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3"/>
  </p:notesMasterIdLst>
  <p:sldIdLst>
    <p:sldId id="561" r:id="rId2"/>
    <p:sldId id="546" r:id="rId3"/>
    <p:sldId id="547" r:id="rId4"/>
    <p:sldId id="538" r:id="rId5"/>
    <p:sldId id="539" r:id="rId6"/>
    <p:sldId id="537" r:id="rId7"/>
    <p:sldId id="514" r:id="rId8"/>
    <p:sldId id="548" r:id="rId9"/>
    <p:sldId id="505" r:id="rId10"/>
    <p:sldId id="496" r:id="rId11"/>
    <p:sldId id="540" r:id="rId12"/>
    <p:sldId id="502" r:id="rId13"/>
    <p:sldId id="549" r:id="rId14"/>
    <p:sldId id="499" r:id="rId15"/>
    <p:sldId id="507" r:id="rId16"/>
    <p:sldId id="518" r:id="rId17"/>
    <p:sldId id="524" r:id="rId18"/>
    <p:sldId id="550" r:id="rId19"/>
    <p:sldId id="541" r:id="rId20"/>
    <p:sldId id="542" r:id="rId21"/>
    <p:sldId id="500" r:id="rId22"/>
    <p:sldId id="516" r:id="rId23"/>
    <p:sldId id="565" r:id="rId24"/>
    <p:sldId id="552" r:id="rId25"/>
    <p:sldId id="553" r:id="rId26"/>
    <p:sldId id="554" r:id="rId27"/>
    <p:sldId id="555" r:id="rId28"/>
    <p:sldId id="556" r:id="rId29"/>
    <p:sldId id="557" r:id="rId30"/>
    <p:sldId id="558" r:id="rId31"/>
    <p:sldId id="559" r:id="rId32"/>
  </p:sldIdLst>
  <p:sldSz cx="9144000" cy="5143500" type="screen16x9"/>
  <p:notesSz cx="6858000" cy="9144000"/>
  <p:embeddedFontLst>
    <p:embeddedFont>
      <p:font typeface="华文细黑" panose="02010600040101010101" pitchFamily="2" charset="-122"/>
      <p:regular r:id="rId34"/>
    </p:embeddedFont>
    <p:embeddedFont>
      <p:font typeface="Lao UI" panose="020B0502040204020203" pitchFamily="34" charset="0"/>
      <p:regular r:id="rId35"/>
      <p:bold r:id="rId36"/>
    </p:embeddedFont>
    <p:embeddedFont>
      <p:font typeface="Calibri" panose="020F0502020204030204" pitchFamily="34" charset="0"/>
      <p:regular r:id="rId37"/>
      <p:bold r:id="rId38"/>
      <p:italic r:id="rId39"/>
      <p:boldItalic r:id="rId40"/>
    </p:embeddedFont>
    <p:embeddedFont>
      <p:font typeface="方正正黑简体" panose="02000000000000000000" pitchFamily="2" charset="-122"/>
      <p:regular r:id="rId41"/>
    </p:embeddedFont>
    <p:embeddedFont>
      <p:font typeface="Impact" panose="020B0806030902050204" pitchFamily="34" charset="0"/>
      <p:regular r:id="rId42"/>
    </p:embeddedFont>
    <p:embeddedFont>
      <p:font typeface="微软雅黑" panose="020B0503020204020204" pitchFamily="34" charset="-122"/>
      <p:regular r:id="rId43"/>
      <p:bold r:id="rId44"/>
    </p:embeddedFont>
    <p:embeddedFont>
      <p:font typeface="Open Sans" panose="02010600030101010101" charset="-122"/>
      <p:regular r:id="rId45"/>
    </p:embeddedFont>
    <p:embeddedFont>
      <p:font typeface="Arial Unicode MS" panose="020B0604020202020204" pitchFamily="34" charset="-122"/>
      <p:regular r:id="rId46"/>
    </p:embeddedFont>
  </p:embeddedFontLst>
  <p:defaultTextStyle>
    <a:defPPr>
      <a:defRPr lang="zh-CN"/>
    </a:defPPr>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1pPr>
    <a:lvl2pPr marL="457200" lvl="1"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2pPr>
    <a:lvl3pPr marL="914400" lvl="2"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3pPr>
    <a:lvl4pPr marL="1371600" lvl="3"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4pPr>
    <a:lvl5pPr marL="1828800" lvl="4"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5pPr>
    <a:lvl6pPr marL="2286000" lvl="5"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6pPr>
    <a:lvl7pPr marL="2743200" lvl="6"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7pPr>
    <a:lvl8pPr marL="3200400" lvl="7"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8pPr>
    <a:lvl9pPr marL="3657600" lvl="8"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EFFA"/>
    <a:srgbClr val="C6AA64"/>
    <a:srgbClr val="568D11"/>
    <a:srgbClr val="1A74CC"/>
    <a:srgbClr val="70BA16"/>
    <a:srgbClr val="82D81A"/>
    <a:srgbClr val="61A113"/>
    <a:srgbClr val="E093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664"/>
  </p:normalViewPr>
  <p:slideViewPr>
    <p:cSldViewPr showGuides="1">
      <p:cViewPr varScale="1">
        <p:scale>
          <a:sx n="139" d="100"/>
          <a:sy n="139" d="100"/>
        </p:scale>
        <p:origin x="198" y="114"/>
      </p:cViewPr>
      <p:guideLst>
        <p:guide orient="horz" pos="1620"/>
        <p:guide pos="2880"/>
      </p:guideLst>
    </p:cSldViewPr>
  </p:slideViewPr>
  <p:notesTextViewPr>
    <p:cViewPr>
      <p:scale>
        <a:sx n="1" d="1"/>
        <a:sy n="1" d="1"/>
      </p:scale>
      <p:origin x="0" y="0"/>
    </p:cViewPr>
  </p:notesTextViewPr>
  <p:sorterViewPr showFormatting="0">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fntdata"/><Relationship Id="rId42" Type="http://schemas.openxmlformats.org/officeDocument/2006/relationships/font" Target="fonts/font9.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font" Target="fonts/font5.fntdata"/><Relationship Id="rId46"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4.fntdata"/><Relationship Id="rId40" Type="http://schemas.openxmlformats.org/officeDocument/2006/relationships/font" Target="fonts/font7.fntdata"/><Relationship Id="rId45"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3.fntdata"/><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2.fntdata"/><Relationship Id="rId43" Type="http://schemas.openxmlformats.org/officeDocument/2006/relationships/font" Target="fonts/font10.fntdata"/><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B72419BB-A6E9-4617-99AC-E7A2DEF80085}" type="slidenum">
              <a:rPr kumimoji="0" lang="zh-CN" altLang="en-US" sz="1200" b="0" i="0" u="none" strike="noStrike" kern="1200" cap="none" spc="0" normalizeH="0" baseline="0" noProof="0">
                <a:ln>
                  <a:noFill/>
                </a:ln>
                <a:solidFill>
                  <a:schemeClr val="tx1"/>
                </a:solidFill>
                <a:effectLst/>
                <a:uLnTx/>
                <a:uFillTx/>
                <a:latin typeface="+mn-lt"/>
                <a:ea typeface="+mn-ea"/>
                <a:cs typeface="+mn-cs"/>
              </a:rPr>
              <a:t>‹#›</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1889607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a:ln>
            <a:solidFill>
              <a:srgbClr val="000000">
                <a:alpha val="100000"/>
              </a:srgbClr>
            </a:solidFill>
            <a:miter lim="800000"/>
          </a:ln>
        </p:spPr>
      </p:sp>
      <p:sp>
        <p:nvSpPr>
          <p:cNvPr id="6147"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40B0B178-26B9-439E-90AA-AAFE38FFB3ED}"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1</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5354152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a:ln>
            <a:solidFill>
              <a:srgbClr val="000000">
                <a:alpha val="100000"/>
              </a:srgbClr>
            </a:solidFill>
            <a:miter lim="800000"/>
          </a:ln>
        </p:spPr>
      </p:sp>
      <p:sp>
        <p:nvSpPr>
          <p:cNvPr id="27651"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D38077F-63A8-4AF7-860A-721B5F5B73B7}"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10</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8891833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a:ln>
            <a:solidFill>
              <a:srgbClr val="000000">
                <a:alpha val="100000"/>
              </a:srgbClr>
            </a:solidFill>
            <a:miter lim="800000"/>
          </a:ln>
        </p:spPr>
      </p:sp>
      <p:sp>
        <p:nvSpPr>
          <p:cNvPr id="29699"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CD6C0654-08EF-4E23-969A-87F09C862552}"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11</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2751922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a:ln>
            <a:solidFill>
              <a:srgbClr val="000000">
                <a:alpha val="100000"/>
              </a:srgbClr>
            </a:solidFill>
            <a:miter lim="800000"/>
          </a:ln>
        </p:spPr>
      </p:sp>
      <p:sp>
        <p:nvSpPr>
          <p:cNvPr id="31747"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B1A1704C-7533-4205-B260-D4DCC78D3BB0}"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12</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8967479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a:ln>
            <a:solidFill>
              <a:srgbClr val="000000">
                <a:alpha val="100000"/>
              </a:srgbClr>
            </a:solidFill>
            <a:miter lim="800000"/>
          </a:ln>
        </p:spPr>
      </p:sp>
      <p:sp>
        <p:nvSpPr>
          <p:cNvPr id="33795"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CB0ECE20-6B76-46F9-8C75-2D905207DE4D}"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13</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42355059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alpha val="100000"/>
              </a:srgbClr>
            </a:solidFill>
            <a:miter lim="800000"/>
          </a:ln>
        </p:spPr>
      </p:sp>
      <p:sp>
        <p:nvSpPr>
          <p:cNvPr id="35843"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A49CA398-1091-4A16-9493-915ADA841589}"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14</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4426159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ln>
            <a:solidFill>
              <a:srgbClr val="000000">
                <a:alpha val="100000"/>
              </a:srgbClr>
            </a:solidFill>
            <a:miter lim="800000"/>
          </a:ln>
        </p:spPr>
      </p:sp>
      <p:sp>
        <p:nvSpPr>
          <p:cNvPr id="37891"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779E36AC-73EE-4E64-B923-AE68DA7DA18A}"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15</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7930883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a:ln>
            <a:solidFill>
              <a:srgbClr val="000000">
                <a:alpha val="100000"/>
              </a:srgbClr>
            </a:solidFill>
            <a:miter lim="800000"/>
          </a:ln>
        </p:spPr>
      </p:sp>
      <p:sp>
        <p:nvSpPr>
          <p:cNvPr id="39939"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22E39C6E-F493-40F3-A14A-582CDE5F6C18}"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16</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9215628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EF7F747B-6A05-47C8-B7B9-4F7061216A19}"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17</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2128024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a:ln>
            <a:solidFill>
              <a:srgbClr val="000000">
                <a:alpha val="100000"/>
              </a:srgbClr>
            </a:solidFill>
            <a:miter lim="800000"/>
          </a:ln>
        </p:spPr>
      </p:sp>
      <p:sp>
        <p:nvSpPr>
          <p:cNvPr id="44035"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72D91237-2B2E-4F61-B5D5-79120B73630E}"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18</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5502075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a:ln>
            <a:solidFill>
              <a:srgbClr val="000000">
                <a:alpha val="100000"/>
              </a:srgbClr>
            </a:solidFill>
            <a:miter lim="800000"/>
          </a:ln>
        </p:spPr>
      </p:sp>
      <p:sp>
        <p:nvSpPr>
          <p:cNvPr id="46083"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56D425A3-53C0-4B92-B6E1-EAA57CDFFFA1}"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19</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3721903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幻灯片图像占位符 1"/>
          <p:cNvSpPr>
            <a:spLocks noGrp="1" noRot="1" noChangeAspect="1" noTextEdit="1"/>
          </p:cNvSpPr>
          <p:nvPr>
            <p:ph type="sldImg"/>
          </p:nvPr>
        </p:nvSpPr>
        <p:spPr>
          <a:ln>
            <a:solidFill>
              <a:srgbClr val="000000">
                <a:alpha val="100000"/>
              </a:srgbClr>
            </a:solidFill>
            <a:miter lim="800000"/>
          </a:ln>
        </p:spPr>
      </p:sp>
      <p:sp>
        <p:nvSpPr>
          <p:cNvPr id="11267"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09DACCED-9E47-4334-A2F4-A67A32CA5287}"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2</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9200457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a:ln>
            <a:solidFill>
              <a:srgbClr val="000000">
                <a:alpha val="100000"/>
              </a:srgbClr>
            </a:solidFill>
            <a:miter lim="800000"/>
          </a:ln>
        </p:spPr>
      </p:sp>
      <p:sp>
        <p:nvSpPr>
          <p:cNvPr id="48131"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95BB02EC-775D-4D7C-B41E-F5C889D0ACFA}"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20</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6041148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a:ln>
            <a:solidFill>
              <a:srgbClr val="000000">
                <a:alpha val="100000"/>
              </a:srgbClr>
            </a:solidFill>
            <a:miter lim="800000"/>
          </a:ln>
        </p:spPr>
      </p:sp>
      <p:sp>
        <p:nvSpPr>
          <p:cNvPr id="50179"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C196C281-7A0A-40DB-9B15-F81894A23945}"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21</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0413380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a:ln>
            <a:solidFill>
              <a:srgbClr val="000000">
                <a:alpha val="100000"/>
              </a:srgbClr>
            </a:solidFill>
            <a:miter lim="800000"/>
          </a:ln>
        </p:spPr>
      </p:sp>
      <p:sp>
        <p:nvSpPr>
          <p:cNvPr id="52227"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9671412-10C9-450C-9BE4-654428EA1D11}"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22</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6003518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a:ln>
            <a:solidFill>
              <a:srgbClr val="000000">
                <a:alpha val="100000"/>
              </a:srgbClr>
            </a:solidFill>
            <a:miter lim="800000"/>
          </a:ln>
        </p:spPr>
      </p:sp>
      <p:sp>
        <p:nvSpPr>
          <p:cNvPr id="54275"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BDB2ABFC-E45B-42FC-BADD-93A9C3D672BD}"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23</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0992393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幻灯片图像占位符 1"/>
          <p:cNvSpPr>
            <a:spLocks noGrp="1" noRot="1" noChangeAspect="1" noTextEdit="1"/>
          </p:cNvSpPr>
          <p:nvPr>
            <p:ph type="sldImg"/>
          </p:nvPr>
        </p:nvSpPr>
        <p:spPr>
          <a:ln>
            <a:solidFill>
              <a:srgbClr val="000000">
                <a:alpha val="100000"/>
              </a:srgbClr>
            </a:solidFill>
            <a:miter lim="800000"/>
          </a:ln>
        </p:spPr>
      </p:sp>
      <p:sp>
        <p:nvSpPr>
          <p:cNvPr id="13315"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EA1050A0-58C4-4FE0-A024-A99B27C68BA0}"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3</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1985117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ln>
            <a:solidFill>
              <a:srgbClr val="000000">
                <a:alpha val="100000"/>
              </a:srgbClr>
            </a:solidFill>
            <a:miter lim="800000"/>
          </a:ln>
        </p:spPr>
      </p:sp>
      <p:sp>
        <p:nvSpPr>
          <p:cNvPr id="15363"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23F232B2-63DE-47BF-9F45-81A44AD448FF}"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4</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0229706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alpha val="100000"/>
              </a:srgbClr>
            </a:solidFill>
            <a:miter lim="800000"/>
          </a:ln>
        </p:spPr>
      </p:sp>
      <p:sp>
        <p:nvSpPr>
          <p:cNvPr id="17411"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A76D6527-E75C-4C01-953A-222BDDD52848}"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5</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1478175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TextEdit="1"/>
          </p:cNvSpPr>
          <p:nvPr>
            <p:ph type="sldImg"/>
          </p:nvPr>
        </p:nvSpPr>
        <p:spPr>
          <a:ln>
            <a:solidFill>
              <a:srgbClr val="000000">
                <a:alpha val="100000"/>
              </a:srgbClr>
            </a:solidFill>
            <a:miter lim="800000"/>
          </a:ln>
        </p:spPr>
      </p:sp>
      <p:sp>
        <p:nvSpPr>
          <p:cNvPr id="19459"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C4A4AB08-8CEF-4C39-9E63-2F2B7287C8C4}"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6</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9583198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幻灯片图像占位符 1"/>
          <p:cNvSpPr>
            <a:spLocks noGrp="1" noRot="1" noChangeAspect="1" noTextEdit="1"/>
          </p:cNvSpPr>
          <p:nvPr>
            <p:ph type="sldImg"/>
          </p:nvPr>
        </p:nvSpPr>
        <p:spPr>
          <a:ln>
            <a:solidFill>
              <a:srgbClr val="000000">
                <a:alpha val="100000"/>
              </a:srgbClr>
            </a:solidFill>
            <a:miter lim="800000"/>
          </a:ln>
        </p:spPr>
      </p:sp>
      <p:sp>
        <p:nvSpPr>
          <p:cNvPr id="21507"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54596754-D0F5-4703-8F63-0C1C2D6B066A}"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7</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8676832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幻灯片图像占位符 1"/>
          <p:cNvSpPr>
            <a:spLocks noGrp="1" noRot="1" noChangeAspect="1" noTextEdit="1"/>
          </p:cNvSpPr>
          <p:nvPr>
            <p:ph type="sldImg"/>
          </p:nvPr>
        </p:nvSpPr>
        <p:spPr>
          <a:ln>
            <a:solidFill>
              <a:srgbClr val="000000">
                <a:alpha val="100000"/>
              </a:srgbClr>
            </a:solidFill>
            <a:miter lim="800000"/>
          </a:ln>
        </p:spPr>
      </p:sp>
      <p:sp>
        <p:nvSpPr>
          <p:cNvPr id="23555"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9CC635A0-6066-49C6-B947-DFAD8B8A2DA7}"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8</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9268555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TextEdit="1"/>
          </p:cNvSpPr>
          <p:nvPr>
            <p:ph type="sldImg"/>
          </p:nvPr>
        </p:nvSpPr>
        <p:spPr>
          <a:ln>
            <a:solidFill>
              <a:srgbClr val="000000">
                <a:alpha val="100000"/>
              </a:srgbClr>
            </a:solidFill>
            <a:miter lim="800000"/>
          </a:ln>
        </p:spPr>
      </p:sp>
      <p:sp>
        <p:nvSpPr>
          <p:cNvPr id="25603"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C95C0395-A56C-4FD6-8716-B7D431149216}"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9</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8586749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Slide">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0" y="0"/>
            <a:ext cx="9144000" cy="5143500"/>
          </a:xfrm>
          <a:prstGeom prst="rect">
            <a:avLst/>
          </a:prstGeom>
          <a:blipFill>
            <a:blip r:embed="rId2"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0" y="0"/>
            <a:ext cx="9144000" cy="5143500"/>
          </a:xfrm>
          <a:prstGeom prst="rect">
            <a:avLst/>
          </a:prstGeom>
          <a:blipFill>
            <a:blip r:embed="rId2"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0" y="0"/>
            <a:ext cx="9144000" cy="5143500"/>
          </a:xfrm>
          <a:prstGeom prst="rect">
            <a:avLst/>
          </a:prstGeom>
          <a:blipFill>
            <a:blip r:embed="rId2"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3" name="文本框 2"/>
          <p:cNvSpPr txBox="1">
            <a:spLocks noChangeArrowheads="1"/>
          </p:cNvSpPr>
          <p:nvPr/>
        </p:nvSpPr>
        <p:spPr bwMode="auto">
          <a:xfrm>
            <a:off x="2722563" y="411163"/>
            <a:ext cx="3698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2000" b="0" i="0" u="none" strike="noStrike" kern="1200" cap="none" spc="0" normalizeH="0" baseline="0" noProof="0" smtClean="0">
                <a:ln>
                  <a:noFill/>
                </a:ln>
                <a:solidFill>
                  <a:schemeClr val="bg1"/>
                </a:solidFill>
                <a:effectLst/>
                <a:uLnTx/>
                <a:uFillTx/>
                <a:latin typeface="华文细黑" panose="02010600040101010101" pitchFamily="2" charset="-122"/>
                <a:ea typeface="华文细黑" panose="02010600040101010101" pitchFamily="2" charset="-122"/>
                <a:cs typeface="+mn-cs"/>
              </a:rPr>
              <a:t>ADD YOUR </a:t>
            </a:r>
            <a:r>
              <a:rPr kumimoji="0" lang="en-US" altLang="zh-CN" sz="2000" b="0" i="0" u="none" strike="noStrike" kern="1200" cap="none" spc="0" normalizeH="0" baseline="0" noProof="0" smtClean="0">
                <a:ln>
                  <a:noFill/>
                </a:ln>
                <a:solidFill>
                  <a:schemeClr val="accent1"/>
                </a:solidFill>
                <a:effectLst/>
                <a:uLnTx/>
                <a:uFillTx/>
                <a:latin typeface="华文细黑" panose="02010600040101010101" pitchFamily="2" charset="-122"/>
                <a:ea typeface="华文细黑" panose="02010600040101010101" pitchFamily="2" charset="-122"/>
                <a:cs typeface="+mn-cs"/>
              </a:rPr>
              <a:t>TITLE</a:t>
            </a:r>
            <a:r>
              <a:rPr kumimoji="0" lang="en-US" altLang="zh-CN" sz="2000" b="0" i="0" u="none" strike="noStrike" kern="1200" cap="none" spc="0" normalizeH="0" baseline="0" noProof="0" smtClean="0">
                <a:ln>
                  <a:noFill/>
                </a:ln>
                <a:solidFill>
                  <a:schemeClr val="bg1"/>
                </a:solidFill>
                <a:effectLst/>
                <a:uLnTx/>
                <a:uFillTx/>
                <a:latin typeface="华文细黑" panose="02010600040101010101" pitchFamily="2" charset="-122"/>
                <a:ea typeface="华文细黑" panose="02010600040101010101" pitchFamily="2" charset="-122"/>
                <a:cs typeface="+mn-cs"/>
              </a:rPr>
              <a:t> HERE</a:t>
            </a:r>
            <a:endParaRPr kumimoji="0" lang="zh-CN" altLang="en-US" sz="2000" b="0" i="0" u="none" strike="noStrike" kern="1200" cap="none" spc="0" normalizeH="0" baseline="0" noProof="0" smtClean="0">
              <a:ln>
                <a:noFill/>
              </a:ln>
              <a:solidFill>
                <a:schemeClr val="bg1"/>
              </a:solidFill>
              <a:effectLst/>
              <a:uLnTx/>
              <a:uFillTx/>
              <a:latin typeface="华文细黑" panose="02010600040101010101" pitchFamily="2" charset="-122"/>
              <a:ea typeface="华文细黑" panose="02010600040101010101" pitchFamily="2" charset="-122"/>
              <a:cs typeface="+mn-cs"/>
            </a:endParaRPr>
          </a:p>
        </p:txBody>
      </p:sp>
      <p:sp>
        <p:nvSpPr>
          <p:cNvPr id="4" name="Content Placeholder 2"/>
          <p:cNvSpPr txBox="1"/>
          <p:nvPr/>
        </p:nvSpPr>
        <p:spPr>
          <a:xfrm>
            <a:off x="1268413" y="889000"/>
            <a:ext cx="6911975" cy="3175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1087755" rtl="0" eaLnBrk="1" fontAlgn="base" latinLnBrk="0" hangingPunct="1">
              <a:lnSpc>
                <a:spcPct val="100000"/>
              </a:lnSpc>
              <a:spcBef>
                <a:spcPts val="0"/>
              </a:spcBef>
              <a:spcAft>
                <a:spcPct val="0"/>
              </a:spcAft>
              <a:buClrTx/>
              <a:buSzTx/>
              <a:buFont typeface="Arial" panose="020B0604020202020204" pitchFamily="34" charset="0"/>
              <a:buNone/>
              <a:defRPr/>
            </a:pPr>
            <a:r>
              <a:rPr kumimoji="0" lang="en-US" altLang="zh-CN" sz="1100" b="0" i="0" u="none" strike="noStrike" kern="1200" cap="none" spc="0" normalizeH="0" baseline="0" noProof="0" dirty="0" smtClean="0">
                <a:ln>
                  <a:noFill/>
                </a:ln>
                <a:solidFill>
                  <a:schemeClr val="bg1"/>
                </a:solidFill>
                <a:effectLst/>
                <a:uLnTx/>
                <a:uFillTx/>
                <a:latin typeface="+mn-lt"/>
                <a:ea typeface="+mn-ea"/>
                <a:cs typeface="Arial" panose="020B0604020202020204" pitchFamily="34" charset="0"/>
              </a:rPr>
              <a:t>Click here to modify the text , you may post text here . Click here to modify the text Click</a:t>
            </a:r>
            <a:endParaRPr kumimoji="0" lang="en-US" altLang="zh-CN" sz="1100" b="0" i="0" u="none" strike="noStrike" kern="1200" cap="none" spc="0" normalizeH="0" baseline="0" noProof="0" dirty="0">
              <a:ln>
                <a:noFill/>
              </a:ln>
              <a:solidFill>
                <a:schemeClr val="bg1"/>
              </a:solidFill>
              <a:effectLst/>
              <a:uLnTx/>
              <a:uFillTx/>
              <a:latin typeface="+mn-lt"/>
              <a:ea typeface="+mn-ea"/>
              <a:cs typeface="Arial" panose="020B0604020202020204" pitchFamily="34" charset="0"/>
            </a:endParaRPr>
          </a:p>
        </p:txBody>
      </p:sp>
      <p:cxnSp>
        <p:nvCxnSpPr>
          <p:cNvPr id="5" name="直接连接符 4"/>
          <p:cNvCxnSpPr/>
          <p:nvPr/>
        </p:nvCxnSpPr>
        <p:spPr>
          <a:xfrm>
            <a:off x="3833813" y="854075"/>
            <a:ext cx="1476375"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pattFill prst="ltUpDiag">
          <a:fgClr>
            <a:srgbClr val="F2F2F2"/>
          </a:fgClr>
          <a:bgClr>
            <a:schemeClr val="bg1"/>
          </a:bgClr>
        </a:patt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华文细黑" panose="02010600040101010101" pitchFamily="2" charset="-122"/>
          <a:ea typeface="华文细黑" panose="02010600040101010101" pitchFamily="2" charset="-122"/>
        </a:defRPr>
      </a:lvl2pPr>
      <a:lvl3pPr algn="ctr" rtl="0" eaLnBrk="0" fontAlgn="base" hangingPunct="0">
        <a:spcBef>
          <a:spcPct val="0"/>
        </a:spcBef>
        <a:spcAft>
          <a:spcPct val="0"/>
        </a:spcAft>
        <a:defRPr sz="4400">
          <a:solidFill>
            <a:schemeClr val="tx1"/>
          </a:solidFill>
          <a:latin typeface="华文细黑" panose="02010600040101010101" pitchFamily="2" charset="-122"/>
          <a:ea typeface="华文细黑" panose="02010600040101010101" pitchFamily="2" charset="-122"/>
        </a:defRPr>
      </a:lvl3pPr>
      <a:lvl4pPr algn="ctr" rtl="0" eaLnBrk="0" fontAlgn="base" hangingPunct="0">
        <a:spcBef>
          <a:spcPct val="0"/>
        </a:spcBef>
        <a:spcAft>
          <a:spcPct val="0"/>
        </a:spcAft>
        <a:defRPr sz="4400">
          <a:solidFill>
            <a:schemeClr val="tx1"/>
          </a:solidFill>
          <a:latin typeface="华文细黑" panose="02010600040101010101" pitchFamily="2" charset="-122"/>
          <a:ea typeface="华文细黑" panose="02010600040101010101" pitchFamily="2" charset="-122"/>
        </a:defRPr>
      </a:lvl4pPr>
      <a:lvl5pPr algn="ctr" rtl="0" eaLnBrk="0" fontAlgn="base" hangingPunct="0">
        <a:spcBef>
          <a:spcPct val="0"/>
        </a:spcBef>
        <a:spcAft>
          <a:spcPct val="0"/>
        </a:spcAft>
        <a:defRPr sz="4400">
          <a:solidFill>
            <a:schemeClr val="tx1"/>
          </a:solidFill>
          <a:latin typeface="华文细黑" panose="02010600040101010101" pitchFamily="2" charset="-122"/>
          <a:ea typeface="华文细黑" panose="02010600040101010101" pitchFamily="2" charset="-122"/>
        </a:defRPr>
      </a:lvl5pPr>
      <a:lvl6pPr marL="457200" algn="ctr" rtl="0" fontAlgn="base">
        <a:spcBef>
          <a:spcPct val="0"/>
        </a:spcBef>
        <a:spcAft>
          <a:spcPct val="0"/>
        </a:spcAft>
        <a:defRPr sz="4400">
          <a:solidFill>
            <a:schemeClr val="tx1"/>
          </a:solidFill>
          <a:latin typeface="Lao UI" panose="020B0502040204020203"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Lao UI" panose="020B0502040204020203"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Lao UI" panose="020B0502040204020203"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Lao UI" panose="020B0502040204020203"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12.jpe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15.png"/><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Joel Hanson&amp;Sara Groves-Traveling Light">
            <a:hlinkClick r:id="" action="ppaction://media"/>
          </p:cNvPr>
          <p:cNvPicPr>
            <a:picLocks noChangeAspect="1"/>
          </p:cNvPicPr>
          <p:nvPr/>
        </p:nvPicPr>
        <p:blipFill>
          <a:blip r:embed="rId3"/>
          <a:stretch>
            <a:fillRect/>
          </a:stretch>
        </p:blipFill>
        <p:spPr>
          <a:xfrm>
            <a:off x="4106863" y="-957262"/>
            <a:ext cx="609600" cy="609600"/>
          </a:xfrm>
          <a:prstGeom prst="rect">
            <a:avLst/>
          </a:prstGeom>
          <a:noFill/>
          <a:ln w="9525">
            <a:noFill/>
          </a:ln>
        </p:spPr>
      </p:pic>
      <p:cxnSp>
        <p:nvCxnSpPr>
          <p:cNvPr id="14" name="直接连接符 13"/>
          <p:cNvCxnSpPr/>
          <p:nvPr/>
        </p:nvCxnSpPr>
        <p:spPr>
          <a:xfrm flipV="1">
            <a:off x="5861050" y="574675"/>
            <a:ext cx="595313" cy="3143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5908675" y="477838"/>
            <a:ext cx="1152525" cy="60007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2473325" y="2041525"/>
            <a:ext cx="1157288" cy="60801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2041525" y="2401888"/>
            <a:ext cx="1252538" cy="65881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3294144" y="2521159"/>
            <a:ext cx="2501489" cy="331928"/>
            <a:chOff x="3294144" y="3231031"/>
            <a:chExt cx="2501489" cy="331929"/>
          </a:xfrm>
          <a:solidFill>
            <a:schemeClr val="bg1"/>
          </a:solidFill>
        </p:grpSpPr>
        <p:sp>
          <p:nvSpPr>
            <p:cNvPr id="22" name="矩形 21"/>
            <p:cNvSpPr/>
            <p:nvPr/>
          </p:nvSpPr>
          <p:spPr>
            <a:xfrm>
              <a:off x="3294144" y="3231031"/>
              <a:ext cx="47572" cy="324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3" name="矩形 22"/>
            <p:cNvSpPr/>
            <p:nvPr/>
          </p:nvSpPr>
          <p:spPr>
            <a:xfrm>
              <a:off x="3294144" y="3516160"/>
              <a:ext cx="2501489" cy="46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4" name="矩形 23"/>
            <p:cNvSpPr/>
            <p:nvPr/>
          </p:nvSpPr>
          <p:spPr>
            <a:xfrm>
              <a:off x="5748061" y="3231031"/>
              <a:ext cx="47572" cy="324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25" name="文本框 24"/>
          <p:cNvSpPr txBox="1"/>
          <p:nvPr/>
        </p:nvSpPr>
        <p:spPr>
          <a:xfrm>
            <a:off x="3768725" y="527050"/>
            <a:ext cx="1550988" cy="706755"/>
          </a:xfrm>
          <a:prstGeom prst="rect">
            <a:avLst/>
          </a:prstGeom>
          <a:noFill/>
          <a:ln w="9525">
            <a:noFill/>
          </a:ln>
        </p:spPr>
        <p:txBody>
          <a:bodyPr>
            <a:spAutoFit/>
          </a:bodyPr>
          <a:lstStyle/>
          <a:p>
            <a:pPr lvl="0" algn="ctr" eaLnBrk="1" hangingPunct="1"/>
            <a:r>
              <a:rPr lang="en-US" altLang="zh-CN" sz="4000" dirty="0" smtClean="0">
                <a:solidFill>
                  <a:schemeClr val="bg1"/>
                </a:solidFill>
                <a:latin typeface="华文细黑" panose="02010600040101010101" pitchFamily="2" charset="-122"/>
                <a:ea typeface="华文细黑" panose="02010600040101010101" pitchFamily="2" charset="-122"/>
              </a:rPr>
              <a:t>20XX </a:t>
            </a:r>
            <a:endParaRPr lang="en-US" altLang="zh-CN" sz="4000" dirty="0">
              <a:solidFill>
                <a:schemeClr val="bg1"/>
              </a:solidFill>
              <a:latin typeface="华文细黑" panose="02010600040101010101" pitchFamily="2" charset="-122"/>
              <a:ea typeface="华文细黑" panose="02010600040101010101" pitchFamily="2" charset="-122"/>
            </a:endParaRPr>
          </a:p>
        </p:txBody>
      </p:sp>
      <p:sp>
        <p:nvSpPr>
          <p:cNvPr id="26" name="文本框 25"/>
          <p:cNvSpPr txBox="1"/>
          <p:nvPr/>
        </p:nvSpPr>
        <p:spPr>
          <a:xfrm>
            <a:off x="3443288" y="1106488"/>
            <a:ext cx="2352675" cy="708025"/>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4000" b="0" i="0" u="none" strike="noStrike" kern="1200" cap="none" spc="0" normalizeH="0" baseline="0" noProof="0" dirty="0">
                <a:ln>
                  <a:noFill/>
                </a:ln>
                <a:solidFill>
                  <a:schemeClr val="bg1"/>
                </a:solidFill>
                <a:effectLst/>
                <a:uLnTx/>
                <a:uFillTx/>
                <a:latin typeface="+mn-ea"/>
                <a:ea typeface="+mn-ea"/>
                <a:cs typeface="+mn-cs"/>
              </a:rPr>
              <a:t>BUSINESS</a:t>
            </a:r>
            <a:endParaRPr kumimoji="0" lang="zh-CN" altLang="en-US" sz="4000" b="0" i="0" u="none" strike="noStrike" kern="1200" cap="none" spc="0" normalizeH="0" baseline="0" noProof="0" dirty="0">
              <a:ln>
                <a:noFill/>
              </a:ln>
              <a:solidFill>
                <a:schemeClr val="bg1"/>
              </a:solidFill>
              <a:effectLst/>
              <a:uLnTx/>
              <a:uFillTx/>
              <a:latin typeface="+mn-ea"/>
              <a:ea typeface="+mn-ea"/>
              <a:cs typeface="+mn-cs"/>
            </a:endParaRPr>
          </a:p>
        </p:txBody>
      </p:sp>
      <p:sp>
        <p:nvSpPr>
          <p:cNvPr id="27" name="文本框 26"/>
          <p:cNvSpPr txBox="1"/>
          <p:nvPr/>
        </p:nvSpPr>
        <p:spPr>
          <a:xfrm>
            <a:off x="3443288" y="1698625"/>
            <a:ext cx="2352675" cy="646113"/>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600" b="0" i="0" u="none" strike="noStrike" kern="1200" cap="none" spc="0" normalizeH="0" baseline="0" noProof="0" dirty="0">
                <a:ln>
                  <a:noFill/>
                </a:ln>
                <a:solidFill>
                  <a:schemeClr val="bg1"/>
                </a:solidFill>
                <a:effectLst/>
                <a:uLnTx/>
                <a:uFillTx/>
                <a:latin typeface="+mn-ea"/>
                <a:ea typeface="+mn-ea"/>
                <a:cs typeface="+mn-cs"/>
              </a:rPr>
              <a:t>REPORT</a:t>
            </a:r>
            <a:endParaRPr kumimoji="0" lang="zh-CN" altLang="en-US" sz="3600" b="0" i="0" u="none" strike="noStrike" kern="1200" cap="none" spc="0" normalizeH="0" baseline="0" noProof="0" dirty="0">
              <a:ln>
                <a:noFill/>
              </a:ln>
              <a:solidFill>
                <a:schemeClr val="bg1"/>
              </a:solidFill>
              <a:effectLst/>
              <a:uLnTx/>
              <a:uFillTx/>
              <a:latin typeface="+mn-ea"/>
              <a:ea typeface="+mn-ea"/>
              <a:cs typeface="+mn-cs"/>
            </a:endParaRPr>
          </a:p>
        </p:txBody>
      </p:sp>
      <p:sp>
        <p:nvSpPr>
          <p:cNvPr id="28" name="文本框 27"/>
          <p:cNvSpPr txBox="1"/>
          <p:nvPr/>
        </p:nvSpPr>
        <p:spPr>
          <a:xfrm>
            <a:off x="3373438" y="2389188"/>
            <a:ext cx="2343150" cy="338137"/>
          </a:xfrm>
          <a:prstGeom prst="rect">
            <a:avLst/>
          </a:prstGeom>
          <a:noFill/>
          <a:ln w="9525">
            <a:noFill/>
          </a:ln>
        </p:spPr>
        <p:txBody>
          <a:bodyPr>
            <a:spAutoFit/>
          </a:bodyPr>
          <a:lstStyle/>
          <a:p>
            <a:pPr lvl="0" algn="ctr"/>
            <a:r>
              <a:rPr lang="en-US" altLang="zh-CN" sz="800" dirty="0">
                <a:solidFill>
                  <a:schemeClr val="bg1"/>
                </a:solidFill>
                <a:latin typeface="华文细黑" panose="02010600040101010101" pitchFamily="2" charset="-122"/>
                <a:ea typeface="华文细黑" panose="02010600040101010101" pitchFamily="2" charset="-122"/>
              </a:rPr>
              <a:t>Click here to modify the text , you may post text here . Click here to modify the text</a:t>
            </a:r>
            <a:endParaRPr lang="zh-CN" altLang="en-US" sz="800" dirty="0">
              <a:latin typeface="Lao UI" panose="020B0502040204020203" pitchFamily="34" charset="0"/>
              <a:ea typeface="Arial" panose="020B0604020202020204" pitchFamily="34" charset="0"/>
            </a:endParaRPr>
          </a:p>
        </p:txBody>
      </p:sp>
      <p:sp>
        <p:nvSpPr>
          <p:cNvPr id="29" name="文本框 28"/>
          <p:cNvSpPr txBox="1"/>
          <p:nvPr/>
        </p:nvSpPr>
        <p:spPr>
          <a:xfrm>
            <a:off x="3398838" y="3014663"/>
            <a:ext cx="2341562" cy="277812"/>
          </a:xfrm>
          <a:prstGeom prst="rect">
            <a:avLst/>
          </a:prstGeom>
          <a:noFill/>
          <a:ln w="9525">
            <a:noFill/>
          </a:ln>
        </p:spPr>
        <p:txBody>
          <a:bodyPr>
            <a:spAutoFit/>
          </a:bodyPr>
          <a:lstStyle/>
          <a:p>
            <a:pPr lvl="0" algn="ctr"/>
            <a:r>
              <a:rPr lang="en-US" altLang="zh-CN" sz="1200" dirty="0">
                <a:solidFill>
                  <a:schemeClr val="bg1"/>
                </a:solidFill>
                <a:latin typeface="华文细黑" panose="02010600040101010101" pitchFamily="2" charset="-122"/>
                <a:ea typeface="华文细黑" panose="02010600040101010101" pitchFamily="2" charset="-122"/>
              </a:rPr>
              <a:t>Replace  your name</a:t>
            </a:r>
            <a:endParaRPr lang="zh-CN" altLang="en-US" sz="1200" dirty="0">
              <a:latin typeface="Lao UI" panose="020B0502040204020203" pitchFamily="34" charset="0"/>
              <a:ea typeface="微软雅黑" panose="020B0503020204020204" pitchFamily="34" charset="-122"/>
            </a:endParaRPr>
          </a:p>
        </p:txBody>
      </p:sp>
      <p:sp>
        <p:nvSpPr>
          <p:cNvPr id="30" name="文本框 29"/>
          <p:cNvSpPr txBox="1"/>
          <p:nvPr/>
        </p:nvSpPr>
        <p:spPr>
          <a:xfrm>
            <a:off x="4281055" y="4609460"/>
            <a:ext cx="491836" cy="338554"/>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chemeClr val="bg1">
                    <a:alpha val="50000"/>
                  </a:schemeClr>
                </a:solidFill>
                <a:effectLst/>
                <a:uLnTx/>
                <a:uFillTx/>
                <a:latin typeface="FontAwesome" pitchFamily="2" charset="0"/>
                <a:ea typeface="微软雅黑" panose="020B0503020204020204" pitchFamily="34" charset="-122"/>
                <a:cs typeface="+mn-cs"/>
              </a:rPr>
              <a:t></a:t>
            </a:r>
            <a:endParaRPr kumimoji="0" lang="zh-CN" altLang="en-US" sz="1600" b="0" i="0" u="none" strike="noStrike" kern="1200" cap="none" spc="0" normalizeH="0" baseline="0" noProof="0" dirty="0">
              <a:ln>
                <a:noFill/>
              </a:ln>
              <a:solidFill>
                <a:schemeClr val="bg1">
                  <a:alpha val="50000"/>
                </a:schemeClr>
              </a:solidFill>
              <a:effectLst/>
              <a:uLnTx/>
              <a:uFillTx/>
              <a:latin typeface="Lao UI" panose="020B0502040204020203" pitchFamily="34" charset="0"/>
              <a:ea typeface="微软雅黑" panose="020B0503020204020204" pitchFamily="34" charset="-122"/>
              <a:cs typeface="+mn-cs"/>
            </a:endParaRPr>
          </a:p>
        </p:txBody>
      </p:sp>
      <p:sp>
        <p:nvSpPr>
          <p:cNvPr id="31" name="半闭框 30"/>
          <p:cNvSpPr/>
          <p:nvPr/>
        </p:nvSpPr>
        <p:spPr>
          <a:xfrm>
            <a:off x="3287713" y="849313"/>
            <a:ext cx="481013" cy="436563"/>
          </a:xfrm>
          <a:prstGeom prst="halfFrame">
            <a:avLst>
              <a:gd name="adj1" fmla="val 9300"/>
              <a:gd name="adj2" fmla="val 95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32" name="半闭框 31"/>
          <p:cNvSpPr/>
          <p:nvPr/>
        </p:nvSpPr>
        <p:spPr>
          <a:xfrm flipH="1">
            <a:off x="5319713" y="849313"/>
            <a:ext cx="492125" cy="436563"/>
          </a:xfrm>
          <a:prstGeom prst="halfFrame">
            <a:avLst>
              <a:gd name="adj1" fmla="val 9300"/>
              <a:gd name="adj2" fmla="val 95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33" name="TextBox 111"/>
          <p:cNvSpPr txBox="1"/>
          <p:nvPr/>
        </p:nvSpPr>
        <p:spPr>
          <a:xfrm>
            <a:off x="1668463" y="3435350"/>
            <a:ext cx="6191250" cy="623888"/>
          </a:xfrm>
          <a:prstGeom prst="rect">
            <a:avLst/>
          </a:prstGeom>
          <a:noFill/>
          <a:ln w="9525">
            <a:noFill/>
          </a:ln>
        </p:spPr>
        <p:txBody>
          <a:bodyPr lIns="68529" tIns="34263" rIns="68529" bIns="34263">
            <a:spAutoFit/>
          </a:bodyPr>
          <a:lstStyle/>
          <a:p>
            <a:pPr lvl="0" algn="ctr" eaLnBrk="1" hangingPunct="1">
              <a:lnSpc>
                <a:spcPct val="120000"/>
              </a:lnSpc>
            </a:pPr>
            <a:r>
              <a:rPr lang="en-US" altLang="zh-CN" sz="1000" dirty="0">
                <a:solidFill>
                  <a:schemeClr val="bg1"/>
                </a:solidFill>
                <a:latin typeface="华文细黑" panose="02010600040101010101" pitchFamily="2" charset="-122"/>
                <a:ea typeface="华文细黑" panose="02010600040101010101" pitchFamily="2" charset="-122"/>
              </a:rPr>
              <a:t>Click here to modify the text , you may post text here . Click here to modify the text . Click here to modify the text , you may post text here . Click here to modify the text , you may post text here . Click here to modify the text . Click here to modify the text , </a:t>
            </a:r>
            <a:endParaRPr lang="zh-CN" altLang="en-US" sz="1000" baseline="-3000" dirty="0">
              <a:solidFill>
                <a:schemeClr val="bg1"/>
              </a:solidFill>
              <a:latin typeface="华文细黑" panose="02010600040101010101" pitchFamily="2" charset="-122"/>
              <a:ea typeface="华文细黑" panose="02010600040101010101" pitchFamily="2"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400" fill="hold"/>
                                        <p:tgtEl>
                                          <p:spTgt spid="31"/>
                                        </p:tgtEl>
                                        <p:attrNameLst>
                                          <p:attrName>ppt_x</p:attrName>
                                        </p:attrNameLst>
                                      </p:cBhvr>
                                      <p:tavLst>
                                        <p:tav tm="0">
                                          <p:val>
                                            <p:strVal val="0-#ppt_w/2"/>
                                          </p:val>
                                        </p:tav>
                                        <p:tav tm="100000">
                                          <p:val>
                                            <p:strVal val="#ppt_x"/>
                                          </p:val>
                                        </p:tav>
                                      </p:tavLst>
                                    </p:anim>
                                    <p:anim calcmode="lin" valueType="num">
                                      <p:cBhvr additive="base">
                                        <p:cTn id="8" dur="40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3" decel="100000" fill="hold" nodeType="withEffect">
                                  <p:stCondLst>
                                    <p:cond delay="15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400" fill="hold"/>
                                        <p:tgtEl>
                                          <p:spTgt spid="32"/>
                                        </p:tgtEl>
                                        <p:attrNameLst>
                                          <p:attrName>ppt_x</p:attrName>
                                        </p:attrNameLst>
                                      </p:cBhvr>
                                      <p:tavLst>
                                        <p:tav tm="0">
                                          <p:val>
                                            <p:strVal val="1+#ppt_w/2"/>
                                          </p:val>
                                        </p:tav>
                                        <p:tav tm="100000">
                                          <p:val>
                                            <p:strVal val="#ppt_x"/>
                                          </p:val>
                                        </p:tav>
                                      </p:tavLst>
                                    </p:anim>
                                    <p:anim calcmode="lin" valueType="num">
                                      <p:cBhvr additive="base">
                                        <p:cTn id="12" dur="40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4" decel="100000" fill="hold" nodeType="withEffect">
                                  <p:stCondLst>
                                    <p:cond delay="3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400" fill="hold"/>
                                        <p:tgtEl>
                                          <p:spTgt spid="21"/>
                                        </p:tgtEl>
                                        <p:attrNameLst>
                                          <p:attrName>ppt_x</p:attrName>
                                        </p:attrNameLst>
                                      </p:cBhvr>
                                      <p:tavLst>
                                        <p:tav tm="0">
                                          <p:val>
                                            <p:strVal val="#ppt_x"/>
                                          </p:val>
                                        </p:tav>
                                        <p:tav tm="100000">
                                          <p:val>
                                            <p:strVal val="#ppt_x"/>
                                          </p:val>
                                        </p:tav>
                                      </p:tavLst>
                                    </p:anim>
                                    <p:anim calcmode="lin" valueType="num">
                                      <p:cBhvr additive="base">
                                        <p:cTn id="16" dur="400" fill="hold"/>
                                        <p:tgtEl>
                                          <p:spTgt spid="21"/>
                                        </p:tgtEl>
                                        <p:attrNameLst>
                                          <p:attrName>ppt_y</p:attrName>
                                        </p:attrNameLst>
                                      </p:cBhvr>
                                      <p:tavLst>
                                        <p:tav tm="0">
                                          <p:val>
                                            <p:strVal val="1+#ppt_h/2"/>
                                          </p:val>
                                        </p:tav>
                                        <p:tav tm="100000">
                                          <p:val>
                                            <p:strVal val="#ppt_y"/>
                                          </p:val>
                                        </p:tav>
                                      </p:tavLst>
                                    </p:anim>
                                  </p:childTnLst>
                                </p:cTn>
                              </p:par>
                            </p:childTnLst>
                          </p:cTn>
                        </p:par>
                        <p:par>
                          <p:cTn id="17" fill="hold">
                            <p:stCondLst>
                              <p:cond delay="7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5"/>
                                        </p:tgtEl>
                                        <p:attrNameLst>
                                          <p:attrName>style.visibility</p:attrName>
                                        </p:attrNameLst>
                                      </p:cBhvr>
                                      <p:to>
                                        <p:strVal val="visible"/>
                                      </p:to>
                                    </p:set>
                                    <p:animEffect transition="in" filter="fade">
                                      <p:cBhvr>
                                        <p:cTn id="20" dur="1250"/>
                                        <p:tgtEl>
                                          <p:spTgt spid="25"/>
                                        </p:tgtEl>
                                      </p:cBhvr>
                                    </p:animEffect>
                                  </p:childTnLst>
                                </p:cTn>
                              </p:par>
                              <p:par>
                                <p:cTn id="21" presetID="56" presetClass="entr" presetSubtype="0" fill="hold" grpId="0" nodeType="withEffect">
                                  <p:stCondLst>
                                    <p:cond delay="1000"/>
                                  </p:stCondLst>
                                  <p:iterate type="lt">
                                    <p:tmPct val="15000"/>
                                  </p:iterate>
                                  <p:childTnLst>
                                    <p:set>
                                      <p:cBhvr>
                                        <p:cTn id="22" dur="1" fill="hold">
                                          <p:stCondLst>
                                            <p:cond delay="0"/>
                                          </p:stCondLst>
                                        </p:cTn>
                                        <p:tgtEl>
                                          <p:spTgt spid="26"/>
                                        </p:tgtEl>
                                        <p:attrNameLst>
                                          <p:attrName>style.visibility</p:attrName>
                                        </p:attrNameLst>
                                      </p:cBhvr>
                                      <p:to>
                                        <p:strVal val="visible"/>
                                      </p:to>
                                    </p:set>
                                    <p:anim by="(-#ppt_w*2)" calcmode="lin" valueType="num">
                                      <p:cBhvr rctx="PPT">
                                        <p:cTn id="23" dur="500" autoRev="1" fill="hold">
                                          <p:stCondLst>
                                            <p:cond delay="0"/>
                                          </p:stCondLst>
                                        </p:cTn>
                                        <p:tgtEl>
                                          <p:spTgt spid="26"/>
                                        </p:tgtEl>
                                        <p:attrNameLst>
                                          <p:attrName>ppt_w</p:attrName>
                                        </p:attrNameLst>
                                      </p:cBhvr>
                                    </p:anim>
                                    <p:anim by="(#ppt_w*0.50)" calcmode="lin" valueType="num">
                                      <p:cBhvr>
                                        <p:cTn id="24" dur="500" decel="50000" autoRev="1" fill="hold">
                                          <p:stCondLst>
                                            <p:cond delay="0"/>
                                          </p:stCondLst>
                                        </p:cTn>
                                        <p:tgtEl>
                                          <p:spTgt spid="26"/>
                                        </p:tgtEl>
                                        <p:attrNameLst>
                                          <p:attrName>ppt_x</p:attrName>
                                        </p:attrNameLst>
                                      </p:cBhvr>
                                    </p:anim>
                                    <p:anim from="(-#ppt_h/2)" to="(#ppt_y)" calcmode="lin" valueType="num">
                                      <p:cBhvr>
                                        <p:cTn id="25" dur="1000" fill="hold">
                                          <p:stCondLst>
                                            <p:cond delay="0"/>
                                          </p:stCondLst>
                                        </p:cTn>
                                        <p:tgtEl>
                                          <p:spTgt spid="26"/>
                                        </p:tgtEl>
                                        <p:attrNameLst>
                                          <p:attrName>ppt_y</p:attrName>
                                        </p:attrNameLst>
                                      </p:cBhvr>
                                    </p:anim>
                                    <p:animRot by="21600000">
                                      <p:cBhvr>
                                        <p:cTn id="26" dur="1000" fill="hold">
                                          <p:stCondLst>
                                            <p:cond delay="0"/>
                                          </p:stCondLst>
                                        </p:cTn>
                                        <p:tgtEl>
                                          <p:spTgt spid="26"/>
                                        </p:tgtEl>
                                        <p:attrNameLst>
                                          <p:attrName>r</p:attrName>
                                        </p:attrNameLst>
                                      </p:cBhvr>
                                    </p:animRot>
                                  </p:childTnLst>
                                </p:cTn>
                              </p:par>
                              <p:par>
                                <p:cTn id="27" presetID="56" presetClass="entr" presetSubtype="0" fill="hold" grpId="0" nodeType="withEffect">
                                  <p:stCondLst>
                                    <p:cond delay="2600"/>
                                  </p:stCondLst>
                                  <p:iterate type="lt">
                                    <p:tmPct val="15000"/>
                                  </p:iterate>
                                  <p:childTnLst>
                                    <p:set>
                                      <p:cBhvr>
                                        <p:cTn id="28" dur="1" fill="hold">
                                          <p:stCondLst>
                                            <p:cond delay="0"/>
                                          </p:stCondLst>
                                        </p:cTn>
                                        <p:tgtEl>
                                          <p:spTgt spid="27"/>
                                        </p:tgtEl>
                                        <p:attrNameLst>
                                          <p:attrName>style.visibility</p:attrName>
                                        </p:attrNameLst>
                                      </p:cBhvr>
                                      <p:to>
                                        <p:strVal val="visible"/>
                                      </p:to>
                                    </p:set>
                                    <p:anim by="(-#ppt_w*2)" calcmode="lin" valueType="num">
                                      <p:cBhvr rctx="PPT">
                                        <p:cTn id="29" dur="500" autoRev="1" fill="hold">
                                          <p:stCondLst>
                                            <p:cond delay="0"/>
                                          </p:stCondLst>
                                        </p:cTn>
                                        <p:tgtEl>
                                          <p:spTgt spid="27"/>
                                        </p:tgtEl>
                                        <p:attrNameLst>
                                          <p:attrName>ppt_w</p:attrName>
                                        </p:attrNameLst>
                                      </p:cBhvr>
                                    </p:anim>
                                    <p:anim by="(#ppt_w*0.50)" calcmode="lin" valueType="num">
                                      <p:cBhvr>
                                        <p:cTn id="30" dur="500" decel="50000" autoRev="1" fill="hold">
                                          <p:stCondLst>
                                            <p:cond delay="0"/>
                                          </p:stCondLst>
                                        </p:cTn>
                                        <p:tgtEl>
                                          <p:spTgt spid="27"/>
                                        </p:tgtEl>
                                        <p:attrNameLst>
                                          <p:attrName>ppt_x</p:attrName>
                                        </p:attrNameLst>
                                      </p:cBhvr>
                                    </p:anim>
                                    <p:anim from="(-#ppt_h/2)" to="(#ppt_y)" calcmode="lin" valueType="num">
                                      <p:cBhvr>
                                        <p:cTn id="31" dur="1000" fill="hold">
                                          <p:stCondLst>
                                            <p:cond delay="0"/>
                                          </p:stCondLst>
                                        </p:cTn>
                                        <p:tgtEl>
                                          <p:spTgt spid="27"/>
                                        </p:tgtEl>
                                        <p:attrNameLst>
                                          <p:attrName>ppt_y</p:attrName>
                                        </p:attrNameLst>
                                      </p:cBhvr>
                                    </p:anim>
                                    <p:animRot by="21600000">
                                      <p:cBhvr>
                                        <p:cTn id="32" dur="1000" fill="hold">
                                          <p:stCondLst>
                                            <p:cond delay="0"/>
                                          </p:stCondLst>
                                        </p:cTn>
                                        <p:tgtEl>
                                          <p:spTgt spid="27"/>
                                        </p:tgtEl>
                                        <p:attrNameLst>
                                          <p:attrName>r</p:attrName>
                                        </p:attrNameLst>
                                      </p:cBhvr>
                                    </p:animRot>
                                  </p:childTnLst>
                                </p:cTn>
                              </p:par>
                            </p:childTnLst>
                          </p:cTn>
                        </p:par>
                        <p:par>
                          <p:cTn id="33" fill="hold">
                            <p:stCondLst>
                              <p:cond delay="5050"/>
                            </p:stCondLst>
                            <p:childTnLst>
                              <p:par>
                                <p:cTn id="34" presetID="10" presetClass="entr" presetSubtype="0" fill="hold" grpId="0" nodeType="afterEffect">
                                  <p:stCondLst>
                                    <p:cond delay="0"/>
                                  </p:stCondLst>
                                  <p:iterate type="lt">
                                    <p:tmPct val="10000"/>
                                  </p:iterate>
                                  <p:childTnLst>
                                    <p:set>
                                      <p:cBhvr>
                                        <p:cTn id="35" dur="1" fill="hold">
                                          <p:stCondLst>
                                            <p:cond delay="0"/>
                                          </p:stCondLst>
                                        </p:cTn>
                                        <p:tgtEl>
                                          <p:spTgt spid="28"/>
                                        </p:tgtEl>
                                        <p:attrNameLst>
                                          <p:attrName>style.visibility</p:attrName>
                                        </p:attrNameLst>
                                      </p:cBhvr>
                                      <p:to>
                                        <p:strVal val="visible"/>
                                      </p:to>
                                    </p:set>
                                    <p:animEffect transition="in" filter="fade">
                                      <p:cBhvr>
                                        <p:cTn id="36" dur="200"/>
                                        <p:tgtEl>
                                          <p:spTgt spid="28"/>
                                        </p:tgtEl>
                                      </p:cBhvr>
                                    </p:animEffect>
                                  </p:childTnLst>
                                </p:cTn>
                              </p:par>
                            </p:childTnLst>
                          </p:cTn>
                        </p:par>
                        <p:par>
                          <p:cTn id="37" fill="hold">
                            <p:stCondLst>
                              <p:cond delay="6590"/>
                            </p:stCondLst>
                            <p:childTnLst>
                              <p:par>
                                <p:cTn id="38" presetID="22" presetClass="entr" presetSubtype="4"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down)">
                                      <p:cBhvr>
                                        <p:cTn id="40" dur="750"/>
                                        <p:tgtEl>
                                          <p:spTgt spid="14"/>
                                        </p:tgtEl>
                                      </p:cBhvr>
                                    </p:animEffect>
                                  </p:childTnLst>
                                </p:cTn>
                              </p:par>
                              <p:par>
                                <p:cTn id="41" presetID="22" presetClass="entr" presetSubtype="4"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down)">
                                      <p:cBhvr>
                                        <p:cTn id="43" dur="750"/>
                                        <p:tgtEl>
                                          <p:spTgt spid="15"/>
                                        </p:tgtEl>
                                      </p:cBhvr>
                                    </p:animEffect>
                                  </p:childTnLst>
                                </p:cTn>
                              </p:par>
                              <p:par>
                                <p:cTn id="44" presetID="22" presetClass="entr" presetSubtype="1" fill="hold"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up)">
                                      <p:cBhvr>
                                        <p:cTn id="46" dur="750"/>
                                        <p:tgtEl>
                                          <p:spTgt spid="19"/>
                                        </p:tgtEl>
                                      </p:cBhvr>
                                    </p:animEffect>
                                  </p:childTnLst>
                                </p:cTn>
                              </p:par>
                              <p:par>
                                <p:cTn id="47" presetID="22" presetClass="entr" presetSubtype="1" fill="hold"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up)">
                                      <p:cBhvr>
                                        <p:cTn id="49" dur="750"/>
                                        <p:tgtEl>
                                          <p:spTgt spid="20"/>
                                        </p:tgtEl>
                                      </p:cBhvr>
                                    </p:animEffect>
                                  </p:childTnLst>
                                </p:cTn>
                              </p:par>
                            </p:childTnLst>
                          </p:cTn>
                        </p:par>
                        <p:par>
                          <p:cTn id="50" fill="hold">
                            <p:stCondLst>
                              <p:cond delay="7340"/>
                            </p:stCondLst>
                            <p:childTnLst>
                              <p:par>
                                <p:cTn id="51" presetID="2" presetClass="entr" presetSubtype="4" decel="10000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additive="base">
                                        <p:cTn id="53" dur="500" fill="hold"/>
                                        <p:tgtEl>
                                          <p:spTgt spid="29"/>
                                        </p:tgtEl>
                                        <p:attrNameLst>
                                          <p:attrName>ppt_x</p:attrName>
                                        </p:attrNameLst>
                                      </p:cBhvr>
                                      <p:tavLst>
                                        <p:tav tm="0">
                                          <p:val>
                                            <p:strVal val="#ppt_x"/>
                                          </p:val>
                                        </p:tav>
                                        <p:tav tm="100000">
                                          <p:val>
                                            <p:strVal val="#ppt_x"/>
                                          </p:val>
                                        </p:tav>
                                      </p:tavLst>
                                    </p:anim>
                                    <p:anim calcmode="lin" valueType="num">
                                      <p:cBhvr additive="base">
                                        <p:cTn id="54" dur="500" fill="hold"/>
                                        <p:tgtEl>
                                          <p:spTgt spid="29"/>
                                        </p:tgtEl>
                                        <p:attrNameLst>
                                          <p:attrName>ppt_y</p:attrName>
                                        </p:attrNameLst>
                                      </p:cBhvr>
                                      <p:tavLst>
                                        <p:tav tm="0">
                                          <p:val>
                                            <p:strVal val="1+#ppt_h/2"/>
                                          </p:val>
                                        </p:tav>
                                        <p:tav tm="100000">
                                          <p:val>
                                            <p:strVal val="#ppt_y"/>
                                          </p:val>
                                        </p:tav>
                                      </p:tavLst>
                                    </p:anim>
                                  </p:childTnLst>
                                </p:cTn>
                              </p:par>
                            </p:childTnLst>
                          </p:cTn>
                        </p:par>
                        <p:par>
                          <p:cTn id="55" fill="hold">
                            <p:stCondLst>
                              <p:cond delay="7840"/>
                            </p:stCondLst>
                            <p:childTnLst>
                              <p:par>
                                <p:cTn id="56" presetID="10" presetClass="entr" presetSubtype="0" fill="hold" grpId="0" nodeType="afterEffect">
                                  <p:stCondLst>
                                    <p:cond delay="0"/>
                                  </p:stCondLst>
                                  <p:iterate type="lt">
                                    <p:tmPct val="10000"/>
                                  </p:iterate>
                                  <p:childTnLst>
                                    <p:set>
                                      <p:cBhvr>
                                        <p:cTn id="57" dur="1" fill="hold">
                                          <p:stCondLst>
                                            <p:cond delay="0"/>
                                          </p:stCondLst>
                                        </p:cTn>
                                        <p:tgtEl>
                                          <p:spTgt spid="33"/>
                                        </p:tgtEl>
                                        <p:attrNameLst>
                                          <p:attrName>style.visibility</p:attrName>
                                        </p:attrNameLst>
                                      </p:cBhvr>
                                      <p:to>
                                        <p:strVal val="visible"/>
                                      </p:to>
                                    </p:set>
                                    <p:animEffect transition="in" filter="fade">
                                      <p:cBhvr>
                                        <p:cTn id="58" dur="100"/>
                                        <p:tgtEl>
                                          <p:spTgt spid="33"/>
                                        </p:tgtEl>
                                      </p:cBhvr>
                                    </p:animEffect>
                                  </p:childTnLst>
                                </p:cTn>
                              </p:par>
                            </p:childTnLst>
                          </p:cTn>
                        </p:par>
                        <p:par>
                          <p:cTn id="59" fill="hold">
                            <p:stCondLst>
                              <p:cond delay="10000"/>
                            </p:stCondLst>
                            <p:childTnLst>
                              <p:par>
                                <p:cTn id="60" presetID="10" presetClass="entr" presetSubtype="0" fill="hold" nodeType="after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53"/>
          <p:cNvSpPr>
            <a:spLocks noChangeAspect="1"/>
          </p:cNvSpPr>
          <p:nvPr/>
        </p:nvSpPr>
        <p:spPr>
          <a:xfrm>
            <a:off x="1839197" y="2017817"/>
            <a:ext cx="696186" cy="696186"/>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800" b="0" i="0" u="none" strike="noStrike" kern="1200" cap="none" spc="0" normalizeH="0" baseline="0" noProof="0" dirty="0">
                <a:ln>
                  <a:solidFill>
                    <a:schemeClr val="bg1"/>
                  </a:solidFill>
                </a:ln>
                <a:noFill/>
                <a:effectLst/>
                <a:uLnTx/>
                <a:uFillTx/>
                <a:latin typeface="FontAwesome" pitchFamily="2" charset="0"/>
                <a:ea typeface="+mn-ea"/>
                <a:cs typeface="+mn-cs"/>
              </a:rPr>
              <a:t></a:t>
            </a:r>
          </a:p>
        </p:txBody>
      </p:sp>
      <p:sp>
        <p:nvSpPr>
          <p:cNvPr id="6" name="Oval 53"/>
          <p:cNvSpPr>
            <a:spLocks noChangeAspect="1"/>
          </p:cNvSpPr>
          <p:nvPr/>
        </p:nvSpPr>
        <p:spPr>
          <a:xfrm>
            <a:off x="4159833" y="2017817"/>
            <a:ext cx="696186" cy="696186"/>
          </a:xfrm>
          <a:prstGeom prst="diamond">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800" b="0" i="0" u="none" strike="noStrike" kern="1200" cap="none" spc="0" normalizeH="0" baseline="0" noProof="0" dirty="0">
                <a:ln>
                  <a:solidFill>
                    <a:schemeClr val="accent1"/>
                  </a:solidFill>
                </a:ln>
                <a:noFill/>
                <a:effectLst/>
                <a:uLnTx/>
                <a:uFillTx/>
                <a:latin typeface="FontAwesome" pitchFamily="2" charset="0"/>
                <a:ea typeface="+mn-ea"/>
                <a:cs typeface="+mn-cs"/>
              </a:rPr>
              <a:t></a:t>
            </a:r>
          </a:p>
        </p:txBody>
      </p:sp>
      <p:sp>
        <p:nvSpPr>
          <p:cNvPr id="7" name="Oval 53"/>
          <p:cNvSpPr>
            <a:spLocks noChangeAspect="1"/>
          </p:cNvSpPr>
          <p:nvPr/>
        </p:nvSpPr>
        <p:spPr>
          <a:xfrm>
            <a:off x="6646726" y="2017817"/>
            <a:ext cx="696186" cy="696186"/>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800" b="0" i="0" u="none" strike="noStrike" kern="1200" cap="none" spc="0" normalizeH="0" baseline="0" noProof="0" dirty="0">
                <a:ln>
                  <a:solidFill>
                    <a:schemeClr val="bg1"/>
                  </a:solidFill>
                </a:ln>
                <a:noFill/>
                <a:effectLst/>
                <a:uLnTx/>
                <a:uFillTx/>
                <a:latin typeface="FontAwesome" pitchFamily="2" charset="0"/>
                <a:ea typeface="+mn-ea"/>
                <a:cs typeface="+mn-cs"/>
              </a:rPr>
              <a:t></a:t>
            </a:r>
          </a:p>
        </p:txBody>
      </p:sp>
      <p:sp>
        <p:nvSpPr>
          <p:cNvPr id="8" name="Rectangle 23"/>
          <p:cNvSpPr/>
          <p:nvPr/>
        </p:nvSpPr>
        <p:spPr>
          <a:xfrm>
            <a:off x="1257300" y="2968625"/>
            <a:ext cx="1843088" cy="831850"/>
          </a:xfrm>
          <a:prstGeom prst="rect">
            <a:avLst/>
          </a:prstGeom>
          <a:noFill/>
          <a:ln w="9525">
            <a:noFill/>
          </a:ln>
        </p:spPr>
        <p:txBody>
          <a:bodyPr>
            <a:spAutoFit/>
          </a:bodyPr>
          <a:lstStyle/>
          <a:p>
            <a:pPr lvl="0" algn="ctr" defTabSz="1087755">
              <a:lnSpc>
                <a:spcPct val="120000"/>
              </a:lnSpc>
            </a:pPr>
            <a:r>
              <a:rPr lang="en-US" altLang="zh-CN" sz="8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 injected humor, or randomized</a:t>
            </a:r>
            <a:endParaRPr lang="en-US" altLang="zh-CN" sz="800" dirty="0">
              <a:solidFill>
                <a:schemeClr val="bg1"/>
              </a:solidFill>
              <a:latin typeface="华文细黑" panose="02010600040101010101" pitchFamily="2" charset="-122"/>
              <a:ea typeface="Arial" panose="020B0604020202020204" pitchFamily="34" charset="0"/>
            </a:endParaRPr>
          </a:p>
        </p:txBody>
      </p:sp>
      <p:sp>
        <p:nvSpPr>
          <p:cNvPr id="9" name="Rectangle 23"/>
          <p:cNvSpPr/>
          <p:nvPr/>
        </p:nvSpPr>
        <p:spPr>
          <a:xfrm>
            <a:off x="3560763" y="2974975"/>
            <a:ext cx="1900237" cy="830263"/>
          </a:xfrm>
          <a:prstGeom prst="rect">
            <a:avLst/>
          </a:prstGeom>
          <a:noFill/>
          <a:ln w="9525">
            <a:noFill/>
          </a:ln>
        </p:spPr>
        <p:txBody>
          <a:bodyPr>
            <a:spAutoFit/>
          </a:bodyPr>
          <a:lstStyle/>
          <a:p>
            <a:pPr lvl="0" algn="ctr" defTabSz="1087755">
              <a:lnSpc>
                <a:spcPct val="120000"/>
              </a:lnSpc>
            </a:pPr>
            <a:r>
              <a:rPr lang="en-US" altLang="zh-CN" sz="800" dirty="0">
                <a:solidFill>
                  <a:schemeClr val="accent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 injected humor, or randomized</a:t>
            </a:r>
            <a:endParaRPr lang="en-US" altLang="zh-CN" sz="800" dirty="0">
              <a:solidFill>
                <a:schemeClr val="accent1"/>
              </a:solidFill>
              <a:latin typeface="华文细黑" panose="02010600040101010101" pitchFamily="2" charset="-122"/>
              <a:ea typeface="Arial" panose="020B0604020202020204" pitchFamily="34" charset="0"/>
            </a:endParaRPr>
          </a:p>
        </p:txBody>
      </p:sp>
      <p:sp>
        <p:nvSpPr>
          <p:cNvPr id="10" name="Rectangle 23"/>
          <p:cNvSpPr/>
          <p:nvPr/>
        </p:nvSpPr>
        <p:spPr>
          <a:xfrm>
            <a:off x="6124575" y="2962275"/>
            <a:ext cx="1855788" cy="830263"/>
          </a:xfrm>
          <a:prstGeom prst="rect">
            <a:avLst/>
          </a:prstGeom>
          <a:noFill/>
          <a:ln w="9525">
            <a:noFill/>
          </a:ln>
        </p:spPr>
        <p:txBody>
          <a:bodyPr>
            <a:spAutoFit/>
          </a:bodyPr>
          <a:lstStyle/>
          <a:p>
            <a:pPr lvl="0" algn="ctr" defTabSz="1087755">
              <a:lnSpc>
                <a:spcPct val="120000"/>
              </a:lnSpc>
            </a:pPr>
            <a:r>
              <a:rPr lang="en-US" altLang="zh-CN" sz="8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 injected humor, or randomized</a:t>
            </a:r>
            <a:endParaRPr lang="en-US" altLang="zh-CN" sz="800" dirty="0">
              <a:solidFill>
                <a:schemeClr val="bg1"/>
              </a:solidFill>
              <a:latin typeface="华文细黑" panose="02010600040101010101" pitchFamily="2" charset="-122"/>
              <a:ea typeface="Arial" panose="020B0604020202020204" pitchFamily="34" charset="0"/>
            </a:endParaRPr>
          </a:p>
        </p:txBody>
      </p:sp>
      <p:sp>
        <p:nvSpPr>
          <p:cNvPr id="11" name="文本框 10"/>
          <p:cNvSpPr txBox="1"/>
          <p:nvPr/>
        </p:nvSpPr>
        <p:spPr>
          <a:xfrm>
            <a:off x="1474788" y="2714625"/>
            <a:ext cx="1460500" cy="26035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1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rPr>
              <a:t>Section One</a:t>
            </a:r>
            <a:endParaRPr kumimoji="0" lang="zh-CN" altLang="en-US" sz="11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endParaRPr>
          </a:p>
        </p:txBody>
      </p:sp>
      <p:sp>
        <p:nvSpPr>
          <p:cNvPr id="12" name="文本框 11"/>
          <p:cNvSpPr txBox="1"/>
          <p:nvPr/>
        </p:nvSpPr>
        <p:spPr>
          <a:xfrm>
            <a:off x="3817938" y="2727325"/>
            <a:ext cx="1460500" cy="26035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100" b="0" i="0" u="none" strike="noStrike" kern="1200" cap="none" spc="0" normalizeH="0" baseline="0" noProof="0" dirty="0">
                <a:ln>
                  <a:noFill/>
                </a:ln>
                <a:solidFill>
                  <a:schemeClr val="accent1"/>
                </a:solidFill>
                <a:effectLst/>
                <a:uLnTx/>
                <a:uFillTx/>
                <a:latin typeface="+mn-ea"/>
                <a:ea typeface="微软雅黑" panose="020B0503020204020204" pitchFamily="34" charset="-122"/>
                <a:cs typeface="+mn-cs"/>
              </a:rPr>
              <a:t>Section Two</a:t>
            </a:r>
            <a:endParaRPr kumimoji="0" lang="zh-CN" altLang="en-US" sz="1100" b="0" i="0" u="none" strike="noStrike" kern="1200" cap="none" spc="0" normalizeH="0" baseline="0" noProof="0" dirty="0">
              <a:ln>
                <a:noFill/>
              </a:ln>
              <a:solidFill>
                <a:schemeClr val="accent1"/>
              </a:solidFill>
              <a:effectLst/>
              <a:uLnTx/>
              <a:uFillTx/>
              <a:latin typeface="+mn-ea"/>
              <a:ea typeface="微软雅黑" panose="020B0503020204020204" pitchFamily="34" charset="-122"/>
              <a:cs typeface="+mn-cs"/>
            </a:endParaRPr>
          </a:p>
        </p:txBody>
      </p:sp>
      <p:sp>
        <p:nvSpPr>
          <p:cNvPr id="13" name="文本框 12"/>
          <p:cNvSpPr txBox="1"/>
          <p:nvPr/>
        </p:nvSpPr>
        <p:spPr>
          <a:xfrm>
            <a:off x="6189663" y="2714625"/>
            <a:ext cx="1630363" cy="26035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1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rPr>
              <a:t>Section Three</a:t>
            </a:r>
            <a:endParaRPr kumimoji="0" lang="zh-CN" altLang="en-US" sz="11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endParaRPr>
          </a:p>
        </p:txBody>
      </p:sp>
      <p:sp>
        <p:nvSpPr>
          <p:cNvPr id="14" name="Rectangle 27"/>
          <p:cNvSpPr/>
          <p:nvPr/>
        </p:nvSpPr>
        <p:spPr>
          <a:xfrm>
            <a:off x="1811338" y="3903663"/>
            <a:ext cx="800100" cy="230187"/>
          </a:xfrm>
          <a:prstGeom prst="rect">
            <a:avLst/>
          </a:prstGeom>
          <a:noFill/>
          <a:ln w="9525" cap="flat" cmpd="sng">
            <a:solidFill>
              <a:schemeClr val="bg1"/>
            </a:solidFill>
            <a:prstDash val="solid"/>
            <a:miter/>
            <a:headEnd type="none" w="med" len="med"/>
            <a:tailEnd type="none" w="med" len="med"/>
          </a:ln>
        </p:spPr>
        <p:txBody>
          <a:bodyPr>
            <a:spAutoFit/>
          </a:bodyPr>
          <a:lstStyle/>
          <a:p>
            <a:pPr lvl="0" algn="ctr"/>
            <a:r>
              <a:rPr lang="en-US" altLang="zh-CN" sz="900" dirty="0">
                <a:solidFill>
                  <a:schemeClr val="bg1"/>
                </a:solidFill>
                <a:latin typeface="Lao UI" panose="020B0502040204020203" pitchFamily="34" charset="0"/>
                <a:ea typeface="微软雅黑" panose="020B0503020204020204" pitchFamily="34" charset="-122"/>
              </a:rPr>
              <a:t>The Project</a:t>
            </a:r>
          </a:p>
        </p:txBody>
      </p:sp>
      <p:sp>
        <p:nvSpPr>
          <p:cNvPr id="15" name="Rectangle 27"/>
          <p:cNvSpPr/>
          <p:nvPr/>
        </p:nvSpPr>
        <p:spPr>
          <a:xfrm>
            <a:off x="4132263" y="3903663"/>
            <a:ext cx="800100" cy="230187"/>
          </a:xfrm>
          <a:prstGeom prst="rect">
            <a:avLst/>
          </a:prstGeom>
          <a:noFill/>
          <a:ln w="9525" cap="flat" cmpd="sng">
            <a:solidFill>
              <a:schemeClr val="accent1"/>
            </a:solidFill>
            <a:prstDash val="solid"/>
            <a:miter/>
            <a:headEnd type="none" w="med" len="med"/>
            <a:tailEnd type="none" w="med" len="med"/>
          </a:ln>
        </p:spPr>
        <p:txBody>
          <a:bodyPr>
            <a:spAutoFit/>
          </a:bodyPr>
          <a:lstStyle/>
          <a:p>
            <a:pPr lvl="0" algn="ctr"/>
            <a:r>
              <a:rPr lang="en-US" altLang="zh-CN" sz="900" dirty="0">
                <a:solidFill>
                  <a:schemeClr val="accent1"/>
                </a:solidFill>
                <a:latin typeface="Lao UI" panose="020B0502040204020203" pitchFamily="34" charset="0"/>
                <a:ea typeface="微软雅黑" panose="020B0503020204020204" pitchFamily="34" charset="-122"/>
              </a:rPr>
              <a:t>The Project</a:t>
            </a:r>
          </a:p>
        </p:txBody>
      </p:sp>
      <p:sp>
        <p:nvSpPr>
          <p:cNvPr id="16" name="Rectangle 27"/>
          <p:cNvSpPr/>
          <p:nvPr/>
        </p:nvSpPr>
        <p:spPr>
          <a:xfrm>
            <a:off x="6594475" y="3925888"/>
            <a:ext cx="800100" cy="230187"/>
          </a:xfrm>
          <a:prstGeom prst="rect">
            <a:avLst/>
          </a:prstGeom>
          <a:noFill/>
          <a:ln w="9525" cap="flat" cmpd="sng">
            <a:solidFill>
              <a:schemeClr val="bg1"/>
            </a:solidFill>
            <a:prstDash val="solid"/>
            <a:miter/>
            <a:headEnd type="none" w="med" len="med"/>
            <a:tailEnd type="none" w="med" len="med"/>
          </a:ln>
        </p:spPr>
        <p:txBody>
          <a:bodyPr>
            <a:spAutoFit/>
          </a:bodyPr>
          <a:lstStyle/>
          <a:p>
            <a:pPr lvl="0" algn="ctr"/>
            <a:r>
              <a:rPr lang="en-US" altLang="zh-CN" sz="900" dirty="0">
                <a:solidFill>
                  <a:schemeClr val="bg1"/>
                </a:solidFill>
                <a:latin typeface="Lao UI" panose="020B0502040204020203" pitchFamily="34" charset="0"/>
                <a:ea typeface="微软雅黑" panose="020B0503020204020204" pitchFamily="34" charset="-122"/>
              </a:rPr>
              <a:t>The Project</a:t>
            </a: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par>
                          <p:cTn id="11" fill="hold">
                            <p:stCondLst>
                              <p:cond delay="500"/>
                            </p:stCondLst>
                            <p:childTnLst>
                              <p:par>
                                <p:cTn id="12" presetID="2" presetClass="entr" presetSubtype="4" decel="10000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ppt_x"/>
                                          </p:val>
                                        </p:tav>
                                        <p:tav tm="100000">
                                          <p:val>
                                            <p:strVal val="#ppt_x"/>
                                          </p:val>
                                        </p:tav>
                                      </p:tavLst>
                                    </p:anim>
                                    <p:anim calcmode="lin" valueType="num">
                                      <p:cBhvr additive="base">
                                        <p:cTn id="15" dur="500" fill="hold"/>
                                        <p:tgtEl>
                                          <p:spTgt spid="11"/>
                                        </p:tgtEl>
                                        <p:attrNameLst>
                                          <p:attrName>ppt_y</p:attrName>
                                        </p:attrNameLst>
                                      </p:cBhvr>
                                      <p:tavLst>
                                        <p:tav tm="0">
                                          <p:val>
                                            <p:strVal val="1+#ppt_h/2"/>
                                          </p:val>
                                        </p:tav>
                                        <p:tav tm="100000">
                                          <p:val>
                                            <p:strVal val="#ppt_y"/>
                                          </p:val>
                                        </p:tav>
                                      </p:tavLst>
                                    </p:anim>
                                  </p:childTnLst>
                                </p:cTn>
                              </p:par>
                              <p:par>
                                <p:cTn id="16" presetID="2" presetClass="entr" presetSubtype="4" decel="100000" fill="hold" grpId="0" nodeType="withEffect">
                                  <p:stCondLst>
                                    <p:cond delay="25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par>
                                <p:cTn id="20" presetID="2" presetClass="entr" presetSubtype="4" decel="100000" fill="hold" grpId="0" nodeType="withEffect">
                                  <p:stCondLst>
                                    <p:cond delay="5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9" presetClass="entr" presetSubtype="0" decel="10000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 calcmode="lin" valueType="num">
                                      <p:cBhvr>
                                        <p:cTn id="30" dur="500" fill="hold"/>
                                        <p:tgtEl>
                                          <p:spTgt spid="6"/>
                                        </p:tgtEl>
                                        <p:attrNameLst>
                                          <p:attrName>style.rotation</p:attrName>
                                        </p:attrNameLst>
                                      </p:cBhvr>
                                      <p:tavLst>
                                        <p:tav tm="0">
                                          <p:val>
                                            <p:fltVal val="360"/>
                                          </p:val>
                                        </p:tav>
                                        <p:tav tm="100000">
                                          <p:val>
                                            <p:fltVal val="0"/>
                                          </p:val>
                                        </p:tav>
                                      </p:tavLst>
                                    </p:anim>
                                    <p:animEffect transition="in" filter="fade">
                                      <p:cBhvr>
                                        <p:cTn id="31" dur="500"/>
                                        <p:tgtEl>
                                          <p:spTgt spid="6"/>
                                        </p:tgtEl>
                                      </p:cBhvr>
                                    </p:animEffect>
                                  </p:childTnLst>
                                </p:cTn>
                              </p:par>
                            </p:childTnLst>
                          </p:cTn>
                        </p:par>
                        <p:par>
                          <p:cTn id="32" fill="hold">
                            <p:stCondLst>
                              <p:cond delay="500"/>
                            </p:stCondLst>
                            <p:childTnLst>
                              <p:par>
                                <p:cTn id="33" presetID="2" presetClass="entr" presetSubtype="4" decel="10000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ppt_x"/>
                                          </p:val>
                                        </p:tav>
                                        <p:tav tm="100000">
                                          <p:val>
                                            <p:strVal val="#ppt_x"/>
                                          </p:val>
                                        </p:tav>
                                      </p:tavLst>
                                    </p:anim>
                                    <p:anim calcmode="lin" valueType="num">
                                      <p:cBhvr additive="base">
                                        <p:cTn id="36" dur="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25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ppt_x"/>
                                          </p:val>
                                        </p:tav>
                                        <p:tav tm="100000">
                                          <p:val>
                                            <p:strVal val="#ppt_x"/>
                                          </p:val>
                                        </p:tav>
                                      </p:tavLst>
                                    </p:anim>
                                    <p:anim calcmode="lin" valueType="num">
                                      <p:cBhvr additive="base">
                                        <p:cTn id="40" dur="500" fill="hold"/>
                                        <p:tgtEl>
                                          <p:spTgt spid="9"/>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50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9" presetClass="entr" presetSubtype="0" decel="100000" fill="hold"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500" fill="hold"/>
                                        <p:tgtEl>
                                          <p:spTgt spid="7"/>
                                        </p:tgtEl>
                                        <p:attrNameLst>
                                          <p:attrName>ppt_w</p:attrName>
                                        </p:attrNameLst>
                                      </p:cBhvr>
                                      <p:tavLst>
                                        <p:tav tm="0">
                                          <p:val>
                                            <p:fltVal val="0"/>
                                          </p:val>
                                        </p:tav>
                                        <p:tav tm="100000">
                                          <p:val>
                                            <p:strVal val="#ppt_w"/>
                                          </p:val>
                                        </p:tav>
                                      </p:tavLst>
                                    </p:anim>
                                    <p:anim calcmode="lin" valueType="num">
                                      <p:cBhvr>
                                        <p:cTn id="50" dur="500" fill="hold"/>
                                        <p:tgtEl>
                                          <p:spTgt spid="7"/>
                                        </p:tgtEl>
                                        <p:attrNameLst>
                                          <p:attrName>ppt_h</p:attrName>
                                        </p:attrNameLst>
                                      </p:cBhvr>
                                      <p:tavLst>
                                        <p:tav tm="0">
                                          <p:val>
                                            <p:fltVal val="0"/>
                                          </p:val>
                                        </p:tav>
                                        <p:tav tm="100000">
                                          <p:val>
                                            <p:strVal val="#ppt_h"/>
                                          </p:val>
                                        </p:tav>
                                      </p:tavLst>
                                    </p:anim>
                                    <p:anim calcmode="lin" valueType="num">
                                      <p:cBhvr>
                                        <p:cTn id="51" dur="500" fill="hold"/>
                                        <p:tgtEl>
                                          <p:spTgt spid="7"/>
                                        </p:tgtEl>
                                        <p:attrNameLst>
                                          <p:attrName>style.rotation</p:attrName>
                                        </p:attrNameLst>
                                      </p:cBhvr>
                                      <p:tavLst>
                                        <p:tav tm="0">
                                          <p:val>
                                            <p:fltVal val="360"/>
                                          </p:val>
                                        </p:tav>
                                        <p:tav tm="100000">
                                          <p:val>
                                            <p:fltVal val="0"/>
                                          </p:val>
                                        </p:tav>
                                      </p:tavLst>
                                    </p:anim>
                                    <p:animEffect transition="in" filter="fade">
                                      <p:cBhvr>
                                        <p:cTn id="52" dur="500"/>
                                        <p:tgtEl>
                                          <p:spTgt spid="7"/>
                                        </p:tgtEl>
                                      </p:cBhvr>
                                    </p:animEffect>
                                  </p:childTnLst>
                                </p:cTn>
                              </p:par>
                            </p:childTnLst>
                          </p:cTn>
                        </p:par>
                        <p:par>
                          <p:cTn id="53" fill="hold">
                            <p:stCondLst>
                              <p:cond delay="500"/>
                            </p:stCondLst>
                            <p:childTnLst>
                              <p:par>
                                <p:cTn id="54" presetID="2" presetClass="entr" presetSubtype="4" decel="100000" fill="hold" grpId="0" nodeType="after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additive="base">
                                        <p:cTn id="56" dur="500" fill="hold"/>
                                        <p:tgtEl>
                                          <p:spTgt spid="13"/>
                                        </p:tgtEl>
                                        <p:attrNameLst>
                                          <p:attrName>ppt_x</p:attrName>
                                        </p:attrNameLst>
                                      </p:cBhvr>
                                      <p:tavLst>
                                        <p:tav tm="0">
                                          <p:val>
                                            <p:strVal val="#ppt_x"/>
                                          </p:val>
                                        </p:tav>
                                        <p:tav tm="100000">
                                          <p:val>
                                            <p:strVal val="#ppt_x"/>
                                          </p:val>
                                        </p:tav>
                                      </p:tavLst>
                                    </p:anim>
                                    <p:anim calcmode="lin" valueType="num">
                                      <p:cBhvr additive="base">
                                        <p:cTn id="57" dur="500" fill="hold"/>
                                        <p:tgtEl>
                                          <p:spTgt spid="13"/>
                                        </p:tgtEl>
                                        <p:attrNameLst>
                                          <p:attrName>ppt_y</p:attrName>
                                        </p:attrNameLst>
                                      </p:cBhvr>
                                      <p:tavLst>
                                        <p:tav tm="0">
                                          <p:val>
                                            <p:strVal val="1+#ppt_h/2"/>
                                          </p:val>
                                        </p:tav>
                                        <p:tav tm="100000">
                                          <p:val>
                                            <p:strVal val="#ppt_y"/>
                                          </p:val>
                                        </p:tav>
                                      </p:tavLst>
                                    </p:anim>
                                  </p:childTnLst>
                                </p:cTn>
                              </p:par>
                              <p:par>
                                <p:cTn id="58" presetID="2" presetClass="entr" presetSubtype="4" decel="100000" fill="hold" grpId="0" nodeType="withEffect">
                                  <p:stCondLst>
                                    <p:cond delay="250"/>
                                  </p:stCondLst>
                                  <p:childTnLst>
                                    <p:set>
                                      <p:cBhvr>
                                        <p:cTn id="59" dur="1" fill="hold">
                                          <p:stCondLst>
                                            <p:cond delay="0"/>
                                          </p:stCondLst>
                                        </p:cTn>
                                        <p:tgtEl>
                                          <p:spTgt spid="10"/>
                                        </p:tgtEl>
                                        <p:attrNameLst>
                                          <p:attrName>style.visibility</p:attrName>
                                        </p:attrNameLst>
                                      </p:cBhvr>
                                      <p:to>
                                        <p:strVal val="visible"/>
                                      </p:to>
                                    </p:set>
                                    <p:anim calcmode="lin" valueType="num">
                                      <p:cBhvr additive="base">
                                        <p:cTn id="60" dur="500" fill="hold"/>
                                        <p:tgtEl>
                                          <p:spTgt spid="10"/>
                                        </p:tgtEl>
                                        <p:attrNameLst>
                                          <p:attrName>ppt_x</p:attrName>
                                        </p:attrNameLst>
                                      </p:cBhvr>
                                      <p:tavLst>
                                        <p:tav tm="0">
                                          <p:val>
                                            <p:strVal val="#ppt_x"/>
                                          </p:val>
                                        </p:tav>
                                        <p:tav tm="100000">
                                          <p:val>
                                            <p:strVal val="#ppt_x"/>
                                          </p:val>
                                        </p:tav>
                                      </p:tavLst>
                                    </p:anim>
                                    <p:anim calcmode="lin" valueType="num">
                                      <p:cBhvr additive="base">
                                        <p:cTn id="61" dur="500" fill="hold"/>
                                        <p:tgtEl>
                                          <p:spTgt spid="10"/>
                                        </p:tgtEl>
                                        <p:attrNameLst>
                                          <p:attrName>ppt_y</p:attrName>
                                        </p:attrNameLst>
                                      </p:cBhvr>
                                      <p:tavLst>
                                        <p:tav tm="0">
                                          <p:val>
                                            <p:strVal val="1+#ppt_h/2"/>
                                          </p:val>
                                        </p:tav>
                                        <p:tav tm="100000">
                                          <p:val>
                                            <p:strVal val="#ppt_y"/>
                                          </p:val>
                                        </p:tav>
                                      </p:tavLst>
                                    </p:anim>
                                  </p:childTnLst>
                                </p:cTn>
                              </p:par>
                              <p:par>
                                <p:cTn id="62" presetID="2" presetClass="entr" presetSubtype="4" decel="100000" fill="hold" grpId="0" nodeType="withEffect">
                                  <p:stCondLst>
                                    <p:cond delay="500"/>
                                  </p:stCondLst>
                                  <p:childTnLst>
                                    <p:set>
                                      <p:cBhvr>
                                        <p:cTn id="63" dur="1" fill="hold">
                                          <p:stCondLst>
                                            <p:cond delay="0"/>
                                          </p:stCondLst>
                                        </p:cTn>
                                        <p:tgtEl>
                                          <p:spTgt spid="16"/>
                                        </p:tgtEl>
                                        <p:attrNameLst>
                                          <p:attrName>style.visibility</p:attrName>
                                        </p:attrNameLst>
                                      </p:cBhvr>
                                      <p:to>
                                        <p:strVal val="visible"/>
                                      </p:to>
                                    </p:set>
                                    <p:anim calcmode="lin" valueType="num">
                                      <p:cBhvr additive="base">
                                        <p:cTn id="64" dur="500" fill="hold"/>
                                        <p:tgtEl>
                                          <p:spTgt spid="16"/>
                                        </p:tgtEl>
                                        <p:attrNameLst>
                                          <p:attrName>ppt_x</p:attrName>
                                        </p:attrNameLst>
                                      </p:cBhvr>
                                      <p:tavLst>
                                        <p:tav tm="0">
                                          <p:val>
                                            <p:strVal val="#ppt_x"/>
                                          </p:val>
                                        </p:tav>
                                        <p:tav tm="100000">
                                          <p:val>
                                            <p:strVal val="#ppt_x"/>
                                          </p:val>
                                        </p:tav>
                                      </p:tavLst>
                                    </p:anim>
                                    <p:anim calcmode="lin" valueType="num">
                                      <p:cBhvr additive="base">
                                        <p:cTn id="65"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animBg="1"/>
      <p:bldP spid="15" grpId="0" animBg="1"/>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357313"/>
            <a:ext cx="3082925" cy="1725613"/>
          </a:xfrm>
          <a:prstGeom prst="rect">
            <a:avLst/>
          </a:prstGeom>
          <a:blipFill>
            <a:blip r:embed="rId3"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3030538" y="1357313"/>
            <a:ext cx="3082925" cy="1725613"/>
          </a:xfrm>
          <a:prstGeom prst="rect">
            <a:avLst/>
          </a:prstGeom>
          <a:blipFill>
            <a:blip r:embed="rId4"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 name="矩形 4"/>
          <p:cNvSpPr/>
          <p:nvPr/>
        </p:nvSpPr>
        <p:spPr>
          <a:xfrm>
            <a:off x="6061075" y="1357313"/>
            <a:ext cx="3082925" cy="1725613"/>
          </a:xfrm>
          <a:prstGeom prst="rect">
            <a:avLst/>
          </a:prstGeom>
          <a:blipFill>
            <a:blip r:embed="rId5"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2" name="组合 1"/>
          <p:cNvGrpSpPr/>
          <p:nvPr/>
        </p:nvGrpSpPr>
        <p:grpSpPr>
          <a:xfrm>
            <a:off x="207963" y="3254375"/>
            <a:ext cx="2382837" cy="1298575"/>
            <a:chOff x="207818" y="3253810"/>
            <a:chExt cx="2382982" cy="1298574"/>
          </a:xfrm>
        </p:grpSpPr>
        <p:sp>
          <p:nvSpPr>
            <p:cNvPr id="28688" name="Rectangle 23"/>
            <p:cNvSpPr/>
            <p:nvPr/>
          </p:nvSpPr>
          <p:spPr>
            <a:xfrm>
              <a:off x="207818" y="3536721"/>
              <a:ext cx="2382982" cy="1015663"/>
            </a:xfrm>
            <a:prstGeom prst="rect">
              <a:avLst/>
            </a:prstGeom>
            <a:noFill/>
            <a:ln w="9525">
              <a:noFill/>
            </a:ln>
          </p:spPr>
          <p:txBody>
            <a:bodyPr>
              <a:spAutoFit/>
            </a:bodyPr>
            <a:lstStyle/>
            <a:p>
              <a:pPr lvl="0" algn="ctr" defTabSz="1087755">
                <a:lnSpc>
                  <a:spcPct val="120000"/>
                </a:lnSpc>
              </a:pPr>
              <a:r>
                <a:rPr lang="en-US" altLang="zh-CN" sz="1000" dirty="0">
                  <a:solidFill>
                    <a:schemeClr val="accent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 injected humor, or randomized</a:t>
              </a:r>
              <a:endParaRPr lang="en-US" altLang="zh-CN" sz="1000" dirty="0">
                <a:solidFill>
                  <a:schemeClr val="accent1"/>
                </a:solidFill>
                <a:latin typeface="华文细黑" panose="02010600040101010101" pitchFamily="2" charset="-122"/>
                <a:ea typeface="Arial" panose="020B0604020202020204" pitchFamily="34" charset="0"/>
              </a:endParaRPr>
            </a:p>
          </p:txBody>
        </p:sp>
        <p:sp>
          <p:nvSpPr>
            <p:cNvPr id="11" name="文本框 10"/>
            <p:cNvSpPr txBox="1"/>
            <p:nvPr/>
          </p:nvSpPr>
          <p:spPr>
            <a:xfrm>
              <a:off x="719024" y="3253810"/>
              <a:ext cx="1462176" cy="307975"/>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400" b="0" i="0" u="none" strike="noStrike" kern="1200" cap="none" spc="0" normalizeH="0" baseline="0" noProof="0" dirty="0">
                  <a:ln>
                    <a:noFill/>
                  </a:ln>
                  <a:solidFill>
                    <a:schemeClr val="accent1"/>
                  </a:solidFill>
                  <a:effectLst/>
                  <a:uLnTx/>
                  <a:uFillTx/>
                  <a:latin typeface="+mn-ea"/>
                  <a:ea typeface="微软雅黑" panose="020B0503020204020204" pitchFamily="34" charset="-122"/>
                  <a:cs typeface="+mn-cs"/>
                </a:rPr>
                <a:t>Support One</a:t>
              </a:r>
              <a:endParaRPr kumimoji="0" lang="zh-CN" altLang="en-US" sz="1400" b="0" i="0" u="none" strike="noStrike" kern="1200" cap="none" spc="0" normalizeH="0" baseline="0" noProof="0" dirty="0">
                <a:ln>
                  <a:noFill/>
                </a:ln>
                <a:solidFill>
                  <a:schemeClr val="accent1"/>
                </a:solidFill>
                <a:effectLst/>
                <a:uLnTx/>
                <a:uFillTx/>
                <a:latin typeface="+mn-ea"/>
                <a:ea typeface="微软雅黑" panose="020B0503020204020204" pitchFamily="34" charset="-122"/>
                <a:cs typeface="+mn-cs"/>
              </a:endParaRPr>
            </a:p>
          </p:txBody>
        </p:sp>
      </p:grpSp>
      <p:grpSp>
        <p:nvGrpSpPr>
          <p:cNvPr id="9" name="组合 8"/>
          <p:cNvGrpSpPr/>
          <p:nvPr/>
        </p:nvGrpSpPr>
        <p:grpSpPr>
          <a:xfrm>
            <a:off x="3317875" y="3254375"/>
            <a:ext cx="2382838" cy="1298575"/>
            <a:chOff x="3318163" y="3253810"/>
            <a:chExt cx="2382982" cy="1298574"/>
          </a:xfrm>
        </p:grpSpPr>
        <p:sp>
          <p:nvSpPr>
            <p:cNvPr id="12" name="文本框 11"/>
            <p:cNvSpPr txBox="1"/>
            <p:nvPr/>
          </p:nvSpPr>
          <p:spPr>
            <a:xfrm>
              <a:off x="3837307" y="3253810"/>
              <a:ext cx="1460588" cy="307975"/>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4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rPr>
                <a:t>Support Two</a:t>
              </a:r>
              <a:endParaRPr kumimoji="0" lang="zh-CN" altLang="en-US" sz="14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endParaRPr>
            </a:p>
          </p:txBody>
        </p:sp>
        <p:sp>
          <p:nvSpPr>
            <p:cNvPr id="28687" name="Rectangle 23"/>
            <p:cNvSpPr/>
            <p:nvPr/>
          </p:nvSpPr>
          <p:spPr>
            <a:xfrm>
              <a:off x="3318163" y="3536721"/>
              <a:ext cx="2382982" cy="1015663"/>
            </a:xfrm>
            <a:prstGeom prst="rect">
              <a:avLst/>
            </a:prstGeom>
            <a:noFill/>
            <a:ln w="9525">
              <a:noFill/>
            </a:ln>
          </p:spPr>
          <p:txBody>
            <a:bodyPr>
              <a:spAutoFit/>
            </a:bodyPr>
            <a:lstStyle/>
            <a:p>
              <a:pPr lvl="0" algn="ctr" defTabSz="1087755">
                <a:lnSpc>
                  <a:spcPct val="120000"/>
                </a:lnSpc>
              </a:pPr>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 injected humor, or randomized</a:t>
              </a:r>
              <a:endParaRPr lang="en-US" altLang="zh-CN" sz="1000" dirty="0">
                <a:solidFill>
                  <a:schemeClr val="bg1"/>
                </a:solidFill>
                <a:latin typeface="华文细黑" panose="02010600040101010101" pitchFamily="2" charset="-122"/>
                <a:ea typeface="Arial" panose="020B0604020202020204" pitchFamily="34" charset="0"/>
              </a:endParaRPr>
            </a:p>
          </p:txBody>
        </p:sp>
      </p:grpSp>
      <p:grpSp>
        <p:nvGrpSpPr>
          <p:cNvPr id="10" name="组合 9"/>
          <p:cNvGrpSpPr/>
          <p:nvPr/>
        </p:nvGrpSpPr>
        <p:grpSpPr>
          <a:xfrm>
            <a:off x="6630988" y="3254375"/>
            <a:ext cx="2382837" cy="1298575"/>
            <a:chOff x="6630509" y="3253810"/>
            <a:chExt cx="2382982" cy="1298574"/>
          </a:xfrm>
        </p:grpSpPr>
        <p:sp>
          <p:nvSpPr>
            <p:cNvPr id="13" name="文本框 12"/>
            <p:cNvSpPr txBox="1"/>
            <p:nvPr/>
          </p:nvSpPr>
          <p:spPr>
            <a:xfrm>
              <a:off x="7006769" y="3253810"/>
              <a:ext cx="1630462" cy="307975"/>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4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rPr>
                <a:t>Support Three</a:t>
              </a:r>
              <a:endParaRPr kumimoji="0" lang="zh-CN" altLang="en-US" sz="14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endParaRPr>
            </a:p>
          </p:txBody>
        </p:sp>
        <p:sp>
          <p:nvSpPr>
            <p:cNvPr id="28685" name="Rectangle 23"/>
            <p:cNvSpPr/>
            <p:nvPr/>
          </p:nvSpPr>
          <p:spPr>
            <a:xfrm>
              <a:off x="6630509" y="3536721"/>
              <a:ext cx="2382982" cy="1015663"/>
            </a:xfrm>
            <a:prstGeom prst="rect">
              <a:avLst/>
            </a:prstGeom>
            <a:noFill/>
            <a:ln w="9525">
              <a:noFill/>
            </a:ln>
          </p:spPr>
          <p:txBody>
            <a:bodyPr>
              <a:spAutoFit/>
            </a:bodyPr>
            <a:lstStyle/>
            <a:p>
              <a:pPr lvl="0" algn="ctr" defTabSz="1087755">
                <a:lnSpc>
                  <a:spcPct val="120000"/>
                </a:lnSpc>
              </a:pPr>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 injected humor, or randomized</a:t>
              </a:r>
              <a:endParaRPr lang="en-US" altLang="zh-CN" sz="1000" dirty="0">
                <a:solidFill>
                  <a:schemeClr val="bg1"/>
                </a:solidFill>
                <a:latin typeface="华文细黑" panose="02010600040101010101" pitchFamily="2" charset="-122"/>
                <a:ea typeface="Arial" panose="020B0604020202020204" pitchFamily="34" charset="0"/>
              </a:endParaRPr>
            </a:p>
          </p:txBody>
        </p:sp>
      </p:grpSp>
      <p:sp>
        <p:nvSpPr>
          <p:cNvPr id="28680" name="Title 13"/>
          <p:cNvSpPr txBox="1"/>
          <p:nvPr/>
        </p:nvSpPr>
        <p:spPr>
          <a:xfrm>
            <a:off x="207963" y="390525"/>
            <a:ext cx="2252662" cy="307975"/>
          </a:xfrm>
          <a:prstGeom prst="rect">
            <a:avLst/>
          </a:prstGeom>
          <a:noFill/>
          <a:ln w="9525">
            <a:noFill/>
          </a:ln>
        </p:spPr>
        <p:txBody>
          <a:bodyPr/>
          <a:lstStyle/>
          <a:p>
            <a:pPr lvl="0" defTabSz="685800" eaLnBrk="1" hangingPunct="1">
              <a:lnSpc>
                <a:spcPct val="90000"/>
              </a:lnSpc>
            </a:pPr>
            <a:r>
              <a:rPr lang="en-US" altLang="zh-CN" sz="2000" dirty="0">
                <a:solidFill>
                  <a:schemeClr val="accent1"/>
                </a:solidFill>
                <a:latin typeface="华文细黑" panose="02010600040101010101" pitchFamily="2" charset="-122"/>
                <a:ea typeface="华文细黑" panose="02010600040101010101" pitchFamily="2" charset="-122"/>
              </a:rPr>
              <a:t>BLOG POST</a:t>
            </a:r>
          </a:p>
        </p:txBody>
      </p:sp>
      <p:sp>
        <p:nvSpPr>
          <p:cNvPr id="17" name="Content Placeholder 2"/>
          <p:cNvSpPr txBox="1"/>
          <p:nvPr/>
        </p:nvSpPr>
        <p:spPr>
          <a:xfrm>
            <a:off x="207963" y="752475"/>
            <a:ext cx="8491538" cy="409575"/>
          </a:xfrm>
          <a:prstGeom prst="rect">
            <a:avLst/>
          </a:prstGeom>
        </p:spPr>
        <p:txBody>
          <a:bodyPr/>
          <a:lstStyle/>
          <a:p>
            <a:pPr lvl="0" defTabSz="1087755" eaLnBrk="1" hangingPunct="1">
              <a:spcBef>
                <a:spcPct val="20000"/>
              </a:spcBef>
              <a:buFont typeface="Arial" panose="020B0604020202020204" pitchFamily="34" charset="0"/>
              <a:buNone/>
            </a:pPr>
            <a:r>
              <a:rPr lang="en-US" altLang="zh-CN" sz="1000" dirty="0">
                <a:solidFill>
                  <a:schemeClr val="bg1"/>
                </a:solidFill>
                <a:latin typeface="华文细黑" panose="02010600040101010101" pitchFamily="2" charset="-122"/>
                <a:ea typeface="华文细黑" panose="02010600040101010101" pitchFamily="2" charset="-122"/>
              </a:rPr>
              <a:t>There are many variations of passages of Lorem available, but the majority have suffered alteration in some form, by injected humor, or randomized words which don't look even slightly</a:t>
            </a:r>
          </a:p>
        </p:txBody>
      </p:sp>
      <p:sp>
        <p:nvSpPr>
          <p:cNvPr id="18" name="矩形 17"/>
          <p:cNvSpPr/>
          <p:nvPr/>
        </p:nvSpPr>
        <p:spPr>
          <a:xfrm>
            <a:off x="0" y="1357313"/>
            <a:ext cx="3030538" cy="1725613"/>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Oval 53"/>
          <p:cNvSpPr>
            <a:spLocks noChangeAspect="1"/>
          </p:cNvSpPr>
          <p:nvPr/>
        </p:nvSpPr>
        <p:spPr>
          <a:xfrm rot="10800000" flipV="1">
            <a:off x="1128713" y="1931988"/>
            <a:ext cx="574675" cy="57626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000" b="0" i="0" u="none" strike="noStrike" kern="1200" cap="none" spc="0" normalizeH="0" baseline="0" noProof="0" dirty="0">
                <a:ln>
                  <a:noFill/>
                </a:ln>
                <a:solidFill>
                  <a:schemeClr val="accent1"/>
                </a:solidFill>
                <a:effectLst/>
                <a:uLnTx/>
                <a:uFillTx/>
                <a:latin typeface="FontAwesome" pitchFamily="2" charset="0"/>
                <a:ea typeface="+mn-ea"/>
                <a:cs typeface="+mn-cs"/>
              </a:rPr>
              <a:t></a:t>
            </a: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down)">
                                      <p:cBhvr>
                                        <p:cTn id="8" dur="500"/>
                                        <p:tgtEl>
                                          <p:spTgt spid="4"/>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2"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p:tgtEl>
                                          <p:spTgt spid="3"/>
                                        </p:tgtEl>
                                        <p:attrNameLst>
                                          <p:attrName>ppt_x</p:attrName>
                                        </p:attrNameLst>
                                      </p:cBhvr>
                                      <p:tavLst>
                                        <p:tav tm="0">
                                          <p:val>
                                            <p:strVal val="#ppt_x+#ppt_w*1.125000"/>
                                          </p:val>
                                        </p:tav>
                                        <p:tav tm="100000">
                                          <p:val>
                                            <p:strVal val="#ppt_x"/>
                                          </p:val>
                                        </p:tav>
                                      </p:tavLst>
                                    </p:anim>
                                    <p:animEffect transition="in" filter="wipe(left)">
                                      <p:cBhvr>
                                        <p:cTn id="14" dur="500"/>
                                        <p:tgtEl>
                                          <p:spTgt spid="3"/>
                                        </p:tgtEl>
                                      </p:cBhvr>
                                    </p:animEffect>
                                  </p:childTnLst>
                                </p:cTn>
                              </p:par>
                              <p:par>
                                <p:cTn id="15" presetID="12" presetClass="entr" presetSubtype="8"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ppt_x</p:attrName>
                                        </p:attrNameLst>
                                      </p:cBhvr>
                                      <p:tavLst>
                                        <p:tav tm="0">
                                          <p:val>
                                            <p:strVal val="#ppt_x-#ppt_w*1.125000"/>
                                          </p:val>
                                        </p:tav>
                                        <p:tav tm="100000">
                                          <p:val>
                                            <p:strVal val="#ppt_x"/>
                                          </p:val>
                                        </p:tav>
                                      </p:tavLst>
                                    </p:anim>
                                    <p:animEffect transition="in" filter="wipe(right)">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500"/>
                            </p:stCondLst>
                            <p:childTnLst>
                              <p:par>
                                <p:cTn id="25" presetID="53" presetClass="entr" presetSubtype="16"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250" fill="hold"/>
                                        <p:tgtEl>
                                          <p:spTgt spid="19"/>
                                        </p:tgtEl>
                                        <p:attrNameLst>
                                          <p:attrName>ppt_w</p:attrName>
                                        </p:attrNameLst>
                                      </p:cBhvr>
                                      <p:tavLst>
                                        <p:tav tm="0">
                                          <p:val>
                                            <p:fltVal val="0"/>
                                          </p:val>
                                        </p:tav>
                                        <p:tav tm="100000">
                                          <p:val>
                                            <p:strVal val="#ppt_w"/>
                                          </p:val>
                                        </p:tav>
                                      </p:tavLst>
                                    </p:anim>
                                    <p:anim calcmode="lin" valueType="num">
                                      <p:cBhvr>
                                        <p:cTn id="28" dur="250" fill="hold"/>
                                        <p:tgtEl>
                                          <p:spTgt spid="19"/>
                                        </p:tgtEl>
                                        <p:attrNameLst>
                                          <p:attrName>ppt_h</p:attrName>
                                        </p:attrNameLst>
                                      </p:cBhvr>
                                      <p:tavLst>
                                        <p:tav tm="0">
                                          <p:val>
                                            <p:fltVal val="0"/>
                                          </p:val>
                                        </p:tav>
                                        <p:tav tm="100000">
                                          <p:val>
                                            <p:strVal val="#ppt_h"/>
                                          </p:val>
                                        </p:tav>
                                      </p:tavLst>
                                    </p:anim>
                                    <p:animEffect transition="in" filter="fade">
                                      <p:cBhvr>
                                        <p:cTn id="29" dur="250"/>
                                        <p:tgtEl>
                                          <p:spTgt spid="19"/>
                                        </p:tgtEl>
                                      </p:cBhvr>
                                    </p:animEffect>
                                  </p:childTnLst>
                                </p:cTn>
                              </p:par>
                              <p:par>
                                <p:cTn id="30" presetID="6" presetClass="emph" presetSubtype="0" decel="100000" fill="hold" grpId="1" nodeType="withEffect">
                                  <p:stCondLst>
                                    <p:cond delay="200"/>
                                  </p:stCondLst>
                                  <p:childTnLst>
                                    <p:animScale>
                                      <p:cBhvr>
                                        <p:cTn id="31" dur="250" fill="hold"/>
                                        <p:tgtEl>
                                          <p:spTgt spid="19"/>
                                        </p:tgtEl>
                                      </p:cBhvr>
                                      <p:by x="110000" y="110000"/>
                                    </p:animScale>
                                  </p:childTnLst>
                                </p:cTn>
                              </p:par>
                              <p:par>
                                <p:cTn id="32" presetID="6" presetClass="emph" presetSubtype="0" decel="100000" fill="hold" grpId="2" nodeType="withEffect">
                                  <p:stCondLst>
                                    <p:cond delay="300"/>
                                  </p:stCondLst>
                                  <p:childTnLst>
                                    <p:animScale>
                                      <p:cBhvr>
                                        <p:cTn id="33" dur="250" fill="hold"/>
                                        <p:tgtEl>
                                          <p:spTgt spid="19"/>
                                        </p:tgtEl>
                                      </p:cBhvr>
                                      <p:by x="91000" y="91000"/>
                                    </p:animScale>
                                  </p:childTnLst>
                                </p:cTn>
                              </p:par>
                            </p:childTnLst>
                          </p:cTn>
                        </p:par>
                        <p:par>
                          <p:cTn id="34" fill="hold">
                            <p:stCondLst>
                              <p:cond delay="1000"/>
                            </p:stCondLst>
                            <p:childTnLst>
                              <p:par>
                                <p:cTn id="35" presetID="2" presetClass="entr" presetSubtype="4" decel="100000"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500" fill="hold"/>
                                        <p:tgtEl>
                                          <p:spTgt spid="2"/>
                                        </p:tgtEl>
                                        <p:attrNameLst>
                                          <p:attrName>ppt_x</p:attrName>
                                        </p:attrNameLst>
                                      </p:cBhvr>
                                      <p:tavLst>
                                        <p:tav tm="0">
                                          <p:val>
                                            <p:strVal val="#ppt_x"/>
                                          </p:val>
                                        </p:tav>
                                        <p:tav tm="100000">
                                          <p:val>
                                            <p:strVal val="#ppt_x"/>
                                          </p:val>
                                        </p:tav>
                                      </p:tavLst>
                                    </p:anim>
                                    <p:anim calcmode="lin" valueType="num">
                                      <p:cBhvr additive="base">
                                        <p:cTn id="38" dur="500" fill="hold"/>
                                        <p:tgtEl>
                                          <p:spTgt spid="2"/>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25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50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8" grpId="0" animBg="1"/>
      <p:bldP spid="19" grpId="0" animBg="1"/>
      <p:bldP spid="19" grpId="1" animBg="1"/>
      <p:bldP spid="19" grpId="2"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157288" y="1601788"/>
            <a:ext cx="1917700" cy="3021012"/>
            <a:chOff x="1385455" y="1588470"/>
            <a:chExt cx="1918854" cy="3019694"/>
          </a:xfrm>
        </p:grpSpPr>
        <p:sp>
          <p:nvSpPr>
            <p:cNvPr id="2" name="矩形 1"/>
            <p:cNvSpPr/>
            <p:nvPr/>
          </p:nvSpPr>
          <p:spPr>
            <a:xfrm>
              <a:off x="1385455" y="1588470"/>
              <a:ext cx="1918854" cy="3019694"/>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463289" y="1675744"/>
              <a:ext cx="1753655" cy="956845"/>
            </a:xfrm>
            <a:prstGeom prst="rect">
              <a:avLst/>
            </a:prstGeom>
            <a:blipFill>
              <a:blip r:embed="rId3"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0737" name="文本框 6"/>
            <p:cNvSpPr txBox="1"/>
            <p:nvPr/>
          </p:nvSpPr>
          <p:spPr>
            <a:xfrm>
              <a:off x="1385455" y="2721411"/>
              <a:ext cx="1918854" cy="276999"/>
            </a:xfrm>
            <a:prstGeom prst="rect">
              <a:avLst/>
            </a:prstGeom>
            <a:noFill/>
            <a:ln w="9525">
              <a:noFill/>
            </a:ln>
          </p:spPr>
          <p:txBody>
            <a:bodyPr>
              <a:spAutoFit/>
            </a:bodyPr>
            <a:lstStyle/>
            <a:p>
              <a:pPr lvl="0" algn="ctr"/>
              <a:r>
                <a:rPr lang="en-US" altLang="zh-CN" sz="1200" dirty="0">
                  <a:solidFill>
                    <a:schemeClr val="bg1"/>
                  </a:solidFill>
                  <a:latin typeface="Lao UI" panose="020B0502040204020203" pitchFamily="34" charset="0"/>
                  <a:ea typeface="微软雅黑" panose="020B0503020204020204" pitchFamily="34" charset="-122"/>
                </a:rPr>
                <a:t>Event One </a:t>
              </a:r>
              <a:endParaRPr lang="zh-CN" altLang="en-US" sz="1200" dirty="0">
                <a:solidFill>
                  <a:schemeClr val="bg1"/>
                </a:solidFill>
                <a:latin typeface="Lao UI" panose="020B0502040204020203" pitchFamily="34" charset="0"/>
                <a:ea typeface="微软雅黑" panose="020B0503020204020204" pitchFamily="34" charset="-122"/>
              </a:endParaRPr>
            </a:p>
          </p:txBody>
        </p:sp>
        <p:sp>
          <p:nvSpPr>
            <p:cNvPr id="30738" name="Rectangle 23"/>
            <p:cNvSpPr/>
            <p:nvPr/>
          </p:nvSpPr>
          <p:spPr>
            <a:xfrm>
              <a:off x="1463185" y="3007559"/>
              <a:ext cx="1688723" cy="830997"/>
            </a:xfrm>
            <a:prstGeom prst="rect">
              <a:avLst/>
            </a:prstGeom>
            <a:noFill/>
            <a:ln w="9525">
              <a:noFill/>
            </a:ln>
          </p:spPr>
          <p:txBody>
            <a:bodyPr>
              <a:spAutoFit/>
            </a:bodyPr>
            <a:lstStyle/>
            <a:p>
              <a:pPr lvl="0" algn="ctr" defTabSz="1087755">
                <a:lnSpc>
                  <a:spcPct val="150000"/>
                </a:lnSpc>
              </a:pPr>
              <a:r>
                <a:rPr lang="en-US" altLang="zh-CN" sz="8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a:t>
              </a:r>
              <a:endParaRPr lang="en-US" altLang="zh-CN" sz="800" dirty="0">
                <a:solidFill>
                  <a:schemeClr val="bg1"/>
                </a:solidFill>
                <a:latin typeface="华文细黑" panose="02010600040101010101" pitchFamily="2" charset="-122"/>
                <a:ea typeface="Arial" panose="020B0604020202020204" pitchFamily="34" charset="0"/>
              </a:endParaRPr>
            </a:p>
          </p:txBody>
        </p:sp>
        <p:sp>
          <p:nvSpPr>
            <p:cNvPr id="30739" name="Rectangle 27"/>
            <p:cNvSpPr/>
            <p:nvPr/>
          </p:nvSpPr>
          <p:spPr>
            <a:xfrm>
              <a:off x="1960294" y="4071465"/>
              <a:ext cx="751508" cy="215444"/>
            </a:xfrm>
            <a:prstGeom prst="rect">
              <a:avLst/>
            </a:prstGeom>
            <a:noFill/>
            <a:ln w="9525" cap="flat" cmpd="sng">
              <a:solidFill>
                <a:schemeClr val="bg1"/>
              </a:solidFill>
              <a:prstDash val="solid"/>
              <a:miter/>
              <a:headEnd type="none" w="med" len="med"/>
              <a:tailEnd type="none" w="med" len="med"/>
            </a:ln>
          </p:spPr>
          <p:txBody>
            <a:bodyPr>
              <a:spAutoFit/>
            </a:bodyPr>
            <a:lstStyle/>
            <a:p>
              <a:pPr lvl="0" algn="ctr"/>
              <a:r>
                <a:rPr lang="en-US" altLang="zh-CN" sz="800" dirty="0">
                  <a:solidFill>
                    <a:schemeClr val="bg1"/>
                  </a:solidFill>
                  <a:latin typeface="Lao UI" panose="020B0502040204020203" pitchFamily="34" charset="0"/>
                  <a:ea typeface="微软雅黑" panose="020B0503020204020204" pitchFamily="34" charset="-122"/>
                </a:rPr>
                <a:t>The Project</a:t>
              </a:r>
            </a:p>
          </p:txBody>
        </p:sp>
      </p:grpSp>
      <p:grpSp>
        <p:nvGrpSpPr>
          <p:cNvPr id="30" name="组合 29"/>
          <p:cNvGrpSpPr/>
          <p:nvPr/>
        </p:nvGrpSpPr>
        <p:grpSpPr>
          <a:xfrm>
            <a:off x="3651250" y="1601788"/>
            <a:ext cx="1917700" cy="3021012"/>
            <a:chOff x="1385455" y="1588470"/>
            <a:chExt cx="1918854" cy="3019694"/>
          </a:xfrm>
        </p:grpSpPr>
        <p:sp>
          <p:nvSpPr>
            <p:cNvPr id="31" name="矩形 30"/>
            <p:cNvSpPr/>
            <p:nvPr/>
          </p:nvSpPr>
          <p:spPr>
            <a:xfrm>
              <a:off x="1385455" y="1588470"/>
              <a:ext cx="1918854" cy="3019694"/>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2" name="矩形 31"/>
            <p:cNvSpPr/>
            <p:nvPr/>
          </p:nvSpPr>
          <p:spPr>
            <a:xfrm>
              <a:off x="1463290" y="1675744"/>
              <a:ext cx="1753655" cy="956845"/>
            </a:xfrm>
            <a:prstGeom prst="rect">
              <a:avLst/>
            </a:prstGeom>
            <a:blipFill>
              <a:blip r:embed="rId4"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0732" name="文本框 32"/>
            <p:cNvSpPr txBox="1"/>
            <p:nvPr/>
          </p:nvSpPr>
          <p:spPr>
            <a:xfrm>
              <a:off x="1385455" y="2721411"/>
              <a:ext cx="1918854" cy="276999"/>
            </a:xfrm>
            <a:prstGeom prst="rect">
              <a:avLst/>
            </a:prstGeom>
            <a:noFill/>
            <a:ln w="9525">
              <a:noFill/>
            </a:ln>
          </p:spPr>
          <p:txBody>
            <a:bodyPr>
              <a:spAutoFit/>
            </a:bodyPr>
            <a:lstStyle/>
            <a:p>
              <a:pPr lvl="0" algn="ctr"/>
              <a:r>
                <a:rPr lang="en-US" altLang="zh-CN" sz="1200" dirty="0">
                  <a:solidFill>
                    <a:schemeClr val="accent1"/>
                  </a:solidFill>
                  <a:latin typeface="Lao UI" panose="020B0502040204020203" pitchFamily="34" charset="0"/>
                  <a:ea typeface="微软雅黑" panose="020B0503020204020204" pitchFamily="34" charset="-122"/>
                </a:rPr>
                <a:t>Event Two </a:t>
              </a:r>
              <a:endParaRPr lang="zh-CN" altLang="en-US" sz="1200" dirty="0">
                <a:solidFill>
                  <a:schemeClr val="accent1"/>
                </a:solidFill>
                <a:latin typeface="Lao UI" panose="020B0502040204020203" pitchFamily="34" charset="0"/>
                <a:ea typeface="微软雅黑" panose="020B0503020204020204" pitchFamily="34" charset="-122"/>
              </a:endParaRPr>
            </a:p>
          </p:txBody>
        </p:sp>
        <p:sp>
          <p:nvSpPr>
            <p:cNvPr id="30733" name="Rectangle 23"/>
            <p:cNvSpPr/>
            <p:nvPr/>
          </p:nvSpPr>
          <p:spPr>
            <a:xfrm>
              <a:off x="1463185" y="3007559"/>
              <a:ext cx="1688723" cy="830997"/>
            </a:xfrm>
            <a:prstGeom prst="rect">
              <a:avLst/>
            </a:prstGeom>
            <a:noFill/>
            <a:ln w="9525">
              <a:noFill/>
            </a:ln>
          </p:spPr>
          <p:txBody>
            <a:bodyPr>
              <a:spAutoFit/>
            </a:bodyPr>
            <a:lstStyle/>
            <a:p>
              <a:pPr lvl="0" algn="ctr" defTabSz="1087755">
                <a:lnSpc>
                  <a:spcPct val="150000"/>
                </a:lnSpc>
              </a:pPr>
              <a:r>
                <a:rPr lang="en-US" altLang="zh-CN" sz="800" dirty="0">
                  <a:solidFill>
                    <a:schemeClr val="accent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a:t>
              </a:r>
              <a:endParaRPr lang="en-US" altLang="zh-CN" sz="800" dirty="0">
                <a:solidFill>
                  <a:schemeClr val="accent1"/>
                </a:solidFill>
                <a:latin typeface="华文细黑" panose="02010600040101010101" pitchFamily="2" charset="-122"/>
                <a:ea typeface="Arial" panose="020B0604020202020204" pitchFamily="34" charset="0"/>
              </a:endParaRPr>
            </a:p>
          </p:txBody>
        </p:sp>
        <p:sp>
          <p:nvSpPr>
            <p:cNvPr id="30734" name="Rectangle 27"/>
            <p:cNvSpPr/>
            <p:nvPr/>
          </p:nvSpPr>
          <p:spPr>
            <a:xfrm>
              <a:off x="1960294" y="4071465"/>
              <a:ext cx="751508" cy="215444"/>
            </a:xfrm>
            <a:prstGeom prst="rect">
              <a:avLst/>
            </a:prstGeom>
            <a:noFill/>
            <a:ln w="6350" cap="flat" cmpd="sng">
              <a:solidFill>
                <a:schemeClr val="accent1"/>
              </a:solidFill>
              <a:prstDash val="solid"/>
              <a:miter/>
              <a:headEnd type="none" w="med" len="med"/>
              <a:tailEnd type="none" w="med" len="med"/>
            </a:ln>
          </p:spPr>
          <p:txBody>
            <a:bodyPr>
              <a:spAutoFit/>
            </a:bodyPr>
            <a:lstStyle/>
            <a:p>
              <a:pPr lvl="0" algn="ctr"/>
              <a:r>
                <a:rPr lang="en-US" altLang="zh-CN" sz="800" dirty="0">
                  <a:solidFill>
                    <a:schemeClr val="accent1"/>
                  </a:solidFill>
                  <a:latin typeface="Lao UI" panose="020B0502040204020203" pitchFamily="34" charset="0"/>
                  <a:ea typeface="微软雅黑" panose="020B0503020204020204" pitchFamily="34" charset="-122"/>
                </a:rPr>
                <a:t>The Project</a:t>
              </a:r>
            </a:p>
          </p:txBody>
        </p:sp>
      </p:grpSp>
      <p:grpSp>
        <p:nvGrpSpPr>
          <p:cNvPr id="36" name="组合 35"/>
          <p:cNvGrpSpPr/>
          <p:nvPr/>
        </p:nvGrpSpPr>
        <p:grpSpPr>
          <a:xfrm>
            <a:off x="6143625" y="1601788"/>
            <a:ext cx="1919288" cy="3021012"/>
            <a:chOff x="1385455" y="1588470"/>
            <a:chExt cx="1918854" cy="3019694"/>
          </a:xfrm>
        </p:grpSpPr>
        <p:sp>
          <p:nvSpPr>
            <p:cNvPr id="37" name="矩形 36"/>
            <p:cNvSpPr/>
            <p:nvPr/>
          </p:nvSpPr>
          <p:spPr>
            <a:xfrm>
              <a:off x="1385455" y="1588470"/>
              <a:ext cx="1918854" cy="3019694"/>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8" name="矩形 37"/>
            <p:cNvSpPr/>
            <p:nvPr/>
          </p:nvSpPr>
          <p:spPr>
            <a:xfrm>
              <a:off x="1463225" y="1675744"/>
              <a:ext cx="1753790" cy="956845"/>
            </a:xfrm>
            <a:prstGeom prst="rect">
              <a:avLst/>
            </a:prstGeom>
            <a:blipFill>
              <a:blip r:embed="rId5"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0727" name="文本框 38"/>
            <p:cNvSpPr txBox="1"/>
            <p:nvPr/>
          </p:nvSpPr>
          <p:spPr>
            <a:xfrm>
              <a:off x="1385455" y="2721411"/>
              <a:ext cx="1918854" cy="276999"/>
            </a:xfrm>
            <a:prstGeom prst="rect">
              <a:avLst/>
            </a:prstGeom>
            <a:noFill/>
            <a:ln w="9525">
              <a:noFill/>
            </a:ln>
          </p:spPr>
          <p:txBody>
            <a:bodyPr>
              <a:spAutoFit/>
            </a:bodyPr>
            <a:lstStyle/>
            <a:p>
              <a:pPr lvl="0" algn="ctr"/>
              <a:r>
                <a:rPr lang="en-US" altLang="zh-CN" sz="1200" dirty="0">
                  <a:solidFill>
                    <a:schemeClr val="bg1"/>
                  </a:solidFill>
                  <a:latin typeface="Lao UI" panose="020B0502040204020203" pitchFamily="34" charset="0"/>
                  <a:ea typeface="微软雅黑" panose="020B0503020204020204" pitchFamily="34" charset="-122"/>
                </a:rPr>
                <a:t>Event Three </a:t>
              </a:r>
              <a:endParaRPr lang="zh-CN" altLang="en-US" sz="1200" dirty="0">
                <a:solidFill>
                  <a:schemeClr val="bg1"/>
                </a:solidFill>
                <a:latin typeface="Lao UI" panose="020B0502040204020203" pitchFamily="34" charset="0"/>
                <a:ea typeface="微软雅黑" panose="020B0503020204020204" pitchFamily="34" charset="-122"/>
              </a:endParaRPr>
            </a:p>
          </p:txBody>
        </p:sp>
        <p:sp>
          <p:nvSpPr>
            <p:cNvPr id="30728" name="Rectangle 23"/>
            <p:cNvSpPr/>
            <p:nvPr/>
          </p:nvSpPr>
          <p:spPr>
            <a:xfrm>
              <a:off x="1463185" y="3007559"/>
              <a:ext cx="1688723" cy="830997"/>
            </a:xfrm>
            <a:prstGeom prst="rect">
              <a:avLst/>
            </a:prstGeom>
            <a:noFill/>
            <a:ln w="9525">
              <a:noFill/>
            </a:ln>
          </p:spPr>
          <p:txBody>
            <a:bodyPr>
              <a:spAutoFit/>
            </a:bodyPr>
            <a:lstStyle/>
            <a:p>
              <a:pPr lvl="0" algn="ctr" defTabSz="1087755">
                <a:lnSpc>
                  <a:spcPct val="150000"/>
                </a:lnSpc>
              </a:pPr>
              <a:r>
                <a:rPr lang="en-US" altLang="zh-CN" sz="8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a:t>
              </a:r>
              <a:endParaRPr lang="en-US" altLang="zh-CN" sz="800" dirty="0">
                <a:solidFill>
                  <a:schemeClr val="bg1"/>
                </a:solidFill>
                <a:latin typeface="华文细黑" panose="02010600040101010101" pitchFamily="2" charset="-122"/>
                <a:ea typeface="Arial" panose="020B0604020202020204" pitchFamily="34" charset="0"/>
              </a:endParaRPr>
            </a:p>
          </p:txBody>
        </p:sp>
        <p:sp>
          <p:nvSpPr>
            <p:cNvPr id="30729" name="Rectangle 27"/>
            <p:cNvSpPr/>
            <p:nvPr/>
          </p:nvSpPr>
          <p:spPr>
            <a:xfrm>
              <a:off x="1960294" y="4071465"/>
              <a:ext cx="751508" cy="215444"/>
            </a:xfrm>
            <a:prstGeom prst="rect">
              <a:avLst/>
            </a:prstGeom>
            <a:noFill/>
            <a:ln w="9525" cap="flat" cmpd="sng">
              <a:solidFill>
                <a:schemeClr val="bg1"/>
              </a:solidFill>
              <a:prstDash val="solid"/>
              <a:miter/>
              <a:headEnd type="none" w="med" len="med"/>
              <a:tailEnd type="none" w="med" len="med"/>
            </a:ln>
          </p:spPr>
          <p:txBody>
            <a:bodyPr>
              <a:spAutoFit/>
            </a:bodyPr>
            <a:lstStyle/>
            <a:p>
              <a:pPr lvl="0" algn="ctr"/>
              <a:r>
                <a:rPr lang="en-US" altLang="zh-CN" sz="800" dirty="0">
                  <a:solidFill>
                    <a:schemeClr val="bg1"/>
                  </a:solidFill>
                  <a:latin typeface="Lao UI" panose="020B0502040204020203" pitchFamily="34" charset="0"/>
                  <a:ea typeface="微软雅黑" panose="020B0503020204020204" pitchFamily="34" charset="-122"/>
                </a:rPr>
                <a:t>The Project</a:t>
              </a: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bwMode="auto">
          <a:xfrm>
            <a:off x="2875818" y="2295912"/>
            <a:ext cx="3348371" cy="769441"/>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400" b="0" i="0" u="none" strike="noStrike" kern="1200" cap="none" spc="0" normalizeH="0" baseline="0" noProof="0" dirty="0">
                <a:ln>
                  <a:solidFill>
                    <a:schemeClr val="accent1"/>
                  </a:solidFill>
                </a:ln>
                <a:noFill/>
                <a:effectLst/>
                <a:uLnTx/>
                <a:uFillTx/>
                <a:latin typeface="华文细黑" panose="02010600040101010101" pitchFamily="2" charset="-122"/>
                <a:ea typeface="华文细黑" panose="02010600040101010101" pitchFamily="2" charset="-122"/>
                <a:cs typeface="Arial" panose="020B0604020202020204" pitchFamily="34" charset="0"/>
              </a:rPr>
              <a:t>PART THREE</a:t>
            </a:r>
            <a:endParaRPr kumimoji="0" lang="zh-CN" altLang="en-US" sz="4400" b="0" i="0" u="none" strike="noStrike" kern="1200" cap="none" spc="0" normalizeH="0" baseline="-3000" noProof="0" dirty="0">
              <a:ln>
                <a:solidFill>
                  <a:schemeClr val="accent1"/>
                </a:solidFill>
              </a:ln>
              <a:noFill/>
              <a:effectLst/>
              <a:uLnTx/>
              <a:uFillTx/>
              <a:latin typeface="华文细黑" panose="02010600040101010101" pitchFamily="2" charset="-122"/>
              <a:ea typeface="华文细黑" panose="02010600040101010101" pitchFamily="2" charset="-122"/>
              <a:cs typeface="Arial" panose="020B0604020202020204" pitchFamily="34" charset="0"/>
            </a:endParaRPr>
          </a:p>
        </p:txBody>
      </p:sp>
      <p:sp>
        <p:nvSpPr>
          <p:cNvPr id="10" name="TextBox 111"/>
          <p:cNvSpPr txBox="1"/>
          <p:nvPr/>
        </p:nvSpPr>
        <p:spPr>
          <a:xfrm>
            <a:off x="3068638" y="3003550"/>
            <a:ext cx="3087687" cy="377825"/>
          </a:xfrm>
          <a:prstGeom prst="rect">
            <a:avLst/>
          </a:prstGeom>
          <a:noFill/>
          <a:ln w="9525">
            <a:noFill/>
          </a:ln>
        </p:spPr>
        <p:txBody>
          <a:bodyPr lIns="68529" tIns="34263" rIns="68529" bIns="34263">
            <a:spAutoFit/>
          </a:bodyPr>
          <a:lstStyle/>
          <a:p>
            <a:pPr lvl="0" algn="ctr" eaLnBrk="1" hangingPunct="1"/>
            <a:r>
              <a:rPr lang="en-US" altLang="zh-CN" sz="1000" dirty="0">
                <a:solidFill>
                  <a:schemeClr val="bg1"/>
                </a:solidFill>
                <a:latin typeface="华文细黑" panose="02010600040101010101" pitchFamily="2" charset="-122"/>
                <a:ea typeface="华文细黑" panose="02010600040101010101" pitchFamily="2" charset="-122"/>
              </a:rPr>
              <a:t>Click here to modify the text , you may post text here . Click here to modify the text</a:t>
            </a:r>
            <a:endParaRPr lang="zh-CN" altLang="en-US" sz="1000" baseline="-3000" dirty="0">
              <a:solidFill>
                <a:schemeClr val="bg1"/>
              </a:solidFill>
              <a:latin typeface="华文细黑" panose="02010600040101010101" pitchFamily="2" charset="-122"/>
              <a:ea typeface="华文细黑" panose="02010600040101010101" pitchFamily="2" charset="-122"/>
            </a:endParaRPr>
          </a:p>
        </p:txBody>
      </p:sp>
      <p:sp>
        <p:nvSpPr>
          <p:cNvPr id="11" name="椭圆 10"/>
          <p:cNvSpPr/>
          <p:nvPr/>
        </p:nvSpPr>
        <p:spPr>
          <a:xfrm>
            <a:off x="2735263" y="722313"/>
            <a:ext cx="3673475" cy="3671888"/>
          </a:xfrm>
          <a:prstGeom prst="ellipse">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2" name="椭圆 11"/>
          <p:cNvSpPr>
            <a:spLocks noChangeAspect="1"/>
          </p:cNvSpPr>
          <p:nvPr/>
        </p:nvSpPr>
        <p:spPr>
          <a:xfrm>
            <a:off x="2843213" y="830263"/>
            <a:ext cx="3457575" cy="3455988"/>
          </a:xfrm>
          <a:prstGeom prst="ellipse">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 name="文本框 12"/>
          <p:cNvSpPr txBox="1"/>
          <p:nvPr/>
        </p:nvSpPr>
        <p:spPr>
          <a:xfrm>
            <a:off x="2735796" y="1059582"/>
            <a:ext cx="3672408" cy="1569659"/>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9600" b="0" i="0" u="none" strike="noStrike" kern="1200" cap="none" spc="0" normalizeH="0" baseline="0" noProof="0" dirty="0">
                <a:ln>
                  <a:solidFill>
                    <a:schemeClr val="accent1"/>
                  </a:solidFill>
                </a:ln>
                <a:noFill/>
                <a:effectLst/>
                <a:uLnTx/>
                <a:uFillTx/>
                <a:latin typeface="Impact" panose="020B0806030902050204" pitchFamily="34" charset="0"/>
                <a:ea typeface="微软雅黑" panose="020B0503020204020204" pitchFamily="34" charset="-122"/>
                <a:cs typeface="+mn-cs"/>
              </a:rPr>
              <a:t>3</a:t>
            </a:r>
            <a:endParaRPr kumimoji="0" lang="zh-CN" altLang="en-US" sz="9600" b="0" i="0" u="none" strike="noStrike" kern="1200" cap="none" spc="0" normalizeH="0" baseline="0" noProof="0" dirty="0">
              <a:ln>
                <a:solidFill>
                  <a:schemeClr val="accent1"/>
                </a:solidFill>
              </a:ln>
              <a:noFill/>
              <a:effectLst/>
              <a:uLnTx/>
              <a:uFillTx/>
              <a:latin typeface="Impact" panose="020B0806030902050204" pitchFamily="34" charset="0"/>
              <a:ea typeface="微软雅黑" panose="020B0503020204020204" pitchFamily="34" charset="-122"/>
              <a:cs typeface="+mn-cs"/>
            </a:endParaRPr>
          </a:p>
        </p:txBody>
      </p:sp>
      <p:sp>
        <p:nvSpPr>
          <p:cNvPr id="3" name="等腰三角形 2"/>
          <p:cNvSpPr/>
          <p:nvPr/>
        </p:nvSpPr>
        <p:spPr>
          <a:xfrm rot="5400000">
            <a:off x="-127000" y="1938338"/>
            <a:ext cx="1044575" cy="863600"/>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6" name="等腰三角形 15"/>
          <p:cNvSpPr>
            <a:spLocks noChangeAspect="1"/>
          </p:cNvSpPr>
          <p:nvPr/>
        </p:nvSpPr>
        <p:spPr>
          <a:xfrm rot="5400000">
            <a:off x="46038" y="1901825"/>
            <a:ext cx="1130300" cy="936625"/>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等腰三角形 16"/>
          <p:cNvSpPr/>
          <p:nvPr/>
        </p:nvSpPr>
        <p:spPr>
          <a:xfrm rot="16200000" flipH="1">
            <a:off x="7975600" y="1981200"/>
            <a:ext cx="1042988" cy="865188"/>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等腰三角形 17"/>
          <p:cNvSpPr>
            <a:spLocks noChangeAspect="1"/>
          </p:cNvSpPr>
          <p:nvPr/>
        </p:nvSpPr>
        <p:spPr>
          <a:xfrm rot="16200000" flipH="1">
            <a:off x="8146256" y="1945481"/>
            <a:ext cx="1131888" cy="936625"/>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5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0-#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5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1+#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250" fill="hold"/>
                                        <p:tgtEl>
                                          <p:spTgt spid="11"/>
                                        </p:tgtEl>
                                        <p:attrNameLst>
                                          <p:attrName>ppt_w</p:attrName>
                                        </p:attrNameLst>
                                      </p:cBhvr>
                                      <p:tavLst>
                                        <p:tav tm="0">
                                          <p:val>
                                            <p:fltVal val="0"/>
                                          </p:val>
                                        </p:tav>
                                        <p:tav tm="100000">
                                          <p:val>
                                            <p:strVal val="#ppt_w"/>
                                          </p:val>
                                        </p:tav>
                                      </p:tavLst>
                                    </p:anim>
                                    <p:anim calcmode="lin" valueType="num">
                                      <p:cBhvr>
                                        <p:cTn id="25" dur="250" fill="hold"/>
                                        <p:tgtEl>
                                          <p:spTgt spid="11"/>
                                        </p:tgtEl>
                                        <p:attrNameLst>
                                          <p:attrName>ppt_h</p:attrName>
                                        </p:attrNameLst>
                                      </p:cBhvr>
                                      <p:tavLst>
                                        <p:tav tm="0">
                                          <p:val>
                                            <p:fltVal val="0"/>
                                          </p:val>
                                        </p:tav>
                                        <p:tav tm="100000">
                                          <p:val>
                                            <p:strVal val="#ppt_h"/>
                                          </p:val>
                                        </p:tav>
                                      </p:tavLst>
                                    </p:anim>
                                    <p:animEffect transition="in" filter="fade">
                                      <p:cBhvr>
                                        <p:cTn id="26" dur="250"/>
                                        <p:tgtEl>
                                          <p:spTgt spid="11"/>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250" fill="hold"/>
                                        <p:tgtEl>
                                          <p:spTgt spid="12"/>
                                        </p:tgtEl>
                                        <p:attrNameLst>
                                          <p:attrName>ppt_w</p:attrName>
                                        </p:attrNameLst>
                                      </p:cBhvr>
                                      <p:tavLst>
                                        <p:tav tm="0">
                                          <p:val>
                                            <p:fltVal val="0"/>
                                          </p:val>
                                        </p:tav>
                                        <p:tav tm="100000">
                                          <p:val>
                                            <p:strVal val="#ppt_w"/>
                                          </p:val>
                                        </p:tav>
                                      </p:tavLst>
                                    </p:anim>
                                    <p:anim calcmode="lin" valueType="num">
                                      <p:cBhvr>
                                        <p:cTn id="30" dur="250" fill="hold"/>
                                        <p:tgtEl>
                                          <p:spTgt spid="12"/>
                                        </p:tgtEl>
                                        <p:attrNameLst>
                                          <p:attrName>ppt_h</p:attrName>
                                        </p:attrNameLst>
                                      </p:cBhvr>
                                      <p:tavLst>
                                        <p:tav tm="0">
                                          <p:val>
                                            <p:fltVal val="0"/>
                                          </p:val>
                                        </p:tav>
                                        <p:tav tm="100000">
                                          <p:val>
                                            <p:strVal val="#ppt_h"/>
                                          </p:val>
                                        </p:tav>
                                      </p:tavLst>
                                    </p:anim>
                                    <p:animEffect transition="in" filter="fade">
                                      <p:cBhvr>
                                        <p:cTn id="31" dur="250"/>
                                        <p:tgtEl>
                                          <p:spTgt spid="12"/>
                                        </p:tgtEl>
                                      </p:cBhvr>
                                    </p:animEffect>
                                  </p:childTnLst>
                                </p:cTn>
                              </p:par>
                              <p:par>
                                <p:cTn id="32" presetID="6" presetClass="emph" presetSubtype="0" decel="100000" fill="hold" grpId="1" nodeType="withEffect">
                                  <p:stCondLst>
                                    <p:cond delay="200"/>
                                  </p:stCondLst>
                                  <p:childTnLst>
                                    <p:animScale>
                                      <p:cBhvr>
                                        <p:cTn id="33" dur="250" fill="hold"/>
                                        <p:tgtEl>
                                          <p:spTgt spid="11"/>
                                        </p:tgtEl>
                                      </p:cBhvr>
                                      <p:by x="110000" y="110000"/>
                                    </p:animScale>
                                  </p:childTnLst>
                                </p:cTn>
                              </p:par>
                              <p:par>
                                <p:cTn id="34" presetID="6" presetClass="emph" presetSubtype="0" decel="100000" fill="hold" grpId="1" nodeType="withEffect">
                                  <p:stCondLst>
                                    <p:cond delay="200"/>
                                  </p:stCondLst>
                                  <p:childTnLst>
                                    <p:animScale>
                                      <p:cBhvr>
                                        <p:cTn id="35" dur="250" fill="hold"/>
                                        <p:tgtEl>
                                          <p:spTgt spid="12"/>
                                        </p:tgtEl>
                                      </p:cBhvr>
                                      <p:by x="110000" y="110000"/>
                                    </p:animScale>
                                  </p:childTnLst>
                                </p:cTn>
                              </p:par>
                              <p:par>
                                <p:cTn id="36" presetID="6" presetClass="emph" presetSubtype="0" decel="100000" fill="hold" grpId="2" nodeType="withEffect">
                                  <p:stCondLst>
                                    <p:cond delay="300"/>
                                  </p:stCondLst>
                                  <p:childTnLst>
                                    <p:animScale>
                                      <p:cBhvr>
                                        <p:cTn id="37" dur="250" fill="hold"/>
                                        <p:tgtEl>
                                          <p:spTgt spid="11"/>
                                        </p:tgtEl>
                                      </p:cBhvr>
                                      <p:by x="91000" y="91000"/>
                                    </p:animScale>
                                  </p:childTnLst>
                                </p:cTn>
                              </p:par>
                              <p:par>
                                <p:cTn id="38" presetID="6" presetClass="emph" presetSubtype="0" decel="100000" fill="hold" grpId="2" nodeType="withEffect">
                                  <p:stCondLst>
                                    <p:cond delay="300"/>
                                  </p:stCondLst>
                                  <p:childTnLst>
                                    <p:animScale>
                                      <p:cBhvr>
                                        <p:cTn id="39" dur="250" fill="hold"/>
                                        <p:tgtEl>
                                          <p:spTgt spid="12"/>
                                        </p:tgtEl>
                                      </p:cBhvr>
                                      <p:by x="91000" y="91000"/>
                                    </p:animScale>
                                  </p:childTnLst>
                                </p:cTn>
                              </p:par>
                            </p:childTnLst>
                          </p:cTn>
                        </p:par>
                        <p:par>
                          <p:cTn id="40" fill="hold">
                            <p:stCondLst>
                              <p:cond delay="1000"/>
                            </p:stCondLst>
                            <p:childTnLst>
                              <p:par>
                                <p:cTn id="41" presetID="8" presetClass="emph" presetSubtype="0" fill="hold" grpId="3" nodeType="afterEffect">
                                  <p:stCondLst>
                                    <p:cond delay="0"/>
                                  </p:stCondLst>
                                  <p:childTnLst>
                                    <p:animRot by="43200000">
                                      <p:cBhvr>
                                        <p:cTn id="42" dur="2500" fill="hold"/>
                                        <p:tgtEl>
                                          <p:spTgt spid="12"/>
                                        </p:tgtEl>
                                        <p:attrNameLst>
                                          <p:attrName>r</p:attrName>
                                        </p:attrNameLst>
                                      </p:cBhvr>
                                    </p:animRot>
                                  </p:childTnLst>
                                </p:cTn>
                              </p:par>
                              <p:par>
                                <p:cTn id="43" presetID="8" presetClass="emph" presetSubtype="0" fill="hold" grpId="3" nodeType="withEffect">
                                  <p:stCondLst>
                                    <p:cond delay="0"/>
                                  </p:stCondLst>
                                  <p:childTnLst>
                                    <p:animRot by="-43200000">
                                      <p:cBhvr>
                                        <p:cTn id="44" dur="2500" fill="hold"/>
                                        <p:tgtEl>
                                          <p:spTgt spid="11"/>
                                        </p:tgtEl>
                                        <p:attrNameLst>
                                          <p:attrName>r</p:attrName>
                                        </p:attrNameLst>
                                      </p:cBhvr>
                                    </p:animRot>
                                  </p:childTnLst>
                                </p:cTn>
                              </p:par>
                              <p:par>
                                <p:cTn id="45" presetID="10" presetClass="entr" presetSubtype="0" fill="hold" nodeType="withEffect">
                                  <p:stCondLst>
                                    <p:cond delay="125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par>
                                <p:cTn id="48" presetID="56" presetClass="entr" presetSubtype="0" fill="hold" nodeType="withEffect">
                                  <p:stCondLst>
                                    <p:cond delay="1500"/>
                                  </p:stCondLst>
                                  <p:iterate type="lt">
                                    <p:tmPct val="11000"/>
                                  </p:iterate>
                                  <p:childTnLst>
                                    <p:set>
                                      <p:cBhvr>
                                        <p:cTn id="49" dur="1" fill="hold">
                                          <p:stCondLst>
                                            <p:cond delay="0"/>
                                          </p:stCondLst>
                                        </p:cTn>
                                        <p:tgtEl>
                                          <p:spTgt spid="9"/>
                                        </p:tgtEl>
                                        <p:attrNameLst>
                                          <p:attrName>style.visibility</p:attrName>
                                        </p:attrNameLst>
                                      </p:cBhvr>
                                      <p:to>
                                        <p:strVal val="visible"/>
                                      </p:to>
                                    </p:set>
                                    <p:anim by="(-#ppt_w*2)" calcmode="lin" valueType="num">
                                      <p:cBhvr rctx="PPT">
                                        <p:cTn id="50" dur="500" autoRev="1" fill="hold">
                                          <p:stCondLst>
                                            <p:cond delay="0"/>
                                          </p:stCondLst>
                                        </p:cTn>
                                        <p:tgtEl>
                                          <p:spTgt spid="9"/>
                                        </p:tgtEl>
                                        <p:attrNameLst>
                                          <p:attrName>ppt_w</p:attrName>
                                        </p:attrNameLst>
                                      </p:cBhvr>
                                    </p:anim>
                                    <p:anim by="(#ppt_w*0.50)" calcmode="lin" valueType="num">
                                      <p:cBhvr>
                                        <p:cTn id="51" dur="500" decel="50000" autoRev="1" fill="hold">
                                          <p:stCondLst>
                                            <p:cond delay="0"/>
                                          </p:stCondLst>
                                        </p:cTn>
                                        <p:tgtEl>
                                          <p:spTgt spid="9"/>
                                        </p:tgtEl>
                                        <p:attrNameLst>
                                          <p:attrName>ppt_x</p:attrName>
                                        </p:attrNameLst>
                                      </p:cBhvr>
                                    </p:anim>
                                    <p:anim from="(-#ppt_h/2)" to="(#ppt_y)" calcmode="lin" valueType="num">
                                      <p:cBhvr>
                                        <p:cTn id="52" dur="1000" fill="hold">
                                          <p:stCondLst>
                                            <p:cond delay="0"/>
                                          </p:stCondLst>
                                        </p:cTn>
                                        <p:tgtEl>
                                          <p:spTgt spid="9"/>
                                        </p:tgtEl>
                                        <p:attrNameLst>
                                          <p:attrName>ppt_y</p:attrName>
                                        </p:attrNameLst>
                                      </p:cBhvr>
                                    </p:anim>
                                    <p:animRot by="21600000">
                                      <p:cBhvr>
                                        <p:cTn id="53" dur="1000" fill="hold">
                                          <p:stCondLst>
                                            <p:cond delay="0"/>
                                          </p:stCondLst>
                                        </p:cTn>
                                        <p:tgtEl>
                                          <p:spTgt spid="9"/>
                                        </p:tgtEl>
                                        <p:attrNameLst>
                                          <p:attrName>r</p:attrName>
                                        </p:attrNameLst>
                                      </p:cBhvr>
                                    </p:animRot>
                                  </p:childTnLst>
                                </p:cTn>
                              </p:par>
                              <p:par>
                                <p:cTn id="54" presetID="10" presetClass="entr" presetSubtype="0" fill="hold" grpId="0" nodeType="withEffect">
                                  <p:stCondLst>
                                    <p:cond delay="3000"/>
                                  </p:stCondLst>
                                  <p:iterate type="lt">
                                    <p:tmPct val="10000"/>
                                  </p:iterate>
                                  <p:childTnLst>
                                    <p:set>
                                      <p:cBhvr>
                                        <p:cTn id="55" dur="1" fill="hold">
                                          <p:stCondLst>
                                            <p:cond delay="0"/>
                                          </p:stCondLst>
                                        </p:cTn>
                                        <p:tgtEl>
                                          <p:spTgt spid="10"/>
                                        </p:tgtEl>
                                        <p:attrNameLst>
                                          <p:attrName>style.visibility</p:attrName>
                                        </p:attrNameLst>
                                      </p:cBhvr>
                                      <p:to>
                                        <p:strVal val="visible"/>
                                      </p:to>
                                    </p:set>
                                    <p:animEffect transition="in" filter="fade">
                                      <p:cBhvr>
                                        <p:cTn id="56" dur="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1" grpId="1" animBg="1"/>
      <p:bldP spid="11" grpId="2" animBg="1"/>
      <p:bldP spid="11" grpId="3" animBg="1"/>
      <p:bldP spid="12" grpId="0" animBg="1"/>
      <p:bldP spid="12" grpId="1" animBg="1"/>
      <p:bldP spid="12" grpId="2" animBg="1"/>
      <p:bldP spid="12" grpId="3" animBg="1"/>
      <p:bldP spid="3" grpId="0" animBg="1"/>
      <p:bldP spid="16" grpId="0" animBg="1"/>
      <p:bldP spid="17" grpId="0" animBg="1"/>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450850" y="1870075"/>
            <a:ext cx="2555875" cy="1025525"/>
            <a:chOff x="450273" y="1870365"/>
            <a:chExt cx="2556164" cy="1025051"/>
          </a:xfrm>
        </p:grpSpPr>
        <p:sp>
          <p:nvSpPr>
            <p:cNvPr id="4" name="矩形 3"/>
            <p:cNvSpPr/>
            <p:nvPr/>
          </p:nvSpPr>
          <p:spPr>
            <a:xfrm>
              <a:off x="532832" y="1870365"/>
              <a:ext cx="388982" cy="387171"/>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7" name="文本框 6"/>
            <p:cNvSpPr txBox="1"/>
            <p:nvPr/>
          </p:nvSpPr>
          <p:spPr>
            <a:xfrm>
              <a:off x="533401" y="1892311"/>
              <a:ext cx="387927" cy="338554"/>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600" b="0" i="0" u="none" strike="noStrike" kern="1200" cap="none" spc="0" normalizeH="0" baseline="0" noProof="0" dirty="0">
                  <a:ln>
                    <a:solidFill>
                      <a:schemeClr val="accent1"/>
                    </a:solidFill>
                  </a:ln>
                  <a:noFill/>
                  <a:effectLst/>
                  <a:uLnTx/>
                  <a:uFillTx/>
                  <a:latin typeface="FontAwesome" pitchFamily="2" charset="0"/>
                  <a:ea typeface="微软雅黑" panose="020B0503020204020204" pitchFamily="34" charset="-122"/>
                  <a:cs typeface="+mn-cs"/>
                </a:rPr>
                <a:t></a:t>
              </a:r>
              <a:endParaRPr kumimoji="0" lang="zh-CN" altLang="en-US" sz="1600" b="0" i="0" u="none" strike="noStrike" kern="1200" cap="none" spc="0" normalizeH="0" baseline="0" noProof="0" dirty="0">
                <a:ln>
                  <a:solidFill>
                    <a:schemeClr val="accent1"/>
                  </a:solidFill>
                </a:ln>
                <a:noFill/>
                <a:effectLst/>
                <a:uLnTx/>
                <a:uFillTx/>
                <a:latin typeface="华文细黑" panose="02010600040101010101" pitchFamily="2" charset="-122"/>
                <a:ea typeface="微软雅黑" panose="020B0503020204020204" pitchFamily="34" charset="-122"/>
                <a:cs typeface="+mn-cs"/>
              </a:endParaRPr>
            </a:p>
          </p:txBody>
        </p:sp>
        <p:sp>
          <p:nvSpPr>
            <p:cNvPr id="34846" name="文本框 9"/>
            <p:cNvSpPr txBox="1"/>
            <p:nvPr/>
          </p:nvSpPr>
          <p:spPr>
            <a:xfrm>
              <a:off x="921328" y="2023645"/>
              <a:ext cx="1939636" cy="276999"/>
            </a:xfrm>
            <a:prstGeom prst="rect">
              <a:avLst/>
            </a:prstGeom>
            <a:noFill/>
            <a:ln w="9525">
              <a:noFill/>
            </a:ln>
          </p:spPr>
          <p:txBody>
            <a:bodyPr>
              <a:spAutoFit/>
            </a:bodyPr>
            <a:lstStyle/>
            <a:p>
              <a:pPr lvl="0"/>
              <a:r>
                <a:rPr lang="en-US" altLang="zh-CN" sz="1200" dirty="0">
                  <a:solidFill>
                    <a:schemeClr val="accent1"/>
                  </a:solidFill>
                  <a:latin typeface="华文细黑" panose="02010600040101010101" pitchFamily="2" charset="-122"/>
                  <a:ea typeface="微软雅黑" panose="020B0503020204020204" pitchFamily="34" charset="-122"/>
                </a:rPr>
                <a:t>VIDEO ANIMATION</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34847" name="文本框 10"/>
            <p:cNvSpPr txBox="1"/>
            <p:nvPr/>
          </p:nvSpPr>
          <p:spPr>
            <a:xfrm>
              <a:off x="450273" y="2341418"/>
              <a:ext cx="2556164" cy="553998"/>
            </a:xfrm>
            <a:prstGeom prst="rect">
              <a:avLst/>
            </a:prstGeom>
            <a:noFill/>
            <a:ln w="9525">
              <a:noFill/>
            </a:ln>
          </p:spPr>
          <p:txBody>
            <a:bodyPr>
              <a:spAutoFit/>
            </a:bodyPr>
            <a:lstStyle/>
            <a:p>
              <a:pPr lvl="0"/>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 alteration</a:t>
              </a:r>
              <a:endParaRPr lang="zh-CN" altLang="en-US" sz="1000" dirty="0">
                <a:solidFill>
                  <a:schemeClr val="bg1"/>
                </a:solidFill>
                <a:latin typeface="华文细黑" panose="02010600040101010101" pitchFamily="2" charset="-122"/>
                <a:ea typeface="微软雅黑" panose="020B0503020204020204" pitchFamily="34" charset="-122"/>
              </a:endParaRPr>
            </a:p>
          </p:txBody>
        </p:sp>
      </p:grpSp>
      <p:grpSp>
        <p:nvGrpSpPr>
          <p:cNvPr id="13" name="组合 12"/>
          <p:cNvGrpSpPr/>
          <p:nvPr/>
        </p:nvGrpSpPr>
        <p:grpSpPr>
          <a:xfrm>
            <a:off x="3308350" y="1870075"/>
            <a:ext cx="2555875" cy="1025525"/>
            <a:chOff x="3307773" y="1870365"/>
            <a:chExt cx="2556164" cy="1025051"/>
          </a:xfrm>
        </p:grpSpPr>
        <p:sp>
          <p:nvSpPr>
            <p:cNvPr id="17" name="矩形 16"/>
            <p:cNvSpPr/>
            <p:nvPr/>
          </p:nvSpPr>
          <p:spPr>
            <a:xfrm>
              <a:off x="3390332" y="1870365"/>
              <a:ext cx="388982" cy="387171"/>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18" name="文本框 17"/>
            <p:cNvSpPr txBox="1"/>
            <p:nvPr/>
          </p:nvSpPr>
          <p:spPr>
            <a:xfrm>
              <a:off x="3390901" y="1892311"/>
              <a:ext cx="387927" cy="338554"/>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600" b="0" i="0" u="none" strike="noStrike" kern="1200" cap="none" spc="0" normalizeH="0" baseline="0" noProof="0" dirty="0">
                  <a:ln>
                    <a:solidFill>
                      <a:schemeClr val="accent1"/>
                    </a:solidFill>
                  </a:ln>
                  <a:noFill/>
                  <a:effectLst/>
                  <a:uLnTx/>
                  <a:uFillTx/>
                  <a:latin typeface="FontAwesome" pitchFamily="2" charset="0"/>
                  <a:ea typeface="微软雅黑" panose="020B0503020204020204" pitchFamily="34" charset="-122"/>
                  <a:cs typeface="+mn-cs"/>
                </a:rPr>
                <a:t></a:t>
              </a:r>
              <a:endParaRPr kumimoji="0" lang="zh-CN" altLang="en-US" sz="1600" b="0" i="0" u="none" strike="noStrike" kern="1200" cap="none" spc="0" normalizeH="0" baseline="0" noProof="0" dirty="0">
                <a:ln>
                  <a:solidFill>
                    <a:schemeClr val="accent1"/>
                  </a:solidFill>
                </a:ln>
                <a:noFill/>
                <a:effectLst/>
                <a:uLnTx/>
                <a:uFillTx/>
                <a:latin typeface="华文细黑" panose="02010600040101010101" pitchFamily="2" charset="-122"/>
                <a:ea typeface="微软雅黑" panose="020B0503020204020204" pitchFamily="34" charset="-122"/>
                <a:cs typeface="+mn-cs"/>
              </a:endParaRPr>
            </a:p>
          </p:txBody>
        </p:sp>
        <p:sp>
          <p:nvSpPr>
            <p:cNvPr id="34842" name="文本框 14"/>
            <p:cNvSpPr txBox="1"/>
            <p:nvPr/>
          </p:nvSpPr>
          <p:spPr>
            <a:xfrm>
              <a:off x="3778828" y="2023645"/>
              <a:ext cx="1939636" cy="276999"/>
            </a:xfrm>
            <a:prstGeom prst="rect">
              <a:avLst/>
            </a:prstGeom>
            <a:noFill/>
            <a:ln w="9525">
              <a:noFill/>
            </a:ln>
          </p:spPr>
          <p:txBody>
            <a:bodyPr>
              <a:spAutoFit/>
            </a:bodyPr>
            <a:lstStyle/>
            <a:p>
              <a:pPr lvl="0"/>
              <a:r>
                <a:rPr lang="en-US" altLang="zh-CN" sz="1200" dirty="0">
                  <a:solidFill>
                    <a:schemeClr val="accent1"/>
                  </a:solidFill>
                  <a:latin typeface="华文细黑" panose="02010600040101010101" pitchFamily="2" charset="-122"/>
                  <a:ea typeface="微软雅黑" panose="020B0503020204020204" pitchFamily="34" charset="-122"/>
                </a:rPr>
                <a:t>PHOTOGRAPHY</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34843" name="文本框 15"/>
            <p:cNvSpPr txBox="1"/>
            <p:nvPr/>
          </p:nvSpPr>
          <p:spPr>
            <a:xfrm>
              <a:off x="3307773" y="2341418"/>
              <a:ext cx="2556164" cy="553998"/>
            </a:xfrm>
            <a:prstGeom prst="rect">
              <a:avLst/>
            </a:prstGeom>
            <a:noFill/>
            <a:ln w="9525">
              <a:noFill/>
            </a:ln>
          </p:spPr>
          <p:txBody>
            <a:bodyPr>
              <a:spAutoFit/>
            </a:bodyPr>
            <a:lstStyle/>
            <a:p>
              <a:pPr lvl="0"/>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 alteration</a:t>
              </a:r>
              <a:endParaRPr lang="zh-CN" altLang="en-US" sz="1000" dirty="0">
                <a:solidFill>
                  <a:schemeClr val="bg1"/>
                </a:solidFill>
                <a:latin typeface="华文细黑" panose="02010600040101010101" pitchFamily="2" charset="-122"/>
                <a:ea typeface="微软雅黑" panose="020B0503020204020204" pitchFamily="34" charset="-122"/>
              </a:endParaRPr>
            </a:p>
          </p:txBody>
        </p:sp>
      </p:grpSp>
      <p:grpSp>
        <p:nvGrpSpPr>
          <p:cNvPr id="14" name="组合 13"/>
          <p:cNvGrpSpPr/>
          <p:nvPr/>
        </p:nvGrpSpPr>
        <p:grpSpPr>
          <a:xfrm>
            <a:off x="6165850" y="1870075"/>
            <a:ext cx="2555875" cy="1025525"/>
            <a:chOff x="6165272" y="1870365"/>
            <a:chExt cx="2556164" cy="1025051"/>
          </a:xfrm>
        </p:grpSpPr>
        <p:sp>
          <p:nvSpPr>
            <p:cNvPr id="23" name="矩形 22"/>
            <p:cNvSpPr/>
            <p:nvPr/>
          </p:nvSpPr>
          <p:spPr>
            <a:xfrm>
              <a:off x="6247831" y="1870365"/>
              <a:ext cx="388982" cy="387171"/>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4" name="文本框 23"/>
            <p:cNvSpPr txBox="1"/>
            <p:nvPr/>
          </p:nvSpPr>
          <p:spPr>
            <a:xfrm>
              <a:off x="6248400" y="1892311"/>
              <a:ext cx="387927" cy="338554"/>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600" b="0" i="0" u="none" strike="noStrike" kern="1200" cap="none" spc="0" normalizeH="0" baseline="0" noProof="0" dirty="0">
                  <a:ln>
                    <a:solidFill>
                      <a:schemeClr val="accent1"/>
                    </a:solidFill>
                  </a:ln>
                  <a:noFill/>
                  <a:effectLst/>
                  <a:uLnTx/>
                  <a:uFillTx/>
                  <a:latin typeface="FontAwesome" pitchFamily="2" charset="0"/>
                  <a:ea typeface="微软雅黑" panose="020B0503020204020204" pitchFamily="34" charset="-122"/>
                  <a:cs typeface="+mn-cs"/>
                </a:rPr>
                <a:t></a:t>
              </a:r>
              <a:endParaRPr kumimoji="0" lang="zh-CN" altLang="en-US" sz="1600" b="0" i="0" u="none" strike="noStrike" kern="1200" cap="none" spc="0" normalizeH="0" baseline="0" noProof="0" dirty="0">
                <a:ln>
                  <a:solidFill>
                    <a:schemeClr val="accent1"/>
                  </a:solidFill>
                </a:ln>
                <a:noFill/>
                <a:effectLst/>
                <a:uLnTx/>
                <a:uFillTx/>
                <a:latin typeface="华文细黑" panose="02010600040101010101" pitchFamily="2" charset="-122"/>
                <a:ea typeface="微软雅黑" panose="020B0503020204020204" pitchFamily="34" charset="-122"/>
                <a:cs typeface="+mn-cs"/>
              </a:endParaRPr>
            </a:p>
          </p:txBody>
        </p:sp>
        <p:sp>
          <p:nvSpPr>
            <p:cNvPr id="34838" name="文本框 20"/>
            <p:cNvSpPr txBox="1"/>
            <p:nvPr/>
          </p:nvSpPr>
          <p:spPr>
            <a:xfrm>
              <a:off x="6636327" y="2023645"/>
              <a:ext cx="1939636" cy="276999"/>
            </a:xfrm>
            <a:prstGeom prst="rect">
              <a:avLst/>
            </a:prstGeom>
            <a:noFill/>
            <a:ln w="9525">
              <a:noFill/>
            </a:ln>
          </p:spPr>
          <p:txBody>
            <a:bodyPr>
              <a:spAutoFit/>
            </a:bodyPr>
            <a:lstStyle/>
            <a:p>
              <a:pPr lvl="0"/>
              <a:r>
                <a:rPr lang="en-US" altLang="zh-CN" sz="1200" dirty="0">
                  <a:solidFill>
                    <a:schemeClr val="accent1"/>
                  </a:solidFill>
                  <a:latin typeface="华文细黑" panose="02010600040101010101" pitchFamily="2" charset="-122"/>
                  <a:ea typeface="微软雅黑" panose="020B0503020204020204" pitchFamily="34" charset="-122"/>
                </a:rPr>
                <a:t>SEO OPITIMZED</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34839" name="文本框 21"/>
            <p:cNvSpPr txBox="1"/>
            <p:nvPr/>
          </p:nvSpPr>
          <p:spPr>
            <a:xfrm>
              <a:off x="6165272" y="2341418"/>
              <a:ext cx="2556164" cy="553998"/>
            </a:xfrm>
            <a:prstGeom prst="rect">
              <a:avLst/>
            </a:prstGeom>
            <a:noFill/>
            <a:ln w="9525">
              <a:noFill/>
            </a:ln>
          </p:spPr>
          <p:txBody>
            <a:bodyPr>
              <a:spAutoFit/>
            </a:bodyPr>
            <a:lstStyle/>
            <a:p>
              <a:pPr lvl="0"/>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 alteration</a:t>
              </a:r>
              <a:endParaRPr lang="zh-CN" altLang="en-US" sz="1000" dirty="0">
                <a:solidFill>
                  <a:schemeClr val="bg1"/>
                </a:solidFill>
                <a:latin typeface="华文细黑" panose="02010600040101010101" pitchFamily="2" charset="-122"/>
                <a:ea typeface="微软雅黑" panose="020B0503020204020204" pitchFamily="34" charset="-122"/>
              </a:endParaRPr>
            </a:p>
          </p:txBody>
        </p:sp>
      </p:grpSp>
      <p:grpSp>
        <p:nvGrpSpPr>
          <p:cNvPr id="25" name="组合 24"/>
          <p:cNvGrpSpPr/>
          <p:nvPr/>
        </p:nvGrpSpPr>
        <p:grpSpPr>
          <a:xfrm>
            <a:off x="450850" y="3363913"/>
            <a:ext cx="2555875" cy="1023937"/>
            <a:chOff x="450273" y="3363378"/>
            <a:chExt cx="2556164" cy="1025051"/>
          </a:xfrm>
        </p:grpSpPr>
        <p:sp>
          <p:nvSpPr>
            <p:cNvPr id="29" name="矩形 28"/>
            <p:cNvSpPr/>
            <p:nvPr/>
          </p:nvSpPr>
          <p:spPr>
            <a:xfrm>
              <a:off x="532832" y="3363378"/>
              <a:ext cx="388982" cy="387771"/>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文本框 29"/>
            <p:cNvSpPr txBox="1"/>
            <p:nvPr/>
          </p:nvSpPr>
          <p:spPr>
            <a:xfrm>
              <a:off x="533401" y="3385324"/>
              <a:ext cx="387927" cy="338554"/>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600" b="0" i="0" u="none" strike="noStrike" kern="1200" cap="none" spc="0" normalizeH="0" baseline="0" noProof="0" dirty="0">
                  <a:ln>
                    <a:solidFill>
                      <a:schemeClr val="accent1"/>
                    </a:solidFill>
                  </a:ln>
                  <a:noFill/>
                  <a:effectLst/>
                  <a:uLnTx/>
                  <a:uFillTx/>
                  <a:latin typeface="FontAwesome" pitchFamily="2" charset="0"/>
                  <a:ea typeface="微软雅黑" panose="020B0503020204020204" pitchFamily="34" charset="-122"/>
                  <a:cs typeface="+mn-cs"/>
                </a:rPr>
                <a:t></a:t>
              </a:r>
              <a:endParaRPr kumimoji="0" lang="zh-CN" altLang="en-US" sz="1600" b="0" i="0" u="none" strike="noStrike" kern="1200" cap="none" spc="0" normalizeH="0" baseline="0" noProof="0" dirty="0">
                <a:ln>
                  <a:solidFill>
                    <a:schemeClr val="accent1"/>
                  </a:solidFill>
                </a:ln>
                <a:noFill/>
                <a:effectLst/>
                <a:uLnTx/>
                <a:uFillTx/>
                <a:latin typeface="华文细黑" panose="02010600040101010101" pitchFamily="2" charset="-122"/>
                <a:ea typeface="微软雅黑" panose="020B0503020204020204" pitchFamily="34" charset="-122"/>
                <a:cs typeface="+mn-cs"/>
              </a:endParaRPr>
            </a:p>
          </p:txBody>
        </p:sp>
        <p:sp>
          <p:nvSpPr>
            <p:cNvPr id="34834" name="文本框 26"/>
            <p:cNvSpPr txBox="1"/>
            <p:nvPr/>
          </p:nvSpPr>
          <p:spPr>
            <a:xfrm>
              <a:off x="921328" y="3516658"/>
              <a:ext cx="1939636" cy="276999"/>
            </a:xfrm>
            <a:prstGeom prst="rect">
              <a:avLst/>
            </a:prstGeom>
            <a:noFill/>
            <a:ln w="9525">
              <a:noFill/>
            </a:ln>
          </p:spPr>
          <p:txBody>
            <a:bodyPr>
              <a:spAutoFit/>
            </a:bodyPr>
            <a:lstStyle/>
            <a:p>
              <a:pPr lvl="0"/>
              <a:r>
                <a:rPr lang="en-US" altLang="zh-CN" sz="1200" dirty="0">
                  <a:solidFill>
                    <a:schemeClr val="accent1"/>
                  </a:solidFill>
                  <a:latin typeface="华文细黑" panose="02010600040101010101" pitchFamily="2" charset="-122"/>
                  <a:ea typeface="微软雅黑" panose="020B0503020204020204" pitchFamily="34" charset="-122"/>
                </a:rPr>
                <a:t>VIDEO ANIMATION</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34835" name="文本框 27"/>
            <p:cNvSpPr txBox="1"/>
            <p:nvPr/>
          </p:nvSpPr>
          <p:spPr>
            <a:xfrm>
              <a:off x="450273" y="3834431"/>
              <a:ext cx="2556164" cy="553998"/>
            </a:xfrm>
            <a:prstGeom prst="rect">
              <a:avLst/>
            </a:prstGeom>
            <a:noFill/>
            <a:ln w="9525">
              <a:noFill/>
            </a:ln>
          </p:spPr>
          <p:txBody>
            <a:bodyPr>
              <a:spAutoFit/>
            </a:bodyPr>
            <a:lstStyle/>
            <a:p>
              <a:pPr lvl="0"/>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 alteration</a:t>
              </a:r>
              <a:endParaRPr lang="zh-CN" altLang="en-US" sz="1000" dirty="0">
                <a:solidFill>
                  <a:schemeClr val="bg1"/>
                </a:solidFill>
                <a:latin typeface="华文细黑" panose="02010600040101010101" pitchFamily="2" charset="-122"/>
                <a:ea typeface="微软雅黑" panose="020B0503020204020204" pitchFamily="34" charset="-122"/>
              </a:endParaRPr>
            </a:p>
          </p:txBody>
        </p:sp>
      </p:grpSp>
      <p:grpSp>
        <p:nvGrpSpPr>
          <p:cNvPr id="20" name="组合 19"/>
          <p:cNvGrpSpPr/>
          <p:nvPr/>
        </p:nvGrpSpPr>
        <p:grpSpPr>
          <a:xfrm>
            <a:off x="3308350" y="3363913"/>
            <a:ext cx="2555875" cy="1023937"/>
            <a:chOff x="3307773" y="3363378"/>
            <a:chExt cx="2556164" cy="1025051"/>
          </a:xfrm>
        </p:grpSpPr>
        <p:sp>
          <p:nvSpPr>
            <p:cNvPr id="35" name="矩形 34"/>
            <p:cNvSpPr/>
            <p:nvPr/>
          </p:nvSpPr>
          <p:spPr>
            <a:xfrm>
              <a:off x="3390332" y="3363378"/>
              <a:ext cx="388982" cy="387771"/>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6" name="文本框 35"/>
            <p:cNvSpPr txBox="1"/>
            <p:nvPr/>
          </p:nvSpPr>
          <p:spPr>
            <a:xfrm>
              <a:off x="3390901" y="3385324"/>
              <a:ext cx="387927" cy="338554"/>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600" b="0" i="0" u="none" strike="noStrike" kern="1200" cap="none" spc="0" normalizeH="0" baseline="0" noProof="0" dirty="0">
                  <a:ln>
                    <a:solidFill>
                      <a:schemeClr val="accent1"/>
                    </a:solidFill>
                  </a:ln>
                  <a:noFill/>
                  <a:effectLst/>
                  <a:uLnTx/>
                  <a:uFillTx/>
                  <a:latin typeface="FontAwesome" pitchFamily="2" charset="0"/>
                  <a:ea typeface="微软雅黑" panose="020B0503020204020204" pitchFamily="34" charset="-122"/>
                  <a:cs typeface="+mn-cs"/>
                </a:rPr>
                <a:t></a:t>
              </a:r>
              <a:endParaRPr kumimoji="0" lang="zh-CN" altLang="en-US" sz="1600" b="0" i="0" u="none" strike="noStrike" kern="1200" cap="none" spc="0" normalizeH="0" baseline="0" noProof="0" dirty="0">
                <a:ln>
                  <a:solidFill>
                    <a:schemeClr val="accent1"/>
                  </a:solidFill>
                </a:ln>
                <a:noFill/>
                <a:effectLst/>
                <a:uLnTx/>
                <a:uFillTx/>
                <a:latin typeface="华文细黑" panose="02010600040101010101" pitchFamily="2" charset="-122"/>
                <a:ea typeface="微软雅黑" panose="020B0503020204020204" pitchFamily="34" charset="-122"/>
                <a:cs typeface="+mn-cs"/>
              </a:endParaRPr>
            </a:p>
          </p:txBody>
        </p:sp>
        <p:sp>
          <p:nvSpPr>
            <p:cNvPr id="34830" name="文本框 32"/>
            <p:cNvSpPr txBox="1"/>
            <p:nvPr/>
          </p:nvSpPr>
          <p:spPr>
            <a:xfrm>
              <a:off x="3778828" y="3516658"/>
              <a:ext cx="1939636" cy="276999"/>
            </a:xfrm>
            <a:prstGeom prst="rect">
              <a:avLst/>
            </a:prstGeom>
            <a:noFill/>
            <a:ln w="9525">
              <a:noFill/>
            </a:ln>
          </p:spPr>
          <p:txBody>
            <a:bodyPr>
              <a:spAutoFit/>
            </a:bodyPr>
            <a:lstStyle/>
            <a:p>
              <a:pPr lvl="0"/>
              <a:r>
                <a:rPr lang="en-US" altLang="zh-CN" sz="1200" dirty="0">
                  <a:solidFill>
                    <a:schemeClr val="accent1"/>
                  </a:solidFill>
                  <a:latin typeface="华文细黑" panose="02010600040101010101" pitchFamily="2" charset="-122"/>
                  <a:ea typeface="微软雅黑" panose="020B0503020204020204" pitchFamily="34" charset="-122"/>
                </a:rPr>
                <a:t>PHOTOGRAPHY</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34831" name="文本框 33"/>
            <p:cNvSpPr txBox="1"/>
            <p:nvPr/>
          </p:nvSpPr>
          <p:spPr>
            <a:xfrm>
              <a:off x="3307773" y="3834431"/>
              <a:ext cx="2556164" cy="553998"/>
            </a:xfrm>
            <a:prstGeom prst="rect">
              <a:avLst/>
            </a:prstGeom>
            <a:noFill/>
            <a:ln w="9525">
              <a:noFill/>
            </a:ln>
          </p:spPr>
          <p:txBody>
            <a:bodyPr>
              <a:spAutoFit/>
            </a:bodyPr>
            <a:lstStyle/>
            <a:p>
              <a:pPr lvl="0"/>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 alteration</a:t>
              </a:r>
              <a:endParaRPr lang="zh-CN" altLang="en-US" sz="1000" dirty="0">
                <a:solidFill>
                  <a:schemeClr val="bg1"/>
                </a:solidFill>
                <a:latin typeface="华文细黑" panose="02010600040101010101" pitchFamily="2" charset="-122"/>
                <a:ea typeface="微软雅黑" panose="020B0503020204020204" pitchFamily="34" charset="-122"/>
              </a:endParaRPr>
            </a:p>
          </p:txBody>
        </p:sp>
      </p:grpSp>
      <p:grpSp>
        <p:nvGrpSpPr>
          <p:cNvPr id="19" name="组合 18"/>
          <p:cNvGrpSpPr/>
          <p:nvPr/>
        </p:nvGrpSpPr>
        <p:grpSpPr>
          <a:xfrm>
            <a:off x="6165850" y="3363913"/>
            <a:ext cx="2555875" cy="1023937"/>
            <a:chOff x="6165272" y="3363378"/>
            <a:chExt cx="2556164" cy="1025051"/>
          </a:xfrm>
        </p:grpSpPr>
        <p:sp>
          <p:nvSpPr>
            <p:cNvPr id="41" name="矩形 40"/>
            <p:cNvSpPr/>
            <p:nvPr/>
          </p:nvSpPr>
          <p:spPr>
            <a:xfrm>
              <a:off x="6247831" y="3363378"/>
              <a:ext cx="388982" cy="387771"/>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42" name="文本框 41"/>
            <p:cNvSpPr txBox="1"/>
            <p:nvPr/>
          </p:nvSpPr>
          <p:spPr>
            <a:xfrm>
              <a:off x="6248400" y="3385324"/>
              <a:ext cx="387927" cy="338554"/>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600" b="0" i="0" u="none" strike="noStrike" kern="1200" cap="none" spc="0" normalizeH="0" baseline="0" noProof="0" dirty="0">
                  <a:ln>
                    <a:solidFill>
                      <a:schemeClr val="accent1"/>
                    </a:solidFill>
                  </a:ln>
                  <a:noFill/>
                  <a:effectLst/>
                  <a:uLnTx/>
                  <a:uFillTx/>
                  <a:latin typeface="FontAwesome" pitchFamily="2" charset="0"/>
                  <a:ea typeface="微软雅黑" panose="020B0503020204020204" pitchFamily="34" charset="-122"/>
                  <a:cs typeface="+mn-cs"/>
                </a:rPr>
                <a:t></a:t>
              </a:r>
              <a:endParaRPr kumimoji="0" lang="zh-CN" altLang="en-US" sz="1600" b="0" i="0" u="none" strike="noStrike" kern="1200" cap="none" spc="0" normalizeH="0" baseline="0" noProof="0" dirty="0">
                <a:ln>
                  <a:solidFill>
                    <a:schemeClr val="accent1"/>
                  </a:solidFill>
                </a:ln>
                <a:noFill/>
                <a:effectLst/>
                <a:uLnTx/>
                <a:uFillTx/>
                <a:latin typeface="华文细黑" panose="02010600040101010101" pitchFamily="2" charset="-122"/>
                <a:ea typeface="微软雅黑" panose="020B0503020204020204" pitchFamily="34" charset="-122"/>
                <a:cs typeface="+mn-cs"/>
              </a:endParaRPr>
            </a:p>
          </p:txBody>
        </p:sp>
        <p:sp>
          <p:nvSpPr>
            <p:cNvPr id="34826" name="文本框 38"/>
            <p:cNvSpPr txBox="1"/>
            <p:nvPr/>
          </p:nvSpPr>
          <p:spPr>
            <a:xfrm>
              <a:off x="6636327" y="3516658"/>
              <a:ext cx="1939636" cy="276999"/>
            </a:xfrm>
            <a:prstGeom prst="rect">
              <a:avLst/>
            </a:prstGeom>
            <a:noFill/>
            <a:ln w="9525">
              <a:noFill/>
            </a:ln>
          </p:spPr>
          <p:txBody>
            <a:bodyPr>
              <a:spAutoFit/>
            </a:bodyPr>
            <a:lstStyle/>
            <a:p>
              <a:pPr lvl="0"/>
              <a:r>
                <a:rPr lang="en-US" altLang="zh-CN" sz="1200" dirty="0">
                  <a:solidFill>
                    <a:schemeClr val="accent1"/>
                  </a:solidFill>
                  <a:latin typeface="华文细黑" panose="02010600040101010101" pitchFamily="2" charset="-122"/>
                  <a:ea typeface="微软雅黑" panose="020B0503020204020204" pitchFamily="34" charset="-122"/>
                </a:rPr>
                <a:t>SEO OPITIMZED</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34827" name="文本框 39"/>
            <p:cNvSpPr txBox="1"/>
            <p:nvPr/>
          </p:nvSpPr>
          <p:spPr>
            <a:xfrm>
              <a:off x="6165272" y="3834431"/>
              <a:ext cx="2556164" cy="553998"/>
            </a:xfrm>
            <a:prstGeom prst="rect">
              <a:avLst/>
            </a:prstGeom>
            <a:noFill/>
            <a:ln w="9525">
              <a:noFill/>
            </a:ln>
          </p:spPr>
          <p:txBody>
            <a:bodyPr>
              <a:spAutoFit/>
            </a:bodyPr>
            <a:lstStyle/>
            <a:p>
              <a:pPr lvl="0"/>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 alteration</a:t>
              </a:r>
              <a:endParaRPr lang="zh-CN" altLang="en-US" sz="1000" dirty="0">
                <a:solidFill>
                  <a:schemeClr val="bg1"/>
                </a:solidFill>
                <a:latin typeface="华文细黑" panose="02010600040101010101" pitchFamily="2" charset="-122"/>
                <a:ea typeface="微软雅黑" panose="020B0503020204020204" pitchFamily="34"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75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ppt_x"/>
                                          </p:val>
                                        </p:tav>
                                        <p:tav tm="100000">
                                          <p:val>
                                            <p:strVal val="#ppt_x"/>
                                          </p:val>
                                        </p:tav>
                                      </p:tavLst>
                                    </p:anim>
                                    <p:anim calcmode="lin" valueType="num">
                                      <p:cBhvr additive="base">
                                        <p:cTn id="20" dur="500" fill="hold"/>
                                        <p:tgtEl>
                                          <p:spTgt spid="25"/>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ppt_x"/>
                                          </p:val>
                                        </p:tav>
                                        <p:tav tm="100000">
                                          <p:val>
                                            <p:strVal val="#ppt_x"/>
                                          </p:val>
                                        </p:tav>
                                      </p:tavLst>
                                    </p:anim>
                                    <p:anim calcmode="lin" valueType="num">
                                      <p:cBhvr additive="base">
                                        <p:cTn id="24" dur="500" fill="hold"/>
                                        <p:tgtEl>
                                          <p:spTgt spid="20"/>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25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val 14"/>
          <p:cNvSpPr/>
          <p:nvPr/>
        </p:nvSpPr>
        <p:spPr>
          <a:xfrm>
            <a:off x="974510" y="2047023"/>
            <a:ext cx="820076" cy="820076"/>
          </a:xfrm>
          <a:prstGeom prst="diamond">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800" b="0" i="0" u="none" strike="noStrike" kern="1200" cap="none" spc="0" normalizeH="0" baseline="0" noProof="0" dirty="0">
                <a:ln>
                  <a:solidFill>
                    <a:schemeClr val="accent1"/>
                  </a:solidFill>
                </a:ln>
                <a:noFill/>
                <a:effectLst/>
                <a:uLnTx/>
                <a:uFillTx/>
                <a:latin typeface="FontAwesome" pitchFamily="2" charset="0"/>
                <a:ea typeface="+mn-ea"/>
                <a:cs typeface="+mn-cs"/>
              </a:rPr>
              <a:t></a:t>
            </a:r>
            <a:endParaRPr kumimoji="0" lang="en-US" sz="1800" b="0" i="0" u="none" strike="noStrike" kern="1200" cap="none" spc="0" normalizeH="0" baseline="0" noProof="0" dirty="0">
              <a:ln>
                <a:solidFill>
                  <a:schemeClr val="accent1"/>
                </a:solidFill>
              </a:ln>
              <a:noFill/>
              <a:effectLst/>
              <a:uLnTx/>
              <a:uFillTx/>
              <a:latin typeface="+mn-lt"/>
              <a:ea typeface="+mn-ea"/>
              <a:cs typeface="+mn-cs"/>
            </a:endParaRPr>
          </a:p>
        </p:txBody>
      </p:sp>
      <p:grpSp>
        <p:nvGrpSpPr>
          <p:cNvPr id="3" name="组合 2"/>
          <p:cNvGrpSpPr/>
          <p:nvPr/>
        </p:nvGrpSpPr>
        <p:grpSpPr>
          <a:xfrm>
            <a:off x="396875" y="3128963"/>
            <a:ext cx="1989138" cy="993775"/>
            <a:chOff x="396423" y="3101597"/>
            <a:chExt cx="1989474" cy="993627"/>
          </a:xfrm>
        </p:grpSpPr>
        <p:sp>
          <p:nvSpPr>
            <p:cNvPr id="36883" name="文本框 1"/>
            <p:cNvSpPr txBox="1"/>
            <p:nvPr/>
          </p:nvSpPr>
          <p:spPr>
            <a:xfrm>
              <a:off x="669142" y="3101597"/>
              <a:ext cx="1369393" cy="276999"/>
            </a:xfrm>
            <a:prstGeom prst="rect">
              <a:avLst/>
            </a:prstGeom>
            <a:noFill/>
            <a:ln w="9525">
              <a:noFill/>
            </a:ln>
          </p:spPr>
          <p:txBody>
            <a:bodyPr>
              <a:spAutoFit/>
            </a:bodyPr>
            <a:lstStyle/>
            <a:p>
              <a:pPr lvl="0" algn="ctr"/>
              <a:r>
                <a:rPr lang="en-US" altLang="zh-CN" sz="1200" dirty="0">
                  <a:solidFill>
                    <a:schemeClr val="bg1"/>
                  </a:solidFill>
                  <a:latin typeface="华文细黑" panose="02010600040101010101" pitchFamily="2" charset="-122"/>
                  <a:ea typeface="微软雅黑" panose="020B0503020204020204" pitchFamily="34" charset="-122"/>
                </a:rPr>
                <a:t>Bootstrap 4</a:t>
              </a:r>
              <a:endParaRPr lang="zh-CN" altLang="en-US" sz="1200" dirty="0">
                <a:solidFill>
                  <a:schemeClr val="bg1"/>
                </a:solidFill>
                <a:latin typeface="华文细黑" panose="02010600040101010101" pitchFamily="2" charset="-122"/>
                <a:ea typeface="微软雅黑" panose="020B0503020204020204" pitchFamily="34" charset="-122"/>
              </a:endParaRPr>
            </a:p>
          </p:txBody>
        </p:sp>
        <p:sp>
          <p:nvSpPr>
            <p:cNvPr id="36884" name="文本框 3"/>
            <p:cNvSpPr txBox="1"/>
            <p:nvPr/>
          </p:nvSpPr>
          <p:spPr>
            <a:xfrm>
              <a:off x="396423" y="3495060"/>
              <a:ext cx="1989474" cy="600164"/>
            </a:xfrm>
            <a:prstGeom prst="rect">
              <a:avLst/>
            </a:prstGeom>
            <a:noFill/>
            <a:ln w="9525">
              <a:noFill/>
            </a:ln>
          </p:spPr>
          <p:txBody>
            <a:bodyPr>
              <a:spAutoFit/>
            </a:bodyPr>
            <a:lstStyle/>
            <a:p>
              <a:pPr lvl="0" algn="ct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endParaRPr lang="zh-CN" altLang="en-US" sz="1100" dirty="0">
                <a:solidFill>
                  <a:schemeClr val="bg1"/>
                </a:solidFill>
                <a:latin typeface="华文细黑" panose="02010600040101010101" pitchFamily="2" charset="-122"/>
                <a:ea typeface="微软雅黑" panose="020B0503020204020204" pitchFamily="34" charset="-122"/>
              </a:endParaRPr>
            </a:p>
          </p:txBody>
        </p:sp>
        <p:cxnSp>
          <p:nvCxnSpPr>
            <p:cNvPr id="25" name="直接连接符 24"/>
            <p:cNvCxnSpPr/>
            <p:nvPr/>
          </p:nvCxnSpPr>
          <p:spPr>
            <a:xfrm>
              <a:off x="1147438" y="3433335"/>
              <a:ext cx="466804"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8" name="Oval 14"/>
          <p:cNvSpPr/>
          <p:nvPr/>
        </p:nvSpPr>
        <p:spPr>
          <a:xfrm>
            <a:off x="3173424" y="2047023"/>
            <a:ext cx="820076" cy="820076"/>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800" b="0" i="0" u="none" strike="noStrike" kern="1200" cap="none" spc="0" normalizeH="0" baseline="0" noProof="0" dirty="0">
                <a:ln>
                  <a:solidFill>
                    <a:schemeClr val="bg1"/>
                  </a:solidFill>
                </a:ln>
                <a:noFill/>
                <a:effectLst/>
                <a:uLnTx/>
                <a:uFillTx/>
                <a:latin typeface="FontAwesome" pitchFamily="2" charset="0"/>
                <a:ea typeface="+mn-ea"/>
                <a:cs typeface="+mn-cs"/>
              </a:rPr>
              <a:t></a:t>
            </a:r>
            <a:endParaRPr kumimoji="0" lang="en-US" sz="1800" b="0" i="0" u="none" strike="noStrike" kern="1200" cap="none" spc="0" normalizeH="0" baseline="0" noProof="0" dirty="0">
              <a:ln>
                <a:solidFill>
                  <a:schemeClr val="bg1"/>
                </a:solidFill>
              </a:ln>
              <a:noFill/>
              <a:effectLst/>
              <a:uLnTx/>
              <a:uFillTx/>
              <a:latin typeface="+mn-lt"/>
              <a:ea typeface="+mn-ea"/>
              <a:cs typeface="+mn-cs"/>
            </a:endParaRPr>
          </a:p>
        </p:txBody>
      </p:sp>
      <p:sp>
        <p:nvSpPr>
          <p:cNvPr id="43" name="Oval 14"/>
          <p:cNvSpPr/>
          <p:nvPr/>
        </p:nvSpPr>
        <p:spPr>
          <a:xfrm>
            <a:off x="5297694" y="2047023"/>
            <a:ext cx="820076" cy="820076"/>
          </a:xfrm>
          <a:prstGeom prst="diamond">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800" b="0" i="0" u="none" strike="noStrike" kern="1200" cap="none" spc="0" normalizeH="0" baseline="0" noProof="0" dirty="0">
                <a:ln>
                  <a:solidFill>
                    <a:schemeClr val="accent1"/>
                  </a:solidFill>
                </a:ln>
                <a:noFill/>
                <a:effectLst/>
                <a:uLnTx/>
                <a:uFillTx/>
                <a:latin typeface="FontAwesome" pitchFamily="2" charset="0"/>
                <a:ea typeface="+mn-ea"/>
                <a:cs typeface="+mn-cs"/>
              </a:rPr>
              <a:t></a:t>
            </a:r>
            <a:endParaRPr kumimoji="0" lang="en-US" sz="1800" b="0" i="0" u="none" strike="noStrike" kern="1200" cap="none" spc="0" normalizeH="0" baseline="0" noProof="0" dirty="0">
              <a:ln>
                <a:solidFill>
                  <a:schemeClr val="accent1"/>
                </a:solidFill>
              </a:ln>
              <a:noFill/>
              <a:effectLst/>
              <a:uLnTx/>
              <a:uFillTx/>
              <a:latin typeface="+mn-lt"/>
              <a:ea typeface="+mn-ea"/>
              <a:cs typeface="+mn-cs"/>
            </a:endParaRPr>
          </a:p>
        </p:txBody>
      </p:sp>
      <p:sp>
        <p:nvSpPr>
          <p:cNvPr id="48" name="Oval 14"/>
          <p:cNvSpPr/>
          <p:nvPr/>
        </p:nvSpPr>
        <p:spPr>
          <a:xfrm>
            <a:off x="7409524" y="2047023"/>
            <a:ext cx="820076" cy="820076"/>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800" b="0" i="0" u="none" strike="noStrike" kern="1200" cap="none" spc="0" normalizeH="0" baseline="0" noProof="0" dirty="0">
                <a:ln>
                  <a:solidFill>
                    <a:schemeClr val="bg1"/>
                  </a:solidFill>
                </a:ln>
                <a:noFill/>
                <a:effectLst/>
                <a:uLnTx/>
                <a:uFillTx/>
                <a:latin typeface="FontAwesome" pitchFamily="2" charset="0"/>
                <a:ea typeface="+mn-ea"/>
                <a:cs typeface="+mn-cs"/>
              </a:rPr>
              <a:t></a:t>
            </a:r>
            <a:endParaRPr kumimoji="0" lang="en-US" sz="1800" b="0" i="0" u="none" strike="noStrike" kern="1200" cap="none" spc="0" normalizeH="0" baseline="0" noProof="0" dirty="0">
              <a:ln>
                <a:solidFill>
                  <a:schemeClr val="bg1"/>
                </a:solidFill>
              </a:ln>
              <a:noFill/>
              <a:effectLst/>
              <a:uLnTx/>
              <a:uFillTx/>
              <a:latin typeface="+mn-lt"/>
              <a:ea typeface="+mn-ea"/>
              <a:cs typeface="+mn-cs"/>
            </a:endParaRPr>
          </a:p>
        </p:txBody>
      </p:sp>
      <p:grpSp>
        <p:nvGrpSpPr>
          <p:cNvPr id="5" name="组合 4"/>
          <p:cNvGrpSpPr/>
          <p:nvPr/>
        </p:nvGrpSpPr>
        <p:grpSpPr>
          <a:xfrm>
            <a:off x="2557463" y="3143250"/>
            <a:ext cx="1990725" cy="979488"/>
            <a:chOff x="2558013" y="3115936"/>
            <a:chExt cx="1989474" cy="979288"/>
          </a:xfrm>
        </p:grpSpPr>
        <p:sp>
          <p:nvSpPr>
            <p:cNvPr id="36880" name="文本框 38"/>
            <p:cNvSpPr txBox="1"/>
            <p:nvPr/>
          </p:nvSpPr>
          <p:spPr>
            <a:xfrm>
              <a:off x="2696625" y="3115936"/>
              <a:ext cx="1712250" cy="276999"/>
            </a:xfrm>
            <a:prstGeom prst="rect">
              <a:avLst/>
            </a:prstGeom>
            <a:noFill/>
            <a:ln w="9525">
              <a:noFill/>
            </a:ln>
          </p:spPr>
          <p:txBody>
            <a:bodyPr>
              <a:spAutoFit/>
            </a:bodyPr>
            <a:lstStyle/>
            <a:p>
              <a:pPr lvl="0" algn="ctr"/>
              <a:r>
                <a:rPr lang="en-US" altLang="zh-CN" sz="1200" dirty="0">
                  <a:solidFill>
                    <a:schemeClr val="bg1"/>
                  </a:solidFill>
                  <a:latin typeface="华文细黑" panose="02010600040101010101" pitchFamily="2" charset="-122"/>
                  <a:ea typeface="微软雅黑" panose="020B0503020204020204" pitchFamily="34" charset="-122"/>
                </a:rPr>
                <a:t>Responsive Design</a:t>
              </a:r>
              <a:endParaRPr lang="zh-CN" altLang="en-US" sz="1200" dirty="0">
                <a:solidFill>
                  <a:schemeClr val="bg1"/>
                </a:solidFill>
                <a:latin typeface="华文细黑" panose="02010600040101010101" pitchFamily="2" charset="-122"/>
                <a:ea typeface="微软雅黑" panose="020B0503020204020204" pitchFamily="34" charset="-122"/>
              </a:endParaRPr>
            </a:p>
          </p:txBody>
        </p:sp>
        <p:cxnSp>
          <p:nvCxnSpPr>
            <p:cNvPr id="41" name="直接连接符 40"/>
            <p:cNvCxnSpPr/>
            <p:nvPr/>
          </p:nvCxnSpPr>
          <p:spPr>
            <a:xfrm>
              <a:off x="3346504" y="3433371"/>
              <a:ext cx="468019"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36882" name="文本框 21"/>
            <p:cNvSpPr txBox="1"/>
            <p:nvPr/>
          </p:nvSpPr>
          <p:spPr>
            <a:xfrm>
              <a:off x="2558013" y="3495060"/>
              <a:ext cx="1989474" cy="600164"/>
            </a:xfrm>
            <a:prstGeom prst="rect">
              <a:avLst/>
            </a:prstGeom>
            <a:noFill/>
            <a:ln w="9525">
              <a:noFill/>
            </a:ln>
          </p:spPr>
          <p:txBody>
            <a:bodyPr>
              <a:spAutoFit/>
            </a:bodyPr>
            <a:lstStyle/>
            <a:p>
              <a:pPr lvl="0" algn="ct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grpSp>
        <p:nvGrpSpPr>
          <p:cNvPr id="6" name="组合 5"/>
          <p:cNvGrpSpPr/>
          <p:nvPr/>
        </p:nvGrpSpPr>
        <p:grpSpPr>
          <a:xfrm>
            <a:off x="4719638" y="3128963"/>
            <a:ext cx="1989137" cy="993775"/>
            <a:chOff x="4719603" y="3101597"/>
            <a:chExt cx="1989474" cy="993627"/>
          </a:xfrm>
        </p:grpSpPr>
        <p:sp>
          <p:nvSpPr>
            <p:cNvPr id="36877" name="文本框 43"/>
            <p:cNvSpPr txBox="1"/>
            <p:nvPr/>
          </p:nvSpPr>
          <p:spPr>
            <a:xfrm>
              <a:off x="4992326" y="3101597"/>
              <a:ext cx="1369393" cy="276999"/>
            </a:xfrm>
            <a:prstGeom prst="rect">
              <a:avLst/>
            </a:prstGeom>
            <a:noFill/>
            <a:ln w="9525">
              <a:noFill/>
            </a:ln>
          </p:spPr>
          <p:txBody>
            <a:bodyPr>
              <a:spAutoFit/>
            </a:bodyPr>
            <a:lstStyle/>
            <a:p>
              <a:pPr lvl="0" algn="ctr"/>
              <a:r>
                <a:rPr lang="en-US" altLang="zh-CN" sz="1200" dirty="0">
                  <a:solidFill>
                    <a:schemeClr val="bg1"/>
                  </a:solidFill>
                  <a:latin typeface="华文细黑" panose="02010600040101010101" pitchFamily="2" charset="-122"/>
                  <a:ea typeface="微软雅黑" panose="020B0503020204020204" pitchFamily="34" charset="-122"/>
                </a:rPr>
                <a:t>Retina Ready</a:t>
              </a:r>
              <a:endParaRPr lang="zh-CN" altLang="en-US" sz="1200" dirty="0">
                <a:solidFill>
                  <a:schemeClr val="bg1"/>
                </a:solidFill>
                <a:latin typeface="华文细黑" panose="02010600040101010101" pitchFamily="2" charset="-122"/>
                <a:ea typeface="微软雅黑" panose="020B0503020204020204" pitchFamily="34" charset="-122"/>
              </a:endParaRPr>
            </a:p>
          </p:txBody>
        </p:sp>
        <p:cxnSp>
          <p:nvCxnSpPr>
            <p:cNvPr id="46" name="直接连接符 45"/>
            <p:cNvCxnSpPr/>
            <p:nvPr/>
          </p:nvCxnSpPr>
          <p:spPr>
            <a:xfrm>
              <a:off x="5470617" y="3433335"/>
              <a:ext cx="466804"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6879" name="文本框 23"/>
            <p:cNvSpPr txBox="1"/>
            <p:nvPr/>
          </p:nvSpPr>
          <p:spPr>
            <a:xfrm>
              <a:off x="4719603" y="3495060"/>
              <a:ext cx="1989474" cy="600164"/>
            </a:xfrm>
            <a:prstGeom prst="rect">
              <a:avLst/>
            </a:prstGeom>
            <a:noFill/>
            <a:ln w="9525">
              <a:noFill/>
            </a:ln>
          </p:spPr>
          <p:txBody>
            <a:bodyPr>
              <a:spAutoFit/>
            </a:bodyPr>
            <a:lstStyle/>
            <a:p>
              <a:pPr lvl="0" algn="ct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grpSp>
        <p:nvGrpSpPr>
          <p:cNvPr id="7" name="组合 6"/>
          <p:cNvGrpSpPr/>
          <p:nvPr/>
        </p:nvGrpSpPr>
        <p:grpSpPr>
          <a:xfrm>
            <a:off x="6881813" y="3128963"/>
            <a:ext cx="1989137" cy="993775"/>
            <a:chOff x="6881193" y="3101597"/>
            <a:chExt cx="1989474" cy="993627"/>
          </a:xfrm>
        </p:grpSpPr>
        <p:sp>
          <p:nvSpPr>
            <p:cNvPr id="36874" name="文本框 48"/>
            <p:cNvSpPr txBox="1"/>
            <p:nvPr/>
          </p:nvSpPr>
          <p:spPr>
            <a:xfrm>
              <a:off x="6885330" y="3101597"/>
              <a:ext cx="1854717" cy="276999"/>
            </a:xfrm>
            <a:prstGeom prst="rect">
              <a:avLst/>
            </a:prstGeom>
            <a:noFill/>
            <a:ln w="9525">
              <a:noFill/>
            </a:ln>
          </p:spPr>
          <p:txBody>
            <a:bodyPr>
              <a:spAutoFit/>
            </a:bodyPr>
            <a:lstStyle/>
            <a:p>
              <a:pPr lvl="0" algn="ctr"/>
              <a:r>
                <a:rPr lang="en-US" altLang="zh-CN" sz="1200" dirty="0">
                  <a:solidFill>
                    <a:schemeClr val="bg1"/>
                  </a:solidFill>
                  <a:latin typeface="华文细黑" panose="02010600040101010101" pitchFamily="2" charset="-122"/>
                  <a:ea typeface="微软雅黑" panose="020B0503020204020204" pitchFamily="34" charset="-122"/>
                </a:rPr>
                <a:t>Optimized for mobiles</a:t>
              </a:r>
              <a:endParaRPr lang="zh-CN" altLang="en-US" sz="1200" dirty="0">
                <a:solidFill>
                  <a:schemeClr val="bg1"/>
                </a:solidFill>
                <a:latin typeface="华文细黑" panose="02010600040101010101" pitchFamily="2" charset="-122"/>
                <a:ea typeface="微软雅黑" panose="020B0503020204020204" pitchFamily="34" charset="-122"/>
              </a:endParaRPr>
            </a:p>
          </p:txBody>
        </p:sp>
        <p:cxnSp>
          <p:nvCxnSpPr>
            <p:cNvPr id="51" name="直接连接符 50"/>
            <p:cNvCxnSpPr/>
            <p:nvPr/>
          </p:nvCxnSpPr>
          <p:spPr>
            <a:xfrm>
              <a:off x="7594101" y="3433335"/>
              <a:ext cx="468392" cy="0"/>
            </a:xfrm>
            <a:prstGeom prst="line">
              <a:avLst/>
            </a:prstGeom>
            <a:ln w="9525" cap="rnd" cmpd="sng">
              <a:solidFill>
                <a:schemeClr val="bg1"/>
              </a:solidFill>
            </a:ln>
          </p:spPr>
          <p:style>
            <a:lnRef idx="1">
              <a:schemeClr val="accent1"/>
            </a:lnRef>
            <a:fillRef idx="0">
              <a:schemeClr val="accent1"/>
            </a:fillRef>
            <a:effectRef idx="0">
              <a:schemeClr val="accent1"/>
            </a:effectRef>
            <a:fontRef idx="minor">
              <a:schemeClr val="tx1"/>
            </a:fontRef>
          </p:style>
        </p:cxnSp>
        <p:sp>
          <p:nvSpPr>
            <p:cNvPr id="36876" name="文本框 25"/>
            <p:cNvSpPr txBox="1"/>
            <p:nvPr/>
          </p:nvSpPr>
          <p:spPr>
            <a:xfrm>
              <a:off x="6881193" y="3495060"/>
              <a:ext cx="1989474" cy="600164"/>
            </a:xfrm>
            <a:prstGeom prst="rect">
              <a:avLst/>
            </a:prstGeom>
            <a:noFill/>
            <a:ln w="9525">
              <a:noFill/>
            </a:ln>
          </p:spPr>
          <p:txBody>
            <a:bodyPr>
              <a:spAutoFit/>
            </a:bodyPr>
            <a:lstStyle/>
            <a:p>
              <a:pPr lvl="0" algn="ct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 calcmode="lin" valueType="num">
                                      <p:cBhvr>
                                        <p:cTn id="9" dur="500" fill="hold"/>
                                        <p:tgtEl>
                                          <p:spTgt spid="23"/>
                                        </p:tgtEl>
                                        <p:attrNameLst>
                                          <p:attrName>style.rotation</p:attrName>
                                        </p:attrNameLst>
                                      </p:cBhvr>
                                      <p:tavLst>
                                        <p:tav tm="0">
                                          <p:val>
                                            <p:fltVal val="360"/>
                                          </p:val>
                                        </p:tav>
                                        <p:tav tm="100000">
                                          <p:val>
                                            <p:fltVal val="0"/>
                                          </p:val>
                                        </p:tav>
                                      </p:tavLst>
                                    </p:anim>
                                    <p:animEffect transition="in" filter="fade">
                                      <p:cBhvr>
                                        <p:cTn id="10" dur="500"/>
                                        <p:tgtEl>
                                          <p:spTgt spid="23"/>
                                        </p:tgtEl>
                                      </p:cBhvr>
                                    </p:animEffect>
                                  </p:childTnLst>
                                </p:cTn>
                              </p:par>
                            </p:childTnLst>
                          </p:cTn>
                        </p:par>
                        <p:par>
                          <p:cTn id="11" fill="hold">
                            <p:stCondLst>
                              <p:cond delay="500"/>
                            </p:stCondLst>
                            <p:childTnLst>
                              <p:par>
                                <p:cTn id="12" presetID="2" presetClass="entr" presetSubtype="4" decel="10000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9" presetClass="entr" presetSubtype="0" decel="100000" fill="hold" nodeType="clickEffect">
                                  <p:stCondLst>
                                    <p:cond delay="0"/>
                                  </p:stCondLst>
                                  <p:childTnLst>
                                    <p:set>
                                      <p:cBhvr>
                                        <p:cTn id="19" dur="1" fill="hold">
                                          <p:stCondLst>
                                            <p:cond delay="0"/>
                                          </p:stCondLst>
                                        </p:cTn>
                                        <p:tgtEl>
                                          <p:spTgt spid="38"/>
                                        </p:tgtEl>
                                        <p:attrNameLst>
                                          <p:attrName>style.visibility</p:attrName>
                                        </p:attrNameLst>
                                      </p:cBhvr>
                                      <p:to>
                                        <p:strVal val="visible"/>
                                      </p:to>
                                    </p:set>
                                    <p:anim calcmode="lin" valueType="num">
                                      <p:cBhvr>
                                        <p:cTn id="20" dur="500" fill="hold"/>
                                        <p:tgtEl>
                                          <p:spTgt spid="38"/>
                                        </p:tgtEl>
                                        <p:attrNameLst>
                                          <p:attrName>ppt_w</p:attrName>
                                        </p:attrNameLst>
                                      </p:cBhvr>
                                      <p:tavLst>
                                        <p:tav tm="0">
                                          <p:val>
                                            <p:fltVal val="0"/>
                                          </p:val>
                                        </p:tav>
                                        <p:tav tm="100000">
                                          <p:val>
                                            <p:strVal val="#ppt_w"/>
                                          </p:val>
                                        </p:tav>
                                      </p:tavLst>
                                    </p:anim>
                                    <p:anim calcmode="lin" valueType="num">
                                      <p:cBhvr>
                                        <p:cTn id="21" dur="500" fill="hold"/>
                                        <p:tgtEl>
                                          <p:spTgt spid="38"/>
                                        </p:tgtEl>
                                        <p:attrNameLst>
                                          <p:attrName>ppt_h</p:attrName>
                                        </p:attrNameLst>
                                      </p:cBhvr>
                                      <p:tavLst>
                                        <p:tav tm="0">
                                          <p:val>
                                            <p:fltVal val="0"/>
                                          </p:val>
                                        </p:tav>
                                        <p:tav tm="100000">
                                          <p:val>
                                            <p:strVal val="#ppt_h"/>
                                          </p:val>
                                        </p:tav>
                                      </p:tavLst>
                                    </p:anim>
                                    <p:anim calcmode="lin" valueType="num">
                                      <p:cBhvr>
                                        <p:cTn id="22" dur="500" fill="hold"/>
                                        <p:tgtEl>
                                          <p:spTgt spid="38"/>
                                        </p:tgtEl>
                                        <p:attrNameLst>
                                          <p:attrName>style.rotation</p:attrName>
                                        </p:attrNameLst>
                                      </p:cBhvr>
                                      <p:tavLst>
                                        <p:tav tm="0">
                                          <p:val>
                                            <p:fltVal val="360"/>
                                          </p:val>
                                        </p:tav>
                                        <p:tav tm="100000">
                                          <p:val>
                                            <p:fltVal val="0"/>
                                          </p:val>
                                        </p:tav>
                                      </p:tavLst>
                                    </p:anim>
                                    <p:animEffect transition="in" filter="fade">
                                      <p:cBhvr>
                                        <p:cTn id="23" dur="500"/>
                                        <p:tgtEl>
                                          <p:spTgt spid="38"/>
                                        </p:tgtEl>
                                      </p:cBhvr>
                                    </p:animEffect>
                                  </p:childTnLst>
                                </p:cTn>
                              </p:par>
                            </p:childTnLst>
                          </p:cTn>
                        </p:par>
                        <p:par>
                          <p:cTn id="24" fill="hold">
                            <p:stCondLst>
                              <p:cond delay="500"/>
                            </p:stCondLst>
                            <p:childTnLst>
                              <p:par>
                                <p:cTn id="25" presetID="2" presetClass="entr" presetSubtype="4" decel="10000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9" presetClass="entr" presetSubtype="0" decel="100000" fill="hold" nodeType="click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p:cTn id="33" dur="500" fill="hold"/>
                                        <p:tgtEl>
                                          <p:spTgt spid="43"/>
                                        </p:tgtEl>
                                        <p:attrNameLst>
                                          <p:attrName>ppt_w</p:attrName>
                                        </p:attrNameLst>
                                      </p:cBhvr>
                                      <p:tavLst>
                                        <p:tav tm="0">
                                          <p:val>
                                            <p:fltVal val="0"/>
                                          </p:val>
                                        </p:tav>
                                        <p:tav tm="100000">
                                          <p:val>
                                            <p:strVal val="#ppt_w"/>
                                          </p:val>
                                        </p:tav>
                                      </p:tavLst>
                                    </p:anim>
                                    <p:anim calcmode="lin" valueType="num">
                                      <p:cBhvr>
                                        <p:cTn id="34" dur="500" fill="hold"/>
                                        <p:tgtEl>
                                          <p:spTgt spid="43"/>
                                        </p:tgtEl>
                                        <p:attrNameLst>
                                          <p:attrName>ppt_h</p:attrName>
                                        </p:attrNameLst>
                                      </p:cBhvr>
                                      <p:tavLst>
                                        <p:tav tm="0">
                                          <p:val>
                                            <p:fltVal val="0"/>
                                          </p:val>
                                        </p:tav>
                                        <p:tav tm="100000">
                                          <p:val>
                                            <p:strVal val="#ppt_h"/>
                                          </p:val>
                                        </p:tav>
                                      </p:tavLst>
                                    </p:anim>
                                    <p:anim calcmode="lin" valueType="num">
                                      <p:cBhvr>
                                        <p:cTn id="35" dur="500" fill="hold"/>
                                        <p:tgtEl>
                                          <p:spTgt spid="43"/>
                                        </p:tgtEl>
                                        <p:attrNameLst>
                                          <p:attrName>style.rotation</p:attrName>
                                        </p:attrNameLst>
                                      </p:cBhvr>
                                      <p:tavLst>
                                        <p:tav tm="0">
                                          <p:val>
                                            <p:fltVal val="360"/>
                                          </p:val>
                                        </p:tav>
                                        <p:tav tm="100000">
                                          <p:val>
                                            <p:fltVal val="0"/>
                                          </p:val>
                                        </p:tav>
                                      </p:tavLst>
                                    </p:anim>
                                    <p:animEffect transition="in" filter="fade">
                                      <p:cBhvr>
                                        <p:cTn id="36" dur="500"/>
                                        <p:tgtEl>
                                          <p:spTgt spid="43"/>
                                        </p:tgtEl>
                                      </p:cBhvr>
                                    </p:animEffect>
                                  </p:childTnLst>
                                </p:cTn>
                              </p:par>
                            </p:childTnLst>
                          </p:cTn>
                        </p:par>
                        <p:par>
                          <p:cTn id="37" fill="hold">
                            <p:stCondLst>
                              <p:cond delay="500"/>
                            </p:stCondLst>
                            <p:childTnLst>
                              <p:par>
                                <p:cTn id="38" presetID="2" presetClass="entr" presetSubtype="4" decel="100000"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500" fill="hold"/>
                                        <p:tgtEl>
                                          <p:spTgt spid="6"/>
                                        </p:tgtEl>
                                        <p:attrNameLst>
                                          <p:attrName>ppt_x</p:attrName>
                                        </p:attrNameLst>
                                      </p:cBhvr>
                                      <p:tavLst>
                                        <p:tav tm="0">
                                          <p:val>
                                            <p:strVal val="#ppt_x"/>
                                          </p:val>
                                        </p:tav>
                                        <p:tav tm="100000">
                                          <p:val>
                                            <p:strVal val="#ppt_x"/>
                                          </p:val>
                                        </p:tav>
                                      </p:tavLst>
                                    </p:anim>
                                    <p:anim calcmode="lin" valueType="num">
                                      <p:cBhvr additive="base">
                                        <p:cTn id="4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9" presetClass="entr" presetSubtype="0" decel="100000" fill="hold" nodeType="clickEffect">
                                  <p:stCondLst>
                                    <p:cond delay="0"/>
                                  </p:stCondLst>
                                  <p:childTnLst>
                                    <p:set>
                                      <p:cBhvr>
                                        <p:cTn id="45" dur="1" fill="hold">
                                          <p:stCondLst>
                                            <p:cond delay="0"/>
                                          </p:stCondLst>
                                        </p:cTn>
                                        <p:tgtEl>
                                          <p:spTgt spid="48"/>
                                        </p:tgtEl>
                                        <p:attrNameLst>
                                          <p:attrName>style.visibility</p:attrName>
                                        </p:attrNameLst>
                                      </p:cBhvr>
                                      <p:to>
                                        <p:strVal val="visible"/>
                                      </p:to>
                                    </p:set>
                                    <p:anim calcmode="lin" valueType="num">
                                      <p:cBhvr>
                                        <p:cTn id="46" dur="500" fill="hold"/>
                                        <p:tgtEl>
                                          <p:spTgt spid="48"/>
                                        </p:tgtEl>
                                        <p:attrNameLst>
                                          <p:attrName>ppt_w</p:attrName>
                                        </p:attrNameLst>
                                      </p:cBhvr>
                                      <p:tavLst>
                                        <p:tav tm="0">
                                          <p:val>
                                            <p:fltVal val="0"/>
                                          </p:val>
                                        </p:tav>
                                        <p:tav tm="100000">
                                          <p:val>
                                            <p:strVal val="#ppt_w"/>
                                          </p:val>
                                        </p:tav>
                                      </p:tavLst>
                                    </p:anim>
                                    <p:anim calcmode="lin" valueType="num">
                                      <p:cBhvr>
                                        <p:cTn id="47" dur="500" fill="hold"/>
                                        <p:tgtEl>
                                          <p:spTgt spid="48"/>
                                        </p:tgtEl>
                                        <p:attrNameLst>
                                          <p:attrName>ppt_h</p:attrName>
                                        </p:attrNameLst>
                                      </p:cBhvr>
                                      <p:tavLst>
                                        <p:tav tm="0">
                                          <p:val>
                                            <p:fltVal val="0"/>
                                          </p:val>
                                        </p:tav>
                                        <p:tav tm="100000">
                                          <p:val>
                                            <p:strVal val="#ppt_h"/>
                                          </p:val>
                                        </p:tav>
                                      </p:tavLst>
                                    </p:anim>
                                    <p:anim calcmode="lin" valueType="num">
                                      <p:cBhvr>
                                        <p:cTn id="48" dur="500" fill="hold"/>
                                        <p:tgtEl>
                                          <p:spTgt spid="48"/>
                                        </p:tgtEl>
                                        <p:attrNameLst>
                                          <p:attrName>style.rotation</p:attrName>
                                        </p:attrNameLst>
                                      </p:cBhvr>
                                      <p:tavLst>
                                        <p:tav tm="0">
                                          <p:val>
                                            <p:fltVal val="360"/>
                                          </p:val>
                                        </p:tav>
                                        <p:tav tm="100000">
                                          <p:val>
                                            <p:fltVal val="0"/>
                                          </p:val>
                                        </p:tav>
                                      </p:tavLst>
                                    </p:anim>
                                    <p:animEffect transition="in" filter="fade">
                                      <p:cBhvr>
                                        <p:cTn id="49" dur="500"/>
                                        <p:tgtEl>
                                          <p:spTgt spid="48"/>
                                        </p:tgtEl>
                                      </p:cBhvr>
                                    </p:animEffect>
                                  </p:childTnLst>
                                </p:cTn>
                              </p:par>
                            </p:childTnLst>
                          </p:cTn>
                        </p:par>
                        <p:par>
                          <p:cTn id="50" fill="hold">
                            <p:stCondLst>
                              <p:cond delay="500"/>
                            </p:stCondLst>
                            <p:childTnLst>
                              <p:par>
                                <p:cTn id="51" presetID="2" presetClass="entr" presetSubtype="4" decel="100000" fill="hold" nodeType="afterEffect">
                                  <p:stCondLst>
                                    <p:cond delay="0"/>
                                  </p:stCondLst>
                                  <p:childTnLst>
                                    <p:set>
                                      <p:cBhvr>
                                        <p:cTn id="52" dur="1" fill="hold">
                                          <p:stCondLst>
                                            <p:cond delay="0"/>
                                          </p:stCondLst>
                                        </p:cTn>
                                        <p:tgtEl>
                                          <p:spTgt spid="7"/>
                                        </p:tgtEl>
                                        <p:attrNameLst>
                                          <p:attrName>style.visibility</p:attrName>
                                        </p:attrNameLst>
                                      </p:cBhvr>
                                      <p:to>
                                        <p:strVal val="visible"/>
                                      </p:to>
                                    </p:set>
                                    <p:anim calcmode="lin" valueType="num">
                                      <p:cBhvr additive="base">
                                        <p:cTn id="53" dur="500" fill="hold"/>
                                        <p:tgtEl>
                                          <p:spTgt spid="7"/>
                                        </p:tgtEl>
                                        <p:attrNameLst>
                                          <p:attrName>ppt_x</p:attrName>
                                        </p:attrNameLst>
                                      </p:cBhvr>
                                      <p:tavLst>
                                        <p:tav tm="0">
                                          <p:val>
                                            <p:strVal val="#ppt_x"/>
                                          </p:val>
                                        </p:tav>
                                        <p:tav tm="100000">
                                          <p:val>
                                            <p:strVal val="#ppt_x"/>
                                          </p:val>
                                        </p:tav>
                                      </p:tavLst>
                                    </p:anim>
                                    <p:anim calcmode="lin" valueType="num">
                                      <p:cBhvr additive="base">
                                        <p:cTn id="5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666750" y="1658938"/>
            <a:ext cx="1616075" cy="2933700"/>
            <a:chOff x="1733487" y="1364845"/>
            <a:chExt cx="1742400" cy="3163613"/>
          </a:xfrm>
        </p:grpSpPr>
        <p:sp>
          <p:nvSpPr>
            <p:cNvPr id="21" name="矩形 20"/>
            <p:cNvSpPr/>
            <p:nvPr/>
          </p:nvSpPr>
          <p:spPr>
            <a:xfrm>
              <a:off x="1733487" y="1364845"/>
              <a:ext cx="1742400" cy="3163613"/>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lt1"/>
                </a:solidFill>
                <a:effectLst/>
                <a:uLnTx/>
                <a:uFillTx/>
                <a:latin typeface="+mn-lt"/>
                <a:ea typeface="+mn-ea"/>
                <a:cs typeface="+mn-cs"/>
              </a:endParaRPr>
            </a:p>
          </p:txBody>
        </p:sp>
        <p:sp>
          <p:nvSpPr>
            <p:cNvPr id="38934" name="文本框 22"/>
            <p:cNvSpPr txBox="1"/>
            <p:nvPr/>
          </p:nvSpPr>
          <p:spPr>
            <a:xfrm>
              <a:off x="2247014" y="1540409"/>
              <a:ext cx="702906" cy="307777"/>
            </a:xfrm>
            <a:prstGeom prst="rect">
              <a:avLst/>
            </a:prstGeom>
            <a:noFill/>
            <a:ln w="9525">
              <a:noFill/>
            </a:ln>
          </p:spPr>
          <p:txBody>
            <a:bodyPr>
              <a:spAutoFit/>
            </a:bodyPr>
            <a:lstStyle/>
            <a:p>
              <a:pPr lvl="0" algn="ctr"/>
              <a:r>
                <a:rPr lang="en-US" altLang="zh-CN" sz="1200" dirty="0">
                  <a:solidFill>
                    <a:schemeClr val="accent1"/>
                  </a:solidFill>
                  <a:latin typeface="Lao UI" panose="020B0502040204020203" pitchFamily="34" charset="0"/>
                  <a:ea typeface="微软雅黑" panose="020B0503020204020204" pitchFamily="34" charset="-122"/>
                </a:rPr>
                <a:t>BASIC</a:t>
              </a:r>
              <a:endParaRPr lang="zh-CN" altLang="en-US" sz="1200" dirty="0">
                <a:solidFill>
                  <a:schemeClr val="accent1"/>
                </a:solidFill>
                <a:latin typeface="Lao UI" panose="020B0502040204020203" pitchFamily="34" charset="0"/>
                <a:ea typeface="微软雅黑" panose="020B0503020204020204" pitchFamily="34" charset="-122"/>
              </a:endParaRPr>
            </a:p>
          </p:txBody>
        </p:sp>
        <p:sp>
          <p:nvSpPr>
            <p:cNvPr id="38935" name="文本框 23"/>
            <p:cNvSpPr txBox="1"/>
            <p:nvPr/>
          </p:nvSpPr>
          <p:spPr>
            <a:xfrm>
              <a:off x="2093889" y="1799348"/>
              <a:ext cx="960329" cy="369332"/>
            </a:xfrm>
            <a:prstGeom prst="rect">
              <a:avLst/>
            </a:prstGeom>
            <a:noFill/>
            <a:ln w="9525">
              <a:noFill/>
            </a:ln>
          </p:spPr>
          <p:txBody>
            <a:bodyPr>
              <a:spAutoFit/>
            </a:bodyPr>
            <a:lstStyle/>
            <a:p>
              <a:pPr lvl="0" algn="ctr"/>
              <a:r>
                <a:rPr lang="en-US" altLang="zh-CN" sz="1600" dirty="0">
                  <a:solidFill>
                    <a:schemeClr val="accent1"/>
                  </a:solidFill>
                  <a:latin typeface="Lao UI" panose="020B0502040204020203" pitchFamily="34" charset="0"/>
                  <a:ea typeface="微软雅黑" panose="020B0503020204020204" pitchFamily="34" charset="-122"/>
                </a:rPr>
                <a:t>$39</a:t>
              </a:r>
              <a:endParaRPr lang="zh-CN" altLang="en-US" sz="1100" dirty="0">
                <a:solidFill>
                  <a:schemeClr val="accent1"/>
                </a:solidFill>
                <a:latin typeface="Lao UI" panose="020B0502040204020203" pitchFamily="34" charset="0"/>
                <a:ea typeface="微软雅黑" panose="020B0503020204020204" pitchFamily="34" charset="-122"/>
              </a:endParaRPr>
            </a:p>
          </p:txBody>
        </p:sp>
        <p:sp>
          <p:nvSpPr>
            <p:cNvPr id="38936" name="Rectangle 23"/>
            <p:cNvSpPr/>
            <p:nvPr/>
          </p:nvSpPr>
          <p:spPr>
            <a:xfrm>
              <a:off x="2021632" y="2271718"/>
              <a:ext cx="1169437" cy="1319193"/>
            </a:xfrm>
            <a:prstGeom prst="rect">
              <a:avLst/>
            </a:prstGeom>
            <a:noFill/>
            <a:ln w="9525">
              <a:noFill/>
            </a:ln>
          </p:spPr>
          <p:txBody>
            <a:bodyPr>
              <a:spAutoFit/>
            </a:bodyPr>
            <a:lstStyle/>
            <a:p>
              <a:pPr lvl="0" algn="ctr" defTabSz="1087755">
                <a:lnSpc>
                  <a:spcPct val="150000"/>
                </a:lnSpc>
              </a:pPr>
              <a:r>
                <a:rPr lang="en-US" altLang="zh-CN" sz="700" dirty="0">
                  <a:solidFill>
                    <a:schemeClr val="accent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a:t>
              </a:r>
              <a:endParaRPr lang="en-US" altLang="zh-CN" sz="700" dirty="0">
                <a:solidFill>
                  <a:schemeClr val="accent1"/>
                </a:solidFill>
                <a:latin typeface="华文细黑" panose="02010600040101010101" pitchFamily="2" charset="-122"/>
                <a:ea typeface="Arial" panose="020B0604020202020204" pitchFamily="34" charset="0"/>
              </a:endParaRPr>
            </a:p>
          </p:txBody>
        </p:sp>
        <p:sp>
          <p:nvSpPr>
            <p:cNvPr id="38937" name="Rectangle 27"/>
            <p:cNvSpPr/>
            <p:nvPr/>
          </p:nvSpPr>
          <p:spPr>
            <a:xfrm>
              <a:off x="2230596" y="3979861"/>
              <a:ext cx="823622" cy="215444"/>
            </a:xfrm>
            <a:prstGeom prst="rect">
              <a:avLst/>
            </a:prstGeom>
            <a:noFill/>
            <a:ln w="9525" cap="flat" cmpd="sng">
              <a:solidFill>
                <a:schemeClr val="accent1"/>
              </a:solidFill>
              <a:prstDash val="solid"/>
              <a:miter/>
              <a:headEnd type="none" w="med" len="med"/>
              <a:tailEnd type="none" w="med" len="med"/>
            </a:ln>
          </p:spPr>
          <p:txBody>
            <a:bodyPr>
              <a:spAutoFit/>
            </a:bodyPr>
            <a:lstStyle/>
            <a:p>
              <a:pPr lvl="0" algn="ctr"/>
              <a:r>
                <a:rPr lang="en-US" altLang="zh-CN" sz="700" dirty="0">
                  <a:solidFill>
                    <a:schemeClr val="accent1"/>
                  </a:solidFill>
                  <a:latin typeface="Lao UI" panose="020B0502040204020203" pitchFamily="34" charset="0"/>
                  <a:ea typeface="微软雅黑" panose="020B0503020204020204" pitchFamily="34" charset="-122"/>
                </a:rPr>
                <a:t>ORDER NOW</a:t>
              </a:r>
            </a:p>
          </p:txBody>
        </p:sp>
      </p:grpSp>
      <p:grpSp>
        <p:nvGrpSpPr>
          <p:cNvPr id="27" name="组合 26"/>
          <p:cNvGrpSpPr/>
          <p:nvPr/>
        </p:nvGrpSpPr>
        <p:grpSpPr>
          <a:xfrm>
            <a:off x="2819400" y="1658938"/>
            <a:ext cx="1625600" cy="2933700"/>
            <a:chOff x="1721730" y="1364846"/>
            <a:chExt cx="1754157" cy="3163612"/>
          </a:xfrm>
        </p:grpSpPr>
        <p:sp>
          <p:nvSpPr>
            <p:cNvPr id="28" name="矩形 27"/>
            <p:cNvSpPr/>
            <p:nvPr/>
          </p:nvSpPr>
          <p:spPr>
            <a:xfrm>
              <a:off x="1733722" y="1364846"/>
              <a:ext cx="1742165" cy="3163612"/>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bg1"/>
                </a:solidFill>
                <a:effectLst/>
                <a:uLnTx/>
                <a:uFillTx/>
                <a:latin typeface="+mn-lt"/>
                <a:ea typeface="+mn-ea"/>
                <a:cs typeface="+mn-cs"/>
              </a:endParaRPr>
            </a:p>
          </p:txBody>
        </p:sp>
        <p:sp>
          <p:nvSpPr>
            <p:cNvPr id="38929" name="文本框 29"/>
            <p:cNvSpPr txBox="1"/>
            <p:nvPr/>
          </p:nvSpPr>
          <p:spPr>
            <a:xfrm>
              <a:off x="1721730" y="1547228"/>
              <a:ext cx="1754157" cy="307777"/>
            </a:xfrm>
            <a:prstGeom prst="rect">
              <a:avLst/>
            </a:prstGeom>
            <a:noFill/>
            <a:ln w="9525">
              <a:noFill/>
            </a:ln>
          </p:spPr>
          <p:txBody>
            <a:bodyPr>
              <a:spAutoFit/>
            </a:bodyPr>
            <a:lstStyle/>
            <a:p>
              <a:pPr lvl="0" algn="ctr"/>
              <a:r>
                <a:rPr lang="en-US" altLang="zh-CN" sz="1200" dirty="0">
                  <a:solidFill>
                    <a:schemeClr val="bg1"/>
                  </a:solidFill>
                  <a:latin typeface="Lao UI" panose="020B0502040204020203" pitchFamily="34" charset="0"/>
                  <a:ea typeface="微软雅黑" panose="020B0503020204020204" pitchFamily="34" charset="-122"/>
                </a:rPr>
                <a:t>STANDART</a:t>
              </a:r>
              <a:endParaRPr lang="zh-CN" altLang="en-US" sz="1200" dirty="0">
                <a:solidFill>
                  <a:schemeClr val="bg1"/>
                </a:solidFill>
                <a:latin typeface="Lao UI" panose="020B0502040204020203" pitchFamily="34" charset="0"/>
                <a:ea typeface="微软雅黑" panose="020B0503020204020204" pitchFamily="34" charset="-122"/>
              </a:endParaRPr>
            </a:p>
          </p:txBody>
        </p:sp>
        <p:sp>
          <p:nvSpPr>
            <p:cNvPr id="38930" name="文本框 30"/>
            <p:cNvSpPr txBox="1"/>
            <p:nvPr/>
          </p:nvSpPr>
          <p:spPr>
            <a:xfrm>
              <a:off x="2124991" y="1824227"/>
              <a:ext cx="960329" cy="369332"/>
            </a:xfrm>
            <a:prstGeom prst="rect">
              <a:avLst/>
            </a:prstGeom>
            <a:noFill/>
            <a:ln w="9525">
              <a:noFill/>
            </a:ln>
          </p:spPr>
          <p:txBody>
            <a:bodyPr>
              <a:spAutoFit/>
            </a:bodyPr>
            <a:lstStyle/>
            <a:p>
              <a:pPr lvl="0" algn="ctr"/>
              <a:r>
                <a:rPr lang="en-US" altLang="zh-CN" sz="1600" dirty="0">
                  <a:solidFill>
                    <a:schemeClr val="bg1"/>
                  </a:solidFill>
                  <a:latin typeface="Lao UI" panose="020B0502040204020203" pitchFamily="34" charset="0"/>
                  <a:ea typeface="微软雅黑" panose="020B0503020204020204" pitchFamily="34" charset="-122"/>
                </a:rPr>
                <a:t>$79</a:t>
              </a:r>
              <a:endParaRPr lang="zh-CN" altLang="en-US" sz="1100" dirty="0">
                <a:solidFill>
                  <a:schemeClr val="bg1"/>
                </a:solidFill>
                <a:latin typeface="Lao UI" panose="020B0502040204020203" pitchFamily="34" charset="0"/>
                <a:ea typeface="微软雅黑" panose="020B0503020204020204" pitchFamily="34" charset="-122"/>
              </a:endParaRPr>
            </a:p>
          </p:txBody>
        </p:sp>
        <p:sp>
          <p:nvSpPr>
            <p:cNvPr id="38931" name="Rectangle 23"/>
            <p:cNvSpPr/>
            <p:nvPr/>
          </p:nvSpPr>
          <p:spPr>
            <a:xfrm>
              <a:off x="2021632" y="2271718"/>
              <a:ext cx="1169437" cy="1493426"/>
            </a:xfrm>
            <a:prstGeom prst="rect">
              <a:avLst/>
            </a:prstGeom>
            <a:noFill/>
            <a:ln w="9525">
              <a:noFill/>
            </a:ln>
          </p:spPr>
          <p:txBody>
            <a:bodyPr>
              <a:spAutoFit/>
            </a:bodyPr>
            <a:lstStyle/>
            <a:p>
              <a:pPr lvl="0" algn="ctr" defTabSz="1087755">
                <a:lnSpc>
                  <a:spcPct val="150000"/>
                </a:lnSpc>
              </a:pPr>
              <a:r>
                <a:rPr lang="en-US" altLang="zh-CN" sz="8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a:t>
              </a:r>
              <a:endParaRPr lang="en-US" altLang="zh-CN" sz="800" dirty="0">
                <a:solidFill>
                  <a:schemeClr val="bg1"/>
                </a:solidFill>
                <a:latin typeface="华文细黑" panose="02010600040101010101" pitchFamily="2" charset="-122"/>
                <a:ea typeface="Arial" panose="020B0604020202020204" pitchFamily="34" charset="0"/>
              </a:endParaRPr>
            </a:p>
          </p:txBody>
        </p:sp>
        <p:sp>
          <p:nvSpPr>
            <p:cNvPr id="38932" name="Rectangle 27"/>
            <p:cNvSpPr/>
            <p:nvPr/>
          </p:nvSpPr>
          <p:spPr>
            <a:xfrm>
              <a:off x="2205716" y="3979861"/>
              <a:ext cx="854724" cy="215444"/>
            </a:xfrm>
            <a:prstGeom prst="rect">
              <a:avLst/>
            </a:prstGeom>
            <a:noFill/>
            <a:ln w="9525" cap="flat" cmpd="sng">
              <a:solidFill>
                <a:schemeClr val="bg1"/>
              </a:solidFill>
              <a:prstDash val="solid"/>
              <a:miter/>
              <a:headEnd type="none" w="med" len="med"/>
              <a:tailEnd type="none" w="med" len="med"/>
            </a:ln>
          </p:spPr>
          <p:txBody>
            <a:bodyPr>
              <a:spAutoFit/>
            </a:bodyPr>
            <a:lstStyle/>
            <a:p>
              <a:pPr lvl="0" algn="ctr"/>
              <a:r>
                <a:rPr lang="en-US" altLang="zh-CN" sz="700" dirty="0">
                  <a:solidFill>
                    <a:schemeClr val="bg1"/>
                  </a:solidFill>
                  <a:latin typeface="Lao UI" panose="020B0502040204020203" pitchFamily="34" charset="0"/>
                  <a:ea typeface="微软雅黑" panose="020B0503020204020204" pitchFamily="34" charset="-122"/>
                </a:rPr>
                <a:t>ORDER NOW</a:t>
              </a:r>
            </a:p>
          </p:txBody>
        </p:sp>
      </p:grpSp>
      <p:grpSp>
        <p:nvGrpSpPr>
          <p:cNvPr id="48" name="组合 47"/>
          <p:cNvGrpSpPr/>
          <p:nvPr/>
        </p:nvGrpSpPr>
        <p:grpSpPr>
          <a:xfrm>
            <a:off x="4981575" y="1658938"/>
            <a:ext cx="1627188" cy="2933700"/>
            <a:chOff x="1721730" y="1364846"/>
            <a:chExt cx="1754157" cy="3163612"/>
          </a:xfrm>
        </p:grpSpPr>
        <p:sp>
          <p:nvSpPr>
            <p:cNvPr id="49" name="矩形 48"/>
            <p:cNvSpPr/>
            <p:nvPr/>
          </p:nvSpPr>
          <p:spPr>
            <a:xfrm>
              <a:off x="1733710" y="1364846"/>
              <a:ext cx="1742177" cy="3163612"/>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bg1"/>
                </a:solidFill>
                <a:effectLst/>
                <a:uLnTx/>
                <a:uFillTx/>
                <a:latin typeface="+mn-lt"/>
                <a:ea typeface="+mn-ea"/>
                <a:cs typeface="+mn-cs"/>
              </a:endParaRPr>
            </a:p>
          </p:txBody>
        </p:sp>
        <p:sp>
          <p:nvSpPr>
            <p:cNvPr id="38924" name="文本框 49"/>
            <p:cNvSpPr txBox="1"/>
            <p:nvPr/>
          </p:nvSpPr>
          <p:spPr>
            <a:xfrm>
              <a:off x="1721730" y="1547228"/>
              <a:ext cx="1754157" cy="307777"/>
            </a:xfrm>
            <a:prstGeom prst="rect">
              <a:avLst/>
            </a:prstGeom>
            <a:noFill/>
            <a:ln w="9525">
              <a:noFill/>
            </a:ln>
          </p:spPr>
          <p:txBody>
            <a:bodyPr>
              <a:spAutoFit/>
            </a:bodyPr>
            <a:lstStyle/>
            <a:p>
              <a:pPr lvl="0" algn="ctr"/>
              <a:r>
                <a:rPr lang="en-US" altLang="zh-CN" sz="1200" dirty="0">
                  <a:solidFill>
                    <a:schemeClr val="bg1"/>
                  </a:solidFill>
                  <a:latin typeface="Lao UI" panose="020B0502040204020203" pitchFamily="34" charset="0"/>
                  <a:ea typeface="微软雅黑" panose="020B0503020204020204" pitchFamily="34" charset="-122"/>
                </a:rPr>
                <a:t>PROFESSION</a:t>
              </a:r>
              <a:endParaRPr lang="zh-CN" altLang="en-US" sz="1200" dirty="0">
                <a:solidFill>
                  <a:schemeClr val="bg1"/>
                </a:solidFill>
                <a:latin typeface="Lao UI" panose="020B0502040204020203" pitchFamily="34" charset="0"/>
                <a:ea typeface="微软雅黑" panose="020B0503020204020204" pitchFamily="34" charset="-122"/>
              </a:endParaRPr>
            </a:p>
          </p:txBody>
        </p:sp>
        <p:sp>
          <p:nvSpPr>
            <p:cNvPr id="38925" name="文本框 50"/>
            <p:cNvSpPr txBox="1"/>
            <p:nvPr/>
          </p:nvSpPr>
          <p:spPr>
            <a:xfrm>
              <a:off x="2124991" y="1824227"/>
              <a:ext cx="960329" cy="369332"/>
            </a:xfrm>
            <a:prstGeom prst="rect">
              <a:avLst/>
            </a:prstGeom>
            <a:noFill/>
            <a:ln w="9525">
              <a:noFill/>
            </a:ln>
          </p:spPr>
          <p:txBody>
            <a:bodyPr>
              <a:spAutoFit/>
            </a:bodyPr>
            <a:lstStyle/>
            <a:p>
              <a:pPr lvl="0" algn="ctr"/>
              <a:r>
                <a:rPr lang="en-US" altLang="zh-CN" sz="1600" dirty="0">
                  <a:solidFill>
                    <a:schemeClr val="bg1"/>
                  </a:solidFill>
                  <a:latin typeface="Lao UI" panose="020B0502040204020203" pitchFamily="34" charset="0"/>
                  <a:ea typeface="微软雅黑" panose="020B0503020204020204" pitchFamily="34" charset="-122"/>
                </a:rPr>
                <a:t>$159</a:t>
              </a:r>
              <a:endParaRPr lang="zh-CN" altLang="en-US" sz="1100" dirty="0">
                <a:solidFill>
                  <a:schemeClr val="bg1"/>
                </a:solidFill>
                <a:latin typeface="Lao UI" panose="020B0502040204020203" pitchFamily="34" charset="0"/>
                <a:ea typeface="微软雅黑" panose="020B0503020204020204" pitchFamily="34" charset="-122"/>
              </a:endParaRPr>
            </a:p>
          </p:txBody>
        </p:sp>
        <p:sp>
          <p:nvSpPr>
            <p:cNvPr id="38926" name="Rectangle 23"/>
            <p:cNvSpPr/>
            <p:nvPr/>
          </p:nvSpPr>
          <p:spPr>
            <a:xfrm>
              <a:off x="2021632" y="2271718"/>
              <a:ext cx="1169437" cy="1493426"/>
            </a:xfrm>
            <a:prstGeom prst="rect">
              <a:avLst/>
            </a:prstGeom>
            <a:noFill/>
            <a:ln w="9525">
              <a:noFill/>
            </a:ln>
          </p:spPr>
          <p:txBody>
            <a:bodyPr>
              <a:spAutoFit/>
            </a:bodyPr>
            <a:lstStyle/>
            <a:p>
              <a:pPr lvl="0" algn="ctr" defTabSz="1087755">
                <a:lnSpc>
                  <a:spcPct val="150000"/>
                </a:lnSpc>
              </a:pPr>
              <a:r>
                <a:rPr lang="en-US" altLang="zh-CN" sz="8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a:t>
              </a:r>
              <a:endParaRPr lang="en-US" altLang="zh-CN" sz="800" dirty="0">
                <a:solidFill>
                  <a:schemeClr val="bg1"/>
                </a:solidFill>
                <a:latin typeface="华文细黑" panose="02010600040101010101" pitchFamily="2" charset="-122"/>
                <a:ea typeface="Arial" panose="020B0604020202020204" pitchFamily="34" charset="0"/>
              </a:endParaRPr>
            </a:p>
          </p:txBody>
        </p:sp>
        <p:sp>
          <p:nvSpPr>
            <p:cNvPr id="38927" name="Rectangle 27"/>
            <p:cNvSpPr/>
            <p:nvPr/>
          </p:nvSpPr>
          <p:spPr>
            <a:xfrm>
              <a:off x="2205716" y="3979861"/>
              <a:ext cx="854724" cy="215444"/>
            </a:xfrm>
            <a:prstGeom prst="rect">
              <a:avLst/>
            </a:prstGeom>
            <a:noFill/>
            <a:ln w="9525" cap="flat" cmpd="sng">
              <a:solidFill>
                <a:schemeClr val="bg1"/>
              </a:solidFill>
              <a:prstDash val="solid"/>
              <a:miter/>
              <a:headEnd type="none" w="med" len="med"/>
              <a:tailEnd type="none" w="med" len="med"/>
            </a:ln>
          </p:spPr>
          <p:txBody>
            <a:bodyPr>
              <a:spAutoFit/>
            </a:bodyPr>
            <a:lstStyle/>
            <a:p>
              <a:pPr lvl="0" algn="ctr"/>
              <a:r>
                <a:rPr lang="en-US" altLang="zh-CN" sz="700" dirty="0">
                  <a:solidFill>
                    <a:schemeClr val="bg1"/>
                  </a:solidFill>
                  <a:latin typeface="Lao UI" panose="020B0502040204020203" pitchFamily="34" charset="0"/>
                  <a:ea typeface="微软雅黑" panose="020B0503020204020204" pitchFamily="34" charset="-122"/>
                </a:rPr>
                <a:t>ORDER NOW</a:t>
              </a:r>
            </a:p>
          </p:txBody>
        </p:sp>
      </p:grpSp>
      <p:grpSp>
        <p:nvGrpSpPr>
          <p:cNvPr id="54" name="组合 53"/>
          <p:cNvGrpSpPr/>
          <p:nvPr/>
        </p:nvGrpSpPr>
        <p:grpSpPr>
          <a:xfrm>
            <a:off x="7143750" y="1658938"/>
            <a:ext cx="1627188" cy="2933700"/>
            <a:chOff x="1721730" y="1364846"/>
            <a:chExt cx="1754157" cy="3163612"/>
          </a:xfrm>
        </p:grpSpPr>
        <p:sp>
          <p:nvSpPr>
            <p:cNvPr id="55" name="矩形 54"/>
            <p:cNvSpPr/>
            <p:nvPr/>
          </p:nvSpPr>
          <p:spPr>
            <a:xfrm>
              <a:off x="1733710" y="1364846"/>
              <a:ext cx="1742177" cy="3163612"/>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bg1"/>
                </a:solidFill>
                <a:effectLst/>
                <a:uLnTx/>
                <a:uFillTx/>
                <a:latin typeface="+mn-lt"/>
                <a:ea typeface="+mn-ea"/>
                <a:cs typeface="+mn-cs"/>
              </a:endParaRPr>
            </a:p>
          </p:txBody>
        </p:sp>
        <p:sp>
          <p:nvSpPr>
            <p:cNvPr id="38919" name="文本框 55"/>
            <p:cNvSpPr txBox="1"/>
            <p:nvPr/>
          </p:nvSpPr>
          <p:spPr>
            <a:xfrm>
              <a:off x="1721730" y="1547228"/>
              <a:ext cx="1754157" cy="307777"/>
            </a:xfrm>
            <a:prstGeom prst="rect">
              <a:avLst/>
            </a:prstGeom>
            <a:noFill/>
            <a:ln w="9525">
              <a:noFill/>
            </a:ln>
          </p:spPr>
          <p:txBody>
            <a:bodyPr>
              <a:spAutoFit/>
            </a:bodyPr>
            <a:lstStyle/>
            <a:p>
              <a:pPr lvl="0" algn="ctr"/>
              <a:r>
                <a:rPr lang="en-US" altLang="zh-CN" sz="1200" dirty="0">
                  <a:solidFill>
                    <a:schemeClr val="bg1"/>
                  </a:solidFill>
                  <a:latin typeface="Lao UI" panose="020B0502040204020203" pitchFamily="34" charset="0"/>
                  <a:ea typeface="微软雅黑" panose="020B0503020204020204" pitchFamily="34" charset="-122"/>
                </a:rPr>
                <a:t>ULTRA PLAN</a:t>
              </a:r>
              <a:endParaRPr lang="zh-CN" altLang="en-US" sz="1200" dirty="0">
                <a:solidFill>
                  <a:schemeClr val="bg1"/>
                </a:solidFill>
                <a:latin typeface="Lao UI" panose="020B0502040204020203" pitchFamily="34" charset="0"/>
                <a:ea typeface="微软雅黑" panose="020B0503020204020204" pitchFamily="34" charset="-122"/>
              </a:endParaRPr>
            </a:p>
          </p:txBody>
        </p:sp>
        <p:sp>
          <p:nvSpPr>
            <p:cNvPr id="38920" name="文本框 56"/>
            <p:cNvSpPr txBox="1"/>
            <p:nvPr/>
          </p:nvSpPr>
          <p:spPr>
            <a:xfrm>
              <a:off x="2124991" y="1824227"/>
              <a:ext cx="960329" cy="369332"/>
            </a:xfrm>
            <a:prstGeom prst="rect">
              <a:avLst/>
            </a:prstGeom>
            <a:noFill/>
            <a:ln w="9525">
              <a:noFill/>
            </a:ln>
          </p:spPr>
          <p:txBody>
            <a:bodyPr>
              <a:spAutoFit/>
            </a:bodyPr>
            <a:lstStyle/>
            <a:p>
              <a:pPr lvl="0" algn="ctr"/>
              <a:r>
                <a:rPr lang="en-US" altLang="zh-CN" sz="1600" dirty="0">
                  <a:solidFill>
                    <a:schemeClr val="bg1"/>
                  </a:solidFill>
                  <a:latin typeface="Lao UI" panose="020B0502040204020203" pitchFamily="34" charset="0"/>
                  <a:ea typeface="微软雅黑" panose="020B0503020204020204" pitchFamily="34" charset="-122"/>
                </a:rPr>
                <a:t>$225</a:t>
              </a:r>
              <a:endParaRPr lang="zh-CN" altLang="en-US" sz="1100" dirty="0">
                <a:solidFill>
                  <a:schemeClr val="bg1"/>
                </a:solidFill>
                <a:latin typeface="Lao UI" panose="020B0502040204020203" pitchFamily="34" charset="0"/>
                <a:ea typeface="微软雅黑" panose="020B0503020204020204" pitchFamily="34" charset="-122"/>
              </a:endParaRPr>
            </a:p>
          </p:txBody>
        </p:sp>
        <p:sp>
          <p:nvSpPr>
            <p:cNvPr id="38921" name="Rectangle 23"/>
            <p:cNvSpPr/>
            <p:nvPr/>
          </p:nvSpPr>
          <p:spPr>
            <a:xfrm>
              <a:off x="2021632" y="2271718"/>
              <a:ext cx="1169437" cy="1493426"/>
            </a:xfrm>
            <a:prstGeom prst="rect">
              <a:avLst/>
            </a:prstGeom>
            <a:noFill/>
            <a:ln w="9525">
              <a:noFill/>
            </a:ln>
          </p:spPr>
          <p:txBody>
            <a:bodyPr>
              <a:spAutoFit/>
            </a:bodyPr>
            <a:lstStyle/>
            <a:p>
              <a:pPr lvl="0" algn="ctr" defTabSz="1087755">
                <a:lnSpc>
                  <a:spcPct val="150000"/>
                </a:lnSpc>
              </a:pPr>
              <a:r>
                <a:rPr lang="en-US" altLang="zh-CN" sz="8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a:t>
              </a:r>
              <a:endParaRPr lang="en-US" altLang="zh-CN" sz="800" dirty="0">
                <a:solidFill>
                  <a:schemeClr val="bg1"/>
                </a:solidFill>
                <a:latin typeface="华文细黑" panose="02010600040101010101" pitchFamily="2" charset="-122"/>
                <a:ea typeface="Arial" panose="020B0604020202020204" pitchFamily="34" charset="0"/>
              </a:endParaRPr>
            </a:p>
          </p:txBody>
        </p:sp>
        <p:sp>
          <p:nvSpPr>
            <p:cNvPr id="38922" name="Rectangle 27"/>
            <p:cNvSpPr/>
            <p:nvPr/>
          </p:nvSpPr>
          <p:spPr>
            <a:xfrm>
              <a:off x="2205716" y="3979861"/>
              <a:ext cx="854724" cy="215444"/>
            </a:xfrm>
            <a:prstGeom prst="rect">
              <a:avLst/>
            </a:prstGeom>
            <a:noFill/>
            <a:ln w="9525" cap="flat" cmpd="sng">
              <a:solidFill>
                <a:schemeClr val="bg1"/>
              </a:solidFill>
              <a:prstDash val="solid"/>
              <a:miter/>
              <a:headEnd type="none" w="med" len="med"/>
              <a:tailEnd type="none" w="med" len="med"/>
            </a:ln>
          </p:spPr>
          <p:txBody>
            <a:bodyPr>
              <a:spAutoFit/>
            </a:bodyPr>
            <a:lstStyle/>
            <a:p>
              <a:pPr lvl="0" algn="ctr"/>
              <a:r>
                <a:rPr lang="en-US" altLang="zh-CN" sz="700" dirty="0">
                  <a:solidFill>
                    <a:schemeClr val="bg1"/>
                  </a:solidFill>
                  <a:latin typeface="Lao UI" panose="020B0502040204020203" pitchFamily="34" charset="0"/>
                  <a:ea typeface="微软雅黑" panose="020B0503020204020204" pitchFamily="34" charset="-122"/>
                </a:rPr>
                <a:t>ORDER NOW</a:t>
              </a: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ppt_x"/>
                                          </p:val>
                                        </p:tav>
                                        <p:tav tm="100000">
                                          <p:val>
                                            <p:strVal val="#ppt_x"/>
                                          </p:val>
                                        </p:tav>
                                      </p:tavLst>
                                    </p:anim>
                                    <p:anim calcmode="lin" valueType="num">
                                      <p:cBhvr additive="base">
                                        <p:cTn id="12" dur="500" fill="hold"/>
                                        <p:tgtEl>
                                          <p:spTgt spid="27"/>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ppt_x"/>
                                          </p:val>
                                        </p:tav>
                                        <p:tav tm="100000">
                                          <p:val>
                                            <p:strVal val="#ppt_x"/>
                                          </p:val>
                                        </p:tav>
                                      </p:tavLst>
                                    </p:anim>
                                    <p:anim calcmode="lin" valueType="num">
                                      <p:cBhvr additive="base">
                                        <p:cTn id="16" dur="500" fill="hold"/>
                                        <p:tgtEl>
                                          <p:spTgt spid="48"/>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750"/>
                                  </p:stCondLst>
                                  <p:childTnLst>
                                    <p:set>
                                      <p:cBhvr>
                                        <p:cTn id="18" dur="1" fill="hold">
                                          <p:stCondLst>
                                            <p:cond delay="0"/>
                                          </p:stCondLst>
                                        </p:cTn>
                                        <p:tgtEl>
                                          <p:spTgt spid="54"/>
                                        </p:tgtEl>
                                        <p:attrNameLst>
                                          <p:attrName>style.visibility</p:attrName>
                                        </p:attrNameLst>
                                      </p:cBhvr>
                                      <p:to>
                                        <p:strVal val="visible"/>
                                      </p:to>
                                    </p:set>
                                    <p:anim calcmode="lin" valueType="num">
                                      <p:cBhvr additive="base">
                                        <p:cTn id="19" dur="500" fill="hold"/>
                                        <p:tgtEl>
                                          <p:spTgt spid="54"/>
                                        </p:tgtEl>
                                        <p:attrNameLst>
                                          <p:attrName>ppt_x</p:attrName>
                                        </p:attrNameLst>
                                      </p:cBhvr>
                                      <p:tavLst>
                                        <p:tav tm="0">
                                          <p:val>
                                            <p:strVal val="#ppt_x"/>
                                          </p:val>
                                        </p:tav>
                                        <p:tav tm="100000">
                                          <p:val>
                                            <p:strVal val="#ppt_x"/>
                                          </p:val>
                                        </p:tav>
                                      </p:tavLst>
                                    </p:anim>
                                    <p:anim calcmode="lin" valueType="num">
                                      <p:cBhvr additive="base">
                                        <p:cTn id="20"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71513" y="1546225"/>
            <a:ext cx="2403475" cy="1609725"/>
          </a:xfrm>
          <a:prstGeom prst="rect">
            <a:avLst/>
          </a:prstGeom>
          <a:blipFill>
            <a:blip r:embed="rId3"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3284538" y="1546225"/>
            <a:ext cx="2403475" cy="1609725"/>
          </a:xfrm>
          <a:prstGeom prst="rect">
            <a:avLst/>
          </a:prstGeom>
          <a:blipFill>
            <a:blip r:embed="rId4"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5895975" y="1546225"/>
            <a:ext cx="2403475" cy="1609725"/>
          </a:xfrm>
          <a:prstGeom prst="rect">
            <a:avLst/>
          </a:prstGeom>
          <a:blipFill>
            <a:blip r:embed="rId5"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11" name="组合 10"/>
          <p:cNvGrpSpPr/>
          <p:nvPr/>
        </p:nvGrpSpPr>
        <p:grpSpPr>
          <a:xfrm>
            <a:off x="620713" y="3236913"/>
            <a:ext cx="2386012" cy="1379537"/>
            <a:chOff x="620340" y="3236977"/>
            <a:chExt cx="2387150" cy="1378737"/>
          </a:xfrm>
        </p:grpSpPr>
        <p:sp>
          <p:nvSpPr>
            <p:cNvPr id="40976" name="Rectangle 23"/>
            <p:cNvSpPr/>
            <p:nvPr/>
          </p:nvSpPr>
          <p:spPr>
            <a:xfrm>
              <a:off x="620340" y="3625837"/>
              <a:ext cx="2387150" cy="590931"/>
            </a:xfrm>
            <a:prstGeom prst="rect">
              <a:avLst/>
            </a:prstGeom>
            <a:noFill/>
            <a:ln w="9525">
              <a:noFill/>
            </a:ln>
          </p:spPr>
          <p:txBody>
            <a:bodyPr>
              <a:spAutoFit/>
            </a:bodyPr>
            <a:lstStyle/>
            <a:p>
              <a:pPr lvl="0" defTabSz="1087755">
                <a:lnSpc>
                  <a:spcPct val="120000"/>
                </a:lnSpc>
              </a:pPr>
              <a:r>
                <a:rPr lang="en-US" altLang="zh-CN" sz="9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a:t>
              </a:r>
              <a:endParaRPr lang="en-US" altLang="zh-CN" sz="900" dirty="0">
                <a:solidFill>
                  <a:schemeClr val="bg1"/>
                </a:solidFill>
                <a:latin typeface="华文细黑" panose="02010600040101010101" pitchFamily="2" charset="-122"/>
                <a:ea typeface="Arial" panose="020B0604020202020204" pitchFamily="34" charset="0"/>
              </a:endParaRPr>
            </a:p>
          </p:txBody>
        </p:sp>
        <p:sp>
          <p:nvSpPr>
            <p:cNvPr id="6" name="文本框 5"/>
            <p:cNvSpPr txBox="1"/>
            <p:nvPr/>
          </p:nvSpPr>
          <p:spPr>
            <a:xfrm>
              <a:off x="620340" y="3236977"/>
              <a:ext cx="1461197" cy="307796"/>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4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rPr>
                <a:t>Product  One</a:t>
              </a:r>
              <a:endParaRPr kumimoji="0" lang="zh-CN" altLang="en-US" sz="14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endParaRPr>
            </a:p>
          </p:txBody>
        </p:sp>
        <p:sp>
          <p:nvSpPr>
            <p:cNvPr id="40978" name="Rectangle 27"/>
            <p:cNvSpPr/>
            <p:nvPr/>
          </p:nvSpPr>
          <p:spPr>
            <a:xfrm>
              <a:off x="701260" y="4369493"/>
              <a:ext cx="917148" cy="246221"/>
            </a:xfrm>
            <a:prstGeom prst="rect">
              <a:avLst/>
            </a:prstGeom>
            <a:noFill/>
            <a:ln w="9525" cap="flat" cmpd="sng">
              <a:solidFill>
                <a:schemeClr val="accent1"/>
              </a:solidFill>
              <a:prstDash val="solid"/>
              <a:miter/>
              <a:headEnd type="none" w="med" len="med"/>
              <a:tailEnd type="none" w="med" len="med"/>
            </a:ln>
          </p:spPr>
          <p:txBody>
            <a:bodyPr>
              <a:spAutoFit/>
            </a:bodyPr>
            <a:lstStyle/>
            <a:p>
              <a:pPr lvl="0" algn="ctr"/>
              <a:r>
                <a:rPr lang="en-US" altLang="zh-CN" sz="1000" dirty="0">
                  <a:solidFill>
                    <a:schemeClr val="accent1"/>
                  </a:solidFill>
                  <a:latin typeface="Lao UI" panose="020B0502040204020203" pitchFamily="34" charset="0"/>
                  <a:ea typeface="微软雅黑" panose="020B0503020204020204" pitchFamily="34" charset="-122"/>
                </a:rPr>
                <a:t>VIEW MORE</a:t>
              </a:r>
            </a:p>
          </p:txBody>
        </p:sp>
        <p:cxnSp>
          <p:nvCxnSpPr>
            <p:cNvPr id="20" name="直接连接符 19"/>
            <p:cNvCxnSpPr/>
            <p:nvPr/>
          </p:nvCxnSpPr>
          <p:spPr>
            <a:xfrm>
              <a:off x="701341" y="3601890"/>
              <a:ext cx="39547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a:off x="3200400" y="3236913"/>
            <a:ext cx="2387600" cy="1379537"/>
            <a:chOff x="3200351" y="3236977"/>
            <a:chExt cx="2387150" cy="1378737"/>
          </a:xfrm>
        </p:grpSpPr>
        <p:sp>
          <p:nvSpPr>
            <p:cNvPr id="40972" name="Rectangle 23"/>
            <p:cNvSpPr/>
            <p:nvPr/>
          </p:nvSpPr>
          <p:spPr>
            <a:xfrm>
              <a:off x="3200351" y="3625837"/>
              <a:ext cx="2387150" cy="590931"/>
            </a:xfrm>
            <a:prstGeom prst="rect">
              <a:avLst/>
            </a:prstGeom>
            <a:noFill/>
            <a:ln w="9525">
              <a:noFill/>
            </a:ln>
          </p:spPr>
          <p:txBody>
            <a:bodyPr>
              <a:spAutoFit/>
            </a:bodyPr>
            <a:lstStyle/>
            <a:p>
              <a:pPr lvl="0" defTabSz="1087755">
                <a:lnSpc>
                  <a:spcPct val="120000"/>
                </a:lnSpc>
              </a:pPr>
              <a:r>
                <a:rPr lang="en-US" altLang="zh-CN" sz="9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a:t>
              </a:r>
              <a:endParaRPr lang="en-US" altLang="zh-CN" sz="900" dirty="0">
                <a:solidFill>
                  <a:schemeClr val="bg1"/>
                </a:solidFill>
                <a:latin typeface="华文细黑" panose="02010600040101010101" pitchFamily="2" charset="-122"/>
                <a:ea typeface="Arial" panose="020B0604020202020204" pitchFamily="34" charset="0"/>
              </a:endParaRPr>
            </a:p>
          </p:txBody>
        </p:sp>
        <p:sp>
          <p:nvSpPr>
            <p:cNvPr id="14" name="文本框 13"/>
            <p:cNvSpPr txBox="1"/>
            <p:nvPr/>
          </p:nvSpPr>
          <p:spPr>
            <a:xfrm>
              <a:off x="3200351" y="3236977"/>
              <a:ext cx="1460225" cy="307796"/>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4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rPr>
                <a:t>Product  Two</a:t>
              </a:r>
              <a:endParaRPr kumimoji="0" lang="zh-CN" altLang="en-US" sz="14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endParaRPr>
            </a:p>
          </p:txBody>
        </p:sp>
        <p:sp>
          <p:nvSpPr>
            <p:cNvPr id="40974" name="Rectangle 27"/>
            <p:cNvSpPr/>
            <p:nvPr/>
          </p:nvSpPr>
          <p:spPr>
            <a:xfrm>
              <a:off x="3281271" y="4369493"/>
              <a:ext cx="917148" cy="246221"/>
            </a:xfrm>
            <a:prstGeom prst="rect">
              <a:avLst/>
            </a:prstGeom>
            <a:noFill/>
            <a:ln w="9525" cap="flat" cmpd="sng">
              <a:solidFill>
                <a:schemeClr val="accent1"/>
              </a:solidFill>
              <a:prstDash val="solid"/>
              <a:miter/>
              <a:headEnd type="none" w="med" len="med"/>
              <a:tailEnd type="none" w="med" len="med"/>
            </a:ln>
          </p:spPr>
          <p:txBody>
            <a:bodyPr>
              <a:spAutoFit/>
            </a:bodyPr>
            <a:lstStyle/>
            <a:p>
              <a:pPr lvl="0" algn="ctr"/>
              <a:r>
                <a:rPr lang="en-US" altLang="zh-CN" sz="1000" dirty="0">
                  <a:solidFill>
                    <a:schemeClr val="accent1"/>
                  </a:solidFill>
                  <a:latin typeface="Lao UI" panose="020B0502040204020203" pitchFamily="34" charset="0"/>
                  <a:ea typeface="微软雅黑" panose="020B0503020204020204" pitchFamily="34" charset="-122"/>
                </a:rPr>
                <a:t>VIEW MORE</a:t>
              </a:r>
            </a:p>
          </p:txBody>
        </p:sp>
        <p:cxnSp>
          <p:nvCxnSpPr>
            <p:cNvPr id="21" name="直接连接符 20"/>
            <p:cNvCxnSpPr/>
            <p:nvPr/>
          </p:nvCxnSpPr>
          <p:spPr>
            <a:xfrm>
              <a:off x="3281299" y="3601890"/>
              <a:ext cx="395212"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5788025" y="3236913"/>
            <a:ext cx="2387600" cy="1379537"/>
            <a:chOff x="5788454" y="3236977"/>
            <a:chExt cx="2387150" cy="1378737"/>
          </a:xfrm>
        </p:grpSpPr>
        <p:sp>
          <p:nvSpPr>
            <p:cNvPr id="40968" name="Rectangle 23"/>
            <p:cNvSpPr/>
            <p:nvPr/>
          </p:nvSpPr>
          <p:spPr>
            <a:xfrm>
              <a:off x="5788454" y="3625837"/>
              <a:ext cx="2387150" cy="590931"/>
            </a:xfrm>
            <a:prstGeom prst="rect">
              <a:avLst/>
            </a:prstGeom>
            <a:noFill/>
            <a:ln w="9525">
              <a:noFill/>
            </a:ln>
          </p:spPr>
          <p:txBody>
            <a:bodyPr>
              <a:spAutoFit/>
            </a:bodyPr>
            <a:lstStyle/>
            <a:p>
              <a:pPr lvl="0" defTabSz="1087755">
                <a:lnSpc>
                  <a:spcPct val="120000"/>
                </a:lnSpc>
              </a:pPr>
              <a:r>
                <a:rPr lang="en-US" altLang="zh-CN" sz="9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a:t>
              </a:r>
              <a:endParaRPr lang="en-US" altLang="zh-CN" sz="900" dirty="0">
                <a:solidFill>
                  <a:schemeClr val="bg1"/>
                </a:solidFill>
                <a:latin typeface="华文细黑" panose="02010600040101010101" pitchFamily="2" charset="-122"/>
                <a:ea typeface="Arial" panose="020B0604020202020204" pitchFamily="34" charset="0"/>
              </a:endParaRPr>
            </a:p>
          </p:txBody>
        </p:sp>
        <p:sp>
          <p:nvSpPr>
            <p:cNvPr id="18" name="文本框 17"/>
            <p:cNvSpPr txBox="1"/>
            <p:nvPr/>
          </p:nvSpPr>
          <p:spPr>
            <a:xfrm>
              <a:off x="5788454" y="3236977"/>
              <a:ext cx="1460225" cy="307796"/>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4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rPr>
                <a:t>Product  Three</a:t>
              </a:r>
              <a:endParaRPr kumimoji="0" lang="zh-CN" altLang="en-US" sz="14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endParaRPr>
            </a:p>
          </p:txBody>
        </p:sp>
        <p:sp>
          <p:nvSpPr>
            <p:cNvPr id="40970" name="Rectangle 27"/>
            <p:cNvSpPr/>
            <p:nvPr/>
          </p:nvSpPr>
          <p:spPr>
            <a:xfrm>
              <a:off x="5869374" y="4369493"/>
              <a:ext cx="917148" cy="246221"/>
            </a:xfrm>
            <a:prstGeom prst="rect">
              <a:avLst/>
            </a:prstGeom>
            <a:noFill/>
            <a:ln w="9525" cap="flat" cmpd="sng">
              <a:solidFill>
                <a:schemeClr val="accent1"/>
              </a:solidFill>
              <a:prstDash val="solid"/>
              <a:miter/>
              <a:headEnd type="none" w="med" len="med"/>
              <a:tailEnd type="none" w="med" len="med"/>
            </a:ln>
          </p:spPr>
          <p:txBody>
            <a:bodyPr>
              <a:spAutoFit/>
            </a:bodyPr>
            <a:lstStyle/>
            <a:p>
              <a:pPr lvl="0" algn="ctr"/>
              <a:r>
                <a:rPr lang="en-US" altLang="zh-CN" sz="1000" dirty="0">
                  <a:solidFill>
                    <a:schemeClr val="accent1"/>
                  </a:solidFill>
                  <a:latin typeface="Lao UI" panose="020B0502040204020203" pitchFamily="34" charset="0"/>
                  <a:ea typeface="微软雅黑" panose="020B0503020204020204" pitchFamily="34" charset="-122"/>
                </a:rPr>
                <a:t>VIEW MORE</a:t>
              </a:r>
            </a:p>
          </p:txBody>
        </p:sp>
        <p:cxnSp>
          <p:nvCxnSpPr>
            <p:cNvPr id="22" name="直接连接符 21"/>
            <p:cNvCxnSpPr/>
            <p:nvPr/>
          </p:nvCxnSpPr>
          <p:spPr>
            <a:xfrm>
              <a:off x="5896384" y="3601890"/>
              <a:ext cx="396800"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decel="10000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1" decel="100000" fill="hold" nodeType="withEffect">
                                  <p:stCondLst>
                                    <p:cond delay="2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0-#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par>
                                <p:cTn id="25" presetID="2" presetClass="entr" presetSubtype="1" decel="100000" fill="hold" nodeType="withEffect">
                                  <p:stCondLst>
                                    <p:cond delay="50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bwMode="auto">
          <a:xfrm>
            <a:off x="2875818" y="2295912"/>
            <a:ext cx="3348371" cy="769441"/>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400" b="0" i="0" u="none" strike="noStrike" kern="1200" cap="none" spc="0" normalizeH="0" baseline="0" noProof="0" dirty="0">
                <a:ln>
                  <a:solidFill>
                    <a:schemeClr val="accent1"/>
                  </a:solidFill>
                </a:ln>
                <a:noFill/>
                <a:effectLst/>
                <a:uLnTx/>
                <a:uFillTx/>
                <a:latin typeface="华文细黑" panose="02010600040101010101" pitchFamily="2" charset="-122"/>
                <a:ea typeface="华文细黑" panose="02010600040101010101" pitchFamily="2" charset="-122"/>
                <a:cs typeface="Arial" panose="020B0604020202020204" pitchFamily="34" charset="0"/>
              </a:rPr>
              <a:t>PART FOUR</a:t>
            </a:r>
            <a:endParaRPr kumimoji="0" lang="zh-CN" altLang="en-US" sz="4400" b="0" i="0" u="none" strike="noStrike" kern="1200" cap="none" spc="0" normalizeH="0" baseline="-3000" noProof="0" dirty="0">
              <a:ln>
                <a:solidFill>
                  <a:schemeClr val="accent1"/>
                </a:solidFill>
              </a:ln>
              <a:noFill/>
              <a:effectLst/>
              <a:uLnTx/>
              <a:uFillTx/>
              <a:latin typeface="华文细黑" panose="02010600040101010101" pitchFamily="2" charset="-122"/>
              <a:ea typeface="华文细黑" panose="02010600040101010101" pitchFamily="2" charset="-122"/>
              <a:cs typeface="Arial" panose="020B0604020202020204" pitchFamily="34" charset="0"/>
            </a:endParaRPr>
          </a:p>
        </p:txBody>
      </p:sp>
      <p:sp>
        <p:nvSpPr>
          <p:cNvPr id="10" name="TextBox 111"/>
          <p:cNvSpPr txBox="1"/>
          <p:nvPr/>
        </p:nvSpPr>
        <p:spPr>
          <a:xfrm>
            <a:off x="3068638" y="3003550"/>
            <a:ext cx="3087687" cy="377825"/>
          </a:xfrm>
          <a:prstGeom prst="rect">
            <a:avLst/>
          </a:prstGeom>
          <a:noFill/>
          <a:ln w="9525">
            <a:noFill/>
          </a:ln>
        </p:spPr>
        <p:txBody>
          <a:bodyPr lIns="68529" tIns="34263" rIns="68529" bIns="34263">
            <a:spAutoFit/>
          </a:bodyPr>
          <a:lstStyle/>
          <a:p>
            <a:pPr lvl="0" algn="ctr" eaLnBrk="1" hangingPunct="1"/>
            <a:r>
              <a:rPr lang="en-US" altLang="zh-CN" sz="1000" dirty="0">
                <a:solidFill>
                  <a:schemeClr val="bg1"/>
                </a:solidFill>
                <a:latin typeface="华文细黑" panose="02010600040101010101" pitchFamily="2" charset="-122"/>
                <a:ea typeface="华文细黑" panose="02010600040101010101" pitchFamily="2" charset="-122"/>
              </a:rPr>
              <a:t>Click here to modify the text , you may post text here . Click here to modify the text</a:t>
            </a:r>
            <a:endParaRPr lang="zh-CN" altLang="en-US" sz="1000" baseline="-3000" dirty="0">
              <a:solidFill>
                <a:schemeClr val="bg1"/>
              </a:solidFill>
              <a:latin typeface="华文细黑" panose="02010600040101010101" pitchFamily="2" charset="-122"/>
              <a:ea typeface="华文细黑" panose="02010600040101010101" pitchFamily="2" charset="-122"/>
            </a:endParaRPr>
          </a:p>
        </p:txBody>
      </p:sp>
      <p:sp>
        <p:nvSpPr>
          <p:cNvPr id="11" name="椭圆 10"/>
          <p:cNvSpPr/>
          <p:nvPr/>
        </p:nvSpPr>
        <p:spPr>
          <a:xfrm>
            <a:off x="2735263" y="722313"/>
            <a:ext cx="3673475" cy="3671888"/>
          </a:xfrm>
          <a:prstGeom prst="ellipse">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2" name="椭圆 11"/>
          <p:cNvSpPr>
            <a:spLocks noChangeAspect="1"/>
          </p:cNvSpPr>
          <p:nvPr/>
        </p:nvSpPr>
        <p:spPr>
          <a:xfrm>
            <a:off x="2843213" y="830263"/>
            <a:ext cx="3457575" cy="3455988"/>
          </a:xfrm>
          <a:prstGeom prst="ellipse">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 name="文本框 12"/>
          <p:cNvSpPr txBox="1"/>
          <p:nvPr/>
        </p:nvSpPr>
        <p:spPr>
          <a:xfrm>
            <a:off x="2735796" y="1059582"/>
            <a:ext cx="3672408" cy="1569659"/>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9600" b="0" i="0" u="none" strike="noStrike" kern="1200" cap="none" spc="0" normalizeH="0" baseline="0" noProof="0" dirty="0">
                <a:ln>
                  <a:solidFill>
                    <a:schemeClr val="accent1"/>
                  </a:solidFill>
                </a:ln>
                <a:noFill/>
                <a:effectLst/>
                <a:uLnTx/>
                <a:uFillTx/>
                <a:latin typeface="Impact" panose="020B0806030902050204" pitchFamily="34" charset="0"/>
                <a:ea typeface="微软雅黑" panose="020B0503020204020204" pitchFamily="34" charset="-122"/>
                <a:cs typeface="+mn-cs"/>
              </a:rPr>
              <a:t>4</a:t>
            </a:r>
            <a:endParaRPr kumimoji="0" lang="zh-CN" altLang="en-US" sz="9600" b="0" i="0" u="none" strike="noStrike" kern="1200" cap="none" spc="0" normalizeH="0" baseline="0" noProof="0" dirty="0">
              <a:ln>
                <a:solidFill>
                  <a:schemeClr val="accent1"/>
                </a:solidFill>
              </a:ln>
              <a:noFill/>
              <a:effectLst/>
              <a:uLnTx/>
              <a:uFillTx/>
              <a:latin typeface="Impact" panose="020B0806030902050204" pitchFamily="34" charset="0"/>
              <a:ea typeface="微软雅黑" panose="020B0503020204020204" pitchFamily="34" charset="-122"/>
              <a:cs typeface="+mn-cs"/>
            </a:endParaRPr>
          </a:p>
        </p:txBody>
      </p:sp>
      <p:sp>
        <p:nvSpPr>
          <p:cNvPr id="3" name="等腰三角形 2"/>
          <p:cNvSpPr/>
          <p:nvPr/>
        </p:nvSpPr>
        <p:spPr>
          <a:xfrm rot="5400000">
            <a:off x="-127000" y="1938338"/>
            <a:ext cx="1044575" cy="863600"/>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6" name="等腰三角形 15"/>
          <p:cNvSpPr>
            <a:spLocks noChangeAspect="1"/>
          </p:cNvSpPr>
          <p:nvPr/>
        </p:nvSpPr>
        <p:spPr>
          <a:xfrm rot="5400000">
            <a:off x="46038" y="1901825"/>
            <a:ext cx="1130300" cy="936625"/>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等腰三角形 16"/>
          <p:cNvSpPr/>
          <p:nvPr/>
        </p:nvSpPr>
        <p:spPr>
          <a:xfrm rot="16200000" flipH="1">
            <a:off x="7975600" y="1981200"/>
            <a:ext cx="1042988" cy="865188"/>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等腰三角形 17"/>
          <p:cNvSpPr>
            <a:spLocks noChangeAspect="1"/>
          </p:cNvSpPr>
          <p:nvPr/>
        </p:nvSpPr>
        <p:spPr>
          <a:xfrm rot="16200000" flipH="1">
            <a:off x="8146256" y="1945481"/>
            <a:ext cx="1131888" cy="936625"/>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5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0-#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5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1+#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250" fill="hold"/>
                                        <p:tgtEl>
                                          <p:spTgt spid="11"/>
                                        </p:tgtEl>
                                        <p:attrNameLst>
                                          <p:attrName>ppt_w</p:attrName>
                                        </p:attrNameLst>
                                      </p:cBhvr>
                                      <p:tavLst>
                                        <p:tav tm="0">
                                          <p:val>
                                            <p:fltVal val="0"/>
                                          </p:val>
                                        </p:tav>
                                        <p:tav tm="100000">
                                          <p:val>
                                            <p:strVal val="#ppt_w"/>
                                          </p:val>
                                        </p:tav>
                                      </p:tavLst>
                                    </p:anim>
                                    <p:anim calcmode="lin" valueType="num">
                                      <p:cBhvr>
                                        <p:cTn id="25" dur="250" fill="hold"/>
                                        <p:tgtEl>
                                          <p:spTgt spid="11"/>
                                        </p:tgtEl>
                                        <p:attrNameLst>
                                          <p:attrName>ppt_h</p:attrName>
                                        </p:attrNameLst>
                                      </p:cBhvr>
                                      <p:tavLst>
                                        <p:tav tm="0">
                                          <p:val>
                                            <p:fltVal val="0"/>
                                          </p:val>
                                        </p:tav>
                                        <p:tav tm="100000">
                                          <p:val>
                                            <p:strVal val="#ppt_h"/>
                                          </p:val>
                                        </p:tav>
                                      </p:tavLst>
                                    </p:anim>
                                    <p:animEffect transition="in" filter="fade">
                                      <p:cBhvr>
                                        <p:cTn id="26" dur="250"/>
                                        <p:tgtEl>
                                          <p:spTgt spid="11"/>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250" fill="hold"/>
                                        <p:tgtEl>
                                          <p:spTgt spid="12"/>
                                        </p:tgtEl>
                                        <p:attrNameLst>
                                          <p:attrName>ppt_w</p:attrName>
                                        </p:attrNameLst>
                                      </p:cBhvr>
                                      <p:tavLst>
                                        <p:tav tm="0">
                                          <p:val>
                                            <p:fltVal val="0"/>
                                          </p:val>
                                        </p:tav>
                                        <p:tav tm="100000">
                                          <p:val>
                                            <p:strVal val="#ppt_w"/>
                                          </p:val>
                                        </p:tav>
                                      </p:tavLst>
                                    </p:anim>
                                    <p:anim calcmode="lin" valueType="num">
                                      <p:cBhvr>
                                        <p:cTn id="30" dur="250" fill="hold"/>
                                        <p:tgtEl>
                                          <p:spTgt spid="12"/>
                                        </p:tgtEl>
                                        <p:attrNameLst>
                                          <p:attrName>ppt_h</p:attrName>
                                        </p:attrNameLst>
                                      </p:cBhvr>
                                      <p:tavLst>
                                        <p:tav tm="0">
                                          <p:val>
                                            <p:fltVal val="0"/>
                                          </p:val>
                                        </p:tav>
                                        <p:tav tm="100000">
                                          <p:val>
                                            <p:strVal val="#ppt_h"/>
                                          </p:val>
                                        </p:tav>
                                      </p:tavLst>
                                    </p:anim>
                                    <p:animEffect transition="in" filter="fade">
                                      <p:cBhvr>
                                        <p:cTn id="31" dur="250"/>
                                        <p:tgtEl>
                                          <p:spTgt spid="12"/>
                                        </p:tgtEl>
                                      </p:cBhvr>
                                    </p:animEffect>
                                  </p:childTnLst>
                                </p:cTn>
                              </p:par>
                              <p:par>
                                <p:cTn id="32" presetID="6" presetClass="emph" presetSubtype="0" decel="100000" fill="hold" grpId="1" nodeType="withEffect">
                                  <p:stCondLst>
                                    <p:cond delay="200"/>
                                  </p:stCondLst>
                                  <p:childTnLst>
                                    <p:animScale>
                                      <p:cBhvr>
                                        <p:cTn id="33" dur="250" fill="hold"/>
                                        <p:tgtEl>
                                          <p:spTgt spid="11"/>
                                        </p:tgtEl>
                                      </p:cBhvr>
                                      <p:by x="110000" y="110000"/>
                                    </p:animScale>
                                  </p:childTnLst>
                                </p:cTn>
                              </p:par>
                              <p:par>
                                <p:cTn id="34" presetID="6" presetClass="emph" presetSubtype="0" decel="100000" fill="hold" grpId="1" nodeType="withEffect">
                                  <p:stCondLst>
                                    <p:cond delay="200"/>
                                  </p:stCondLst>
                                  <p:childTnLst>
                                    <p:animScale>
                                      <p:cBhvr>
                                        <p:cTn id="35" dur="250" fill="hold"/>
                                        <p:tgtEl>
                                          <p:spTgt spid="12"/>
                                        </p:tgtEl>
                                      </p:cBhvr>
                                      <p:by x="110000" y="110000"/>
                                    </p:animScale>
                                  </p:childTnLst>
                                </p:cTn>
                              </p:par>
                              <p:par>
                                <p:cTn id="36" presetID="6" presetClass="emph" presetSubtype="0" decel="100000" fill="hold" grpId="2" nodeType="withEffect">
                                  <p:stCondLst>
                                    <p:cond delay="300"/>
                                  </p:stCondLst>
                                  <p:childTnLst>
                                    <p:animScale>
                                      <p:cBhvr>
                                        <p:cTn id="37" dur="250" fill="hold"/>
                                        <p:tgtEl>
                                          <p:spTgt spid="11"/>
                                        </p:tgtEl>
                                      </p:cBhvr>
                                      <p:by x="91000" y="91000"/>
                                    </p:animScale>
                                  </p:childTnLst>
                                </p:cTn>
                              </p:par>
                              <p:par>
                                <p:cTn id="38" presetID="6" presetClass="emph" presetSubtype="0" decel="100000" fill="hold" grpId="2" nodeType="withEffect">
                                  <p:stCondLst>
                                    <p:cond delay="300"/>
                                  </p:stCondLst>
                                  <p:childTnLst>
                                    <p:animScale>
                                      <p:cBhvr>
                                        <p:cTn id="39" dur="250" fill="hold"/>
                                        <p:tgtEl>
                                          <p:spTgt spid="12"/>
                                        </p:tgtEl>
                                      </p:cBhvr>
                                      <p:by x="91000" y="91000"/>
                                    </p:animScale>
                                  </p:childTnLst>
                                </p:cTn>
                              </p:par>
                            </p:childTnLst>
                          </p:cTn>
                        </p:par>
                        <p:par>
                          <p:cTn id="40" fill="hold">
                            <p:stCondLst>
                              <p:cond delay="1000"/>
                            </p:stCondLst>
                            <p:childTnLst>
                              <p:par>
                                <p:cTn id="41" presetID="8" presetClass="emph" presetSubtype="0" fill="hold" grpId="3" nodeType="afterEffect">
                                  <p:stCondLst>
                                    <p:cond delay="0"/>
                                  </p:stCondLst>
                                  <p:childTnLst>
                                    <p:animRot by="43200000">
                                      <p:cBhvr>
                                        <p:cTn id="42" dur="2500" fill="hold"/>
                                        <p:tgtEl>
                                          <p:spTgt spid="12"/>
                                        </p:tgtEl>
                                        <p:attrNameLst>
                                          <p:attrName>r</p:attrName>
                                        </p:attrNameLst>
                                      </p:cBhvr>
                                    </p:animRot>
                                  </p:childTnLst>
                                </p:cTn>
                              </p:par>
                              <p:par>
                                <p:cTn id="43" presetID="8" presetClass="emph" presetSubtype="0" fill="hold" grpId="3" nodeType="withEffect">
                                  <p:stCondLst>
                                    <p:cond delay="0"/>
                                  </p:stCondLst>
                                  <p:childTnLst>
                                    <p:animRot by="-43200000">
                                      <p:cBhvr>
                                        <p:cTn id="44" dur="2500" fill="hold"/>
                                        <p:tgtEl>
                                          <p:spTgt spid="11"/>
                                        </p:tgtEl>
                                        <p:attrNameLst>
                                          <p:attrName>r</p:attrName>
                                        </p:attrNameLst>
                                      </p:cBhvr>
                                    </p:animRot>
                                  </p:childTnLst>
                                </p:cTn>
                              </p:par>
                              <p:par>
                                <p:cTn id="45" presetID="10" presetClass="entr" presetSubtype="0" fill="hold" nodeType="withEffect">
                                  <p:stCondLst>
                                    <p:cond delay="125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par>
                                <p:cTn id="48" presetID="56" presetClass="entr" presetSubtype="0" fill="hold" nodeType="withEffect">
                                  <p:stCondLst>
                                    <p:cond delay="1500"/>
                                  </p:stCondLst>
                                  <p:iterate type="lt">
                                    <p:tmPct val="11000"/>
                                  </p:iterate>
                                  <p:childTnLst>
                                    <p:set>
                                      <p:cBhvr>
                                        <p:cTn id="49" dur="1" fill="hold">
                                          <p:stCondLst>
                                            <p:cond delay="0"/>
                                          </p:stCondLst>
                                        </p:cTn>
                                        <p:tgtEl>
                                          <p:spTgt spid="9"/>
                                        </p:tgtEl>
                                        <p:attrNameLst>
                                          <p:attrName>style.visibility</p:attrName>
                                        </p:attrNameLst>
                                      </p:cBhvr>
                                      <p:to>
                                        <p:strVal val="visible"/>
                                      </p:to>
                                    </p:set>
                                    <p:anim by="(-#ppt_w*2)" calcmode="lin" valueType="num">
                                      <p:cBhvr rctx="PPT">
                                        <p:cTn id="50" dur="500" autoRev="1" fill="hold">
                                          <p:stCondLst>
                                            <p:cond delay="0"/>
                                          </p:stCondLst>
                                        </p:cTn>
                                        <p:tgtEl>
                                          <p:spTgt spid="9"/>
                                        </p:tgtEl>
                                        <p:attrNameLst>
                                          <p:attrName>ppt_w</p:attrName>
                                        </p:attrNameLst>
                                      </p:cBhvr>
                                    </p:anim>
                                    <p:anim by="(#ppt_w*0.50)" calcmode="lin" valueType="num">
                                      <p:cBhvr>
                                        <p:cTn id="51" dur="500" decel="50000" autoRev="1" fill="hold">
                                          <p:stCondLst>
                                            <p:cond delay="0"/>
                                          </p:stCondLst>
                                        </p:cTn>
                                        <p:tgtEl>
                                          <p:spTgt spid="9"/>
                                        </p:tgtEl>
                                        <p:attrNameLst>
                                          <p:attrName>ppt_x</p:attrName>
                                        </p:attrNameLst>
                                      </p:cBhvr>
                                    </p:anim>
                                    <p:anim from="(-#ppt_h/2)" to="(#ppt_y)" calcmode="lin" valueType="num">
                                      <p:cBhvr>
                                        <p:cTn id="52" dur="1000" fill="hold">
                                          <p:stCondLst>
                                            <p:cond delay="0"/>
                                          </p:stCondLst>
                                        </p:cTn>
                                        <p:tgtEl>
                                          <p:spTgt spid="9"/>
                                        </p:tgtEl>
                                        <p:attrNameLst>
                                          <p:attrName>ppt_y</p:attrName>
                                        </p:attrNameLst>
                                      </p:cBhvr>
                                    </p:anim>
                                    <p:animRot by="21600000">
                                      <p:cBhvr>
                                        <p:cTn id="53" dur="1000" fill="hold">
                                          <p:stCondLst>
                                            <p:cond delay="0"/>
                                          </p:stCondLst>
                                        </p:cTn>
                                        <p:tgtEl>
                                          <p:spTgt spid="9"/>
                                        </p:tgtEl>
                                        <p:attrNameLst>
                                          <p:attrName>r</p:attrName>
                                        </p:attrNameLst>
                                      </p:cBhvr>
                                    </p:animRot>
                                  </p:childTnLst>
                                </p:cTn>
                              </p:par>
                              <p:par>
                                <p:cTn id="54" presetID="10" presetClass="entr" presetSubtype="0" fill="hold" grpId="0" nodeType="withEffect">
                                  <p:stCondLst>
                                    <p:cond delay="3000"/>
                                  </p:stCondLst>
                                  <p:iterate type="lt">
                                    <p:tmPct val="10000"/>
                                  </p:iterate>
                                  <p:childTnLst>
                                    <p:set>
                                      <p:cBhvr>
                                        <p:cTn id="55" dur="1" fill="hold">
                                          <p:stCondLst>
                                            <p:cond delay="0"/>
                                          </p:stCondLst>
                                        </p:cTn>
                                        <p:tgtEl>
                                          <p:spTgt spid="10"/>
                                        </p:tgtEl>
                                        <p:attrNameLst>
                                          <p:attrName>style.visibility</p:attrName>
                                        </p:attrNameLst>
                                      </p:cBhvr>
                                      <p:to>
                                        <p:strVal val="visible"/>
                                      </p:to>
                                    </p:set>
                                    <p:animEffect transition="in" filter="fade">
                                      <p:cBhvr>
                                        <p:cTn id="56" dur="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1" grpId="1" animBg="1"/>
      <p:bldP spid="11" grpId="2" animBg="1"/>
      <p:bldP spid="11" grpId="3" animBg="1"/>
      <p:bldP spid="12" grpId="0" animBg="1"/>
      <p:bldP spid="12" grpId="1" animBg="1"/>
      <p:bldP spid="12" grpId="2" animBg="1"/>
      <p:bldP spid="12" grpId="3" animBg="1"/>
      <p:bldP spid="3" grpId="0" animBg="1"/>
      <p:bldP spid="16" grpId="0" animBg="1"/>
      <p:bldP spid="17" grpId="0" animBg="1"/>
      <p:bldP spid="1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val 14"/>
          <p:cNvSpPr>
            <a:spLocks noChangeAspect="1"/>
          </p:cNvSpPr>
          <p:nvPr/>
        </p:nvSpPr>
        <p:spPr>
          <a:xfrm>
            <a:off x="898216" y="1923678"/>
            <a:ext cx="936000" cy="936000"/>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400" b="0" i="0" u="none" strike="noStrike" kern="1200" cap="none" spc="0" normalizeH="0" baseline="0" noProof="0" dirty="0">
                <a:ln>
                  <a:solidFill>
                    <a:schemeClr val="accent1"/>
                  </a:solidFill>
                </a:ln>
                <a:noFill/>
                <a:effectLst/>
                <a:uLnTx/>
                <a:uFillTx/>
                <a:latin typeface="FontAwesome" pitchFamily="2" charset="0"/>
                <a:ea typeface="+mn-ea"/>
                <a:cs typeface="+mn-cs"/>
              </a:rPr>
              <a:t></a:t>
            </a:r>
            <a:endParaRPr kumimoji="0" lang="en-US" sz="2400" b="0" i="0" u="none" strike="noStrike" kern="1200" cap="none" spc="0" normalizeH="0" baseline="0" noProof="0" dirty="0">
              <a:ln>
                <a:solidFill>
                  <a:schemeClr val="accent1"/>
                </a:solidFill>
              </a:ln>
              <a:noFill/>
              <a:effectLst/>
              <a:uLnTx/>
              <a:uFillTx/>
              <a:latin typeface="+mn-lt"/>
              <a:ea typeface="+mn-ea"/>
              <a:cs typeface="+mn-cs"/>
            </a:endParaRPr>
          </a:p>
        </p:txBody>
      </p:sp>
      <p:grpSp>
        <p:nvGrpSpPr>
          <p:cNvPr id="8" name="组合 7"/>
          <p:cNvGrpSpPr/>
          <p:nvPr/>
        </p:nvGrpSpPr>
        <p:grpSpPr>
          <a:xfrm>
            <a:off x="396875" y="3009900"/>
            <a:ext cx="1989138" cy="1108075"/>
            <a:chOff x="396423" y="3191650"/>
            <a:chExt cx="1989474" cy="1109051"/>
          </a:xfrm>
        </p:grpSpPr>
        <p:sp>
          <p:nvSpPr>
            <p:cNvPr id="45072" name="文本框 1"/>
            <p:cNvSpPr txBox="1"/>
            <p:nvPr/>
          </p:nvSpPr>
          <p:spPr>
            <a:xfrm>
              <a:off x="669142" y="3191650"/>
              <a:ext cx="1369393" cy="276999"/>
            </a:xfrm>
            <a:prstGeom prst="rect">
              <a:avLst/>
            </a:prstGeom>
            <a:noFill/>
            <a:ln w="9525">
              <a:noFill/>
            </a:ln>
          </p:spPr>
          <p:txBody>
            <a:bodyPr>
              <a:spAutoFit/>
            </a:bodyPr>
            <a:lstStyle/>
            <a:p>
              <a:pPr lvl="0" algn="ctr"/>
              <a:r>
                <a:rPr lang="en-US" altLang="zh-CN" sz="1200" dirty="0">
                  <a:solidFill>
                    <a:schemeClr val="accent1"/>
                  </a:solidFill>
                  <a:latin typeface="华文细黑" panose="02010600040101010101" pitchFamily="2" charset="-122"/>
                  <a:ea typeface="微软雅黑" panose="020B0503020204020204" pitchFamily="34" charset="-122"/>
                </a:rPr>
                <a:t>Bootstrap 4</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45073" name="文本框 3"/>
            <p:cNvSpPr txBox="1"/>
            <p:nvPr/>
          </p:nvSpPr>
          <p:spPr>
            <a:xfrm>
              <a:off x="396423" y="3598970"/>
              <a:ext cx="1989474" cy="701731"/>
            </a:xfrm>
            <a:prstGeom prst="rect">
              <a:avLst/>
            </a:prstGeom>
            <a:noFill/>
            <a:ln w="9525">
              <a:noFill/>
            </a:ln>
          </p:spPr>
          <p:txBody>
            <a:bodyPr>
              <a:spAutoFit/>
            </a:bodyPr>
            <a:lstStyle/>
            <a:p>
              <a:pPr lvl="0" algn="ctr">
                <a:lnSpc>
                  <a:spcPct val="120000"/>
                </a:lnSpc>
              </a:pP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sp>
        <p:nvSpPr>
          <p:cNvPr id="38" name="Oval 14"/>
          <p:cNvSpPr>
            <a:spLocks noChangeAspect="1"/>
          </p:cNvSpPr>
          <p:nvPr/>
        </p:nvSpPr>
        <p:spPr>
          <a:xfrm>
            <a:off x="3097130" y="1923678"/>
            <a:ext cx="936000" cy="936000"/>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400" b="0" i="0" u="none" strike="noStrike" kern="1200" cap="none" spc="0" normalizeH="0" baseline="0" noProof="0" dirty="0">
                <a:ln>
                  <a:solidFill>
                    <a:schemeClr val="accent1"/>
                  </a:solidFill>
                </a:ln>
                <a:noFill/>
                <a:effectLst/>
                <a:uLnTx/>
                <a:uFillTx/>
                <a:latin typeface="FontAwesome" pitchFamily="2" charset="0"/>
                <a:ea typeface="+mn-ea"/>
                <a:cs typeface="+mn-cs"/>
              </a:rPr>
              <a:t></a:t>
            </a:r>
            <a:endParaRPr kumimoji="0" lang="en-US" sz="2400" b="0" i="0" u="none" strike="noStrike" kern="1200" cap="none" spc="0" normalizeH="0" baseline="0" noProof="0" dirty="0">
              <a:ln>
                <a:solidFill>
                  <a:schemeClr val="accent1"/>
                </a:solidFill>
              </a:ln>
              <a:noFill/>
              <a:effectLst/>
              <a:uLnTx/>
              <a:uFillTx/>
              <a:latin typeface="+mn-lt"/>
              <a:ea typeface="+mn-ea"/>
              <a:cs typeface="+mn-cs"/>
            </a:endParaRPr>
          </a:p>
        </p:txBody>
      </p:sp>
      <p:sp>
        <p:nvSpPr>
          <p:cNvPr id="43" name="Oval 14"/>
          <p:cNvSpPr>
            <a:spLocks noChangeAspect="1"/>
          </p:cNvSpPr>
          <p:nvPr/>
        </p:nvSpPr>
        <p:spPr>
          <a:xfrm>
            <a:off x="5221400" y="1923678"/>
            <a:ext cx="936000" cy="936000"/>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400" b="0" i="0" u="none" strike="noStrike" kern="1200" cap="none" spc="0" normalizeH="0" baseline="0" noProof="0" dirty="0">
                <a:ln>
                  <a:solidFill>
                    <a:schemeClr val="accent1"/>
                  </a:solidFill>
                </a:ln>
                <a:noFill/>
                <a:effectLst/>
                <a:uLnTx/>
                <a:uFillTx/>
                <a:latin typeface="FontAwesome" pitchFamily="2" charset="0"/>
                <a:ea typeface="+mn-ea"/>
                <a:cs typeface="+mn-cs"/>
              </a:rPr>
              <a:t></a:t>
            </a:r>
            <a:endParaRPr kumimoji="0" lang="en-US" sz="2400" b="0" i="0" u="none" strike="noStrike" kern="1200" cap="none" spc="0" normalizeH="0" baseline="0" noProof="0" dirty="0">
              <a:ln>
                <a:solidFill>
                  <a:schemeClr val="accent1"/>
                </a:solidFill>
              </a:ln>
              <a:noFill/>
              <a:effectLst/>
              <a:uLnTx/>
              <a:uFillTx/>
              <a:latin typeface="+mn-lt"/>
              <a:ea typeface="+mn-ea"/>
              <a:cs typeface="+mn-cs"/>
            </a:endParaRPr>
          </a:p>
        </p:txBody>
      </p:sp>
      <p:sp>
        <p:nvSpPr>
          <p:cNvPr id="48" name="Oval 14"/>
          <p:cNvSpPr>
            <a:spLocks noChangeAspect="1"/>
          </p:cNvSpPr>
          <p:nvPr/>
        </p:nvSpPr>
        <p:spPr>
          <a:xfrm>
            <a:off x="7333230" y="1923678"/>
            <a:ext cx="936000" cy="936000"/>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400" b="0" i="0" u="none" strike="noStrike" kern="1200" cap="none" spc="0" normalizeH="0" baseline="0" noProof="0" dirty="0">
                <a:ln>
                  <a:solidFill>
                    <a:schemeClr val="accent1"/>
                  </a:solidFill>
                </a:ln>
                <a:noFill/>
                <a:effectLst/>
                <a:uLnTx/>
                <a:uFillTx/>
                <a:latin typeface="FontAwesome" pitchFamily="2" charset="0"/>
                <a:ea typeface="+mn-ea"/>
                <a:cs typeface="+mn-cs"/>
              </a:rPr>
              <a:t></a:t>
            </a:r>
            <a:endParaRPr kumimoji="0" lang="en-US" sz="2400" b="0" i="0" u="none" strike="noStrike" kern="1200" cap="none" spc="0" normalizeH="0" baseline="0" noProof="0" dirty="0">
              <a:ln>
                <a:solidFill>
                  <a:schemeClr val="accent1"/>
                </a:solidFill>
              </a:ln>
              <a:noFill/>
              <a:effectLst/>
              <a:uLnTx/>
              <a:uFillTx/>
              <a:latin typeface="+mn-lt"/>
              <a:ea typeface="+mn-ea"/>
              <a:cs typeface="+mn-cs"/>
            </a:endParaRPr>
          </a:p>
        </p:txBody>
      </p:sp>
      <p:grpSp>
        <p:nvGrpSpPr>
          <p:cNvPr id="9" name="组合 8"/>
          <p:cNvGrpSpPr/>
          <p:nvPr/>
        </p:nvGrpSpPr>
        <p:grpSpPr>
          <a:xfrm>
            <a:off x="2582863" y="3024188"/>
            <a:ext cx="1989137" cy="1093787"/>
            <a:chOff x="2582526" y="3205989"/>
            <a:chExt cx="1989474" cy="1094712"/>
          </a:xfrm>
        </p:grpSpPr>
        <p:sp>
          <p:nvSpPr>
            <p:cNvPr id="45070" name="文本框 38"/>
            <p:cNvSpPr txBox="1"/>
            <p:nvPr/>
          </p:nvSpPr>
          <p:spPr>
            <a:xfrm>
              <a:off x="2696625" y="3205989"/>
              <a:ext cx="1712250" cy="276999"/>
            </a:xfrm>
            <a:prstGeom prst="rect">
              <a:avLst/>
            </a:prstGeom>
            <a:noFill/>
            <a:ln w="9525">
              <a:noFill/>
            </a:ln>
          </p:spPr>
          <p:txBody>
            <a:bodyPr>
              <a:spAutoFit/>
            </a:bodyPr>
            <a:lstStyle/>
            <a:p>
              <a:pPr lvl="0" algn="ctr"/>
              <a:r>
                <a:rPr lang="en-US" altLang="zh-CN" sz="1200" dirty="0">
                  <a:solidFill>
                    <a:schemeClr val="accent1"/>
                  </a:solidFill>
                  <a:latin typeface="华文细黑" panose="02010600040101010101" pitchFamily="2" charset="-122"/>
                  <a:ea typeface="微软雅黑" panose="020B0503020204020204" pitchFamily="34" charset="-122"/>
                </a:rPr>
                <a:t>Responsive Design</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45071" name="文本框 26"/>
            <p:cNvSpPr txBox="1"/>
            <p:nvPr/>
          </p:nvSpPr>
          <p:spPr>
            <a:xfrm>
              <a:off x="2582526" y="3598970"/>
              <a:ext cx="1989474" cy="701731"/>
            </a:xfrm>
            <a:prstGeom prst="rect">
              <a:avLst/>
            </a:prstGeom>
            <a:noFill/>
            <a:ln w="9525">
              <a:noFill/>
            </a:ln>
          </p:spPr>
          <p:txBody>
            <a:bodyPr>
              <a:spAutoFit/>
            </a:bodyPr>
            <a:lstStyle/>
            <a:p>
              <a:pPr lvl="0" algn="ctr">
                <a:lnSpc>
                  <a:spcPct val="120000"/>
                </a:lnSpc>
              </a:pP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grpSp>
        <p:nvGrpSpPr>
          <p:cNvPr id="10" name="组合 9"/>
          <p:cNvGrpSpPr/>
          <p:nvPr/>
        </p:nvGrpSpPr>
        <p:grpSpPr>
          <a:xfrm>
            <a:off x="4694238" y="3009900"/>
            <a:ext cx="1989137" cy="1108075"/>
            <a:chOff x="4694663" y="3191650"/>
            <a:chExt cx="1989474" cy="1109051"/>
          </a:xfrm>
        </p:grpSpPr>
        <p:sp>
          <p:nvSpPr>
            <p:cNvPr id="45068" name="文本框 43"/>
            <p:cNvSpPr txBox="1"/>
            <p:nvPr/>
          </p:nvSpPr>
          <p:spPr>
            <a:xfrm>
              <a:off x="4992326" y="3191650"/>
              <a:ext cx="1369393" cy="276999"/>
            </a:xfrm>
            <a:prstGeom prst="rect">
              <a:avLst/>
            </a:prstGeom>
            <a:noFill/>
            <a:ln w="9525">
              <a:noFill/>
            </a:ln>
          </p:spPr>
          <p:txBody>
            <a:bodyPr>
              <a:spAutoFit/>
            </a:bodyPr>
            <a:lstStyle/>
            <a:p>
              <a:pPr lvl="0" algn="ctr"/>
              <a:r>
                <a:rPr lang="en-US" altLang="zh-CN" sz="1200" dirty="0">
                  <a:solidFill>
                    <a:schemeClr val="accent1"/>
                  </a:solidFill>
                  <a:latin typeface="华文细黑" panose="02010600040101010101" pitchFamily="2" charset="-122"/>
                  <a:ea typeface="微软雅黑" panose="020B0503020204020204" pitchFamily="34" charset="-122"/>
                </a:rPr>
                <a:t>Retina Ready</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45069" name="文本框 27"/>
            <p:cNvSpPr txBox="1"/>
            <p:nvPr/>
          </p:nvSpPr>
          <p:spPr>
            <a:xfrm>
              <a:off x="4694663" y="3598970"/>
              <a:ext cx="1989474" cy="701731"/>
            </a:xfrm>
            <a:prstGeom prst="rect">
              <a:avLst/>
            </a:prstGeom>
            <a:noFill/>
            <a:ln w="9525">
              <a:noFill/>
            </a:ln>
          </p:spPr>
          <p:txBody>
            <a:bodyPr>
              <a:spAutoFit/>
            </a:bodyPr>
            <a:lstStyle/>
            <a:p>
              <a:pPr lvl="0" algn="ctr">
                <a:lnSpc>
                  <a:spcPct val="120000"/>
                </a:lnSpc>
              </a:pP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grpSp>
        <p:nvGrpSpPr>
          <p:cNvPr id="11" name="组合 10"/>
          <p:cNvGrpSpPr/>
          <p:nvPr/>
        </p:nvGrpSpPr>
        <p:grpSpPr>
          <a:xfrm>
            <a:off x="6807200" y="3009900"/>
            <a:ext cx="1989138" cy="1108075"/>
            <a:chOff x="6806800" y="3191650"/>
            <a:chExt cx="1989474" cy="1109051"/>
          </a:xfrm>
        </p:grpSpPr>
        <p:sp>
          <p:nvSpPr>
            <p:cNvPr id="45066" name="文本框 48"/>
            <p:cNvSpPr txBox="1"/>
            <p:nvPr/>
          </p:nvSpPr>
          <p:spPr>
            <a:xfrm>
              <a:off x="6885330" y="3191650"/>
              <a:ext cx="1854717" cy="276999"/>
            </a:xfrm>
            <a:prstGeom prst="rect">
              <a:avLst/>
            </a:prstGeom>
            <a:noFill/>
            <a:ln w="9525">
              <a:noFill/>
            </a:ln>
          </p:spPr>
          <p:txBody>
            <a:bodyPr>
              <a:spAutoFit/>
            </a:bodyPr>
            <a:lstStyle/>
            <a:p>
              <a:pPr lvl="0" algn="ctr"/>
              <a:r>
                <a:rPr lang="en-US" altLang="zh-CN" sz="1200" dirty="0">
                  <a:solidFill>
                    <a:schemeClr val="accent1"/>
                  </a:solidFill>
                  <a:latin typeface="华文细黑" panose="02010600040101010101" pitchFamily="2" charset="-122"/>
                  <a:ea typeface="微软雅黑" panose="020B0503020204020204" pitchFamily="34" charset="-122"/>
                </a:rPr>
                <a:t>Optimized for mobiles</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45067" name="文本框 28"/>
            <p:cNvSpPr txBox="1"/>
            <p:nvPr/>
          </p:nvSpPr>
          <p:spPr>
            <a:xfrm>
              <a:off x="6806800" y="3598970"/>
              <a:ext cx="1989474" cy="701731"/>
            </a:xfrm>
            <a:prstGeom prst="rect">
              <a:avLst/>
            </a:prstGeom>
            <a:noFill/>
            <a:ln w="9525">
              <a:noFill/>
            </a:ln>
          </p:spPr>
          <p:txBody>
            <a:bodyPr>
              <a:spAutoFit/>
            </a:bodyPr>
            <a:lstStyle/>
            <a:p>
              <a:pPr lvl="0" algn="ctr">
                <a:lnSpc>
                  <a:spcPct val="120000"/>
                </a:lnSpc>
              </a:pP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250" fill="hold"/>
                                        <p:tgtEl>
                                          <p:spTgt spid="23"/>
                                        </p:tgtEl>
                                        <p:attrNameLst>
                                          <p:attrName>ppt_w</p:attrName>
                                        </p:attrNameLst>
                                      </p:cBhvr>
                                      <p:tavLst>
                                        <p:tav tm="0">
                                          <p:val>
                                            <p:fltVal val="0"/>
                                          </p:val>
                                        </p:tav>
                                        <p:tav tm="100000">
                                          <p:val>
                                            <p:strVal val="#ppt_w"/>
                                          </p:val>
                                        </p:tav>
                                      </p:tavLst>
                                    </p:anim>
                                    <p:anim calcmode="lin" valueType="num">
                                      <p:cBhvr>
                                        <p:cTn id="8" dur="250" fill="hold"/>
                                        <p:tgtEl>
                                          <p:spTgt spid="23"/>
                                        </p:tgtEl>
                                        <p:attrNameLst>
                                          <p:attrName>ppt_h</p:attrName>
                                        </p:attrNameLst>
                                      </p:cBhvr>
                                      <p:tavLst>
                                        <p:tav tm="0">
                                          <p:val>
                                            <p:fltVal val="0"/>
                                          </p:val>
                                        </p:tav>
                                        <p:tav tm="100000">
                                          <p:val>
                                            <p:strVal val="#ppt_h"/>
                                          </p:val>
                                        </p:tav>
                                      </p:tavLst>
                                    </p:anim>
                                    <p:animEffect transition="in" filter="fade">
                                      <p:cBhvr>
                                        <p:cTn id="9" dur="250"/>
                                        <p:tgtEl>
                                          <p:spTgt spid="23"/>
                                        </p:tgtEl>
                                      </p:cBhvr>
                                    </p:animEffect>
                                  </p:childTnLst>
                                </p:cTn>
                              </p:par>
                              <p:par>
                                <p:cTn id="10" presetID="6" presetClass="emph" presetSubtype="0" decel="100000" fill="hold" nodeType="withEffect">
                                  <p:stCondLst>
                                    <p:cond delay="200"/>
                                  </p:stCondLst>
                                  <p:childTnLst>
                                    <p:animScale>
                                      <p:cBhvr>
                                        <p:cTn id="11" dur="250" fill="hold"/>
                                        <p:tgtEl>
                                          <p:spTgt spid="23"/>
                                        </p:tgtEl>
                                      </p:cBhvr>
                                      <p:by x="110000" y="110000"/>
                                    </p:animScale>
                                  </p:childTnLst>
                                </p:cTn>
                              </p:par>
                              <p:par>
                                <p:cTn id="12" presetID="6" presetClass="emph" presetSubtype="0" decel="100000" fill="hold" nodeType="withEffect">
                                  <p:stCondLst>
                                    <p:cond delay="300"/>
                                  </p:stCondLst>
                                  <p:childTnLst>
                                    <p:animScale>
                                      <p:cBhvr>
                                        <p:cTn id="13" dur="250" fill="hold"/>
                                        <p:tgtEl>
                                          <p:spTgt spid="23"/>
                                        </p:tgtEl>
                                      </p:cBhvr>
                                      <p:by x="91000" y="91000"/>
                                    </p:animScale>
                                  </p:childTnLst>
                                </p:cTn>
                              </p:par>
                            </p:childTnLst>
                          </p:cTn>
                        </p:par>
                        <p:par>
                          <p:cTn id="14" fill="hold">
                            <p:stCondLst>
                              <p:cond delay="500"/>
                            </p:stCondLst>
                            <p:childTnLst>
                              <p:par>
                                <p:cTn id="15" presetID="2" presetClass="entr" presetSubtype="4" decel="10000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53" presetClass="entr" presetSubtype="16" fill="hold"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250" fill="hold"/>
                                        <p:tgtEl>
                                          <p:spTgt spid="38"/>
                                        </p:tgtEl>
                                        <p:attrNameLst>
                                          <p:attrName>ppt_w</p:attrName>
                                        </p:attrNameLst>
                                      </p:cBhvr>
                                      <p:tavLst>
                                        <p:tav tm="0">
                                          <p:val>
                                            <p:fltVal val="0"/>
                                          </p:val>
                                        </p:tav>
                                        <p:tav tm="100000">
                                          <p:val>
                                            <p:strVal val="#ppt_w"/>
                                          </p:val>
                                        </p:tav>
                                      </p:tavLst>
                                    </p:anim>
                                    <p:anim calcmode="lin" valueType="num">
                                      <p:cBhvr>
                                        <p:cTn id="23" dur="250" fill="hold"/>
                                        <p:tgtEl>
                                          <p:spTgt spid="38"/>
                                        </p:tgtEl>
                                        <p:attrNameLst>
                                          <p:attrName>ppt_h</p:attrName>
                                        </p:attrNameLst>
                                      </p:cBhvr>
                                      <p:tavLst>
                                        <p:tav tm="0">
                                          <p:val>
                                            <p:fltVal val="0"/>
                                          </p:val>
                                        </p:tav>
                                        <p:tav tm="100000">
                                          <p:val>
                                            <p:strVal val="#ppt_h"/>
                                          </p:val>
                                        </p:tav>
                                      </p:tavLst>
                                    </p:anim>
                                    <p:animEffect transition="in" filter="fade">
                                      <p:cBhvr>
                                        <p:cTn id="24" dur="250"/>
                                        <p:tgtEl>
                                          <p:spTgt spid="38"/>
                                        </p:tgtEl>
                                      </p:cBhvr>
                                    </p:animEffect>
                                  </p:childTnLst>
                                </p:cTn>
                              </p:par>
                              <p:par>
                                <p:cTn id="25" presetID="6" presetClass="emph" presetSubtype="0" decel="100000" fill="hold" nodeType="withEffect">
                                  <p:stCondLst>
                                    <p:cond delay="200"/>
                                  </p:stCondLst>
                                  <p:childTnLst>
                                    <p:animScale>
                                      <p:cBhvr>
                                        <p:cTn id="26" dur="250" fill="hold"/>
                                        <p:tgtEl>
                                          <p:spTgt spid="38"/>
                                        </p:tgtEl>
                                      </p:cBhvr>
                                      <p:by x="110000" y="110000"/>
                                    </p:animScale>
                                  </p:childTnLst>
                                </p:cTn>
                              </p:par>
                              <p:par>
                                <p:cTn id="27" presetID="6" presetClass="emph" presetSubtype="0" decel="100000" fill="hold" nodeType="withEffect">
                                  <p:stCondLst>
                                    <p:cond delay="300"/>
                                  </p:stCondLst>
                                  <p:childTnLst>
                                    <p:animScale>
                                      <p:cBhvr>
                                        <p:cTn id="28" dur="250" fill="hold"/>
                                        <p:tgtEl>
                                          <p:spTgt spid="38"/>
                                        </p:tgtEl>
                                      </p:cBhvr>
                                      <p:by x="91000" y="91000"/>
                                    </p:animScale>
                                  </p:childTnLst>
                                </p:cTn>
                              </p:par>
                            </p:childTnLst>
                          </p:cTn>
                        </p:par>
                        <p:par>
                          <p:cTn id="29" fill="hold">
                            <p:stCondLst>
                              <p:cond delay="1500"/>
                            </p:stCondLst>
                            <p:childTnLst>
                              <p:par>
                                <p:cTn id="30" presetID="2" presetClass="entr" presetSubtype="4" decel="100000"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ppt_x"/>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childTnLst>
                          </p:cTn>
                        </p:par>
                        <p:par>
                          <p:cTn id="34" fill="hold">
                            <p:stCondLst>
                              <p:cond delay="2000"/>
                            </p:stCondLst>
                            <p:childTnLst>
                              <p:par>
                                <p:cTn id="35" presetID="53" presetClass="entr" presetSubtype="16" fill="hold"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p:cTn id="37" dur="250" fill="hold"/>
                                        <p:tgtEl>
                                          <p:spTgt spid="43"/>
                                        </p:tgtEl>
                                        <p:attrNameLst>
                                          <p:attrName>ppt_w</p:attrName>
                                        </p:attrNameLst>
                                      </p:cBhvr>
                                      <p:tavLst>
                                        <p:tav tm="0">
                                          <p:val>
                                            <p:fltVal val="0"/>
                                          </p:val>
                                        </p:tav>
                                        <p:tav tm="100000">
                                          <p:val>
                                            <p:strVal val="#ppt_w"/>
                                          </p:val>
                                        </p:tav>
                                      </p:tavLst>
                                    </p:anim>
                                    <p:anim calcmode="lin" valueType="num">
                                      <p:cBhvr>
                                        <p:cTn id="38" dur="250" fill="hold"/>
                                        <p:tgtEl>
                                          <p:spTgt spid="43"/>
                                        </p:tgtEl>
                                        <p:attrNameLst>
                                          <p:attrName>ppt_h</p:attrName>
                                        </p:attrNameLst>
                                      </p:cBhvr>
                                      <p:tavLst>
                                        <p:tav tm="0">
                                          <p:val>
                                            <p:fltVal val="0"/>
                                          </p:val>
                                        </p:tav>
                                        <p:tav tm="100000">
                                          <p:val>
                                            <p:strVal val="#ppt_h"/>
                                          </p:val>
                                        </p:tav>
                                      </p:tavLst>
                                    </p:anim>
                                    <p:animEffect transition="in" filter="fade">
                                      <p:cBhvr>
                                        <p:cTn id="39" dur="250"/>
                                        <p:tgtEl>
                                          <p:spTgt spid="43"/>
                                        </p:tgtEl>
                                      </p:cBhvr>
                                    </p:animEffect>
                                  </p:childTnLst>
                                </p:cTn>
                              </p:par>
                              <p:par>
                                <p:cTn id="40" presetID="6" presetClass="emph" presetSubtype="0" decel="100000" fill="hold" nodeType="withEffect">
                                  <p:stCondLst>
                                    <p:cond delay="200"/>
                                  </p:stCondLst>
                                  <p:childTnLst>
                                    <p:animScale>
                                      <p:cBhvr>
                                        <p:cTn id="41" dur="250" fill="hold"/>
                                        <p:tgtEl>
                                          <p:spTgt spid="43"/>
                                        </p:tgtEl>
                                      </p:cBhvr>
                                      <p:by x="110000" y="110000"/>
                                    </p:animScale>
                                  </p:childTnLst>
                                </p:cTn>
                              </p:par>
                              <p:par>
                                <p:cTn id="42" presetID="6" presetClass="emph" presetSubtype="0" decel="100000" fill="hold" nodeType="withEffect">
                                  <p:stCondLst>
                                    <p:cond delay="300"/>
                                  </p:stCondLst>
                                  <p:childTnLst>
                                    <p:animScale>
                                      <p:cBhvr>
                                        <p:cTn id="43" dur="250" fill="hold"/>
                                        <p:tgtEl>
                                          <p:spTgt spid="43"/>
                                        </p:tgtEl>
                                      </p:cBhvr>
                                      <p:by x="91000" y="91000"/>
                                    </p:animScale>
                                  </p:childTnLst>
                                </p:cTn>
                              </p:par>
                            </p:childTnLst>
                          </p:cTn>
                        </p:par>
                        <p:par>
                          <p:cTn id="44" fill="hold">
                            <p:stCondLst>
                              <p:cond delay="2500"/>
                            </p:stCondLst>
                            <p:childTnLst>
                              <p:par>
                                <p:cTn id="45" presetID="2" presetClass="entr" presetSubtype="4" decel="100000"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ppt_x"/>
                                          </p:val>
                                        </p:tav>
                                        <p:tav tm="100000">
                                          <p:val>
                                            <p:strVal val="#ppt_x"/>
                                          </p:val>
                                        </p:tav>
                                      </p:tavLst>
                                    </p:anim>
                                    <p:anim calcmode="lin" valueType="num">
                                      <p:cBhvr additive="base">
                                        <p:cTn id="48" dur="500" fill="hold"/>
                                        <p:tgtEl>
                                          <p:spTgt spid="10"/>
                                        </p:tgtEl>
                                        <p:attrNameLst>
                                          <p:attrName>ppt_y</p:attrName>
                                        </p:attrNameLst>
                                      </p:cBhvr>
                                      <p:tavLst>
                                        <p:tav tm="0">
                                          <p:val>
                                            <p:strVal val="1+#ppt_h/2"/>
                                          </p:val>
                                        </p:tav>
                                        <p:tav tm="100000">
                                          <p:val>
                                            <p:strVal val="#ppt_y"/>
                                          </p:val>
                                        </p:tav>
                                      </p:tavLst>
                                    </p:anim>
                                  </p:childTnLst>
                                </p:cTn>
                              </p:par>
                            </p:childTnLst>
                          </p:cTn>
                        </p:par>
                        <p:par>
                          <p:cTn id="49" fill="hold">
                            <p:stCondLst>
                              <p:cond delay="3000"/>
                            </p:stCondLst>
                            <p:childTnLst>
                              <p:par>
                                <p:cTn id="50" presetID="53" presetClass="entr" presetSubtype="16" fill="hold" nodeType="afterEffect">
                                  <p:stCondLst>
                                    <p:cond delay="0"/>
                                  </p:stCondLst>
                                  <p:childTnLst>
                                    <p:set>
                                      <p:cBhvr>
                                        <p:cTn id="51" dur="1" fill="hold">
                                          <p:stCondLst>
                                            <p:cond delay="0"/>
                                          </p:stCondLst>
                                        </p:cTn>
                                        <p:tgtEl>
                                          <p:spTgt spid="48"/>
                                        </p:tgtEl>
                                        <p:attrNameLst>
                                          <p:attrName>style.visibility</p:attrName>
                                        </p:attrNameLst>
                                      </p:cBhvr>
                                      <p:to>
                                        <p:strVal val="visible"/>
                                      </p:to>
                                    </p:set>
                                    <p:anim calcmode="lin" valueType="num">
                                      <p:cBhvr>
                                        <p:cTn id="52" dur="250" fill="hold"/>
                                        <p:tgtEl>
                                          <p:spTgt spid="48"/>
                                        </p:tgtEl>
                                        <p:attrNameLst>
                                          <p:attrName>ppt_w</p:attrName>
                                        </p:attrNameLst>
                                      </p:cBhvr>
                                      <p:tavLst>
                                        <p:tav tm="0">
                                          <p:val>
                                            <p:fltVal val="0"/>
                                          </p:val>
                                        </p:tav>
                                        <p:tav tm="100000">
                                          <p:val>
                                            <p:strVal val="#ppt_w"/>
                                          </p:val>
                                        </p:tav>
                                      </p:tavLst>
                                    </p:anim>
                                    <p:anim calcmode="lin" valueType="num">
                                      <p:cBhvr>
                                        <p:cTn id="53" dur="250" fill="hold"/>
                                        <p:tgtEl>
                                          <p:spTgt spid="48"/>
                                        </p:tgtEl>
                                        <p:attrNameLst>
                                          <p:attrName>ppt_h</p:attrName>
                                        </p:attrNameLst>
                                      </p:cBhvr>
                                      <p:tavLst>
                                        <p:tav tm="0">
                                          <p:val>
                                            <p:fltVal val="0"/>
                                          </p:val>
                                        </p:tav>
                                        <p:tav tm="100000">
                                          <p:val>
                                            <p:strVal val="#ppt_h"/>
                                          </p:val>
                                        </p:tav>
                                      </p:tavLst>
                                    </p:anim>
                                    <p:animEffect transition="in" filter="fade">
                                      <p:cBhvr>
                                        <p:cTn id="54" dur="250"/>
                                        <p:tgtEl>
                                          <p:spTgt spid="48"/>
                                        </p:tgtEl>
                                      </p:cBhvr>
                                    </p:animEffect>
                                  </p:childTnLst>
                                </p:cTn>
                              </p:par>
                              <p:par>
                                <p:cTn id="55" presetID="6" presetClass="emph" presetSubtype="0" decel="100000" fill="hold" nodeType="withEffect">
                                  <p:stCondLst>
                                    <p:cond delay="200"/>
                                  </p:stCondLst>
                                  <p:childTnLst>
                                    <p:animScale>
                                      <p:cBhvr>
                                        <p:cTn id="56" dur="250" fill="hold"/>
                                        <p:tgtEl>
                                          <p:spTgt spid="48"/>
                                        </p:tgtEl>
                                      </p:cBhvr>
                                      <p:by x="110000" y="110000"/>
                                    </p:animScale>
                                  </p:childTnLst>
                                </p:cTn>
                              </p:par>
                              <p:par>
                                <p:cTn id="57" presetID="6" presetClass="emph" presetSubtype="0" decel="100000" fill="hold" nodeType="withEffect">
                                  <p:stCondLst>
                                    <p:cond delay="300"/>
                                  </p:stCondLst>
                                  <p:childTnLst>
                                    <p:animScale>
                                      <p:cBhvr>
                                        <p:cTn id="58" dur="250" fill="hold"/>
                                        <p:tgtEl>
                                          <p:spTgt spid="48"/>
                                        </p:tgtEl>
                                      </p:cBhvr>
                                      <p:by x="91000" y="91000"/>
                                    </p:animScale>
                                  </p:childTnLst>
                                </p:cTn>
                              </p:par>
                            </p:childTnLst>
                          </p:cTn>
                        </p:par>
                        <p:par>
                          <p:cTn id="59" fill="hold">
                            <p:stCondLst>
                              <p:cond delay="3500"/>
                            </p:stCondLst>
                            <p:childTnLst>
                              <p:par>
                                <p:cTn id="60" presetID="2" presetClass="entr" presetSubtype="4" decel="100000" fill="hold" nodeType="afterEffect">
                                  <p:stCondLst>
                                    <p:cond delay="0"/>
                                  </p:stCondLst>
                                  <p:childTnLst>
                                    <p:set>
                                      <p:cBhvr>
                                        <p:cTn id="61" dur="1" fill="hold">
                                          <p:stCondLst>
                                            <p:cond delay="0"/>
                                          </p:stCondLst>
                                        </p:cTn>
                                        <p:tgtEl>
                                          <p:spTgt spid="11"/>
                                        </p:tgtEl>
                                        <p:attrNameLst>
                                          <p:attrName>style.visibility</p:attrName>
                                        </p:attrNameLst>
                                      </p:cBhvr>
                                      <p:to>
                                        <p:strVal val="visible"/>
                                      </p:to>
                                    </p:set>
                                    <p:anim calcmode="lin" valueType="num">
                                      <p:cBhvr additive="base">
                                        <p:cTn id="62" dur="500" fill="hold"/>
                                        <p:tgtEl>
                                          <p:spTgt spid="11"/>
                                        </p:tgtEl>
                                        <p:attrNameLst>
                                          <p:attrName>ppt_x</p:attrName>
                                        </p:attrNameLst>
                                      </p:cBhvr>
                                      <p:tavLst>
                                        <p:tav tm="0">
                                          <p:val>
                                            <p:strVal val="#ppt_x"/>
                                          </p:val>
                                        </p:tav>
                                        <p:tav tm="100000">
                                          <p:val>
                                            <p:strVal val="#ppt_x"/>
                                          </p:val>
                                        </p:tav>
                                      </p:tavLst>
                                    </p:anim>
                                    <p:anim calcmode="lin" valueType="num">
                                      <p:cBhvr additive="base">
                                        <p:cTn id="6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任意多边形 33"/>
          <p:cNvSpPr>
            <a:spLocks noChangeAspect="1"/>
          </p:cNvSpPr>
          <p:nvPr/>
        </p:nvSpPr>
        <p:spPr>
          <a:xfrm>
            <a:off x="539750" y="339725"/>
            <a:ext cx="792163" cy="892175"/>
          </a:xfrm>
          <a:custGeom>
            <a:avLst/>
            <a:gdLst>
              <a:gd name="connsiteX0" fmla="*/ 1440160 w 2557836"/>
              <a:gd name="connsiteY0" fmla="*/ 0 h 2880320"/>
              <a:gd name="connsiteX1" fmla="*/ 2551457 w 2557836"/>
              <a:gd name="connsiteY1" fmla="*/ 524085 h 2880320"/>
              <a:gd name="connsiteX2" fmla="*/ 2557836 w 2557836"/>
              <a:gd name="connsiteY2" fmla="*/ 532616 h 2880320"/>
              <a:gd name="connsiteX3" fmla="*/ 2496897 w 2557836"/>
              <a:gd name="connsiteY3" fmla="*/ 465566 h 2880320"/>
              <a:gd name="connsiteX4" fmla="*/ 1522302 w 2557836"/>
              <a:gd name="connsiteY4" fmla="*/ 61875 h 2880320"/>
              <a:gd name="connsiteX5" fmla="*/ 144016 w 2557836"/>
              <a:gd name="connsiteY5" fmla="*/ 1440161 h 2880320"/>
              <a:gd name="connsiteX6" fmla="*/ 1522302 w 2557836"/>
              <a:gd name="connsiteY6" fmla="*/ 2818447 h 2880320"/>
              <a:gd name="connsiteX7" fmla="*/ 2496897 w 2557836"/>
              <a:gd name="connsiteY7" fmla="*/ 2414756 h 2880320"/>
              <a:gd name="connsiteX8" fmla="*/ 2557828 w 2557836"/>
              <a:gd name="connsiteY8" fmla="*/ 2347715 h 2880320"/>
              <a:gd name="connsiteX9" fmla="*/ 2551457 w 2557836"/>
              <a:gd name="connsiteY9" fmla="*/ 2356235 h 2880320"/>
              <a:gd name="connsiteX10" fmla="*/ 1440160 w 2557836"/>
              <a:gd name="connsiteY10" fmla="*/ 2880320 h 2880320"/>
              <a:gd name="connsiteX11" fmla="*/ 0 w 2557836"/>
              <a:gd name="connsiteY11" fmla="*/ 1440160 h 2880320"/>
              <a:gd name="connsiteX12" fmla="*/ 1440160 w 2557836"/>
              <a:gd name="connsiteY12" fmla="*/ 0 h 288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57836" h="2880320">
                <a:moveTo>
                  <a:pt x="1440160" y="0"/>
                </a:moveTo>
                <a:cubicBezTo>
                  <a:pt x="1887560" y="0"/>
                  <a:pt x="2287311" y="204013"/>
                  <a:pt x="2551457" y="524085"/>
                </a:cubicBezTo>
                <a:lnTo>
                  <a:pt x="2557836" y="532616"/>
                </a:lnTo>
                <a:lnTo>
                  <a:pt x="2496897" y="465566"/>
                </a:lnTo>
                <a:cubicBezTo>
                  <a:pt x="2247477" y="216145"/>
                  <a:pt x="1902905" y="61875"/>
                  <a:pt x="1522302" y="61875"/>
                </a:cubicBezTo>
                <a:cubicBezTo>
                  <a:pt x="761096" y="61875"/>
                  <a:pt x="144016" y="678955"/>
                  <a:pt x="144016" y="1440161"/>
                </a:cubicBezTo>
                <a:cubicBezTo>
                  <a:pt x="144016" y="2201367"/>
                  <a:pt x="761096" y="2818447"/>
                  <a:pt x="1522302" y="2818447"/>
                </a:cubicBezTo>
                <a:cubicBezTo>
                  <a:pt x="1902905" y="2818447"/>
                  <a:pt x="2247477" y="2664177"/>
                  <a:pt x="2496897" y="2414756"/>
                </a:cubicBezTo>
                <a:lnTo>
                  <a:pt x="2557828" y="2347715"/>
                </a:lnTo>
                <a:lnTo>
                  <a:pt x="2551457" y="2356235"/>
                </a:lnTo>
                <a:cubicBezTo>
                  <a:pt x="2287311" y="2676307"/>
                  <a:pt x="1887560" y="2880320"/>
                  <a:pt x="1440160" y="2880320"/>
                </a:cubicBezTo>
                <a:cubicBezTo>
                  <a:pt x="644782" y="2880320"/>
                  <a:pt x="0" y="2235538"/>
                  <a:pt x="0" y="1440160"/>
                </a:cubicBezTo>
                <a:cubicBezTo>
                  <a:pt x="0" y="644782"/>
                  <a:pt x="644782" y="0"/>
                  <a:pt x="144016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文本框 2"/>
          <p:cNvSpPr txBox="1"/>
          <p:nvPr/>
        </p:nvSpPr>
        <p:spPr>
          <a:xfrm>
            <a:off x="684213" y="554038"/>
            <a:ext cx="1979613" cy="461963"/>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400" b="0" i="0" u="none" strike="noStrike" kern="1200" cap="none" spc="0" normalizeH="0" baseline="0" noProof="0" dirty="0">
                <a:ln>
                  <a:noFill/>
                </a:ln>
                <a:solidFill>
                  <a:schemeClr val="accent1"/>
                </a:solidFill>
                <a:effectLst/>
                <a:uLnTx/>
                <a:uFillTx/>
                <a:latin typeface="+mn-ea"/>
                <a:ea typeface="+mn-ea"/>
                <a:cs typeface="+mn-cs"/>
              </a:rPr>
              <a:t>CONTENTS</a:t>
            </a:r>
            <a:endParaRPr kumimoji="0" lang="zh-CN" altLang="en-US" sz="2400" b="0" i="0" u="none" strike="noStrike" kern="1200" cap="none" spc="0" normalizeH="0" baseline="0" noProof="0" dirty="0">
              <a:ln>
                <a:noFill/>
              </a:ln>
              <a:solidFill>
                <a:schemeClr val="accent1"/>
              </a:solidFill>
              <a:effectLst/>
              <a:uLnTx/>
              <a:uFillTx/>
              <a:latin typeface="+mn-ea"/>
              <a:ea typeface="+mn-ea"/>
              <a:cs typeface="+mn-cs"/>
            </a:endParaRPr>
          </a:p>
        </p:txBody>
      </p:sp>
      <p:grpSp>
        <p:nvGrpSpPr>
          <p:cNvPr id="2" name="组合 1"/>
          <p:cNvGrpSpPr/>
          <p:nvPr/>
        </p:nvGrpSpPr>
        <p:grpSpPr>
          <a:xfrm>
            <a:off x="1185863" y="1779588"/>
            <a:ext cx="574675" cy="647700"/>
            <a:chOff x="1185265" y="1779662"/>
            <a:chExt cx="576064" cy="648072"/>
          </a:xfrm>
        </p:grpSpPr>
        <p:sp>
          <p:nvSpPr>
            <p:cNvPr id="11" name="任意多边形 10"/>
            <p:cNvSpPr>
              <a:spLocks noChangeAspect="1"/>
            </p:cNvSpPr>
            <p:nvPr/>
          </p:nvSpPr>
          <p:spPr>
            <a:xfrm>
              <a:off x="1185265" y="1779662"/>
              <a:ext cx="576064" cy="648072"/>
            </a:xfrm>
            <a:custGeom>
              <a:avLst/>
              <a:gdLst>
                <a:gd name="connsiteX0" fmla="*/ 1440160 w 2557836"/>
                <a:gd name="connsiteY0" fmla="*/ 0 h 2880320"/>
                <a:gd name="connsiteX1" fmla="*/ 2551457 w 2557836"/>
                <a:gd name="connsiteY1" fmla="*/ 524085 h 2880320"/>
                <a:gd name="connsiteX2" fmla="*/ 2557836 w 2557836"/>
                <a:gd name="connsiteY2" fmla="*/ 532616 h 2880320"/>
                <a:gd name="connsiteX3" fmla="*/ 2496897 w 2557836"/>
                <a:gd name="connsiteY3" fmla="*/ 465566 h 2880320"/>
                <a:gd name="connsiteX4" fmla="*/ 1522302 w 2557836"/>
                <a:gd name="connsiteY4" fmla="*/ 61875 h 2880320"/>
                <a:gd name="connsiteX5" fmla="*/ 144016 w 2557836"/>
                <a:gd name="connsiteY5" fmla="*/ 1440161 h 2880320"/>
                <a:gd name="connsiteX6" fmla="*/ 1522302 w 2557836"/>
                <a:gd name="connsiteY6" fmla="*/ 2818447 h 2880320"/>
                <a:gd name="connsiteX7" fmla="*/ 2496897 w 2557836"/>
                <a:gd name="connsiteY7" fmla="*/ 2414756 h 2880320"/>
                <a:gd name="connsiteX8" fmla="*/ 2557828 w 2557836"/>
                <a:gd name="connsiteY8" fmla="*/ 2347715 h 2880320"/>
                <a:gd name="connsiteX9" fmla="*/ 2551457 w 2557836"/>
                <a:gd name="connsiteY9" fmla="*/ 2356235 h 2880320"/>
                <a:gd name="connsiteX10" fmla="*/ 1440160 w 2557836"/>
                <a:gd name="connsiteY10" fmla="*/ 2880320 h 2880320"/>
                <a:gd name="connsiteX11" fmla="*/ 0 w 2557836"/>
                <a:gd name="connsiteY11" fmla="*/ 1440160 h 2880320"/>
                <a:gd name="connsiteX12" fmla="*/ 1440160 w 2557836"/>
                <a:gd name="connsiteY12" fmla="*/ 0 h 288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57836" h="2880320">
                  <a:moveTo>
                    <a:pt x="1440160" y="0"/>
                  </a:moveTo>
                  <a:cubicBezTo>
                    <a:pt x="1887560" y="0"/>
                    <a:pt x="2287311" y="204013"/>
                    <a:pt x="2551457" y="524085"/>
                  </a:cubicBezTo>
                  <a:lnTo>
                    <a:pt x="2557836" y="532616"/>
                  </a:lnTo>
                  <a:lnTo>
                    <a:pt x="2496897" y="465566"/>
                  </a:lnTo>
                  <a:cubicBezTo>
                    <a:pt x="2247477" y="216145"/>
                    <a:pt x="1902905" y="61875"/>
                    <a:pt x="1522302" y="61875"/>
                  </a:cubicBezTo>
                  <a:cubicBezTo>
                    <a:pt x="761096" y="61875"/>
                    <a:pt x="144016" y="678955"/>
                    <a:pt x="144016" y="1440161"/>
                  </a:cubicBezTo>
                  <a:cubicBezTo>
                    <a:pt x="144016" y="2201367"/>
                    <a:pt x="761096" y="2818447"/>
                    <a:pt x="1522302" y="2818447"/>
                  </a:cubicBezTo>
                  <a:cubicBezTo>
                    <a:pt x="1902905" y="2818447"/>
                    <a:pt x="2247477" y="2664177"/>
                    <a:pt x="2496897" y="2414756"/>
                  </a:cubicBezTo>
                  <a:lnTo>
                    <a:pt x="2557828" y="2347715"/>
                  </a:lnTo>
                  <a:lnTo>
                    <a:pt x="2551457" y="2356235"/>
                  </a:lnTo>
                  <a:cubicBezTo>
                    <a:pt x="2287311" y="2676307"/>
                    <a:pt x="1887560" y="2880320"/>
                    <a:pt x="1440160" y="2880320"/>
                  </a:cubicBezTo>
                  <a:cubicBezTo>
                    <a:pt x="644782" y="2880320"/>
                    <a:pt x="0" y="2235538"/>
                    <a:pt x="0" y="1440160"/>
                  </a:cubicBezTo>
                  <a:cubicBezTo>
                    <a:pt x="0" y="644782"/>
                    <a:pt x="644782" y="0"/>
                    <a:pt x="144016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2" name="文本框 11"/>
            <p:cNvSpPr txBox="1"/>
            <p:nvPr/>
          </p:nvSpPr>
          <p:spPr>
            <a:xfrm>
              <a:off x="1257273" y="1851670"/>
              <a:ext cx="504056" cy="52322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2800" b="0" i="0" u="none" strike="noStrike" kern="1200" cap="none" spc="0" normalizeH="0" baseline="0" noProof="0" dirty="0">
                  <a:ln>
                    <a:solidFill>
                      <a:schemeClr val="accent1"/>
                    </a:solidFill>
                  </a:ln>
                  <a:noFill/>
                  <a:effectLst/>
                  <a:uLnTx/>
                  <a:uFillTx/>
                  <a:latin typeface="Impact" panose="020B0806030902050204" pitchFamily="34" charset="0"/>
                  <a:ea typeface="Arial Unicode MS" panose="020B0604020202020204" pitchFamily="34" charset="-122"/>
                  <a:cs typeface="Arial Unicode MS" panose="020B0604020202020204" pitchFamily="34" charset="-122"/>
                </a:rPr>
                <a:t>1</a:t>
              </a:r>
              <a:endParaRPr kumimoji="0" lang="zh-CN" altLang="en-US" sz="2800" b="0" i="0" u="none" strike="noStrike" kern="1200" cap="none" spc="0" normalizeH="0" baseline="0" noProof="0" dirty="0">
                <a:ln>
                  <a:solidFill>
                    <a:schemeClr val="accent1"/>
                  </a:solidFill>
                </a:ln>
                <a:noFill/>
                <a:effectLst/>
                <a:uLnTx/>
                <a:uFillTx/>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4" name="组合 3"/>
          <p:cNvGrpSpPr/>
          <p:nvPr/>
        </p:nvGrpSpPr>
        <p:grpSpPr>
          <a:xfrm>
            <a:off x="1871663" y="1819275"/>
            <a:ext cx="2625725" cy="925513"/>
            <a:chOff x="1872331" y="1851670"/>
            <a:chExt cx="2625302" cy="925946"/>
          </a:xfrm>
        </p:grpSpPr>
        <p:sp>
          <p:nvSpPr>
            <p:cNvPr id="10264" name="文本框 12"/>
            <p:cNvSpPr txBox="1"/>
            <p:nvPr/>
          </p:nvSpPr>
          <p:spPr>
            <a:xfrm>
              <a:off x="1872331" y="1851670"/>
              <a:ext cx="1617189" cy="400110"/>
            </a:xfrm>
            <a:prstGeom prst="rect">
              <a:avLst/>
            </a:prstGeom>
            <a:noFill/>
            <a:ln w="9525">
              <a:noFill/>
            </a:ln>
          </p:spPr>
          <p:txBody>
            <a:bodyPr>
              <a:spAutoFit/>
            </a:bodyPr>
            <a:lstStyle/>
            <a:p>
              <a:pPr lvl="0"/>
              <a:r>
                <a:rPr lang="en-US" altLang="zh-CN" sz="2000" dirty="0">
                  <a:solidFill>
                    <a:schemeClr val="accent1"/>
                  </a:solidFill>
                  <a:latin typeface="华文细黑" panose="02010600040101010101" pitchFamily="2" charset="-122"/>
                  <a:ea typeface="微软雅黑" panose="020B0503020204020204" pitchFamily="34" charset="-122"/>
                </a:rPr>
                <a:t>PART ONE</a:t>
              </a:r>
              <a:endParaRPr lang="zh-CN" altLang="en-US" sz="2000" dirty="0">
                <a:solidFill>
                  <a:schemeClr val="accent1"/>
                </a:solidFill>
                <a:latin typeface="华文细黑" panose="02010600040101010101" pitchFamily="2" charset="-122"/>
                <a:ea typeface="微软雅黑" panose="020B0503020204020204" pitchFamily="34" charset="-122"/>
              </a:endParaRPr>
            </a:p>
          </p:txBody>
        </p:sp>
        <p:sp>
          <p:nvSpPr>
            <p:cNvPr id="14" name="文本框 13"/>
            <p:cNvSpPr txBox="1"/>
            <p:nvPr/>
          </p:nvSpPr>
          <p:spPr>
            <a:xfrm>
              <a:off x="1872331" y="2201083"/>
              <a:ext cx="2625302" cy="576533"/>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Arial" panose="020B0604020202020204" pitchFamily="34" charset="0"/>
                </a:rPr>
                <a:t>Please click here to modify the text for example, the text here, you may post</a:t>
              </a:r>
            </a:p>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Arial" panose="020B0604020202020204" pitchFamily="34" charset="0"/>
                </a:rPr>
                <a:t>Please click here to</a:t>
              </a:r>
              <a:endParaRPr kumimoji="0" lang="zh-CN" altLang="en-US"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mn-cs"/>
              </a:endParaRPr>
            </a:p>
          </p:txBody>
        </p:sp>
      </p:grpSp>
      <p:grpSp>
        <p:nvGrpSpPr>
          <p:cNvPr id="8" name="组合 7"/>
          <p:cNvGrpSpPr/>
          <p:nvPr/>
        </p:nvGrpSpPr>
        <p:grpSpPr>
          <a:xfrm>
            <a:off x="4932363" y="1830388"/>
            <a:ext cx="576262" cy="647700"/>
            <a:chOff x="4932040" y="1830805"/>
            <a:chExt cx="576064" cy="648072"/>
          </a:xfrm>
        </p:grpSpPr>
        <p:sp>
          <p:nvSpPr>
            <p:cNvPr id="15" name="任意多边形 14"/>
            <p:cNvSpPr>
              <a:spLocks noChangeAspect="1"/>
            </p:cNvSpPr>
            <p:nvPr/>
          </p:nvSpPr>
          <p:spPr>
            <a:xfrm>
              <a:off x="4932040" y="1830805"/>
              <a:ext cx="576064" cy="648072"/>
            </a:xfrm>
            <a:custGeom>
              <a:avLst/>
              <a:gdLst>
                <a:gd name="connsiteX0" fmla="*/ 1440160 w 2557836"/>
                <a:gd name="connsiteY0" fmla="*/ 0 h 2880320"/>
                <a:gd name="connsiteX1" fmla="*/ 2551457 w 2557836"/>
                <a:gd name="connsiteY1" fmla="*/ 524085 h 2880320"/>
                <a:gd name="connsiteX2" fmla="*/ 2557836 w 2557836"/>
                <a:gd name="connsiteY2" fmla="*/ 532616 h 2880320"/>
                <a:gd name="connsiteX3" fmla="*/ 2496897 w 2557836"/>
                <a:gd name="connsiteY3" fmla="*/ 465566 h 2880320"/>
                <a:gd name="connsiteX4" fmla="*/ 1522302 w 2557836"/>
                <a:gd name="connsiteY4" fmla="*/ 61875 h 2880320"/>
                <a:gd name="connsiteX5" fmla="*/ 144016 w 2557836"/>
                <a:gd name="connsiteY5" fmla="*/ 1440161 h 2880320"/>
                <a:gd name="connsiteX6" fmla="*/ 1522302 w 2557836"/>
                <a:gd name="connsiteY6" fmla="*/ 2818447 h 2880320"/>
                <a:gd name="connsiteX7" fmla="*/ 2496897 w 2557836"/>
                <a:gd name="connsiteY7" fmla="*/ 2414756 h 2880320"/>
                <a:gd name="connsiteX8" fmla="*/ 2557828 w 2557836"/>
                <a:gd name="connsiteY8" fmla="*/ 2347715 h 2880320"/>
                <a:gd name="connsiteX9" fmla="*/ 2551457 w 2557836"/>
                <a:gd name="connsiteY9" fmla="*/ 2356235 h 2880320"/>
                <a:gd name="connsiteX10" fmla="*/ 1440160 w 2557836"/>
                <a:gd name="connsiteY10" fmla="*/ 2880320 h 2880320"/>
                <a:gd name="connsiteX11" fmla="*/ 0 w 2557836"/>
                <a:gd name="connsiteY11" fmla="*/ 1440160 h 2880320"/>
                <a:gd name="connsiteX12" fmla="*/ 1440160 w 2557836"/>
                <a:gd name="connsiteY12" fmla="*/ 0 h 288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57836" h="2880320">
                  <a:moveTo>
                    <a:pt x="1440160" y="0"/>
                  </a:moveTo>
                  <a:cubicBezTo>
                    <a:pt x="1887560" y="0"/>
                    <a:pt x="2287311" y="204013"/>
                    <a:pt x="2551457" y="524085"/>
                  </a:cubicBezTo>
                  <a:lnTo>
                    <a:pt x="2557836" y="532616"/>
                  </a:lnTo>
                  <a:lnTo>
                    <a:pt x="2496897" y="465566"/>
                  </a:lnTo>
                  <a:cubicBezTo>
                    <a:pt x="2247477" y="216145"/>
                    <a:pt x="1902905" y="61875"/>
                    <a:pt x="1522302" y="61875"/>
                  </a:cubicBezTo>
                  <a:cubicBezTo>
                    <a:pt x="761096" y="61875"/>
                    <a:pt x="144016" y="678955"/>
                    <a:pt x="144016" y="1440161"/>
                  </a:cubicBezTo>
                  <a:cubicBezTo>
                    <a:pt x="144016" y="2201367"/>
                    <a:pt x="761096" y="2818447"/>
                    <a:pt x="1522302" y="2818447"/>
                  </a:cubicBezTo>
                  <a:cubicBezTo>
                    <a:pt x="1902905" y="2818447"/>
                    <a:pt x="2247477" y="2664177"/>
                    <a:pt x="2496897" y="2414756"/>
                  </a:cubicBezTo>
                  <a:lnTo>
                    <a:pt x="2557828" y="2347715"/>
                  </a:lnTo>
                  <a:lnTo>
                    <a:pt x="2551457" y="2356235"/>
                  </a:lnTo>
                  <a:cubicBezTo>
                    <a:pt x="2287311" y="2676307"/>
                    <a:pt x="1887560" y="2880320"/>
                    <a:pt x="1440160" y="2880320"/>
                  </a:cubicBezTo>
                  <a:cubicBezTo>
                    <a:pt x="644782" y="2880320"/>
                    <a:pt x="0" y="2235538"/>
                    <a:pt x="0" y="1440160"/>
                  </a:cubicBezTo>
                  <a:cubicBezTo>
                    <a:pt x="0" y="644782"/>
                    <a:pt x="644782" y="0"/>
                    <a:pt x="144016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6" name="文本框 15"/>
            <p:cNvSpPr txBox="1"/>
            <p:nvPr/>
          </p:nvSpPr>
          <p:spPr>
            <a:xfrm>
              <a:off x="5004048" y="1902813"/>
              <a:ext cx="504056" cy="52322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2800" b="0" i="0" u="none" strike="noStrike" kern="1200" cap="none" spc="0" normalizeH="0" baseline="0" noProof="0" dirty="0">
                  <a:ln>
                    <a:solidFill>
                      <a:schemeClr val="accent1"/>
                    </a:solidFill>
                  </a:ln>
                  <a:noFill/>
                  <a:effectLst/>
                  <a:uLnTx/>
                  <a:uFillTx/>
                  <a:latin typeface="Impact" panose="020B0806030902050204" pitchFamily="34" charset="0"/>
                  <a:ea typeface="Arial Unicode MS" panose="020B0604020202020204" pitchFamily="34" charset="-122"/>
                  <a:cs typeface="Arial Unicode MS" panose="020B0604020202020204" pitchFamily="34" charset="-122"/>
                </a:rPr>
                <a:t>2</a:t>
              </a:r>
              <a:endParaRPr kumimoji="0" lang="zh-CN" altLang="en-US" sz="2800" b="0" i="0" u="none" strike="noStrike" kern="1200" cap="none" spc="0" normalizeH="0" baseline="0" noProof="0" dirty="0">
                <a:ln>
                  <a:solidFill>
                    <a:schemeClr val="accent1"/>
                  </a:solidFill>
                </a:ln>
                <a:noFill/>
                <a:effectLst/>
                <a:uLnTx/>
                <a:uFillTx/>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5" name="组合 4"/>
          <p:cNvGrpSpPr/>
          <p:nvPr/>
        </p:nvGrpSpPr>
        <p:grpSpPr>
          <a:xfrm>
            <a:off x="5619750" y="1870075"/>
            <a:ext cx="2624138" cy="927100"/>
            <a:chOff x="5619106" y="1902813"/>
            <a:chExt cx="2625302" cy="925946"/>
          </a:xfrm>
        </p:grpSpPr>
        <p:sp>
          <p:nvSpPr>
            <p:cNvPr id="10260" name="文本框 16"/>
            <p:cNvSpPr txBox="1"/>
            <p:nvPr/>
          </p:nvSpPr>
          <p:spPr>
            <a:xfrm>
              <a:off x="5619106" y="1902813"/>
              <a:ext cx="1617189" cy="400110"/>
            </a:xfrm>
            <a:prstGeom prst="rect">
              <a:avLst/>
            </a:prstGeom>
            <a:noFill/>
            <a:ln w="9525">
              <a:noFill/>
            </a:ln>
          </p:spPr>
          <p:txBody>
            <a:bodyPr>
              <a:spAutoFit/>
            </a:bodyPr>
            <a:lstStyle/>
            <a:p>
              <a:pPr lvl="0"/>
              <a:r>
                <a:rPr lang="en-US" altLang="zh-CN" sz="2000" dirty="0">
                  <a:solidFill>
                    <a:schemeClr val="accent1"/>
                  </a:solidFill>
                  <a:latin typeface="华文细黑" panose="02010600040101010101" pitchFamily="2" charset="-122"/>
                  <a:ea typeface="微软雅黑" panose="020B0503020204020204" pitchFamily="34" charset="-122"/>
                </a:rPr>
                <a:t>PART TWO</a:t>
              </a:r>
              <a:endParaRPr lang="zh-CN" altLang="en-US" sz="2000" dirty="0">
                <a:solidFill>
                  <a:schemeClr val="accent1"/>
                </a:solidFill>
                <a:latin typeface="华文细黑" panose="02010600040101010101" pitchFamily="2" charset="-122"/>
                <a:ea typeface="微软雅黑" panose="020B0503020204020204" pitchFamily="34" charset="-122"/>
              </a:endParaRPr>
            </a:p>
          </p:txBody>
        </p:sp>
        <p:sp>
          <p:nvSpPr>
            <p:cNvPr id="18" name="文本框 17"/>
            <p:cNvSpPr txBox="1"/>
            <p:nvPr/>
          </p:nvSpPr>
          <p:spPr>
            <a:xfrm>
              <a:off x="5619106" y="2251628"/>
              <a:ext cx="2625302" cy="577131"/>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Arial" panose="020B0604020202020204" pitchFamily="34" charset="0"/>
                </a:rPr>
                <a:t>Please click here to modify the text for example, the text here, you may post</a:t>
              </a:r>
            </a:p>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Arial" panose="020B0604020202020204" pitchFamily="34" charset="0"/>
                </a:rPr>
                <a:t>Please click here to</a:t>
              </a:r>
              <a:endParaRPr kumimoji="0" lang="zh-CN" altLang="en-US"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mn-cs"/>
              </a:endParaRPr>
            </a:p>
          </p:txBody>
        </p:sp>
      </p:grpSp>
      <p:grpSp>
        <p:nvGrpSpPr>
          <p:cNvPr id="10" name="组合 9"/>
          <p:cNvGrpSpPr/>
          <p:nvPr/>
        </p:nvGrpSpPr>
        <p:grpSpPr>
          <a:xfrm>
            <a:off x="1185863" y="3211513"/>
            <a:ext cx="574675" cy="647700"/>
            <a:chOff x="1185265" y="3210967"/>
            <a:chExt cx="576064" cy="648072"/>
          </a:xfrm>
        </p:grpSpPr>
        <p:sp>
          <p:nvSpPr>
            <p:cNvPr id="19" name="任意多边形 18"/>
            <p:cNvSpPr>
              <a:spLocks noChangeAspect="1"/>
            </p:cNvSpPr>
            <p:nvPr/>
          </p:nvSpPr>
          <p:spPr>
            <a:xfrm>
              <a:off x="1185265" y="3210967"/>
              <a:ext cx="576064" cy="648072"/>
            </a:xfrm>
            <a:custGeom>
              <a:avLst/>
              <a:gdLst>
                <a:gd name="connsiteX0" fmla="*/ 1440160 w 2557836"/>
                <a:gd name="connsiteY0" fmla="*/ 0 h 2880320"/>
                <a:gd name="connsiteX1" fmla="*/ 2551457 w 2557836"/>
                <a:gd name="connsiteY1" fmla="*/ 524085 h 2880320"/>
                <a:gd name="connsiteX2" fmla="*/ 2557836 w 2557836"/>
                <a:gd name="connsiteY2" fmla="*/ 532616 h 2880320"/>
                <a:gd name="connsiteX3" fmla="*/ 2496897 w 2557836"/>
                <a:gd name="connsiteY3" fmla="*/ 465566 h 2880320"/>
                <a:gd name="connsiteX4" fmla="*/ 1522302 w 2557836"/>
                <a:gd name="connsiteY4" fmla="*/ 61875 h 2880320"/>
                <a:gd name="connsiteX5" fmla="*/ 144016 w 2557836"/>
                <a:gd name="connsiteY5" fmla="*/ 1440161 h 2880320"/>
                <a:gd name="connsiteX6" fmla="*/ 1522302 w 2557836"/>
                <a:gd name="connsiteY6" fmla="*/ 2818447 h 2880320"/>
                <a:gd name="connsiteX7" fmla="*/ 2496897 w 2557836"/>
                <a:gd name="connsiteY7" fmla="*/ 2414756 h 2880320"/>
                <a:gd name="connsiteX8" fmla="*/ 2557828 w 2557836"/>
                <a:gd name="connsiteY8" fmla="*/ 2347715 h 2880320"/>
                <a:gd name="connsiteX9" fmla="*/ 2551457 w 2557836"/>
                <a:gd name="connsiteY9" fmla="*/ 2356235 h 2880320"/>
                <a:gd name="connsiteX10" fmla="*/ 1440160 w 2557836"/>
                <a:gd name="connsiteY10" fmla="*/ 2880320 h 2880320"/>
                <a:gd name="connsiteX11" fmla="*/ 0 w 2557836"/>
                <a:gd name="connsiteY11" fmla="*/ 1440160 h 2880320"/>
                <a:gd name="connsiteX12" fmla="*/ 1440160 w 2557836"/>
                <a:gd name="connsiteY12" fmla="*/ 0 h 288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57836" h="2880320">
                  <a:moveTo>
                    <a:pt x="1440160" y="0"/>
                  </a:moveTo>
                  <a:cubicBezTo>
                    <a:pt x="1887560" y="0"/>
                    <a:pt x="2287311" y="204013"/>
                    <a:pt x="2551457" y="524085"/>
                  </a:cubicBezTo>
                  <a:lnTo>
                    <a:pt x="2557836" y="532616"/>
                  </a:lnTo>
                  <a:lnTo>
                    <a:pt x="2496897" y="465566"/>
                  </a:lnTo>
                  <a:cubicBezTo>
                    <a:pt x="2247477" y="216145"/>
                    <a:pt x="1902905" y="61875"/>
                    <a:pt x="1522302" y="61875"/>
                  </a:cubicBezTo>
                  <a:cubicBezTo>
                    <a:pt x="761096" y="61875"/>
                    <a:pt x="144016" y="678955"/>
                    <a:pt x="144016" y="1440161"/>
                  </a:cubicBezTo>
                  <a:cubicBezTo>
                    <a:pt x="144016" y="2201367"/>
                    <a:pt x="761096" y="2818447"/>
                    <a:pt x="1522302" y="2818447"/>
                  </a:cubicBezTo>
                  <a:cubicBezTo>
                    <a:pt x="1902905" y="2818447"/>
                    <a:pt x="2247477" y="2664177"/>
                    <a:pt x="2496897" y="2414756"/>
                  </a:cubicBezTo>
                  <a:lnTo>
                    <a:pt x="2557828" y="2347715"/>
                  </a:lnTo>
                  <a:lnTo>
                    <a:pt x="2551457" y="2356235"/>
                  </a:lnTo>
                  <a:cubicBezTo>
                    <a:pt x="2287311" y="2676307"/>
                    <a:pt x="1887560" y="2880320"/>
                    <a:pt x="1440160" y="2880320"/>
                  </a:cubicBezTo>
                  <a:cubicBezTo>
                    <a:pt x="644782" y="2880320"/>
                    <a:pt x="0" y="2235538"/>
                    <a:pt x="0" y="1440160"/>
                  </a:cubicBezTo>
                  <a:cubicBezTo>
                    <a:pt x="0" y="644782"/>
                    <a:pt x="644782" y="0"/>
                    <a:pt x="144016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文本框 19"/>
            <p:cNvSpPr txBox="1"/>
            <p:nvPr/>
          </p:nvSpPr>
          <p:spPr>
            <a:xfrm>
              <a:off x="1257273" y="3282975"/>
              <a:ext cx="504056" cy="52322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2800" b="0" i="0" u="none" strike="noStrike" kern="1200" cap="none" spc="0" normalizeH="0" baseline="0" noProof="0" dirty="0">
                  <a:ln>
                    <a:solidFill>
                      <a:schemeClr val="accent1"/>
                    </a:solidFill>
                  </a:ln>
                  <a:noFill/>
                  <a:effectLst/>
                  <a:uLnTx/>
                  <a:uFillTx/>
                  <a:latin typeface="Impact" panose="020B0806030902050204" pitchFamily="34" charset="0"/>
                  <a:ea typeface="Arial Unicode MS" panose="020B0604020202020204" pitchFamily="34" charset="-122"/>
                  <a:cs typeface="Arial Unicode MS" panose="020B0604020202020204" pitchFamily="34" charset="-122"/>
                </a:rPr>
                <a:t>3</a:t>
              </a:r>
              <a:endParaRPr kumimoji="0" lang="zh-CN" altLang="en-US" sz="2800" b="0" i="0" u="none" strike="noStrike" kern="1200" cap="none" spc="0" normalizeH="0" baseline="0" noProof="0" dirty="0">
                <a:ln>
                  <a:solidFill>
                    <a:schemeClr val="accent1"/>
                  </a:solidFill>
                </a:ln>
                <a:noFill/>
                <a:effectLst/>
                <a:uLnTx/>
                <a:uFillTx/>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7" name="组合 6"/>
          <p:cNvGrpSpPr/>
          <p:nvPr/>
        </p:nvGrpSpPr>
        <p:grpSpPr>
          <a:xfrm>
            <a:off x="1871663" y="3251200"/>
            <a:ext cx="2625725" cy="925513"/>
            <a:chOff x="1872331" y="3282975"/>
            <a:chExt cx="2625302" cy="925946"/>
          </a:xfrm>
        </p:grpSpPr>
        <p:sp>
          <p:nvSpPr>
            <p:cNvPr id="10256" name="文本框 20"/>
            <p:cNvSpPr txBox="1"/>
            <p:nvPr/>
          </p:nvSpPr>
          <p:spPr>
            <a:xfrm>
              <a:off x="1872331" y="3282975"/>
              <a:ext cx="1617189" cy="400110"/>
            </a:xfrm>
            <a:prstGeom prst="rect">
              <a:avLst/>
            </a:prstGeom>
            <a:noFill/>
            <a:ln w="9525">
              <a:noFill/>
            </a:ln>
          </p:spPr>
          <p:txBody>
            <a:bodyPr>
              <a:spAutoFit/>
            </a:bodyPr>
            <a:lstStyle/>
            <a:p>
              <a:pPr lvl="0"/>
              <a:r>
                <a:rPr lang="en-US" altLang="zh-CN" sz="2000" dirty="0">
                  <a:solidFill>
                    <a:schemeClr val="accent1"/>
                  </a:solidFill>
                  <a:latin typeface="华文细黑" panose="02010600040101010101" pitchFamily="2" charset="-122"/>
                  <a:ea typeface="微软雅黑" panose="020B0503020204020204" pitchFamily="34" charset="-122"/>
                </a:rPr>
                <a:t>PART THREE</a:t>
              </a:r>
              <a:endParaRPr lang="zh-CN" altLang="en-US" sz="2000" dirty="0">
                <a:solidFill>
                  <a:schemeClr val="accent1"/>
                </a:solidFill>
                <a:latin typeface="华文细黑" panose="02010600040101010101" pitchFamily="2" charset="-122"/>
                <a:ea typeface="微软雅黑" panose="020B0503020204020204" pitchFamily="34" charset="-122"/>
              </a:endParaRPr>
            </a:p>
          </p:txBody>
        </p:sp>
        <p:sp>
          <p:nvSpPr>
            <p:cNvPr id="22" name="文本框 21"/>
            <p:cNvSpPr txBox="1"/>
            <p:nvPr/>
          </p:nvSpPr>
          <p:spPr>
            <a:xfrm>
              <a:off x="1872331" y="3632388"/>
              <a:ext cx="2625302" cy="576533"/>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Arial" panose="020B0604020202020204" pitchFamily="34" charset="0"/>
                </a:rPr>
                <a:t>Please click here to modify the text for example, the text here, you may post</a:t>
              </a:r>
            </a:p>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Arial" panose="020B0604020202020204" pitchFamily="34" charset="0"/>
                </a:rPr>
                <a:t>Please click here to</a:t>
              </a:r>
              <a:endParaRPr kumimoji="0" lang="zh-CN" altLang="en-US"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mn-cs"/>
              </a:endParaRPr>
            </a:p>
          </p:txBody>
        </p:sp>
      </p:grpSp>
      <p:grpSp>
        <p:nvGrpSpPr>
          <p:cNvPr id="9" name="组合 8"/>
          <p:cNvGrpSpPr/>
          <p:nvPr/>
        </p:nvGrpSpPr>
        <p:grpSpPr>
          <a:xfrm>
            <a:off x="4932363" y="3262313"/>
            <a:ext cx="576262" cy="647700"/>
            <a:chOff x="4932040" y="3262110"/>
            <a:chExt cx="576064" cy="648072"/>
          </a:xfrm>
        </p:grpSpPr>
        <p:sp>
          <p:nvSpPr>
            <p:cNvPr id="27" name="任意多边形 26"/>
            <p:cNvSpPr>
              <a:spLocks noChangeAspect="1"/>
            </p:cNvSpPr>
            <p:nvPr/>
          </p:nvSpPr>
          <p:spPr>
            <a:xfrm>
              <a:off x="4932040" y="3262110"/>
              <a:ext cx="576064" cy="648072"/>
            </a:xfrm>
            <a:custGeom>
              <a:avLst/>
              <a:gdLst>
                <a:gd name="connsiteX0" fmla="*/ 1440160 w 2557836"/>
                <a:gd name="connsiteY0" fmla="*/ 0 h 2880320"/>
                <a:gd name="connsiteX1" fmla="*/ 2551457 w 2557836"/>
                <a:gd name="connsiteY1" fmla="*/ 524085 h 2880320"/>
                <a:gd name="connsiteX2" fmla="*/ 2557836 w 2557836"/>
                <a:gd name="connsiteY2" fmla="*/ 532616 h 2880320"/>
                <a:gd name="connsiteX3" fmla="*/ 2496897 w 2557836"/>
                <a:gd name="connsiteY3" fmla="*/ 465566 h 2880320"/>
                <a:gd name="connsiteX4" fmla="*/ 1522302 w 2557836"/>
                <a:gd name="connsiteY4" fmla="*/ 61875 h 2880320"/>
                <a:gd name="connsiteX5" fmla="*/ 144016 w 2557836"/>
                <a:gd name="connsiteY5" fmla="*/ 1440161 h 2880320"/>
                <a:gd name="connsiteX6" fmla="*/ 1522302 w 2557836"/>
                <a:gd name="connsiteY6" fmla="*/ 2818447 h 2880320"/>
                <a:gd name="connsiteX7" fmla="*/ 2496897 w 2557836"/>
                <a:gd name="connsiteY7" fmla="*/ 2414756 h 2880320"/>
                <a:gd name="connsiteX8" fmla="*/ 2557828 w 2557836"/>
                <a:gd name="connsiteY8" fmla="*/ 2347715 h 2880320"/>
                <a:gd name="connsiteX9" fmla="*/ 2551457 w 2557836"/>
                <a:gd name="connsiteY9" fmla="*/ 2356235 h 2880320"/>
                <a:gd name="connsiteX10" fmla="*/ 1440160 w 2557836"/>
                <a:gd name="connsiteY10" fmla="*/ 2880320 h 2880320"/>
                <a:gd name="connsiteX11" fmla="*/ 0 w 2557836"/>
                <a:gd name="connsiteY11" fmla="*/ 1440160 h 2880320"/>
                <a:gd name="connsiteX12" fmla="*/ 1440160 w 2557836"/>
                <a:gd name="connsiteY12" fmla="*/ 0 h 288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57836" h="2880320">
                  <a:moveTo>
                    <a:pt x="1440160" y="0"/>
                  </a:moveTo>
                  <a:cubicBezTo>
                    <a:pt x="1887560" y="0"/>
                    <a:pt x="2287311" y="204013"/>
                    <a:pt x="2551457" y="524085"/>
                  </a:cubicBezTo>
                  <a:lnTo>
                    <a:pt x="2557836" y="532616"/>
                  </a:lnTo>
                  <a:lnTo>
                    <a:pt x="2496897" y="465566"/>
                  </a:lnTo>
                  <a:cubicBezTo>
                    <a:pt x="2247477" y="216145"/>
                    <a:pt x="1902905" y="61875"/>
                    <a:pt x="1522302" y="61875"/>
                  </a:cubicBezTo>
                  <a:cubicBezTo>
                    <a:pt x="761096" y="61875"/>
                    <a:pt x="144016" y="678955"/>
                    <a:pt x="144016" y="1440161"/>
                  </a:cubicBezTo>
                  <a:cubicBezTo>
                    <a:pt x="144016" y="2201367"/>
                    <a:pt x="761096" y="2818447"/>
                    <a:pt x="1522302" y="2818447"/>
                  </a:cubicBezTo>
                  <a:cubicBezTo>
                    <a:pt x="1902905" y="2818447"/>
                    <a:pt x="2247477" y="2664177"/>
                    <a:pt x="2496897" y="2414756"/>
                  </a:cubicBezTo>
                  <a:lnTo>
                    <a:pt x="2557828" y="2347715"/>
                  </a:lnTo>
                  <a:lnTo>
                    <a:pt x="2551457" y="2356235"/>
                  </a:lnTo>
                  <a:cubicBezTo>
                    <a:pt x="2287311" y="2676307"/>
                    <a:pt x="1887560" y="2880320"/>
                    <a:pt x="1440160" y="2880320"/>
                  </a:cubicBezTo>
                  <a:cubicBezTo>
                    <a:pt x="644782" y="2880320"/>
                    <a:pt x="0" y="2235538"/>
                    <a:pt x="0" y="1440160"/>
                  </a:cubicBezTo>
                  <a:cubicBezTo>
                    <a:pt x="0" y="644782"/>
                    <a:pt x="644782" y="0"/>
                    <a:pt x="144016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8" name="文本框 27"/>
            <p:cNvSpPr txBox="1"/>
            <p:nvPr/>
          </p:nvSpPr>
          <p:spPr>
            <a:xfrm>
              <a:off x="5004048" y="3334118"/>
              <a:ext cx="504056" cy="52322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2800" b="0" i="0" u="none" strike="noStrike" kern="1200" cap="none" spc="0" normalizeH="0" baseline="0" noProof="0" dirty="0">
                  <a:ln>
                    <a:solidFill>
                      <a:schemeClr val="accent1"/>
                    </a:solidFill>
                  </a:ln>
                  <a:noFill/>
                  <a:effectLst/>
                  <a:uLnTx/>
                  <a:uFillTx/>
                  <a:latin typeface="Impact" panose="020B0806030902050204" pitchFamily="34" charset="0"/>
                  <a:ea typeface="Arial Unicode MS" panose="020B0604020202020204" pitchFamily="34" charset="-122"/>
                  <a:cs typeface="Arial Unicode MS" panose="020B0604020202020204" pitchFamily="34" charset="-122"/>
                </a:rPr>
                <a:t>4</a:t>
              </a:r>
              <a:endParaRPr kumimoji="0" lang="zh-CN" altLang="en-US" sz="2800" b="0" i="0" u="none" strike="noStrike" kern="1200" cap="none" spc="0" normalizeH="0" baseline="0" noProof="0" dirty="0">
                <a:ln>
                  <a:solidFill>
                    <a:schemeClr val="accent1"/>
                  </a:solidFill>
                </a:ln>
                <a:noFill/>
                <a:effectLst/>
                <a:uLnTx/>
                <a:uFillTx/>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6" name="组合 5"/>
          <p:cNvGrpSpPr/>
          <p:nvPr/>
        </p:nvGrpSpPr>
        <p:grpSpPr>
          <a:xfrm>
            <a:off x="5619750" y="3302000"/>
            <a:ext cx="2624138" cy="925513"/>
            <a:chOff x="5619106" y="3334118"/>
            <a:chExt cx="2625302" cy="925946"/>
          </a:xfrm>
        </p:grpSpPr>
        <p:sp>
          <p:nvSpPr>
            <p:cNvPr id="10252" name="文本框 28"/>
            <p:cNvSpPr txBox="1"/>
            <p:nvPr/>
          </p:nvSpPr>
          <p:spPr>
            <a:xfrm>
              <a:off x="5619106" y="3334118"/>
              <a:ext cx="1617189" cy="400110"/>
            </a:xfrm>
            <a:prstGeom prst="rect">
              <a:avLst/>
            </a:prstGeom>
            <a:noFill/>
            <a:ln w="9525">
              <a:noFill/>
            </a:ln>
          </p:spPr>
          <p:txBody>
            <a:bodyPr>
              <a:spAutoFit/>
            </a:bodyPr>
            <a:lstStyle/>
            <a:p>
              <a:pPr lvl="0"/>
              <a:r>
                <a:rPr lang="en-US" altLang="zh-CN" sz="2000" dirty="0">
                  <a:solidFill>
                    <a:schemeClr val="accent1"/>
                  </a:solidFill>
                  <a:latin typeface="华文细黑" panose="02010600040101010101" pitchFamily="2" charset="-122"/>
                  <a:ea typeface="微软雅黑" panose="020B0503020204020204" pitchFamily="34" charset="-122"/>
                </a:rPr>
                <a:t>PART FOUR</a:t>
              </a:r>
              <a:endParaRPr lang="zh-CN" altLang="en-US" sz="2000" dirty="0">
                <a:solidFill>
                  <a:schemeClr val="accent1"/>
                </a:solidFill>
                <a:latin typeface="华文细黑" panose="02010600040101010101" pitchFamily="2" charset="-122"/>
                <a:ea typeface="微软雅黑" panose="020B0503020204020204" pitchFamily="34" charset="-122"/>
              </a:endParaRPr>
            </a:p>
          </p:txBody>
        </p:sp>
        <p:sp>
          <p:nvSpPr>
            <p:cNvPr id="30" name="文本框 29"/>
            <p:cNvSpPr txBox="1"/>
            <p:nvPr/>
          </p:nvSpPr>
          <p:spPr>
            <a:xfrm>
              <a:off x="5619106" y="3683531"/>
              <a:ext cx="2625302" cy="576533"/>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Arial" panose="020B0604020202020204" pitchFamily="34" charset="0"/>
                </a:rPr>
                <a:t>Please click here to modify the text for example, the text here, you may post</a:t>
              </a:r>
            </a:p>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Arial" panose="020B0604020202020204" pitchFamily="34" charset="0"/>
                </a:rPr>
                <a:t>Please click here to</a:t>
              </a:r>
              <a:endParaRPr kumimoji="0" lang="zh-CN" altLang="en-US"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mn-cs"/>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600"/>
                                        <p:tgtEl>
                                          <p:spTgt spid="34"/>
                                        </p:tgtEl>
                                      </p:cBhvr>
                                    </p:animEffect>
                                  </p:childTnLst>
                                </p:cTn>
                              </p:par>
                              <p:par>
                                <p:cTn id="8" presetID="35" presetClass="path" presetSubtype="0" decel="100000" fill="hold" nodeType="withEffect">
                                  <p:stCondLst>
                                    <p:cond delay="0"/>
                                  </p:stCondLst>
                                  <p:childTnLst>
                                    <p:animMotion origin="layout" path="M -0.05552 0.00023 L -3.51034E-6 0.00023 " pathEditMode="relative" rAng="0" ptsTypes="AA">
                                      <p:cBhvr>
                                        <p:cTn id="9" dur="800" fill="hold"/>
                                        <p:tgtEl>
                                          <p:spTgt spid="34"/>
                                        </p:tgtEl>
                                        <p:attrNameLst>
                                          <p:attrName>ppt_x</p:attrName>
                                          <p:attrName>ppt_y</p:attrName>
                                        </p:attrNameLst>
                                      </p:cBhvr>
                                      <p:rCtr x="2800" y="0"/>
                                    </p:animMotion>
                                  </p:childTnLst>
                                </p:cTn>
                              </p:par>
                            </p:childTnLst>
                          </p:cTn>
                        </p:par>
                        <p:par>
                          <p:cTn id="10" fill="hold">
                            <p:stCondLst>
                              <p:cond delay="1000"/>
                            </p:stCondLst>
                            <p:childTnLst>
                              <p:par>
                                <p:cTn id="11" presetID="10" presetClass="entr" presetSubtype="0" fill="hold" grpId="0" nodeType="afterEffect">
                                  <p:stCondLst>
                                    <p:cond delay="0"/>
                                  </p:stCondLst>
                                  <p:iterate type="lt">
                                    <p:tmPct val="15000"/>
                                  </p:iterate>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par>
                          <p:cTn id="14" fill="hold">
                            <p:stCondLst>
                              <p:cond delay="1825"/>
                            </p:stCondLst>
                            <p:childTnLst>
                              <p:par>
                                <p:cTn id="15" presetID="49" presetClass="entr" presetSubtype="0" decel="10000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 calcmode="lin" valueType="num">
                                      <p:cBhvr>
                                        <p:cTn id="19" dur="500" fill="hold"/>
                                        <p:tgtEl>
                                          <p:spTgt spid="2"/>
                                        </p:tgtEl>
                                        <p:attrNameLst>
                                          <p:attrName>style.rotation</p:attrName>
                                        </p:attrNameLst>
                                      </p:cBhvr>
                                      <p:tavLst>
                                        <p:tav tm="0">
                                          <p:val>
                                            <p:fltVal val="360"/>
                                          </p:val>
                                        </p:tav>
                                        <p:tav tm="100000">
                                          <p:val>
                                            <p:fltVal val="0"/>
                                          </p:val>
                                        </p:tav>
                                      </p:tavLst>
                                    </p:anim>
                                    <p:animEffect transition="in" filter="fade">
                                      <p:cBhvr>
                                        <p:cTn id="20" dur="500"/>
                                        <p:tgtEl>
                                          <p:spTgt spid="2"/>
                                        </p:tgtEl>
                                      </p:cBhvr>
                                    </p:animEffect>
                                  </p:childTnLst>
                                </p:cTn>
                              </p:par>
                            </p:childTnLst>
                          </p:cTn>
                        </p:par>
                        <p:par>
                          <p:cTn id="21" fill="hold">
                            <p:stCondLst>
                              <p:cond delay="2325"/>
                            </p:stCondLst>
                            <p:childTnLst>
                              <p:par>
                                <p:cTn id="22" presetID="2" presetClass="entr" presetSubtype="2" decel="100000"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1+#ppt_w/2"/>
                                          </p:val>
                                        </p:tav>
                                        <p:tav tm="100000">
                                          <p:val>
                                            <p:strVal val="#ppt_x"/>
                                          </p:val>
                                        </p:tav>
                                      </p:tavLst>
                                    </p:anim>
                                    <p:anim calcmode="lin" valueType="num">
                                      <p:cBhvr additive="base">
                                        <p:cTn id="25" dur="500" fill="hold"/>
                                        <p:tgtEl>
                                          <p:spTgt spid="4"/>
                                        </p:tgtEl>
                                        <p:attrNameLst>
                                          <p:attrName>ppt_y</p:attrName>
                                        </p:attrNameLst>
                                      </p:cBhvr>
                                      <p:tavLst>
                                        <p:tav tm="0">
                                          <p:val>
                                            <p:strVal val="#ppt_y"/>
                                          </p:val>
                                        </p:tav>
                                        <p:tav tm="100000">
                                          <p:val>
                                            <p:strVal val="#ppt_y"/>
                                          </p:val>
                                        </p:tav>
                                      </p:tavLst>
                                    </p:anim>
                                  </p:childTnLst>
                                </p:cTn>
                              </p:par>
                            </p:childTnLst>
                          </p:cTn>
                        </p:par>
                        <p:par>
                          <p:cTn id="26" fill="hold">
                            <p:stCondLst>
                              <p:cond delay="2825"/>
                            </p:stCondLst>
                            <p:childTnLst>
                              <p:par>
                                <p:cTn id="27" presetID="49" presetClass="entr" presetSubtype="0" decel="10000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 calcmode="lin" valueType="num">
                                      <p:cBhvr>
                                        <p:cTn id="31" dur="500" fill="hold"/>
                                        <p:tgtEl>
                                          <p:spTgt spid="8"/>
                                        </p:tgtEl>
                                        <p:attrNameLst>
                                          <p:attrName>style.rotation</p:attrName>
                                        </p:attrNameLst>
                                      </p:cBhvr>
                                      <p:tavLst>
                                        <p:tav tm="0">
                                          <p:val>
                                            <p:fltVal val="360"/>
                                          </p:val>
                                        </p:tav>
                                        <p:tav tm="100000">
                                          <p:val>
                                            <p:fltVal val="0"/>
                                          </p:val>
                                        </p:tav>
                                      </p:tavLst>
                                    </p:anim>
                                    <p:animEffect transition="in" filter="fade">
                                      <p:cBhvr>
                                        <p:cTn id="32" dur="500"/>
                                        <p:tgtEl>
                                          <p:spTgt spid="8"/>
                                        </p:tgtEl>
                                      </p:cBhvr>
                                    </p:animEffect>
                                  </p:childTnLst>
                                </p:cTn>
                              </p:par>
                            </p:childTnLst>
                          </p:cTn>
                        </p:par>
                        <p:par>
                          <p:cTn id="33" fill="hold">
                            <p:stCondLst>
                              <p:cond delay="3325"/>
                            </p:stCondLst>
                            <p:childTnLst>
                              <p:par>
                                <p:cTn id="34" presetID="2" presetClass="entr" presetSubtype="2" decel="100000" fill="hold" nodeType="after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additive="base">
                                        <p:cTn id="36" dur="500" fill="hold"/>
                                        <p:tgtEl>
                                          <p:spTgt spid="5"/>
                                        </p:tgtEl>
                                        <p:attrNameLst>
                                          <p:attrName>ppt_x</p:attrName>
                                        </p:attrNameLst>
                                      </p:cBhvr>
                                      <p:tavLst>
                                        <p:tav tm="0">
                                          <p:val>
                                            <p:strVal val="1+#ppt_w/2"/>
                                          </p:val>
                                        </p:tav>
                                        <p:tav tm="100000">
                                          <p:val>
                                            <p:strVal val="#ppt_x"/>
                                          </p:val>
                                        </p:tav>
                                      </p:tavLst>
                                    </p:anim>
                                    <p:anim calcmode="lin" valueType="num">
                                      <p:cBhvr additive="base">
                                        <p:cTn id="37" dur="500" fill="hold"/>
                                        <p:tgtEl>
                                          <p:spTgt spid="5"/>
                                        </p:tgtEl>
                                        <p:attrNameLst>
                                          <p:attrName>ppt_y</p:attrName>
                                        </p:attrNameLst>
                                      </p:cBhvr>
                                      <p:tavLst>
                                        <p:tav tm="0">
                                          <p:val>
                                            <p:strVal val="#ppt_y"/>
                                          </p:val>
                                        </p:tav>
                                        <p:tav tm="100000">
                                          <p:val>
                                            <p:strVal val="#ppt_y"/>
                                          </p:val>
                                        </p:tav>
                                      </p:tavLst>
                                    </p:anim>
                                  </p:childTnLst>
                                </p:cTn>
                              </p:par>
                            </p:childTnLst>
                          </p:cTn>
                        </p:par>
                        <p:par>
                          <p:cTn id="38" fill="hold">
                            <p:stCondLst>
                              <p:cond delay="3825"/>
                            </p:stCondLst>
                            <p:childTnLst>
                              <p:par>
                                <p:cTn id="39" presetID="49" presetClass="entr" presetSubtype="0" decel="100000"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ppt_w</p:attrName>
                                        </p:attrNameLst>
                                      </p:cBhvr>
                                      <p:tavLst>
                                        <p:tav tm="0">
                                          <p:val>
                                            <p:fltVal val="0"/>
                                          </p:val>
                                        </p:tav>
                                        <p:tav tm="100000">
                                          <p:val>
                                            <p:strVal val="#ppt_w"/>
                                          </p:val>
                                        </p:tav>
                                      </p:tavLst>
                                    </p:anim>
                                    <p:anim calcmode="lin" valueType="num">
                                      <p:cBhvr>
                                        <p:cTn id="42" dur="500" fill="hold"/>
                                        <p:tgtEl>
                                          <p:spTgt spid="10"/>
                                        </p:tgtEl>
                                        <p:attrNameLst>
                                          <p:attrName>ppt_h</p:attrName>
                                        </p:attrNameLst>
                                      </p:cBhvr>
                                      <p:tavLst>
                                        <p:tav tm="0">
                                          <p:val>
                                            <p:fltVal val="0"/>
                                          </p:val>
                                        </p:tav>
                                        <p:tav tm="100000">
                                          <p:val>
                                            <p:strVal val="#ppt_h"/>
                                          </p:val>
                                        </p:tav>
                                      </p:tavLst>
                                    </p:anim>
                                    <p:anim calcmode="lin" valueType="num">
                                      <p:cBhvr>
                                        <p:cTn id="43" dur="500" fill="hold"/>
                                        <p:tgtEl>
                                          <p:spTgt spid="10"/>
                                        </p:tgtEl>
                                        <p:attrNameLst>
                                          <p:attrName>style.rotation</p:attrName>
                                        </p:attrNameLst>
                                      </p:cBhvr>
                                      <p:tavLst>
                                        <p:tav tm="0">
                                          <p:val>
                                            <p:fltVal val="360"/>
                                          </p:val>
                                        </p:tav>
                                        <p:tav tm="100000">
                                          <p:val>
                                            <p:fltVal val="0"/>
                                          </p:val>
                                        </p:tav>
                                      </p:tavLst>
                                    </p:anim>
                                    <p:animEffect transition="in" filter="fade">
                                      <p:cBhvr>
                                        <p:cTn id="44" dur="500"/>
                                        <p:tgtEl>
                                          <p:spTgt spid="10"/>
                                        </p:tgtEl>
                                      </p:cBhvr>
                                    </p:animEffect>
                                  </p:childTnLst>
                                </p:cTn>
                              </p:par>
                            </p:childTnLst>
                          </p:cTn>
                        </p:par>
                        <p:par>
                          <p:cTn id="45" fill="hold">
                            <p:stCondLst>
                              <p:cond delay="4325"/>
                            </p:stCondLst>
                            <p:childTnLst>
                              <p:par>
                                <p:cTn id="46" presetID="2" presetClass="entr" presetSubtype="2" decel="100000" fill="hold" nodeType="after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500" fill="hold"/>
                                        <p:tgtEl>
                                          <p:spTgt spid="7"/>
                                        </p:tgtEl>
                                        <p:attrNameLst>
                                          <p:attrName>ppt_x</p:attrName>
                                        </p:attrNameLst>
                                      </p:cBhvr>
                                      <p:tavLst>
                                        <p:tav tm="0">
                                          <p:val>
                                            <p:strVal val="1+#ppt_w/2"/>
                                          </p:val>
                                        </p:tav>
                                        <p:tav tm="100000">
                                          <p:val>
                                            <p:strVal val="#ppt_x"/>
                                          </p:val>
                                        </p:tav>
                                      </p:tavLst>
                                    </p:anim>
                                    <p:anim calcmode="lin" valueType="num">
                                      <p:cBhvr additive="base">
                                        <p:cTn id="49" dur="500" fill="hold"/>
                                        <p:tgtEl>
                                          <p:spTgt spid="7"/>
                                        </p:tgtEl>
                                        <p:attrNameLst>
                                          <p:attrName>ppt_y</p:attrName>
                                        </p:attrNameLst>
                                      </p:cBhvr>
                                      <p:tavLst>
                                        <p:tav tm="0">
                                          <p:val>
                                            <p:strVal val="#ppt_y"/>
                                          </p:val>
                                        </p:tav>
                                        <p:tav tm="100000">
                                          <p:val>
                                            <p:strVal val="#ppt_y"/>
                                          </p:val>
                                        </p:tav>
                                      </p:tavLst>
                                    </p:anim>
                                  </p:childTnLst>
                                </p:cTn>
                              </p:par>
                            </p:childTnLst>
                          </p:cTn>
                        </p:par>
                        <p:par>
                          <p:cTn id="50" fill="hold">
                            <p:stCondLst>
                              <p:cond delay="4825"/>
                            </p:stCondLst>
                            <p:childTnLst>
                              <p:par>
                                <p:cTn id="51" presetID="49" presetClass="entr" presetSubtype="0" decel="100000"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p:cTn id="53" dur="500" fill="hold"/>
                                        <p:tgtEl>
                                          <p:spTgt spid="9"/>
                                        </p:tgtEl>
                                        <p:attrNameLst>
                                          <p:attrName>ppt_w</p:attrName>
                                        </p:attrNameLst>
                                      </p:cBhvr>
                                      <p:tavLst>
                                        <p:tav tm="0">
                                          <p:val>
                                            <p:fltVal val="0"/>
                                          </p:val>
                                        </p:tav>
                                        <p:tav tm="100000">
                                          <p:val>
                                            <p:strVal val="#ppt_w"/>
                                          </p:val>
                                        </p:tav>
                                      </p:tavLst>
                                    </p:anim>
                                    <p:anim calcmode="lin" valueType="num">
                                      <p:cBhvr>
                                        <p:cTn id="54" dur="500" fill="hold"/>
                                        <p:tgtEl>
                                          <p:spTgt spid="9"/>
                                        </p:tgtEl>
                                        <p:attrNameLst>
                                          <p:attrName>ppt_h</p:attrName>
                                        </p:attrNameLst>
                                      </p:cBhvr>
                                      <p:tavLst>
                                        <p:tav tm="0">
                                          <p:val>
                                            <p:fltVal val="0"/>
                                          </p:val>
                                        </p:tav>
                                        <p:tav tm="100000">
                                          <p:val>
                                            <p:strVal val="#ppt_h"/>
                                          </p:val>
                                        </p:tav>
                                      </p:tavLst>
                                    </p:anim>
                                    <p:anim calcmode="lin" valueType="num">
                                      <p:cBhvr>
                                        <p:cTn id="55" dur="500" fill="hold"/>
                                        <p:tgtEl>
                                          <p:spTgt spid="9"/>
                                        </p:tgtEl>
                                        <p:attrNameLst>
                                          <p:attrName>style.rotation</p:attrName>
                                        </p:attrNameLst>
                                      </p:cBhvr>
                                      <p:tavLst>
                                        <p:tav tm="0">
                                          <p:val>
                                            <p:fltVal val="360"/>
                                          </p:val>
                                        </p:tav>
                                        <p:tav tm="100000">
                                          <p:val>
                                            <p:fltVal val="0"/>
                                          </p:val>
                                        </p:tav>
                                      </p:tavLst>
                                    </p:anim>
                                    <p:animEffect transition="in" filter="fade">
                                      <p:cBhvr>
                                        <p:cTn id="56" dur="500"/>
                                        <p:tgtEl>
                                          <p:spTgt spid="9"/>
                                        </p:tgtEl>
                                      </p:cBhvr>
                                    </p:animEffect>
                                  </p:childTnLst>
                                </p:cTn>
                              </p:par>
                            </p:childTnLst>
                          </p:cTn>
                        </p:par>
                        <p:par>
                          <p:cTn id="57" fill="hold">
                            <p:stCondLst>
                              <p:cond delay="5325"/>
                            </p:stCondLst>
                            <p:childTnLst>
                              <p:par>
                                <p:cTn id="58" presetID="2" presetClass="entr" presetSubtype="2" decel="100000" fill="hold" nodeType="afterEffect">
                                  <p:stCondLst>
                                    <p:cond delay="0"/>
                                  </p:stCondLst>
                                  <p:childTnLst>
                                    <p:set>
                                      <p:cBhvr>
                                        <p:cTn id="59" dur="1" fill="hold">
                                          <p:stCondLst>
                                            <p:cond delay="0"/>
                                          </p:stCondLst>
                                        </p:cTn>
                                        <p:tgtEl>
                                          <p:spTgt spid="6"/>
                                        </p:tgtEl>
                                        <p:attrNameLst>
                                          <p:attrName>style.visibility</p:attrName>
                                        </p:attrNameLst>
                                      </p:cBhvr>
                                      <p:to>
                                        <p:strVal val="visible"/>
                                      </p:to>
                                    </p:set>
                                    <p:anim calcmode="lin" valueType="num">
                                      <p:cBhvr additive="base">
                                        <p:cTn id="60" dur="500" fill="hold"/>
                                        <p:tgtEl>
                                          <p:spTgt spid="6"/>
                                        </p:tgtEl>
                                        <p:attrNameLst>
                                          <p:attrName>ppt_x</p:attrName>
                                        </p:attrNameLst>
                                      </p:cBhvr>
                                      <p:tavLst>
                                        <p:tav tm="0">
                                          <p:val>
                                            <p:strVal val="1+#ppt_w/2"/>
                                          </p:val>
                                        </p:tav>
                                        <p:tav tm="100000">
                                          <p:val>
                                            <p:strVal val="#ppt_x"/>
                                          </p:val>
                                        </p:tav>
                                      </p:tavLst>
                                    </p:anim>
                                    <p:anim calcmode="lin" valueType="num">
                                      <p:cBhvr additive="base">
                                        <p:cTn id="61"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14"/>
          <p:cNvSpPr>
            <a:spLocks noChangeAspect="1"/>
          </p:cNvSpPr>
          <p:nvPr/>
        </p:nvSpPr>
        <p:spPr>
          <a:xfrm>
            <a:off x="385597" y="2294750"/>
            <a:ext cx="990798" cy="990798"/>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400" b="0" i="0" u="none" strike="noStrike" kern="1200" cap="none" spc="0" normalizeH="0" baseline="0" noProof="0" dirty="0">
                <a:ln>
                  <a:solidFill>
                    <a:schemeClr val="accent1"/>
                  </a:solidFill>
                </a:ln>
                <a:noFill/>
                <a:effectLst/>
                <a:uLnTx/>
                <a:uFillTx/>
                <a:latin typeface="FontAwesome" pitchFamily="2" charset="0"/>
                <a:ea typeface="+mn-ea"/>
                <a:cs typeface="+mn-cs"/>
              </a:rPr>
              <a:t></a:t>
            </a:r>
            <a:endParaRPr kumimoji="0" lang="en-US" sz="2400" b="0" i="0" u="none" strike="noStrike" kern="1200" cap="none" spc="0" normalizeH="0" baseline="0" noProof="0" dirty="0">
              <a:ln>
                <a:solidFill>
                  <a:schemeClr val="accent1"/>
                </a:solidFill>
              </a:ln>
              <a:noFill/>
              <a:effectLst/>
              <a:uLnTx/>
              <a:uFillTx/>
              <a:latin typeface="+mn-lt"/>
              <a:ea typeface="+mn-ea"/>
              <a:cs typeface="+mn-cs"/>
            </a:endParaRPr>
          </a:p>
        </p:txBody>
      </p:sp>
      <p:grpSp>
        <p:nvGrpSpPr>
          <p:cNvPr id="17" name="组合 16"/>
          <p:cNvGrpSpPr/>
          <p:nvPr/>
        </p:nvGrpSpPr>
        <p:grpSpPr>
          <a:xfrm>
            <a:off x="1446213" y="2295525"/>
            <a:ext cx="1651000" cy="1420813"/>
            <a:chOff x="1446289" y="2294750"/>
            <a:chExt cx="1650202" cy="1421618"/>
          </a:xfrm>
        </p:grpSpPr>
        <p:sp>
          <p:nvSpPr>
            <p:cNvPr id="47118" name="文本框 3"/>
            <p:cNvSpPr txBox="1"/>
            <p:nvPr/>
          </p:nvSpPr>
          <p:spPr>
            <a:xfrm>
              <a:off x="1446289" y="2294750"/>
              <a:ext cx="1369393" cy="276999"/>
            </a:xfrm>
            <a:prstGeom prst="rect">
              <a:avLst/>
            </a:prstGeom>
            <a:noFill/>
            <a:ln w="9525">
              <a:noFill/>
            </a:ln>
          </p:spPr>
          <p:txBody>
            <a:bodyPr>
              <a:spAutoFit/>
            </a:bodyPr>
            <a:lstStyle/>
            <a:p>
              <a:pPr lvl="0"/>
              <a:r>
                <a:rPr lang="en-US" altLang="zh-CN" sz="1200" dirty="0">
                  <a:solidFill>
                    <a:schemeClr val="accent1"/>
                  </a:solidFill>
                  <a:latin typeface="华文细黑" panose="02010600040101010101" pitchFamily="2" charset="-122"/>
                  <a:ea typeface="微软雅黑" panose="020B0503020204020204" pitchFamily="34" charset="-122"/>
                </a:rPr>
                <a:t>Bootstrap 4</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47119" name="文本框 4"/>
            <p:cNvSpPr txBox="1"/>
            <p:nvPr/>
          </p:nvSpPr>
          <p:spPr>
            <a:xfrm>
              <a:off x="1446289" y="2608372"/>
              <a:ext cx="1650202" cy="1107996"/>
            </a:xfrm>
            <a:prstGeom prst="rect">
              <a:avLst/>
            </a:prstGeom>
            <a:noFill/>
            <a:ln w="9525">
              <a:noFill/>
            </a:ln>
          </p:spPr>
          <p:txBody>
            <a:bodyPr>
              <a:spAutoFit/>
            </a:bodyPr>
            <a:lstStyle/>
            <a:p>
              <a:pPr lvl="0">
                <a:lnSpc>
                  <a:spcPct val="120000"/>
                </a:lnSpc>
              </a:pP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p>
            <a:p>
              <a:pPr lvl="0">
                <a:lnSpc>
                  <a:spcPct val="120000"/>
                </a:lnSpc>
              </a:pPr>
              <a:r>
                <a:rPr lang="en-US" altLang="zh-CN" sz="1100" dirty="0">
                  <a:solidFill>
                    <a:schemeClr val="bg1"/>
                  </a:solidFill>
                  <a:latin typeface="华文细黑" panose="02010600040101010101" pitchFamily="2" charset="-122"/>
                  <a:ea typeface="Arial" panose="020B0604020202020204" pitchFamily="34" charset="0"/>
                </a:rPr>
                <a:t>Please click here to</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sp>
        <p:nvSpPr>
          <p:cNvPr id="6" name="任意多边形 5"/>
          <p:cNvSpPr/>
          <p:nvPr/>
        </p:nvSpPr>
        <p:spPr>
          <a:xfrm>
            <a:off x="908050" y="3286125"/>
            <a:ext cx="2471738" cy="927100"/>
          </a:xfrm>
          <a:custGeom>
            <a:avLst/>
            <a:gdLst>
              <a:gd name="connsiteX0" fmla="*/ 0 w 2459182"/>
              <a:gd name="connsiteY0" fmla="*/ 0 h 888919"/>
              <a:gd name="connsiteX1" fmla="*/ 955964 w 2459182"/>
              <a:gd name="connsiteY1" fmla="*/ 858982 h 888919"/>
              <a:gd name="connsiteX2" fmla="*/ 2459182 w 2459182"/>
              <a:gd name="connsiteY2" fmla="*/ 609600 h 888919"/>
            </a:gdLst>
            <a:ahLst/>
            <a:cxnLst>
              <a:cxn ang="0">
                <a:pos x="connsiteX0" y="connsiteY0"/>
              </a:cxn>
              <a:cxn ang="0">
                <a:pos x="connsiteX1" y="connsiteY1"/>
              </a:cxn>
              <a:cxn ang="0">
                <a:pos x="connsiteX2" y="connsiteY2"/>
              </a:cxn>
            </a:cxnLst>
            <a:rect l="l" t="t" r="r" b="b"/>
            <a:pathLst>
              <a:path w="2459182" h="888919">
                <a:moveTo>
                  <a:pt x="0" y="0"/>
                </a:moveTo>
                <a:cubicBezTo>
                  <a:pt x="273050" y="378691"/>
                  <a:pt x="546100" y="757382"/>
                  <a:pt x="955964" y="858982"/>
                </a:cubicBezTo>
                <a:cubicBezTo>
                  <a:pt x="1365828" y="960582"/>
                  <a:pt x="1912505" y="785091"/>
                  <a:pt x="2459182" y="609600"/>
                </a:cubicBezTo>
              </a:path>
            </a:pathLst>
          </a:cu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7" name="Oval 14"/>
          <p:cNvSpPr>
            <a:spLocks noChangeAspect="1"/>
          </p:cNvSpPr>
          <p:nvPr/>
        </p:nvSpPr>
        <p:spPr>
          <a:xfrm>
            <a:off x="3311038" y="3162370"/>
            <a:ext cx="990798" cy="990798"/>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400" b="0" i="0" u="none" strike="noStrike" kern="1200" cap="none" spc="0" normalizeH="0" baseline="0" noProof="0" dirty="0">
                <a:ln>
                  <a:solidFill>
                    <a:schemeClr val="accent1"/>
                  </a:solidFill>
                </a:ln>
                <a:noFill/>
                <a:effectLst/>
                <a:uLnTx/>
                <a:uFillTx/>
                <a:latin typeface="FontAwesome" pitchFamily="2" charset="0"/>
                <a:ea typeface="+mn-ea"/>
                <a:cs typeface="+mn-cs"/>
              </a:rPr>
              <a:t></a:t>
            </a:r>
            <a:endParaRPr kumimoji="0" lang="en-US" sz="2400" b="0" i="0" u="none" strike="noStrike" kern="1200" cap="none" spc="0" normalizeH="0" baseline="0" noProof="0" dirty="0">
              <a:ln>
                <a:solidFill>
                  <a:schemeClr val="accent1"/>
                </a:solidFill>
              </a:ln>
              <a:noFill/>
              <a:effectLst/>
              <a:uLnTx/>
              <a:uFillTx/>
              <a:latin typeface="+mn-lt"/>
              <a:ea typeface="+mn-ea"/>
              <a:cs typeface="+mn-cs"/>
            </a:endParaRPr>
          </a:p>
        </p:txBody>
      </p:sp>
      <p:grpSp>
        <p:nvGrpSpPr>
          <p:cNvPr id="18" name="组合 17"/>
          <p:cNvGrpSpPr/>
          <p:nvPr/>
        </p:nvGrpSpPr>
        <p:grpSpPr>
          <a:xfrm>
            <a:off x="4376738" y="3162300"/>
            <a:ext cx="1649412" cy="1422400"/>
            <a:chOff x="4376525" y="3162370"/>
            <a:chExt cx="1650202" cy="1421618"/>
          </a:xfrm>
        </p:grpSpPr>
        <p:sp>
          <p:nvSpPr>
            <p:cNvPr id="47116" name="文本框 7"/>
            <p:cNvSpPr txBox="1"/>
            <p:nvPr/>
          </p:nvSpPr>
          <p:spPr>
            <a:xfrm>
              <a:off x="4376525" y="3162370"/>
              <a:ext cx="1369393" cy="276999"/>
            </a:xfrm>
            <a:prstGeom prst="rect">
              <a:avLst/>
            </a:prstGeom>
            <a:noFill/>
            <a:ln w="9525">
              <a:noFill/>
            </a:ln>
          </p:spPr>
          <p:txBody>
            <a:bodyPr>
              <a:spAutoFit/>
            </a:bodyPr>
            <a:lstStyle/>
            <a:p>
              <a:pPr lvl="0"/>
              <a:r>
                <a:rPr lang="en-US" altLang="zh-CN" sz="1200" dirty="0">
                  <a:solidFill>
                    <a:schemeClr val="bg1"/>
                  </a:solidFill>
                  <a:latin typeface="华文细黑" panose="02010600040101010101" pitchFamily="2" charset="-122"/>
                  <a:ea typeface="微软雅黑" panose="020B0503020204020204" pitchFamily="34" charset="-122"/>
                </a:rPr>
                <a:t>Retina Ready</a:t>
              </a:r>
              <a:endParaRPr lang="zh-CN" altLang="en-US" sz="1200" dirty="0">
                <a:solidFill>
                  <a:schemeClr val="bg1"/>
                </a:solidFill>
                <a:latin typeface="华文细黑" panose="02010600040101010101" pitchFamily="2" charset="-122"/>
                <a:ea typeface="微软雅黑" panose="020B0503020204020204" pitchFamily="34" charset="-122"/>
              </a:endParaRPr>
            </a:p>
          </p:txBody>
        </p:sp>
        <p:sp>
          <p:nvSpPr>
            <p:cNvPr id="47117" name="文本框 8"/>
            <p:cNvSpPr txBox="1"/>
            <p:nvPr/>
          </p:nvSpPr>
          <p:spPr>
            <a:xfrm>
              <a:off x="4376525" y="3475992"/>
              <a:ext cx="1650202" cy="1107996"/>
            </a:xfrm>
            <a:prstGeom prst="rect">
              <a:avLst/>
            </a:prstGeom>
            <a:noFill/>
            <a:ln w="9525">
              <a:noFill/>
            </a:ln>
          </p:spPr>
          <p:txBody>
            <a:bodyPr>
              <a:spAutoFit/>
            </a:bodyPr>
            <a:lstStyle/>
            <a:p>
              <a:pPr lvl="0">
                <a:lnSpc>
                  <a:spcPct val="120000"/>
                </a:lnSpc>
              </a:pP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p>
            <a:p>
              <a:pPr lvl="0">
                <a:lnSpc>
                  <a:spcPct val="120000"/>
                </a:lnSpc>
              </a:pPr>
              <a:r>
                <a:rPr lang="en-US" altLang="zh-CN" sz="1100" dirty="0">
                  <a:solidFill>
                    <a:schemeClr val="bg1"/>
                  </a:solidFill>
                  <a:latin typeface="华文细黑" panose="02010600040101010101" pitchFamily="2" charset="-122"/>
                  <a:ea typeface="Arial" panose="020B0604020202020204" pitchFamily="34" charset="0"/>
                </a:rPr>
                <a:t>Please click here to</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grpSp>
        <p:nvGrpSpPr>
          <p:cNvPr id="19" name="组合 18"/>
          <p:cNvGrpSpPr/>
          <p:nvPr/>
        </p:nvGrpSpPr>
        <p:grpSpPr>
          <a:xfrm>
            <a:off x="7265988" y="2295525"/>
            <a:ext cx="1649412" cy="1420813"/>
            <a:chOff x="7265198" y="2294750"/>
            <a:chExt cx="1650202" cy="1421618"/>
          </a:xfrm>
        </p:grpSpPr>
        <p:sp>
          <p:nvSpPr>
            <p:cNvPr id="47114" name="文本框 9"/>
            <p:cNvSpPr txBox="1"/>
            <p:nvPr/>
          </p:nvSpPr>
          <p:spPr>
            <a:xfrm>
              <a:off x="7265198" y="2294750"/>
              <a:ext cx="1650202" cy="276999"/>
            </a:xfrm>
            <a:prstGeom prst="rect">
              <a:avLst/>
            </a:prstGeom>
            <a:noFill/>
            <a:ln w="9525">
              <a:noFill/>
            </a:ln>
          </p:spPr>
          <p:txBody>
            <a:bodyPr>
              <a:spAutoFit/>
            </a:bodyPr>
            <a:lstStyle/>
            <a:p>
              <a:pPr lvl="0"/>
              <a:r>
                <a:rPr lang="en-US" altLang="zh-CN" sz="1200" dirty="0">
                  <a:solidFill>
                    <a:schemeClr val="bg1"/>
                  </a:solidFill>
                  <a:latin typeface="华文细黑" panose="02010600040101010101" pitchFamily="2" charset="-122"/>
                  <a:ea typeface="微软雅黑" panose="020B0503020204020204" pitchFamily="34" charset="-122"/>
                </a:rPr>
                <a:t>Responsive Design</a:t>
              </a:r>
              <a:endParaRPr lang="zh-CN" altLang="en-US" sz="1200" dirty="0">
                <a:solidFill>
                  <a:schemeClr val="bg1"/>
                </a:solidFill>
                <a:latin typeface="华文细黑" panose="02010600040101010101" pitchFamily="2" charset="-122"/>
                <a:ea typeface="微软雅黑" panose="020B0503020204020204" pitchFamily="34" charset="-122"/>
              </a:endParaRPr>
            </a:p>
          </p:txBody>
        </p:sp>
        <p:sp>
          <p:nvSpPr>
            <p:cNvPr id="47115" name="文本框 10"/>
            <p:cNvSpPr txBox="1"/>
            <p:nvPr/>
          </p:nvSpPr>
          <p:spPr>
            <a:xfrm>
              <a:off x="7265198" y="2608372"/>
              <a:ext cx="1650202" cy="1107996"/>
            </a:xfrm>
            <a:prstGeom prst="rect">
              <a:avLst/>
            </a:prstGeom>
            <a:noFill/>
            <a:ln w="9525">
              <a:noFill/>
            </a:ln>
          </p:spPr>
          <p:txBody>
            <a:bodyPr>
              <a:spAutoFit/>
            </a:bodyPr>
            <a:lstStyle/>
            <a:p>
              <a:pPr lvl="0">
                <a:lnSpc>
                  <a:spcPct val="120000"/>
                </a:lnSpc>
              </a:pP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p>
            <a:p>
              <a:pPr lvl="0">
                <a:lnSpc>
                  <a:spcPct val="120000"/>
                </a:lnSpc>
              </a:pPr>
              <a:r>
                <a:rPr lang="en-US" altLang="zh-CN" sz="1100" dirty="0">
                  <a:solidFill>
                    <a:schemeClr val="bg1"/>
                  </a:solidFill>
                  <a:latin typeface="华文细黑" panose="02010600040101010101" pitchFamily="2" charset="-122"/>
                  <a:ea typeface="Arial" panose="020B0604020202020204" pitchFamily="34" charset="0"/>
                </a:rPr>
                <a:t>Please click here to</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sp>
        <p:nvSpPr>
          <p:cNvPr id="12" name="Oval 14"/>
          <p:cNvSpPr>
            <a:spLocks noChangeAspect="1"/>
          </p:cNvSpPr>
          <p:nvPr/>
        </p:nvSpPr>
        <p:spPr>
          <a:xfrm>
            <a:off x="6196148" y="2294750"/>
            <a:ext cx="990798" cy="990798"/>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400" b="0" i="0" u="none" strike="noStrike" kern="1200" cap="none" spc="0" normalizeH="0" baseline="0" noProof="0" dirty="0">
                <a:ln>
                  <a:solidFill>
                    <a:schemeClr val="accent1"/>
                  </a:solidFill>
                </a:ln>
                <a:noFill/>
                <a:effectLst/>
                <a:uLnTx/>
                <a:uFillTx/>
                <a:latin typeface="FontAwesome" pitchFamily="2" charset="0"/>
                <a:ea typeface="+mn-ea"/>
                <a:cs typeface="+mn-cs"/>
              </a:rPr>
              <a:t></a:t>
            </a:r>
            <a:endParaRPr kumimoji="0" lang="en-US" sz="2400" b="0" i="0" u="none" strike="noStrike" kern="1200" cap="none" spc="0" normalizeH="0" baseline="0" noProof="0" dirty="0">
              <a:ln>
                <a:solidFill>
                  <a:schemeClr val="accent1"/>
                </a:solidFill>
              </a:ln>
              <a:noFill/>
              <a:effectLst/>
              <a:uLnTx/>
              <a:uFillTx/>
              <a:latin typeface="+mn-lt"/>
              <a:ea typeface="+mn-ea"/>
              <a:cs typeface="+mn-cs"/>
            </a:endParaRPr>
          </a:p>
        </p:txBody>
      </p:sp>
      <p:sp>
        <p:nvSpPr>
          <p:cNvPr id="13" name="任意多边形 12"/>
          <p:cNvSpPr/>
          <p:nvPr/>
        </p:nvSpPr>
        <p:spPr>
          <a:xfrm>
            <a:off x="3913188" y="2284413"/>
            <a:ext cx="2432050" cy="881063"/>
          </a:xfrm>
          <a:custGeom>
            <a:avLst/>
            <a:gdLst>
              <a:gd name="connsiteX0" fmla="*/ 0 w 2431473"/>
              <a:gd name="connsiteY0" fmla="*/ 880693 h 880693"/>
              <a:gd name="connsiteX1" fmla="*/ 1018309 w 2431473"/>
              <a:gd name="connsiteY1" fmla="*/ 56347 h 880693"/>
              <a:gd name="connsiteX2" fmla="*/ 2431473 w 2431473"/>
              <a:gd name="connsiteY2" fmla="*/ 139474 h 880693"/>
            </a:gdLst>
            <a:ahLst/>
            <a:cxnLst>
              <a:cxn ang="0">
                <a:pos x="connsiteX0" y="connsiteY0"/>
              </a:cxn>
              <a:cxn ang="0">
                <a:pos x="connsiteX1" y="connsiteY1"/>
              </a:cxn>
              <a:cxn ang="0">
                <a:pos x="connsiteX2" y="connsiteY2"/>
              </a:cxn>
            </a:cxnLst>
            <a:rect l="l" t="t" r="r" b="b"/>
            <a:pathLst>
              <a:path w="2431473" h="880693">
                <a:moveTo>
                  <a:pt x="0" y="880693"/>
                </a:moveTo>
                <a:cubicBezTo>
                  <a:pt x="306532" y="530288"/>
                  <a:pt x="613064" y="179883"/>
                  <a:pt x="1018309" y="56347"/>
                </a:cubicBezTo>
                <a:cubicBezTo>
                  <a:pt x="1423554" y="-67189"/>
                  <a:pt x="1927513" y="36142"/>
                  <a:pt x="2431473" y="139474"/>
                </a:cubicBezTo>
              </a:path>
            </a:pathLst>
          </a:custGeom>
          <a:noFill/>
          <a:ln w="9525">
            <a:solidFill>
              <a:schemeClr val="accent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50" fill="hold"/>
                                        <p:tgtEl>
                                          <p:spTgt spid="3"/>
                                        </p:tgtEl>
                                        <p:attrNameLst>
                                          <p:attrName>ppt_w</p:attrName>
                                        </p:attrNameLst>
                                      </p:cBhvr>
                                      <p:tavLst>
                                        <p:tav tm="0">
                                          <p:val>
                                            <p:fltVal val="0"/>
                                          </p:val>
                                        </p:tav>
                                        <p:tav tm="100000">
                                          <p:val>
                                            <p:strVal val="#ppt_w"/>
                                          </p:val>
                                        </p:tav>
                                      </p:tavLst>
                                    </p:anim>
                                    <p:anim calcmode="lin" valueType="num">
                                      <p:cBhvr>
                                        <p:cTn id="8" dur="250" fill="hold"/>
                                        <p:tgtEl>
                                          <p:spTgt spid="3"/>
                                        </p:tgtEl>
                                        <p:attrNameLst>
                                          <p:attrName>ppt_h</p:attrName>
                                        </p:attrNameLst>
                                      </p:cBhvr>
                                      <p:tavLst>
                                        <p:tav tm="0">
                                          <p:val>
                                            <p:fltVal val="0"/>
                                          </p:val>
                                        </p:tav>
                                        <p:tav tm="100000">
                                          <p:val>
                                            <p:strVal val="#ppt_h"/>
                                          </p:val>
                                        </p:tav>
                                      </p:tavLst>
                                    </p:anim>
                                    <p:animEffect transition="in" filter="fade">
                                      <p:cBhvr>
                                        <p:cTn id="9" dur="250"/>
                                        <p:tgtEl>
                                          <p:spTgt spid="3"/>
                                        </p:tgtEl>
                                      </p:cBhvr>
                                    </p:animEffect>
                                  </p:childTnLst>
                                </p:cTn>
                              </p:par>
                              <p:par>
                                <p:cTn id="10" presetID="6" presetClass="emph" presetSubtype="0" decel="100000" fill="hold" nodeType="withEffect">
                                  <p:stCondLst>
                                    <p:cond delay="200"/>
                                  </p:stCondLst>
                                  <p:childTnLst>
                                    <p:animScale>
                                      <p:cBhvr>
                                        <p:cTn id="11" dur="250" fill="hold"/>
                                        <p:tgtEl>
                                          <p:spTgt spid="3"/>
                                        </p:tgtEl>
                                      </p:cBhvr>
                                      <p:by x="110000" y="110000"/>
                                    </p:animScale>
                                  </p:childTnLst>
                                </p:cTn>
                              </p:par>
                              <p:par>
                                <p:cTn id="12" presetID="6" presetClass="emph" presetSubtype="0" decel="100000" fill="hold" nodeType="withEffect">
                                  <p:stCondLst>
                                    <p:cond delay="300"/>
                                  </p:stCondLst>
                                  <p:childTnLst>
                                    <p:animScale>
                                      <p:cBhvr>
                                        <p:cTn id="13" dur="250" fill="hold"/>
                                        <p:tgtEl>
                                          <p:spTgt spid="3"/>
                                        </p:tgtEl>
                                      </p:cBhvr>
                                      <p:by x="91000" y="91000"/>
                                    </p:animScale>
                                  </p:childTnLst>
                                </p:cTn>
                              </p:par>
                            </p:childTnLst>
                          </p:cTn>
                        </p:par>
                        <p:par>
                          <p:cTn id="14" fill="hold">
                            <p:stCondLst>
                              <p:cond delay="500"/>
                            </p:stCondLst>
                            <p:childTnLst>
                              <p:par>
                                <p:cTn id="15" presetID="2" presetClass="entr" presetSubtype="4" decel="100000"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ppt_x"/>
                                          </p:val>
                                        </p:tav>
                                        <p:tav tm="100000">
                                          <p:val>
                                            <p:strVal val="#ppt_x"/>
                                          </p:val>
                                        </p:tav>
                                      </p:tavLst>
                                    </p:anim>
                                    <p:anim calcmode="lin" valueType="num">
                                      <p:cBhvr additive="base">
                                        <p:cTn id="18" dur="500" fill="hold"/>
                                        <p:tgtEl>
                                          <p:spTgt spid="17"/>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250" fill="hold"/>
                                        <p:tgtEl>
                                          <p:spTgt spid="7"/>
                                        </p:tgtEl>
                                        <p:attrNameLst>
                                          <p:attrName>ppt_w</p:attrName>
                                        </p:attrNameLst>
                                      </p:cBhvr>
                                      <p:tavLst>
                                        <p:tav tm="0">
                                          <p:val>
                                            <p:fltVal val="0"/>
                                          </p:val>
                                        </p:tav>
                                        <p:tav tm="100000">
                                          <p:val>
                                            <p:strVal val="#ppt_w"/>
                                          </p:val>
                                        </p:tav>
                                      </p:tavLst>
                                    </p:anim>
                                    <p:anim calcmode="lin" valueType="num">
                                      <p:cBhvr>
                                        <p:cTn id="27" dur="250" fill="hold"/>
                                        <p:tgtEl>
                                          <p:spTgt spid="7"/>
                                        </p:tgtEl>
                                        <p:attrNameLst>
                                          <p:attrName>ppt_h</p:attrName>
                                        </p:attrNameLst>
                                      </p:cBhvr>
                                      <p:tavLst>
                                        <p:tav tm="0">
                                          <p:val>
                                            <p:fltVal val="0"/>
                                          </p:val>
                                        </p:tav>
                                        <p:tav tm="100000">
                                          <p:val>
                                            <p:strVal val="#ppt_h"/>
                                          </p:val>
                                        </p:tav>
                                      </p:tavLst>
                                    </p:anim>
                                    <p:animEffect transition="in" filter="fade">
                                      <p:cBhvr>
                                        <p:cTn id="28" dur="250"/>
                                        <p:tgtEl>
                                          <p:spTgt spid="7"/>
                                        </p:tgtEl>
                                      </p:cBhvr>
                                    </p:animEffect>
                                  </p:childTnLst>
                                </p:cTn>
                              </p:par>
                              <p:par>
                                <p:cTn id="29" presetID="6" presetClass="emph" presetSubtype="0" decel="100000" fill="hold" nodeType="withEffect">
                                  <p:stCondLst>
                                    <p:cond delay="200"/>
                                  </p:stCondLst>
                                  <p:childTnLst>
                                    <p:animScale>
                                      <p:cBhvr>
                                        <p:cTn id="30" dur="250" fill="hold"/>
                                        <p:tgtEl>
                                          <p:spTgt spid="7"/>
                                        </p:tgtEl>
                                      </p:cBhvr>
                                      <p:by x="110000" y="110000"/>
                                    </p:animScale>
                                  </p:childTnLst>
                                </p:cTn>
                              </p:par>
                              <p:par>
                                <p:cTn id="31" presetID="6" presetClass="emph" presetSubtype="0" decel="100000" fill="hold" nodeType="withEffect">
                                  <p:stCondLst>
                                    <p:cond delay="300"/>
                                  </p:stCondLst>
                                  <p:childTnLst>
                                    <p:animScale>
                                      <p:cBhvr>
                                        <p:cTn id="32" dur="250" fill="hold"/>
                                        <p:tgtEl>
                                          <p:spTgt spid="7"/>
                                        </p:tgtEl>
                                      </p:cBhvr>
                                      <p:by x="91000" y="91000"/>
                                    </p:animScale>
                                  </p:childTnLst>
                                </p:cTn>
                              </p:par>
                            </p:childTnLst>
                          </p:cTn>
                        </p:par>
                        <p:par>
                          <p:cTn id="33" fill="hold">
                            <p:stCondLst>
                              <p:cond delay="2000"/>
                            </p:stCondLst>
                            <p:childTnLst>
                              <p:par>
                                <p:cTn id="34" presetID="2" presetClass="entr" presetSubtype="4" decel="100000" fill="hold"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ppt_x"/>
                                          </p:val>
                                        </p:tav>
                                        <p:tav tm="100000">
                                          <p:val>
                                            <p:strVal val="#ppt_x"/>
                                          </p:val>
                                        </p:tav>
                                      </p:tavLst>
                                    </p:anim>
                                    <p:anim calcmode="lin" valueType="num">
                                      <p:cBhvr additive="base">
                                        <p:cTn id="37" dur="500" fill="hold"/>
                                        <p:tgtEl>
                                          <p:spTgt spid="18"/>
                                        </p:tgtEl>
                                        <p:attrNameLst>
                                          <p:attrName>ppt_y</p:attrName>
                                        </p:attrNameLst>
                                      </p:cBhvr>
                                      <p:tavLst>
                                        <p:tav tm="0">
                                          <p:val>
                                            <p:strVal val="1+#ppt_h/2"/>
                                          </p:val>
                                        </p:tav>
                                        <p:tav tm="100000">
                                          <p:val>
                                            <p:strVal val="#ppt_y"/>
                                          </p:val>
                                        </p:tav>
                                      </p:tavLst>
                                    </p:anim>
                                  </p:childTnLst>
                                </p:cTn>
                              </p:par>
                            </p:childTnLst>
                          </p:cTn>
                        </p:par>
                        <p:par>
                          <p:cTn id="38" fill="hold">
                            <p:stCondLst>
                              <p:cond delay="2500"/>
                            </p:stCondLst>
                            <p:childTnLst>
                              <p:par>
                                <p:cTn id="39" presetID="22" presetClass="entr" presetSubtype="8"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3000"/>
                            </p:stCondLst>
                            <p:childTnLst>
                              <p:par>
                                <p:cTn id="43" presetID="53" presetClass="entr" presetSubtype="16"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250" fill="hold"/>
                                        <p:tgtEl>
                                          <p:spTgt spid="12"/>
                                        </p:tgtEl>
                                        <p:attrNameLst>
                                          <p:attrName>ppt_w</p:attrName>
                                        </p:attrNameLst>
                                      </p:cBhvr>
                                      <p:tavLst>
                                        <p:tav tm="0">
                                          <p:val>
                                            <p:fltVal val="0"/>
                                          </p:val>
                                        </p:tav>
                                        <p:tav tm="100000">
                                          <p:val>
                                            <p:strVal val="#ppt_w"/>
                                          </p:val>
                                        </p:tav>
                                      </p:tavLst>
                                    </p:anim>
                                    <p:anim calcmode="lin" valueType="num">
                                      <p:cBhvr>
                                        <p:cTn id="46" dur="250" fill="hold"/>
                                        <p:tgtEl>
                                          <p:spTgt spid="12"/>
                                        </p:tgtEl>
                                        <p:attrNameLst>
                                          <p:attrName>ppt_h</p:attrName>
                                        </p:attrNameLst>
                                      </p:cBhvr>
                                      <p:tavLst>
                                        <p:tav tm="0">
                                          <p:val>
                                            <p:fltVal val="0"/>
                                          </p:val>
                                        </p:tav>
                                        <p:tav tm="100000">
                                          <p:val>
                                            <p:strVal val="#ppt_h"/>
                                          </p:val>
                                        </p:tav>
                                      </p:tavLst>
                                    </p:anim>
                                    <p:animEffect transition="in" filter="fade">
                                      <p:cBhvr>
                                        <p:cTn id="47" dur="250"/>
                                        <p:tgtEl>
                                          <p:spTgt spid="12"/>
                                        </p:tgtEl>
                                      </p:cBhvr>
                                    </p:animEffect>
                                  </p:childTnLst>
                                </p:cTn>
                              </p:par>
                              <p:par>
                                <p:cTn id="48" presetID="6" presetClass="emph" presetSubtype="0" decel="100000" fill="hold" nodeType="withEffect">
                                  <p:stCondLst>
                                    <p:cond delay="200"/>
                                  </p:stCondLst>
                                  <p:childTnLst>
                                    <p:animScale>
                                      <p:cBhvr>
                                        <p:cTn id="49" dur="250" fill="hold"/>
                                        <p:tgtEl>
                                          <p:spTgt spid="12"/>
                                        </p:tgtEl>
                                      </p:cBhvr>
                                      <p:by x="110000" y="110000"/>
                                    </p:animScale>
                                  </p:childTnLst>
                                </p:cTn>
                              </p:par>
                              <p:par>
                                <p:cTn id="50" presetID="6" presetClass="emph" presetSubtype="0" decel="100000" fill="hold" nodeType="withEffect">
                                  <p:stCondLst>
                                    <p:cond delay="300"/>
                                  </p:stCondLst>
                                  <p:childTnLst>
                                    <p:animScale>
                                      <p:cBhvr>
                                        <p:cTn id="51" dur="250" fill="hold"/>
                                        <p:tgtEl>
                                          <p:spTgt spid="12"/>
                                        </p:tgtEl>
                                      </p:cBhvr>
                                      <p:by x="91000" y="91000"/>
                                    </p:animScale>
                                  </p:childTnLst>
                                </p:cTn>
                              </p:par>
                            </p:childTnLst>
                          </p:cTn>
                        </p:par>
                        <p:par>
                          <p:cTn id="52" fill="hold">
                            <p:stCondLst>
                              <p:cond delay="3500"/>
                            </p:stCondLst>
                            <p:childTnLst>
                              <p:par>
                                <p:cTn id="53" presetID="2" presetClass="entr" presetSubtype="4" decel="100000"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ppt_x"/>
                                          </p:val>
                                        </p:tav>
                                        <p:tav tm="100000">
                                          <p:val>
                                            <p:strVal val="#ppt_x"/>
                                          </p:val>
                                        </p:tav>
                                      </p:tavLst>
                                    </p:anim>
                                    <p:anim calcmode="lin" valueType="num">
                                      <p:cBhvr additive="base">
                                        <p:cTn id="5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55688" y="2836863"/>
            <a:ext cx="3184525" cy="844550"/>
            <a:chOff x="1056367" y="2836857"/>
            <a:chExt cx="3183124" cy="844205"/>
          </a:xfrm>
        </p:grpSpPr>
        <p:sp>
          <p:nvSpPr>
            <p:cNvPr id="49180" name="文本框 9"/>
            <p:cNvSpPr txBox="1"/>
            <p:nvPr/>
          </p:nvSpPr>
          <p:spPr>
            <a:xfrm>
              <a:off x="1669472" y="2836857"/>
              <a:ext cx="1939636" cy="276999"/>
            </a:xfrm>
            <a:prstGeom prst="rect">
              <a:avLst/>
            </a:prstGeom>
            <a:noFill/>
            <a:ln w="9525">
              <a:noFill/>
            </a:ln>
          </p:spPr>
          <p:txBody>
            <a:bodyPr>
              <a:spAutoFit/>
            </a:bodyPr>
            <a:lstStyle/>
            <a:p>
              <a:pPr lvl="0"/>
              <a:r>
                <a:rPr lang="en-US" altLang="zh-CN" sz="1200" dirty="0">
                  <a:solidFill>
                    <a:schemeClr val="accent1"/>
                  </a:solidFill>
                  <a:latin typeface="华文细黑" panose="02010600040101010101" pitchFamily="2" charset="-122"/>
                  <a:ea typeface="微软雅黑" panose="020B0503020204020204" pitchFamily="34" charset="-122"/>
                </a:rPr>
                <a:t>VIDEO ANIMATION</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49181" name="文本框 10"/>
            <p:cNvSpPr txBox="1"/>
            <p:nvPr/>
          </p:nvSpPr>
          <p:spPr>
            <a:xfrm>
              <a:off x="1669472" y="3127064"/>
              <a:ext cx="2570019" cy="553998"/>
            </a:xfrm>
            <a:prstGeom prst="rect">
              <a:avLst/>
            </a:prstGeom>
            <a:noFill/>
            <a:ln w="9525">
              <a:noFill/>
            </a:ln>
          </p:spPr>
          <p:txBody>
            <a:bodyPr>
              <a:spAutoFit/>
            </a:bodyPr>
            <a:lstStyle/>
            <a:p>
              <a:pPr lvl="0"/>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a:t>
              </a:r>
              <a:endParaRPr lang="zh-CN" altLang="en-US" sz="1000" dirty="0">
                <a:solidFill>
                  <a:schemeClr val="bg1"/>
                </a:solidFill>
                <a:latin typeface="华文细黑" panose="02010600040101010101" pitchFamily="2" charset="-122"/>
                <a:ea typeface="微软雅黑" panose="020B0503020204020204" pitchFamily="34" charset="-122"/>
              </a:endParaRPr>
            </a:p>
          </p:txBody>
        </p:sp>
        <p:sp>
          <p:nvSpPr>
            <p:cNvPr id="2" name="椭圆 1"/>
            <p:cNvSpPr/>
            <p:nvPr/>
          </p:nvSpPr>
          <p:spPr>
            <a:xfrm>
              <a:off x="1056367" y="2908265"/>
              <a:ext cx="612505" cy="614112"/>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5" name="文本框 4"/>
            <p:cNvSpPr txBox="1"/>
            <p:nvPr/>
          </p:nvSpPr>
          <p:spPr>
            <a:xfrm>
              <a:off x="1104859" y="3032664"/>
              <a:ext cx="512619" cy="40011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000" b="0" i="0" u="none" strike="noStrike" kern="1200" cap="none" spc="0" normalizeH="0" baseline="0" noProof="0" dirty="0">
                  <a:ln>
                    <a:solidFill>
                      <a:schemeClr val="accent1"/>
                    </a:solidFill>
                  </a:ln>
                  <a:noFill/>
                  <a:effectLst/>
                  <a:uLnTx/>
                  <a:uFillTx/>
                  <a:latin typeface="FontAwesome" pitchFamily="2" charset="0"/>
                  <a:ea typeface="微软雅黑" panose="020B0503020204020204" pitchFamily="34" charset="-122"/>
                  <a:cs typeface="+mn-cs"/>
                </a:rPr>
                <a:t></a:t>
              </a:r>
              <a:endParaRPr kumimoji="0" lang="zh-CN" altLang="en-US" sz="2000" b="0" i="0" u="none" strike="noStrike" kern="1200" cap="none" spc="0" normalizeH="0" baseline="0" noProof="0" dirty="0">
                <a:ln>
                  <a:solidFill>
                    <a:schemeClr val="accent1"/>
                  </a:solidFill>
                </a:ln>
                <a:noFill/>
                <a:effectLst/>
                <a:uLnTx/>
                <a:uFillTx/>
                <a:latin typeface="华文细黑" panose="02010600040101010101" pitchFamily="2" charset="-122"/>
                <a:ea typeface="微软雅黑" panose="020B0503020204020204" pitchFamily="34" charset="-122"/>
                <a:cs typeface="+mn-cs"/>
              </a:endParaRPr>
            </a:p>
          </p:txBody>
        </p:sp>
      </p:grpSp>
      <p:grpSp>
        <p:nvGrpSpPr>
          <p:cNvPr id="3" name="组合 2"/>
          <p:cNvGrpSpPr/>
          <p:nvPr/>
        </p:nvGrpSpPr>
        <p:grpSpPr>
          <a:xfrm>
            <a:off x="1069975" y="1655763"/>
            <a:ext cx="3170238" cy="844550"/>
            <a:chOff x="1070222" y="1655863"/>
            <a:chExt cx="3169269" cy="844205"/>
          </a:xfrm>
        </p:grpSpPr>
        <p:sp>
          <p:nvSpPr>
            <p:cNvPr id="49176" name="文本框 44"/>
            <p:cNvSpPr txBox="1"/>
            <p:nvPr/>
          </p:nvSpPr>
          <p:spPr>
            <a:xfrm>
              <a:off x="1683327" y="1655863"/>
              <a:ext cx="1939636" cy="276999"/>
            </a:xfrm>
            <a:prstGeom prst="rect">
              <a:avLst/>
            </a:prstGeom>
            <a:noFill/>
            <a:ln w="9525">
              <a:noFill/>
            </a:ln>
          </p:spPr>
          <p:txBody>
            <a:bodyPr>
              <a:spAutoFit/>
            </a:bodyPr>
            <a:lstStyle/>
            <a:p>
              <a:pPr lvl="0"/>
              <a:r>
                <a:rPr lang="en-US" altLang="zh-CN" sz="1200" dirty="0">
                  <a:solidFill>
                    <a:schemeClr val="accent1"/>
                  </a:solidFill>
                  <a:latin typeface="华文细黑" panose="02010600040101010101" pitchFamily="2" charset="-122"/>
                  <a:ea typeface="微软雅黑" panose="020B0503020204020204" pitchFamily="34" charset="-122"/>
                </a:rPr>
                <a:t>PHOTOGRAPHY</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49177" name="文本框 45"/>
            <p:cNvSpPr txBox="1"/>
            <p:nvPr/>
          </p:nvSpPr>
          <p:spPr>
            <a:xfrm>
              <a:off x="1683327" y="1946070"/>
              <a:ext cx="2556164" cy="553998"/>
            </a:xfrm>
            <a:prstGeom prst="rect">
              <a:avLst/>
            </a:prstGeom>
            <a:noFill/>
            <a:ln w="9525">
              <a:noFill/>
            </a:ln>
          </p:spPr>
          <p:txBody>
            <a:bodyPr>
              <a:spAutoFit/>
            </a:bodyPr>
            <a:lstStyle/>
            <a:p>
              <a:pPr lvl="0"/>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a:t>
              </a:r>
              <a:endParaRPr lang="zh-CN" altLang="en-US" sz="1000" dirty="0">
                <a:solidFill>
                  <a:schemeClr val="bg1"/>
                </a:solidFill>
                <a:latin typeface="华文细黑" panose="02010600040101010101" pitchFamily="2" charset="-122"/>
                <a:ea typeface="微软雅黑" panose="020B0503020204020204" pitchFamily="34" charset="-122"/>
              </a:endParaRPr>
            </a:p>
          </p:txBody>
        </p:sp>
        <p:sp>
          <p:nvSpPr>
            <p:cNvPr id="48" name="椭圆 47"/>
            <p:cNvSpPr/>
            <p:nvPr/>
          </p:nvSpPr>
          <p:spPr>
            <a:xfrm>
              <a:off x="1070222" y="1727271"/>
              <a:ext cx="612588" cy="614112"/>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49" name="文本框 48"/>
            <p:cNvSpPr txBox="1"/>
            <p:nvPr/>
          </p:nvSpPr>
          <p:spPr>
            <a:xfrm>
              <a:off x="1118714" y="1851670"/>
              <a:ext cx="512619" cy="40011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000" b="0" i="0" u="none" strike="noStrike" kern="1200" cap="none" spc="0" normalizeH="0" baseline="0" noProof="0" dirty="0">
                  <a:ln>
                    <a:solidFill>
                      <a:schemeClr val="accent1"/>
                    </a:solidFill>
                  </a:ln>
                  <a:noFill/>
                  <a:effectLst/>
                  <a:uLnTx/>
                  <a:uFillTx/>
                  <a:latin typeface="FontAwesome" pitchFamily="2" charset="0"/>
                  <a:ea typeface="微软雅黑" panose="020B0503020204020204" pitchFamily="34" charset="-122"/>
                  <a:cs typeface="+mn-cs"/>
                </a:rPr>
                <a:t></a:t>
              </a:r>
              <a:endParaRPr kumimoji="0" lang="zh-CN" altLang="en-US" sz="2000" b="0" i="0" u="none" strike="noStrike" kern="1200" cap="none" spc="0" normalizeH="0" baseline="0" noProof="0" dirty="0">
                <a:ln>
                  <a:solidFill>
                    <a:schemeClr val="accent1"/>
                  </a:solidFill>
                </a:ln>
                <a:noFill/>
                <a:effectLst/>
                <a:uLnTx/>
                <a:uFillTx/>
                <a:latin typeface="华文细黑" panose="02010600040101010101" pitchFamily="2" charset="-122"/>
                <a:ea typeface="微软雅黑" panose="020B0503020204020204" pitchFamily="34" charset="-122"/>
                <a:cs typeface="+mn-cs"/>
              </a:endParaRPr>
            </a:p>
          </p:txBody>
        </p:sp>
      </p:grpSp>
      <p:grpSp>
        <p:nvGrpSpPr>
          <p:cNvPr id="7" name="组合 6"/>
          <p:cNvGrpSpPr/>
          <p:nvPr/>
        </p:nvGrpSpPr>
        <p:grpSpPr>
          <a:xfrm>
            <a:off x="5137150" y="2836863"/>
            <a:ext cx="3186113" cy="844550"/>
            <a:chOff x="5136572" y="2836501"/>
            <a:chExt cx="3186545" cy="844205"/>
          </a:xfrm>
        </p:grpSpPr>
        <p:sp>
          <p:nvSpPr>
            <p:cNvPr id="49172" name="文本框 50"/>
            <p:cNvSpPr txBox="1"/>
            <p:nvPr/>
          </p:nvSpPr>
          <p:spPr>
            <a:xfrm>
              <a:off x="5749677" y="2836501"/>
              <a:ext cx="1939636" cy="276999"/>
            </a:xfrm>
            <a:prstGeom prst="rect">
              <a:avLst/>
            </a:prstGeom>
            <a:noFill/>
            <a:ln w="9525">
              <a:noFill/>
            </a:ln>
          </p:spPr>
          <p:txBody>
            <a:bodyPr>
              <a:spAutoFit/>
            </a:bodyPr>
            <a:lstStyle/>
            <a:p>
              <a:pPr lvl="0"/>
              <a:r>
                <a:rPr lang="en-US" altLang="zh-CN" sz="1200" dirty="0">
                  <a:solidFill>
                    <a:schemeClr val="accent1"/>
                  </a:solidFill>
                  <a:latin typeface="华文细黑" panose="02010600040101010101" pitchFamily="2" charset="-122"/>
                  <a:ea typeface="微软雅黑" panose="020B0503020204020204" pitchFamily="34" charset="-122"/>
                </a:rPr>
                <a:t>SEO OPITIMZED</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49173" name="文本框 51"/>
            <p:cNvSpPr txBox="1"/>
            <p:nvPr/>
          </p:nvSpPr>
          <p:spPr>
            <a:xfrm>
              <a:off x="5749677" y="3126708"/>
              <a:ext cx="2573440" cy="553998"/>
            </a:xfrm>
            <a:prstGeom prst="rect">
              <a:avLst/>
            </a:prstGeom>
            <a:noFill/>
            <a:ln w="9525">
              <a:noFill/>
            </a:ln>
          </p:spPr>
          <p:txBody>
            <a:bodyPr>
              <a:spAutoFit/>
            </a:bodyPr>
            <a:lstStyle/>
            <a:p>
              <a:pPr lvl="0"/>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a:t>
              </a:r>
              <a:endParaRPr lang="zh-CN" altLang="en-US" sz="1000" dirty="0">
                <a:solidFill>
                  <a:schemeClr val="bg1"/>
                </a:solidFill>
                <a:latin typeface="华文细黑" panose="02010600040101010101" pitchFamily="2" charset="-122"/>
                <a:ea typeface="微软雅黑" panose="020B0503020204020204" pitchFamily="34" charset="-122"/>
              </a:endParaRPr>
            </a:p>
          </p:txBody>
        </p:sp>
        <p:sp>
          <p:nvSpPr>
            <p:cNvPr id="54" name="椭圆 53"/>
            <p:cNvSpPr/>
            <p:nvPr/>
          </p:nvSpPr>
          <p:spPr>
            <a:xfrm>
              <a:off x="5136572" y="2907909"/>
              <a:ext cx="612858" cy="614112"/>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55" name="文本框 54"/>
            <p:cNvSpPr txBox="1"/>
            <p:nvPr/>
          </p:nvSpPr>
          <p:spPr>
            <a:xfrm>
              <a:off x="5185064" y="3032308"/>
              <a:ext cx="512619" cy="40011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000" b="0" i="0" u="none" strike="noStrike" kern="1200" cap="none" spc="0" normalizeH="0" baseline="0" noProof="0" dirty="0">
                  <a:ln>
                    <a:solidFill>
                      <a:schemeClr val="accent1"/>
                    </a:solidFill>
                  </a:ln>
                  <a:noFill/>
                  <a:effectLst/>
                  <a:uLnTx/>
                  <a:uFillTx/>
                  <a:latin typeface="FontAwesome" pitchFamily="2" charset="0"/>
                  <a:ea typeface="微软雅黑" panose="020B0503020204020204" pitchFamily="34" charset="-122"/>
                  <a:cs typeface="+mn-cs"/>
                </a:rPr>
                <a:t></a:t>
              </a:r>
              <a:endParaRPr kumimoji="0" lang="zh-CN" altLang="en-US" sz="2000" b="0" i="0" u="none" strike="noStrike" kern="1200" cap="none" spc="0" normalizeH="0" baseline="0" noProof="0" dirty="0">
                <a:ln>
                  <a:solidFill>
                    <a:schemeClr val="accent1"/>
                  </a:solidFill>
                </a:ln>
                <a:noFill/>
                <a:effectLst/>
                <a:uLnTx/>
                <a:uFillTx/>
                <a:latin typeface="华文细黑" panose="02010600040101010101" pitchFamily="2" charset="-122"/>
                <a:ea typeface="微软雅黑" panose="020B0503020204020204" pitchFamily="34" charset="-122"/>
                <a:cs typeface="+mn-cs"/>
              </a:endParaRPr>
            </a:p>
          </p:txBody>
        </p:sp>
      </p:grpSp>
      <p:grpSp>
        <p:nvGrpSpPr>
          <p:cNvPr id="8" name="组合 7"/>
          <p:cNvGrpSpPr/>
          <p:nvPr/>
        </p:nvGrpSpPr>
        <p:grpSpPr>
          <a:xfrm>
            <a:off x="1055688" y="4017963"/>
            <a:ext cx="3184525" cy="844550"/>
            <a:chOff x="1056367" y="4017850"/>
            <a:chExt cx="3183124" cy="844205"/>
          </a:xfrm>
        </p:grpSpPr>
        <p:sp>
          <p:nvSpPr>
            <p:cNvPr id="49168" name="文本框 56"/>
            <p:cNvSpPr txBox="1"/>
            <p:nvPr/>
          </p:nvSpPr>
          <p:spPr>
            <a:xfrm>
              <a:off x="1669472" y="4017850"/>
              <a:ext cx="1939636" cy="276999"/>
            </a:xfrm>
            <a:prstGeom prst="rect">
              <a:avLst/>
            </a:prstGeom>
            <a:noFill/>
            <a:ln w="9525">
              <a:noFill/>
            </a:ln>
          </p:spPr>
          <p:txBody>
            <a:bodyPr>
              <a:spAutoFit/>
            </a:bodyPr>
            <a:lstStyle/>
            <a:p>
              <a:pPr lvl="0"/>
              <a:r>
                <a:rPr lang="en-US" altLang="zh-CN" sz="1200" dirty="0">
                  <a:solidFill>
                    <a:schemeClr val="accent1"/>
                  </a:solidFill>
                  <a:latin typeface="华文细黑" panose="02010600040101010101" pitchFamily="2" charset="-122"/>
                  <a:ea typeface="微软雅黑" panose="020B0503020204020204" pitchFamily="34" charset="-122"/>
                </a:rPr>
                <a:t>PHOTOGRAPHY</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49169" name="文本框 57"/>
            <p:cNvSpPr txBox="1"/>
            <p:nvPr/>
          </p:nvSpPr>
          <p:spPr>
            <a:xfrm>
              <a:off x="1669472" y="4308057"/>
              <a:ext cx="2570019" cy="553998"/>
            </a:xfrm>
            <a:prstGeom prst="rect">
              <a:avLst/>
            </a:prstGeom>
            <a:noFill/>
            <a:ln w="9525">
              <a:noFill/>
            </a:ln>
          </p:spPr>
          <p:txBody>
            <a:bodyPr>
              <a:spAutoFit/>
            </a:bodyPr>
            <a:lstStyle/>
            <a:p>
              <a:pPr lvl="0"/>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a:t>
              </a:r>
              <a:endParaRPr lang="zh-CN" altLang="en-US" sz="1000" dirty="0">
                <a:solidFill>
                  <a:schemeClr val="bg1"/>
                </a:solidFill>
                <a:latin typeface="华文细黑" panose="02010600040101010101" pitchFamily="2" charset="-122"/>
                <a:ea typeface="微软雅黑" panose="020B0503020204020204" pitchFamily="34" charset="-122"/>
              </a:endParaRPr>
            </a:p>
          </p:txBody>
        </p:sp>
        <p:sp>
          <p:nvSpPr>
            <p:cNvPr id="60" name="椭圆 59"/>
            <p:cNvSpPr/>
            <p:nvPr/>
          </p:nvSpPr>
          <p:spPr>
            <a:xfrm>
              <a:off x="1056367" y="4089258"/>
              <a:ext cx="612505" cy="614112"/>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61" name="文本框 60"/>
            <p:cNvSpPr txBox="1"/>
            <p:nvPr/>
          </p:nvSpPr>
          <p:spPr>
            <a:xfrm>
              <a:off x="1104859" y="4213657"/>
              <a:ext cx="512619" cy="40011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000" b="0" i="0" u="none" strike="noStrike" kern="1200" cap="none" spc="0" normalizeH="0" baseline="0" noProof="0" dirty="0">
                  <a:ln>
                    <a:solidFill>
                      <a:schemeClr val="accent1"/>
                    </a:solidFill>
                  </a:ln>
                  <a:noFill/>
                  <a:effectLst/>
                  <a:uLnTx/>
                  <a:uFillTx/>
                  <a:latin typeface="FontAwesome" pitchFamily="2" charset="0"/>
                  <a:ea typeface="微软雅黑" panose="020B0503020204020204" pitchFamily="34" charset="-122"/>
                  <a:cs typeface="+mn-cs"/>
                </a:rPr>
                <a:t></a:t>
              </a:r>
              <a:endParaRPr kumimoji="0" lang="zh-CN" altLang="en-US" sz="2000" b="0" i="0" u="none" strike="noStrike" kern="1200" cap="none" spc="0" normalizeH="0" baseline="0" noProof="0" dirty="0">
                <a:ln>
                  <a:solidFill>
                    <a:schemeClr val="accent1"/>
                  </a:solidFill>
                </a:ln>
                <a:noFill/>
                <a:effectLst/>
                <a:uLnTx/>
                <a:uFillTx/>
                <a:latin typeface="华文细黑" panose="02010600040101010101" pitchFamily="2" charset="-122"/>
                <a:ea typeface="微软雅黑" panose="020B0503020204020204" pitchFamily="34" charset="-122"/>
                <a:cs typeface="+mn-cs"/>
              </a:endParaRPr>
            </a:p>
          </p:txBody>
        </p:sp>
      </p:grpSp>
      <p:grpSp>
        <p:nvGrpSpPr>
          <p:cNvPr id="4" name="组合 3"/>
          <p:cNvGrpSpPr/>
          <p:nvPr/>
        </p:nvGrpSpPr>
        <p:grpSpPr>
          <a:xfrm>
            <a:off x="5137150" y="1655763"/>
            <a:ext cx="3203575" cy="844550"/>
            <a:chOff x="5136572" y="1655863"/>
            <a:chExt cx="3203865" cy="844205"/>
          </a:xfrm>
        </p:grpSpPr>
        <p:sp>
          <p:nvSpPr>
            <p:cNvPr id="49164" name="文本框 62"/>
            <p:cNvSpPr txBox="1"/>
            <p:nvPr/>
          </p:nvSpPr>
          <p:spPr>
            <a:xfrm>
              <a:off x="5749677" y="1655863"/>
              <a:ext cx="1939636" cy="276999"/>
            </a:xfrm>
            <a:prstGeom prst="rect">
              <a:avLst/>
            </a:prstGeom>
            <a:noFill/>
            <a:ln w="9525">
              <a:noFill/>
            </a:ln>
          </p:spPr>
          <p:txBody>
            <a:bodyPr>
              <a:spAutoFit/>
            </a:bodyPr>
            <a:lstStyle/>
            <a:p>
              <a:pPr lvl="0"/>
              <a:r>
                <a:rPr lang="en-US" altLang="zh-CN" sz="1200" dirty="0">
                  <a:solidFill>
                    <a:schemeClr val="accent1"/>
                  </a:solidFill>
                  <a:latin typeface="华文细黑" panose="02010600040101010101" pitchFamily="2" charset="-122"/>
                  <a:ea typeface="微软雅黑" panose="020B0503020204020204" pitchFamily="34" charset="-122"/>
                </a:rPr>
                <a:t>PHOTOGRAPHY</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49165" name="文本框 63"/>
            <p:cNvSpPr txBox="1"/>
            <p:nvPr/>
          </p:nvSpPr>
          <p:spPr>
            <a:xfrm>
              <a:off x="5749677" y="1946070"/>
              <a:ext cx="2590760" cy="553998"/>
            </a:xfrm>
            <a:prstGeom prst="rect">
              <a:avLst/>
            </a:prstGeom>
            <a:noFill/>
            <a:ln w="9525">
              <a:noFill/>
            </a:ln>
          </p:spPr>
          <p:txBody>
            <a:bodyPr>
              <a:spAutoFit/>
            </a:bodyPr>
            <a:lstStyle/>
            <a:p>
              <a:pPr lvl="0"/>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a:t>
              </a:r>
              <a:endParaRPr lang="zh-CN" altLang="en-US" sz="1000" dirty="0">
                <a:solidFill>
                  <a:schemeClr val="bg1"/>
                </a:solidFill>
                <a:latin typeface="华文细黑" panose="02010600040101010101" pitchFamily="2" charset="-122"/>
                <a:ea typeface="微软雅黑" panose="020B0503020204020204" pitchFamily="34" charset="-122"/>
              </a:endParaRPr>
            </a:p>
          </p:txBody>
        </p:sp>
        <p:sp>
          <p:nvSpPr>
            <p:cNvPr id="66" name="椭圆 65"/>
            <p:cNvSpPr/>
            <p:nvPr/>
          </p:nvSpPr>
          <p:spPr>
            <a:xfrm>
              <a:off x="5136572" y="1727271"/>
              <a:ext cx="612830" cy="614112"/>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accent1"/>
                </a:solidFill>
                <a:effectLst/>
                <a:uLnTx/>
                <a:uFillTx/>
                <a:latin typeface="+mn-lt"/>
                <a:ea typeface="+mn-ea"/>
                <a:cs typeface="+mn-cs"/>
              </a:endParaRPr>
            </a:p>
          </p:txBody>
        </p:sp>
        <p:sp>
          <p:nvSpPr>
            <p:cNvPr id="67" name="文本框 66"/>
            <p:cNvSpPr txBox="1"/>
            <p:nvPr/>
          </p:nvSpPr>
          <p:spPr>
            <a:xfrm>
              <a:off x="5185064" y="1851670"/>
              <a:ext cx="512619" cy="40011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000" b="0" i="0" u="none" strike="noStrike" kern="1200" cap="none" spc="0" normalizeH="0" baseline="0" noProof="0" dirty="0">
                  <a:ln>
                    <a:solidFill>
                      <a:schemeClr val="accent1"/>
                    </a:solidFill>
                  </a:ln>
                  <a:noFill/>
                  <a:effectLst/>
                  <a:uLnTx/>
                  <a:uFillTx/>
                  <a:latin typeface="FontAwesome" pitchFamily="2" charset="0"/>
                  <a:ea typeface="微软雅黑" panose="020B0503020204020204" pitchFamily="34" charset="-122"/>
                  <a:cs typeface="+mn-cs"/>
                </a:rPr>
                <a:t></a:t>
              </a:r>
              <a:endParaRPr kumimoji="0" lang="zh-CN" altLang="en-US" sz="2000" b="0" i="0" u="none" strike="noStrike" kern="1200" cap="none" spc="0" normalizeH="0" baseline="0" noProof="0" dirty="0">
                <a:ln>
                  <a:solidFill>
                    <a:schemeClr val="accent1"/>
                  </a:solidFill>
                </a:ln>
                <a:noFill/>
                <a:effectLst/>
                <a:uLnTx/>
                <a:uFillTx/>
                <a:latin typeface="华文细黑" panose="02010600040101010101" pitchFamily="2" charset="-122"/>
                <a:ea typeface="微软雅黑" panose="020B0503020204020204" pitchFamily="34" charset="-122"/>
                <a:cs typeface="+mn-cs"/>
              </a:endParaRPr>
            </a:p>
          </p:txBody>
        </p:sp>
      </p:grpSp>
      <p:grpSp>
        <p:nvGrpSpPr>
          <p:cNvPr id="9" name="组合 8"/>
          <p:cNvGrpSpPr/>
          <p:nvPr/>
        </p:nvGrpSpPr>
        <p:grpSpPr>
          <a:xfrm>
            <a:off x="5137150" y="4016375"/>
            <a:ext cx="3186113" cy="844550"/>
            <a:chOff x="5136572" y="4017138"/>
            <a:chExt cx="3186545" cy="844205"/>
          </a:xfrm>
        </p:grpSpPr>
        <p:sp>
          <p:nvSpPr>
            <p:cNvPr id="49160" name="文本框 68"/>
            <p:cNvSpPr txBox="1"/>
            <p:nvPr/>
          </p:nvSpPr>
          <p:spPr>
            <a:xfrm>
              <a:off x="5749677" y="4017138"/>
              <a:ext cx="1939636" cy="276999"/>
            </a:xfrm>
            <a:prstGeom prst="rect">
              <a:avLst/>
            </a:prstGeom>
            <a:noFill/>
            <a:ln w="9525">
              <a:noFill/>
            </a:ln>
          </p:spPr>
          <p:txBody>
            <a:bodyPr>
              <a:spAutoFit/>
            </a:bodyPr>
            <a:lstStyle/>
            <a:p>
              <a:pPr lvl="0"/>
              <a:r>
                <a:rPr lang="en-US" altLang="zh-CN" sz="1200" dirty="0">
                  <a:solidFill>
                    <a:schemeClr val="accent1"/>
                  </a:solidFill>
                  <a:latin typeface="华文细黑" panose="02010600040101010101" pitchFamily="2" charset="-122"/>
                  <a:ea typeface="微软雅黑" panose="020B0503020204020204" pitchFamily="34" charset="-122"/>
                </a:rPr>
                <a:t>SEO OPITIMZED</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49161" name="文本框 69"/>
            <p:cNvSpPr txBox="1"/>
            <p:nvPr/>
          </p:nvSpPr>
          <p:spPr>
            <a:xfrm>
              <a:off x="5749677" y="4307345"/>
              <a:ext cx="2573440" cy="553998"/>
            </a:xfrm>
            <a:prstGeom prst="rect">
              <a:avLst/>
            </a:prstGeom>
            <a:noFill/>
            <a:ln w="9525">
              <a:noFill/>
            </a:ln>
          </p:spPr>
          <p:txBody>
            <a:bodyPr>
              <a:spAutoFit/>
            </a:bodyPr>
            <a:lstStyle/>
            <a:p>
              <a:pPr lvl="0"/>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a:t>
              </a:r>
              <a:endParaRPr lang="zh-CN" altLang="en-US" sz="1000" dirty="0">
                <a:solidFill>
                  <a:schemeClr val="bg1"/>
                </a:solidFill>
                <a:latin typeface="华文细黑" panose="02010600040101010101" pitchFamily="2" charset="-122"/>
                <a:ea typeface="微软雅黑" panose="020B0503020204020204" pitchFamily="34" charset="-122"/>
              </a:endParaRPr>
            </a:p>
          </p:txBody>
        </p:sp>
        <p:sp>
          <p:nvSpPr>
            <p:cNvPr id="72" name="椭圆 71"/>
            <p:cNvSpPr/>
            <p:nvPr/>
          </p:nvSpPr>
          <p:spPr>
            <a:xfrm>
              <a:off x="5136572" y="4088547"/>
              <a:ext cx="612858" cy="614111"/>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73" name="文本框 72"/>
            <p:cNvSpPr txBox="1"/>
            <p:nvPr/>
          </p:nvSpPr>
          <p:spPr>
            <a:xfrm>
              <a:off x="5185064" y="4212945"/>
              <a:ext cx="512619" cy="40011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000" b="0" i="0" u="none" strike="noStrike" kern="1200" cap="none" spc="0" normalizeH="0" baseline="0" noProof="0" dirty="0">
                  <a:ln>
                    <a:solidFill>
                      <a:schemeClr val="accent1"/>
                    </a:solidFill>
                  </a:ln>
                  <a:noFill/>
                  <a:effectLst/>
                  <a:uLnTx/>
                  <a:uFillTx/>
                  <a:latin typeface="FontAwesome" pitchFamily="2" charset="0"/>
                  <a:ea typeface="微软雅黑" panose="020B0503020204020204" pitchFamily="34" charset="-122"/>
                  <a:cs typeface="+mn-cs"/>
                </a:rPr>
                <a:t></a:t>
              </a:r>
              <a:endParaRPr kumimoji="0" lang="zh-CN" altLang="en-US" sz="2000" b="0" i="0" u="none" strike="noStrike" kern="1200" cap="none" spc="0" normalizeH="0" baseline="0" noProof="0" dirty="0">
                <a:ln>
                  <a:solidFill>
                    <a:schemeClr val="accent1"/>
                  </a:solidFill>
                </a:ln>
                <a:noFill/>
                <a:effectLst/>
                <a:uLnTx/>
                <a:uFillTx/>
                <a:latin typeface="华文细黑" panose="02010600040101010101" pitchFamily="2" charset="-122"/>
                <a:ea typeface="微软雅黑" panose="020B0503020204020204" pitchFamily="34" charset="-122"/>
                <a:cs typeface="+mn-cs"/>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75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25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tretch>
            <a:fillRect/>
          </a:stretch>
        </p:blipFill>
        <p:spPr>
          <a:xfrm>
            <a:off x="1301750" y="1660525"/>
            <a:ext cx="3214688" cy="2679700"/>
          </a:xfrm>
          <a:prstGeom prst="rect">
            <a:avLst/>
          </a:prstGeom>
          <a:noFill/>
          <a:ln w="9525">
            <a:noFill/>
          </a:ln>
        </p:spPr>
      </p:pic>
      <p:sp>
        <p:nvSpPr>
          <p:cNvPr id="3" name="矩形 2"/>
          <p:cNvSpPr/>
          <p:nvPr/>
        </p:nvSpPr>
        <p:spPr>
          <a:xfrm>
            <a:off x="1400175" y="1746250"/>
            <a:ext cx="3022600" cy="1717675"/>
          </a:xfrm>
          <a:prstGeom prst="rect">
            <a:avLst/>
          </a:prstGeom>
          <a:blipFill>
            <a:blip r:embed="rId4"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pic>
        <p:nvPicPr>
          <p:cNvPr id="4" name="Picture 3"/>
          <p:cNvPicPr>
            <a:picLocks noChangeAspect="1"/>
          </p:cNvPicPr>
          <p:nvPr/>
        </p:nvPicPr>
        <p:blipFill>
          <a:blip r:embed="rId5"/>
          <a:srcRect l="19221" t="29398" r="17921" b="13718"/>
          <a:stretch>
            <a:fillRect/>
          </a:stretch>
        </p:blipFill>
        <p:spPr>
          <a:xfrm>
            <a:off x="411163" y="3001963"/>
            <a:ext cx="2730500" cy="1647825"/>
          </a:xfrm>
          <a:prstGeom prst="rect">
            <a:avLst/>
          </a:prstGeom>
          <a:noFill/>
          <a:ln w="9525">
            <a:noFill/>
          </a:ln>
        </p:spPr>
      </p:pic>
      <p:sp>
        <p:nvSpPr>
          <p:cNvPr id="5" name="Rectangle 19"/>
          <p:cNvSpPr/>
          <p:nvPr/>
        </p:nvSpPr>
        <p:spPr>
          <a:xfrm>
            <a:off x="801688" y="3197225"/>
            <a:ext cx="1908175" cy="1223963"/>
          </a:xfrm>
          <a:prstGeom prst="rect">
            <a:avLst/>
          </a:prstGeom>
          <a:blipFill>
            <a:blip r:embed="rId6"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lumMod val="85000"/>
                  <a:lumOff val="15000"/>
                </a:schemeClr>
              </a:solidFill>
              <a:effectLst/>
              <a:uLnTx/>
              <a:uFillTx/>
              <a:latin typeface="+mn-lt"/>
              <a:ea typeface="+mn-ea"/>
              <a:cs typeface="+mn-cs"/>
            </a:endParaRPr>
          </a:p>
        </p:txBody>
      </p:sp>
      <p:grpSp>
        <p:nvGrpSpPr>
          <p:cNvPr id="6" name="组合 5"/>
          <p:cNvGrpSpPr/>
          <p:nvPr/>
        </p:nvGrpSpPr>
        <p:grpSpPr>
          <a:xfrm>
            <a:off x="3660775" y="3133725"/>
            <a:ext cx="1084263" cy="1411288"/>
            <a:chOff x="915591" y="1453733"/>
            <a:chExt cx="2490788" cy="3242072"/>
          </a:xfrm>
        </p:grpSpPr>
        <p:pic>
          <p:nvPicPr>
            <p:cNvPr id="51216" name="Picture 1"/>
            <p:cNvPicPr>
              <a:picLocks noChangeAspect="1"/>
            </p:cNvPicPr>
            <p:nvPr/>
          </p:nvPicPr>
          <p:blipFill>
            <a:blip r:embed="rId7"/>
            <a:stretch>
              <a:fillRect/>
            </a:stretch>
          </p:blipFill>
          <p:spPr>
            <a:xfrm>
              <a:off x="915591" y="1453733"/>
              <a:ext cx="2490788" cy="3242072"/>
            </a:xfrm>
            <a:prstGeom prst="rect">
              <a:avLst/>
            </a:prstGeom>
            <a:noFill/>
            <a:ln w="9525">
              <a:noFill/>
            </a:ln>
          </p:spPr>
        </p:pic>
        <p:sp>
          <p:nvSpPr>
            <p:cNvPr id="8" name="Right Triangle 49"/>
            <p:cNvSpPr/>
            <p:nvPr/>
          </p:nvSpPr>
          <p:spPr bwMode="auto">
            <a:xfrm rot="10800000">
              <a:off x="2126340" y="1763718"/>
              <a:ext cx="1017468" cy="2107893"/>
            </a:xfrm>
            <a:prstGeom prst="rtTriangle">
              <a:avLst/>
            </a:prstGeom>
            <a:solidFill>
              <a:schemeClr val="bg1">
                <a:lumMod val="95000"/>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dirty="0">
                <a:ln>
                  <a:noFill/>
                </a:ln>
                <a:solidFill>
                  <a:prstClr val="white"/>
                </a:solidFill>
                <a:effectLst/>
                <a:uLnTx/>
                <a:uFillTx/>
                <a:latin typeface="+mn-lt"/>
                <a:ea typeface="+mn-ea"/>
                <a:cs typeface="+mn-ea"/>
                <a:sym typeface="+mn-lt"/>
              </a:endParaRPr>
            </a:p>
          </p:txBody>
        </p:sp>
      </p:grpSp>
      <p:sp>
        <p:nvSpPr>
          <p:cNvPr id="9" name="圆角矩形 8"/>
          <p:cNvSpPr/>
          <p:nvPr/>
        </p:nvSpPr>
        <p:spPr bwMode="auto">
          <a:xfrm>
            <a:off x="3776663" y="3270250"/>
            <a:ext cx="855663" cy="1147763"/>
          </a:xfrm>
          <a:prstGeom prst="roundRect">
            <a:avLst>
              <a:gd name="adj" fmla="val 758"/>
            </a:avLst>
          </a:prstGeom>
          <a:blipFill>
            <a:blip r:embed="rId8"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sp>
        <p:nvSpPr>
          <p:cNvPr id="11" name="Content Placeholder 2"/>
          <p:cNvSpPr txBox="1"/>
          <p:nvPr/>
        </p:nvSpPr>
        <p:spPr>
          <a:xfrm>
            <a:off x="5265738" y="2047875"/>
            <a:ext cx="2979737" cy="531813"/>
          </a:xfrm>
          <a:prstGeom prst="rect">
            <a:avLst/>
          </a:prstGeom>
          <a:noFill/>
          <a:ln w="9525">
            <a:noFill/>
          </a:ln>
        </p:spPr>
        <p:txBody>
          <a:bodyPr/>
          <a:lstStyle/>
          <a:p>
            <a:pPr lvl="0" defTabSz="1087755" eaLnBrk="1" hangingPunct="1">
              <a:buFont typeface="Arial" panose="020B0604020202020204" pitchFamily="34" charset="0"/>
              <a:buNone/>
            </a:pPr>
            <a:r>
              <a:rPr lang="en-US" altLang="zh-CN" sz="900" dirty="0">
                <a:solidFill>
                  <a:schemeClr val="bg1"/>
                </a:solidFill>
                <a:latin typeface="华文细黑" panose="02010600040101010101" pitchFamily="2" charset="-122"/>
                <a:ea typeface="华文细黑" panose="02010600040101010101" pitchFamily="2" charset="-122"/>
              </a:rPr>
              <a:t>There are many variations of passages of Lorem available, but the majority have suffered alteration in some form, by injected humor</a:t>
            </a:r>
          </a:p>
        </p:txBody>
      </p:sp>
      <p:sp>
        <p:nvSpPr>
          <p:cNvPr id="12" name="Content Placeholder 2"/>
          <p:cNvSpPr txBox="1"/>
          <p:nvPr/>
        </p:nvSpPr>
        <p:spPr>
          <a:xfrm>
            <a:off x="5265738" y="2641600"/>
            <a:ext cx="2979737" cy="531813"/>
          </a:xfrm>
          <a:prstGeom prst="rect">
            <a:avLst/>
          </a:prstGeom>
          <a:noFill/>
          <a:ln w="9525">
            <a:noFill/>
          </a:ln>
        </p:spPr>
        <p:txBody>
          <a:bodyPr/>
          <a:lstStyle/>
          <a:p>
            <a:pPr lvl="0" defTabSz="1087755" eaLnBrk="1" hangingPunct="1">
              <a:buFont typeface="Arial" panose="020B0604020202020204" pitchFamily="34" charset="0"/>
              <a:buNone/>
            </a:pPr>
            <a:r>
              <a:rPr lang="en-US" altLang="zh-CN" sz="900" dirty="0">
                <a:solidFill>
                  <a:schemeClr val="bg1"/>
                </a:solidFill>
                <a:latin typeface="华文细黑" panose="02010600040101010101" pitchFamily="2" charset="-122"/>
                <a:ea typeface="华文细黑" panose="02010600040101010101" pitchFamily="2" charset="-122"/>
              </a:rPr>
              <a:t>There are many variations of passages of Lorem available, but the majority have suffered alteration in some form, by injected humor</a:t>
            </a:r>
          </a:p>
        </p:txBody>
      </p:sp>
      <p:sp>
        <p:nvSpPr>
          <p:cNvPr id="13" name="Content Placeholder 2"/>
          <p:cNvSpPr txBox="1"/>
          <p:nvPr/>
        </p:nvSpPr>
        <p:spPr>
          <a:xfrm>
            <a:off x="5265738" y="3235325"/>
            <a:ext cx="2979737" cy="531813"/>
          </a:xfrm>
          <a:prstGeom prst="rect">
            <a:avLst/>
          </a:prstGeom>
          <a:noFill/>
          <a:ln w="9525">
            <a:noFill/>
          </a:ln>
        </p:spPr>
        <p:txBody>
          <a:bodyPr/>
          <a:lstStyle/>
          <a:p>
            <a:pPr lvl="0" defTabSz="1087755" eaLnBrk="1" hangingPunct="1">
              <a:buFont typeface="Arial" panose="020B0604020202020204" pitchFamily="34" charset="0"/>
              <a:buNone/>
            </a:pPr>
            <a:r>
              <a:rPr lang="en-US" altLang="zh-CN" sz="900" dirty="0">
                <a:solidFill>
                  <a:schemeClr val="bg1"/>
                </a:solidFill>
                <a:latin typeface="华文细黑" panose="02010600040101010101" pitchFamily="2" charset="-122"/>
                <a:ea typeface="华文细黑" panose="02010600040101010101" pitchFamily="2" charset="-122"/>
              </a:rPr>
              <a:t>There are many variations of passages of Lorem available, but the majority have suffered alteration in some form, by injected humor</a:t>
            </a:r>
          </a:p>
        </p:txBody>
      </p:sp>
      <p:grpSp>
        <p:nvGrpSpPr>
          <p:cNvPr id="14" name="组合 13"/>
          <p:cNvGrpSpPr/>
          <p:nvPr/>
        </p:nvGrpSpPr>
        <p:grpSpPr>
          <a:xfrm>
            <a:off x="5400675" y="4078288"/>
            <a:ext cx="1452563" cy="407987"/>
            <a:chOff x="5010707" y="3713018"/>
            <a:chExt cx="1452439" cy="408710"/>
          </a:xfrm>
        </p:grpSpPr>
        <p:sp>
          <p:nvSpPr>
            <p:cNvPr id="15" name="圆角矩形 14"/>
            <p:cNvSpPr/>
            <p:nvPr/>
          </p:nvSpPr>
          <p:spPr>
            <a:xfrm>
              <a:off x="5010707" y="3713018"/>
              <a:ext cx="1452439" cy="408710"/>
            </a:xfrm>
            <a:prstGeom prst="roundRect">
              <a:avLst>
                <a:gd name="adj" fmla="val 26503"/>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6" name="文本框 15"/>
            <p:cNvSpPr txBox="1"/>
            <p:nvPr/>
          </p:nvSpPr>
          <p:spPr>
            <a:xfrm>
              <a:off x="5010707" y="3754582"/>
              <a:ext cx="484911" cy="338554"/>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1600" b="0" i="0" u="none" strike="noStrike" kern="1200" cap="none" spc="0" normalizeH="0" baseline="0" noProof="0" dirty="0">
                  <a:ln>
                    <a:solidFill>
                      <a:srgbClr val="0DEFFA"/>
                    </a:solidFill>
                  </a:ln>
                  <a:noFill/>
                  <a:effectLst/>
                  <a:uLnTx/>
                  <a:uFillTx/>
                  <a:latin typeface="FontAwesome" pitchFamily="2" charset="0"/>
                  <a:ea typeface="微软雅黑" panose="020B0503020204020204" pitchFamily="34" charset="-122"/>
                  <a:cs typeface="+mn-cs"/>
                </a:rPr>
                <a:t></a:t>
              </a:r>
              <a:endParaRPr kumimoji="0" lang="zh-CN" altLang="en-US" sz="1600" b="0" i="0" u="none" strike="noStrike" kern="1200" cap="none" spc="0" normalizeH="0" baseline="0" noProof="0" dirty="0">
                <a:ln>
                  <a:solidFill>
                    <a:srgbClr val="0DEFFA"/>
                  </a:solidFill>
                </a:ln>
                <a:noFill/>
                <a:effectLst/>
                <a:uLnTx/>
                <a:uFillTx/>
                <a:latin typeface="Lao UI" panose="020B0502040204020203" pitchFamily="34" charset="0"/>
                <a:ea typeface="微软雅黑" panose="020B0503020204020204" pitchFamily="34" charset="-122"/>
                <a:cs typeface="+mn-cs"/>
              </a:endParaRPr>
            </a:p>
          </p:txBody>
        </p:sp>
        <p:sp>
          <p:nvSpPr>
            <p:cNvPr id="51215" name="文本框 16"/>
            <p:cNvSpPr txBox="1"/>
            <p:nvPr/>
          </p:nvSpPr>
          <p:spPr>
            <a:xfrm>
              <a:off x="5381904" y="3794262"/>
              <a:ext cx="963479" cy="246221"/>
            </a:xfrm>
            <a:prstGeom prst="rect">
              <a:avLst/>
            </a:prstGeom>
            <a:noFill/>
            <a:ln w="9525">
              <a:noFill/>
            </a:ln>
          </p:spPr>
          <p:txBody>
            <a:bodyPr>
              <a:spAutoFit/>
            </a:bodyPr>
            <a:lstStyle/>
            <a:p>
              <a:pPr lvl="0" algn="ctr"/>
              <a:r>
                <a:rPr lang="en-US" altLang="zh-CN" sz="1000" dirty="0">
                  <a:solidFill>
                    <a:schemeClr val="accent1"/>
                  </a:solidFill>
                  <a:latin typeface="Lao UI" panose="020B0502040204020203" pitchFamily="34" charset="0"/>
                  <a:ea typeface="微软雅黑" panose="020B0503020204020204" pitchFamily="34" charset="-122"/>
                </a:rPr>
                <a:t>More Details</a:t>
              </a:r>
              <a:endParaRPr lang="zh-CN" altLang="en-US" sz="1000" dirty="0">
                <a:solidFill>
                  <a:schemeClr val="accent1"/>
                </a:solidFill>
                <a:latin typeface="Lao UI" panose="020B0502040204020203" pitchFamily="34" charset="0"/>
                <a:ea typeface="微软雅黑" panose="020B0503020204020204" pitchFamily="34" charset="-122"/>
              </a:endParaRPr>
            </a:p>
          </p:txBody>
        </p:sp>
      </p:grpSp>
      <p:sp>
        <p:nvSpPr>
          <p:cNvPr id="19" name="文本框 18"/>
          <p:cNvSpPr txBox="1"/>
          <p:nvPr/>
        </p:nvSpPr>
        <p:spPr>
          <a:xfrm>
            <a:off x="5256213" y="1774825"/>
            <a:ext cx="2401887" cy="276225"/>
          </a:xfrm>
          <a:prstGeom prst="rect">
            <a:avLst/>
          </a:prstGeom>
          <a:noFill/>
          <a:ln w="9525">
            <a:noFill/>
          </a:ln>
        </p:spPr>
        <p:txBody>
          <a:bodyPr>
            <a:spAutoFit/>
          </a:bodyPr>
          <a:lstStyle/>
          <a:p>
            <a:pPr lvl="0"/>
            <a:r>
              <a:rPr lang="en-US" altLang="zh-CN" sz="1200" dirty="0">
                <a:solidFill>
                  <a:schemeClr val="accent1"/>
                </a:solidFill>
                <a:latin typeface="Lao UI" panose="020B0502040204020203" pitchFamily="34" charset="0"/>
                <a:ea typeface="微软雅黑" panose="020B0503020204020204" pitchFamily="34" charset="-122"/>
              </a:rPr>
              <a:t>Responsive &amp; Creative Design</a:t>
            </a:r>
            <a:endParaRPr lang="zh-CN" altLang="en-US" sz="1200" dirty="0">
              <a:solidFill>
                <a:schemeClr val="accent1"/>
              </a:solidFill>
              <a:latin typeface="Lao UI" panose="020B0502040204020203" pitchFamily="34" charset="0"/>
              <a:ea typeface="微软雅黑" panose="020B0503020204020204" pitchFamily="34"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anim calcmode="lin" valueType="num">
                                      <p:cBhvr>
                                        <p:cTn id="8" dur="750" fill="hold"/>
                                        <p:tgtEl>
                                          <p:spTgt spid="6"/>
                                        </p:tgtEl>
                                        <p:attrNameLst>
                                          <p:attrName>ppt_x</p:attrName>
                                        </p:attrNameLst>
                                      </p:cBhvr>
                                      <p:tavLst>
                                        <p:tav tm="0">
                                          <p:val>
                                            <p:strVal val="#ppt_x"/>
                                          </p:val>
                                        </p:tav>
                                        <p:tav tm="100000">
                                          <p:val>
                                            <p:strVal val="#ppt_x"/>
                                          </p:val>
                                        </p:tav>
                                      </p:tavLst>
                                    </p:anim>
                                    <p:anim calcmode="lin" valueType="num">
                                      <p:cBhvr>
                                        <p:cTn id="9" dur="75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750"/>
                                        <p:tgtEl>
                                          <p:spTgt spid="4"/>
                                        </p:tgtEl>
                                      </p:cBhvr>
                                    </p:animEffect>
                                    <p:anim calcmode="lin" valueType="num">
                                      <p:cBhvr>
                                        <p:cTn id="13" dur="750" fill="hold"/>
                                        <p:tgtEl>
                                          <p:spTgt spid="4"/>
                                        </p:tgtEl>
                                        <p:attrNameLst>
                                          <p:attrName>ppt_x</p:attrName>
                                        </p:attrNameLst>
                                      </p:cBhvr>
                                      <p:tavLst>
                                        <p:tav tm="0">
                                          <p:val>
                                            <p:strVal val="#ppt_x"/>
                                          </p:val>
                                        </p:tav>
                                        <p:tav tm="100000">
                                          <p:val>
                                            <p:strVal val="#ppt_x"/>
                                          </p:val>
                                        </p:tav>
                                      </p:tavLst>
                                    </p:anim>
                                    <p:anim calcmode="lin" valueType="num">
                                      <p:cBhvr>
                                        <p:cTn id="14" dur="75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1"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500"/>
                                        <p:tgtEl>
                                          <p:spTgt spid="5"/>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up)">
                                      <p:cBhvr>
                                        <p:cTn id="29" dur="500"/>
                                        <p:tgtEl>
                                          <p:spTgt spid="9"/>
                                        </p:tgtEl>
                                      </p:cBhvr>
                                    </p:animEffect>
                                  </p:childTnLst>
                                </p:cTn>
                              </p:par>
                            </p:childTnLst>
                          </p:cTn>
                        </p:par>
                        <p:par>
                          <p:cTn id="30" fill="hold">
                            <p:stCondLst>
                              <p:cond delay="1500"/>
                            </p:stCondLst>
                            <p:childTnLst>
                              <p:par>
                                <p:cTn id="31" presetID="2" presetClass="entr" presetSubtype="2" decel="100000"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fill="hold"/>
                                        <p:tgtEl>
                                          <p:spTgt spid="19"/>
                                        </p:tgtEl>
                                        <p:attrNameLst>
                                          <p:attrName>ppt_x</p:attrName>
                                        </p:attrNameLst>
                                      </p:cBhvr>
                                      <p:tavLst>
                                        <p:tav tm="0">
                                          <p:val>
                                            <p:strVal val="1+#ppt_w/2"/>
                                          </p:val>
                                        </p:tav>
                                        <p:tav tm="100000">
                                          <p:val>
                                            <p:strVal val="#ppt_x"/>
                                          </p:val>
                                        </p:tav>
                                      </p:tavLst>
                                    </p:anim>
                                    <p:anim calcmode="lin" valueType="num">
                                      <p:cBhvr additive="base">
                                        <p:cTn id="34" dur="500" fill="hold"/>
                                        <p:tgtEl>
                                          <p:spTgt spid="19"/>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25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1+#ppt_w/2"/>
                                          </p:val>
                                        </p:tav>
                                        <p:tav tm="100000">
                                          <p:val>
                                            <p:strVal val="#ppt_x"/>
                                          </p:val>
                                        </p:tav>
                                      </p:tavLst>
                                    </p:anim>
                                    <p:anim calcmode="lin" valueType="num">
                                      <p:cBhvr additive="base">
                                        <p:cTn id="38" dur="500" fill="hold"/>
                                        <p:tgtEl>
                                          <p:spTgt spid="11"/>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50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1+#ppt_w/2"/>
                                          </p:val>
                                        </p:tav>
                                        <p:tav tm="100000">
                                          <p:val>
                                            <p:strVal val="#ppt_x"/>
                                          </p:val>
                                        </p:tav>
                                      </p:tavLst>
                                    </p:anim>
                                    <p:anim calcmode="lin" valueType="num">
                                      <p:cBhvr additive="base">
                                        <p:cTn id="42" dur="500" fill="hold"/>
                                        <p:tgtEl>
                                          <p:spTgt spid="12"/>
                                        </p:tgtEl>
                                        <p:attrNameLst>
                                          <p:attrName>ppt_y</p:attrName>
                                        </p:attrNameLst>
                                      </p:cBhvr>
                                      <p:tavLst>
                                        <p:tav tm="0">
                                          <p:val>
                                            <p:strVal val="#ppt_y"/>
                                          </p:val>
                                        </p:tav>
                                        <p:tav tm="100000">
                                          <p:val>
                                            <p:strVal val="#ppt_y"/>
                                          </p:val>
                                        </p:tav>
                                      </p:tavLst>
                                    </p:anim>
                                  </p:childTnLst>
                                </p:cTn>
                              </p:par>
                              <p:par>
                                <p:cTn id="43" presetID="2" presetClass="entr" presetSubtype="2" decel="100000" fill="hold" grpId="0" nodeType="withEffect">
                                  <p:stCondLst>
                                    <p:cond delay="75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fill="hold"/>
                                        <p:tgtEl>
                                          <p:spTgt spid="13"/>
                                        </p:tgtEl>
                                        <p:attrNameLst>
                                          <p:attrName>ppt_x</p:attrName>
                                        </p:attrNameLst>
                                      </p:cBhvr>
                                      <p:tavLst>
                                        <p:tav tm="0">
                                          <p:val>
                                            <p:strVal val="1+#ppt_w/2"/>
                                          </p:val>
                                        </p:tav>
                                        <p:tav tm="100000">
                                          <p:val>
                                            <p:strVal val="#ppt_x"/>
                                          </p:val>
                                        </p:tav>
                                      </p:tavLst>
                                    </p:anim>
                                    <p:anim calcmode="lin" valueType="num">
                                      <p:cBhvr additive="base">
                                        <p:cTn id="46" dur="500" fill="hold"/>
                                        <p:tgtEl>
                                          <p:spTgt spid="13"/>
                                        </p:tgtEl>
                                        <p:attrNameLst>
                                          <p:attrName>ppt_y</p:attrName>
                                        </p:attrNameLst>
                                      </p:cBhvr>
                                      <p:tavLst>
                                        <p:tav tm="0">
                                          <p:val>
                                            <p:strVal val="#ppt_y"/>
                                          </p:val>
                                        </p:tav>
                                        <p:tav tm="100000">
                                          <p:val>
                                            <p:strVal val="#ppt_y"/>
                                          </p:val>
                                        </p:tav>
                                      </p:tavLst>
                                    </p:anim>
                                  </p:childTnLst>
                                </p:cTn>
                              </p:par>
                              <p:par>
                                <p:cTn id="47" presetID="2" presetClass="entr" presetSubtype="2" decel="100000" fill="hold" nodeType="withEffect">
                                  <p:stCondLst>
                                    <p:cond delay="100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1+#ppt_w/2"/>
                                          </p:val>
                                        </p:tav>
                                        <p:tav tm="100000">
                                          <p:val>
                                            <p:strVal val="#ppt_x"/>
                                          </p:val>
                                        </p:tav>
                                      </p:tavLst>
                                    </p:anim>
                                    <p:anim calcmode="lin" valueType="num">
                                      <p:cBhvr additive="base">
                                        <p:cTn id="50"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9" grpId="0" animBg="1"/>
      <p:bldP spid="11" grpId="0"/>
      <p:bldP spid="12" grpId="0"/>
      <p:bldP spid="13" grpId="0"/>
      <p:bldP spid="1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直接连接符 13"/>
          <p:cNvCxnSpPr/>
          <p:nvPr/>
        </p:nvCxnSpPr>
        <p:spPr>
          <a:xfrm flipV="1">
            <a:off x="5861050" y="574675"/>
            <a:ext cx="595313" cy="3143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5908675" y="477838"/>
            <a:ext cx="1152525" cy="60007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2473325" y="2041525"/>
            <a:ext cx="1157288" cy="60801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2041525" y="2401888"/>
            <a:ext cx="1252538" cy="65881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3294144" y="2521159"/>
            <a:ext cx="2501489" cy="331928"/>
            <a:chOff x="3294144" y="3231031"/>
            <a:chExt cx="2501489" cy="331929"/>
          </a:xfrm>
          <a:solidFill>
            <a:schemeClr val="bg1"/>
          </a:solidFill>
        </p:grpSpPr>
        <p:sp>
          <p:nvSpPr>
            <p:cNvPr id="22" name="矩形 21"/>
            <p:cNvSpPr/>
            <p:nvPr/>
          </p:nvSpPr>
          <p:spPr>
            <a:xfrm>
              <a:off x="3294144" y="3231031"/>
              <a:ext cx="47572" cy="324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3" name="矩形 22"/>
            <p:cNvSpPr/>
            <p:nvPr/>
          </p:nvSpPr>
          <p:spPr>
            <a:xfrm>
              <a:off x="3294144" y="3516160"/>
              <a:ext cx="2501489" cy="46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4" name="矩形 23"/>
            <p:cNvSpPr/>
            <p:nvPr/>
          </p:nvSpPr>
          <p:spPr>
            <a:xfrm>
              <a:off x="5748061" y="3231031"/>
              <a:ext cx="47572" cy="324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25" name="文本框 24"/>
          <p:cNvSpPr txBox="1"/>
          <p:nvPr/>
        </p:nvSpPr>
        <p:spPr>
          <a:xfrm>
            <a:off x="3768725" y="527050"/>
            <a:ext cx="1550988" cy="701040"/>
          </a:xfrm>
          <a:prstGeom prst="rect">
            <a:avLst/>
          </a:prstGeom>
          <a:noFill/>
          <a:ln w="9525">
            <a:noFill/>
          </a:ln>
        </p:spPr>
        <p:txBody>
          <a:bodyPr>
            <a:spAutoFit/>
          </a:bodyPr>
          <a:lstStyle/>
          <a:p>
            <a:pPr lvl="0" algn="ctr" eaLnBrk="1" hangingPunct="1"/>
            <a:r>
              <a:rPr lang="en-US" altLang="zh-CN" sz="4000" dirty="0" smtClean="0">
                <a:solidFill>
                  <a:schemeClr val="bg1"/>
                </a:solidFill>
                <a:latin typeface="华文细黑" panose="02010600040101010101" pitchFamily="2" charset="-122"/>
                <a:ea typeface="华文细黑" panose="02010600040101010101" pitchFamily="2" charset="-122"/>
              </a:rPr>
              <a:t>20XX </a:t>
            </a:r>
            <a:endParaRPr lang="en-US" altLang="zh-CN" sz="4000" dirty="0">
              <a:solidFill>
                <a:schemeClr val="bg1"/>
              </a:solidFill>
              <a:latin typeface="华文细黑" panose="02010600040101010101" pitchFamily="2" charset="-122"/>
              <a:ea typeface="华文细黑" panose="02010600040101010101" pitchFamily="2" charset="-122"/>
            </a:endParaRPr>
          </a:p>
        </p:txBody>
      </p:sp>
      <p:sp>
        <p:nvSpPr>
          <p:cNvPr id="26" name="文本框 25"/>
          <p:cNvSpPr txBox="1"/>
          <p:nvPr/>
        </p:nvSpPr>
        <p:spPr>
          <a:xfrm>
            <a:off x="3443288" y="1106488"/>
            <a:ext cx="2352675" cy="83185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4800" b="0" i="0" u="none" strike="noStrike" kern="1200" cap="none" spc="0" normalizeH="0" baseline="0" noProof="0" dirty="0">
                <a:ln>
                  <a:noFill/>
                </a:ln>
                <a:solidFill>
                  <a:schemeClr val="bg1"/>
                </a:solidFill>
                <a:effectLst/>
                <a:uLnTx/>
                <a:uFillTx/>
                <a:latin typeface="+mn-ea"/>
                <a:ea typeface="+mn-ea"/>
                <a:cs typeface="+mn-cs"/>
              </a:rPr>
              <a:t>THANK</a:t>
            </a:r>
            <a:endParaRPr kumimoji="0" lang="zh-CN" altLang="en-US" sz="4800" b="0" i="0" u="none" strike="noStrike" kern="1200" cap="none" spc="0" normalizeH="0" baseline="0" noProof="0" dirty="0">
              <a:ln>
                <a:noFill/>
              </a:ln>
              <a:solidFill>
                <a:schemeClr val="bg1"/>
              </a:solidFill>
              <a:effectLst/>
              <a:uLnTx/>
              <a:uFillTx/>
              <a:latin typeface="+mn-ea"/>
              <a:ea typeface="+mn-ea"/>
              <a:cs typeface="+mn-cs"/>
            </a:endParaRPr>
          </a:p>
        </p:txBody>
      </p:sp>
      <p:sp>
        <p:nvSpPr>
          <p:cNvPr id="27" name="文本框 26"/>
          <p:cNvSpPr txBox="1"/>
          <p:nvPr/>
        </p:nvSpPr>
        <p:spPr>
          <a:xfrm>
            <a:off x="3443288" y="1698625"/>
            <a:ext cx="2352675" cy="769938"/>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4400" b="0" i="0" u="none" strike="noStrike" kern="1200" cap="none" spc="0" normalizeH="0" baseline="0" noProof="0" dirty="0">
                <a:ln>
                  <a:noFill/>
                </a:ln>
                <a:solidFill>
                  <a:schemeClr val="bg1"/>
                </a:solidFill>
                <a:effectLst/>
                <a:uLnTx/>
                <a:uFillTx/>
                <a:latin typeface="+mn-ea"/>
                <a:ea typeface="+mn-ea"/>
                <a:cs typeface="+mn-cs"/>
              </a:rPr>
              <a:t>YOU</a:t>
            </a:r>
            <a:endParaRPr kumimoji="0" lang="zh-CN" altLang="en-US" sz="4400" b="0" i="0" u="none" strike="noStrike" kern="1200" cap="none" spc="0" normalizeH="0" baseline="0" noProof="0" dirty="0">
              <a:ln>
                <a:noFill/>
              </a:ln>
              <a:solidFill>
                <a:schemeClr val="bg1"/>
              </a:solidFill>
              <a:effectLst/>
              <a:uLnTx/>
              <a:uFillTx/>
              <a:latin typeface="+mn-ea"/>
              <a:ea typeface="+mn-ea"/>
              <a:cs typeface="+mn-cs"/>
            </a:endParaRPr>
          </a:p>
        </p:txBody>
      </p:sp>
      <p:sp>
        <p:nvSpPr>
          <p:cNvPr id="28" name="文本框 27"/>
          <p:cNvSpPr txBox="1"/>
          <p:nvPr/>
        </p:nvSpPr>
        <p:spPr>
          <a:xfrm>
            <a:off x="3373438" y="2389188"/>
            <a:ext cx="2343150" cy="338137"/>
          </a:xfrm>
          <a:prstGeom prst="rect">
            <a:avLst/>
          </a:prstGeom>
          <a:noFill/>
          <a:ln w="9525">
            <a:noFill/>
          </a:ln>
        </p:spPr>
        <p:txBody>
          <a:bodyPr>
            <a:spAutoFit/>
          </a:bodyPr>
          <a:lstStyle/>
          <a:p>
            <a:pPr lvl="0" algn="ctr"/>
            <a:r>
              <a:rPr lang="en-US" altLang="zh-CN" sz="800" dirty="0">
                <a:solidFill>
                  <a:schemeClr val="bg1"/>
                </a:solidFill>
                <a:latin typeface="华文细黑" panose="02010600040101010101" pitchFamily="2" charset="-122"/>
                <a:ea typeface="华文细黑" panose="02010600040101010101" pitchFamily="2" charset="-122"/>
              </a:rPr>
              <a:t>Click here to modify the text , you may post text here . Click here to modify the text</a:t>
            </a:r>
            <a:endParaRPr lang="zh-CN" altLang="en-US" sz="800" dirty="0">
              <a:latin typeface="Lao UI" panose="020B0502040204020203" pitchFamily="34" charset="0"/>
              <a:ea typeface="Arial" panose="020B0604020202020204" pitchFamily="34" charset="0"/>
            </a:endParaRPr>
          </a:p>
        </p:txBody>
      </p:sp>
      <p:sp>
        <p:nvSpPr>
          <p:cNvPr id="29" name="文本框 28"/>
          <p:cNvSpPr txBox="1"/>
          <p:nvPr/>
        </p:nvSpPr>
        <p:spPr>
          <a:xfrm>
            <a:off x="3398838" y="3014663"/>
            <a:ext cx="2341562" cy="277812"/>
          </a:xfrm>
          <a:prstGeom prst="rect">
            <a:avLst/>
          </a:prstGeom>
          <a:noFill/>
          <a:ln w="9525">
            <a:noFill/>
          </a:ln>
        </p:spPr>
        <p:txBody>
          <a:bodyPr>
            <a:spAutoFit/>
          </a:bodyPr>
          <a:lstStyle/>
          <a:p>
            <a:pPr lvl="0" algn="ctr"/>
            <a:r>
              <a:rPr lang="en-US" altLang="zh-CN" sz="1200" dirty="0">
                <a:solidFill>
                  <a:schemeClr val="bg1"/>
                </a:solidFill>
                <a:latin typeface="华文细黑" panose="02010600040101010101" pitchFamily="2" charset="-122"/>
                <a:ea typeface="华文细黑" panose="02010600040101010101" pitchFamily="2" charset="-122"/>
              </a:rPr>
              <a:t>Replace  your name</a:t>
            </a:r>
            <a:endParaRPr lang="zh-CN" altLang="en-US" sz="1200" dirty="0">
              <a:latin typeface="Lao UI" panose="020B0502040204020203" pitchFamily="34" charset="0"/>
              <a:ea typeface="微软雅黑" panose="020B0503020204020204" pitchFamily="34" charset="-122"/>
            </a:endParaRPr>
          </a:p>
        </p:txBody>
      </p:sp>
      <p:sp>
        <p:nvSpPr>
          <p:cNvPr id="30" name="文本框 29"/>
          <p:cNvSpPr txBox="1"/>
          <p:nvPr/>
        </p:nvSpPr>
        <p:spPr>
          <a:xfrm>
            <a:off x="4281055" y="4609460"/>
            <a:ext cx="491836" cy="338554"/>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chemeClr val="bg1">
                    <a:alpha val="50000"/>
                  </a:schemeClr>
                </a:solidFill>
                <a:effectLst/>
                <a:uLnTx/>
                <a:uFillTx/>
                <a:latin typeface="FontAwesome" pitchFamily="2" charset="0"/>
                <a:ea typeface="微软雅黑" panose="020B0503020204020204" pitchFamily="34" charset="-122"/>
                <a:cs typeface="+mn-cs"/>
              </a:rPr>
              <a:t></a:t>
            </a:r>
            <a:endParaRPr kumimoji="0" lang="zh-CN" altLang="en-US" sz="1600" b="0" i="0" u="none" strike="noStrike" kern="1200" cap="none" spc="0" normalizeH="0" baseline="0" noProof="0" dirty="0">
              <a:ln>
                <a:noFill/>
              </a:ln>
              <a:solidFill>
                <a:schemeClr val="bg1">
                  <a:alpha val="50000"/>
                </a:schemeClr>
              </a:solidFill>
              <a:effectLst/>
              <a:uLnTx/>
              <a:uFillTx/>
              <a:latin typeface="Lao UI" panose="020B0502040204020203" pitchFamily="34" charset="0"/>
              <a:ea typeface="微软雅黑" panose="020B0503020204020204" pitchFamily="34" charset="-122"/>
              <a:cs typeface="+mn-cs"/>
            </a:endParaRPr>
          </a:p>
        </p:txBody>
      </p:sp>
      <p:sp>
        <p:nvSpPr>
          <p:cNvPr id="31" name="半闭框 30"/>
          <p:cNvSpPr/>
          <p:nvPr/>
        </p:nvSpPr>
        <p:spPr>
          <a:xfrm>
            <a:off x="3287713" y="849313"/>
            <a:ext cx="481013" cy="436563"/>
          </a:xfrm>
          <a:prstGeom prst="halfFrame">
            <a:avLst>
              <a:gd name="adj1" fmla="val 9300"/>
              <a:gd name="adj2" fmla="val 95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32" name="半闭框 31"/>
          <p:cNvSpPr/>
          <p:nvPr/>
        </p:nvSpPr>
        <p:spPr>
          <a:xfrm flipH="1">
            <a:off x="5319713" y="849313"/>
            <a:ext cx="492125" cy="436563"/>
          </a:xfrm>
          <a:prstGeom prst="halfFrame">
            <a:avLst>
              <a:gd name="adj1" fmla="val 9300"/>
              <a:gd name="adj2" fmla="val 95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33" name="TextBox 111"/>
          <p:cNvSpPr txBox="1"/>
          <p:nvPr/>
        </p:nvSpPr>
        <p:spPr>
          <a:xfrm>
            <a:off x="1668463" y="3435350"/>
            <a:ext cx="6191250" cy="623888"/>
          </a:xfrm>
          <a:prstGeom prst="rect">
            <a:avLst/>
          </a:prstGeom>
          <a:noFill/>
          <a:ln w="9525">
            <a:noFill/>
          </a:ln>
        </p:spPr>
        <p:txBody>
          <a:bodyPr lIns="68529" tIns="34263" rIns="68529" bIns="34263">
            <a:spAutoFit/>
          </a:bodyPr>
          <a:lstStyle/>
          <a:p>
            <a:pPr lvl="0" algn="ctr" eaLnBrk="1" hangingPunct="1">
              <a:lnSpc>
                <a:spcPct val="120000"/>
              </a:lnSpc>
            </a:pPr>
            <a:r>
              <a:rPr lang="en-US" altLang="zh-CN" sz="1000" dirty="0">
                <a:solidFill>
                  <a:schemeClr val="bg1"/>
                </a:solidFill>
                <a:latin typeface="华文细黑" panose="02010600040101010101" pitchFamily="2" charset="-122"/>
                <a:ea typeface="华文细黑" panose="02010600040101010101" pitchFamily="2" charset="-122"/>
              </a:rPr>
              <a:t>Click here to modify the text , you may post text here . Click here to modify the text . Click here to modify the text , you may post text here . Click here to modify the text , you may post text here . Click here to modify the text . Click here to modify the text , </a:t>
            </a:r>
            <a:endParaRPr lang="zh-CN" altLang="en-US" sz="1000" baseline="-3000" dirty="0">
              <a:solidFill>
                <a:schemeClr val="bg1"/>
              </a:solidFill>
              <a:latin typeface="华文细黑" panose="02010600040101010101" pitchFamily="2" charset="-122"/>
              <a:ea typeface="华文细黑" panose="02010600040101010101" pitchFamily="2"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400" fill="hold"/>
                                        <p:tgtEl>
                                          <p:spTgt spid="31"/>
                                        </p:tgtEl>
                                        <p:attrNameLst>
                                          <p:attrName>ppt_x</p:attrName>
                                        </p:attrNameLst>
                                      </p:cBhvr>
                                      <p:tavLst>
                                        <p:tav tm="0">
                                          <p:val>
                                            <p:strVal val="0-#ppt_w/2"/>
                                          </p:val>
                                        </p:tav>
                                        <p:tav tm="100000">
                                          <p:val>
                                            <p:strVal val="#ppt_x"/>
                                          </p:val>
                                        </p:tav>
                                      </p:tavLst>
                                    </p:anim>
                                    <p:anim calcmode="lin" valueType="num">
                                      <p:cBhvr additive="base">
                                        <p:cTn id="8" dur="40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3" decel="100000" fill="hold" nodeType="withEffect">
                                  <p:stCondLst>
                                    <p:cond delay="15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400" fill="hold"/>
                                        <p:tgtEl>
                                          <p:spTgt spid="32"/>
                                        </p:tgtEl>
                                        <p:attrNameLst>
                                          <p:attrName>ppt_x</p:attrName>
                                        </p:attrNameLst>
                                      </p:cBhvr>
                                      <p:tavLst>
                                        <p:tav tm="0">
                                          <p:val>
                                            <p:strVal val="1+#ppt_w/2"/>
                                          </p:val>
                                        </p:tav>
                                        <p:tav tm="100000">
                                          <p:val>
                                            <p:strVal val="#ppt_x"/>
                                          </p:val>
                                        </p:tav>
                                      </p:tavLst>
                                    </p:anim>
                                    <p:anim calcmode="lin" valueType="num">
                                      <p:cBhvr additive="base">
                                        <p:cTn id="12" dur="40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4" decel="100000" fill="hold" nodeType="withEffect">
                                  <p:stCondLst>
                                    <p:cond delay="3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400" fill="hold"/>
                                        <p:tgtEl>
                                          <p:spTgt spid="21"/>
                                        </p:tgtEl>
                                        <p:attrNameLst>
                                          <p:attrName>ppt_x</p:attrName>
                                        </p:attrNameLst>
                                      </p:cBhvr>
                                      <p:tavLst>
                                        <p:tav tm="0">
                                          <p:val>
                                            <p:strVal val="#ppt_x"/>
                                          </p:val>
                                        </p:tav>
                                        <p:tav tm="100000">
                                          <p:val>
                                            <p:strVal val="#ppt_x"/>
                                          </p:val>
                                        </p:tav>
                                      </p:tavLst>
                                    </p:anim>
                                    <p:anim calcmode="lin" valueType="num">
                                      <p:cBhvr additive="base">
                                        <p:cTn id="16" dur="400" fill="hold"/>
                                        <p:tgtEl>
                                          <p:spTgt spid="21"/>
                                        </p:tgtEl>
                                        <p:attrNameLst>
                                          <p:attrName>ppt_y</p:attrName>
                                        </p:attrNameLst>
                                      </p:cBhvr>
                                      <p:tavLst>
                                        <p:tav tm="0">
                                          <p:val>
                                            <p:strVal val="1+#ppt_h/2"/>
                                          </p:val>
                                        </p:tav>
                                        <p:tav tm="100000">
                                          <p:val>
                                            <p:strVal val="#ppt_y"/>
                                          </p:val>
                                        </p:tav>
                                      </p:tavLst>
                                    </p:anim>
                                  </p:childTnLst>
                                </p:cTn>
                              </p:par>
                            </p:childTnLst>
                          </p:cTn>
                        </p:par>
                        <p:par>
                          <p:cTn id="17" fill="hold">
                            <p:stCondLst>
                              <p:cond delay="7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5"/>
                                        </p:tgtEl>
                                        <p:attrNameLst>
                                          <p:attrName>style.visibility</p:attrName>
                                        </p:attrNameLst>
                                      </p:cBhvr>
                                      <p:to>
                                        <p:strVal val="visible"/>
                                      </p:to>
                                    </p:set>
                                    <p:animEffect transition="in" filter="fade">
                                      <p:cBhvr>
                                        <p:cTn id="20" dur="1250"/>
                                        <p:tgtEl>
                                          <p:spTgt spid="25"/>
                                        </p:tgtEl>
                                      </p:cBhvr>
                                    </p:animEffect>
                                  </p:childTnLst>
                                </p:cTn>
                              </p:par>
                              <p:par>
                                <p:cTn id="21" presetID="56" presetClass="entr" presetSubtype="0" fill="hold" grpId="0" nodeType="withEffect">
                                  <p:stCondLst>
                                    <p:cond delay="1000"/>
                                  </p:stCondLst>
                                  <p:iterate type="lt">
                                    <p:tmPct val="15000"/>
                                  </p:iterate>
                                  <p:childTnLst>
                                    <p:set>
                                      <p:cBhvr>
                                        <p:cTn id="22" dur="1" fill="hold">
                                          <p:stCondLst>
                                            <p:cond delay="0"/>
                                          </p:stCondLst>
                                        </p:cTn>
                                        <p:tgtEl>
                                          <p:spTgt spid="26"/>
                                        </p:tgtEl>
                                        <p:attrNameLst>
                                          <p:attrName>style.visibility</p:attrName>
                                        </p:attrNameLst>
                                      </p:cBhvr>
                                      <p:to>
                                        <p:strVal val="visible"/>
                                      </p:to>
                                    </p:set>
                                    <p:anim by="(-#ppt_w*2)" calcmode="lin" valueType="num">
                                      <p:cBhvr rctx="PPT">
                                        <p:cTn id="23" dur="500" autoRev="1" fill="hold">
                                          <p:stCondLst>
                                            <p:cond delay="0"/>
                                          </p:stCondLst>
                                        </p:cTn>
                                        <p:tgtEl>
                                          <p:spTgt spid="26"/>
                                        </p:tgtEl>
                                        <p:attrNameLst>
                                          <p:attrName>ppt_w</p:attrName>
                                        </p:attrNameLst>
                                      </p:cBhvr>
                                    </p:anim>
                                    <p:anim by="(#ppt_w*0.50)" calcmode="lin" valueType="num">
                                      <p:cBhvr>
                                        <p:cTn id="24" dur="500" decel="50000" autoRev="1" fill="hold">
                                          <p:stCondLst>
                                            <p:cond delay="0"/>
                                          </p:stCondLst>
                                        </p:cTn>
                                        <p:tgtEl>
                                          <p:spTgt spid="26"/>
                                        </p:tgtEl>
                                        <p:attrNameLst>
                                          <p:attrName>ppt_x</p:attrName>
                                        </p:attrNameLst>
                                      </p:cBhvr>
                                    </p:anim>
                                    <p:anim from="(-#ppt_h/2)" to="(#ppt_y)" calcmode="lin" valueType="num">
                                      <p:cBhvr>
                                        <p:cTn id="25" dur="1000" fill="hold">
                                          <p:stCondLst>
                                            <p:cond delay="0"/>
                                          </p:stCondLst>
                                        </p:cTn>
                                        <p:tgtEl>
                                          <p:spTgt spid="26"/>
                                        </p:tgtEl>
                                        <p:attrNameLst>
                                          <p:attrName>ppt_y</p:attrName>
                                        </p:attrNameLst>
                                      </p:cBhvr>
                                    </p:anim>
                                    <p:animRot by="21600000">
                                      <p:cBhvr>
                                        <p:cTn id="26" dur="1000" fill="hold">
                                          <p:stCondLst>
                                            <p:cond delay="0"/>
                                          </p:stCondLst>
                                        </p:cTn>
                                        <p:tgtEl>
                                          <p:spTgt spid="26"/>
                                        </p:tgtEl>
                                        <p:attrNameLst>
                                          <p:attrName>r</p:attrName>
                                        </p:attrNameLst>
                                      </p:cBhvr>
                                    </p:animRot>
                                  </p:childTnLst>
                                </p:cTn>
                              </p:par>
                              <p:par>
                                <p:cTn id="27" presetID="56" presetClass="entr" presetSubtype="0" fill="hold" grpId="0" nodeType="withEffect">
                                  <p:stCondLst>
                                    <p:cond delay="2600"/>
                                  </p:stCondLst>
                                  <p:iterate type="lt">
                                    <p:tmPct val="15000"/>
                                  </p:iterate>
                                  <p:childTnLst>
                                    <p:set>
                                      <p:cBhvr>
                                        <p:cTn id="28" dur="1" fill="hold">
                                          <p:stCondLst>
                                            <p:cond delay="0"/>
                                          </p:stCondLst>
                                        </p:cTn>
                                        <p:tgtEl>
                                          <p:spTgt spid="27"/>
                                        </p:tgtEl>
                                        <p:attrNameLst>
                                          <p:attrName>style.visibility</p:attrName>
                                        </p:attrNameLst>
                                      </p:cBhvr>
                                      <p:to>
                                        <p:strVal val="visible"/>
                                      </p:to>
                                    </p:set>
                                    <p:anim by="(-#ppt_w*2)" calcmode="lin" valueType="num">
                                      <p:cBhvr rctx="PPT">
                                        <p:cTn id="29" dur="500" autoRev="1" fill="hold">
                                          <p:stCondLst>
                                            <p:cond delay="0"/>
                                          </p:stCondLst>
                                        </p:cTn>
                                        <p:tgtEl>
                                          <p:spTgt spid="27"/>
                                        </p:tgtEl>
                                        <p:attrNameLst>
                                          <p:attrName>ppt_w</p:attrName>
                                        </p:attrNameLst>
                                      </p:cBhvr>
                                    </p:anim>
                                    <p:anim by="(#ppt_w*0.50)" calcmode="lin" valueType="num">
                                      <p:cBhvr>
                                        <p:cTn id="30" dur="500" decel="50000" autoRev="1" fill="hold">
                                          <p:stCondLst>
                                            <p:cond delay="0"/>
                                          </p:stCondLst>
                                        </p:cTn>
                                        <p:tgtEl>
                                          <p:spTgt spid="27"/>
                                        </p:tgtEl>
                                        <p:attrNameLst>
                                          <p:attrName>ppt_x</p:attrName>
                                        </p:attrNameLst>
                                      </p:cBhvr>
                                    </p:anim>
                                    <p:anim from="(-#ppt_h/2)" to="(#ppt_y)" calcmode="lin" valueType="num">
                                      <p:cBhvr>
                                        <p:cTn id="31" dur="1000" fill="hold">
                                          <p:stCondLst>
                                            <p:cond delay="0"/>
                                          </p:stCondLst>
                                        </p:cTn>
                                        <p:tgtEl>
                                          <p:spTgt spid="27"/>
                                        </p:tgtEl>
                                        <p:attrNameLst>
                                          <p:attrName>ppt_y</p:attrName>
                                        </p:attrNameLst>
                                      </p:cBhvr>
                                    </p:anim>
                                    <p:animRot by="21600000">
                                      <p:cBhvr>
                                        <p:cTn id="32" dur="1000" fill="hold">
                                          <p:stCondLst>
                                            <p:cond delay="0"/>
                                          </p:stCondLst>
                                        </p:cTn>
                                        <p:tgtEl>
                                          <p:spTgt spid="27"/>
                                        </p:tgtEl>
                                        <p:attrNameLst>
                                          <p:attrName>r</p:attrName>
                                        </p:attrNameLst>
                                      </p:cBhvr>
                                    </p:animRot>
                                  </p:childTnLst>
                                </p:cTn>
                              </p:par>
                            </p:childTnLst>
                          </p:cTn>
                        </p:par>
                        <p:par>
                          <p:cTn id="33" fill="hold">
                            <p:stCondLst>
                              <p:cond delay="4600"/>
                            </p:stCondLst>
                            <p:childTnLst>
                              <p:par>
                                <p:cTn id="34" presetID="10" presetClass="entr" presetSubtype="0" fill="hold" grpId="0" nodeType="afterEffect">
                                  <p:stCondLst>
                                    <p:cond delay="0"/>
                                  </p:stCondLst>
                                  <p:iterate type="lt">
                                    <p:tmPct val="10000"/>
                                  </p:iterate>
                                  <p:childTnLst>
                                    <p:set>
                                      <p:cBhvr>
                                        <p:cTn id="35" dur="1" fill="hold">
                                          <p:stCondLst>
                                            <p:cond delay="0"/>
                                          </p:stCondLst>
                                        </p:cTn>
                                        <p:tgtEl>
                                          <p:spTgt spid="28"/>
                                        </p:tgtEl>
                                        <p:attrNameLst>
                                          <p:attrName>style.visibility</p:attrName>
                                        </p:attrNameLst>
                                      </p:cBhvr>
                                      <p:to>
                                        <p:strVal val="visible"/>
                                      </p:to>
                                    </p:set>
                                    <p:animEffect transition="in" filter="fade">
                                      <p:cBhvr>
                                        <p:cTn id="36" dur="200"/>
                                        <p:tgtEl>
                                          <p:spTgt spid="28"/>
                                        </p:tgtEl>
                                      </p:cBhvr>
                                    </p:animEffect>
                                  </p:childTnLst>
                                </p:cTn>
                              </p:par>
                            </p:childTnLst>
                          </p:cTn>
                        </p:par>
                        <p:par>
                          <p:cTn id="37" fill="hold">
                            <p:stCondLst>
                              <p:cond delay="6140"/>
                            </p:stCondLst>
                            <p:childTnLst>
                              <p:par>
                                <p:cTn id="38" presetID="22" presetClass="entr" presetSubtype="4"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down)">
                                      <p:cBhvr>
                                        <p:cTn id="40" dur="750"/>
                                        <p:tgtEl>
                                          <p:spTgt spid="14"/>
                                        </p:tgtEl>
                                      </p:cBhvr>
                                    </p:animEffect>
                                  </p:childTnLst>
                                </p:cTn>
                              </p:par>
                              <p:par>
                                <p:cTn id="41" presetID="22" presetClass="entr" presetSubtype="4"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down)">
                                      <p:cBhvr>
                                        <p:cTn id="43" dur="750"/>
                                        <p:tgtEl>
                                          <p:spTgt spid="15"/>
                                        </p:tgtEl>
                                      </p:cBhvr>
                                    </p:animEffect>
                                  </p:childTnLst>
                                </p:cTn>
                              </p:par>
                              <p:par>
                                <p:cTn id="44" presetID="22" presetClass="entr" presetSubtype="1" fill="hold"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up)">
                                      <p:cBhvr>
                                        <p:cTn id="46" dur="750"/>
                                        <p:tgtEl>
                                          <p:spTgt spid="19"/>
                                        </p:tgtEl>
                                      </p:cBhvr>
                                    </p:animEffect>
                                  </p:childTnLst>
                                </p:cTn>
                              </p:par>
                              <p:par>
                                <p:cTn id="47" presetID="22" presetClass="entr" presetSubtype="1" fill="hold"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up)">
                                      <p:cBhvr>
                                        <p:cTn id="49" dur="750"/>
                                        <p:tgtEl>
                                          <p:spTgt spid="20"/>
                                        </p:tgtEl>
                                      </p:cBhvr>
                                    </p:animEffect>
                                  </p:childTnLst>
                                </p:cTn>
                              </p:par>
                            </p:childTnLst>
                          </p:cTn>
                        </p:par>
                        <p:par>
                          <p:cTn id="50" fill="hold">
                            <p:stCondLst>
                              <p:cond delay="6890"/>
                            </p:stCondLst>
                            <p:childTnLst>
                              <p:par>
                                <p:cTn id="51" presetID="2" presetClass="entr" presetSubtype="4" decel="10000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additive="base">
                                        <p:cTn id="53" dur="500" fill="hold"/>
                                        <p:tgtEl>
                                          <p:spTgt spid="29"/>
                                        </p:tgtEl>
                                        <p:attrNameLst>
                                          <p:attrName>ppt_x</p:attrName>
                                        </p:attrNameLst>
                                      </p:cBhvr>
                                      <p:tavLst>
                                        <p:tav tm="0">
                                          <p:val>
                                            <p:strVal val="#ppt_x"/>
                                          </p:val>
                                        </p:tav>
                                        <p:tav tm="100000">
                                          <p:val>
                                            <p:strVal val="#ppt_x"/>
                                          </p:val>
                                        </p:tav>
                                      </p:tavLst>
                                    </p:anim>
                                    <p:anim calcmode="lin" valueType="num">
                                      <p:cBhvr additive="base">
                                        <p:cTn id="54" dur="500" fill="hold"/>
                                        <p:tgtEl>
                                          <p:spTgt spid="29"/>
                                        </p:tgtEl>
                                        <p:attrNameLst>
                                          <p:attrName>ppt_y</p:attrName>
                                        </p:attrNameLst>
                                      </p:cBhvr>
                                      <p:tavLst>
                                        <p:tav tm="0">
                                          <p:val>
                                            <p:strVal val="1+#ppt_h/2"/>
                                          </p:val>
                                        </p:tav>
                                        <p:tav tm="100000">
                                          <p:val>
                                            <p:strVal val="#ppt_y"/>
                                          </p:val>
                                        </p:tav>
                                      </p:tavLst>
                                    </p:anim>
                                  </p:childTnLst>
                                </p:cTn>
                              </p:par>
                            </p:childTnLst>
                          </p:cTn>
                        </p:par>
                        <p:par>
                          <p:cTn id="55" fill="hold">
                            <p:stCondLst>
                              <p:cond delay="7390"/>
                            </p:stCondLst>
                            <p:childTnLst>
                              <p:par>
                                <p:cTn id="56" presetID="10" presetClass="entr" presetSubtype="0" fill="hold" grpId="0" nodeType="afterEffect">
                                  <p:stCondLst>
                                    <p:cond delay="0"/>
                                  </p:stCondLst>
                                  <p:iterate type="lt">
                                    <p:tmPct val="10000"/>
                                  </p:iterate>
                                  <p:childTnLst>
                                    <p:set>
                                      <p:cBhvr>
                                        <p:cTn id="57" dur="1" fill="hold">
                                          <p:stCondLst>
                                            <p:cond delay="0"/>
                                          </p:stCondLst>
                                        </p:cTn>
                                        <p:tgtEl>
                                          <p:spTgt spid="33"/>
                                        </p:tgtEl>
                                        <p:attrNameLst>
                                          <p:attrName>style.visibility</p:attrName>
                                        </p:attrNameLst>
                                      </p:cBhvr>
                                      <p:to>
                                        <p:strVal val="visible"/>
                                      </p:to>
                                    </p:set>
                                    <p:animEffect transition="in" filter="fade">
                                      <p:cBhvr>
                                        <p:cTn id="58" dur="100"/>
                                        <p:tgtEl>
                                          <p:spTgt spid="33"/>
                                        </p:tgtEl>
                                      </p:cBhvr>
                                    </p:animEffect>
                                  </p:childTnLst>
                                </p:cTn>
                              </p:par>
                            </p:childTnLst>
                          </p:cTn>
                        </p:par>
                        <p:par>
                          <p:cTn id="59" fill="hold">
                            <p:stCondLst>
                              <p:cond delay="9550"/>
                            </p:stCondLst>
                            <p:childTnLst>
                              <p:par>
                                <p:cTn id="60" presetID="10" presetClass="entr" presetSubtype="0" fill="hold" nodeType="after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文本框 1"/>
          <p:cNvSpPr txBox="1"/>
          <p:nvPr/>
        </p:nvSpPr>
        <p:spPr>
          <a:xfrm>
            <a:off x="2781300" y="349250"/>
            <a:ext cx="4056063" cy="400050"/>
          </a:xfrm>
          <a:prstGeom prst="rect">
            <a:avLst/>
          </a:prstGeom>
          <a:noFill/>
          <a:ln w="9525">
            <a:noFill/>
          </a:ln>
        </p:spPr>
        <p:txBody>
          <a:bodyPr>
            <a:spAutoFit/>
          </a:bodyPr>
          <a:lstStyle/>
          <a:p>
            <a:pPr lvl="0" algn="ctr"/>
            <a:r>
              <a:rPr lang="zh-CN" altLang="en-US" sz="2000" dirty="0">
                <a:solidFill>
                  <a:schemeClr val="accent1"/>
                </a:solidFill>
                <a:latin typeface="方正正黑简体" panose="02000000000000000000" pitchFamily="2" charset="-122"/>
                <a:ea typeface="方正正黑简体" panose="02000000000000000000" pitchFamily="2" charset="-122"/>
              </a:rPr>
              <a:t>附赠</a:t>
            </a:r>
            <a:r>
              <a:rPr lang="en-US" altLang="zh-CN" sz="2000" dirty="0">
                <a:solidFill>
                  <a:schemeClr val="accent1"/>
                </a:solidFill>
                <a:latin typeface="方正正黑简体" panose="02000000000000000000" pitchFamily="2" charset="-122"/>
                <a:ea typeface="方正正黑简体" panose="02000000000000000000" pitchFamily="2" charset="-122"/>
              </a:rPr>
              <a:t>500</a:t>
            </a:r>
            <a:r>
              <a:rPr lang="zh-CN" altLang="en-US" sz="2000" dirty="0">
                <a:solidFill>
                  <a:schemeClr val="accent1"/>
                </a:solidFill>
                <a:latin typeface="方正正黑简体" panose="02000000000000000000" pitchFamily="2" charset="-122"/>
                <a:ea typeface="方正正黑简体" panose="02000000000000000000" pitchFamily="2" charset="-122"/>
              </a:rPr>
              <a:t>个可编辑矢量图标</a:t>
            </a:r>
          </a:p>
        </p:txBody>
      </p:sp>
      <p:grpSp>
        <p:nvGrpSpPr>
          <p:cNvPr id="55299" name="组合 552"/>
          <p:cNvGrpSpPr/>
          <p:nvPr/>
        </p:nvGrpSpPr>
        <p:grpSpPr>
          <a:xfrm>
            <a:off x="900113" y="1131888"/>
            <a:ext cx="7462837" cy="3455987"/>
            <a:chOff x="989897" y="987574"/>
            <a:chExt cx="5828498" cy="2699491"/>
          </a:xfrm>
        </p:grpSpPr>
        <p:sp>
          <p:nvSpPr>
            <p:cNvPr id="55300" name="Freeform 5"/>
            <p:cNvSpPr/>
            <p:nvPr/>
          </p:nvSpPr>
          <p:spPr>
            <a:xfrm>
              <a:off x="1007961" y="1023702"/>
              <a:ext cx="234831" cy="234826"/>
            </a:xfrm>
            <a:custGeom>
              <a:avLst/>
              <a:gdLst/>
              <a:ahLst/>
              <a:cxnLst>
                <a:cxn ang="0">
                  <a:pos x="406873810" y="169189122"/>
                </a:cxn>
                <a:cxn ang="0">
                  <a:pos x="406873810" y="20140845"/>
                </a:cxn>
                <a:cxn ang="0">
                  <a:pos x="322276445" y="20140845"/>
                </a:cxn>
                <a:cxn ang="0">
                  <a:pos x="322276445" y="84593558"/>
                </a:cxn>
                <a:cxn ang="0">
                  <a:pos x="233650824" y="0"/>
                </a:cxn>
                <a:cxn ang="0">
                  <a:pos x="0" y="233639828"/>
                </a:cxn>
                <a:cxn ang="0">
                  <a:pos x="40284556" y="233639828"/>
                </a:cxn>
                <a:cxn ang="0">
                  <a:pos x="40284556" y="471309831"/>
                </a:cxn>
                <a:cxn ang="0">
                  <a:pos x="169194732" y="471309831"/>
                </a:cxn>
                <a:cxn ang="0">
                  <a:pos x="169194732" y="277951695"/>
                </a:cxn>
                <a:cxn ang="0">
                  <a:pos x="298106915" y="277951695"/>
                </a:cxn>
                <a:cxn ang="0">
                  <a:pos x="298106915" y="471309831"/>
                </a:cxn>
                <a:cxn ang="0">
                  <a:pos x="427017092" y="471309831"/>
                </a:cxn>
                <a:cxn ang="0">
                  <a:pos x="427017092" y="233639828"/>
                </a:cxn>
                <a:cxn ang="0">
                  <a:pos x="471329902" y="233639828"/>
                </a:cxn>
                <a:cxn ang="0">
                  <a:pos x="406873810" y="169189122"/>
                </a:cxn>
              </a:cxnLst>
              <a:rect l="0" t="0" r="0" b="0"/>
              <a:pathLst>
                <a:path w="117" h="117">
                  <a:moveTo>
                    <a:pt x="101" y="42"/>
                  </a:moveTo>
                  <a:lnTo>
                    <a:pt x="101" y="5"/>
                  </a:lnTo>
                  <a:lnTo>
                    <a:pt x="80" y="5"/>
                  </a:lnTo>
                  <a:lnTo>
                    <a:pt x="80" y="21"/>
                  </a:lnTo>
                  <a:lnTo>
                    <a:pt x="58" y="0"/>
                  </a:lnTo>
                  <a:lnTo>
                    <a:pt x="0" y="58"/>
                  </a:lnTo>
                  <a:lnTo>
                    <a:pt x="10" y="58"/>
                  </a:lnTo>
                  <a:lnTo>
                    <a:pt x="10" y="117"/>
                  </a:lnTo>
                  <a:lnTo>
                    <a:pt x="42" y="117"/>
                  </a:lnTo>
                  <a:lnTo>
                    <a:pt x="42" y="69"/>
                  </a:lnTo>
                  <a:lnTo>
                    <a:pt x="74" y="69"/>
                  </a:lnTo>
                  <a:lnTo>
                    <a:pt x="74" y="117"/>
                  </a:lnTo>
                  <a:lnTo>
                    <a:pt x="106" y="117"/>
                  </a:lnTo>
                  <a:lnTo>
                    <a:pt x="106" y="58"/>
                  </a:lnTo>
                  <a:lnTo>
                    <a:pt x="117" y="58"/>
                  </a:lnTo>
                  <a:lnTo>
                    <a:pt x="101" y="42"/>
                  </a:lnTo>
                  <a:close/>
                </a:path>
              </a:pathLst>
            </a:custGeom>
            <a:solidFill>
              <a:schemeClr val="accent1">
                <a:alpha val="100000"/>
              </a:schemeClr>
            </a:solidFill>
            <a:ln w="9525">
              <a:noFill/>
            </a:ln>
          </p:spPr>
          <p:txBody>
            <a:bodyPr/>
            <a:lstStyle/>
            <a:p>
              <a:endParaRPr lang="zh-CN" altLang="en-US"/>
            </a:p>
          </p:txBody>
        </p:sp>
        <p:sp>
          <p:nvSpPr>
            <p:cNvPr id="55301" name="Rectangle 6"/>
            <p:cNvSpPr/>
            <p:nvPr/>
          </p:nvSpPr>
          <p:spPr>
            <a:xfrm>
              <a:off x="1104302" y="1172224"/>
              <a:ext cx="42149" cy="8630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02" name="Rectangle 7"/>
            <p:cNvSpPr/>
            <p:nvPr/>
          </p:nvSpPr>
          <p:spPr>
            <a:xfrm>
              <a:off x="1104302" y="1172224"/>
              <a:ext cx="42149" cy="8630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03" name="Rectangle 8"/>
            <p:cNvSpPr/>
            <p:nvPr/>
          </p:nvSpPr>
          <p:spPr>
            <a:xfrm>
              <a:off x="1104302" y="1172224"/>
              <a:ext cx="42149" cy="8630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04" name="Rectangle 9"/>
            <p:cNvSpPr/>
            <p:nvPr/>
          </p:nvSpPr>
          <p:spPr>
            <a:xfrm>
              <a:off x="1104302" y="1172224"/>
              <a:ext cx="42149" cy="8630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05" name="Freeform 10"/>
            <p:cNvSpPr/>
            <p:nvPr/>
          </p:nvSpPr>
          <p:spPr>
            <a:xfrm>
              <a:off x="1523786" y="3394545"/>
              <a:ext cx="262930" cy="262924"/>
            </a:xfrm>
            <a:custGeom>
              <a:avLst/>
              <a:gdLst/>
              <a:ahLst/>
              <a:cxnLst>
                <a:cxn ang="0">
                  <a:pos x="459242369" y="193357521"/>
                </a:cxn>
                <a:cxn ang="0">
                  <a:pos x="459242369" y="24168937"/>
                </a:cxn>
                <a:cxn ang="0">
                  <a:pos x="362560399" y="24168937"/>
                </a:cxn>
                <a:cxn ang="0">
                  <a:pos x="362560399" y="96677757"/>
                </a:cxn>
                <a:cxn ang="0">
                  <a:pos x="265878429" y="0"/>
                </a:cxn>
                <a:cxn ang="0">
                  <a:pos x="0" y="265866340"/>
                </a:cxn>
                <a:cxn ang="0">
                  <a:pos x="48340985" y="265866340"/>
                </a:cxn>
                <a:cxn ang="0">
                  <a:pos x="48340985" y="527702517"/>
                </a:cxn>
                <a:cxn ang="0">
                  <a:pos x="193365948" y="527702517"/>
                </a:cxn>
                <a:cxn ang="0">
                  <a:pos x="193365948" y="314204215"/>
                </a:cxn>
                <a:cxn ang="0">
                  <a:pos x="334360655" y="314204215"/>
                </a:cxn>
                <a:cxn ang="0">
                  <a:pos x="334360655" y="527702517"/>
                </a:cxn>
                <a:cxn ang="0">
                  <a:pos x="483413865" y="527702517"/>
                </a:cxn>
                <a:cxn ang="0">
                  <a:pos x="483413865" y="265866340"/>
                </a:cxn>
                <a:cxn ang="0">
                  <a:pos x="527726602" y="265866340"/>
                </a:cxn>
                <a:cxn ang="0">
                  <a:pos x="459242369" y="193357521"/>
                </a:cxn>
              </a:cxnLst>
              <a:rect l="0" t="0" r="0" b="0"/>
              <a:pathLst>
                <a:path w="131" h="131">
                  <a:moveTo>
                    <a:pt x="114" y="48"/>
                  </a:moveTo>
                  <a:lnTo>
                    <a:pt x="114" y="6"/>
                  </a:lnTo>
                  <a:lnTo>
                    <a:pt x="90" y="6"/>
                  </a:lnTo>
                  <a:lnTo>
                    <a:pt x="90" y="24"/>
                  </a:lnTo>
                  <a:lnTo>
                    <a:pt x="66" y="0"/>
                  </a:lnTo>
                  <a:lnTo>
                    <a:pt x="0" y="66"/>
                  </a:lnTo>
                  <a:lnTo>
                    <a:pt x="12" y="66"/>
                  </a:lnTo>
                  <a:lnTo>
                    <a:pt x="12" y="131"/>
                  </a:lnTo>
                  <a:lnTo>
                    <a:pt x="48" y="131"/>
                  </a:lnTo>
                  <a:lnTo>
                    <a:pt x="48" y="78"/>
                  </a:lnTo>
                  <a:lnTo>
                    <a:pt x="83" y="78"/>
                  </a:lnTo>
                  <a:lnTo>
                    <a:pt x="83" y="131"/>
                  </a:lnTo>
                  <a:lnTo>
                    <a:pt x="120" y="131"/>
                  </a:lnTo>
                  <a:lnTo>
                    <a:pt x="120" y="66"/>
                  </a:lnTo>
                  <a:lnTo>
                    <a:pt x="131" y="66"/>
                  </a:lnTo>
                  <a:lnTo>
                    <a:pt x="114" y="48"/>
                  </a:lnTo>
                  <a:close/>
                </a:path>
              </a:pathLst>
            </a:custGeom>
            <a:solidFill>
              <a:schemeClr val="accent1">
                <a:alpha val="100000"/>
              </a:schemeClr>
            </a:solidFill>
            <a:ln w="9525">
              <a:noFill/>
            </a:ln>
          </p:spPr>
          <p:txBody>
            <a:bodyPr/>
            <a:lstStyle/>
            <a:p>
              <a:endParaRPr lang="zh-CN" altLang="en-US"/>
            </a:p>
          </p:txBody>
        </p:sp>
        <p:sp>
          <p:nvSpPr>
            <p:cNvPr id="55306" name="Rectangle 11"/>
            <p:cNvSpPr/>
            <p:nvPr/>
          </p:nvSpPr>
          <p:spPr>
            <a:xfrm>
              <a:off x="1630164" y="3563138"/>
              <a:ext cx="48170" cy="9433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07" name="Rectangle 12"/>
            <p:cNvSpPr/>
            <p:nvPr/>
          </p:nvSpPr>
          <p:spPr>
            <a:xfrm>
              <a:off x="1630164" y="3563138"/>
              <a:ext cx="48170" cy="9433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08" name="Rectangle 13"/>
            <p:cNvSpPr/>
            <p:nvPr/>
          </p:nvSpPr>
          <p:spPr>
            <a:xfrm>
              <a:off x="1630164" y="3563138"/>
              <a:ext cx="48170" cy="9433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09" name="Rectangle 14"/>
            <p:cNvSpPr/>
            <p:nvPr/>
          </p:nvSpPr>
          <p:spPr>
            <a:xfrm>
              <a:off x="1630164" y="3563138"/>
              <a:ext cx="48170" cy="9433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10" name="Freeform 15"/>
            <p:cNvSpPr>
              <a:spLocks noEditPoints="1"/>
            </p:cNvSpPr>
            <p:nvPr/>
          </p:nvSpPr>
          <p:spPr>
            <a:xfrm>
              <a:off x="1525794" y="1029722"/>
              <a:ext cx="234831" cy="234826"/>
            </a:xfrm>
            <a:custGeom>
              <a:avLst/>
              <a:gdLst/>
              <a:ahLst/>
              <a:cxnLst>
                <a:cxn ang="0">
                  <a:pos x="341810753" y="0"/>
                </a:cxn>
                <a:cxn ang="0">
                  <a:pos x="75958933" y="0"/>
                </a:cxn>
                <a:cxn ang="0">
                  <a:pos x="0" y="75955537"/>
                </a:cxn>
                <a:cxn ang="0">
                  <a:pos x="0" y="341796359"/>
                </a:cxn>
                <a:cxn ang="0">
                  <a:pos x="75958933" y="417751896"/>
                </a:cxn>
                <a:cxn ang="0">
                  <a:pos x="341810753" y="417751896"/>
                </a:cxn>
                <a:cxn ang="0">
                  <a:pos x="417769686" y="341796359"/>
                </a:cxn>
                <a:cxn ang="0">
                  <a:pos x="417769686" y="75955537"/>
                </a:cxn>
                <a:cxn ang="0">
                  <a:pos x="341810753" y="0"/>
                </a:cxn>
                <a:cxn ang="0">
                  <a:pos x="341810753" y="246853717"/>
                </a:cxn>
                <a:cxn ang="0">
                  <a:pos x="246864310" y="246853717"/>
                </a:cxn>
                <a:cxn ang="0">
                  <a:pos x="246864310" y="341796359"/>
                </a:cxn>
                <a:cxn ang="0">
                  <a:pos x="170905376" y="341796359"/>
                </a:cxn>
                <a:cxn ang="0">
                  <a:pos x="170905376" y="246853717"/>
                </a:cxn>
                <a:cxn ang="0">
                  <a:pos x="75958933" y="246853717"/>
                </a:cxn>
                <a:cxn ang="0">
                  <a:pos x="75958933" y="170898179"/>
                </a:cxn>
                <a:cxn ang="0">
                  <a:pos x="170905376" y="170898179"/>
                </a:cxn>
                <a:cxn ang="0">
                  <a:pos x="170905376" y="75955537"/>
                </a:cxn>
                <a:cxn ang="0">
                  <a:pos x="246864310" y="75955537"/>
                </a:cxn>
                <a:cxn ang="0">
                  <a:pos x="246864310" y="170898179"/>
                </a:cxn>
                <a:cxn ang="0">
                  <a:pos x="341810753" y="170898179"/>
                </a:cxn>
                <a:cxn ang="0">
                  <a:pos x="341810753" y="246853717"/>
                </a:cxn>
              </a:cxnLst>
              <a:rect l="0" t="0" r="0" b="0"/>
              <a:pathLst>
                <a:path w="132" h="132">
                  <a:moveTo>
                    <a:pt x="108" y="0"/>
                  </a:moveTo>
                  <a:cubicBezTo>
                    <a:pt x="24" y="0"/>
                    <a:pt x="24" y="0"/>
                    <a:pt x="24" y="0"/>
                  </a:cubicBezTo>
                  <a:cubicBezTo>
                    <a:pt x="11" y="0"/>
                    <a:pt x="0" y="11"/>
                    <a:pt x="0" y="24"/>
                  </a:cubicBezTo>
                  <a:cubicBezTo>
                    <a:pt x="0" y="108"/>
                    <a:pt x="0" y="108"/>
                    <a:pt x="0" y="108"/>
                  </a:cubicBezTo>
                  <a:cubicBezTo>
                    <a:pt x="0" y="121"/>
                    <a:pt x="11" y="132"/>
                    <a:pt x="24" y="132"/>
                  </a:cubicBezTo>
                  <a:cubicBezTo>
                    <a:pt x="108" y="132"/>
                    <a:pt x="108" y="132"/>
                    <a:pt x="108" y="132"/>
                  </a:cubicBezTo>
                  <a:cubicBezTo>
                    <a:pt x="121" y="132"/>
                    <a:pt x="132" y="121"/>
                    <a:pt x="132" y="108"/>
                  </a:cubicBezTo>
                  <a:cubicBezTo>
                    <a:pt x="132" y="24"/>
                    <a:pt x="132" y="24"/>
                    <a:pt x="132" y="24"/>
                  </a:cubicBezTo>
                  <a:cubicBezTo>
                    <a:pt x="132" y="11"/>
                    <a:pt x="121" y="0"/>
                    <a:pt x="108" y="0"/>
                  </a:cubicBezTo>
                  <a:moveTo>
                    <a:pt x="108" y="78"/>
                  </a:moveTo>
                  <a:cubicBezTo>
                    <a:pt x="78" y="78"/>
                    <a:pt x="78" y="78"/>
                    <a:pt x="78" y="78"/>
                  </a:cubicBezTo>
                  <a:cubicBezTo>
                    <a:pt x="78" y="108"/>
                    <a:pt x="78" y="108"/>
                    <a:pt x="78" y="108"/>
                  </a:cubicBezTo>
                  <a:cubicBezTo>
                    <a:pt x="54" y="108"/>
                    <a:pt x="54" y="108"/>
                    <a:pt x="54" y="108"/>
                  </a:cubicBezTo>
                  <a:cubicBezTo>
                    <a:pt x="54" y="78"/>
                    <a:pt x="54" y="78"/>
                    <a:pt x="54" y="78"/>
                  </a:cubicBezTo>
                  <a:cubicBezTo>
                    <a:pt x="24" y="78"/>
                    <a:pt x="24" y="78"/>
                    <a:pt x="24" y="78"/>
                  </a:cubicBezTo>
                  <a:cubicBezTo>
                    <a:pt x="24" y="54"/>
                    <a:pt x="24" y="54"/>
                    <a:pt x="24" y="54"/>
                  </a:cubicBezTo>
                  <a:cubicBezTo>
                    <a:pt x="54" y="54"/>
                    <a:pt x="54" y="54"/>
                    <a:pt x="54" y="54"/>
                  </a:cubicBezTo>
                  <a:cubicBezTo>
                    <a:pt x="54" y="24"/>
                    <a:pt x="54" y="24"/>
                    <a:pt x="54" y="24"/>
                  </a:cubicBezTo>
                  <a:cubicBezTo>
                    <a:pt x="78" y="24"/>
                    <a:pt x="78" y="24"/>
                    <a:pt x="78" y="24"/>
                  </a:cubicBezTo>
                  <a:cubicBezTo>
                    <a:pt x="78" y="54"/>
                    <a:pt x="78" y="54"/>
                    <a:pt x="78" y="54"/>
                  </a:cubicBezTo>
                  <a:cubicBezTo>
                    <a:pt x="108" y="54"/>
                    <a:pt x="108" y="54"/>
                    <a:pt x="108" y="54"/>
                  </a:cubicBezTo>
                  <a:lnTo>
                    <a:pt x="108" y="78"/>
                  </a:lnTo>
                  <a:close/>
                </a:path>
              </a:pathLst>
            </a:custGeom>
            <a:solidFill>
              <a:schemeClr val="accent1">
                <a:alpha val="100000"/>
              </a:schemeClr>
            </a:solidFill>
            <a:ln w="9525">
              <a:noFill/>
            </a:ln>
          </p:spPr>
          <p:txBody>
            <a:bodyPr/>
            <a:lstStyle/>
            <a:p>
              <a:endParaRPr lang="zh-CN" altLang="en-US"/>
            </a:p>
          </p:txBody>
        </p:sp>
        <p:sp>
          <p:nvSpPr>
            <p:cNvPr id="55311" name="Freeform 16"/>
            <p:cNvSpPr>
              <a:spLocks noEditPoints="1"/>
            </p:cNvSpPr>
            <p:nvPr/>
          </p:nvSpPr>
          <p:spPr>
            <a:xfrm>
              <a:off x="2041619" y="1033736"/>
              <a:ext cx="256910" cy="254896"/>
            </a:xfrm>
            <a:custGeom>
              <a:avLst/>
              <a:gdLst/>
              <a:ahLst/>
              <a:cxnLst>
                <a:cxn ang="0">
                  <a:pos x="439495051" y="388528768"/>
                </a:cxn>
                <a:cxn ang="0">
                  <a:pos x="332760463" y="278863304"/>
                </a:cxn>
                <a:cxn ang="0">
                  <a:pos x="329620845" y="275730208"/>
                </a:cxn>
                <a:cxn ang="0">
                  <a:pos x="357873858" y="178597131"/>
                </a:cxn>
                <a:cxn ang="0">
                  <a:pos x="178936929" y="0"/>
                </a:cxn>
                <a:cxn ang="0">
                  <a:pos x="0" y="178597131"/>
                </a:cxn>
                <a:cxn ang="0">
                  <a:pos x="178936929" y="357196031"/>
                </a:cxn>
                <a:cxn ang="0">
                  <a:pos x="276254437" y="328996391"/>
                </a:cxn>
                <a:cxn ang="0">
                  <a:pos x="279394054" y="332129488"/>
                </a:cxn>
                <a:cxn ang="0">
                  <a:pos x="389266488" y="438661855"/>
                </a:cxn>
                <a:cxn ang="0">
                  <a:pos x="414381656" y="451194242"/>
                </a:cxn>
                <a:cxn ang="0">
                  <a:pos x="439495051" y="438661855"/>
                </a:cxn>
                <a:cxn ang="0">
                  <a:pos x="439495051" y="388528768"/>
                </a:cxn>
                <a:cxn ang="0">
                  <a:pos x="178936929" y="300796751"/>
                </a:cxn>
                <a:cxn ang="0">
                  <a:pos x="56506026" y="178597131"/>
                </a:cxn>
                <a:cxn ang="0">
                  <a:pos x="178936929" y="56399280"/>
                </a:cxn>
                <a:cxn ang="0">
                  <a:pos x="301367833" y="178597131"/>
                </a:cxn>
                <a:cxn ang="0">
                  <a:pos x="178936929" y="300796751"/>
                </a:cxn>
              </a:cxnLst>
              <a:rect l="0" t="0" r="0" b="0"/>
              <a:pathLst>
                <a:path w="145" h="144">
                  <a:moveTo>
                    <a:pt x="140" y="124"/>
                  </a:moveTo>
                  <a:cubicBezTo>
                    <a:pt x="106" y="89"/>
                    <a:pt x="106" y="89"/>
                    <a:pt x="106" y="89"/>
                  </a:cubicBezTo>
                  <a:cubicBezTo>
                    <a:pt x="106" y="89"/>
                    <a:pt x="105" y="88"/>
                    <a:pt x="105" y="88"/>
                  </a:cubicBezTo>
                  <a:cubicBezTo>
                    <a:pt x="111" y="79"/>
                    <a:pt x="114" y="68"/>
                    <a:pt x="114" y="57"/>
                  </a:cubicBezTo>
                  <a:cubicBezTo>
                    <a:pt x="114" y="26"/>
                    <a:pt x="88" y="0"/>
                    <a:pt x="57" y="0"/>
                  </a:cubicBezTo>
                  <a:cubicBezTo>
                    <a:pt x="26" y="0"/>
                    <a:pt x="0" y="26"/>
                    <a:pt x="0" y="57"/>
                  </a:cubicBezTo>
                  <a:cubicBezTo>
                    <a:pt x="0" y="88"/>
                    <a:pt x="26" y="114"/>
                    <a:pt x="57" y="114"/>
                  </a:cubicBezTo>
                  <a:cubicBezTo>
                    <a:pt x="68" y="114"/>
                    <a:pt x="79" y="111"/>
                    <a:pt x="88" y="105"/>
                  </a:cubicBezTo>
                  <a:cubicBezTo>
                    <a:pt x="88" y="105"/>
                    <a:pt x="89" y="106"/>
                    <a:pt x="89" y="106"/>
                  </a:cubicBezTo>
                  <a:cubicBezTo>
                    <a:pt x="124" y="140"/>
                    <a:pt x="124" y="140"/>
                    <a:pt x="124" y="140"/>
                  </a:cubicBezTo>
                  <a:cubicBezTo>
                    <a:pt x="126" y="143"/>
                    <a:pt x="129" y="144"/>
                    <a:pt x="132" y="144"/>
                  </a:cubicBezTo>
                  <a:cubicBezTo>
                    <a:pt x="135" y="144"/>
                    <a:pt x="138" y="143"/>
                    <a:pt x="140" y="140"/>
                  </a:cubicBezTo>
                  <a:cubicBezTo>
                    <a:pt x="145" y="136"/>
                    <a:pt x="145" y="128"/>
                    <a:pt x="140" y="124"/>
                  </a:cubicBezTo>
                  <a:moveTo>
                    <a:pt x="57" y="96"/>
                  </a:moveTo>
                  <a:cubicBezTo>
                    <a:pt x="36" y="96"/>
                    <a:pt x="18" y="78"/>
                    <a:pt x="18" y="57"/>
                  </a:cubicBezTo>
                  <a:cubicBezTo>
                    <a:pt x="18" y="35"/>
                    <a:pt x="36" y="18"/>
                    <a:pt x="57" y="18"/>
                  </a:cubicBezTo>
                  <a:cubicBezTo>
                    <a:pt x="78" y="18"/>
                    <a:pt x="96" y="35"/>
                    <a:pt x="96" y="57"/>
                  </a:cubicBezTo>
                  <a:cubicBezTo>
                    <a:pt x="96" y="78"/>
                    <a:pt x="78" y="96"/>
                    <a:pt x="57" y="96"/>
                  </a:cubicBezTo>
                </a:path>
              </a:pathLst>
            </a:custGeom>
            <a:solidFill>
              <a:schemeClr val="accent1">
                <a:alpha val="100000"/>
              </a:schemeClr>
            </a:solidFill>
            <a:ln w="9525">
              <a:noFill/>
            </a:ln>
          </p:spPr>
          <p:txBody>
            <a:bodyPr/>
            <a:lstStyle/>
            <a:p>
              <a:endParaRPr lang="zh-CN" altLang="en-US"/>
            </a:p>
          </p:txBody>
        </p:sp>
        <p:sp>
          <p:nvSpPr>
            <p:cNvPr id="55312" name="Freeform 17"/>
            <p:cNvSpPr>
              <a:spLocks noEditPoints="1"/>
            </p:cNvSpPr>
            <p:nvPr/>
          </p:nvSpPr>
          <p:spPr>
            <a:xfrm>
              <a:off x="2581530" y="1009651"/>
              <a:ext cx="170604" cy="276974"/>
            </a:xfrm>
            <a:custGeom>
              <a:avLst/>
              <a:gdLst/>
              <a:ahLst/>
              <a:cxnLst>
                <a:cxn ang="0">
                  <a:pos x="303184634" y="151311251"/>
                </a:cxn>
                <a:cxn ang="0">
                  <a:pos x="151592317" y="0"/>
                </a:cxn>
                <a:cxn ang="0">
                  <a:pos x="0" y="151311251"/>
                </a:cxn>
                <a:cxn ang="0">
                  <a:pos x="18949484" y="226965989"/>
                </a:cxn>
                <a:cxn ang="0">
                  <a:pos x="18949484" y="226965989"/>
                </a:cxn>
                <a:cxn ang="0">
                  <a:pos x="151592317" y="491760235"/>
                </a:cxn>
                <a:cxn ang="0">
                  <a:pos x="284235150" y="226965989"/>
                </a:cxn>
                <a:cxn ang="0">
                  <a:pos x="284235150" y="226965989"/>
                </a:cxn>
                <a:cxn ang="0">
                  <a:pos x="303184634" y="151311251"/>
                </a:cxn>
                <a:cxn ang="0">
                  <a:pos x="151592317" y="226965989"/>
                </a:cxn>
                <a:cxn ang="0">
                  <a:pos x="75796158" y="151311251"/>
                </a:cxn>
                <a:cxn ang="0">
                  <a:pos x="151592317" y="75654738"/>
                </a:cxn>
                <a:cxn ang="0">
                  <a:pos x="227388475" y="151311251"/>
                </a:cxn>
                <a:cxn ang="0">
                  <a:pos x="151592317" y="226965989"/>
                </a:cxn>
              </a:cxnLst>
              <a:rect l="0" t="0" r="0" b="0"/>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accent1">
                <a:alpha val="100000"/>
              </a:schemeClr>
            </a:solidFill>
            <a:ln w="9525">
              <a:noFill/>
            </a:ln>
          </p:spPr>
          <p:txBody>
            <a:bodyPr/>
            <a:lstStyle/>
            <a:p>
              <a:endParaRPr lang="zh-CN" altLang="en-US"/>
            </a:p>
          </p:txBody>
        </p:sp>
        <p:sp>
          <p:nvSpPr>
            <p:cNvPr id="55313" name="Freeform 18"/>
            <p:cNvSpPr/>
            <p:nvPr/>
          </p:nvSpPr>
          <p:spPr>
            <a:xfrm>
              <a:off x="3023093" y="1051800"/>
              <a:ext cx="254902" cy="234826"/>
            </a:xfrm>
            <a:custGeom>
              <a:avLst/>
              <a:gdLst/>
              <a:ahLst/>
              <a:cxnLst>
                <a:cxn ang="0">
                  <a:pos x="338412498" y="0"/>
                </a:cxn>
                <a:cxn ang="0">
                  <a:pos x="112804756" y="0"/>
                </a:cxn>
                <a:cxn ang="0">
                  <a:pos x="0" y="113931527"/>
                </a:cxn>
                <a:cxn ang="0">
                  <a:pos x="0" y="189887064"/>
                </a:cxn>
                <a:cxn ang="0">
                  <a:pos x="112804756" y="303820369"/>
                </a:cxn>
                <a:cxn ang="0">
                  <a:pos x="131603778" y="303820369"/>
                </a:cxn>
                <a:cxn ang="0">
                  <a:pos x="131603778" y="417751896"/>
                </a:cxn>
                <a:cxn ang="0">
                  <a:pos x="260076157" y="303820369"/>
                </a:cxn>
                <a:cxn ang="0">
                  <a:pos x="338412498" y="303820369"/>
                </a:cxn>
                <a:cxn ang="0">
                  <a:pos x="451215483" y="189887064"/>
                </a:cxn>
                <a:cxn ang="0">
                  <a:pos x="451215483" y="113931527"/>
                </a:cxn>
                <a:cxn ang="0">
                  <a:pos x="338412498" y="0"/>
                </a:cxn>
              </a:cxnLst>
              <a:rect l="0" t="0" r="0" b="0"/>
              <a:pathLst>
                <a:path w="144" h="132">
                  <a:moveTo>
                    <a:pt x="108" y="0"/>
                  </a:moveTo>
                  <a:cubicBezTo>
                    <a:pt x="36" y="0"/>
                    <a:pt x="36" y="0"/>
                    <a:pt x="36" y="0"/>
                  </a:cubicBezTo>
                  <a:cubicBezTo>
                    <a:pt x="16" y="0"/>
                    <a:pt x="0" y="16"/>
                    <a:pt x="0" y="36"/>
                  </a:cubicBezTo>
                  <a:cubicBezTo>
                    <a:pt x="0" y="60"/>
                    <a:pt x="0" y="60"/>
                    <a:pt x="0" y="60"/>
                  </a:cubicBezTo>
                  <a:cubicBezTo>
                    <a:pt x="0" y="80"/>
                    <a:pt x="16" y="96"/>
                    <a:pt x="36" y="96"/>
                  </a:cubicBezTo>
                  <a:cubicBezTo>
                    <a:pt x="42" y="96"/>
                    <a:pt x="42" y="96"/>
                    <a:pt x="42" y="96"/>
                  </a:cubicBezTo>
                  <a:cubicBezTo>
                    <a:pt x="42" y="132"/>
                    <a:pt x="42" y="132"/>
                    <a:pt x="42" y="132"/>
                  </a:cubicBezTo>
                  <a:cubicBezTo>
                    <a:pt x="83" y="96"/>
                    <a:pt x="83" y="96"/>
                    <a:pt x="83" y="96"/>
                  </a:cubicBezTo>
                  <a:cubicBezTo>
                    <a:pt x="108" y="96"/>
                    <a:pt x="108" y="96"/>
                    <a:pt x="108" y="96"/>
                  </a:cubicBezTo>
                  <a:cubicBezTo>
                    <a:pt x="128" y="96"/>
                    <a:pt x="144" y="80"/>
                    <a:pt x="144" y="60"/>
                  </a:cubicBezTo>
                  <a:cubicBezTo>
                    <a:pt x="144" y="36"/>
                    <a:pt x="144" y="36"/>
                    <a:pt x="144" y="36"/>
                  </a:cubicBezTo>
                  <a:cubicBezTo>
                    <a:pt x="144" y="16"/>
                    <a:pt x="128" y="0"/>
                    <a:pt x="108" y="0"/>
                  </a:cubicBezTo>
                </a:path>
              </a:pathLst>
            </a:custGeom>
            <a:solidFill>
              <a:schemeClr val="accent1">
                <a:alpha val="100000"/>
              </a:schemeClr>
            </a:solidFill>
            <a:ln w="9525">
              <a:noFill/>
            </a:ln>
          </p:spPr>
          <p:txBody>
            <a:bodyPr/>
            <a:lstStyle/>
            <a:p>
              <a:endParaRPr lang="zh-CN" altLang="en-US"/>
            </a:p>
          </p:txBody>
        </p:sp>
        <p:sp>
          <p:nvSpPr>
            <p:cNvPr id="55314" name="Freeform 19"/>
            <p:cNvSpPr>
              <a:spLocks noEditPoints="1"/>
            </p:cNvSpPr>
            <p:nvPr/>
          </p:nvSpPr>
          <p:spPr>
            <a:xfrm>
              <a:off x="3506805" y="1051800"/>
              <a:ext cx="254902" cy="234826"/>
            </a:xfrm>
            <a:custGeom>
              <a:avLst/>
              <a:gdLst/>
              <a:ahLst/>
              <a:cxnLst>
                <a:cxn ang="0">
                  <a:pos x="338412498" y="0"/>
                </a:cxn>
                <a:cxn ang="0">
                  <a:pos x="112804756" y="0"/>
                </a:cxn>
                <a:cxn ang="0">
                  <a:pos x="0" y="113931527"/>
                </a:cxn>
                <a:cxn ang="0">
                  <a:pos x="0" y="189887064"/>
                </a:cxn>
                <a:cxn ang="0">
                  <a:pos x="112804756" y="303820369"/>
                </a:cxn>
                <a:cxn ang="0">
                  <a:pos x="131603778" y="303820369"/>
                </a:cxn>
                <a:cxn ang="0">
                  <a:pos x="131603778" y="417751896"/>
                </a:cxn>
                <a:cxn ang="0">
                  <a:pos x="260076157" y="303820369"/>
                </a:cxn>
                <a:cxn ang="0">
                  <a:pos x="338412498" y="303820369"/>
                </a:cxn>
                <a:cxn ang="0">
                  <a:pos x="451215483" y="189887064"/>
                </a:cxn>
                <a:cxn ang="0">
                  <a:pos x="451215483" y="113931527"/>
                </a:cxn>
                <a:cxn ang="0">
                  <a:pos x="338412498" y="0"/>
                </a:cxn>
                <a:cxn ang="0">
                  <a:pos x="112804756" y="189887064"/>
                </a:cxn>
                <a:cxn ang="0">
                  <a:pos x="75203171" y="151909295"/>
                </a:cxn>
                <a:cxn ang="0">
                  <a:pos x="112804756" y="113931527"/>
                </a:cxn>
                <a:cxn ang="0">
                  <a:pos x="150404571" y="151909295"/>
                </a:cxn>
                <a:cxn ang="0">
                  <a:pos x="112804756" y="189887064"/>
                </a:cxn>
                <a:cxn ang="0">
                  <a:pos x="225607742" y="189887064"/>
                </a:cxn>
                <a:cxn ang="0">
                  <a:pos x="188006156" y="151909295"/>
                </a:cxn>
                <a:cxn ang="0">
                  <a:pos x="225607742" y="113931527"/>
                </a:cxn>
                <a:cxn ang="0">
                  <a:pos x="263209327" y="151909295"/>
                </a:cxn>
                <a:cxn ang="0">
                  <a:pos x="225607742" y="189887064"/>
                </a:cxn>
                <a:cxn ang="0">
                  <a:pos x="338412498" y="189887064"/>
                </a:cxn>
                <a:cxn ang="0">
                  <a:pos x="300810912" y="151909295"/>
                </a:cxn>
                <a:cxn ang="0">
                  <a:pos x="338412498" y="113931527"/>
                </a:cxn>
                <a:cxn ang="0">
                  <a:pos x="376012313" y="151909295"/>
                </a:cxn>
                <a:cxn ang="0">
                  <a:pos x="338412498" y="189887064"/>
                </a:cxn>
              </a:cxnLst>
              <a:rect l="0" t="0" r="0" b="0"/>
              <a:pathLst>
                <a:path w="144" h="132">
                  <a:moveTo>
                    <a:pt x="108" y="0"/>
                  </a:moveTo>
                  <a:cubicBezTo>
                    <a:pt x="36" y="0"/>
                    <a:pt x="36" y="0"/>
                    <a:pt x="36" y="0"/>
                  </a:cubicBezTo>
                  <a:cubicBezTo>
                    <a:pt x="16" y="0"/>
                    <a:pt x="0" y="16"/>
                    <a:pt x="0" y="36"/>
                  </a:cubicBezTo>
                  <a:cubicBezTo>
                    <a:pt x="0" y="60"/>
                    <a:pt x="0" y="60"/>
                    <a:pt x="0" y="60"/>
                  </a:cubicBezTo>
                  <a:cubicBezTo>
                    <a:pt x="0" y="80"/>
                    <a:pt x="16" y="96"/>
                    <a:pt x="36" y="96"/>
                  </a:cubicBezTo>
                  <a:cubicBezTo>
                    <a:pt x="42" y="96"/>
                    <a:pt x="42" y="96"/>
                    <a:pt x="42" y="96"/>
                  </a:cubicBezTo>
                  <a:cubicBezTo>
                    <a:pt x="42" y="132"/>
                    <a:pt x="42" y="132"/>
                    <a:pt x="42" y="132"/>
                  </a:cubicBezTo>
                  <a:cubicBezTo>
                    <a:pt x="83" y="96"/>
                    <a:pt x="83" y="96"/>
                    <a:pt x="83" y="96"/>
                  </a:cubicBezTo>
                  <a:cubicBezTo>
                    <a:pt x="108" y="96"/>
                    <a:pt x="108" y="96"/>
                    <a:pt x="108" y="96"/>
                  </a:cubicBezTo>
                  <a:cubicBezTo>
                    <a:pt x="128" y="96"/>
                    <a:pt x="144" y="80"/>
                    <a:pt x="144" y="60"/>
                  </a:cubicBezTo>
                  <a:cubicBezTo>
                    <a:pt x="144" y="36"/>
                    <a:pt x="144" y="36"/>
                    <a:pt x="144" y="36"/>
                  </a:cubicBezTo>
                  <a:cubicBezTo>
                    <a:pt x="144" y="16"/>
                    <a:pt x="128" y="0"/>
                    <a:pt x="108" y="0"/>
                  </a:cubicBezTo>
                  <a:moveTo>
                    <a:pt x="36" y="60"/>
                  </a:moveTo>
                  <a:cubicBezTo>
                    <a:pt x="29" y="60"/>
                    <a:pt x="24" y="55"/>
                    <a:pt x="24" y="48"/>
                  </a:cubicBezTo>
                  <a:cubicBezTo>
                    <a:pt x="24" y="41"/>
                    <a:pt x="29" y="36"/>
                    <a:pt x="36" y="36"/>
                  </a:cubicBezTo>
                  <a:cubicBezTo>
                    <a:pt x="43" y="36"/>
                    <a:pt x="48" y="41"/>
                    <a:pt x="48" y="48"/>
                  </a:cubicBezTo>
                  <a:cubicBezTo>
                    <a:pt x="48" y="55"/>
                    <a:pt x="43" y="60"/>
                    <a:pt x="36" y="60"/>
                  </a:cubicBezTo>
                  <a:moveTo>
                    <a:pt x="72" y="60"/>
                  </a:moveTo>
                  <a:cubicBezTo>
                    <a:pt x="65" y="60"/>
                    <a:pt x="60" y="55"/>
                    <a:pt x="60" y="48"/>
                  </a:cubicBezTo>
                  <a:cubicBezTo>
                    <a:pt x="60" y="41"/>
                    <a:pt x="65" y="36"/>
                    <a:pt x="72" y="36"/>
                  </a:cubicBezTo>
                  <a:cubicBezTo>
                    <a:pt x="79" y="36"/>
                    <a:pt x="84" y="41"/>
                    <a:pt x="84" y="48"/>
                  </a:cubicBezTo>
                  <a:cubicBezTo>
                    <a:pt x="84" y="55"/>
                    <a:pt x="79" y="60"/>
                    <a:pt x="72" y="60"/>
                  </a:cubicBezTo>
                  <a:moveTo>
                    <a:pt x="108" y="60"/>
                  </a:moveTo>
                  <a:cubicBezTo>
                    <a:pt x="101" y="60"/>
                    <a:pt x="96" y="55"/>
                    <a:pt x="96" y="48"/>
                  </a:cubicBezTo>
                  <a:cubicBezTo>
                    <a:pt x="96" y="41"/>
                    <a:pt x="101" y="36"/>
                    <a:pt x="108" y="36"/>
                  </a:cubicBezTo>
                  <a:cubicBezTo>
                    <a:pt x="115" y="36"/>
                    <a:pt x="120" y="41"/>
                    <a:pt x="120" y="48"/>
                  </a:cubicBezTo>
                  <a:cubicBezTo>
                    <a:pt x="120" y="55"/>
                    <a:pt x="115" y="60"/>
                    <a:pt x="108" y="60"/>
                  </a:cubicBezTo>
                </a:path>
              </a:pathLst>
            </a:custGeom>
            <a:solidFill>
              <a:schemeClr val="accent1">
                <a:alpha val="100000"/>
              </a:schemeClr>
            </a:solidFill>
            <a:ln w="9525">
              <a:noFill/>
            </a:ln>
          </p:spPr>
          <p:txBody>
            <a:bodyPr/>
            <a:lstStyle/>
            <a:p>
              <a:endParaRPr lang="zh-CN" altLang="en-US"/>
            </a:p>
          </p:txBody>
        </p:sp>
        <p:sp>
          <p:nvSpPr>
            <p:cNvPr id="55315" name="Freeform 20"/>
            <p:cNvSpPr>
              <a:spLocks noEditPoints="1"/>
            </p:cNvSpPr>
            <p:nvPr/>
          </p:nvSpPr>
          <p:spPr>
            <a:xfrm>
              <a:off x="4116964" y="987574"/>
              <a:ext cx="110390" cy="88311"/>
            </a:xfrm>
            <a:custGeom>
              <a:avLst/>
              <a:gdLst/>
              <a:ahLst/>
              <a:cxnLst>
                <a:cxn ang="0">
                  <a:pos x="123635020" y="37435033"/>
                </a:cxn>
                <a:cxn ang="0">
                  <a:pos x="123635020" y="37435033"/>
                </a:cxn>
                <a:cxn ang="0">
                  <a:pos x="142655929" y="43673322"/>
                </a:cxn>
                <a:cxn ang="0">
                  <a:pos x="145825190" y="56151666"/>
                </a:cxn>
                <a:cxn ang="0">
                  <a:pos x="126804281" y="90465788"/>
                </a:cxn>
                <a:cxn ang="0">
                  <a:pos x="63403031" y="118541622"/>
                </a:cxn>
                <a:cxn ang="0">
                  <a:pos x="53891686" y="118541622"/>
                </a:cxn>
                <a:cxn ang="0">
                  <a:pos x="53891686" y="118541622"/>
                </a:cxn>
                <a:cxn ang="0">
                  <a:pos x="82423940" y="56151666"/>
                </a:cxn>
                <a:cxn ang="0">
                  <a:pos x="123635020" y="37435033"/>
                </a:cxn>
                <a:cxn ang="0">
                  <a:pos x="123635020" y="0"/>
                </a:cxn>
                <a:cxn ang="0">
                  <a:pos x="53891686" y="28075833"/>
                </a:cxn>
                <a:cxn ang="0">
                  <a:pos x="25361212" y="146617455"/>
                </a:cxn>
                <a:cxn ang="0">
                  <a:pos x="63403031" y="155976654"/>
                </a:cxn>
                <a:cxn ang="0">
                  <a:pos x="155336535" y="118541622"/>
                </a:cxn>
                <a:cxn ang="0">
                  <a:pos x="168017141" y="15597489"/>
                </a:cxn>
                <a:cxn ang="0">
                  <a:pos x="123635020" y="0"/>
                </a:cxn>
              </a:cxnLst>
              <a:rect l="0" t="0" r="0" b="0"/>
              <a:pathLst>
                <a:path w="62" h="50">
                  <a:moveTo>
                    <a:pt x="39" y="12"/>
                  </a:moveTo>
                  <a:cubicBezTo>
                    <a:pt x="39" y="12"/>
                    <a:pt x="39" y="12"/>
                    <a:pt x="39" y="12"/>
                  </a:cubicBezTo>
                  <a:cubicBezTo>
                    <a:pt x="41" y="12"/>
                    <a:pt x="43" y="12"/>
                    <a:pt x="45" y="14"/>
                  </a:cubicBezTo>
                  <a:cubicBezTo>
                    <a:pt x="45" y="14"/>
                    <a:pt x="46" y="15"/>
                    <a:pt x="46" y="18"/>
                  </a:cubicBezTo>
                  <a:cubicBezTo>
                    <a:pt x="46" y="21"/>
                    <a:pt x="45" y="25"/>
                    <a:pt x="40" y="29"/>
                  </a:cubicBezTo>
                  <a:cubicBezTo>
                    <a:pt x="35" y="34"/>
                    <a:pt x="26" y="38"/>
                    <a:pt x="20" y="38"/>
                  </a:cubicBezTo>
                  <a:cubicBezTo>
                    <a:pt x="18" y="38"/>
                    <a:pt x="17" y="38"/>
                    <a:pt x="17" y="38"/>
                  </a:cubicBezTo>
                  <a:cubicBezTo>
                    <a:pt x="17" y="38"/>
                    <a:pt x="17" y="38"/>
                    <a:pt x="17" y="38"/>
                  </a:cubicBezTo>
                  <a:cubicBezTo>
                    <a:pt x="16" y="35"/>
                    <a:pt x="18" y="25"/>
                    <a:pt x="26" y="18"/>
                  </a:cubicBezTo>
                  <a:cubicBezTo>
                    <a:pt x="30" y="14"/>
                    <a:pt x="35" y="12"/>
                    <a:pt x="39" y="12"/>
                  </a:cubicBezTo>
                  <a:moveTo>
                    <a:pt x="39" y="0"/>
                  </a:moveTo>
                  <a:cubicBezTo>
                    <a:pt x="32" y="0"/>
                    <a:pt x="24" y="3"/>
                    <a:pt x="17" y="9"/>
                  </a:cubicBezTo>
                  <a:cubicBezTo>
                    <a:pt x="6" y="19"/>
                    <a:pt x="0" y="38"/>
                    <a:pt x="8" y="47"/>
                  </a:cubicBezTo>
                  <a:cubicBezTo>
                    <a:pt x="11" y="49"/>
                    <a:pt x="15" y="50"/>
                    <a:pt x="20" y="50"/>
                  </a:cubicBezTo>
                  <a:cubicBezTo>
                    <a:pt x="29" y="50"/>
                    <a:pt x="41" y="45"/>
                    <a:pt x="49" y="38"/>
                  </a:cubicBezTo>
                  <a:cubicBezTo>
                    <a:pt x="60" y="28"/>
                    <a:pt x="62" y="13"/>
                    <a:pt x="53" y="5"/>
                  </a:cubicBezTo>
                  <a:cubicBezTo>
                    <a:pt x="50" y="1"/>
                    <a:pt x="45" y="0"/>
                    <a:pt x="39" y="0"/>
                  </a:cubicBezTo>
                </a:path>
              </a:pathLst>
            </a:custGeom>
            <a:solidFill>
              <a:schemeClr val="accent1">
                <a:alpha val="100000"/>
              </a:schemeClr>
            </a:solidFill>
            <a:ln w="9525">
              <a:noFill/>
            </a:ln>
          </p:spPr>
          <p:txBody>
            <a:bodyPr/>
            <a:lstStyle/>
            <a:p>
              <a:endParaRPr lang="zh-CN" altLang="en-US"/>
            </a:p>
          </p:txBody>
        </p:sp>
        <p:sp>
          <p:nvSpPr>
            <p:cNvPr id="55316" name="Freeform 21"/>
            <p:cNvSpPr>
              <a:spLocks noEditPoints="1"/>
            </p:cNvSpPr>
            <p:nvPr/>
          </p:nvSpPr>
          <p:spPr>
            <a:xfrm>
              <a:off x="4034673" y="987574"/>
              <a:ext cx="110390" cy="88311"/>
            </a:xfrm>
            <a:custGeom>
              <a:avLst/>
              <a:gdLst/>
              <a:ahLst/>
              <a:cxnLst>
                <a:cxn ang="0">
                  <a:pos x="72912595" y="37435033"/>
                </a:cxn>
                <a:cxn ang="0">
                  <a:pos x="114123675" y="56151666"/>
                </a:cxn>
                <a:cxn ang="0">
                  <a:pos x="142655929" y="118541622"/>
                </a:cxn>
                <a:cxn ang="0">
                  <a:pos x="133144584" y="118541622"/>
                </a:cxn>
                <a:cxn ang="0">
                  <a:pos x="69743334" y="90465788"/>
                </a:cxn>
                <a:cxn ang="0">
                  <a:pos x="50722425" y="56151666"/>
                </a:cxn>
                <a:cxn ang="0">
                  <a:pos x="53891686" y="43673322"/>
                </a:cxn>
                <a:cxn ang="0">
                  <a:pos x="72912595" y="37435033"/>
                </a:cxn>
                <a:cxn ang="0">
                  <a:pos x="72912595" y="0"/>
                </a:cxn>
                <a:cxn ang="0">
                  <a:pos x="28530474" y="15597489"/>
                </a:cxn>
                <a:cxn ang="0">
                  <a:pos x="41211080" y="118541622"/>
                </a:cxn>
                <a:cxn ang="0">
                  <a:pos x="133144584" y="155976654"/>
                </a:cxn>
                <a:cxn ang="0">
                  <a:pos x="171186402" y="146617455"/>
                </a:cxn>
                <a:cxn ang="0">
                  <a:pos x="142655929" y="28075833"/>
                </a:cxn>
                <a:cxn ang="0">
                  <a:pos x="72912595" y="0"/>
                </a:cxn>
              </a:cxnLst>
              <a:rect l="0" t="0" r="0" b="0"/>
              <a:pathLst>
                <a:path w="62" h="50">
                  <a:moveTo>
                    <a:pt x="23" y="12"/>
                  </a:moveTo>
                  <a:cubicBezTo>
                    <a:pt x="27" y="12"/>
                    <a:pt x="32" y="14"/>
                    <a:pt x="36" y="18"/>
                  </a:cubicBezTo>
                  <a:cubicBezTo>
                    <a:pt x="44" y="25"/>
                    <a:pt x="46" y="35"/>
                    <a:pt x="45" y="38"/>
                  </a:cubicBezTo>
                  <a:cubicBezTo>
                    <a:pt x="45" y="38"/>
                    <a:pt x="45" y="38"/>
                    <a:pt x="42" y="38"/>
                  </a:cubicBezTo>
                  <a:cubicBezTo>
                    <a:pt x="36" y="38"/>
                    <a:pt x="27" y="34"/>
                    <a:pt x="22" y="29"/>
                  </a:cubicBezTo>
                  <a:cubicBezTo>
                    <a:pt x="17" y="25"/>
                    <a:pt x="16" y="21"/>
                    <a:pt x="16" y="18"/>
                  </a:cubicBezTo>
                  <a:cubicBezTo>
                    <a:pt x="16" y="15"/>
                    <a:pt x="17" y="14"/>
                    <a:pt x="17" y="14"/>
                  </a:cubicBezTo>
                  <a:cubicBezTo>
                    <a:pt x="19" y="12"/>
                    <a:pt x="21" y="12"/>
                    <a:pt x="23" y="12"/>
                  </a:cubicBezTo>
                  <a:moveTo>
                    <a:pt x="23" y="0"/>
                  </a:moveTo>
                  <a:cubicBezTo>
                    <a:pt x="17" y="0"/>
                    <a:pt x="12" y="1"/>
                    <a:pt x="9" y="5"/>
                  </a:cubicBezTo>
                  <a:cubicBezTo>
                    <a:pt x="0" y="13"/>
                    <a:pt x="2" y="28"/>
                    <a:pt x="13" y="38"/>
                  </a:cubicBezTo>
                  <a:cubicBezTo>
                    <a:pt x="21" y="45"/>
                    <a:pt x="33" y="50"/>
                    <a:pt x="42" y="50"/>
                  </a:cubicBezTo>
                  <a:cubicBezTo>
                    <a:pt x="47" y="50"/>
                    <a:pt x="51" y="49"/>
                    <a:pt x="54" y="47"/>
                  </a:cubicBezTo>
                  <a:cubicBezTo>
                    <a:pt x="62" y="38"/>
                    <a:pt x="56" y="19"/>
                    <a:pt x="45" y="9"/>
                  </a:cubicBezTo>
                  <a:cubicBezTo>
                    <a:pt x="38" y="3"/>
                    <a:pt x="30" y="0"/>
                    <a:pt x="23" y="0"/>
                  </a:cubicBezTo>
                </a:path>
              </a:pathLst>
            </a:custGeom>
            <a:solidFill>
              <a:schemeClr val="accent1">
                <a:alpha val="100000"/>
              </a:schemeClr>
            </a:solidFill>
            <a:ln w="9525">
              <a:noFill/>
            </a:ln>
          </p:spPr>
          <p:txBody>
            <a:bodyPr/>
            <a:lstStyle/>
            <a:p>
              <a:endParaRPr lang="zh-CN" altLang="en-US"/>
            </a:p>
          </p:txBody>
        </p:sp>
        <p:sp>
          <p:nvSpPr>
            <p:cNvPr id="55317" name="Freeform 22"/>
            <p:cNvSpPr/>
            <p:nvPr/>
          </p:nvSpPr>
          <p:spPr>
            <a:xfrm>
              <a:off x="4143056" y="1065850"/>
              <a:ext cx="116412" cy="96339"/>
            </a:xfrm>
            <a:custGeom>
              <a:avLst/>
              <a:gdLst/>
              <a:ahLst/>
              <a:cxnLst>
                <a:cxn ang="0">
                  <a:pos x="205329602" y="171874128"/>
                </a:cxn>
                <a:cxn ang="0">
                  <a:pos x="205329602" y="38194845"/>
                </a:cxn>
                <a:cxn ang="0">
                  <a:pos x="167996627" y="0"/>
                </a:cxn>
                <a:cxn ang="0">
                  <a:pos x="0" y="0"/>
                </a:cxn>
                <a:cxn ang="0">
                  <a:pos x="0" y="171874128"/>
                </a:cxn>
                <a:cxn ang="0">
                  <a:pos x="205329602" y="171874128"/>
                </a:cxn>
              </a:cxnLst>
              <a:rect l="0" t="0" r="0" b="0"/>
              <a:pathLst>
                <a:path w="66" h="54">
                  <a:moveTo>
                    <a:pt x="66" y="54"/>
                  </a:moveTo>
                  <a:cubicBezTo>
                    <a:pt x="66" y="12"/>
                    <a:pt x="66" y="12"/>
                    <a:pt x="66" y="12"/>
                  </a:cubicBezTo>
                  <a:cubicBezTo>
                    <a:pt x="66" y="6"/>
                    <a:pt x="61" y="0"/>
                    <a:pt x="54" y="0"/>
                  </a:cubicBezTo>
                  <a:cubicBezTo>
                    <a:pt x="0" y="0"/>
                    <a:pt x="0" y="0"/>
                    <a:pt x="0" y="0"/>
                  </a:cubicBezTo>
                  <a:cubicBezTo>
                    <a:pt x="0" y="54"/>
                    <a:pt x="0" y="54"/>
                    <a:pt x="0" y="54"/>
                  </a:cubicBezTo>
                  <a:lnTo>
                    <a:pt x="66" y="54"/>
                  </a:lnTo>
                  <a:close/>
                </a:path>
              </a:pathLst>
            </a:custGeom>
            <a:solidFill>
              <a:schemeClr val="accent1">
                <a:alpha val="100000"/>
              </a:schemeClr>
            </a:solidFill>
            <a:ln w="9525">
              <a:noFill/>
            </a:ln>
          </p:spPr>
          <p:txBody>
            <a:bodyPr/>
            <a:lstStyle/>
            <a:p>
              <a:endParaRPr lang="zh-CN" altLang="en-US"/>
            </a:p>
          </p:txBody>
        </p:sp>
        <p:sp>
          <p:nvSpPr>
            <p:cNvPr id="55318" name="Freeform 23"/>
            <p:cNvSpPr/>
            <p:nvPr/>
          </p:nvSpPr>
          <p:spPr>
            <a:xfrm>
              <a:off x="4143056" y="1182258"/>
              <a:ext cx="116412" cy="96339"/>
            </a:xfrm>
            <a:custGeom>
              <a:avLst/>
              <a:gdLst/>
              <a:ahLst/>
              <a:cxnLst>
                <a:cxn ang="0">
                  <a:pos x="0" y="0"/>
                </a:cxn>
                <a:cxn ang="0">
                  <a:pos x="0" y="171874128"/>
                </a:cxn>
                <a:cxn ang="0">
                  <a:pos x="167996627" y="171874128"/>
                </a:cxn>
                <a:cxn ang="0">
                  <a:pos x="205329602" y="133679283"/>
                </a:cxn>
                <a:cxn ang="0">
                  <a:pos x="205329602" y="0"/>
                </a:cxn>
                <a:cxn ang="0">
                  <a:pos x="0" y="0"/>
                </a:cxn>
              </a:cxnLst>
              <a:rect l="0" t="0" r="0" b="0"/>
              <a:pathLst>
                <a:path w="66" h="54">
                  <a:moveTo>
                    <a:pt x="0" y="0"/>
                  </a:moveTo>
                  <a:cubicBezTo>
                    <a:pt x="0" y="54"/>
                    <a:pt x="0" y="54"/>
                    <a:pt x="0" y="54"/>
                  </a:cubicBezTo>
                  <a:cubicBezTo>
                    <a:pt x="54" y="54"/>
                    <a:pt x="54" y="54"/>
                    <a:pt x="54" y="54"/>
                  </a:cubicBezTo>
                  <a:cubicBezTo>
                    <a:pt x="61" y="54"/>
                    <a:pt x="66" y="49"/>
                    <a:pt x="66" y="42"/>
                  </a:cubicBezTo>
                  <a:cubicBezTo>
                    <a:pt x="66" y="0"/>
                    <a:pt x="66" y="0"/>
                    <a:pt x="66" y="0"/>
                  </a:cubicBezTo>
                  <a:lnTo>
                    <a:pt x="0" y="0"/>
                  </a:lnTo>
                  <a:close/>
                </a:path>
              </a:pathLst>
            </a:custGeom>
            <a:solidFill>
              <a:schemeClr val="accent1">
                <a:alpha val="100000"/>
              </a:schemeClr>
            </a:solidFill>
            <a:ln w="9525">
              <a:noFill/>
            </a:ln>
          </p:spPr>
          <p:txBody>
            <a:bodyPr/>
            <a:lstStyle/>
            <a:p>
              <a:endParaRPr lang="zh-CN" altLang="en-US"/>
            </a:p>
          </p:txBody>
        </p:sp>
        <p:sp>
          <p:nvSpPr>
            <p:cNvPr id="55319" name="Freeform 24"/>
            <p:cNvSpPr/>
            <p:nvPr/>
          </p:nvSpPr>
          <p:spPr>
            <a:xfrm>
              <a:off x="4004566" y="1065850"/>
              <a:ext cx="116412" cy="96339"/>
            </a:xfrm>
            <a:custGeom>
              <a:avLst/>
              <a:gdLst/>
              <a:ahLst/>
              <a:cxnLst>
                <a:cxn ang="0">
                  <a:pos x="205329602" y="171874128"/>
                </a:cxn>
                <a:cxn ang="0">
                  <a:pos x="205329602" y="0"/>
                </a:cxn>
                <a:cxn ang="0">
                  <a:pos x="37332976" y="0"/>
                </a:cxn>
                <a:cxn ang="0">
                  <a:pos x="0" y="38194845"/>
                </a:cxn>
                <a:cxn ang="0">
                  <a:pos x="0" y="171874128"/>
                </a:cxn>
                <a:cxn ang="0">
                  <a:pos x="205329602" y="171874128"/>
                </a:cxn>
              </a:cxnLst>
              <a:rect l="0" t="0" r="0" b="0"/>
              <a:pathLst>
                <a:path w="66" h="54">
                  <a:moveTo>
                    <a:pt x="66" y="54"/>
                  </a:moveTo>
                  <a:cubicBezTo>
                    <a:pt x="66" y="0"/>
                    <a:pt x="66" y="0"/>
                    <a:pt x="66" y="0"/>
                  </a:cubicBezTo>
                  <a:cubicBezTo>
                    <a:pt x="12" y="0"/>
                    <a:pt x="12" y="0"/>
                    <a:pt x="12" y="0"/>
                  </a:cubicBezTo>
                  <a:cubicBezTo>
                    <a:pt x="5" y="0"/>
                    <a:pt x="0" y="6"/>
                    <a:pt x="0" y="12"/>
                  </a:cubicBezTo>
                  <a:cubicBezTo>
                    <a:pt x="0" y="54"/>
                    <a:pt x="0" y="54"/>
                    <a:pt x="0" y="54"/>
                  </a:cubicBezTo>
                  <a:lnTo>
                    <a:pt x="66" y="54"/>
                  </a:lnTo>
                  <a:close/>
                </a:path>
              </a:pathLst>
            </a:custGeom>
            <a:solidFill>
              <a:schemeClr val="accent1">
                <a:alpha val="100000"/>
              </a:schemeClr>
            </a:solidFill>
            <a:ln w="9525">
              <a:noFill/>
            </a:ln>
          </p:spPr>
          <p:txBody>
            <a:bodyPr/>
            <a:lstStyle/>
            <a:p>
              <a:endParaRPr lang="zh-CN" altLang="en-US"/>
            </a:p>
          </p:txBody>
        </p:sp>
        <p:sp>
          <p:nvSpPr>
            <p:cNvPr id="55320" name="Freeform 25"/>
            <p:cNvSpPr/>
            <p:nvPr/>
          </p:nvSpPr>
          <p:spPr>
            <a:xfrm>
              <a:off x="4004566" y="1182258"/>
              <a:ext cx="116412" cy="96339"/>
            </a:xfrm>
            <a:custGeom>
              <a:avLst/>
              <a:gdLst/>
              <a:ahLst/>
              <a:cxnLst>
                <a:cxn ang="0">
                  <a:pos x="0" y="0"/>
                </a:cxn>
                <a:cxn ang="0">
                  <a:pos x="0" y="133679283"/>
                </a:cxn>
                <a:cxn ang="0">
                  <a:pos x="37332976" y="171874128"/>
                </a:cxn>
                <a:cxn ang="0">
                  <a:pos x="205329602" y="171874128"/>
                </a:cxn>
                <a:cxn ang="0">
                  <a:pos x="205329602" y="0"/>
                </a:cxn>
                <a:cxn ang="0">
                  <a:pos x="0" y="0"/>
                </a:cxn>
              </a:cxnLst>
              <a:rect l="0" t="0" r="0" b="0"/>
              <a:pathLst>
                <a:path w="66" h="54">
                  <a:moveTo>
                    <a:pt x="0" y="0"/>
                  </a:moveTo>
                  <a:cubicBezTo>
                    <a:pt x="0" y="42"/>
                    <a:pt x="0" y="42"/>
                    <a:pt x="0" y="42"/>
                  </a:cubicBezTo>
                  <a:cubicBezTo>
                    <a:pt x="0" y="49"/>
                    <a:pt x="5" y="54"/>
                    <a:pt x="12" y="54"/>
                  </a:cubicBezTo>
                  <a:cubicBezTo>
                    <a:pt x="66" y="54"/>
                    <a:pt x="66" y="54"/>
                    <a:pt x="66" y="54"/>
                  </a:cubicBezTo>
                  <a:cubicBezTo>
                    <a:pt x="66" y="0"/>
                    <a:pt x="66" y="0"/>
                    <a:pt x="66" y="0"/>
                  </a:cubicBezTo>
                  <a:lnTo>
                    <a:pt x="0" y="0"/>
                  </a:lnTo>
                  <a:close/>
                </a:path>
              </a:pathLst>
            </a:custGeom>
            <a:solidFill>
              <a:schemeClr val="accent1">
                <a:alpha val="100000"/>
              </a:schemeClr>
            </a:solidFill>
            <a:ln w="9525">
              <a:noFill/>
            </a:ln>
          </p:spPr>
          <p:txBody>
            <a:bodyPr/>
            <a:lstStyle/>
            <a:p>
              <a:endParaRPr lang="zh-CN" altLang="en-US"/>
            </a:p>
          </p:txBody>
        </p:sp>
        <p:sp>
          <p:nvSpPr>
            <p:cNvPr id="55321" name="Freeform 26"/>
            <p:cNvSpPr/>
            <p:nvPr/>
          </p:nvSpPr>
          <p:spPr>
            <a:xfrm>
              <a:off x="4576591" y="1164195"/>
              <a:ext cx="110390" cy="136479"/>
            </a:xfrm>
            <a:custGeom>
              <a:avLst/>
              <a:gdLst/>
              <a:ahLst/>
              <a:cxnLst>
                <a:cxn ang="0">
                  <a:pos x="0" y="273919374"/>
                </a:cxn>
                <a:cxn ang="0">
                  <a:pos x="96681569" y="132930546"/>
                </a:cxn>
                <a:cxn ang="0">
                  <a:pos x="4028231" y="80564758"/>
                </a:cxn>
                <a:cxn ang="0">
                  <a:pos x="112796502" y="0"/>
                </a:cxn>
                <a:cxn ang="0">
                  <a:pos x="112796502" y="0"/>
                </a:cxn>
                <a:cxn ang="0">
                  <a:pos x="177250212" y="60424070"/>
                </a:cxn>
                <a:cxn ang="0">
                  <a:pos x="128909428" y="80564758"/>
                </a:cxn>
                <a:cxn ang="0">
                  <a:pos x="221562765" y="132930546"/>
                </a:cxn>
                <a:cxn ang="0">
                  <a:pos x="0" y="273919374"/>
                </a:cxn>
              </a:cxnLst>
              <a:rect l="0" t="0" r="0" b="0"/>
              <a:pathLst>
                <a:path w="55" h="68">
                  <a:moveTo>
                    <a:pt x="0" y="68"/>
                  </a:moveTo>
                  <a:lnTo>
                    <a:pt x="24" y="33"/>
                  </a:lnTo>
                  <a:lnTo>
                    <a:pt x="1" y="20"/>
                  </a:lnTo>
                  <a:lnTo>
                    <a:pt x="28" y="0"/>
                  </a:lnTo>
                  <a:lnTo>
                    <a:pt x="44" y="15"/>
                  </a:lnTo>
                  <a:lnTo>
                    <a:pt x="32" y="20"/>
                  </a:lnTo>
                  <a:lnTo>
                    <a:pt x="55" y="33"/>
                  </a:lnTo>
                  <a:lnTo>
                    <a:pt x="0" y="68"/>
                  </a:lnTo>
                  <a:close/>
                </a:path>
              </a:pathLst>
            </a:custGeom>
            <a:solidFill>
              <a:schemeClr val="accent1">
                <a:alpha val="100000"/>
              </a:schemeClr>
            </a:solidFill>
            <a:ln w="9525">
              <a:noFill/>
            </a:ln>
          </p:spPr>
          <p:txBody>
            <a:bodyPr/>
            <a:lstStyle/>
            <a:p>
              <a:endParaRPr lang="zh-CN" altLang="en-US"/>
            </a:p>
          </p:txBody>
        </p:sp>
        <p:sp>
          <p:nvSpPr>
            <p:cNvPr id="55322" name="Freeform 27"/>
            <p:cNvSpPr/>
            <p:nvPr/>
          </p:nvSpPr>
          <p:spPr>
            <a:xfrm>
              <a:off x="4508350" y="1023702"/>
              <a:ext cx="254902" cy="166585"/>
            </a:xfrm>
            <a:custGeom>
              <a:avLst/>
              <a:gdLst/>
              <a:ahLst/>
              <a:cxnLst>
                <a:cxn ang="0">
                  <a:pos x="372879142" y="138187574"/>
                </a:cxn>
                <a:cxn ang="0">
                  <a:pos x="369745972" y="138187574"/>
                </a:cxn>
                <a:cxn ang="0">
                  <a:pos x="372879142" y="116203671"/>
                </a:cxn>
                <a:cxn ang="0">
                  <a:pos x="253808046" y="0"/>
                </a:cxn>
                <a:cxn ang="0">
                  <a:pos x="141005060" y="84797082"/>
                </a:cxn>
                <a:cxn ang="0">
                  <a:pos x="106536645" y="78516473"/>
                </a:cxn>
                <a:cxn ang="0">
                  <a:pos x="0" y="185297458"/>
                </a:cxn>
                <a:cxn ang="0">
                  <a:pos x="0" y="216702274"/>
                </a:cxn>
                <a:cxn ang="0">
                  <a:pos x="78336341" y="295218747"/>
                </a:cxn>
                <a:cxn ang="0">
                  <a:pos x="106536645" y="295218747"/>
                </a:cxn>
                <a:cxn ang="0">
                  <a:pos x="106536645" y="295218747"/>
                </a:cxn>
                <a:cxn ang="0">
                  <a:pos x="109669815" y="295218747"/>
                </a:cxn>
                <a:cxn ang="0">
                  <a:pos x="119071097" y="295218747"/>
                </a:cxn>
                <a:cxn ang="0">
                  <a:pos x="200540608" y="232405569"/>
                </a:cxn>
                <a:cxn ang="0">
                  <a:pos x="238142194" y="235547646"/>
                </a:cxn>
                <a:cxn ang="0">
                  <a:pos x="294542801" y="292078443"/>
                </a:cxn>
                <a:cxn ang="0">
                  <a:pos x="294542801" y="295218747"/>
                </a:cxn>
                <a:cxn ang="0">
                  <a:pos x="372879142" y="295218747"/>
                </a:cxn>
                <a:cxn ang="0">
                  <a:pos x="451215483" y="216702274"/>
                </a:cxn>
                <a:cxn ang="0">
                  <a:pos x="372879142" y="138187574"/>
                </a:cxn>
              </a:cxnLst>
              <a:rect l="0" t="0" r="0" b="0"/>
              <a:pathLst>
                <a:path w="144" h="94">
                  <a:moveTo>
                    <a:pt x="119" y="44"/>
                  </a:moveTo>
                  <a:cubicBezTo>
                    <a:pt x="118" y="44"/>
                    <a:pt x="118" y="44"/>
                    <a:pt x="118" y="44"/>
                  </a:cubicBezTo>
                  <a:cubicBezTo>
                    <a:pt x="119" y="42"/>
                    <a:pt x="119" y="40"/>
                    <a:pt x="119" y="37"/>
                  </a:cubicBezTo>
                  <a:cubicBezTo>
                    <a:pt x="119" y="17"/>
                    <a:pt x="102" y="0"/>
                    <a:pt x="81" y="0"/>
                  </a:cubicBezTo>
                  <a:cubicBezTo>
                    <a:pt x="64" y="0"/>
                    <a:pt x="50" y="11"/>
                    <a:pt x="45" y="27"/>
                  </a:cubicBezTo>
                  <a:cubicBezTo>
                    <a:pt x="42" y="26"/>
                    <a:pt x="38" y="25"/>
                    <a:pt x="34" y="25"/>
                  </a:cubicBezTo>
                  <a:cubicBezTo>
                    <a:pt x="15" y="25"/>
                    <a:pt x="0" y="40"/>
                    <a:pt x="0" y="59"/>
                  </a:cubicBezTo>
                  <a:cubicBezTo>
                    <a:pt x="0" y="69"/>
                    <a:pt x="0" y="69"/>
                    <a:pt x="0" y="69"/>
                  </a:cubicBezTo>
                  <a:cubicBezTo>
                    <a:pt x="0" y="82"/>
                    <a:pt x="11" y="94"/>
                    <a:pt x="25" y="94"/>
                  </a:cubicBezTo>
                  <a:cubicBezTo>
                    <a:pt x="34" y="94"/>
                    <a:pt x="34" y="94"/>
                    <a:pt x="34" y="94"/>
                  </a:cubicBezTo>
                  <a:cubicBezTo>
                    <a:pt x="34" y="94"/>
                    <a:pt x="34" y="94"/>
                    <a:pt x="34" y="94"/>
                  </a:cubicBezTo>
                  <a:cubicBezTo>
                    <a:pt x="34" y="94"/>
                    <a:pt x="35" y="94"/>
                    <a:pt x="35" y="94"/>
                  </a:cubicBezTo>
                  <a:cubicBezTo>
                    <a:pt x="38" y="94"/>
                    <a:pt x="38" y="94"/>
                    <a:pt x="38" y="94"/>
                  </a:cubicBezTo>
                  <a:cubicBezTo>
                    <a:pt x="64" y="74"/>
                    <a:pt x="64" y="74"/>
                    <a:pt x="64" y="74"/>
                  </a:cubicBezTo>
                  <a:cubicBezTo>
                    <a:pt x="67" y="71"/>
                    <a:pt x="73" y="72"/>
                    <a:pt x="76" y="75"/>
                  </a:cubicBezTo>
                  <a:cubicBezTo>
                    <a:pt x="94" y="93"/>
                    <a:pt x="94" y="93"/>
                    <a:pt x="94" y="93"/>
                  </a:cubicBezTo>
                  <a:cubicBezTo>
                    <a:pt x="94" y="93"/>
                    <a:pt x="94" y="93"/>
                    <a:pt x="94" y="94"/>
                  </a:cubicBezTo>
                  <a:cubicBezTo>
                    <a:pt x="119" y="94"/>
                    <a:pt x="119" y="94"/>
                    <a:pt x="119" y="94"/>
                  </a:cubicBezTo>
                  <a:cubicBezTo>
                    <a:pt x="133" y="94"/>
                    <a:pt x="144" y="82"/>
                    <a:pt x="144" y="69"/>
                  </a:cubicBezTo>
                  <a:cubicBezTo>
                    <a:pt x="144" y="55"/>
                    <a:pt x="133" y="44"/>
                    <a:pt x="119" y="44"/>
                  </a:cubicBezTo>
                </a:path>
              </a:pathLst>
            </a:custGeom>
            <a:solidFill>
              <a:schemeClr val="accent1">
                <a:alpha val="100000"/>
              </a:schemeClr>
            </a:solidFill>
            <a:ln w="9525">
              <a:noFill/>
            </a:ln>
          </p:spPr>
          <p:txBody>
            <a:bodyPr/>
            <a:lstStyle/>
            <a:p>
              <a:endParaRPr lang="zh-CN" altLang="en-US"/>
            </a:p>
          </p:txBody>
        </p:sp>
        <p:sp>
          <p:nvSpPr>
            <p:cNvPr id="55323" name="Freeform 28"/>
            <p:cNvSpPr>
              <a:spLocks noEditPoints="1"/>
            </p:cNvSpPr>
            <p:nvPr/>
          </p:nvSpPr>
          <p:spPr>
            <a:xfrm>
              <a:off x="5012132" y="1019687"/>
              <a:ext cx="256910" cy="254896"/>
            </a:xfrm>
            <a:custGeom>
              <a:avLst/>
              <a:gdLst/>
              <a:ahLst/>
              <a:cxnLst>
                <a:cxn ang="0">
                  <a:pos x="420156680" y="191131287"/>
                </a:cxn>
                <a:cxn ang="0">
                  <a:pos x="385143772" y="144131297"/>
                </a:cxn>
                <a:cxn ang="0">
                  <a:pos x="404240749" y="103399270"/>
                </a:cxn>
                <a:cxn ang="0">
                  <a:pos x="378778113" y="53266184"/>
                </a:cxn>
                <a:cxn ang="0">
                  <a:pos x="337397762" y="68931667"/>
                </a:cxn>
                <a:cxn ang="0">
                  <a:pos x="280105048" y="59532377"/>
                </a:cxn>
                <a:cxn ang="0">
                  <a:pos x="264189117" y="18800350"/>
                </a:cxn>
                <a:cxn ang="0">
                  <a:pos x="210077448" y="0"/>
                </a:cxn>
                <a:cxn ang="0">
                  <a:pos x="194163301" y="37598930"/>
                </a:cxn>
                <a:cxn ang="0">
                  <a:pos x="146417291" y="72066534"/>
                </a:cxn>
                <a:cxn ang="0">
                  <a:pos x="105038724" y="53266184"/>
                </a:cxn>
                <a:cxn ang="0">
                  <a:pos x="54111669" y="78332727"/>
                </a:cxn>
                <a:cxn ang="0">
                  <a:pos x="70025816" y="119064754"/>
                </a:cxn>
                <a:cxn ang="0">
                  <a:pos x="60477328" y="175464034"/>
                </a:cxn>
                <a:cxn ang="0">
                  <a:pos x="19098761" y="191131287"/>
                </a:cxn>
                <a:cxn ang="0">
                  <a:pos x="0" y="244397471"/>
                </a:cxn>
                <a:cxn ang="0">
                  <a:pos x="38195737" y="260062954"/>
                </a:cxn>
                <a:cxn ang="0">
                  <a:pos x="73208645" y="307062945"/>
                </a:cxn>
                <a:cxn ang="0">
                  <a:pos x="54111669" y="347794971"/>
                </a:cxn>
                <a:cxn ang="0">
                  <a:pos x="79574304" y="397928058"/>
                </a:cxn>
                <a:cxn ang="0">
                  <a:pos x="120954655" y="382262575"/>
                </a:cxn>
                <a:cxn ang="0">
                  <a:pos x="178247369" y="391661865"/>
                </a:cxn>
                <a:cxn ang="0">
                  <a:pos x="194163301" y="432393892"/>
                </a:cxn>
                <a:cxn ang="0">
                  <a:pos x="248274969" y="451194242"/>
                </a:cxn>
                <a:cxn ang="0">
                  <a:pos x="264189117" y="413595312"/>
                </a:cxn>
                <a:cxn ang="0">
                  <a:pos x="311935127" y="379127708"/>
                </a:cxn>
                <a:cxn ang="0">
                  <a:pos x="353313693" y="397928058"/>
                </a:cxn>
                <a:cxn ang="0">
                  <a:pos x="404240749" y="372861515"/>
                </a:cxn>
                <a:cxn ang="0">
                  <a:pos x="388326601" y="332129488"/>
                </a:cxn>
                <a:cxn ang="0">
                  <a:pos x="397875090" y="275730208"/>
                </a:cxn>
                <a:cxn ang="0">
                  <a:pos x="439253657" y="260062954"/>
                </a:cxn>
                <a:cxn ang="0">
                  <a:pos x="458352417" y="206796771"/>
                </a:cxn>
                <a:cxn ang="0">
                  <a:pos x="318300785" y="225597121"/>
                </a:cxn>
                <a:cxn ang="0">
                  <a:pos x="140051632" y="225597121"/>
                </a:cxn>
                <a:cxn ang="0">
                  <a:pos x="318300785" y="225597121"/>
                </a:cxn>
              </a:cxnLst>
              <a:rect l="0" t="0" r="0" b="0"/>
              <a:pathLst>
                <a:path w="144" h="144">
                  <a:moveTo>
                    <a:pt x="138" y="61"/>
                  </a:moveTo>
                  <a:cubicBezTo>
                    <a:pt x="132" y="61"/>
                    <a:pt x="132" y="61"/>
                    <a:pt x="132" y="61"/>
                  </a:cubicBezTo>
                  <a:cubicBezTo>
                    <a:pt x="129" y="61"/>
                    <a:pt x="126" y="59"/>
                    <a:pt x="125" y="56"/>
                  </a:cubicBezTo>
                  <a:cubicBezTo>
                    <a:pt x="121" y="46"/>
                    <a:pt x="121" y="46"/>
                    <a:pt x="121" y="46"/>
                  </a:cubicBezTo>
                  <a:cubicBezTo>
                    <a:pt x="119" y="44"/>
                    <a:pt x="120" y="40"/>
                    <a:pt x="122" y="38"/>
                  </a:cubicBezTo>
                  <a:cubicBezTo>
                    <a:pt x="127" y="33"/>
                    <a:pt x="127" y="33"/>
                    <a:pt x="127" y="33"/>
                  </a:cubicBezTo>
                  <a:cubicBezTo>
                    <a:pt x="129" y="31"/>
                    <a:pt x="129" y="27"/>
                    <a:pt x="127" y="25"/>
                  </a:cubicBezTo>
                  <a:cubicBezTo>
                    <a:pt x="119" y="17"/>
                    <a:pt x="119" y="17"/>
                    <a:pt x="119" y="17"/>
                  </a:cubicBezTo>
                  <a:cubicBezTo>
                    <a:pt x="117" y="15"/>
                    <a:pt x="113" y="15"/>
                    <a:pt x="111" y="17"/>
                  </a:cubicBezTo>
                  <a:cubicBezTo>
                    <a:pt x="106" y="22"/>
                    <a:pt x="106" y="22"/>
                    <a:pt x="106" y="22"/>
                  </a:cubicBezTo>
                  <a:cubicBezTo>
                    <a:pt x="104" y="24"/>
                    <a:pt x="100" y="25"/>
                    <a:pt x="98" y="23"/>
                  </a:cubicBezTo>
                  <a:cubicBezTo>
                    <a:pt x="88" y="19"/>
                    <a:pt x="88" y="19"/>
                    <a:pt x="88" y="19"/>
                  </a:cubicBezTo>
                  <a:cubicBezTo>
                    <a:pt x="85" y="18"/>
                    <a:pt x="83" y="15"/>
                    <a:pt x="83" y="12"/>
                  </a:cubicBezTo>
                  <a:cubicBezTo>
                    <a:pt x="83" y="6"/>
                    <a:pt x="83" y="6"/>
                    <a:pt x="83" y="6"/>
                  </a:cubicBezTo>
                  <a:cubicBezTo>
                    <a:pt x="83" y="2"/>
                    <a:pt x="81" y="0"/>
                    <a:pt x="78" y="0"/>
                  </a:cubicBezTo>
                  <a:cubicBezTo>
                    <a:pt x="66" y="0"/>
                    <a:pt x="66" y="0"/>
                    <a:pt x="66" y="0"/>
                  </a:cubicBezTo>
                  <a:cubicBezTo>
                    <a:pt x="63" y="0"/>
                    <a:pt x="61" y="2"/>
                    <a:pt x="61" y="6"/>
                  </a:cubicBezTo>
                  <a:cubicBezTo>
                    <a:pt x="61" y="12"/>
                    <a:pt x="61" y="12"/>
                    <a:pt x="61" y="12"/>
                  </a:cubicBezTo>
                  <a:cubicBezTo>
                    <a:pt x="61" y="15"/>
                    <a:pt x="59" y="18"/>
                    <a:pt x="56" y="19"/>
                  </a:cubicBezTo>
                  <a:cubicBezTo>
                    <a:pt x="46" y="23"/>
                    <a:pt x="46" y="23"/>
                    <a:pt x="46" y="23"/>
                  </a:cubicBezTo>
                  <a:cubicBezTo>
                    <a:pt x="44" y="25"/>
                    <a:pt x="40" y="24"/>
                    <a:pt x="38" y="22"/>
                  </a:cubicBezTo>
                  <a:cubicBezTo>
                    <a:pt x="33" y="17"/>
                    <a:pt x="33" y="17"/>
                    <a:pt x="33" y="17"/>
                  </a:cubicBezTo>
                  <a:cubicBezTo>
                    <a:pt x="31" y="15"/>
                    <a:pt x="27" y="15"/>
                    <a:pt x="25" y="17"/>
                  </a:cubicBezTo>
                  <a:cubicBezTo>
                    <a:pt x="17" y="25"/>
                    <a:pt x="17" y="25"/>
                    <a:pt x="17" y="25"/>
                  </a:cubicBezTo>
                  <a:cubicBezTo>
                    <a:pt x="15" y="27"/>
                    <a:pt x="15" y="31"/>
                    <a:pt x="17" y="33"/>
                  </a:cubicBezTo>
                  <a:cubicBezTo>
                    <a:pt x="22" y="38"/>
                    <a:pt x="22" y="38"/>
                    <a:pt x="22" y="38"/>
                  </a:cubicBezTo>
                  <a:cubicBezTo>
                    <a:pt x="24" y="40"/>
                    <a:pt x="25" y="44"/>
                    <a:pt x="23" y="46"/>
                  </a:cubicBezTo>
                  <a:cubicBezTo>
                    <a:pt x="19" y="56"/>
                    <a:pt x="19" y="56"/>
                    <a:pt x="19" y="56"/>
                  </a:cubicBezTo>
                  <a:cubicBezTo>
                    <a:pt x="18" y="59"/>
                    <a:pt x="15" y="61"/>
                    <a:pt x="12" y="61"/>
                  </a:cubicBezTo>
                  <a:cubicBezTo>
                    <a:pt x="6" y="61"/>
                    <a:pt x="6" y="61"/>
                    <a:pt x="6" y="61"/>
                  </a:cubicBezTo>
                  <a:cubicBezTo>
                    <a:pt x="2" y="61"/>
                    <a:pt x="0" y="63"/>
                    <a:pt x="0" y="66"/>
                  </a:cubicBezTo>
                  <a:cubicBezTo>
                    <a:pt x="0" y="78"/>
                    <a:pt x="0" y="78"/>
                    <a:pt x="0" y="78"/>
                  </a:cubicBezTo>
                  <a:cubicBezTo>
                    <a:pt x="0" y="81"/>
                    <a:pt x="2" y="83"/>
                    <a:pt x="6" y="83"/>
                  </a:cubicBezTo>
                  <a:cubicBezTo>
                    <a:pt x="12" y="83"/>
                    <a:pt x="12" y="83"/>
                    <a:pt x="12" y="83"/>
                  </a:cubicBezTo>
                  <a:cubicBezTo>
                    <a:pt x="15" y="83"/>
                    <a:pt x="18" y="85"/>
                    <a:pt x="19" y="88"/>
                  </a:cubicBezTo>
                  <a:cubicBezTo>
                    <a:pt x="23" y="98"/>
                    <a:pt x="23" y="98"/>
                    <a:pt x="23" y="98"/>
                  </a:cubicBezTo>
                  <a:cubicBezTo>
                    <a:pt x="25" y="100"/>
                    <a:pt x="24" y="104"/>
                    <a:pt x="22" y="106"/>
                  </a:cubicBezTo>
                  <a:cubicBezTo>
                    <a:pt x="17" y="111"/>
                    <a:pt x="17" y="111"/>
                    <a:pt x="17" y="111"/>
                  </a:cubicBezTo>
                  <a:cubicBezTo>
                    <a:pt x="15" y="113"/>
                    <a:pt x="15" y="117"/>
                    <a:pt x="17" y="119"/>
                  </a:cubicBezTo>
                  <a:cubicBezTo>
                    <a:pt x="25" y="127"/>
                    <a:pt x="25" y="127"/>
                    <a:pt x="25" y="127"/>
                  </a:cubicBezTo>
                  <a:cubicBezTo>
                    <a:pt x="27" y="129"/>
                    <a:pt x="31" y="129"/>
                    <a:pt x="33" y="127"/>
                  </a:cubicBezTo>
                  <a:cubicBezTo>
                    <a:pt x="38" y="122"/>
                    <a:pt x="38" y="122"/>
                    <a:pt x="38" y="122"/>
                  </a:cubicBezTo>
                  <a:cubicBezTo>
                    <a:pt x="40" y="120"/>
                    <a:pt x="44" y="119"/>
                    <a:pt x="46" y="121"/>
                  </a:cubicBezTo>
                  <a:cubicBezTo>
                    <a:pt x="56" y="125"/>
                    <a:pt x="56" y="125"/>
                    <a:pt x="56" y="125"/>
                  </a:cubicBezTo>
                  <a:cubicBezTo>
                    <a:pt x="59" y="126"/>
                    <a:pt x="61" y="129"/>
                    <a:pt x="61" y="132"/>
                  </a:cubicBezTo>
                  <a:cubicBezTo>
                    <a:pt x="61" y="138"/>
                    <a:pt x="61" y="138"/>
                    <a:pt x="61" y="138"/>
                  </a:cubicBezTo>
                  <a:cubicBezTo>
                    <a:pt x="61" y="142"/>
                    <a:pt x="63" y="144"/>
                    <a:pt x="66" y="144"/>
                  </a:cubicBezTo>
                  <a:cubicBezTo>
                    <a:pt x="78" y="144"/>
                    <a:pt x="78" y="144"/>
                    <a:pt x="78" y="144"/>
                  </a:cubicBezTo>
                  <a:cubicBezTo>
                    <a:pt x="81" y="144"/>
                    <a:pt x="83" y="142"/>
                    <a:pt x="83" y="138"/>
                  </a:cubicBezTo>
                  <a:cubicBezTo>
                    <a:pt x="83" y="132"/>
                    <a:pt x="83" y="132"/>
                    <a:pt x="83" y="132"/>
                  </a:cubicBezTo>
                  <a:cubicBezTo>
                    <a:pt x="83" y="129"/>
                    <a:pt x="85" y="126"/>
                    <a:pt x="88" y="125"/>
                  </a:cubicBezTo>
                  <a:cubicBezTo>
                    <a:pt x="98" y="121"/>
                    <a:pt x="98" y="121"/>
                    <a:pt x="98" y="121"/>
                  </a:cubicBezTo>
                  <a:cubicBezTo>
                    <a:pt x="100" y="119"/>
                    <a:pt x="104" y="120"/>
                    <a:pt x="106" y="122"/>
                  </a:cubicBezTo>
                  <a:cubicBezTo>
                    <a:pt x="111" y="127"/>
                    <a:pt x="111" y="127"/>
                    <a:pt x="111" y="127"/>
                  </a:cubicBezTo>
                  <a:cubicBezTo>
                    <a:pt x="113" y="129"/>
                    <a:pt x="117" y="129"/>
                    <a:pt x="119" y="127"/>
                  </a:cubicBezTo>
                  <a:cubicBezTo>
                    <a:pt x="127" y="119"/>
                    <a:pt x="127" y="119"/>
                    <a:pt x="127" y="119"/>
                  </a:cubicBezTo>
                  <a:cubicBezTo>
                    <a:pt x="129" y="117"/>
                    <a:pt x="129" y="113"/>
                    <a:pt x="127" y="111"/>
                  </a:cubicBezTo>
                  <a:cubicBezTo>
                    <a:pt x="122" y="106"/>
                    <a:pt x="122" y="106"/>
                    <a:pt x="122" y="106"/>
                  </a:cubicBezTo>
                  <a:cubicBezTo>
                    <a:pt x="120" y="104"/>
                    <a:pt x="119" y="100"/>
                    <a:pt x="121" y="98"/>
                  </a:cubicBezTo>
                  <a:cubicBezTo>
                    <a:pt x="125" y="88"/>
                    <a:pt x="125" y="88"/>
                    <a:pt x="125" y="88"/>
                  </a:cubicBezTo>
                  <a:cubicBezTo>
                    <a:pt x="126" y="85"/>
                    <a:pt x="129" y="83"/>
                    <a:pt x="132" y="83"/>
                  </a:cubicBezTo>
                  <a:cubicBezTo>
                    <a:pt x="138" y="83"/>
                    <a:pt x="138" y="83"/>
                    <a:pt x="138" y="83"/>
                  </a:cubicBezTo>
                  <a:cubicBezTo>
                    <a:pt x="142" y="83"/>
                    <a:pt x="144" y="81"/>
                    <a:pt x="144" y="78"/>
                  </a:cubicBezTo>
                  <a:cubicBezTo>
                    <a:pt x="144" y="66"/>
                    <a:pt x="144" y="66"/>
                    <a:pt x="144" y="66"/>
                  </a:cubicBezTo>
                  <a:cubicBezTo>
                    <a:pt x="144" y="63"/>
                    <a:pt x="142" y="61"/>
                    <a:pt x="138" y="61"/>
                  </a:cubicBezTo>
                  <a:moveTo>
                    <a:pt x="100" y="72"/>
                  </a:moveTo>
                  <a:cubicBezTo>
                    <a:pt x="100" y="87"/>
                    <a:pt x="87" y="100"/>
                    <a:pt x="72" y="100"/>
                  </a:cubicBezTo>
                  <a:cubicBezTo>
                    <a:pt x="57" y="100"/>
                    <a:pt x="44" y="87"/>
                    <a:pt x="44" y="72"/>
                  </a:cubicBezTo>
                  <a:cubicBezTo>
                    <a:pt x="44" y="57"/>
                    <a:pt x="57" y="44"/>
                    <a:pt x="72" y="44"/>
                  </a:cubicBezTo>
                  <a:cubicBezTo>
                    <a:pt x="87" y="44"/>
                    <a:pt x="100" y="57"/>
                    <a:pt x="100" y="72"/>
                  </a:cubicBezTo>
                </a:path>
              </a:pathLst>
            </a:custGeom>
            <a:solidFill>
              <a:schemeClr val="accent1">
                <a:alpha val="100000"/>
              </a:schemeClr>
            </a:solidFill>
            <a:ln w="9525">
              <a:noFill/>
            </a:ln>
          </p:spPr>
          <p:txBody>
            <a:bodyPr/>
            <a:lstStyle/>
            <a:p>
              <a:endParaRPr lang="zh-CN" altLang="en-US"/>
            </a:p>
          </p:txBody>
        </p:sp>
        <p:sp>
          <p:nvSpPr>
            <p:cNvPr id="55324" name="Freeform 29"/>
            <p:cNvSpPr>
              <a:spLocks noEditPoints="1"/>
            </p:cNvSpPr>
            <p:nvPr/>
          </p:nvSpPr>
          <p:spPr>
            <a:xfrm>
              <a:off x="5521936" y="1005637"/>
              <a:ext cx="212753" cy="212748"/>
            </a:xfrm>
            <a:custGeom>
              <a:avLst/>
              <a:gdLst/>
              <a:ahLst/>
              <a:cxnLst>
                <a:cxn ang="0">
                  <a:pos x="358338105" y="220022209"/>
                </a:cxn>
                <a:cxn ang="0">
                  <a:pos x="377198658" y="201163871"/>
                </a:cxn>
                <a:cxn ang="0">
                  <a:pos x="377198658" y="176017058"/>
                </a:cxn>
                <a:cxn ang="0">
                  <a:pos x="358338105" y="157158721"/>
                </a:cxn>
                <a:cxn ang="0">
                  <a:pos x="345766176" y="157158721"/>
                </a:cxn>
                <a:cxn ang="0">
                  <a:pos x="320618771" y="141443735"/>
                </a:cxn>
                <a:cxn ang="0">
                  <a:pos x="320618771" y="100581936"/>
                </a:cxn>
                <a:cxn ang="0">
                  <a:pos x="330049048" y="91151881"/>
                </a:cxn>
                <a:cxn ang="0">
                  <a:pos x="330049048" y="62863488"/>
                </a:cxn>
                <a:cxn ang="0">
                  <a:pos x="314331920" y="47148503"/>
                </a:cxn>
                <a:cxn ang="0">
                  <a:pos x="286042863" y="47148503"/>
                </a:cxn>
                <a:cxn ang="0">
                  <a:pos x="276612586" y="56576785"/>
                </a:cxn>
                <a:cxn ang="0">
                  <a:pos x="248321756" y="62863488"/>
                </a:cxn>
                <a:cxn ang="0">
                  <a:pos x="220032698" y="31431744"/>
                </a:cxn>
                <a:cxn ang="0">
                  <a:pos x="220032698" y="18858337"/>
                </a:cxn>
                <a:cxn ang="0">
                  <a:pos x="201172145" y="0"/>
                </a:cxn>
                <a:cxn ang="0">
                  <a:pos x="176026513" y="0"/>
                </a:cxn>
                <a:cxn ang="0">
                  <a:pos x="157165960" y="18858337"/>
                </a:cxn>
                <a:cxn ang="0">
                  <a:pos x="157165960" y="31431744"/>
                </a:cxn>
                <a:cxn ang="0">
                  <a:pos x="141448832" y="56576785"/>
                </a:cxn>
                <a:cxn ang="0">
                  <a:pos x="100586073" y="56576785"/>
                </a:cxn>
                <a:cxn ang="0">
                  <a:pos x="91155796" y="47148503"/>
                </a:cxn>
                <a:cxn ang="0">
                  <a:pos x="62866739" y="47148503"/>
                </a:cxn>
                <a:cxn ang="0">
                  <a:pos x="47149611" y="62863488"/>
                </a:cxn>
                <a:cxn ang="0">
                  <a:pos x="47149611" y="91151881"/>
                </a:cxn>
                <a:cxn ang="0">
                  <a:pos x="56579887" y="100581936"/>
                </a:cxn>
                <a:cxn ang="0">
                  <a:pos x="62866739" y="128870328"/>
                </a:cxn>
                <a:cxn ang="0">
                  <a:pos x="31432483" y="157158721"/>
                </a:cxn>
                <a:cxn ang="0">
                  <a:pos x="18860553" y="157158721"/>
                </a:cxn>
                <a:cxn ang="0">
                  <a:pos x="0" y="176017058"/>
                </a:cxn>
                <a:cxn ang="0">
                  <a:pos x="0" y="201163871"/>
                </a:cxn>
                <a:cxn ang="0">
                  <a:pos x="18860553" y="220022209"/>
                </a:cxn>
                <a:cxn ang="0">
                  <a:pos x="31432483" y="220022209"/>
                </a:cxn>
                <a:cxn ang="0">
                  <a:pos x="56579887" y="235738967"/>
                </a:cxn>
                <a:cxn ang="0">
                  <a:pos x="56579887" y="276598994"/>
                </a:cxn>
                <a:cxn ang="0">
                  <a:pos x="47149611" y="286029049"/>
                </a:cxn>
                <a:cxn ang="0">
                  <a:pos x="47149611" y="314317441"/>
                </a:cxn>
                <a:cxn ang="0">
                  <a:pos x="62866739" y="330034200"/>
                </a:cxn>
                <a:cxn ang="0">
                  <a:pos x="91155796" y="330034200"/>
                </a:cxn>
                <a:cxn ang="0">
                  <a:pos x="100586073" y="320604144"/>
                </a:cxn>
                <a:cxn ang="0">
                  <a:pos x="128876903" y="314317441"/>
                </a:cxn>
                <a:cxn ang="0">
                  <a:pos x="157165960" y="345749185"/>
                </a:cxn>
                <a:cxn ang="0">
                  <a:pos x="157165960" y="358322592"/>
                </a:cxn>
                <a:cxn ang="0">
                  <a:pos x="176026513" y="377180929"/>
                </a:cxn>
                <a:cxn ang="0">
                  <a:pos x="201172145" y="377180929"/>
                </a:cxn>
                <a:cxn ang="0">
                  <a:pos x="220032698" y="358322592"/>
                </a:cxn>
                <a:cxn ang="0">
                  <a:pos x="220032698" y="345749185"/>
                </a:cxn>
                <a:cxn ang="0">
                  <a:pos x="235749826" y="320604144"/>
                </a:cxn>
                <a:cxn ang="0">
                  <a:pos x="276612586" y="320604144"/>
                </a:cxn>
                <a:cxn ang="0">
                  <a:pos x="286042863" y="330034200"/>
                </a:cxn>
                <a:cxn ang="0">
                  <a:pos x="314331920" y="330034200"/>
                </a:cxn>
                <a:cxn ang="0">
                  <a:pos x="330049048" y="314317441"/>
                </a:cxn>
                <a:cxn ang="0">
                  <a:pos x="330049048" y="286029049"/>
                </a:cxn>
                <a:cxn ang="0">
                  <a:pos x="320618771" y="276598994"/>
                </a:cxn>
                <a:cxn ang="0">
                  <a:pos x="314331920" y="248310601"/>
                </a:cxn>
                <a:cxn ang="0">
                  <a:pos x="345766176" y="220022209"/>
                </a:cxn>
                <a:cxn ang="0">
                  <a:pos x="358338105" y="220022209"/>
                </a:cxn>
                <a:cxn ang="0">
                  <a:pos x="188600216" y="270312290"/>
                </a:cxn>
                <a:cxn ang="0">
                  <a:pos x="106872924" y="188590465"/>
                </a:cxn>
                <a:cxn ang="0">
                  <a:pos x="188600216" y="106868639"/>
                </a:cxn>
                <a:cxn ang="0">
                  <a:pos x="270325735" y="188590465"/>
                </a:cxn>
                <a:cxn ang="0">
                  <a:pos x="188600216" y="270312290"/>
                </a:cxn>
              </a:cxnLst>
              <a:rect l="0" t="0" r="0" b="0"/>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solidFill>
              <a:schemeClr val="accent1">
                <a:alpha val="100000"/>
              </a:schemeClr>
            </a:solidFill>
            <a:ln w="9525">
              <a:noFill/>
            </a:ln>
          </p:spPr>
          <p:txBody>
            <a:bodyPr/>
            <a:lstStyle/>
            <a:p>
              <a:endParaRPr lang="zh-CN" altLang="en-US"/>
            </a:p>
          </p:txBody>
        </p:sp>
        <p:sp>
          <p:nvSpPr>
            <p:cNvPr id="55325" name="Freeform 30"/>
            <p:cNvSpPr>
              <a:spLocks noEditPoints="1"/>
            </p:cNvSpPr>
            <p:nvPr/>
          </p:nvSpPr>
          <p:spPr>
            <a:xfrm>
              <a:off x="5692541" y="1196307"/>
              <a:ext cx="106376" cy="108382"/>
            </a:xfrm>
            <a:custGeom>
              <a:avLst/>
              <a:gdLst/>
              <a:ahLst/>
              <a:cxnLst>
                <a:cxn ang="0">
                  <a:pos x="179167324" y="114203920"/>
                </a:cxn>
                <a:cxn ang="0">
                  <a:pos x="188597556" y="104415219"/>
                </a:cxn>
                <a:cxn ang="0">
                  <a:pos x="188597556" y="91362413"/>
                </a:cxn>
                <a:cxn ang="0">
                  <a:pos x="179167324" y="81573712"/>
                </a:cxn>
                <a:cxn ang="0">
                  <a:pos x="172880502" y="81573712"/>
                </a:cxn>
                <a:cxn ang="0">
                  <a:pos x="160308632" y="75047310"/>
                </a:cxn>
                <a:cxn ang="0">
                  <a:pos x="160308632" y="52207609"/>
                </a:cxn>
                <a:cxn ang="0">
                  <a:pos x="166593681" y="45681207"/>
                </a:cxn>
                <a:cxn ang="0">
                  <a:pos x="166593681" y="32630207"/>
                </a:cxn>
                <a:cxn ang="0">
                  <a:pos x="157165221" y="22841507"/>
                </a:cxn>
                <a:cxn ang="0">
                  <a:pos x="144591578" y="22841507"/>
                </a:cxn>
                <a:cxn ang="0">
                  <a:pos x="138304756" y="29366103"/>
                </a:cxn>
                <a:cxn ang="0">
                  <a:pos x="125731113" y="32630207"/>
                </a:cxn>
                <a:cxn ang="0">
                  <a:pos x="110015832" y="16315104"/>
                </a:cxn>
                <a:cxn ang="0">
                  <a:pos x="110015832" y="9788701"/>
                </a:cxn>
                <a:cxn ang="0">
                  <a:pos x="100585600" y="0"/>
                </a:cxn>
                <a:cxn ang="0">
                  <a:pos x="88011957" y="0"/>
                </a:cxn>
                <a:cxn ang="0">
                  <a:pos x="78581724" y="9788701"/>
                </a:cxn>
                <a:cxn ang="0">
                  <a:pos x="78581724" y="16315104"/>
                </a:cxn>
                <a:cxn ang="0">
                  <a:pos x="72294903" y="29366103"/>
                </a:cxn>
                <a:cxn ang="0">
                  <a:pos x="50292800" y="29366103"/>
                </a:cxn>
                <a:cxn ang="0">
                  <a:pos x="44005978" y="22841507"/>
                </a:cxn>
                <a:cxn ang="0">
                  <a:pos x="31432335" y="22841507"/>
                </a:cxn>
                <a:cxn ang="0">
                  <a:pos x="22003876" y="32630207"/>
                </a:cxn>
                <a:cxn ang="0">
                  <a:pos x="22003876" y="45681207"/>
                </a:cxn>
                <a:cxn ang="0">
                  <a:pos x="28288924" y="52207609"/>
                </a:cxn>
                <a:cxn ang="0">
                  <a:pos x="31432335" y="65258609"/>
                </a:cxn>
                <a:cxn ang="0">
                  <a:pos x="15717054" y="81573712"/>
                </a:cxn>
                <a:cxn ang="0">
                  <a:pos x="9430232" y="81573712"/>
                </a:cxn>
                <a:cxn ang="0">
                  <a:pos x="0" y="91362413"/>
                </a:cxn>
                <a:cxn ang="0">
                  <a:pos x="0" y="104415219"/>
                </a:cxn>
                <a:cxn ang="0">
                  <a:pos x="9430232" y="114203920"/>
                </a:cxn>
                <a:cxn ang="0">
                  <a:pos x="15717054" y="114203920"/>
                </a:cxn>
                <a:cxn ang="0">
                  <a:pos x="28288924" y="120730323"/>
                </a:cxn>
                <a:cxn ang="0">
                  <a:pos x="28288924" y="143570023"/>
                </a:cxn>
                <a:cxn ang="0">
                  <a:pos x="22003876" y="150096425"/>
                </a:cxn>
                <a:cxn ang="0">
                  <a:pos x="22003876" y="163147425"/>
                </a:cxn>
                <a:cxn ang="0">
                  <a:pos x="31432335" y="172936126"/>
                </a:cxn>
                <a:cxn ang="0">
                  <a:pos x="44005978" y="172936126"/>
                </a:cxn>
                <a:cxn ang="0">
                  <a:pos x="50292800" y="166411529"/>
                </a:cxn>
                <a:cxn ang="0">
                  <a:pos x="62866443" y="163147425"/>
                </a:cxn>
                <a:cxn ang="0">
                  <a:pos x="78581724" y="179462528"/>
                </a:cxn>
                <a:cxn ang="0">
                  <a:pos x="78581724" y="185988931"/>
                </a:cxn>
                <a:cxn ang="0">
                  <a:pos x="88011957" y="195777632"/>
                </a:cxn>
                <a:cxn ang="0">
                  <a:pos x="100585600" y="195777632"/>
                </a:cxn>
                <a:cxn ang="0">
                  <a:pos x="110015832" y="185988931"/>
                </a:cxn>
                <a:cxn ang="0">
                  <a:pos x="110015832" y="179462528"/>
                </a:cxn>
                <a:cxn ang="0">
                  <a:pos x="116302654" y="166411529"/>
                </a:cxn>
                <a:cxn ang="0">
                  <a:pos x="138304756" y="166411529"/>
                </a:cxn>
                <a:cxn ang="0">
                  <a:pos x="144591578" y="172936126"/>
                </a:cxn>
                <a:cxn ang="0">
                  <a:pos x="157165221" y="172936126"/>
                </a:cxn>
                <a:cxn ang="0">
                  <a:pos x="166593681" y="163147425"/>
                </a:cxn>
                <a:cxn ang="0">
                  <a:pos x="166593681" y="150096425"/>
                </a:cxn>
                <a:cxn ang="0">
                  <a:pos x="160308632" y="143570023"/>
                </a:cxn>
                <a:cxn ang="0">
                  <a:pos x="157165221" y="130519023"/>
                </a:cxn>
                <a:cxn ang="0">
                  <a:pos x="172880502" y="114203920"/>
                </a:cxn>
                <a:cxn ang="0">
                  <a:pos x="179167324" y="114203920"/>
                </a:cxn>
                <a:cxn ang="0">
                  <a:pos x="125731113" y="97888816"/>
                </a:cxn>
                <a:cxn ang="0">
                  <a:pos x="94298778" y="130519023"/>
                </a:cxn>
                <a:cxn ang="0">
                  <a:pos x="62866443" y="97888816"/>
                </a:cxn>
                <a:cxn ang="0">
                  <a:pos x="94298778" y="65258609"/>
                </a:cxn>
                <a:cxn ang="0">
                  <a:pos x="125731113" y="97888816"/>
                </a:cxn>
              </a:cxnLst>
              <a:rect l="0" t="0" r="0" b="0"/>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solidFill>
              <a:schemeClr val="accent1">
                <a:alpha val="100000"/>
              </a:schemeClr>
            </a:solidFill>
            <a:ln w="9525">
              <a:noFill/>
            </a:ln>
          </p:spPr>
          <p:txBody>
            <a:bodyPr/>
            <a:lstStyle/>
            <a:p>
              <a:endParaRPr lang="zh-CN" altLang="en-US"/>
            </a:p>
          </p:txBody>
        </p:sp>
        <p:sp>
          <p:nvSpPr>
            <p:cNvPr id="55326" name="Freeform 31"/>
            <p:cNvSpPr/>
            <p:nvPr/>
          </p:nvSpPr>
          <p:spPr>
            <a:xfrm>
              <a:off x="6049805" y="1017680"/>
              <a:ext cx="256910" cy="254896"/>
            </a:xfrm>
            <a:custGeom>
              <a:avLst/>
              <a:gdLst/>
              <a:ahLst/>
              <a:cxnLst>
                <a:cxn ang="0">
                  <a:pos x="229176209" y="112798560"/>
                </a:cxn>
                <a:cxn ang="0">
                  <a:pos x="0" y="191131287"/>
                </a:cxn>
                <a:cxn ang="0">
                  <a:pos x="133685973" y="375994611"/>
                </a:cxn>
                <a:cxn ang="0">
                  <a:pos x="229176209" y="451194242"/>
                </a:cxn>
                <a:cxn ang="0">
                  <a:pos x="324666444" y="375994611"/>
                </a:cxn>
                <a:cxn ang="0">
                  <a:pos x="458352417" y="187998191"/>
                </a:cxn>
                <a:cxn ang="0">
                  <a:pos x="229176209" y="112798560"/>
                </a:cxn>
              </a:cxnLst>
              <a:rect l="0" t="0" r="0" b="0"/>
              <a:pathLst>
                <a:path w="144" h="144">
                  <a:moveTo>
                    <a:pt x="72" y="36"/>
                  </a:moveTo>
                  <a:cubicBezTo>
                    <a:pt x="48" y="0"/>
                    <a:pt x="0" y="21"/>
                    <a:pt x="0" y="61"/>
                  </a:cubicBezTo>
                  <a:cubicBezTo>
                    <a:pt x="0" y="87"/>
                    <a:pt x="24" y="106"/>
                    <a:pt x="42" y="120"/>
                  </a:cubicBezTo>
                  <a:cubicBezTo>
                    <a:pt x="61" y="135"/>
                    <a:pt x="66" y="138"/>
                    <a:pt x="72" y="144"/>
                  </a:cubicBezTo>
                  <a:cubicBezTo>
                    <a:pt x="78" y="138"/>
                    <a:pt x="83" y="135"/>
                    <a:pt x="102" y="120"/>
                  </a:cubicBezTo>
                  <a:cubicBezTo>
                    <a:pt x="120" y="106"/>
                    <a:pt x="144" y="87"/>
                    <a:pt x="144" y="60"/>
                  </a:cubicBezTo>
                  <a:cubicBezTo>
                    <a:pt x="144" y="21"/>
                    <a:pt x="96" y="0"/>
                    <a:pt x="72" y="36"/>
                  </a:cubicBezTo>
                </a:path>
              </a:pathLst>
            </a:custGeom>
            <a:solidFill>
              <a:schemeClr val="accent1">
                <a:alpha val="100000"/>
              </a:schemeClr>
            </a:solidFill>
            <a:ln w="9525">
              <a:noFill/>
            </a:ln>
          </p:spPr>
          <p:txBody>
            <a:bodyPr/>
            <a:lstStyle/>
            <a:p>
              <a:endParaRPr lang="zh-CN" altLang="en-US"/>
            </a:p>
          </p:txBody>
        </p:sp>
        <p:sp>
          <p:nvSpPr>
            <p:cNvPr id="55327" name="Freeform 32"/>
            <p:cNvSpPr>
              <a:spLocks noEditPoints="1"/>
            </p:cNvSpPr>
            <p:nvPr/>
          </p:nvSpPr>
          <p:spPr>
            <a:xfrm>
              <a:off x="6597744" y="1009651"/>
              <a:ext cx="128455" cy="276974"/>
            </a:xfrm>
            <a:custGeom>
              <a:avLst/>
              <a:gdLst/>
              <a:ahLst/>
              <a:cxnLst>
                <a:cxn ang="0">
                  <a:pos x="229176209" y="340448984"/>
                </a:cxn>
                <a:cxn ang="0">
                  <a:pos x="229176209" y="302622503"/>
                </a:cxn>
                <a:cxn ang="0">
                  <a:pos x="171881710" y="302622503"/>
                </a:cxn>
                <a:cxn ang="0">
                  <a:pos x="152784734" y="321534855"/>
                </a:cxn>
                <a:cxn ang="0">
                  <a:pos x="114588996" y="321534855"/>
                </a:cxn>
                <a:cxn ang="0">
                  <a:pos x="114588996" y="163920670"/>
                </a:cxn>
                <a:cxn ang="0">
                  <a:pos x="171881710" y="85112690"/>
                </a:cxn>
                <a:cxn ang="0">
                  <a:pos x="85941747" y="0"/>
                </a:cxn>
                <a:cxn ang="0">
                  <a:pos x="0" y="85112690"/>
                </a:cxn>
                <a:cxn ang="0">
                  <a:pos x="57294498" y="163920670"/>
                </a:cxn>
                <a:cxn ang="0">
                  <a:pos x="57294498" y="463389930"/>
                </a:cxn>
                <a:cxn ang="0">
                  <a:pos x="85941747" y="491760235"/>
                </a:cxn>
                <a:cxn ang="0">
                  <a:pos x="114588996" y="463389930"/>
                </a:cxn>
                <a:cxn ang="0">
                  <a:pos x="114588996" y="416105497"/>
                </a:cxn>
                <a:cxn ang="0">
                  <a:pos x="152784734" y="416105497"/>
                </a:cxn>
                <a:cxn ang="0">
                  <a:pos x="171881710" y="435017850"/>
                </a:cxn>
                <a:cxn ang="0">
                  <a:pos x="229176209" y="435017850"/>
                </a:cxn>
                <a:cxn ang="0">
                  <a:pos x="229176209" y="397191369"/>
                </a:cxn>
                <a:cxn ang="0">
                  <a:pos x="190980471" y="397191369"/>
                </a:cxn>
                <a:cxn ang="0">
                  <a:pos x="190980471" y="340448984"/>
                </a:cxn>
                <a:cxn ang="0">
                  <a:pos x="229176209" y="340448984"/>
                </a:cxn>
                <a:cxn ang="0">
                  <a:pos x="85941747" y="56742385"/>
                </a:cxn>
                <a:cxn ang="0">
                  <a:pos x="114588996" y="85112690"/>
                </a:cxn>
                <a:cxn ang="0">
                  <a:pos x="85941747" y="113482995"/>
                </a:cxn>
                <a:cxn ang="0">
                  <a:pos x="57294498" y="85112690"/>
                </a:cxn>
                <a:cxn ang="0">
                  <a:pos x="85941747" y="56742385"/>
                </a:cxn>
              </a:cxnLst>
              <a:rect l="0" t="0" r="0" b="0"/>
              <a:pathLst>
                <a:path w="72" h="156">
                  <a:moveTo>
                    <a:pt x="72" y="108"/>
                  </a:moveTo>
                  <a:cubicBezTo>
                    <a:pt x="72" y="96"/>
                    <a:pt x="72" y="96"/>
                    <a:pt x="72" y="96"/>
                  </a:cubicBezTo>
                  <a:cubicBezTo>
                    <a:pt x="54" y="96"/>
                    <a:pt x="54" y="96"/>
                    <a:pt x="54" y="96"/>
                  </a:cubicBezTo>
                  <a:cubicBezTo>
                    <a:pt x="48" y="96"/>
                    <a:pt x="48" y="102"/>
                    <a:pt x="48" y="102"/>
                  </a:cubicBezTo>
                  <a:cubicBezTo>
                    <a:pt x="36" y="102"/>
                    <a:pt x="36" y="102"/>
                    <a:pt x="36" y="102"/>
                  </a:cubicBezTo>
                  <a:cubicBezTo>
                    <a:pt x="36" y="52"/>
                    <a:pt x="36" y="52"/>
                    <a:pt x="36" y="52"/>
                  </a:cubicBezTo>
                  <a:cubicBezTo>
                    <a:pt x="46" y="49"/>
                    <a:pt x="54" y="39"/>
                    <a:pt x="54" y="27"/>
                  </a:cubicBezTo>
                  <a:cubicBezTo>
                    <a:pt x="54" y="12"/>
                    <a:pt x="42" y="0"/>
                    <a:pt x="27" y="0"/>
                  </a:cubicBezTo>
                  <a:cubicBezTo>
                    <a:pt x="12" y="0"/>
                    <a:pt x="0" y="12"/>
                    <a:pt x="0" y="27"/>
                  </a:cubicBezTo>
                  <a:cubicBezTo>
                    <a:pt x="0" y="39"/>
                    <a:pt x="8" y="49"/>
                    <a:pt x="18" y="52"/>
                  </a:cubicBezTo>
                  <a:cubicBezTo>
                    <a:pt x="18" y="147"/>
                    <a:pt x="18" y="147"/>
                    <a:pt x="18" y="147"/>
                  </a:cubicBezTo>
                  <a:cubicBezTo>
                    <a:pt x="18" y="152"/>
                    <a:pt x="22" y="156"/>
                    <a:pt x="27" y="156"/>
                  </a:cubicBezTo>
                  <a:cubicBezTo>
                    <a:pt x="32" y="156"/>
                    <a:pt x="36" y="152"/>
                    <a:pt x="36" y="147"/>
                  </a:cubicBezTo>
                  <a:cubicBezTo>
                    <a:pt x="36" y="132"/>
                    <a:pt x="36" y="132"/>
                    <a:pt x="36" y="132"/>
                  </a:cubicBezTo>
                  <a:cubicBezTo>
                    <a:pt x="48" y="132"/>
                    <a:pt x="48" y="132"/>
                    <a:pt x="48" y="132"/>
                  </a:cubicBezTo>
                  <a:cubicBezTo>
                    <a:pt x="48" y="132"/>
                    <a:pt x="48" y="138"/>
                    <a:pt x="54" y="138"/>
                  </a:cubicBezTo>
                  <a:cubicBezTo>
                    <a:pt x="72" y="138"/>
                    <a:pt x="72" y="138"/>
                    <a:pt x="72" y="138"/>
                  </a:cubicBezTo>
                  <a:cubicBezTo>
                    <a:pt x="72" y="126"/>
                    <a:pt x="72" y="126"/>
                    <a:pt x="72" y="126"/>
                  </a:cubicBezTo>
                  <a:cubicBezTo>
                    <a:pt x="60" y="126"/>
                    <a:pt x="60" y="126"/>
                    <a:pt x="60" y="126"/>
                  </a:cubicBezTo>
                  <a:cubicBezTo>
                    <a:pt x="60" y="108"/>
                    <a:pt x="60" y="108"/>
                    <a:pt x="60" y="108"/>
                  </a:cubicBezTo>
                  <a:lnTo>
                    <a:pt x="72" y="108"/>
                  </a:lnTo>
                  <a:close/>
                  <a:moveTo>
                    <a:pt x="27" y="18"/>
                  </a:moveTo>
                  <a:cubicBezTo>
                    <a:pt x="32" y="18"/>
                    <a:pt x="36" y="22"/>
                    <a:pt x="36" y="27"/>
                  </a:cubicBezTo>
                  <a:cubicBezTo>
                    <a:pt x="36" y="32"/>
                    <a:pt x="32" y="36"/>
                    <a:pt x="27" y="36"/>
                  </a:cubicBezTo>
                  <a:cubicBezTo>
                    <a:pt x="22" y="36"/>
                    <a:pt x="18" y="32"/>
                    <a:pt x="18" y="27"/>
                  </a:cubicBezTo>
                  <a:cubicBezTo>
                    <a:pt x="18" y="22"/>
                    <a:pt x="22" y="18"/>
                    <a:pt x="27" y="18"/>
                  </a:cubicBezTo>
                </a:path>
              </a:pathLst>
            </a:custGeom>
            <a:solidFill>
              <a:schemeClr val="accent1">
                <a:alpha val="100000"/>
              </a:schemeClr>
            </a:solidFill>
            <a:ln w="9525">
              <a:noFill/>
            </a:ln>
          </p:spPr>
          <p:txBody>
            <a:bodyPr/>
            <a:lstStyle/>
            <a:p>
              <a:endParaRPr lang="zh-CN" altLang="en-US"/>
            </a:p>
          </p:txBody>
        </p:sp>
        <p:sp>
          <p:nvSpPr>
            <p:cNvPr id="55328" name="Freeform 33"/>
            <p:cNvSpPr>
              <a:spLocks noEditPoints="1"/>
            </p:cNvSpPr>
            <p:nvPr/>
          </p:nvSpPr>
          <p:spPr>
            <a:xfrm>
              <a:off x="1011976" y="1489338"/>
              <a:ext cx="212753" cy="254896"/>
            </a:xfrm>
            <a:custGeom>
              <a:avLst/>
              <a:gdLst/>
              <a:ahLst/>
              <a:cxnLst>
                <a:cxn ang="0">
                  <a:pos x="320618771" y="187998191"/>
                </a:cxn>
                <a:cxn ang="0">
                  <a:pos x="320618771" y="131598911"/>
                </a:cxn>
                <a:cxn ang="0">
                  <a:pos x="188600216" y="0"/>
                </a:cxn>
                <a:cxn ang="0">
                  <a:pos x="56579887" y="131598911"/>
                </a:cxn>
                <a:cxn ang="0">
                  <a:pos x="56579887" y="187998191"/>
                </a:cxn>
                <a:cxn ang="0">
                  <a:pos x="0" y="187998191"/>
                </a:cxn>
                <a:cxn ang="0">
                  <a:pos x="0" y="451194242"/>
                </a:cxn>
                <a:cxn ang="0">
                  <a:pos x="377198658" y="451194242"/>
                </a:cxn>
                <a:cxn ang="0">
                  <a:pos x="377198658" y="187998191"/>
                </a:cxn>
                <a:cxn ang="0">
                  <a:pos x="320618771" y="187998191"/>
                </a:cxn>
                <a:cxn ang="0">
                  <a:pos x="207458996" y="332129488"/>
                </a:cxn>
                <a:cxn ang="0">
                  <a:pos x="207458996" y="394794962"/>
                </a:cxn>
                <a:cxn ang="0">
                  <a:pos x="169739662" y="394794962"/>
                </a:cxn>
                <a:cxn ang="0">
                  <a:pos x="169739662" y="332129488"/>
                </a:cxn>
                <a:cxn ang="0">
                  <a:pos x="150879109" y="300796751"/>
                </a:cxn>
                <a:cxn ang="0">
                  <a:pos x="188600216" y="263196051"/>
                </a:cxn>
                <a:cxn ang="0">
                  <a:pos x="226319550" y="300796751"/>
                </a:cxn>
                <a:cxn ang="0">
                  <a:pos x="207458996" y="332129488"/>
                </a:cxn>
                <a:cxn ang="0">
                  <a:pos x="282899437" y="187998191"/>
                </a:cxn>
                <a:cxn ang="0">
                  <a:pos x="94299221" y="187998191"/>
                </a:cxn>
                <a:cxn ang="0">
                  <a:pos x="94299221" y="131598911"/>
                </a:cxn>
                <a:cxn ang="0">
                  <a:pos x="188600216" y="37598930"/>
                </a:cxn>
                <a:cxn ang="0">
                  <a:pos x="282899437" y="131598911"/>
                </a:cxn>
                <a:cxn ang="0">
                  <a:pos x="282899437" y="187998191"/>
                </a:cxn>
              </a:cxnLst>
              <a:rect l="0" t="0" r="0" b="0"/>
              <a:pathLst>
                <a:path w="120" h="144">
                  <a:moveTo>
                    <a:pt x="102" y="60"/>
                  </a:moveTo>
                  <a:cubicBezTo>
                    <a:pt x="102" y="42"/>
                    <a:pt x="102" y="42"/>
                    <a:pt x="102" y="42"/>
                  </a:cubicBezTo>
                  <a:cubicBezTo>
                    <a:pt x="102" y="42"/>
                    <a:pt x="102" y="0"/>
                    <a:pt x="60" y="0"/>
                  </a:cubicBezTo>
                  <a:cubicBezTo>
                    <a:pt x="18" y="0"/>
                    <a:pt x="18" y="42"/>
                    <a:pt x="18" y="42"/>
                  </a:cubicBezTo>
                  <a:cubicBezTo>
                    <a:pt x="18" y="60"/>
                    <a:pt x="18" y="60"/>
                    <a:pt x="18" y="60"/>
                  </a:cubicBezTo>
                  <a:cubicBezTo>
                    <a:pt x="0" y="60"/>
                    <a:pt x="0" y="60"/>
                    <a:pt x="0" y="60"/>
                  </a:cubicBezTo>
                  <a:cubicBezTo>
                    <a:pt x="0" y="144"/>
                    <a:pt x="0" y="144"/>
                    <a:pt x="0" y="144"/>
                  </a:cubicBezTo>
                  <a:cubicBezTo>
                    <a:pt x="120" y="144"/>
                    <a:pt x="120" y="144"/>
                    <a:pt x="120" y="144"/>
                  </a:cubicBezTo>
                  <a:cubicBezTo>
                    <a:pt x="120" y="60"/>
                    <a:pt x="120" y="60"/>
                    <a:pt x="120" y="60"/>
                  </a:cubicBezTo>
                  <a:lnTo>
                    <a:pt x="102" y="60"/>
                  </a:lnTo>
                  <a:close/>
                  <a:moveTo>
                    <a:pt x="66" y="106"/>
                  </a:moveTo>
                  <a:cubicBezTo>
                    <a:pt x="66" y="126"/>
                    <a:pt x="66" y="126"/>
                    <a:pt x="66" y="126"/>
                  </a:cubicBezTo>
                  <a:cubicBezTo>
                    <a:pt x="54" y="126"/>
                    <a:pt x="54" y="126"/>
                    <a:pt x="54" y="126"/>
                  </a:cubicBezTo>
                  <a:cubicBezTo>
                    <a:pt x="54" y="106"/>
                    <a:pt x="54" y="106"/>
                    <a:pt x="54" y="106"/>
                  </a:cubicBezTo>
                  <a:cubicBezTo>
                    <a:pt x="50" y="104"/>
                    <a:pt x="48" y="100"/>
                    <a:pt x="48" y="96"/>
                  </a:cubicBezTo>
                  <a:cubicBezTo>
                    <a:pt x="48" y="89"/>
                    <a:pt x="53" y="84"/>
                    <a:pt x="60" y="84"/>
                  </a:cubicBezTo>
                  <a:cubicBezTo>
                    <a:pt x="67" y="84"/>
                    <a:pt x="72" y="89"/>
                    <a:pt x="72" y="96"/>
                  </a:cubicBezTo>
                  <a:cubicBezTo>
                    <a:pt x="72" y="100"/>
                    <a:pt x="70" y="104"/>
                    <a:pt x="66" y="106"/>
                  </a:cubicBezTo>
                  <a:moveTo>
                    <a:pt x="90" y="60"/>
                  </a:moveTo>
                  <a:cubicBezTo>
                    <a:pt x="30" y="60"/>
                    <a:pt x="30" y="60"/>
                    <a:pt x="30" y="60"/>
                  </a:cubicBezTo>
                  <a:cubicBezTo>
                    <a:pt x="30" y="42"/>
                    <a:pt x="30" y="42"/>
                    <a:pt x="30" y="42"/>
                  </a:cubicBezTo>
                  <a:cubicBezTo>
                    <a:pt x="30" y="37"/>
                    <a:pt x="32" y="12"/>
                    <a:pt x="60" y="12"/>
                  </a:cubicBezTo>
                  <a:cubicBezTo>
                    <a:pt x="88" y="12"/>
                    <a:pt x="90" y="37"/>
                    <a:pt x="90" y="42"/>
                  </a:cubicBezTo>
                  <a:lnTo>
                    <a:pt x="90" y="60"/>
                  </a:lnTo>
                  <a:close/>
                </a:path>
              </a:pathLst>
            </a:custGeom>
            <a:solidFill>
              <a:schemeClr val="accent1">
                <a:alpha val="100000"/>
              </a:schemeClr>
            </a:solidFill>
            <a:ln w="9525">
              <a:noFill/>
            </a:ln>
          </p:spPr>
          <p:txBody>
            <a:bodyPr/>
            <a:lstStyle/>
            <a:p>
              <a:endParaRPr lang="zh-CN" altLang="en-US"/>
            </a:p>
          </p:txBody>
        </p:sp>
        <p:sp>
          <p:nvSpPr>
            <p:cNvPr id="55329" name="Freeform 34"/>
            <p:cNvSpPr/>
            <p:nvPr/>
          </p:nvSpPr>
          <p:spPr>
            <a:xfrm>
              <a:off x="1535829" y="1483317"/>
              <a:ext cx="244866" cy="272960"/>
            </a:xfrm>
            <a:custGeom>
              <a:avLst/>
              <a:gdLst/>
              <a:ahLst/>
              <a:cxnLst>
                <a:cxn ang="0">
                  <a:pos x="406151072" y="238713332"/>
                </a:cxn>
                <a:cxn ang="0">
                  <a:pos x="377815817" y="267358076"/>
                </a:cxn>
                <a:cxn ang="0">
                  <a:pos x="217244051" y="429683641"/>
                </a:cxn>
                <a:cxn ang="0">
                  <a:pos x="56672284" y="267358076"/>
                </a:cxn>
                <a:cxn ang="0">
                  <a:pos x="217244051" y="105034294"/>
                </a:cxn>
                <a:cxn ang="0">
                  <a:pos x="217244051" y="105034294"/>
                </a:cxn>
                <a:cxn ang="0">
                  <a:pos x="217244051" y="152777318"/>
                </a:cxn>
                <a:cxn ang="0">
                  <a:pos x="330588618" y="76387767"/>
                </a:cxn>
                <a:cxn ang="0">
                  <a:pos x="217244051" y="0"/>
                </a:cxn>
                <a:cxn ang="0">
                  <a:pos x="217244051" y="47743023"/>
                </a:cxn>
                <a:cxn ang="0">
                  <a:pos x="217244051" y="47743023"/>
                </a:cxn>
                <a:cxn ang="0">
                  <a:pos x="0" y="267358076"/>
                </a:cxn>
                <a:cxn ang="0">
                  <a:pos x="217244051" y="486974912"/>
                </a:cxn>
                <a:cxn ang="0">
                  <a:pos x="434488101" y="267358076"/>
                </a:cxn>
                <a:cxn ang="0">
                  <a:pos x="406151072" y="238713332"/>
                </a:cxn>
              </a:cxnLst>
              <a:rect l="0" t="0" r="0" b="0"/>
              <a:pathLst>
                <a:path w="138" h="153">
                  <a:moveTo>
                    <a:pt x="129" y="75"/>
                  </a:moveTo>
                  <a:cubicBezTo>
                    <a:pt x="124" y="75"/>
                    <a:pt x="120" y="80"/>
                    <a:pt x="120" y="84"/>
                  </a:cubicBezTo>
                  <a:cubicBezTo>
                    <a:pt x="120" y="113"/>
                    <a:pt x="97" y="135"/>
                    <a:pt x="69" y="135"/>
                  </a:cubicBezTo>
                  <a:cubicBezTo>
                    <a:pt x="41" y="135"/>
                    <a:pt x="18" y="113"/>
                    <a:pt x="18" y="84"/>
                  </a:cubicBezTo>
                  <a:cubicBezTo>
                    <a:pt x="18" y="56"/>
                    <a:pt x="41" y="33"/>
                    <a:pt x="69" y="33"/>
                  </a:cubicBezTo>
                  <a:cubicBezTo>
                    <a:pt x="69" y="33"/>
                    <a:pt x="69" y="33"/>
                    <a:pt x="69" y="33"/>
                  </a:cubicBezTo>
                  <a:cubicBezTo>
                    <a:pt x="69" y="48"/>
                    <a:pt x="69" y="48"/>
                    <a:pt x="69" y="48"/>
                  </a:cubicBezTo>
                  <a:cubicBezTo>
                    <a:pt x="105" y="24"/>
                    <a:pt x="105" y="24"/>
                    <a:pt x="105" y="24"/>
                  </a:cubicBezTo>
                  <a:cubicBezTo>
                    <a:pt x="69" y="0"/>
                    <a:pt x="69" y="0"/>
                    <a:pt x="69" y="0"/>
                  </a:cubicBezTo>
                  <a:cubicBezTo>
                    <a:pt x="69" y="15"/>
                    <a:pt x="69" y="15"/>
                    <a:pt x="69" y="15"/>
                  </a:cubicBezTo>
                  <a:cubicBezTo>
                    <a:pt x="69" y="15"/>
                    <a:pt x="69" y="15"/>
                    <a:pt x="69" y="15"/>
                  </a:cubicBezTo>
                  <a:cubicBezTo>
                    <a:pt x="31" y="15"/>
                    <a:pt x="0" y="46"/>
                    <a:pt x="0" y="84"/>
                  </a:cubicBezTo>
                  <a:cubicBezTo>
                    <a:pt x="0" y="123"/>
                    <a:pt x="31" y="153"/>
                    <a:pt x="69" y="153"/>
                  </a:cubicBezTo>
                  <a:cubicBezTo>
                    <a:pt x="107" y="153"/>
                    <a:pt x="138" y="123"/>
                    <a:pt x="138" y="84"/>
                  </a:cubicBezTo>
                  <a:cubicBezTo>
                    <a:pt x="138" y="80"/>
                    <a:pt x="134" y="75"/>
                    <a:pt x="129" y="75"/>
                  </a:cubicBezTo>
                </a:path>
              </a:pathLst>
            </a:custGeom>
            <a:solidFill>
              <a:schemeClr val="accent1">
                <a:alpha val="100000"/>
              </a:schemeClr>
            </a:solidFill>
            <a:ln w="9525">
              <a:noFill/>
            </a:ln>
          </p:spPr>
          <p:txBody>
            <a:bodyPr/>
            <a:lstStyle/>
            <a:p>
              <a:endParaRPr lang="zh-CN" altLang="en-US"/>
            </a:p>
          </p:txBody>
        </p:sp>
        <p:sp>
          <p:nvSpPr>
            <p:cNvPr id="55330" name="Freeform 35"/>
            <p:cNvSpPr/>
            <p:nvPr/>
          </p:nvSpPr>
          <p:spPr>
            <a:xfrm>
              <a:off x="2003485" y="1563599"/>
              <a:ext cx="244866" cy="196692"/>
            </a:xfrm>
            <a:custGeom>
              <a:avLst/>
              <a:gdLst/>
              <a:ahLst/>
              <a:cxnLst>
                <a:cxn ang="0">
                  <a:pos x="387260902" y="260618672"/>
                </a:cxn>
                <a:cxn ang="0">
                  <a:pos x="280213649" y="292018512"/>
                </a:cxn>
                <a:cxn ang="0">
                  <a:pos x="267619020" y="292018512"/>
                </a:cxn>
                <a:cxn ang="0">
                  <a:pos x="261321705" y="288878528"/>
                </a:cxn>
                <a:cxn ang="0">
                  <a:pos x="248728850" y="288878528"/>
                </a:cxn>
                <a:cxn ang="0">
                  <a:pos x="242431535" y="285738544"/>
                </a:cxn>
                <a:cxn ang="0">
                  <a:pos x="232986450" y="285738544"/>
                </a:cxn>
                <a:cxn ang="0">
                  <a:pos x="226689135" y="282598560"/>
                </a:cxn>
                <a:cxn ang="0">
                  <a:pos x="214096280" y="279458576"/>
                </a:cxn>
                <a:cxn ang="0">
                  <a:pos x="210946736" y="276318592"/>
                </a:cxn>
                <a:cxn ang="0">
                  <a:pos x="198353881" y="270038624"/>
                </a:cxn>
                <a:cxn ang="0">
                  <a:pos x="198353881" y="270038624"/>
                </a:cxn>
                <a:cxn ang="0">
                  <a:pos x="157423997" y="238638784"/>
                </a:cxn>
                <a:cxn ang="0">
                  <a:pos x="157423997" y="238638784"/>
                </a:cxn>
                <a:cxn ang="0">
                  <a:pos x="144829367" y="226078848"/>
                </a:cxn>
                <a:cxn ang="0">
                  <a:pos x="141681597" y="222938864"/>
                </a:cxn>
                <a:cxn ang="0">
                  <a:pos x="103899483" y="113039424"/>
                </a:cxn>
                <a:cxn ang="0">
                  <a:pos x="151126682" y="113039424"/>
                </a:cxn>
                <a:cxn ang="0">
                  <a:pos x="75562454" y="0"/>
                </a:cxn>
                <a:cxn ang="0">
                  <a:pos x="0" y="113039424"/>
                </a:cxn>
                <a:cxn ang="0">
                  <a:pos x="47227199" y="113039424"/>
                </a:cxn>
                <a:cxn ang="0">
                  <a:pos x="88157083" y="244918752"/>
                </a:cxn>
                <a:cxn ang="0">
                  <a:pos x="91304853" y="248058736"/>
                </a:cxn>
                <a:cxn ang="0">
                  <a:pos x="97602168" y="260618672"/>
                </a:cxn>
                <a:cxn ang="0">
                  <a:pos x="100751713" y="263758656"/>
                </a:cxn>
                <a:cxn ang="0">
                  <a:pos x="116492338" y="279458576"/>
                </a:cxn>
                <a:cxn ang="0">
                  <a:pos x="116492338" y="279458576"/>
                </a:cxn>
                <a:cxn ang="0">
                  <a:pos x="170016852" y="320278368"/>
                </a:cxn>
                <a:cxn ang="0">
                  <a:pos x="170016852" y="320278368"/>
                </a:cxn>
                <a:cxn ang="0">
                  <a:pos x="188907021" y="329698320"/>
                </a:cxn>
                <a:cxn ang="0">
                  <a:pos x="192056566" y="329698320"/>
                </a:cxn>
                <a:cxn ang="0">
                  <a:pos x="207798966" y="335978288"/>
                </a:cxn>
                <a:cxn ang="0">
                  <a:pos x="214096280" y="339118272"/>
                </a:cxn>
                <a:cxn ang="0">
                  <a:pos x="229838680" y="342258256"/>
                </a:cxn>
                <a:cxn ang="0">
                  <a:pos x="239283765" y="345398240"/>
                </a:cxn>
                <a:cxn ang="0">
                  <a:pos x="242431535" y="345398240"/>
                </a:cxn>
                <a:cxn ang="0">
                  <a:pos x="255026165" y="345398240"/>
                </a:cxn>
                <a:cxn ang="0">
                  <a:pos x="261321705" y="348538224"/>
                </a:cxn>
                <a:cxn ang="0">
                  <a:pos x="283361419" y="348538224"/>
                </a:cxn>
                <a:cxn ang="0">
                  <a:pos x="418745701" y="304578448"/>
                </a:cxn>
                <a:cxn ang="0">
                  <a:pos x="425043016" y="266898640"/>
                </a:cxn>
                <a:cxn ang="0">
                  <a:pos x="387260902" y="260618672"/>
                </a:cxn>
              </a:cxnLst>
              <a:rect l="0" t="0" r="0" b="0"/>
              <a:pathLst>
                <a:path w="138" h="111">
                  <a:moveTo>
                    <a:pt x="123" y="83"/>
                  </a:moveTo>
                  <a:cubicBezTo>
                    <a:pt x="113" y="90"/>
                    <a:pt x="101" y="93"/>
                    <a:pt x="89" y="93"/>
                  </a:cubicBezTo>
                  <a:cubicBezTo>
                    <a:pt x="88" y="93"/>
                    <a:pt x="86" y="93"/>
                    <a:pt x="85" y="93"/>
                  </a:cubicBezTo>
                  <a:cubicBezTo>
                    <a:pt x="84" y="93"/>
                    <a:pt x="83" y="93"/>
                    <a:pt x="83" y="92"/>
                  </a:cubicBezTo>
                  <a:cubicBezTo>
                    <a:pt x="82" y="92"/>
                    <a:pt x="80" y="92"/>
                    <a:pt x="79" y="92"/>
                  </a:cubicBezTo>
                  <a:cubicBezTo>
                    <a:pt x="78" y="92"/>
                    <a:pt x="78" y="92"/>
                    <a:pt x="77" y="91"/>
                  </a:cubicBezTo>
                  <a:cubicBezTo>
                    <a:pt x="76" y="91"/>
                    <a:pt x="75" y="91"/>
                    <a:pt x="74" y="91"/>
                  </a:cubicBezTo>
                  <a:cubicBezTo>
                    <a:pt x="73" y="90"/>
                    <a:pt x="72" y="90"/>
                    <a:pt x="72" y="90"/>
                  </a:cubicBezTo>
                  <a:cubicBezTo>
                    <a:pt x="71" y="90"/>
                    <a:pt x="69" y="89"/>
                    <a:pt x="68" y="89"/>
                  </a:cubicBezTo>
                  <a:cubicBezTo>
                    <a:pt x="68" y="88"/>
                    <a:pt x="68" y="88"/>
                    <a:pt x="67" y="88"/>
                  </a:cubicBezTo>
                  <a:cubicBezTo>
                    <a:pt x="66" y="88"/>
                    <a:pt x="64" y="87"/>
                    <a:pt x="63" y="86"/>
                  </a:cubicBezTo>
                  <a:cubicBezTo>
                    <a:pt x="63" y="86"/>
                    <a:pt x="63" y="86"/>
                    <a:pt x="63" y="86"/>
                  </a:cubicBezTo>
                  <a:cubicBezTo>
                    <a:pt x="58" y="83"/>
                    <a:pt x="54" y="80"/>
                    <a:pt x="50" y="76"/>
                  </a:cubicBezTo>
                  <a:cubicBezTo>
                    <a:pt x="50" y="76"/>
                    <a:pt x="50" y="76"/>
                    <a:pt x="50" y="76"/>
                  </a:cubicBezTo>
                  <a:cubicBezTo>
                    <a:pt x="48" y="75"/>
                    <a:pt x="47" y="74"/>
                    <a:pt x="46" y="72"/>
                  </a:cubicBezTo>
                  <a:cubicBezTo>
                    <a:pt x="46" y="72"/>
                    <a:pt x="46" y="72"/>
                    <a:pt x="45" y="71"/>
                  </a:cubicBezTo>
                  <a:cubicBezTo>
                    <a:pt x="38" y="62"/>
                    <a:pt x="33" y="49"/>
                    <a:pt x="33" y="36"/>
                  </a:cubicBezTo>
                  <a:cubicBezTo>
                    <a:pt x="48" y="36"/>
                    <a:pt x="48" y="36"/>
                    <a:pt x="48" y="36"/>
                  </a:cubicBezTo>
                  <a:cubicBezTo>
                    <a:pt x="24" y="0"/>
                    <a:pt x="24" y="0"/>
                    <a:pt x="24" y="0"/>
                  </a:cubicBezTo>
                  <a:cubicBezTo>
                    <a:pt x="0" y="36"/>
                    <a:pt x="0" y="36"/>
                    <a:pt x="0" y="36"/>
                  </a:cubicBezTo>
                  <a:cubicBezTo>
                    <a:pt x="15" y="36"/>
                    <a:pt x="15" y="36"/>
                    <a:pt x="15" y="36"/>
                  </a:cubicBezTo>
                  <a:cubicBezTo>
                    <a:pt x="15" y="52"/>
                    <a:pt x="20" y="66"/>
                    <a:pt x="28" y="78"/>
                  </a:cubicBezTo>
                  <a:cubicBezTo>
                    <a:pt x="28" y="79"/>
                    <a:pt x="28" y="79"/>
                    <a:pt x="29" y="79"/>
                  </a:cubicBezTo>
                  <a:cubicBezTo>
                    <a:pt x="29" y="80"/>
                    <a:pt x="30" y="81"/>
                    <a:pt x="31" y="83"/>
                  </a:cubicBezTo>
                  <a:cubicBezTo>
                    <a:pt x="32" y="83"/>
                    <a:pt x="32" y="83"/>
                    <a:pt x="32" y="84"/>
                  </a:cubicBezTo>
                  <a:cubicBezTo>
                    <a:pt x="34" y="86"/>
                    <a:pt x="35" y="87"/>
                    <a:pt x="37" y="89"/>
                  </a:cubicBezTo>
                  <a:cubicBezTo>
                    <a:pt x="37" y="89"/>
                    <a:pt x="37" y="89"/>
                    <a:pt x="37" y="89"/>
                  </a:cubicBezTo>
                  <a:cubicBezTo>
                    <a:pt x="42" y="94"/>
                    <a:pt x="48" y="98"/>
                    <a:pt x="54" y="102"/>
                  </a:cubicBezTo>
                  <a:cubicBezTo>
                    <a:pt x="54" y="102"/>
                    <a:pt x="54" y="102"/>
                    <a:pt x="54" y="102"/>
                  </a:cubicBezTo>
                  <a:cubicBezTo>
                    <a:pt x="56" y="103"/>
                    <a:pt x="58" y="104"/>
                    <a:pt x="60" y="105"/>
                  </a:cubicBezTo>
                  <a:cubicBezTo>
                    <a:pt x="60" y="105"/>
                    <a:pt x="61" y="105"/>
                    <a:pt x="61" y="105"/>
                  </a:cubicBezTo>
                  <a:cubicBezTo>
                    <a:pt x="63" y="106"/>
                    <a:pt x="64" y="106"/>
                    <a:pt x="66" y="107"/>
                  </a:cubicBezTo>
                  <a:cubicBezTo>
                    <a:pt x="67" y="107"/>
                    <a:pt x="68" y="108"/>
                    <a:pt x="68" y="108"/>
                  </a:cubicBezTo>
                  <a:cubicBezTo>
                    <a:pt x="70" y="108"/>
                    <a:pt x="71" y="109"/>
                    <a:pt x="73" y="109"/>
                  </a:cubicBezTo>
                  <a:cubicBezTo>
                    <a:pt x="74" y="109"/>
                    <a:pt x="75" y="109"/>
                    <a:pt x="76" y="110"/>
                  </a:cubicBezTo>
                  <a:cubicBezTo>
                    <a:pt x="76" y="110"/>
                    <a:pt x="77" y="110"/>
                    <a:pt x="77" y="110"/>
                  </a:cubicBezTo>
                  <a:cubicBezTo>
                    <a:pt x="78" y="110"/>
                    <a:pt x="80" y="110"/>
                    <a:pt x="81" y="110"/>
                  </a:cubicBezTo>
                  <a:cubicBezTo>
                    <a:pt x="82" y="110"/>
                    <a:pt x="82" y="111"/>
                    <a:pt x="83" y="111"/>
                  </a:cubicBezTo>
                  <a:cubicBezTo>
                    <a:pt x="85" y="111"/>
                    <a:pt x="88" y="111"/>
                    <a:pt x="90" y="111"/>
                  </a:cubicBezTo>
                  <a:cubicBezTo>
                    <a:pt x="105" y="111"/>
                    <a:pt x="120" y="106"/>
                    <a:pt x="133" y="97"/>
                  </a:cubicBezTo>
                  <a:cubicBezTo>
                    <a:pt x="137" y="95"/>
                    <a:pt x="138" y="89"/>
                    <a:pt x="135" y="85"/>
                  </a:cubicBezTo>
                  <a:cubicBezTo>
                    <a:pt x="132" y="81"/>
                    <a:pt x="127" y="80"/>
                    <a:pt x="123" y="83"/>
                  </a:cubicBezTo>
                </a:path>
              </a:pathLst>
            </a:custGeom>
            <a:solidFill>
              <a:schemeClr val="accent1">
                <a:alpha val="100000"/>
              </a:schemeClr>
            </a:solidFill>
            <a:ln w="9525">
              <a:noFill/>
            </a:ln>
          </p:spPr>
          <p:txBody>
            <a:bodyPr/>
            <a:lstStyle/>
            <a:p>
              <a:endParaRPr lang="zh-CN" altLang="en-US"/>
            </a:p>
          </p:txBody>
        </p:sp>
        <p:sp>
          <p:nvSpPr>
            <p:cNvPr id="55331" name="Freeform 36"/>
            <p:cNvSpPr/>
            <p:nvPr/>
          </p:nvSpPr>
          <p:spPr>
            <a:xfrm>
              <a:off x="2077748" y="1493353"/>
              <a:ext cx="244866" cy="198699"/>
            </a:xfrm>
            <a:custGeom>
              <a:avLst/>
              <a:gdLst/>
              <a:ahLst/>
              <a:cxnLst>
                <a:cxn ang="0">
                  <a:pos x="387260902" y="240329126"/>
                </a:cxn>
                <a:cxn ang="0">
                  <a:pos x="346331018" y="105745460"/>
                </a:cxn>
                <a:cxn ang="0">
                  <a:pos x="343183248" y="102541215"/>
                </a:cxn>
                <a:cxn ang="0">
                  <a:pos x="333736388" y="89722444"/>
                </a:cxn>
                <a:cxn ang="0">
                  <a:pos x="333736388" y="86518199"/>
                </a:cxn>
                <a:cxn ang="0">
                  <a:pos x="245581080" y="19225471"/>
                </a:cxn>
                <a:cxn ang="0">
                  <a:pos x="242431535" y="19225471"/>
                </a:cxn>
                <a:cxn ang="0">
                  <a:pos x="226689135" y="12816981"/>
                </a:cxn>
                <a:cxn ang="0">
                  <a:pos x="220391821" y="9612735"/>
                </a:cxn>
                <a:cxn ang="0">
                  <a:pos x="204649421" y="6408490"/>
                </a:cxn>
                <a:cxn ang="0">
                  <a:pos x="195204336" y="3204245"/>
                </a:cxn>
                <a:cxn ang="0">
                  <a:pos x="192056566" y="3204245"/>
                </a:cxn>
                <a:cxn ang="0">
                  <a:pos x="179461937" y="3204245"/>
                </a:cxn>
                <a:cxn ang="0">
                  <a:pos x="173166396" y="0"/>
                </a:cxn>
                <a:cxn ang="0">
                  <a:pos x="154274452" y="0"/>
                </a:cxn>
                <a:cxn ang="0">
                  <a:pos x="151126682" y="0"/>
                </a:cxn>
                <a:cxn ang="0">
                  <a:pos x="151126682" y="0"/>
                </a:cxn>
                <a:cxn ang="0">
                  <a:pos x="15742400" y="44861222"/>
                </a:cxn>
                <a:cxn ang="0">
                  <a:pos x="9445085" y="83313954"/>
                </a:cxn>
                <a:cxn ang="0">
                  <a:pos x="47227199" y="89722444"/>
                </a:cxn>
                <a:cxn ang="0">
                  <a:pos x="151126682" y="57678203"/>
                </a:cxn>
                <a:cxn ang="0">
                  <a:pos x="166869081" y="57678203"/>
                </a:cxn>
                <a:cxn ang="0">
                  <a:pos x="173166396" y="57678203"/>
                </a:cxn>
                <a:cxn ang="0">
                  <a:pos x="185759251" y="60884238"/>
                </a:cxn>
                <a:cxn ang="0">
                  <a:pos x="192056566" y="60884238"/>
                </a:cxn>
                <a:cxn ang="0">
                  <a:pos x="204649421" y="64088483"/>
                </a:cxn>
                <a:cxn ang="0">
                  <a:pos x="207798966" y="67292728"/>
                </a:cxn>
                <a:cxn ang="0">
                  <a:pos x="220391821" y="70496973"/>
                </a:cxn>
                <a:cxn ang="0">
                  <a:pos x="220391821" y="73701218"/>
                </a:cxn>
                <a:cxn ang="0">
                  <a:pos x="289658734" y="124970931"/>
                </a:cxn>
                <a:cxn ang="0">
                  <a:pos x="289658734" y="124970931"/>
                </a:cxn>
                <a:cxn ang="0">
                  <a:pos x="330588618" y="240329126"/>
                </a:cxn>
                <a:cxn ang="0">
                  <a:pos x="283361419" y="240329126"/>
                </a:cxn>
                <a:cxn ang="0">
                  <a:pos x="358925647" y="355687321"/>
                </a:cxn>
                <a:cxn ang="0">
                  <a:pos x="434488101" y="240329126"/>
                </a:cxn>
                <a:cxn ang="0">
                  <a:pos x="387260902" y="240329126"/>
                </a:cxn>
              </a:cxnLst>
              <a:rect l="0" t="0" r="0" b="0"/>
              <a:pathLst>
                <a:path w="138" h="111">
                  <a:moveTo>
                    <a:pt x="123" y="75"/>
                  </a:moveTo>
                  <a:cubicBezTo>
                    <a:pt x="123" y="59"/>
                    <a:pt x="118" y="45"/>
                    <a:pt x="110" y="33"/>
                  </a:cubicBezTo>
                  <a:cubicBezTo>
                    <a:pt x="110" y="32"/>
                    <a:pt x="110" y="32"/>
                    <a:pt x="109" y="32"/>
                  </a:cubicBezTo>
                  <a:cubicBezTo>
                    <a:pt x="108" y="30"/>
                    <a:pt x="107" y="29"/>
                    <a:pt x="106" y="28"/>
                  </a:cubicBezTo>
                  <a:cubicBezTo>
                    <a:pt x="106" y="28"/>
                    <a:pt x="106" y="27"/>
                    <a:pt x="106" y="27"/>
                  </a:cubicBezTo>
                  <a:cubicBezTo>
                    <a:pt x="98" y="18"/>
                    <a:pt x="89" y="11"/>
                    <a:pt x="78" y="6"/>
                  </a:cubicBezTo>
                  <a:cubicBezTo>
                    <a:pt x="77" y="6"/>
                    <a:pt x="77" y="6"/>
                    <a:pt x="77" y="6"/>
                  </a:cubicBezTo>
                  <a:cubicBezTo>
                    <a:pt x="75" y="5"/>
                    <a:pt x="73" y="4"/>
                    <a:pt x="72" y="4"/>
                  </a:cubicBezTo>
                  <a:cubicBezTo>
                    <a:pt x="71" y="4"/>
                    <a:pt x="70" y="3"/>
                    <a:pt x="70" y="3"/>
                  </a:cubicBezTo>
                  <a:cubicBezTo>
                    <a:pt x="68" y="3"/>
                    <a:pt x="67" y="2"/>
                    <a:pt x="65" y="2"/>
                  </a:cubicBezTo>
                  <a:cubicBezTo>
                    <a:pt x="64" y="2"/>
                    <a:pt x="63" y="2"/>
                    <a:pt x="62" y="1"/>
                  </a:cubicBezTo>
                  <a:cubicBezTo>
                    <a:pt x="62" y="1"/>
                    <a:pt x="61" y="1"/>
                    <a:pt x="61" y="1"/>
                  </a:cubicBezTo>
                  <a:cubicBezTo>
                    <a:pt x="60" y="1"/>
                    <a:pt x="59" y="1"/>
                    <a:pt x="57" y="1"/>
                  </a:cubicBezTo>
                  <a:cubicBezTo>
                    <a:pt x="57" y="1"/>
                    <a:pt x="56" y="0"/>
                    <a:pt x="55" y="0"/>
                  </a:cubicBezTo>
                  <a:cubicBezTo>
                    <a:pt x="53" y="0"/>
                    <a:pt x="51" y="0"/>
                    <a:pt x="49" y="0"/>
                  </a:cubicBezTo>
                  <a:cubicBezTo>
                    <a:pt x="49" y="0"/>
                    <a:pt x="48" y="0"/>
                    <a:pt x="48" y="0"/>
                  </a:cubicBezTo>
                  <a:cubicBezTo>
                    <a:pt x="48" y="0"/>
                    <a:pt x="48" y="0"/>
                    <a:pt x="48" y="0"/>
                  </a:cubicBezTo>
                  <a:cubicBezTo>
                    <a:pt x="33" y="0"/>
                    <a:pt x="18" y="5"/>
                    <a:pt x="5" y="14"/>
                  </a:cubicBezTo>
                  <a:cubicBezTo>
                    <a:pt x="1" y="16"/>
                    <a:pt x="0" y="22"/>
                    <a:pt x="3" y="26"/>
                  </a:cubicBezTo>
                  <a:cubicBezTo>
                    <a:pt x="6" y="30"/>
                    <a:pt x="11" y="31"/>
                    <a:pt x="15" y="28"/>
                  </a:cubicBezTo>
                  <a:cubicBezTo>
                    <a:pt x="25" y="21"/>
                    <a:pt x="37" y="18"/>
                    <a:pt x="48" y="18"/>
                  </a:cubicBezTo>
                  <a:cubicBezTo>
                    <a:pt x="50" y="18"/>
                    <a:pt x="52" y="18"/>
                    <a:pt x="53" y="18"/>
                  </a:cubicBezTo>
                  <a:cubicBezTo>
                    <a:pt x="54" y="18"/>
                    <a:pt x="54" y="18"/>
                    <a:pt x="55" y="18"/>
                  </a:cubicBezTo>
                  <a:cubicBezTo>
                    <a:pt x="56" y="19"/>
                    <a:pt x="58" y="19"/>
                    <a:pt x="59" y="19"/>
                  </a:cubicBezTo>
                  <a:cubicBezTo>
                    <a:pt x="60" y="19"/>
                    <a:pt x="60" y="19"/>
                    <a:pt x="61" y="19"/>
                  </a:cubicBezTo>
                  <a:cubicBezTo>
                    <a:pt x="62" y="20"/>
                    <a:pt x="63" y="20"/>
                    <a:pt x="65" y="20"/>
                  </a:cubicBezTo>
                  <a:cubicBezTo>
                    <a:pt x="65" y="21"/>
                    <a:pt x="65" y="21"/>
                    <a:pt x="66" y="21"/>
                  </a:cubicBezTo>
                  <a:cubicBezTo>
                    <a:pt x="67" y="21"/>
                    <a:pt x="69" y="22"/>
                    <a:pt x="70" y="22"/>
                  </a:cubicBezTo>
                  <a:cubicBezTo>
                    <a:pt x="70" y="22"/>
                    <a:pt x="70" y="23"/>
                    <a:pt x="70" y="23"/>
                  </a:cubicBezTo>
                  <a:cubicBezTo>
                    <a:pt x="79" y="26"/>
                    <a:pt x="86" y="32"/>
                    <a:pt x="92" y="39"/>
                  </a:cubicBezTo>
                  <a:cubicBezTo>
                    <a:pt x="92" y="39"/>
                    <a:pt x="92" y="39"/>
                    <a:pt x="92" y="39"/>
                  </a:cubicBezTo>
                  <a:cubicBezTo>
                    <a:pt x="100" y="49"/>
                    <a:pt x="105" y="61"/>
                    <a:pt x="105" y="75"/>
                  </a:cubicBezTo>
                  <a:cubicBezTo>
                    <a:pt x="90" y="75"/>
                    <a:pt x="90" y="75"/>
                    <a:pt x="90" y="75"/>
                  </a:cubicBezTo>
                  <a:cubicBezTo>
                    <a:pt x="114" y="111"/>
                    <a:pt x="114" y="111"/>
                    <a:pt x="114" y="111"/>
                  </a:cubicBezTo>
                  <a:cubicBezTo>
                    <a:pt x="138" y="75"/>
                    <a:pt x="138" y="75"/>
                    <a:pt x="138" y="75"/>
                  </a:cubicBezTo>
                  <a:lnTo>
                    <a:pt x="123" y="75"/>
                  </a:lnTo>
                  <a:close/>
                </a:path>
              </a:pathLst>
            </a:custGeom>
            <a:solidFill>
              <a:schemeClr val="accent1">
                <a:alpha val="100000"/>
              </a:schemeClr>
            </a:solidFill>
            <a:ln w="9525">
              <a:noFill/>
            </a:ln>
          </p:spPr>
          <p:txBody>
            <a:bodyPr/>
            <a:lstStyle/>
            <a:p>
              <a:endParaRPr lang="zh-CN" altLang="en-US"/>
            </a:p>
          </p:txBody>
        </p:sp>
        <p:sp>
          <p:nvSpPr>
            <p:cNvPr id="55332" name="Freeform 37"/>
            <p:cNvSpPr/>
            <p:nvPr/>
          </p:nvSpPr>
          <p:spPr>
            <a:xfrm>
              <a:off x="2501246" y="1515430"/>
              <a:ext cx="331171" cy="224790"/>
            </a:xfrm>
            <a:custGeom>
              <a:avLst/>
              <a:gdLst/>
              <a:ahLst/>
              <a:cxnLst>
                <a:cxn ang="0">
                  <a:pos x="427969078" y="28644669"/>
                </a:cxn>
                <a:cxn ang="0">
                  <a:pos x="266291752" y="181421586"/>
                </a:cxn>
                <a:cxn ang="0">
                  <a:pos x="266291752" y="181421586"/>
                </a:cxn>
                <a:cxn ang="0">
                  <a:pos x="266291752" y="190969809"/>
                </a:cxn>
                <a:cxn ang="0">
                  <a:pos x="266291752" y="210066255"/>
                </a:cxn>
                <a:cxn ang="0">
                  <a:pos x="161677326" y="315100275"/>
                </a:cxn>
                <a:cxn ang="0">
                  <a:pos x="57062900" y="210066255"/>
                </a:cxn>
                <a:cxn ang="0">
                  <a:pos x="161677326" y="105034020"/>
                </a:cxn>
                <a:cxn ang="0">
                  <a:pos x="161677326" y="152775134"/>
                </a:cxn>
                <a:cxn ang="0">
                  <a:pos x="275803126" y="76387567"/>
                </a:cxn>
                <a:cxn ang="0">
                  <a:pos x="161677326" y="0"/>
                </a:cxn>
                <a:cxn ang="0">
                  <a:pos x="161677326" y="47742898"/>
                </a:cxn>
                <a:cxn ang="0">
                  <a:pos x="0" y="210066255"/>
                </a:cxn>
                <a:cxn ang="0">
                  <a:pos x="161677326" y="372391396"/>
                </a:cxn>
                <a:cxn ang="0">
                  <a:pos x="323354652" y="219614478"/>
                </a:cxn>
                <a:cxn ang="0">
                  <a:pos x="323354652" y="219614478"/>
                </a:cxn>
                <a:cxn ang="0">
                  <a:pos x="323354652" y="210066255"/>
                </a:cxn>
                <a:cxn ang="0">
                  <a:pos x="323354652" y="190969809"/>
                </a:cxn>
                <a:cxn ang="0">
                  <a:pos x="427969078" y="85935790"/>
                </a:cxn>
                <a:cxn ang="0">
                  <a:pos x="532583505" y="190969809"/>
                </a:cxn>
                <a:cxn ang="0">
                  <a:pos x="427969078" y="296002045"/>
                </a:cxn>
                <a:cxn ang="0">
                  <a:pos x="427969078" y="248260930"/>
                </a:cxn>
                <a:cxn ang="0">
                  <a:pos x="313843279" y="324648497"/>
                </a:cxn>
                <a:cxn ang="0">
                  <a:pos x="427969078" y="401036064"/>
                </a:cxn>
                <a:cxn ang="0">
                  <a:pos x="427969078" y="353293166"/>
                </a:cxn>
                <a:cxn ang="0">
                  <a:pos x="589646405" y="190969809"/>
                </a:cxn>
                <a:cxn ang="0">
                  <a:pos x="427969078" y="28644669"/>
                </a:cxn>
              </a:cxnLst>
              <a:rect l="0" t="0" r="0" b="0"/>
              <a:pathLst>
                <a:path w="186" h="126">
                  <a:moveTo>
                    <a:pt x="135" y="9"/>
                  </a:moveTo>
                  <a:cubicBezTo>
                    <a:pt x="108" y="9"/>
                    <a:pt x="86" y="30"/>
                    <a:pt x="84" y="57"/>
                  </a:cubicBezTo>
                  <a:cubicBezTo>
                    <a:pt x="84" y="57"/>
                    <a:pt x="84" y="57"/>
                    <a:pt x="84" y="57"/>
                  </a:cubicBezTo>
                  <a:cubicBezTo>
                    <a:pt x="84" y="60"/>
                    <a:pt x="84" y="60"/>
                    <a:pt x="84" y="60"/>
                  </a:cubicBezTo>
                  <a:cubicBezTo>
                    <a:pt x="84" y="66"/>
                    <a:pt x="84" y="66"/>
                    <a:pt x="84" y="66"/>
                  </a:cubicBezTo>
                  <a:cubicBezTo>
                    <a:pt x="84" y="84"/>
                    <a:pt x="69" y="99"/>
                    <a:pt x="51" y="99"/>
                  </a:cubicBezTo>
                  <a:cubicBezTo>
                    <a:pt x="33" y="99"/>
                    <a:pt x="18" y="84"/>
                    <a:pt x="18" y="66"/>
                  </a:cubicBezTo>
                  <a:cubicBezTo>
                    <a:pt x="18" y="48"/>
                    <a:pt x="33" y="33"/>
                    <a:pt x="51" y="33"/>
                  </a:cubicBezTo>
                  <a:cubicBezTo>
                    <a:pt x="51" y="48"/>
                    <a:pt x="51" y="48"/>
                    <a:pt x="51" y="48"/>
                  </a:cubicBezTo>
                  <a:cubicBezTo>
                    <a:pt x="87" y="24"/>
                    <a:pt x="87" y="24"/>
                    <a:pt x="87" y="24"/>
                  </a:cubicBezTo>
                  <a:cubicBezTo>
                    <a:pt x="51" y="0"/>
                    <a:pt x="51" y="0"/>
                    <a:pt x="51" y="0"/>
                  </a:cubicBezTo>
                  <a:cubicBezTo>
                    <a:pt x="51" y="15"/>
                    <a:pt x="51" y="15"/>
                    <a:pt x="51" y="15"/>
                  </a:cubicBezTo>
                  <a:cubicBezTo>
                    <a:pt x="23" y="15"/>
                    <a:pt x="0" y="38"/>
                    <a:pt x="0" y="66"/>
                  </a:cubicBezTo>
                  <a:cubicBezTo>
                    <a:pt x="0" y="94"/>
                    <a:pt x="23" y="117"/>
                    <a:pt x="51" y="117"/>
                  </a:cubicBezTo>
                  <a:cubicBezTo>
                    <a:pt x="78" y="117"/>
                    <a:pt x="100" y="96"/>
                    <a:pt x="102" y="69"/>
                  </a:cubicBezTo>
                  <a:cubicBezTo>
                    <a:pt x="102" y="69"/>
                    <a:pt x="102" y="69"/>
                    <a:pt x="102" y="69"/>
                  </a:cubicBezTo>
                  <a:cubicBezTo>
                    <a:pt x="102" y="66"/>
                    <a:pt x="102" y="66"/>
                    <a:pt x="102" y="66"/>
                  </a:cubicBezTo>
                  <a:cubicBezTo>
                    <a:pt x="102" y="60"/>
                    <a:pt x="102" y="60"/>
                    <a:pt x="102" y="60"/>
                  </a:cubicBezTo>
                  <a:cubicBezTo>
                    <a:pt x="102" y="42"/>
                    <a:pt x="117" y="27"/>
                    <a:pt x="135" y="27"/>
                  </a:cubicBezTo>
                  <a:cubicBezTo>
                    <a:pt x="153" y="27"/>
                    <a:pt x="168" y="42"/>
                    <a:pt x="168" y="60"/>
                  </a:cubicBezTo>
                  <a:cubicBezTo>
                    <a:pt x="168" y="78"/>
                    <a:pt x="153" y="93"/>
                    <a:pt x="135" y="93"/>
                  </a:cubicBezTo>
                  <a:cubicBezTo>
                    <a:pt x="135" y="78"/>
                    <a:pt x="135" y="78"/>
                    <a:pt x="135" y="78"/>
                  </a:cubicBezTo>
                  <a:cubicBezTo>
                    <a:pt x="99" y="102"/>
                    <a:pt x="99" y="102"/>
                    <a:pt x="99" y="102"/>
                  </a:cubicBezTo>
                  <a:cubicBezTo>
                    <a:pt x="135" y="126"/>
                    <a:pt x="135" y="126"/>
                    <a:pt x="135" y="126"/>
                  </a:cubicBezTo>
                  <a:cubicBezTo>
                    <a:pt x="135" y="111"/>
                    <a:pt x="135" y="111"/>
                    <a:pt x="135" y="111"/>
                  </a:cubicBezTo>
                  <a:cubicBezTo>
                    <a:pt x="163" y="111"/>
                    <a:pt x="186" y="88"/>
                    <a:pt x="186" y="60"/>
                  </a:cubicBezTo>
                  <a:cubicBezTo>
                    <a:pt x="186" y="32"/>
                    <a:pt x="163" y="9"/>
                    <a:pt x="135" y="9"/>
                  </a:cubicBezTo>
                </a:path>
              </a:pathLst>
            </a:custGeom>
            <a:solidFill>
              <a:schemeClr val="accent1">
                <a:alpha val="100000"/>
              </a:schemeClr>
            </a:solidFill>
            <a:ln w="9525">
              <a:noFill/>
            </a:ln>
          </p:spPr>
          <p:txBody>
            <a:bodyPr/>
            <a:lstStyle/>
            <a:p>
              <a:endParaRPr lang="zh-CN" altLang="en-US"/>
            </a:p>
          </p:txBody>
        </p:sp>
        <p:sp>
          <p:nvSpPr>
            <p:cNvPr id="55333" name="Freeform 38"/>
            <p:cNvSpPr/>
            <p:nvPr/>
          </p:nvSpPr>
          <p:spPr>
            <a:xfrm>
              <a:off x="2990980" y="1541522"/>
              <a:ext cx="335187" cy="170599"/>
            </a:xfrm>
            <a:custGeom>
              <a:avLst/>
              <a:gdLst/>
              <a:ahLst/>
              <a:cxnLst>
                <a:cxn ang="0">
                  <a:pos x="594446164" y="180005047"/>
                </a:cxn>
                <a:cxn ang="0">
                  <a:pos x="481218576" y="104212887"/>
                </a:cxn>
                <a:cxn ang="0">
                  <a:pos x="481218576" y="151584320"/>
                </a:cxn>
                <a:cxn ang="0">
                  <a:pos x="478072430" y="151584320"/>
                </a:cxn>
                <a:cxn ang="0">
                  <a:pos x="440331083" y="151584320"/>
                </a:cxn>
                <a:cxn ang="0">
                  <a:pos x="430894416" y="142108967"/>
                </a:cxn>
                <a:cxn ang="0">
                  <a:pos x="430894416" y="66318584"/>
                </a:cxn>
                <a:cxn ang="0">
                  <a:pos x="364844842" y="0"/>
                </a:cxn>
                <a:cxn ang="0">
                  <a:pos x="298795269" y="66318584"/>
                </a:cxn>
                <a:cxn ang="0">
                  <a:pos x="298795269" y="236848278"/>
                </a:cxn>
                <a:cxn ang="0">
                  <a:pos x="289360375" y="246323631"/>
                </a:cxn>
                <a:cxn ang="0">
                  <a:pos x="279923708" y="236848278"/>
                </a:cxn>
                <a:cxn ang="0">
                  <a:pos x="279923708" y="66318584"/>
                </a:cxn>
                <a:cxn ang="0">
                  <a:pos x="217020281" y="0"/>
                </a:cxn>
                <a:cxn ang="0">
                  <a:pos x="150970708" y="66318584"/>
                </a:cxn>
                <a:cxn ang="0">
                  <a:pos x="150970708" y="236848278"/>
                </a:cxn>
                <a:cxn ang="0">
                  <a:pos x="141534041" y="246323631"/>
                </a:cxn>
                <a:cxn ang="0">
                  <a:pos x="132099148" y="236848278"/>
                </a:cxn>
                <a:cxn ang="0">
                  <a:pos x="132099148" y="142108967"/>
                </a:cxn>
                <a:cxn ang="0">
                  <a:pos x="62905200" y="75792160"/>
                </a:cxn>
                <a:cxn ang="0">
                  <a:pos x="28306453" y="75792160"/>
                </a:cxn>
                <a:cxn ang="0">
                  <a:pos x="0" y="104212887"/>
                </a:cxn>
                <a:cxn ang="0">
                  <a:pos x="28306453" y="132635391"/>
                </a:cxn>
                <a:cxn ang="0">
                  <a:pos x="62905200" y="132635391"/>
                </a:cxn>
                <a:cxn ang="0">
                  <a:pos x="75484467" y="142108967"/>
                </a:cxn>
                <a:cxn ang="0">
                  <a:pos x="75484467" y="236848278"/>
                </a:cxn>
                <a:cxn ang="0">
                  <a:pos x="141534041" y="303166863"/>
                </a:cxn>
                <a:cxn ang="0">
                  <a:pos x="207583615" y="236848278"/>
                </a:cxn>
                <a:cxn ang="0">
                  <a:pos x="204439241" y="66318584"/>
                </a:cxn>
                <a:cxn ang="0">
                  <a:pos x="217020281" y="56843231"/>
                </a:cxn>
                <a:cxn ang="0">
                  <a:pos x="226455175" y="66318584"/>
                </a:cxn>
                <a:cxn ang="0">
                  <a:pos x="226455175" y="236848278"/>
                </a:cxn>
                <a:cxn ang="0">
                  <a:pos x="289360375" y="303166863"/>
                </a:cxn>
                <a:cxn ang="0">
                  <a:pos x="355409949" y="236848278"/>
                </a:cxn>
                <a:cxn ang="0">
                  <a:pos x="355409949" y="66318584"/>
                </a:cxn>
                <a:cxn ang="0">
                  <a:pos x="364844842" y="56843231"/>
                </a:cxn>
                <a:cxn ang="0">
                  <a:pos x="374281509" y="66318584"/>
                </a:cxn>
                <a:cxn ang="0">
                  <a:pos x="374281509" y="142108967"/>
                </a:cxn>
                <a:cxn ang="0">
                  <a:pos x="440331083" y="208427551"/>
                </a:cxn>
                <a:cxn ang="0">
                  <a:pos x="478072430" y="208427551"/>
                </a:cxn>
                <a:cxn ang="0">
                  <a:pos x="481218576" y="208427551"/>
                </a:cxn>
                <a:cxn ang="0">
                  <a:pos x="481218576" y="255797207"/>
                </a:cxn>
                <a:cxn ang="0">
                  <a:pos x="594446164" y="180005047"/>
                </a:cxn>
              </a:cxnLst>
              <a:rect l="0" t="0" r="0" b="0"/>
              <a:pathLst>
                <a:path w="189" h="96">
                  <a:moveTo>
                    <a:pt x="189" y="57"/>
                  </a:moveTo>
                  <a:cubicBezTo>
                    <a:pt x="153" y="33"/>
                    <a:pt x="153" y="33"/>
                    <a:pt x="153" y="33"/>
                  </a:cubicBezTo>
                  <a:cubicBezTo>
                    <a:pt x="153" y="48"/>
                    <a:pt x="153" y="48"/>
                    <a:pt x="153" y="48"/>
                  </a:cubicBezTo>
                  <a:cubicBezTo>
                    <a:pt x="152" y="48"/>
                    <a:pt x="152" y="48"/>
                    <a:pt x="152" y="48"/>
                  </a:cubicBezTo>
                  <a:cubicBezTo>
                    <a:pt x="140" y="48"/>
                    <a:pt x="140" y="48"/>
                    <a:pt x="140" y="48"/>
                  </a:cubicBezTo>
                  <a:cubicBezTo>
                    <a:pt x="139" y="48"/>
                    <a:pt x="138" y="48"/>
                    <a:pt x="137" y="45"/>
                  </a:cubicBezTo>
                  <a:cubicBezTo>
                    <a:pt x="137" y="21"/>
                    <a:pt x="137" y="21"/>
                    <a:pt x="137" y="21"/>
                  </a:cubicBezTo>
                  <a:cubicBezTo>
                    <a:pt x="137" y="13"/>
                    <a:pt x="132" y="0"/>
                    <a:pt x="116" y="0"/>
                  </a:cubicBezTo>
                  <a:cubicBezTo>
                    <a:pt x="101" y="0"/>
                    <a:pt x="95" y="13"/>
                    <a:pt x="95" y="21"/>
                  </a:cubicBezTo>
                  <a:cubicBezTo>
                    <a:pt x="95" y="75"/>
                    <a:pt x="95" y="75"/>
                    <a:pt x="95" y="75"/>
                  </a:cubicBezTo>
                  <a:cubicBezTo>
                    <a:pt x="95" y="78"/>
                    <a:pt x="94" y="78"/>
                    <a:pt x="92" y="78"/>
                  </a:cubicBezTo>
                  <a:cubicBezTo>
                    <a:pt x="91" y="78"/>
                    <a:pt x="90" y="78"/>
                    <a:pt x="89" y="75"/>
                  </a:cubicBezTo>
                  <a:cubicBezTo>
                    <a:pt x="89" y="21"/>
                    <a:pt x="89" y="21"/>
                    <a:pt x="89" y="21"/>
                  </a:cubicBezTo>
                  <a:cubicBezTo>
                    <a:pt x="89" y="13"/>
                    <a:pt x="84" y="0"/>
                    <a:pt x="69" y="0"/>
                  </a:cubicBezTo>
                  <a:cubicBezTo>
                    <a:pt x="53" y="0"/>
                    <a:pt x="48" y="13"/>
                    <a:pt x="48" y="21"/>
                  </a:cubicBezTo>
                  <a:cubicBezTo>
                    <a:pt x="48" y="75"/>
                    <a:pt x="48" y="75"/>
                    <a:pt x="48" y="75"/>
                  </a:cubicBezTo>
                  <a:cubicBezTo>
                    <a:pt x="47" y="78"/>
                    <a:pt x="46" y="78"/>
                    <a:pt x="45" y="78"/>
                  </a:cubicBezTo>
                  <a:cubicBezTo>
                    <a:pt x="43" y="78"/>
                    <a:pt x="42" y="78"/>
                    <a:pt x="42" y="75"/>
                  </a:cubicBezTo>
                  <a:cubicBezTo>
                    <a:pt x="42" y="45"/>
                    <a:pt x="42" y="45"/>
                    <a:pt x="42" y="45"/>
                  </a:cubicBezTo>
                  <a:cubicBezTo>
                    <a:pt x="42" y="30"/>
                    <a:pt x="29" y="24"/>
                    <a:pt x="20" y="24"/>
                  </a:cubicBezTo>
                  <a:cubicBezTo>
                    <a:pt x="9" y="24"/>
                    <a:pt x="9" y="24"/>
                    <a:pt x="9" y="24"/>
                  </a:cubicBezTo>
                  <a:cubicBezTo>
                    <a:pt x="4" y="24"/>
                    <a:pt x="0" y="28"/>
                    <a:pt x="0" y="33"/>
                  </a:cubicBezTo>
                  <a:cubicBezTo>
                    <a:pt x="0" y="38"/>
                    <a:pt x="4" y="42"/>
                    <a:pt x="9" y="42"/>
                  </a:cubicBezTo>
                  <a:cubicBezTo>
                    <a:pt x="20" y="42"/>
                    <a:pt x="20" y="42"/>
                    <a:pt x="20" y="42"/>
                  </a:cubicBezTo>
                  <a:cubicBezTo>
                    <a:pt x="24" y="42"/>
                    <a:pt x="24" y="44"/>
                    <a:pt x="24" y="45"/>
                  </a:cubicBezTo>
                  <a:cubicBezTo>
                    <a:pt x="24" y="75"/>
                    <a:pt x="24" y="75"/>
                    <a:pt x="24" y="75"/>
                  </a:cubicBezTo>
                  <a:cubicBezTo>
                    <a:pt x="24" y="83"/>
                    <a:pt x="29" y="96"/>
                    <a:pt x="45" y="96"/>
                  </a:cubicBezTo>
                  <a:cubicBezTo>
                    <a:pt x="60" y="96"/>
                    <a:pt x="66" y="83"/>
                    <a:pt x="66" y="75"/>
                  </a:cubicBezTo>
                  <a:cubicBezTo>
                    <a:pt x="65" y="21"/>
                    <a:pt x="65" y="21"/>
                    <a:pt x="65" y="21"/>
                  </a:cubicBezTo>
                  <a:cubicBezTo>
                    <a:pt x="66" y="18"/>
                    <a:pt x="67" y="18"/>
                    <a:pt x="69" y="18"/>
                  </a:cubicBezTo>
                  <a:cubicBezTo>
                    <a:pt x="70" y="18"/>
                    <a:pt x="71" y="18"/>
                    <a:pt x="72" y="21"/>
                  </a:cubicBezTo>
                  <a:cubicBezTo>
                    <a:pt x="72" y="75"/>
                    <a:pt x="72" y="75"/>
                    <a:pt x="72" y="75"/>
                  </a:cubicBezTo>
                  <a:cubicBezTo>
                    <a:pt x="72" y="83"/>
                    <a:pt x="77" y="96"/>
                    <a:pt x="92" y="96"/>
                  </a:cubicBezTo>
                  <a:cubicBezTo>
                    <a:pt x="108" y="96"/>
                    <a:pt x="113" y="83"/>
                    <a:pt x="113" y="75"/>
                  </a:cubicBezTo>
                  <a:cubicBezTo>
                    <a:pt x="113" y="21"/>
                    <a:pt x="113" y="21"/>
                    <a:pt x="113" y="21"/>
                  </a:cubicBezTo>
                  <a:cubicBezTo>
                    <a:pt x="114" y="18"/>
                    <a:pt x="115" y="18"/>
                    <a:pt x="116" y="18"/>
                  </a:cubicBezTo>
                  <a:cubicBezTo>
                    <a:pt x="118" y="18"/>
                    <a:pt x="119" y="18"/>
                    <a:pt x="119" y="21"/>
                  </a:cubicBezTo>
                  <a:cubicBezTo>
                    <a:pt x="119" y="45"/>
                    <a:pt x="119" y="45"/>
                    <a:pt x="119" y="45"/>
                  </a:cubicBezTo>
                  <a:cubicBezTo>
                    <a:pt x="119" y="53"/>
                    <a:pt x="125" y="66"/>
                    <a:pt x="140" y="66"/>
                  </a:cubicBezTo>
                  <a:cubicBezTo>
                    <a:pt x="152" y="66"/>
                    <a:pt x="152" y="66"/>
                    <a:pt x="152" y="66"/>
                  </a:cubicBezTo>
                  <a:cubicBezTo>
                    <a:pt x="152" y="66"/>
                    <a:pt x="152" y="66"/>
                    <a:pt x="153" y="66"/>
                  </a:cubicBezTo>
                  <a:cubicBezTo>
                    <a:pt x="153" y="81"/>
                    <a:pt x="153" y="81"/>
                    <a:pt x="153" y="81"/>
                  </a:cubicBezTo>
                  <a:lnTo>
                    <a:pt x="189" y="57"/>
                  </a:lnTo>
                  <a:close/>
                </a:path>
              </a:pathLst>
            </a:custGeom>
            <a:solidFill>
              <a:schemeClr val="accent1">
                <a:alpha val="100000"/>
              </a:schemeClr>
            </a:solidFill>
            <a:ln w="9525">
              <a:noFill/>
            </a:ln>
          </p:spPr>
          <p:txBody>
            <a:bodyPr/>
            <a:lstStyle/>
            <a:p>
              <a:endParaRPr lang="zh-CN" altLang="en-US"/>
            </a:p>
          </p:txBody>
        </p:sp>
        <p:sp>
          <p:nvSpPr>
            <p:cNvPr id="55334" name="Freeform 39"/>
            <p:cNvSpPr/>
            <p:nvPr/>
          </p:nvSpPr>
          <p:spPr>
            <a:xfrm>
              <a:off x="3631245" y="1643881"/>
              <a:ext cx="158561" cy="92325"/>
            </a:xfrm>
            <a:custGeom>
              <a:avLst/>
              <a:gdLst/>
              <a:ahLst/>
              <a:cxnLst>
                <a:cxn ang="0">
                  <a:pos x="279351008" y="88264475"/>
                </a:cxn>
                <a:cxn ang="0">
                  <a:pos x="167611310" y="12609464"/>
                </a:cxn>
                <a:cxn ang="0">
                  <a:pos x="167611310" y="59894068"/>
                </a:cxn>
                <a:cxn ang="0">
                  <a:pos x="164507038" y="59894068"/>
                </a:cxn>
                <a:cxn ang="0">
                  <a:pos x="86909046" y="59894068"/>
                </a:cxn>
                <a:cxn ang="0">
                  <a:pos x="37245979" y="0"/>
                </a:cxn>
                <a:cxn ang="0">
                  <a:pos x="0" y="44133125"/>
                </a:cxn>
                <a:cxn ang="0">
                  <a:pos x="52765577" y="107178672"/>
                </a:cxn>
                <a:cxn ang="0">
                  <a:pos x="74493720" y="116636658"/>
                </a:cxn>
                <a:cxn ang="0">
                  <a:pos x="164507038" y="116636658"/>
                </a:cxn>
                <a:cxn ang="0">
                  <a:pos x="167611310" y="116636658"/>
                </a:cxn>
                <a:cxn ang="0">
                  <a:pos x="167611310" y="163921262"/>
                </a:cxn>
                <a:cxn ang="0">
                  <a:pos x="279351008" y="88264475"/>
                </a:cxn>
              </a:cxnLst>
              <a:rect l="0" t="0" r="0" b="0"/>
              <a:pathLst>
                <a:path w="90" h="52">
                  <a:moveTo>
                    <a:pt x="90" y="28"/>
                  </a:moveTo>
                  <a:cubicBezTo>
                    <a:pt x="54" y="4"/>
                    <a:pt x="54" y="4"/>
                    <a:pt x="54" y="4"/>
                  </a:cubicBezTo>
                  <a:cubicBezTo>
                    <a:pt x="54" y="19"/>
                    <a:pt x="54" y="19"/>
                    <a:pt x="54" y="19"/>
                  </a:cubicBezTo>
                  <a:cubicBezTo>
                    <a:pt x="53" y="19"/>
                    <a:pt x="53" y="19"/>
                    <a:pt x="53" y="19"/>
                  </a:cubicBezTo>
                  <a:cubicBezTo>
                    <a:pt x="28" y="19"/>
                    <a:pt x="28" y="19"/>
                    <a:pt x="28" y="19"/>
                  </a:cubicBezTo>
                  <a:cubicBezTo>
                    <a:pt x="12" y="0"/>
                    <a:pt x="12" y="0"/>
                    <a:pt x="12" y="0"/>
                  </a:cubicBezTo>
                  <a:cubicBezTo>
                    <a:pt x="0" y="14"/>
                    <a:pt x="0" y="14"/>
                    <a:pt x="0" y="14"/>
                  </a:cubicBezTo>
                  <a:cubicBezTo>
                    <a:pt x="17" y="34"/>
                    <a:pt x="17" y="34"/>
                    <a:pt x="17" y="34"/>
                  </a:cubicBezTo>
                  <a:cubicBezTo>
                    <a:pt x="18" y="36"/>
                    <a:pt x="21" y="37"/>
                    <a:pt x="24" y="37"/>
                  </a:cubicBezTo>
                  <a:cubicBezTo>
                    <a:pt x="53" y="37"/>
                    <a:pt x="53" y="37"/>
                    <a:pt x="53" y="37"/>
                  </a:cubicBezTo>
                  <a:cubicBezTo>
                    <a:pt x="54" y="37"/>
                    <a:pt x="54" y="37"/>
                    <a:pt x="54" y="37"/>
                  </a:cubicBezTo>
                  <a:cubicBezTo>
                    <a:pt x="54" y="52"/>
                    <a:pt x="54" y="52"/>
                    <a:pt x="54" y="52"/>
                  </a:cubicBezTo>
                  <a:lnTo>
                    <a:pt x="90" y="28"/>
                  </a:lnTo>
                  <a:close/>
                </a:path>
              </a:pathLst>
            </a:custGeom>
            <a:solidFill>
              <a:schemeClr val="accent1">
                <a:alpha val="100000"/>
              </a:schemeClr>
            </a:solidFill>
            <a:ln w="9525">
              <a:noFill/>
            </a:ln>
          </p:spPr>
          <p:txBody>
            <a:bodyPr/>
            <a:lstStyle/>
            <a:p>
              <a:endParaRPr lang="zh-CN" altLang="en-US"/>
            </a:p>
          </p:txBody>
        </p:sp>
        <p:sp>
          <p:nvSpPr>
            <p:cNvPr id="55335" name="Freeform 40"/>
            <p:cNvSpPr/>
            <p:nvPr/>
          </p:nvSpPr>
          <p:spPr>
            <a:xfrm>
              <a:off x="3508812" y="1559586"/>
              <a:ext cx="108384" cy="66233"/>
            </a:xfrm>
            <a:custGeom>
              <a:avLst/>
              <a:gdLst/>
              <a:ahLst/>
              <a:cxnLst>
                <a:cxn ang="0">
                  <a:pos x="119182193" y="0"/>
                </a:cxn>
                <a:cxn ang="0">
                  <a:pos x="27503314" y="0"/>
                </a:cxn>
                <a:cxn ang="0">
                  <a:pos x="0" y="28839996"/>
                </a:cxn>
                <a:cxn ang="0">
                  <a:pos x="27503314" y="57678203"/>
                </a:cxn>
                <a:cxn ang="0">
                  <a:pos x="103901797" y="57678203"/>
                </a:cxn>
                <a:cxn ang="0">
                  <a:pos x="152796966" y="118562440"/>
                </a:cxn>
                <a:cxn ang="0">
                  <a:pos x="189469217" y="73701218"/>
                </a:cxn>
                <a:cxn ang="0">
                  <a:pos x="137518318" y="9612735"/>
                </a:cxn>
                <a:cxn ang="0">
                  <a:pos x="119182193" y="0"/>
                </a:cxn>
              </a:cxnLst>
              <a:rect l="0" t="0" r="0" b="0"/>
              <a:pathLst>
                <a:path w="62" h="37">
                  <a:moveTo>
                    <a:pt x="39" y="0"/>
                  </a:moveTo>
                  <a:cubicBezTo>
                    <a:pt x="9" y="0"/>
                    <a:pt x="9" y="0"/>
                    <a:pt x="9" y="0"/>
                  </a:cubicBezTo>
                  <a:cubicBezTo>
                    <a:pt x="4" y="0"/>
                    <a:pt x="0" y="4"/>
                    <a:pt x="0" y="9"/>
                  </a:cubicBezTo>
                  <a:cubicBezTo>
                    <a:pt x="0" y="14"/>
                    <a:pt x="4" y="18"/>
                    <a:pt x="9" y="18"/>
                  </a:cubicBezTo>
                  <a:cubicBezTo>
                    <a:pt x="34" y="18"/>
                    <a:pt x="34" y="18"/>
                    <a:pt x="34" y="18"/>
                  </a:cubicBezTo>
                  <a:cubicBezTo>
                    <a:pt x="50" y="37"/>
                    <a:pt x="50" y="37"/>
                    <a:pt x="50" y="37"/>
                  </a:cubicBezTo>
                  <a:cubicBezTo>
                    <a:pt x="62" y="23"/>
                    <a:pt x="62" y="23"/>
                    <a:pt x="62" y="23"/>
                  </a:cubicBezTo>
                  <a:cubicBezTo>
                    <a:pt x="45" y="3"/>
                    <a:pt x="45" y="3"/>
                    <a:pt x="45" y="3"/>
                  </a:cubicBezTo>
                  <a:cubicBezTo>
                    <a:pt x="44" y="1"/>
                    <a:pt x="41" y="0"/>
                    <a:pt x="39" y="0"/>
                  </a:cubicBezTo>
                </a:path>
              </a:pathLst>
            </a:custGeom>
            <a:solidFill>
              <a:schemeClr val="accent1">
                <a:alpha val="100000"/>
              </a:schemeClr>
            </a:solidFill>
            <a:ln w="9525">
              <a:noFill/>
            </a:ln>
          </p:spPr>
          <p:txBody>
            <a:bodyPr/>
            <a:lstStyle/>
            <a:p>
              <a:endParaRPr lang="zh-CN" altLang="en-US"/>
            </a:p>
          </p:txBody>
        </p:sp>
        <p:sp>
          <p:nvSpPr>
            <p:cNvPr id="55336" name="Freeform 41"/>
            <p:cNvSpPr/>
            <p:nvPr/>
          </p:nvSpPr>
          <p:spPr>
            <a:xfrm>
              <a:off x="3506805" y="1533493"/>
              <a:ext cx="283001" cy="176621"/>
            </a:xfrm>
            <a:custGeom>
              <a:avLst/>
              <a:gdLst/>
              <a:ahLst/>
              <a:cxnLst>
                <a:cxn ang="0">
                  <a:pos x="500559788" y="76387690"/>
                </a:cxn>
                <a:cxn ang="0">
                  <a:pos x="387934233" y="0"/>
                </a:cxn>
                <a:cxn ang="0">
                  <a:pos x="387934233" y="47742976"/>
                </a:cxn>
                <a:cxn ang="0">
                  <a:pos x="384805303" y="47742976"/>
                </a:cxn>
                <a:cxn ang="0">
                  <a:pos x="294078720" y="47742976"/>
                </a:cxn>
                <a:cxn ang="0">
                  <a:pos x="272179749" y="57291214"/>
                </a:cxn>
                <a:cxn ang="0">
                  <a:pos x="109496624" y="257809570"/>
                </a:cxn>
                <a:cxn ang="0">
                  <a:pos x="28156831" y="257809570"/>
                </a:cxn>
                <a:cxn ang="0">
                  <a:pos x="0" y="286456069"/>
                </a:cxn>
                <a:cxn ang="0">
                  <a:pos x="28156831" y="315100784"/>
                </a:cxn>
                <a:cxn ang="0">
                  <a:pos x="125139505" y="315100784"/>
                </a:cxn>
                <a:cxn ang="0">
                  <a:pos x="143911315" y="305552546"/>
                </a:cxn>
                <a:cxn ang="0">
                  <a:pos x="306592671" y="105034189"/>
                </a:cxn>
                <a:cxn ang="0">
                  <a:pos x="384805303" y="105034189"/>
                </a:cxn>
                <a:cxn ang="0">
                  <a:pos x="387934233" y="105034189"/>
                </a:cxn>
                <a:cxn ang="0">
                  <a:pos x="387934233" y="152775381"/>
                </a:cxn>
                <a:cxn ang="0">
                  <a:pos x="500559788" y="76387690"/>
                </a:cxn>
              </a:cxnLst>
              <a:rect l="0" t="0" r="0" b="0"/>
              <a:pathLst>
                <a:path w="160" h="99">
                  <a:moveTo>
                    <a:pt x="160" y="24"/>
                  </a:moveTo>
                  <a:cubicBezTo>
                    <a:pt x="124" y="0"/>
                    <a:pt x="124" y="0"/>
                    <a:pt x="124" y="0"/>
                  </a:cubicBezTo>
                  <a:cubicBezTo>
                    <a:pt x="124" y="15"/>
                    <a:pt x="124" y="15"/>
                    <a:pt x="124" y="15"/>
                  </a:cubicBezTo>
                  <a:cubicBezTo>
                    <a:pt x="123" y="15"/>
                    <a:pt x="123" y="15"/>
                    <a:pt x="123" y="15"/>
                  </a:cubicBezTo>
                  <a:cubicBezTo>
                    <a:pt x="94" y="15"/>
                    <a:pt x="94" y="15"/>
                    <a:pt x="94" y="15"/>
                  </a:cubicBezTo>
                  <a:cubicBezTo>
                    <a:pt x="91" y="15"/>
                    <a:pt x="88" y="16"/>
                    <a:pt x="87" y="18"/>
                  </a:cubicBezTo>
                  <a:cubicBezTo>
                    <a:pt x="35" y="81"/>
                    <a:pt x="35" y="81"/>
                    <a:pt x="35" y="81"/>
                  </a:cubicBezTo>
                  <a:cubicBezTo>
                    <a:pt x="9" y="81"/>
                    <a:pt x="9" y="81"/>
                    <a:pt x="9" y="81"/>
                  </a:cubicBezTo>
                  <a:cubicBezTo>
                    <a:pt x="5" y="81"/>
                    <a:pt x="0" y="85"/>
                    <a:pt x="0" y="90"/>
                  </a:cubicBezTo>
                  <a:cubicBezTo>
                    <a:pt x="0" y="95"/>
                    <a:pt x="5" y="99"/>
                    <a:pt x="9" y="99"/>
                  </a:cubicBezTo>
                  <a:cubicBezTo>
                    <a:pt x="40" y="99"/>
                    <a:pt x="40" y="99"/>
                    <a:pt x="40" y="99"/>
                  </a:cubicBezTo>
                  <a:cubicBezTo>
                    <a:pt x="42" y="99"/>
                    <a:pt x="45" y="98"/>
                    <a:pt x="46" y="96"/>
                  </a:cubicBezTo>
                  <a:cubicBezTo>
                    <a:pt x="98" y="33"/>
                    <a:pt x="98" y="33"/>
                    <a:pt x="98" y="33"/>
                  </a:cubicBezTo>
                  <a:cubicBezTo>
                    <a:pt x="123" y="33"/>
                    <a:pt x="123" y="33"/>
                    <a:pt x="123" y="33"/>
                  </a:cubicBezTo>
                  <a:cubicBezTo>
                    <a:pt x="124" y="33"/>
                    <a:pt x="124" y="33"/>
                    <a:pt x="124" y="33"/>
                  </a:cubicBezTo>
                  <a:cubicBezTo>
                    <a:pt x="124" y="48"/>
                    <a:pt x="124" y="48"/>
                    <a:pt x="124" y="48"/>
                  </a:cubicBezTo>
                  <a:lnTo>
                    <a:pt x="160" y="24"/>
                  </a:lnTo>
                  <a:close/>
                </a:path>
              </a:pathLst>
            </a:custGeom>
            <a:solidFill>
              <a:schemeClr val="accent1">
                <a:alpha val="100000"/>
              </a:schemeClr>
            </a:solidFill>
            <a:ln w="9525">
              <a:noFill/>
            </a:ln>
          </p:spPr>
          <p:txBody>
            <a:bodyPr/>
            <a:lstStyle/>
            <a:p>
              <a:endParaRPr lang="zh-CN" altLang="en-US"/>
            </a:p>
          </p:txBody>
        </p:sp>
        <p:sp>
          <p:nvSpPr>
            <p:cNvPr id="55337" name="Freeform 42"/>
            <p:cNvSpPr>
              <a:spLocks noEditPoints="1"/>
            </p:cNvSpPr>
            <p:nvPr/>
          </p:nvSpPr>
          <p:spPr>
            <a:xfrm>
              <a:off x="3978473" y="1485324"/>
              <a:ext cx="305080" cy="305072"/>
            </a:xfrm>
            <a:custGeom>
              <a:avLst/>
              <a:gdLst/>
              <a:ahLst/>
              <a:cxnLst>
                <a:cxn ang="0">
                  <a:pos x="270563391" y="66064051"/>
                </a:cxn>
                <a:cxn ang="0">
                  <a:pos x="475059224" y="270549201"/>
                </a:cxn>
                <a:cxn ang="0">
                  <a:pos x="270563391" y="475034351"/>
                </a:cxn>
                <a:cxn ang="0">
                  <a:pos x="66067557" y="270549201"/>
                </a:cxn>
                <a:cxn ang="0">
                  <a:pos x="270563391" y="66064051"/>
                </a:cxn>
                <a:cxn ang="0">
                  <a:pos x="270563391" y="0"/>
                </a:cxn>
                <a:cxn ang="0">
                  <a:pos x="0" y="270549201"/>
                </a:cxn>
                <a:cxn ang="0">
                  <a:pos x="270563391" y="541098402"/>
                </a:cxn>
                <a:cxn ang="0">
                  <a:pos x="541126781" y="270549201"/>
                </a:cxn>
                <a:cxn ang="0">
                  <a:pos x="270563391" y="0"/>
                </a:cxn>
              </a:cxnLst>
              <a:rect l="0" t="0" r="0" b="0"/>
              <a:pathLst>
                <a:path w="172" h="172">
                  <a:moveTo>
                    <a:pt x="86" y="21"/>
                  </a:moveTo>
                  <a:cubicBezTo>
                    <a:pt x="122" y="21"/>
                    <a:pt x="151" y="50"/>
                    <a:pt x="151" y="86"/>
                  </a:cubicBezTo>
                  <a:cubicBezTo>
                    <a:pt x="151" y="122"/>
                    <a:pt x="122" y="151"/>
                    <a:pt x="86" y="151"/>
                  </a:cubicBezTo>
                  <a:cubicBezTo>
                    <a:pt x="50" y="151"/>
                    <a:pt x="21" y="122"/>
                    <a:pt x="21" y="86"/>
                  </a:cubicBezTo>
                  <a:cubicBezTo>
                    <a:pt x="21" y="50"/>
                    <a:pt x="50" y="21"/>
                    <a:pt x="86" y="21"/>
                  </a:cubicBezTo>
                  <a:moveTo>
                    <a:pt x="86" y="0"/>
                  </a:moveTo>
                  <a:cubicBezTo>
                    <a:pt x="38" y="0"/>
                    <a:pt x="0" y="38"/>
                    <a:pt x="0" y="86"/>
                  </a:cubicBezTo>
                  <a:cubicBezTo>
                    <a:pt x="0" y="134"/>
                    <a:pt x="38" y="172"/>
                    <a:pt x="86" y="172"/>
                  </a:cubicBezTo>
                  <a:cubicBezTo>
                    <a:pt x="134" y="172"/>
                    <a:pt x="172" y="134"/>
                    <a:pt x="172" y="86"/>
                  </a:cubicBezTo>
                  <a:cubicBezTo>
                    <a:pt x="172" y="38"/>
                    <a:pt x="134" y="0"/>
                    <a:pt x="86" y="0"/>
                  </a:cubicBezTo>
                </a:path>
              </a:pathLst>
            </a:custGeom>
            <a:solidFill>
              <a:schemeClr val="accent1">
                <a:alpha val="100000"/>
              </a:schemeClr>
            </a:solidFill>
            <a:ln w="9525">
              <a:noFill/>
            </a:ln>
          </p:spPr>
          <p:txBody>
            <a:bodyPr/>
            <a:lstStyle/>
            <a:p>
              <a:endParaRPr lang="zh-CN" altLang="en-US"/>
            </a:p>
          </p:txBody>
        </p:sp>
        <p:sp>
          <p:nvSpPr>
            <p:cNvPr id="55338" name="Freeform 43"/>
            <p:cNvSpPr/>
            <p:nvPr/>
          </p:nvSpPr>
          <p:spPr>
            <a:xfrm>
              <a:off x="4112950" y="1541522"/>
              <a:ext cx="76269" cy="152536"/>
            </a:xfrm>
            <a:custGeom>
              <a:avLst/>
              <a:gdLst/>
              <a:ahLst/>
              <a:cxnLst>
                <a:cxn ang="0">
                  <a:pos x="99153167" y="270549201"/>
                </a:cxn>
                <a:cxn ang="0">
                  <a:pos x="75116298" y="261111480"/>
                </a:cxn>
                <a:cxn ang="0">
                  <a:pos x="9013609" y="195047428"/>
                </a:cxn>
                <a:cxn ang="0">
                  <a:pos x="0" y="169878988"/>
                </a:cxn>
                <a:cxn ang="0">
                  <a:pos x="0" y="169878988"/>
                </a:cxn>
                <a:cxn ang="0">
                  <a:pos x="0" y="169878988"/>
                </a:cxn>
                <a:cxn ang="0">
                  <a:pos x="0" y="34604388"/>
                </a:cxn>
                <a:cxn ang="0">
                  <a:pos x="33050478" y="0"/>
                </a:cxn>
                <a:cxn ang="0">
                  <a:pos x="66102689" y="34604388"/>
                </a:cxn>
                <a:cxn ang="0">
                  <a:pos x="66102689" y="157296542"/>
                </a:cxn>
                <a:cxn ang="0">
                  <a:pos x="120184344" y="213922872"/>
                </a:cxn>
                <a:cxn ang="0">
                  <a:pos x="120184344" y="261111480"/>
                </a:cxn>
                <a:cxn ang="0">
                  <a:pos x="99153167" y="270549201"/>
                </a:cxn>
              </a:cxnLst>
              <a:rect l="0" t="0" r="0" b="0"/>
              <a:pathLst>
                <a:path w="44" h="86">
                  <a:moveTo>
                    <a:pt x="33" y="86"/>
                  </a:moveTo>
                  <a:cubicBezTo>
                    <a:pt x="30" y="86"/>
                    <a:pt x="27" y="85"/>
                    <a:pt x="25" y="83"/>
                  </a:cubicBezTo>
                  <a:cubicBezTo>
                    <a:pt x="3" y="62"/>
                    <a:pt x="3" y="62"/>
                    <a:pt x="3" y="62"/>
                  </a:cubicBezTo>
                  <a:cubicBezTo>
                    <a:pt x="1" y="60"/>
                    <a:pt x="0" y="57"/>
                    <a:pt x="0" y="54"/>
                  </a:cubicBezTo>
                  <a:cubicBezTo>
                    <a:pt x="0" y="54"/>
                    <a:pt x="0" y="54"/>
                    <a:pt x="0" y="54"/>
                  </a:cubicBezTo>
                  <a:cubicBezTo>
                    <a:pt x="0" y="54"/>
                    <a:pt x="0" y="54"/>
                    <a:pt x="0" y="54"/>
                  </a:cubicBezTo>
                  <a:cubicBezTo>
                    <a:pt x="0" y="11"/>
                    <a:pt x="0" y="11"/>
                    <a:pt x="0" y="11"/>
                  </a:cubicBezTo>
                  <a:cubicBezTo>
                    <a:pt x="0" y="5"/>
                    <a:pt x="5" y="0"/>
                    <a:pt x="11" y="0"/>
                  </a:cubicBezTo>
                  <a:cubicBezTo>
                    <a:pt x="17" y="0"/>
                    <a:pt x="22" y="5"/>
                    <a:pt x="22" y="11"/>
                  </a:cubicBezTo>
                  <a:cubicBezTo>
                    <a:pt x="22" y="50"/>
                    <a:pt x="22" y="50"/>
                    <a:pt x="22" y="50"/>
                  </a:cubicBezTo>
                  <a:cubicBezTo>
                    <a:pt x="40" y="68"/>
                    <a:pt x="40" y="68"/>
                    <a:pt x="40" y="68"/>
                  </a:cubicBezTo>
                  <a:cubicBezTo>
                    <a:pt x="44" y="72"/>
                    <a:pt x="44" y="79"/>
                    <a:pt x="40" y="83"/>
                  </a:cubicBezTo>
                  <a:cubicBezTo>
                    <a:pt x="38" y="85"/>
                    <a:pt x="35" y="86"/>
                    <a:pt x="33" y="86"/>
                  </a:cubicBezTo>
                </a:path>
              </a:pathLst>
            </a:custGeom>
            <a:solidFill>
              <a:schemeClr val="accent1">
                <a:alpha val="100000"/>
              </a:schemeClr>
            </a:solidFill>
            <a:ln w="9525">
              <a:noFill/>
            </a:ln>
          </p:spPr>
          <p:txBody>
            <a:bodyPr/>
            <a:lstStyle/>
            <a:p>
              <a:endParaRPr lang="zh-CN" altLang="en-US"/>
            </a:p>
          </p:txBody>
        </p:sp>
        <p:sp>
          <p:nvSpPr>
            <p:cNvPr id="55339" name="Freeform 44"/>
            <p:cNvSpPr>
              <a:spLocks noEditPoints="1"/>
            </p:cNvSpPr>
            <p:nvPr/>
          </p:nvSpPr>
          <p:spPr>
            <a:xfrm>
              <a:off x="4480249" y="1481310"/>
              <a:ext cx="299058" cy="299052"/>
            </a:xfrm>
            <a:custGeom>
              <a:avLst/>
              <a:gdLst/>
              <a:ahLst/>
              <a:cxnLst>
                <a:cxn ang="0">
                  <a:pos x="266177641" y="0"/>
                </a:cxn>
                <a:cxn ang="0">
                  <a:pos x="0" y="266166960"/>
                </a:cxn>
                <a:cxn ang="0">
                  <a:pos x="19013324" y="361226335"/>
                </a:cxn>
                <a:cxn ang="0">
                  <a:pos x="28519097" y="383407805"/>
                </a:cxn>
                <a:cxn ang="0">
                  <a:pos x="120413568" y="487972761"/>
                </a:cxn>
                <a:cxn ang="0">
                  <a:pos x="139426892" y="500646869"/>
                </a:cxn>
                <a:cxn ang="0">
                  <a:pos x="266177641" y="532333921"/>
                </a:cxn>
                <a:cxn ang="0">
                  <a:pos x="392928390" y="500646869"/>
                </a:cxn>
                <a:cxn ang="0">
                  <a:pos x="411941714" y="487972761"/>
                </a:cxn>
                <a:cxn ang="0">
                  <a:pos x="503836185" y="383407805"/>
                </a:cxn>
                <a:cxn ang="0">
                  <a:pos x="513341958" y="361226335"/>
                </a:cxn>
                <a:cxn ang="0">
                  <a:pos x="532355282" y="266166960"/>
                </a:cxn>
                <a:cxn ang="0">
                  <a:pos x="266177641" y="0"/>
                </a:cxn>
                <a:cxn ang="0">
                  <a:pos x="155269846" y="465793071"/>
                </a:cxn>
                <a:cxn ang="0">
                  <a:pos x="57038193" y="354889281"/>
                </a:cxn>
                <a:cxn ang="0">
                  <a:pos x="95063062" y="342215172"/>
                </a:cxn>
                <a:cxn ang="0">
                  <a:pos x="171114579" y="418261604"/>
                </a:cxn>
                <a:cxn ang="0">
                  <a:pos x="155269846" y="465793071"/>
                </a:cxn>
                <a:cxn ang="0">
                  <a:pos x="377085436" y="465793071"/>
                </a:cxn>
                <a:cxn ang="0">
                  <a:pos x="361240703" y="418261604"/>
                </a:cxn>
                <a:cxn ang="0">
                  <a:pos x="437292220" y="342215172"/>
                </a:cxn>
                <a:cxn ang="0">
                  <a:pos x="475317089" y="354889281"/>
                </a:cxn>
                <a:cxn ang="0">
                  <a:pos x="377085436" y="465793071"/>
                </a:cxn>
                <a:cxn ang="0">
                  <a:pos x="484822861" y="335878118"/>
                </a:cxn>
                <a:cxn ang="0">
                  <a:pos x="437292220" y="323202229"/>
                </a:cxn>
                <a:cxn ang="0">
                  <a:pos x="342229158" y="418261604"/>
                </a:cxn>
                <a:cxn ang="0">
                  <a:pos x="361240703" y="472130125"/>
                </a:cxn>
                <a:cxn ang="0">
                  <a:pos x="266177641" y="494309815"/>
                </a:cxn>
                <a:cxn ang="0">
                  <a:pos x="171114579" y="472130125"/>
                </a:cxn>
                <a:cxn ang="0">
                  <a:pos x="190126124" y="418261604"/>
                </a:cxn>
                <a:cxn ang="0">
                  <a:pos x="95063062" y="323202229"/>
                </a:cxn>
                <a:cxn ang="0">
                  <a:pos x="47532421" y="335878118"/>
                </a:cxn>
                <a:cxn ang="0">
                  <a:pos x="38024869" y="266166960"/>
                </a:cxn>
                <a:cxn ang="0">
                  <a:pos x="266177641" y="38024106"/>
                </a:cxn>
                <a:cxn ang="0">
                  <a:pos x="494330413" y="266166960"/>
                </a:cxn>
                <a:cxn ang="0">
                  <a:pos x="484822861" y="335878118"/>
                </a:cxn>
              </a:cxnLst>
              <a:rect l="0" t="0" r="0" b="0"/>
              <a:pathLst>
                <a:path w="168" h="168">
                  <a:moveTo>
                    <a:pt x="84" y="0"/>
                  </a:moveTo>
                  <a:cubicBezTo>
                    <a:pt x="38" y="0"/>
                    <a:pt x="0" y="38"/>
                    <a:pt x="0" y="84"/>
                  </a:cubicBezTo>
                  <a:cubicBezTo>
                    <a:pt x="0" y="95"/>
                    <a:pt x="2" y="105"/>
                    <a:pt x="6" y="114"/>
                  </a:cubicBezTo>
                  <a:cubicBezTo>
                    <a:pt x="7" y="117"/>
                    <a:pt x="8" y="119"/>
                    <a:pt x="9" y="121"/>
                  </a:cubicBezTo>
                  <a:cubicBezTo>
                    <a:pt x="15" y="135"/>
                    <a:pt x="26" y="146"/>
                    <a:pt x="38" y="154"/>
                  </a:cubicBezTo>
                  <a:cubicBezTo>
                    <a:pt x="40" y="156"/>
                    <a:pt x="42" y="157"/>
                    <a:pt x="44" y="158"/>
                  </a:cubicBezTo>
                  <a:cubicBezTo>
                    <a:pt x="56" y="164"/>
                    <a:pt x="70" y="168"/>
                    <a:pt x="84" y="168"/>
                  </a:cubicBezTo>
                  <a:cubicBezTo>
                    <a:pt x="98" y="168"/>
                    <a:pt x="112" y="164"/>
                    <a:pt x="124" y="158"/>
                  </a:cubicBezTo>
                  <a:cubicBezTo>
                    <a:pt x="126" y="157"/>
                    <a:pt x="128" y="156"/>
                    <a:pt x="130" y="154"/>
                  </a:cubicBezTo>
                  <a:cubicBezTo>
                    <a:pt x="142" y="146"/>
                    <a:pt x="153" y="135"/>
                    <a:pt x="159" y="121"/>
                  </a:cubicBezTo>
                  <a:cubicBezTo>
                    <a:pt x="160" y="119"/>
                    <a:pt x="161" y="117"/>
                    <a:pt x="162" y="114"/>
                  </a:cubicBezTo>
                  <a:cubicBezTo>
                    <a:pt x="166" y="105"/>
                    <a:pt x="168" y="95"/>
                    <a:pt x="168" y="84"/>
                  </a:cubicBezTo>
                  <a:cubicBezTo>
                    <a:pt x="168" y="38"/>
                    <a:pt x="130" y="0"/>
                    <a:pt x="84" y="0"/>
                  </a:cubicBezTo>
                  <a:moveTo>
                    <a:pt x="49" y="147"/>
                  </a:moveTo>
                  <a:cubicBezTo>
                    <a:pt x="35" y="139"/>
                    <a:pt x="24" y="127"/>
                    <a:pt x="18" y="112"/>
                  </a:cubicBezTo>
                  <a:cubicBezTo>
                    <a:pt x="21" y="109"/>
                    <a:pt x="25" y="108"/>
                    <a:pt x="30" y="108"/>
                  </a:cubicBezTo>
                  <a:cubicBezTo>
                    <a:pt x="43" y="108"/>
                    <a:pt x="54" y="119"/>
                    <a:pt x="54" y="132"/>
                  </a:cubicBezTo>
                  <a:cubicBezTo>
                    <a:pt x="54" y="138"/>
                    <a:pt x="52" y="143"/>
                    <a:pt x="49" y="147"/>
                  </a:cubicBezTo>
                  <a:moveTo>
                    <a:pt x="119" y="147"/>
                  </a:moveTo>
                  <a:cubicBezTo>
                    <a:pt x="116" y="143"/>
                    <a:pt x="114" y="138"/>
                    <a:pt x="114" y="132"/>
                  </a:cubicBezTo>
                  <a:cubicBezTo>
                    <a:pt x="114" y="119"/>
                    <a:pt x="125" y="108"/>
                    <a:pt x="138" y="108"/>
                  </a:cubicBezTo>
                  <a:cubicBezTo>
                    <a:pt x="143" y="108"/>
                    <a:pt x="147" y="109"/>
                    <a:pt x="150" y="112"/>
                  </a:cubicBezTo>
                  <a:cubicBezTo>
                    <a:pt x="144" y="127"/>
                    <a:pt x="133" y="139"/>
                    <a:pt x="119" y="147"/>
                  </a:cubicBezTo>
                  <a:moveTo>
                    <a:pt x="153" y="106"/>
                  </a:moveTo>
                  <a:cubicBezTo>
                    <a:pt x="148" y="103"/>
                    <a:pt x="143" y="102"/>
                    <a:pt x="138" y="102"/>
                  </a:cubicBezTo>
                  <a:cubicBezTo>
                    <a:pt x="121" y="102"/>
                    <a:pt x="108" y="115"/>
                    <a:pt x="108" y="132"/>
                  </a:cubicBezTo>
                  <a:cubicBezTo>
                    <a:pt x="108" y="139"/>
                    <a:pt x="110" y="145"/>
                    <a:pt x="114" y="149"/>
                  </a:cubicBezTo>
                  <a:cubicBezTo>
                    <a:pt x="105" y="154"/>
                    <a:pt x="95" y="156"/>
                    <a:pt x="84" y="156"/>
                  </a:cubicBezTo>
                  <a:cubicBezTo>
                    <a:pt x="73" y="156"/>
                    <a:pt x="63" y="154"/>
                    <a:pt x="54" y="149"/>
                  </a:cubicBezTo>
                  <a:cubicBezTo>
                    <a:pt x="58" y="145"/>
                    <a:pt x="60" y="139"/>
                    <a:pt x="60" y="132"/>
                  </a:cubicBezTo>
                  <a:cubicBezTo>
                    <a:pt x="60" y="115"/>
                    <a:pt x="47" y="102"/>
                    <a:pt x="30" y="102"/>
                  </a:cubicBezTo>
                  <a:cubicBezTo>
                    <a:pt x="25" y="102"/>
                    <a:pt x="20" y="103"/>
                    <a:pt x="15" y="106"/>
                  </a:cubicBezTo>
                  <a:cubicBezTo>
                    <a:pt x="13" y="99"/>
                    <a:pt x="12" y="92"/>
                    <a:pt x="12" y="84"/>
                  </a:cubicBezTo>
                  <a:cubicBezTo>
                    <a:pt x="12" y="44"/>
                    <a:pt x="44" y="12"/>
                    <a:pt x="84" y="12"/>
                  </a:cubicBezTo>
                  <a:cubicBezTo>
                    <a:pt x="124" y="12"/>
                    <a:pt x="156" y="44"/>
                    <a:pt x="156" y="84"/>
                  </a:cubicBezTo>
                  <a:cubicBezTo>
                    <a:pt x="156" y="92"/>
                    <a:pt x="155" y="99"/>
                    <a:pt x="153" y="106"/>
                  </a:cubicBezTo>
                </a:path>
              </a:pathLst>
            </a:custGeom>
            <a:solidFill>
              <a:schemeClr val="accent1">
                <a:alpha val="100000"/>
              </a:schemeClr>
            </a:solidFill>
            <a:ln w="9525">
              <a:noFill/>
            </a:ln>
          </p:spPr>
          <p:txBody>
            <a:bodyPr/>
            <a:lstStyle/>
            <a:p>
              <a:endParaRPr lang="zh-CN" altLang="en-US"/>
            </a:p>
          </p:txBody>
        </p:sp>
        <p:sp>
          <p:nvSpPr>
            <p:cNvPr id="55340" name="Oval 45"/>
            <p:cNvSpPr/>
            <p:nvPr/>
          </p:nvSpPr>
          <p:spPr>
            <a:xfrm>
              <a:off x="4618740" y="1523458"/>
              <a:ext cx="20071" cy="22077"/>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41" name="Freeform 46"/>
            <p:cNvSpPr/>
            <p:nvPr/>
          </p:nvSpPr>
          <p:spPr>
            <a:xfrm>
              <a:off x="4664904" y="1535501"/>
              <a:ext cx="24085" cy="24085"/>
            </a:xfrm>
            <a:custGeom>
              <a:avLst/>
              <a:gdLst/>
              <a:ahLst/>
              <a:cxnLst>
                <a:cxn ang="0">
                  <a:pos x="29597024" y="5919749"/>
                </a:cxn>
                <a:cxn ang="0">
                  <a:pos x="5919749" y="11837778"/>
                </a:cxn>
                <a:cxn ang="0">
                  <a:pos x="11837778" y="35515053"/>
                </a:cxn>
                <a:cxn ang="0">
                  <a:pos x="35515053" y="29597024"/>
                </a:cxn>
                <a:cxn ang="0">
                  <a:pos x="29597024" y="5919749"/>
                </a:cxn>
              </a:cxnLst>
              <a:rect l="0" t="0" r="0" b="0"/>
              <a:pathLst>
                <a:path w="14" h="14">
                  <a:moveTo>
                    <a:pt x="10" y="2"/>
                  </a:moveTo>
                  <a:cubicBezTo>
                    <a:pt x="7" y="0"/>
                    <a:pt x="3" y="1"/>
                    <a:pt x="2" y="4"/>
                  </a:cubicBezTo>
                  <a:cubicBezTo>
                    <a:pt x="0" y="7"/>
                    <a:pt x="1" y="11"/>
                    <a:pt x="4" y="12"/>
                  </a:cubicBezTo>
                  <a:cubicBezTo>
                    <a:pt x="7" y="14"/>
                    <a:pt x="11" y="13"/>
                    <a:pt x="12" y="10"/>
                  </a:cubicBezTo>
                  <a:cubicBezTo>
                    <a:pt x="14" y="7"/>
                    <a:pt x="13" y="4"/>
                    <a:pt x="10" y="2"/>
                  </a:cubicBezTo>
                </a:path>
              </a:pathLst>
            </a:custGeom>
            <a:solidFill>
              <a:schemeClr val="accent1">
                <a:alpha val="100000"/>
              </a:schemeClr>
            </a:solidFill>
            <a:ln w="9525">
              <a:noFill/>
            </a:ln>
          </p:spPr>
          <p:txBody>
            <a:bodyPr/>
            <a:lstStyle/>
            <a:p>
              <a:endParaRPr lang="zh-CN" altLang="en-US"/>
            </a:p>
          </p:txBody>
        </p:sp>
        <p:sp>
          <p:nvSpPr>
            <p:cNvPr id="55342" name="Freeform 47"/>
            <p:cNvSpPr/>
            <p:nvPr/>
          </p:nvSpPr>
          <p:spPr>
            <a:xfrm>
              <a:off x="4701031" y="1569621"/>
              <a:ext cx="24085" cy="26092"/>
            </a:xfrm>
            <a:custGeom>
              <a:avLst/>
              <a:gdLst/>
              <a:ahLst/>
              <a:cxnLst>
                <a:cxn ang="0">
                  <a:pos x="11837778" y="6946063"/>
                </a:cxn>
                <a:cxn ang="0">
                  <a:pos x="5919749" y="34734043"/>
                </a:cxn>
                <a:cxn ang="0">
                  <a:pos x="29597024" y="41681970"/>
                </a:cxn>
                <a:cxn ang="0">
                  <a:pos x="35515053" y="13893990"/>
                </a:cxn>
                <a:cxn ang="0">
                  <a:pos x="11837778" y="6946063"/>
                </a:cxn>
              </a:cxnLst>
              <a:rect l="0" t="0" r="0" b="0"/>
              <a:pathLst>
                <a:path w="14" h="14">
                  <a:moveTo>
                    <a:pt x="4" y="2"/>
                  </a:moveTo>
                  <a:cubicBezTo>
                    <a:pt x="1" y="3"/>
                    <a:pt x="0" y="7"/>
                    <a:pt x="2" y="10"/>
                  </a:cubicBezTo>
                  <a:cubicBezTo>
                    <a:pt x="3" y="13"/>
                    <a:pt x="7" y="14"/>
                    <a:pt x="10" y="12"/>
                  </a:cubicBezTo>
                  <a:cubicBezTo>
                    <a:pt x="13" y="11"/>
                    <a:pt x="14" y="7"/>
                    <a:pt x="12" y="4"/>
                  </a:cubicBezTo>
                  <a:cubicBezTo>
                    <a:pt x="10" y="1"/>
                    <a:pt x="7" y="0"/>
                    <a:pt x="4" y="2"/>
                  </a:cubicBezTo>
                </a:path>
              </a:pathLst>
            </a:custGeom>
            <a:solidFill>
              <a:schemeClr val="accent1">
                <a:alpha val="100000"/>
              </a:schemeClr>
            </a:solidFill>
            <a:ln w="9525">
              <a:noFill/>
            </a:ln>
          </p:spPr>
          <p:txBody>
            <a:bodyPr/>
            <a:lstStyle/>
            <a:p>
              <a:endParaRPr lang="zh-CN" altLang="en-US"/>
            </a:p>
          </p:txBody>
        </p:sp>
        <p:sp>
          <p:nvSpPr>
            <p:cNvPr id="55343" name="Oval 48"/>
            <p:cNvSpPr/>
            <p:nvPr/>
          </p:nvSpPr>
          <p:spPr>
            <a:xfrm>
              <a:off x="4715080" y="1619797"/>
              <a:ext cx="20071" cy="22077"/>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44" name="Freeform 49"/>
            <p:cNvSpPr/>
            <p:nvPr/>
          </p:nvSpPr>
          <p:spPr>
            <a:xfrm>
              <a:off x="4568562" y="1535501"/>
              <a:ext cx="24085" cy="24085"/>
            </a:xfrm>
            <a:custGeom>
              <a:avLst/>
              <a:gdLst/>
              <a:ahLst/>
              <a:cxnLst>
                <a:cxn ang="0">
                  <a:pos x="35515053" y="11837778"/>
                </a:cxn>
                <a:cxn ang="0">
                  <a:pos x="11837778" y="5919749"/>
                </a:cxn>
                <a:cxn ang="0">
                  <a:pos x="5919749" y="29597024"/>
                </a:cxn>
                <a:cxn ang="0">
                  <a:pos x="29597024" y="35515053"/>
                </a:cxn>
                <a:cxn ang="0">
                  <a:pos x="35515053" y="11837778"/>
                </a:cxn>
              </a:cxnLst>
              <a:rect l="0" t="0" r="0" b="0"/>
              <a:pathLst>
                <a:path w="14" h="14">
                  <a:moveTo>
                    <a:pt x="12" y="4"/>
                  </a:moveTo>
                  <a:cubicBezTo>
                    <a:pt x="11" y="1"/>
                    <a:pt x="7" y="0"/>
                    <a:pt x="4" y="2"/>
                  </a:cubicBezTo>
                  <a:cubicBezTo>
                    <a:pt x="1" y="4"/>
                    <a:pt x="0" y="7"/>
                    <a:pt x="2" y="10"/>
                  </a:cubicBezTo>
                  <a:cubicBezTo>
                    <a:pt x="3" y="13"/>
                    <a:pt x="7" y="14"/>
                    <a:pt x="10" y="12"/>
                  </a:cubicBezTo>
                  <a:cubicBezTo>
                    <a:pt x="13" y="11"/>
                    <a:pt x="14" y="7"/>
                    <a:pt x="12" y="4"/>
                  </a:cubicBezTo>
                </a:path>
              </a:pathLst>
            </a:custGeom>
            <a:solidFill>
              <a:schemeClr val="accent1">
                <a:alpha val="100000"/>
              </a:schemeClr>
            </a:solidFill>
            <a:ln w="9525">
              <a:noFill/>
            </a:ln>
          </p:spPr>
          <p:txBody>
            <a:bodyPr/>
            <a:lstStyle/>
            <a:p>
              <a:endParaRPr lang="zh-CN" altLang="en-US"/>
            </a:p>
          </p:txBody>
        </p:sp>
        <p:sp>
          <p:nvSpPr>
            <p:cNvPr id="55345" name="Freeform 50"/>
            <p:cNvSpPr/>
            <p:nvPr/>
          </p:nvSpPr>
          <p:spPr>
            <a:xfrm>
              <a:off x="4532435" y="1569621"/>
              <a:ext cx="26093" cy="26092"/>
            </a:xfrm>
            <a:custGeom>
              <a:avLst/>
              <a:gdLst/>
              <a:ahLst/>
              <a:cxnLst>
                <a:cxn ang="0">
                  <a:pos x="34737238" y="6946063"/>
                </a:cxn>
                <a:cxn ang="0">
                  <a:pos x="6948193" y="13893990"/>
                </a:cxn>
                <a:cxn ang="0">
                  <a:pos x="13894523" y="41681970"/>
                </a:cxn>
                <a:cxn ang="0">
                  <a:pos x="41683568" y="34734043"/>
                </a:cxn>
                <a:cxn ang="0">
                  <a:pos x="34737238" y="6946063"/>
                </a:cxn>
              </a:cxnLst>
              <a:rect l="0" t="0" r="0" b="0"/>
              <a:pathLst>
                <a:path w="14" h="14">
                  <a:moveTo>
                    <a:pt x="10" y="2"/>
                  </a:moveTo>
                  <a:cubicBezTo>
                    <a:pt x="7" y="0"/>
                    <a:pt x="4" y="1"/>
                    <a:pt x="2" y="4"/>
                  </a:cubicBezTo>
                  <a:cubicBezTo>
                    <a:pt x="0" y="7"/>
                    <a:pt x="1" y="11"/>
                    <a:pt x="4" y="12"/>
                  </a:cubicBezTo>
                  <a:cubicBezTo>
                    <a:pt x="7" y="14"/>
                    <a:pt x="11" y="13"/>
                    <a:pt x="12" y="10"/>
                  </a:cubicBezTo>
                  <a:cubicBezTo>
                    <a:pt x="14" y="7"/>
                    <a:pt x="13" y="3"/>
                    <a:pt x="10" y="2"/>
                  </a:cubicBezTo>
                </a:path>
              </a:pathLst>
            </a:custGeom>
            <a:solidFill>
              <a:schemeClr val="accent1">
                <a:alpha val="100000"/>
              </a:schemeClr>
            </a:solidFill>
            <a:ln w="9525">
              <a:noFill/>
            </a:ln>
          </p:spPr>
          <p:txBody>
            <a:bodyPr/>
            <a:lstStyle/>
            <a:p>
              <a:endParaRPr lang="zh-CN" altLang="en-US"/>
            </a:p>
          </p:txBody>
        </p:sp>
        <p:sp>
          <p:nvSpPr>
            <p:cNvPr id="55346" name="Oval 51"/>
            <p:cNvSpPr/>
            <p:nvPr/>
          </p:nvSpPr>
          <p:spPr>
            <a:xfrm>
              <a:off x="4522399" y="1619797"/>
              <a:ext cx="22079" cy="22077"/>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47" name="Freeform 52"/>
            <p:cNvSpPr/>
            <p:nvPr/>
          </p:nvSpPr>
          <p:spPr>
            <a:xfrm>
              <a:off x="4588633" y="1579656"/>
              <a:ext cx="62220" cy="82289"/>
            </a:xfrm>
            <a:custGeom>
              <a:avLst/>
              <a:gdLst/>
              <a:ahLst/>
              <a:cxnLst>
                <a:cxn ang="0">
                  <a:pos x="75846180" y="70504165"/>
                </a:cxn>
                <a:cxn ang="0">
                  <a:pos x="0" y="0"/>
                </a:cxn>
                <a:cxn ang="0">
                  <a:pos x="37923979" y="95028038"/>
                </a:cxn>
                <a:cxn ang="0">
                  <a:pos x="34763203" y="107289099"/>
                </a:cxn>
                <a:cxn ang="0">
                  <a:pos x="72685404" y="144074032"/>
                </a:cxn>
                <a:cxn ang="0">
                  <a:pos x="91648282" y="137942626"/>
                </a:cxn>
                <a:cxn ang="0">
                  <a:pos x="94807281" y="137942626"/>
                </a:cxn>
                <a:cxn ang="0">
                  <a:pos x="94807281" y="137942626"/>
                </a:cxn>
                <a:cxn ang="0">
                  <a:pos x="110609383" y="107289099"/>
                </a:cxn>
                <a:cxn ang="0">
                  <a:pos x="75846180" y="70504165"/>
                </a:cxn>
              </a:cxnLst>
              <a:rect l="0" t="0" r="0" b="0"/>
              <a:pathLst>
                <a:path w="35" h="47">
                  <a:moveTo>
                    <a:pt x="24" y="23"/>
                  </a:moveTo>
                  <a:cubicBezTo>
                    <a:pt x="14" y="11"/>
                    <a:pt x="0" y="0"/>
                    <a:pt x="0" y="0"/>
                  </a:cubicBezTo>
                  <a:cubicBezTo>
                    <a:pt x="0" y="0"/>
                    <a:pt x="5" y="18"/>
                    <a:pt x="12" y="31"/>
                  </a:cubicBezTo>
                  <a:cubicBezTo>
                    <a:pt x="11" y="33"/>
                    <a:pt x="11" y="34"/>
                    <a:pt x="11" y="35"/>
                  </a:cubicBezTo>
                  <a:cubicBezTo>
                    <a:pt x="11" y="42"/>
                    <a:pt x="16" y="47"/>
                    <a:pt x="23" y="47"/>
                  </a:cubicBezTo>
                  <a:cubicBezTo>
                    <a:pt x="25" y="47"/>
                    <a:pt x="27" y="46"/>
                    <a:pt x="29" y="45"/>
                  </a:cubicBezTo>
                  <a:cubicBezTo>
                    <a:pt x="29" y="45"/>
                    <a:pt x="30" y="45"/>
                    <a:pt x="30" y="45"/>
                  </a:cubicBezTo>
                  <a:cubicBezTo>
                    <a:pt x="30" y="45"/>
                    <a:pt x="30" y="45"/>
                    <a:pt x="30" y="45"/>
                  </a:cubicBezTo>
                  <a:cubicBezTo>
                    <a:pt x="33" y="43"/>
                    <a:pt x="35" y="39"/>
                    <a:pt x="35" y="35"/>
                  </a:cubicBezTo>
                  <a:cubicBezTo>
                    <a:pt x="35" y="29"/>
                    <a:pt x="30" y="24"/>
                    <a:pt x="24" y="23"/>
                  </a:cubicBezTo>
                </a:path>
              </a:pathLst>
            </a:custGeom>
            <a:solidFill>
              <a:schemeClr val="accent1">
                <a:alpha val="100000"/>
              </a:schemeClr>
            </a:solidFill>
            <a:ln w="9525">
              <a:noFill/>
            </a:ln>
          </p:spPr>
          <p:txBody>
            <a:bodyPr/>
            <a:lstStyle/>
            <a:p>
              <a:endParaRPr lang="zh-CN" altLang="en-US"/>
            </a:p>
          </p:txBody>
        </p:sp>
        <p:sp>
          <p:nvSpPr>
            <p:cNvPr id="55348" name="Freeform 53"/>
            <p:cNvSpPr>
              <a:spLocks noEditPoints="1"/>
            </p:cNvSpPr>
            <p:nvPr/>
          </p:nvSpPr>
          <p:spPr>
            <a:xfrm>
              <a:off x="4980019" y="1469268"/>
              <a:ext cx="323143" cy="323137"/>
            </a:xfrm>
            <a:custGeom>
              <a:avLst/>
              <a:gdLst/>
              <a:ahLst/>
              <a:cxnLst>
                <a:cxn ang="0">
                  <a:pos x="286872862" y="0"/>
                </a:cxn>
                <a:cxn ang="0">
                  <a:pos x="0" y="286862209"/>
                </a:cxn>
                <a:cxn ang="0">
                  <a:pos x="286872862" y="573722642"/>
                </a:cxn>
                <a:cxn ang="0">
                  <a:pos x="573743948" y="286862209"/>
                </a:cxn>
                <a:cxn ang="0">
                  <a:pos x="286872862" y="0"/>
                </a:cxn>
                <a:cxn ang="0">
                  <a:pos x="286872862" y="507523944"/>
                </a:cxn>
                <a:cxn ang="0">
                  <a:pos x="66201703" y="286862209"/>
                </a:cxn>
                <a:cxn ang="0">
                  <a:pos x="286872862" y="66198698"/>
                </a:cxn>
                <a:cxn ang="0">
                  <a:pos x="507542245" y="286862209"/>
                </a:cxn>
                <a:cxn ang="0">
                  <a:pos x="286872862" y="507523944"/>
                </a:cxn>
              </a:cxnLst>
              <a:rect l="0" t="0" r="0" b="0"/>
              <a:pathLst>
                <a:path w="182" h="182">
                  <a:moveTo>
                    <a:pt x="91" y="0"/>
                  </a:moveTo>
                  <a:cubicBezTo>
                    <a:pt x="41" y="0"/>
                    <a:pt x="0" y="41"/>
                    <a:pt x="0" y="91"/>
                  </a:cubicBezTo>
                  <a:cubicBezTo>
                    <a:pt x="0" y="141"/>
                    <a:pt x="41" y="182"/>
                    <a:pt x="91" y="182"/>
                  </a:cubicBezTo>
                  <a:cubicBezTo>
                    <a:pt x="141" y="182"/>
                    <a:pt x="182" y="141"/>
                    <a:pt x="182" y="91"/>
                  </a:cubicBezTo>
                  <a:cubicBezTo>
                    <a:pt x="182" y="41"/>
                    <a:pt x="141" y="0"/>
                    <a:pt x="91" y="0"/>
                  </a:cubicBezTo>
                  <a:moveTo>
                    <a:pt x="91" y="161"/>
                  </a:moveTo>
                  <a:cubicBezTo>
                    <a:pt x="52" y="161"/>
                    <a:pt x="21" y="130"/>
                    <a:pt x="21" y="91"/>
                  </a:cubicBezTo>
                  <a:cubicBezTo>
                    <a:pt x="21" y="52"/>
                    <a:pt x="52" y="21"/>
                    <a:pt x="91" y="21"/>
                  </a:cubicBezTo>
                  <a:cubicBezTo>
                    <a:pt x="130" y="21"/>
                    <a:pt x="161" y="52"/>
                    <a:pt x="161" y="91"/>
                  </a:cubicBezTo>
                  <a:cubicBezTo>
                    <a:pt x="161" y="130"/>
                    <a:pt x="130" y="161"/>
                    <a:pt x="91" y="161"/>
                  </a:cubicBezTo>
                </a:path>
              </a:pathLst>
            </a:custGeom>
            <a:solidFill>
              <a:schemeClr val="accent1">
                <a:alpha val="100000"/>
              </a:schemeClr>
            </a:solidFill>
            <a:ln w="9525">
              <a:noFill/>
            </a:ln>
          </p:spPr>
          <p:txBody>
            <a:bodyPr/>
            <a:lstStyle/>
            <a:p>
              <a:endParaRPr lang="zh-CN" altLang="en-US"/>
            </a:p>
          </p:txBody>
        </p:sp>
        <p:sp>
          <p:nvSpPr>
            <p:cNvPr id="55349" name="Freeform 54"/>
            <p:cNvSpPr>
              <a:spLocks noEditPoints="1"/>
            </p:cNvSpPr>
            <p:nvPr/>
          </p:nvSpPr>
          <p:spPr>
            <a:xfrm>
              <a:off x="5070338" y="1559586"/>
              <a:ext cx="142504" cy="142501"/>
            </a:xfrm>
            <a:custGeom>
              <a:avLst/>
              <a:gdLst/>
              <a:ahLst/>
              <a:cxnLst>
                <a:cxn ang="0">
                  <a:pos x="0" y="286007535"/>
                </a:cxn>
                <a:cxn ang="0">
                  <a:pos x="193365885" y="197385963"/>
                </a:cxn>
                <a:cxn ang="0">
                  <a:pos x="286019578" y="0"/>
                </a:cxn>
                <a:cxn ang="0">
                  <a:pos x="88625445" y="88621573"/>
                </a:cxn>
                <a:cxn ang="0">
                  <a:pos x="0" y="286007535"/>
                </a:cxn>
                <a:cxn ang="0">
                  <a:pos x="177250891" y="177243145"/>
                </a:cxn>
                <a:cxn ang="0">
                  <a:pos x="36256229" y="249752070"/>
                </a:cxn>
                <a:cxn ang="0">
                  <a:pos x="104740440" y="108764390"/>
                </a:cxn>
                <a:cxn ang="0">
                  <a:pos x="177250891" y="177243145"/>
                </a:cxn>
              </a:cxnLst>
              <a:rect l="0" t="0" r="0" b="0"/>
              <a:pathLst>
                <a:path w="71" h="71">
                  <a:moveTo>
                    <a:pt x="0" y="71"/>
                  </a:moveTo>
                  <a:lnTo>
                    <a:pt x="48" y="49"/>
                  </a:lnTo>
                  <a:lnTo>
                    <a:pt x="71" y="0"/>
                  </a:lnTo>
                  <a:lnTo>
                    <a:pt x="22" y="22"/>
                  </a:lnTo>
                  <a:lnTo>
                    <a:pt x="0" y="71"/>
                  </a:lnTo>
                  <a:close/>
                  <a:moveTo>
                    <a:pt x="44" y="44"/>
                  </a:moveTo>
                  <a:lnTo>
                    <a:pt x="9" y="62"/>
                  </a:lnTo>
                  <a:lnTo>
                    <a:pt x="26" y="27"/>
                  </a:lnTo>
                  <a:lnTo>
                    <a:pt x="44" y="44"/>
                  </a:lnTo>
                  <a:close/>
                </a:path>
              </a:pathLst>
            </a:custGeom>
            <a:solidFill>
              <a:schemeClr val="accent1">
                <a:alpha val="100000"/>
              </a:schemeClr>
            </a:solidFill>
            <a:ln w="9525">
              <a:noFill/>
            </a:ln>
          </p:spPr>
          <p:txBody>
            <a:bodyPr/>
            <a:lstStyle/>
            <a:p>
              <a:endParaRPr lang="zh-CN" altLang="en-US"/>
            </a:p>
          </p:txBody>
        </p:sp>
        <p:sp>
          <p:nvSpPr>
            <p:cNvPr id="55350" name="Freeform 55"/>
            <p:cNvSpPr>
              <a:spLocks noEditPoints="1"/>
            </p:cNvSpPr>
            <p:nvPr/>
          </p:nvSpPr>
          <p:spPr>
            <a:xfrm>
              <a:off x="5511135" y="1509409"/>
              <a:ext cx="254902" cy="256904"/>
            </a:xfrm>
            <a:custGeom>
              <a:avLst/>
              <a:gdLst/>
              <a:ahLst/>
              <a:cxnLst>
                <a:cxn ang="0">
                  <a:pos x="225607742" y="0"/>
                </a:cxn>
                <a:cxn ang="0">
                  <a:pos x="0" y="229165504"/>
                </a:cxn>
                <a:cxn ang="0">
                  <a:pos x="225607742" y="458331008"/>
                </a:cxn>
                <a:cxn ang="0">
                  <a:pos x="451215483" y="229165504"/>
                </a:cxn>
                <a:cxn ang="0">
                  <a:pos x="225607742" y="0"/>
                </a:cxn>
                <a:cxn ang="0">
                  <a:pos x="247541705" y="410587898"/>
                </a:cxn>
                <a:cxn ang="0">
                  <a:pos x="247541705" y="343748256"/>
                </a:cxn>
                <a:cxn ang="0">
                  <a:pos x="203673779" y="343748256"/>
                </a:cxn>
                <a:cxn ang="0">
                  <a:pos x="203673779" y="410587898"/>
                </a:cxn>
                <a:cxn ang="0">
                  <a:pos x="47001097" y="251444790"/>
                </a:cxn>
                <a:cxn ang="0">
                  <a:pos x="112804756" y="251444790"/>
                </a:cxn>
                <a:cxn ang="0">
                  <a:pos x="112804756" y="206886218"/>
                </a:cxn>
                <a:cxn ang="0">
                  <a:pos x="47001097" y="206886218"/>
                </a:cxn>
                <a:cxn ang="0">
                  <a:pos x="203673779" y="47743111"/>
                </a:cxn>
                <a:cxn ang="0">
                  <a:pos x="203673779" y="114582752"/>
                </a:cxn>
                <a:cxn ang="0">
                  <a:pos x="247541705" y="114582752"/>
                </a:cxn>
                <a:cxn ang="0">
                  <a:pos x="247541705" y="47743111"/>
                </a:cxn>
                <a:cxn ang="0">
                  <a:pos x="404214387" y="206886218"/>
                </a:cxn>
                <a:cxn ang="0">
                  <a:pos x="338412498" y="206886218"/>
                </a:cxn>
                <a:cxn ang="0">
                  <a:pos x="338412498" y="251444790"/>
                </a:cxn>
                <a:cxn ang="0">
                  <a:pos x="404214387" y="251444790"/>
                </a:cxn>
                <a:cxn ang="0">
                  <a:pos x="247541705" y="410587898"/>
                </a:cxn>
              </a:cxnLst>
              <a:rect l="0" t="0" r="0" b="0"/>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moveTo>
                    <a:pt x="79" y="129"/>
                  </a:moveTo>
                  <a:cubicBezTo>
                    <a:pt x="79" y="108"/>
                    <a:pt x="79" y="108"/>
                    <a:pt x="79" y="108"/>
                  </a:cubicBezTo>
                  <a:cubicBezTo>
                    <a:pt x="65" y="108"/>
                    <a:pt x="65" y="108"/>
                    <a:pt x="65" y="108"/>
                  </a:cubicBezTo>
                  <a:cubicBezTo>
                    <a:pt x="65" y="129"/>
                    <a:pt x="65" y="129"/>
                    <a:pt x="65" y="129"/>
                  </a:cubicBezTo>
                  <a:cubicBezTo>
                    <a:pt x="39" y="126"/>
                    <a:pt x="18" y="105"/>
                    <a:pt x="15" y="79"/>
                  </a:cubicBezTo>
                  <a:cubicBezTo>
                    <a:pt x="36" y="79"/>
                    <a:pt x="36" y="79"/>
                    <a:pt x="36" y="79"/>
                  </a:cubicBezTo>
                  <a:cubicBezTo>
                    <a:pt x="36" y="65"/>
                    <a:pt x="36" y="65"/>
                    <a:pt x="36" y="65"/>
                  </a:cubicBezTo>
                  <a:cubicBezTo>
                    <a:pt x="15" y="65"/>
                    <a:pt x="15" y="65"/>
                    <a:pt x="15" y="65"/>
                  </a:cubicBezTo>
                  <a:cubicBezTo>
                    <a:pt x="18" y="39"/>
                    <a:pt x="39" y="18"/>
                    <a:pt x="65" y="15"/>
                  </a:cubicBezTo>
                  <a:cubicBezTo>
                    <a:pt x="65" y="36"/>
                    <a:pt x="65" y="36"/>
                    <a:pt x="65" y="36"/>
                  </a:cubicBezTo>
                  <a:cubicBezTo>
                    <a:pt x="79" y="36"/>
                    <a:pt x="79" y="36"/>
                    <a:pt x="79" y="36"/>
                  </a:cubicBezTo>
                  <a:cubicBezTo>
                    <a:pt x="79" y="15"/>
                    <a:pt x="79" y="15"/>
                    <a:pt x="79" y="15"/>
                  </a:cubicBezTo>
                  <a:cubicBezTo>
                    <a:pt x="105" y="18"/>
                    <a:pt x="126" y="39"/>
                    <a:pt x="129" y="65"/>
                  </a:cubicBezTo>
                  <a:cubicBezTo>
                    <a:pt x="108" y="65"/>
                    <a:pt x="108" y="65"/>
                    <a:pt x="108" y="65"/>
                  </a:cubicBezTo>
                  <a:cubicBezTo>
                    <a:pt x="108" y="79"/>
                    <a:pt x="108" y="79"/>
                    <a:pt x="108" y="79"/>
                  </a:cubicBezTo>
                  <a:cubicBezTo>
                    <a:pt x="129" y="79"/>
                    <a:pt x="129" y="79"/>
                    <a:pt x="129" y="79"/>
                  </a:cubicBezTo>
                  <a:cubicBezTo>
                    <a:pt x="126" y="105"/>
                    <a:pt x="105" y="126"/>
                    <a:pt x="79" y="129"/>
                  </a:cubicBezTo>
                </a:path>
              </a:pathLst>
            </a:custGeom>
            <a:solidFill>
              <a:schemeClr val="accent1">
                <a:alpha val="100000"/>
              </a:schemeClr>
            </a:solidFill>
            <a:ln w="9525">
              <a:noFill/>
            </a:ln>
          </p:spPr>
          <p:txBody>
            <a:bodyPr/>
            <a:lstStyle/>
            <a:p>
              <a:endParaRPr lang="zh-CN" altLang="en-US"/>
            </a:p>
          </p:txBody>
        </p:sp>
        <p:sp>
          <p:nvSpPr>
            <p:cNvPr id="55351" name="Freeform 56"/>
            <p:cNvSpPr/>
            <p:nvPr/>
          </p:nvSpPr>
          <p:spPr>
            <a:xfrm>
              <a:off x="6105238" y="1579656"/>
              <a:ext cx="48170" cy="114402"/>
            </a:xfrm>
            <a:custGeom>
              <a:avLst/>
              <a:gdLst/>
              <a:ahLst/>
              <a:cxnLst>
                <a:cxn ang="0">
                  <a:pos x="62153063" y="96029039"/>
                </a:cxn>
                <a:cxn ang="0">
                  <a:pos x="62153063" y="0"/>
                </a:cxn>
                <a:cxn ang="0">
                  <a:pos x="20718261" y="0"/>
                </a:cxn>
                <a:cxn ang="0">
                  <a:pos x="20718261" y="96029039"/>
                </a:cxn>
                <a:cxn ang="0">
                  <a:pos x="0" y="133200889"/>
                </a:cxn>
                <a:cxn ang="0">
                  <a:pos x="20718261" y="173472153"/>
                </a:cxn>
                <a:cxn ang="0">
                  <a:pos x="20718261" y="201351040"/>
                </a:cxn>
                <a:cxn ang="0">
                  <a:pos x="62153063" y="201351040"/>
                </a:cxn>
                <a:cxn ang="0">
                  <a:pos x="62153063" y="173472153"/>
                </a:cxn>
                <a:cxn ang="0">
                  <a:pos x="82869604" y="133200889"/>
                </a:cxn>
                <a:cxn ang="0">
                  <a:pos x="62153063" y="96029039"/>
                </a:cxn>
              </a:cxnLst>
              <a:rect l="0" t="0" r="0" b="0"/>
              <a:pathLst>
                <a:path w="28" h="65">
                  <a:moveTo>
                    <a:pt x="21" y="31"/>
                  </a:moveTo>
                  <a:cubicBezTo>
                    <a:pt x="21" y="0"/>
                    <a:pt x="21" y="0"/>
                    <a:pt x="21" y="0"/>
                  </a:cubicBezTo>
                  <a:cubicBezTo>
                    <a:pt x="7" y="0"/>
                    <a:pt x="7" y="0"/>
                    <a:pt x="7" y="0"/>
                  </a:cubicBezTo>
                  <a:cubicBezTo>
                    <a:pt x="7" y="31"/>
                    <a:pt x="7" y="31"/>
                    <a:pt x="7" y="31"/>
                  </a:cubicBezTo>
                  <a:cubicBezTo>
                    <a:pt x="3" y="33"/>
                    <a:pt x="0" y="38"/>
                    <a:pt x="0" y="43"/>
                  </a:cubicBezTo>
                  <a:cubicBezTo>
                    <a:pt x="0" y="49"/>
                    <a:pt x="3" y="53"/>
                    <a:pt x="7" y="56"/>
                  </a:cubicBezTo>
                  <a:cubicBezTo>
                    <a:pt x="7" y="65"/>
                    <a:pt x="7" y="65"/>
                    <a:pt x="7" y="65"/>
                  </a:cubicBezTo>
                  <a:cubicBezTo>
                    <a:pt x="21" y="65"/>
                    <a:pt x="21" y="65"/>
                    <a:pt x="21" y="65"/>
                  </a:cubicBezTo>
                  <a:cubicBezTo>
                    <a:pt x="21" y="56"/>
                    <a:pt x="21" y="56"/>
                    <a:pt x="21" y="56"/>
                  </a:cubicBezTo>
                  <a:cubicBezTo>
                    <a:pt x="25" y="53"/>
                    <a:pt x="28" y="49"/>
                    <a:pt x="28" y="43"/>
                  </a:cubicBezTo>
                  <a:cubicBezTo>
                    <a:pt x="28" y="38"/>
                    <a:pt x="25" y="33"/>
                    <a:pt x="21" y="31"/>
                  </a:cubicBezTo>
                </a:path>
              </a:pathLst>
            </a:custGeom>
            <a:solidFill>
              <a:schemeClr val="accent1">
                <a:alpha val="100000"/>
              </a:schemeClr>
            </a:solidFill>
            <a:ln w="9525">
              <a:noFill/>
            </a:ln>
          </p:spPr>
          <p:txBody>
            <a:bodyPr/>
            <a:lstStyle/>
            <a:p>
              <a:endParaRPr lang="zh-CN" altLang="en-US"/>
            </a:p>
          </p:txBody>
        </p:sp>
        <p:sp>
          <p:nvSpPr>
            <p:cNvPr id="55352" name="Freeform 57"/>
            <p:cNvSpPr>
              <a:spLocks noEditPoints="1"/>
            </p:cNvSpPr>
            <p:nvPr/>
          </p:nvSpPr>
          <p:spPr>
            <a:xfrm>
              <a:off x="5988826" y="1463247"/>
              <a:ext cx="280995" cy="335178"/>
            </a:xfrm>
            <a:custGeom>
              <a:avLst/>
              <a:gdLst/>
              <a:ahLst/>
              <a:cxnLst>
                <a:cxn ang="0">
                  <a:pos x="449129603" y="193895124"/>
                </a:cxn>
                <a:cxn ang="0">
                  <a:pos x="499735380" y="143037212"/>
                </a:cxn>
                <a:cxn ang="0">
                  <a:pos x="452291686" y="95358141"/>
                </a:cxn>
                <a:cxn ang="0">
                  <a:pos x="401685909" y="143037212"/>
                </a:cxn>
                <a:cxn ang="0">
                  <a:pos x="272008495" y="95358141"/>
                </a:cxn>
                <a:cxn ang="0">
                  <a:pos x="272008495" y="47679071"/>
                </a:cxn>
                <a:cxn ang="0">
                  <a:pos x="294148412" y="47679071"/>
                </a:cxn>
                <a:cxn ang="0">
                  <a:pos x="294148412" y="0"/>
                </a:cxn>
                <a:cxn ang="0">
                  <a:pos x="205586968" y="0"/>
                </a:cxn>
                <a:cxn ang="0">
                  <a:pos x="205586968" y="47679071"/>
                </a:cxn>
                <a:cxn ang="0">
                  <a:pos x="227726885" y="47679071"/>
                </a:cxn>
                <a:cxn ang="0">
                  <a:pos x="227726885" y="95358141"/>
                </a:cxn>
                <a:cxn ang="0">
                  <a:pos x="0" y="343288238"/>
                </a:cxn>
                <a:cxn ang="0">
                  <a:pos x="249868579" y="597576020"/>
                </a:cxn>
                <a:cxn ang="0">
                  <a:pos x="499735380" y="343288238"/>
                </a:cxn>
                <a:cxn ang="0">
                  <a:pos x="449129603" y="193895124"/>
                </a:cxn>
                <a:cxn ang="0">
                  <a:pos x="249868579" y="549896949"/>
                </a:cxn>
                <a:cxn ang="0">
                  <a:pos x="44279832" y="343288238"/>
                </a:cxn>
                <a:cxn ang="0">
                  <a:pos x="249868579" y="139858369"/>
                </a:cxn>
                <a:cxn ang="0">
                  <a:pos x="455455548" y="343288238"/>
                </a:cxn>
                <a:cxn ang="0">
                  <a:pos x="249868579" y="549896949"/>
                </a:cxn>
              </a:cxnLst>
              <a:rect l="0" t="0" r="0" b="0"/>
              <a:pathLst>
                <a:path w="158" h="188">
                  <a:moveTo>
                    <a:pt x="142" y="61"/>
                  </a:moveTo>
                  <a:cubicBezTo>
                    <a:pt x="158" y="45"/>
                    <a:pt x="158" y="45"/>
                    <a:pt x="158" y="45"/>
                  </a:cubicBezTo>
                  <a:cubicBezTo>
                    <a:pt x="143" y="30"/>
                    <a:pt x="143" y="30"/>
                    <a:pt x="143" y="30"/>
                  </a:cubicBezTo>
                  <a:cubicBezTo>
                    <a:pt x="127" y="45"/>
                    <a:pt x="127" y="45"/>
                    <a:pt x="127" y="45"/>
                  </a:cubicBezTo>
                  <a:cubicBezTo>
                    <a:pt x="115" y="37"/>
                    <a:pt x="101" y="31"/>
                    <a:pt x="86" y="30"/>
                  </a:cubicBezTo>
                  <a:cubicBezTo>
                    <a:pt x="86" y="15"/>
                    <a:pt x="86" y="15"/>
                    <a:pt x="86" y="15"/>
                  </a:cubicBezTo>
                  <a:cubicBezTo>
                    <a:pt x="93" y="15"/>
                    <a:pt x="93" y="15"/>
                    <a:pt x="93" y="15"/>
                  </a:cubicBezTo>
                  <a:cubicBezTo>
                    <a:pt x="93" y="0"/>
                    <a:pt x="93" y="0"/>
                    <a:pt x="93" y="0"/>
                  </a:cubicBezTo>
                  <a:cubicBezTo>
                    <a:pt x="65" y="0"/>
                    <a:pt x="65" y="0"/>
                    <a:pt x="65" y="0"/>
                  </a:cubicBezTo>
                  <a:cubicBezTo>
                    <a:pt x="65" y="15"/>
                    <a:pt x="65" y="15"/>
                    <a:pt x="65" y="15"/>
                  </a:cubicBezTo>
                  <a:cubicBezTo>
                    <a:pt x="72" y="15"/>
                    <a:pt x="72" y="15"/>
                    <a:pt x="72" y="15"/>
                  </a:cubicBezTo>
                  <a:cubicBezTo>
                    <a:pt x="72" y="30"/>
                    <a:pt x="72" y="30"/>
                    <a:pt x="72" y="30"/>
                  </a:cubicBezTo>
                  <a:cubicBezTo>
                    <a:pt x="31" y="33"/>
                    <a:pt x="0" y="67"/>
                    <a:pt x="0" y="108"/>
                  </a:cubicBezTo>
                  <a:cubicBezTo>
                    <a:pt x="0" y="152"/>
                    <a:pt x="35" y="188"/>
                    <a:pt x="79" y="188"/>
                  </a:cubicBezTo>
                  <a:cubicBezTo>
                    <a:pt x="123" y="188"/>
                    <a:pt x="158" y="152"/>
                    <a:pt x="158" y="108"/>
                  </a:cubicBezTo>
                  <a:cubicBezTo>
                    <a:pt x="158" y="90"/>
                    <a:pt x="152" y="74"/>
                    <a:pt x="142" y="61"/>
                  </a:cubicBezTo>
                  <a:moveTo>
                    <a:pt x="79" y="173"/>
                  </a:moveTo>
                  <a:cubicBezTo>
                    <a:pt x="43" y="173"/>
                    <a:pt x="14" y="144"/>
                    <a:pt x="14" y="108"/>
                  </a:cubicBezTo>
                  <a:cubicBezTo>
                    <a:pt x="14" y="73"/>
                    <a:pt x="43" y="44"/>
                    <a:pt x="79" y="44"/>
                  </a:cubicBezTo>
                  <a:cubicBezTo>
                    <a:pt x="115" y="44"/>
                    <a:pt x="144" y="73"/>
                    <a:pt x="144" y="108"/>
                  </a:cubicBezTo>
                  <a:cubicBezTo>
                    <a:pt x="144" y="144"/>
                    <a:pt x="115" y="173"/>
                    <a:pt x="79" y="173"/>
                  </a:cubicBezTo>
                </a:path>
              </a:pathLst>
            </a:custGeom>
            <a:solidFill>
              <a:schemeClr val="accent1">
                <a:alpha val="100000"/>
              </a:schemeClr>
            </a:solidFill>
            <a:ln w="9525">
              <a:noFill/>
            </a:ln>
          </p:spPr>
          <p:txBody>
            <a:bodyPr/>
            <a:lstStyle/>
            <a:p>
              <a:endParaRPr lang="zh-CN" altLang="en-US"/>
            </a:p>
          </p:txBody>
        </p:sp>
        <p:sp>
          <p:nvSpPr>
            <p:cNvPr id="55353" name="Freeform 58"/>
            <p:cNvSpPr/>
            <p:nvPr/>
          </p:nvSpPr>
          <p:spPr>
            <a:xfrm>
              <a:off x="1064160" y="1965011"/>
              <a:ext cx="106376" cy="160565"/>
            </a:xfrm>
            <a:custGeom>
              <a:avLst/>
              <a:gdLst/>
              <a:ahLst/>
              <a:cxnLst>
                <a:cxn ang="0">
                  <a:pos x="149050840" y="193358394"/>
                </a:cxn>
                <a:cxn ang="0">
                  <a:pos x="149050840" y="0"/>
                </a:cxn>
                <a:cxn ang="0">
                  <a:pos x="64455828" y="0"/>
                </a:cxn>
                <a:cxn ang="0">
                  <a:pos x="64455828" y="193358394"/>
                </a:cxn>
                <a:cxn ang="0">
                  <a:pos x="0" y="193358394"/>
                </a:cxn>
                <a:cxn ang="0">
                  <a:pos x="108768456" y="322263990"/>
                </a:cxn>
                <a:cxn ang="0">
                  <a:pos x="213506667" y="193358394"/>
                </a:cxn>
                <a:cxn ang="0">
                  <a:pos x="149050840" y="193358394"/>
                </a:cxn>
              </a:cxnLst>
              <a:rect l="0" t="0" r="0" b="0"/>
              <a:pathLst>
                <a:path w="53" h="80">
                  <a:moveTo>
                    <a:pt x="37" y="48"/>
                  </a:moveTo>
                  <a:lnTo>
                    <a:pt x="37" y="0"/>
                  </a:lnTo>
                  <a:lnTo>
                    <a:pt x="16" y="0"/>
                  </a:lnTo>
                  <a:lnTo>
                    <a:pt x="16" y="48"/>
                  </a:lnTo>
                  <a:lnTo>
                    <a:pt x="0" y="48"/>
                  </a:lnTo>
                  <a:lnTo>
                    <a:pt x="27" y="80"/>
                  </a:lnTo>
                  <a:lnTo>
                    <a:pt x="53" y="48"/>
                  </a:lnTo>
                  <a:lnTo>
                    <a:pt x="37" y="48"/>
                  </a:lnTo>
                  <a:close/>
                </a:path>
              </a:pathLst>
            </a:custGeom>
            <a:solidFill>
              <a:schemeClr val="accent1">
                <a:alpha val="100000"/>
              </a:schemeClr>
            </a:solidFill>
            <a:ln w="9525">
              <a:noFill/>
            </a:ln>
          </p:spPr>
          <p:txBody>
            <a:bodyPr/>
            <a:lstStyle/>
            <a:p>
              <a:endParaRPr lang="zh-CN" altLang="en-US"/>
            </a:p>
          </p:txBody>
        </p:sp>
        <p:sp>
          <p:nvSpPr>
            <p:cNvPr id="55354" name="Freeform 59"/>
            <p:cNvSpPr/>
            <p:nvPr/>
          </p:nvSpPr>
          <p:spPr>
            <a:xfrm>
              <a:off x="989897" y="1987089"/>
              <a:ext cx="254902" cy="234826"/>
            </a:xfrm>
            <a:custGeom>
              <a:avLst/>
              <a:gdLst/>
              <a:ahLst/>
              <a:cxnLst>
                <a:cxn ang="0">
                  <a:pos x="398817261" y="0"/>
                </a:cxn>
                <a:cxn ang="0">
                  <a:pos x="342419691" y="0"/>
                </a:cxn>
                <a:cxn ang="0">
                  <a:pos x="342419691" y="40283698"/>
                </a:cxn>
                <a:cxn ang="0">
                  <a:pos x="370617472" y="40283698"/>
                </a:cxn>
                <a:cxn ang="0">
                  <a:pos x="467301600" y="253782680"/>
                </a:cxn>
                <a:cxn ang="0">
                  <a:pos x="354504455" y="253782680"/>
                </a:cxn>
                <a:cxn ang="0">
                  <a:pos x="310191649" y="318235392"/>
                </a:cxn>
                <a:cxn ang="0">
                  <a:pos x="201422758" y="318235392"/>
                </a:cxn>
                <a:cxn ang="0">
                  <a:pos x="161138206" y="253782680"/>
                </a:cxn>
                <a:cxn ang="0">
                  <a:pos x="48341060" y="253782680"/>
                </a:cxn>
                <a:cxn ang="0">
                  <a:pos x="140996934" y="40283698"/>
                </a:cxn>
                <a:cxn ang="0">
                  <a:pos x="173222969" y="40283698"/>
                </a:cxn>
                <a:cxn ang="0">
                  <a:pos x="173222969" y="0"/>
                </a:cxn>
                <a:cxn ang="0">
                  <a:pos x="112797146" y="0"/>
                </a:cxn>
                <a:cxn ang="0">
                  <a:pos x="0" y="253782680"/>
                </a:cxn>
                <a:cxn ang="0">
                  <a:pos x="0" y="471309831"/>
                </a:cxn>
                <a:cxn ang="0">
                  <a:pos x="511614406" y="471309831"/>
                </a:cxn>
                <a:cxn ang="0">
                  <a:pos x="511614406" y="253782680"/>
                </a:cxn>
                <a:cxn ang="0">
                  <a:pos x="398817261" y="0"/>
                </a:cxn>
              </a:cxnLst>
              <a:rect l="0" t="0" r="0" b="0"/>
              <a:pathLst>
                <a:path w="127" h="117">
                  <a:moveTo>
                    <a:pt x="99" y="0"/>
                  </a:moveTo>
                  <a:lnTo>
                    <a:pt x="85" y="0"/>
                  </a:lnTo>
                  <a:lnTo>
                    <a:pt x="85" y="10"/>
                  </a:lnTo>
                  <a:lnTo>
                    <a:pt x="92" y="10"/>
                  </a:lnTo>
                  <a:lnTo>
                    <a:pt x="116" y="63"/>
                  </a:lnTo>
                  <a:lnTo>
                    <a:pt x="88" y="63"/>
                  </a:lnTo>
                  <a:lnTo>
                    <a:pt x="77" y="79"/>
                  </a:lnTo>
                  <a:lnTo>
                    <a:pt x="50" y="79"/>
                  </a:lnTo>
                  <a:lnTo>
                    <a:pt x="40" y="63"/>
                  </a:lnTo>
                  <a:lnTo>
                    <a:pt x="12" y="63"/>
                  </a:lnTo>
                  <a:lnTo>
                    <a:pt x="35" y="10"/>
                  </a:lnTo>
                  <a:lnTo>
                    <a:pt x="43" y="10"/>
                  </a:lnTo>
                  <a:lnTo>
                    <a:pt x="43" y="0"/>
                  </a:lnTo>
                  <a:lnTo>
                    <a:pt x="28" y="0"/>
                  </a:lnTo>
                  <a:lnTo>
                    <a:pt x="0" y="63"/>
                  </a:lnTo>
                  <a:lnTo>
                    <a:pt x="0" y="117"/>
                  </a:lnTo>
                  <a:lnTo>
                    <a:pt x="127" y="117"/>
                  </a:lnTo>
                  <a:lnTo>
                    <a:pt x="127" y="63"/>
                  </a:lnTo>
                  <a:lnTo>
                    <a:pt x="99" y="0"/>
                  </a:lnTo>
                  <a:close/>
                </a:path>
              </a:pathLst>
            </a:custGeom>
            <a:solidFill>
              <a:schemeClr val="accent1">
                <a:alpha val="100000"/>
              </a:schemeClr>
            </a:solidFill>
            <a:ln w="9525">
              <a:noFill/>
            </a:ln>
          </p:spPr>
          <p:txBody>
            <a:bodyPr/>
            <a:lstStyle/>
            <a:p>
              <a:endParaRPr lang="zh-CN" altLang="en-US"/>
            </a:p>
          </p:txBody>
        </p:sp>
        <p:sp>
          <p:nvSpPr>
            <p:cNvPr id="55355" name="Freeform 60"/>
            <p:cNvSpPr/>
            <p:nvPr/>
          </p:nvSpPr>
          <p:spPr>
            <a:xfrm>
              <a:off x="1531815" y="2015187"/>
              <a:ext cx="238845" cy="98345"/>
            </a:xfrm>
            <a:custGeom>
              <a:avLst/>
              <a:gdLst/>
              <a:ahLst/>
              <a:cxnLst>
                <a:cxn ang="0">
                  <a:pos x="212862585" y="172709625"/>
                </a:cxn>
                <a:cxn ang="0">
                  <a:pos x="425723388" y="0"/>
                </a:cxn>
                <a:cxn ang="0">
                  <a:pos x="422547106" y="0"/>
                </a:cxn>
                <a:cxn ang="0">
                  <a:pos x="3176282" y="0"/>
                </a:cxn>
                <a:cxn ang="0">
                  <a:pos x="0" y="0"/>
                </a:cxn>
                <a:cxn ang="0">
                  <a:pos x="212862585" y="172709625"/>
                </a:cxn>
              </a:cxnLst>
              <a:rect l="0" t="0" r="0" b="0"/>
              <a:pathLst>
                <a:path w="134" h="56">
                  <a:moveTo>
                    <a:pt x="67" y="56"/>
                  </a:moveTo>
                  <a:cubicBezTo>
                    <a:pt x="134" y="0"/>
                    <a:pt x="134" y="0"/>
                    <a:pt x="134" y="0"/>
                  </a:cubicBezTo>
                  <a:cubicBezTo>
                    <a:pt x="134" y="0"/>
                    <a:pt x="133" y="0"/>
                    <a:pt x="133" y="0"/>
                  </a:cubicBezTo>
                  <a:cubicBezTo>
                    <a:pt x="1" y="0"/>
                    <a:pt x="1" y="0"/>
                    <a:pt x="1" y="0"/>
                  </a:cubicBezTo>
                  <a:cubicBezTo>
                    <a:pt x="1" y="0"/>
                    <a:pt x="0" y="0"/>
                    <a:pt x="0" y="0"/>
                  </a:cubicBezTo>
                  <a:lnTo>
                    <a:pt x="67" y="56"/>
                  </a:lnTo>
                  <a:close/>
                </a:path>
              </a:pathLst>
            </a:custGeom>
            <a:solidFill>
              <a:schemeClr val="accent1">
                <a:alpha val="100000"/>
              </a:schemeClr>
            </a:solidFill>
            <a:ln w="9525">
              <a:noFill/>
            </a:ln>
          </p:spPr>
          <p:txBody>
            <a:bodyPr/>
            <a:lstStyle/>
            <a:p>
              <a:endParaRPr lang="zh-CN" altLang="en-US"/>
            </a:p>
          </p:txBody>
        </p:sp>
        <p:sp>
          <p:nvSpPr>
            <p:cNvPr id="55356" name="Freeform 61"/>
            <p:cNvSpPr/>
            <p:nvPr/>
          </p:nvSpPr>
          <p:spPr>
            <a:xfrm>
              <a:off x="1694391" y="2021209"/>
              <a:ext cx="84299" cy="154544"/>
            </a:xfrm>
            <a:custGeom>
              <a:avLst/>
              <a:gdLst/>
              <a:ahLst/>
              <a:cxnLst>
                <a:cxn ang="0">
                  <a:pos x="148048363" y="6311435"/>
                </a:cxn>
                <a:cxn ang="0">
                  <a:pos x="148048363" y="0"/>
                </a:cxn>
                <a:cxn ang="0">
                  <a:pos x="0" y="126219815"/>
                </a:cxn>
                <a:cxn ang="0">
                  <a:pos x="148048363" y="274526988"/>
                </a:cxn>
                <a:cxn ang="0">
                  <a:pos x="148048363" y="271372159"/>
                </a:cxn>
                <a:cxn ang="0">
                  <a:pos x="148048363" y="6311435"/>
                </a:cxn>
              </a:cxnLst>
              <a:rect l="0" t="0" r="0" b="0"/>
              <a:pathLst>
                <a:path w="48" h="87">
                  <a:moveTo>
                    <a:pt x="48" y="2"/>
                  </a:moveTo>
                  <a:cubicBezTo>
                    <a:pt x="48" y="1"/>
                    <a:pt x="48" y="1"/>
                    <a:pt x="48" y="0"/>
                  </a:cubicBezTo>
                  <a:cubicBezTo>
                    <a:pt x="0" y="40"/>
                    <a:pt x="0" y="40"/>
                    <a:pt x="0" y="40"/>
                  </a:cubicBezTo>
                  <a:cubicBezTo>
                    <a:pt x="48" y="87"/>
                    <a:pt x="48" y="87"/>
                    <a:pt x="48" y="87"/>
                  </a:cubicBezTo>
                  <a:cubicBezTo>
                    <a:pt x="48" y="87"/>
                    <a:pt x="48" y="87"/>
                    <a:pt x="48" y="86"/>
                  </a:cubicBezTo>
                  <a:lnTo>
                    <a:pt x="48" y="2"/>
                  </a:lnTo>
                  <a:close/>
                </a:path>
              </a:pathLst>
            </a:custGeom>
            <a:solidFill>
              <a:schemeClr val="accent1">
                <a:alpha val="100000"/>
              </a:schemeClr>
            </a:solidFill>
            <a:ln w="9525">
              <a:noFill/>
            </a:ln>
          </p:spPr>
          <p:txBody>
            <a:bodyPr/>
            <a:lstStyle/>
            <a:p>
              <a:endParaRPr lang="zh-CN" altLang="en-US"/>
            </a:p>
          </p:txBody>
        </p:sp>
        <p:sp>
          <p:nvSpPr>
            <p:cNvPr id="55357" name="Freeform 62"/>
            <p:cNvSpPr/>
            <p:nvPr/>
          </p:nvSpPr>
          <p:spPr>
            <a:xfrm>
              <a:off x="1523786" y="2021209"/>
              <a:ext cx="84299" cy="154544"/>
            </a:xfrm>
            <a:custGeom>
              <a:avLst/>
              <a:gdLst/>
              <a:ahLst/>
              <a:cxnLst>
                <a:cxn ang="0">
                  <a:pos x="0" y="0"/>
                </a:cxn>
                <a:cxn ang="0">
                  <a:pos x="0" y="6311435"/>
                </a:cxn>
                <a:cxn ang="0">
                  <a:pos x="0" y="271372159"/>
                </a:cxn>
                <a:cxn ang="0">
                  <a:pos x="0" y="274526988"/>
                </a:cxn>
                <a:cxn ang="0">
                  <a:pos x="148048363" y="126219815"/>
                </a:cxn>
                <a:cxn ang="0">
                  <a:pos x="0" y="0"/>
                </a:cxn>
              </a:cxnLst>
              <a:rect l="0" t="0" r="0" b="0"/>
              <a:pathLst>
                <a:path w="48" h="87">
                  <a:moveTo>
                    <a:pt x="0" y="0"/>
                  </a:moveTo>
                  <a:cubicBezTo>
                    <a:pt x="0" y="1"/>
                    <a:pt x="0" y="1"/>
                    <a:pt x="0" y="2"/>
                  </a:cubicBezTo>
                  <a:cubicBezTo>
                    <a:pt x="0" y="86"/>
                    <a:pt x="0" y="86"/>
                    <a:pt x="0" y="86"/>
                  </a:cubicBezTo>
                  <a:cubicBezTo>
                    <a:pt x="0" y="87"/>
                    <a:pt x="0" y="87"/>
                    <a:pt x="0" y="87"/>
                  </a:cubicBezTo>
                  <a:cubicBezTo>
                    <a:pt x="48" y="40"/>
                    <a:pt x="48" y="40"/>
                    <a:pt x="48" y="40"/>
                  </a:cubicBezTo>
                  <a:lnTo>
                    <a:pt x="0" y="0"/>
                  </a:lnTo>
                  <a:close/>
                </a:path>
              </a:pathLst>
            </a:custGeom>
            <a:solidFill>
              <a:schemeClr val="accent1">
                <a:alpha val="100000"/>
              </a:schemeClr>
            </a:solidFill>
            <a:ln w="9525">
              <a:noFill/>
            </a:ln>
          </p:spPr>
          <p:txBody>
            <a:bodyPr/>
            <a:lstStyle/>
            <a:p>
              <a:endParaRPr lang="zh-CN" altLang="en-US"/>
            </a:p>
          </p:txBody>
        </p:sp>
        <p:sp>
          <p:nvSpPr>
            <p:cNvPr id="55358" name="Freeform 63"/>
            <p:cNvSpPr/>
            <p:nvPr/>
          </p:nvSpPr>
          <p:spPr>
            <a:xfrm>
              <a:off x="1531815" y="2099483"/>
              <a:ext cx="238845" cy="86303"/>
            </a:xfrm>
            <a:custGeom>
              <a:avLst/>
              <a:gdLst/>
              <a:ahLst/>
              <a:cxnLst>
                <a:cxn ang="0">
                  <a:pos x="273226203" y="0"/>
                </a:cxn>
                <a:cxn ang="0">
                  <a:pos x="219215149" y="45258732"/>
                </a:cxn>
                <a:cxn ang="0">
                  <a:pos x="212862585" y="48491498"/>
                </a:cxn>
                <a:cxn ang="0">
                  <a:pos x="206508239" y="45258732"/>
                </a:cxn>
                <a:cxn ang="0">
                  <a:pos x="152497185" y="0"/>
                </a:cxn>
                <a:cxn ang="0">
                  <a:pos x="0" y="155170996"/>
                </a:cxn>
                <a:cxn ang="0">
                  <a:pos x="3176282" y="155170996"/>
                </a:cxn>
                <a:cxn ang="0">
                  <a:pos x="422547106" y="155170996"/>
                </a:cxn>
                <a:cxn ang="0">
                  <a:pos x="425723388" y="155170996"/>
                </a:cxn>
                <a:cxn ang="0">
                  <a:pos x="273226203" y="0"/>
                </a:cxn>
              </a:cxnLst>
              <a:rect l="0" t="0" r="0" b="0"/>
              <a:pathLst>
                <a:path w="134" h="48">
                  <a:moveTo>
                    <a:pt x="86" y="0"/>
                  </a:moveTo>
                  <a:cubicBezTo>
                    <a:pt x="69" y="14"/>
                    <a:pt x="69" y="14"/>
                    <a:pt x="69" y="14"/>
                  </a:cubicBezTo>
                  <a:cubicBezTo>
                    <a:pt x="68" y="15"/>
                    <a:pt x="68" y="15"/>
                    <a:pt x="67" y="15"/>
                  </a:cubicBezTo>
                  <a:cubicBezTo>
                    <a:pt x="66" y="15"/>
                    <a:pt x="66" y="15"/>
                    <a:pt x="65" y="14"/>
                  </a:cubicBezTo>
                  <a:cubicBezTo>
                    <a:pt x="48" y="0"/>
                    <a:pt x="48" y="0"/>
                    <a:pt x="48" y="0"/>
                  </a:cubicBezTo>
                  <a:cubicBezTo>
                    <a:pt x="0" y="48"/>
                    <a:pt x="0" y="48"/>
                    <a:pt x="0" y="48"/>
                  </a:cubicBezTo>
                  <a:cubicBezTo>
                    <a:pt x="0" y="48"/>
                    <a:pt x="0" y="48"/>
                    <a:pt x="1" y="48"/>
                  </a:cubicBezTo>
                  <a:cubicBezTo>
                    <a:pt x="133" y="48"/>
                    <a:pt x="133" y="48"/>
                    <a:pt x="133" y="48"/>
                  </a:cubicBezTo>
                  <a:cubicBezTo>
                    <a:pt x="134" y="48"/>
                    <a:pt x="134" y="48"/>
                    <a:pt x="134" y="48"/>
                  </a:cubicBezTo>
                  <a:lnTo>
                    <a:pt x="86" y="0"/>
                  </a:lnTo>
                  <a:close/>
                </a:path>
              </a:pathLst>
            </a:custGeom>
            <a:solidFill>
              <a:schemeClr val="accent1">
                <a:alpha val="100000"/>
              </a:schemeClr>
            </a:solidFill>
            <a:ln w="9525">
              <a:noFill/>
            </a:ln>
          </p:spPr>
          <p:txBody>
            <a:bodyPr/>
            <a:lstStyle/>
            <a:p>
              <a:endParaRPr lang="zh-CN" altLang="en-US"/>
            </a:p>
          </p:txBody>
        </p:sp>
        <p:sp>
          <p:nvSpPr>
            <p:cNvPr id="55359" name="Freeform 64"/>
            <p:cNvSpPr>
              <a:spLocks noEditPoints="1"/>
            </p:cNvSpPr>
            <p:nvPr/>
          </p:nvSpPr>
          <p:spPr>
            <a:xfrm>
              <a:off x="2081969" y="1985081"/>
              <a:ext cx="232823" cy="232818"/>
            </a:xfrm>
            <a:custGeom>
              <a:avLst/>
              <a:gdLst/>
              <a:ahLst/>
              <a:cxnLst>
                <a:cxn ang="0">
                  <a:pos x="388521160" y="227416978"/>
                </a:cxn>
                <a:cxn ang="0">
                  <a:pos x="161093966" y="0"/>
                </a:cxn>
                <a:cxn ang="0">
                  <a:pos x="0" y="0"/>
                </a:cxn>
                <a:cxn ang="0">
                  <a:pos x="0" y="161086952"/>
                </a:cxn>
                <a:cxn ang="0">
                  <a:pos x="227427194" y="388503930"/>
                </a:cxn>
                <a:cxn ang="0">
                  <a:pos x="281123997" y="388503930"/>
                </a:cxn>
                <a:cxn ang="0">
                  <a:pos x="388521160" y="281112628"/>
                </a:cxn>
                <a:cxn ang="0">
                  <a:pos x="388521160" y="227416978"/>
                </a:cxn>
                <a:cxn ang="0">
                  <a:pos x="107395385" y="107391301"/>
                </a:cxn>
                <a:cxn ang="0">
                  <a:pos x="53698581" y="107391301"/>
                </a:cxn>
                <a:cxn ang="0">
                  <a:pos x="53698581" y="53695651"/>
                </a:cxn>
                <a:cxn ang="0">
                  <a:pos x="107395385" y="53695651"/>
                </a:cxn>
                <a:cxn ang="0">
                  <a:pos x="107395385" y="107391301"/>
                </a:cxn>
              </a:cxnLst>
              <a:rect l="0" t="0" r="0" b="0"/>
              <a:pathLst>
                <a:path w="131" h="131">
                  <a:moveTo>
                    <a:pt x="123" y="72"/>
                  </a:moveTo>
                  <a:cubicBezTo>
                    <a:pt x="114" y="63"/>
                    <a:pt x="51" y="0"/>
                    <a:pt x="51" y="0"/>
                  </a:cubicBezTo>
                  <a:cubicBezTo>
                    <a:pt x="0" y="0"/>
                    <a:pt x="0" y="0"/>
                    <a:pt x="0" y="0"/>
                  </a:cubicBezTo>
                  <a:cubicBezTo>
                    <a:pt x="0" y="51"/>
                    <a:pt x="0" y="51"/>
                    <a:pt x="0" y="51"/>
                  </a:cubicBezTo>
                  <a:cubicBezTo>
                    <a:pt x="72" y="123"/>
                    <a:pt x="72" y="123"/>
                    <a:pt x="72" y="123"/>
                  </a:cubicBezTo>
                  <a:cubicBezTo>
                    <a:pt x="72" y="123"/>
                    <a:pt x="80" y="131"/>
                    <a:pt x="89" y="123"/>
                  </a:cubicBezTo>
                  <a:cubicBezTo>
                    <a:pt x="123" y="89"/>
                    <a:pt x="123" y="89"/>
                    <a:pt x="123" y="89"/>
                  </a:cubicBezTo>
                  <a:cubicBezTo>
                    <a:pt x="123" y="89"/>
                    <a:pt x="131" y="80"/>
                    <a:pt x="123" y="72"/>
                  </a:cubicBezTo>
                  <a:moveTo>
                    <a:pt x="34" y="34"/>
                  </a:moveTo>
                  <a:cubicBezTo>
                    <a:pt x="29" y="38"/>
                    <a:pt x="21" y="38"/>
                    <a:pt x="17" y="34"/>
                  </a:cubicBezTo>
                  <a:cubicBezTo>
                    <a:pt x="12" y="29"/>
                    <a:pt x="12" y="21"/>
                    <a:pt x="17" y="17"/>
                  </a:cubicBezTo>
                  <a:cubicBezTo>
                    <a:pt x="21" y="12"/>
                    <a:pt x="29" y="12"/>
                    <a:pt x="34" y="17"/>
                  </a:cubicBezTo>
                  <a:cubicBezTo>
                    <a:pt x="38" y="21"/>
                    <a:pt x="38" y="29"/>
                    <a:pt x="34" y="34"/>
                  </a:cubicBezTo>
                </a:path>
              </a:pathLst>
            </a:custGeom>
            <a:solidFill>
              <a:schemeClr val="accent1">
                <a:alpha val="100000"/>
              </a:schemeClr>
            </a:solidFill>
            <a:ln w="9525">
              <a:noFill/>
            </a:ln>
          </p:spPr>
          <p:txBody>
            <a:bodyPr/>
            <a:lstStyle/>
            <a:p>
              <a:endParaRPr lang="zh-CN" altLang="en-US"/>
            </a:p>
          </p:txBody>
        </p:sp>
        <p:sp>
          <p:nvSpPr>
            <p:cNvPr id="55360" name="Oval 65"/>
            <p:cNvSpPr/>
            <p:nvPr/>
          </p:nvSpPr>
          <p:spPr>
            <a:xfrm>
              <a:off x="2656001" y="2075399"/>
              <a:ext cx="42149" cy="42148"/>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61" name="Freeform 66"/>
            <p:cNvSpPr>
              <a:spLocks noEditPoints="1"/>
            </p:cNvSpPr>
            <p:nvPr/>
          </p:nvSpPr>
          <p:spPr>
            <a:xfrm>
              <a:off x="2549625" y="2011173"/>
              <a:ext cx="254902" cy="170599"/>
            </a:xfrm>
            <a:custGeom>
              <a:avLst/>
              <a:gdLst/>
              <a:ahLst/>
              <a:cxnLst>
                <a:cxn ang="0">
                  <a:pos x="225607742" y="0"/>
                </a:cxn>
                <a:cxn ang="0">
                  <a:pos x="0" y="151584320"/>
                </a:cxn>
                <a:cxn ang="0">
                  <a:pos x="225607742" y="303166863"/>
                </a:cxn>
                <a:cxn ang="0">
                  <a:pos x="451215483" y="151584320"/>
                </a:cxn>
                <a:cxn ang="0">
                  <a:pos x="225607742" y="0"/>
                </a:cxn>
                <a:cxn ang="0">
                  <a:pos x="225607742" y="246323631"/>
                </a:cxn>
                <a:cxn ang="0">
                  <a:pos x="131603778" y="151584320"/>
                </a:cxn>
                <a:cxn ang="0">
                  <a:pos x="225607742" y="56843231"/>
                </a:cxn>
                <a:cxn ang="0">
                  <a:pos x="319611705" y="151584320"/>
                </a:cxn>
                <a:cxn ang="0">
                  <a:pos x="225607742" y="246323631"/>
                </a:cxn>
              </a:cxnLst>
              <a:rect l="0" t="0" r="0" b="0"/>
              <a:pathLst>
                <a:path w="144" h="96">
                  <a:moveTo>
                    <a:pt x="72" y="0"/>
                  </a:moveTo>
                  <a:cubicBezTo>
                    <a:pt x="32" y="0"/>
                    <a:pt x="0" y="48"/>
                    <a:pt x="0" y="48"/>
                  </a:cubicBezTo>
                  <a:cubicBezTo>
                    <a:pt x="0" y="48"/>
                    <a:pt x="32" y="96"/>
                    <a:pt x="72" y="96"/>
                  </a:cubicBezTo>
                  <a:cubicBezTo>
                    <a:pt x="112" y="96"/>
                    <a:pt x="144" y="48"/>
                    <a:pt x="144" y="48"/>
                  </a:cubicBezTo>
                  <a:cubicBezTo>
                    <a:pt x="144" y="48"/>
                    <a:pt x="112" y="0"/>
                    <a:pt x="72" y="0"/>
                  </a:cubicBezTo>
                  <a:moveTo>
                    <a:pt x="72" y="78"/>
                  </a:moveTo>
                  <a:cubicBezTo>
                    <a:pt x="55" y="78"/>
                    <a:pt x="42" y="65"/>
                    <a:pt x="42" y="48"/>
                  </a:cubicBezTo>
                  <a:cubicBezTo>
                    <a:pt x="42" y="31"/>
                    <a:pt x="55" y="18"/>
                    <a:pt x="72" y="18"/>
                  </a:cubicBezTo>
                  <a:cubicBezTo>
                    <a:pt x="89" y="18"/>
                    <a:pt x="102" y="31"/>
                    <a:pt x="102" y="48"/>
                  </a:cubicBezTo>
                  <a:cubicBezTo>
                    <a:pt x="102" y="65"/>
                    <a:pt x="89" y="78"/>
                    <a:pt x="72" y="78"/>
                  </a:cubicBezTo>
                </a:path>
              </a:pathLst>
            </a:custGeom>
            <a:solidFill>
              <a:schemeClr val="accent1">
                <a:alpha val="100000"/>
              </a:schemeClr>
            </a:solidFill>
            <a:ln w="9525">
              <a:noFill/>
            </a:ln>
          </p:spPr>
          <p:txBody>
            <a:bodyPr/>
            <a:lstStyle/>
            <a:p>
              <a:endParaRPr lang="zh-CN" altLang="en-US"/>
            </a:p>
          </p:txBody>
        </p:sp>
        <p:sp>
          <p:nvSpPr>
            <p:cNvPr id="55362" name="Oval 67"/>
            <p:cNvSpPr/>
            <p:nvPr/>
          </p:nvSpPr>
          <p:spPr>
            <a:xfrm>
              <a:off x="3104517" y="2067371"/>
              <a:ext cx="42149" cy="44155"/>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63" name="Freeform 68"/>
            <p:cNvSpPr>
              <a:spLocks noEditPoints="1"/>
            </p:cNvSpPr>
            <p:nvPr/>
          </p:nvSpPr>
          <p:spPr>
            <a:xfrm>
              <a:off x="3040290" y="2005152"/>
              <a:ext cx="170604" cy="170599"/>
            </a:xfrm>
            <a:custGeom>
              <a:avLst/>
              <a:gdLst/>
              <a:ahLst/>
              <a:cxnLst>
                <a:cxn ang="0">
                  <a:pos x="151592317" y="56843231"/>
                </a:cxn>
                <a:cxn ang="0">
                  <a:pos x="246337959" y="151584320"/>
                </a:cxn>
                <a:cxn ang="0">
                  <a:pos x="151592317" y="246323631"/>
                </a:cxn>
                <a:cxn ang="0">
                  <a:pos x="56846675" y="151584320"/>
                </a:cxn>
                <a:cxn ang="0">
                  <a:pos x="151592317" y="56843231"/>
                </a:cxn>
                <a:cxn ang="0">
                  <a:pos x="151592317" y="0"/>
                </a:cxn>
                <a:cxn ang="0">
                  <a:pos x="0" y="151584320"/>
                </a:cxn>
                <a:cxn ang="0">
                  <a:pos x="151592317" y="303166863"/>
                </a:cxn>
                <a:cxn ang="0">
                  <a:pos x="303184634" y="151584320"/>
                </a:cxn>
                <a:cxn ang="0">
                  <a:pos x="151592317" y="0"/>
                </a:cxn>
              </a:cxnLst>
              <a:rect l="0" t="0" r="0" b="0"/>
              <a:pathLst>
                <a:path w="96" h="96">
                  <a:moveTo>
                    <a:pt x="48" y="18"/>
                  </a:moveTo>
                  <a:cubicBezTo>
                    <a:pt x="65" y="18"/>
                    <a:pt x="78" y="31"/>
                    <a:pt x="78" y="48"/>
                  </a:cubicBezTo>
                  <a:cubicBezTo>
                    <a:pt x="78" y="65"/>
                    <a:pt x="65" y="78"/>
                    <a:pt x="48" y="78"/>
                  </a:cubicBezTo>
                  <a:cubicBezTo>
                    <a:pt x="31" y="78"/>
                    <a:pt x="18" y="65"/>
                    <a:pt x="18" y="48"/>
                  </a:cubicBezTo>
                  <a:cubicBezTo>
                    <a:pt x="18" y="31"/>
                    <a:pt x="31" y="18"/>
                    <a:pt x="48" y="18"/>
                  </a:cubicBezTo>
                  <a:moveTo>
                    <a:pt x="48" y="0"/>
                  </a:moveTo>
                  <a:cubicBezTo>
                    <a:pt x="21" y="0"/>
                    <a:pt x="0" y="21"/>
                    <a:pt x="0" y="48"/>
                  </a:cubicBezTo>
                  <a:cubicBezTo>
                    <a:pt x="0" y="75"/>
                    <a:pt x="21" y="96"/>
                    <a:pt x="48" y="96"/>
                  </a:cubicBezTo>
                  <a:cubicBezTo>
                    <a:pt x="75" y="96"/>
                    <a:pt x="96" y="75"/>
                    <a:pt x="96" y="48"/>
                  </a:cubicBezTo>
                  <a:cubicBezTo>
                    <a:pt x="96" y="21"/>
                    <a:pt x="75" y="0"/>
                    <a:pt x="48" y="0"/>
                  </a:cubicBezTo>
                </a:path>
              </a:pathLst>
            </a:custGeom>
            <a:solidFill>
              <a:schemeClr val="accent1">
                <a:alpha val="100000"/>
              </a:schemeClr>
            </a:solidFill>
            <a:ln w="9525">
              <a:noFill/>
            </a:ln>
          </p:spPr>
          <p:txBody>
            <a:bodyPr/>
            <a:lstStyle/>
            <a:p>
              <a:endParaRPr lang="zh-CN" altLang="en-US"/>
            </a:p>
          </p:txBody>
        </p:sp>
        <p:sp>
          <p:nvSpPr>
            <p:cNvPr id="55364" name="Freeform 69"/>
            <p:cNvSpPr>
              <a:spLocks noEditPoints="1"/>
            </p:cNvSpPr>
            <p:nvPr/>
          </p:nvSpPr>
          <p:spPr>
            <a:xfrm>
              <a:off x="2976062" y="1940926"/>
              <a:ext cx="299058" cy="297044"/>
            </a:xfrm>
            <a:custGeom>
              <a:avLst/>
              <a:gdLst/>
              <a:ahLst/>
              <a:cxnLst>
                <a:cxn ang="0">
                  <a:pos x="266177641" y="56272157"/>
                </a:cxn>
                <a:cxn ang="0">
                  <a:pos x="475317089" y="262604577"/>
                </a:cxn>
                <a:cxn ang="0">
                  <a:pos x="266177641" y="468936998"/>
                </a:cxn>
                <a:cxn ang="0">
                  <a:pos x="57038193" y="262604577"/>
                </a:cxn>
                <a:cxn ang="0">
                  <a:pos x="266177641" y="56272157"/>
                </a:cxn>
                <a:cxn ang="0">
                  <a:pos x="266177641" y="0"/>
                </a:cxn>
                <a:cxn ang="0">
                  <a:pos x="0" y="262604577"/>
                </a:cxn>
                <a:cxn ang="0">
                  <a:pos x="266177641" y="525209154"/>
                </a:cxn>
                <a:cxn ang="0">
                  <a:pos x="532355282" y="262604577"/>
                </a:cxn>
                <a:cxn ang="0">
                  <a:pos x="266177641" y="0"/>
                </a:cxn>
              </a:cxnLst>
              <a:rect l="0" t="0" r="0" b="0"/>
              <a:pathLst>
                <a:path w="168" h="168">
                  <a:moveTo>
                    <a:pt x="84" y="18"/>
                  </a:moveTo>
                  <a:cubicBezTo>
                    <a:pt x="120" y="18"/>
                    <a:pt x="150" y="48"/>
                    <a:pt x="150" y="84"/>
                  </a:cubicBezTo>
                  <a:cubicBezTo>
                    <a:pt x="150" y="120"/>
                    <a:pt x="120" y="150"/>
                    <a:pt x="84" y="150"/>
                  </a:cubicBezTo>
                  <a:cubicBezTo>
                    <a:pt x="48" y="150"/>
                    <a:pt x="18" y="120"/>
                    <a:pt x="18" y="84"/>
                  </a:cubicBezTo>
                  <a:cubicBezTo>
                    <a:pt x="18" y="48"/>
                    <a:pt x="48" y="18"/>
                    <a:pt x="84" y="18"/>
                  </a:cubicBezTo>
                  <a:moveTo>
                    <a:pt x="84" y="0"/>
                  </a:moveTo>
                  <a:cubicBezTo>
                    <a:pt x="38" y="0"/>
                    <a:pt x="0" y="38"/>
                    <a:pt x="0" y="84"/>
                  </a:cubicBezTo>
                  <a:cubicBezTo>
                    <a:pt x="0" y="130"/>
                    <a:pt x="38" y="168"/>
                    <a:pt x="84" y="168"/>
                  </a:cubicBezTo>
                  <a:cubicBezTo>
                    <a:pt x="130" y="168"/>
                    <a:pt x="168" y="130"/>
                    <a:pt x="168" y="84"/>
                  </a:cubicBezTo>
                  <a:cubicBezTo>
                    <a:pt x="168" y="38"/>
                    <a:pt x="130" y="0"/>
                    <a:pt x="84" y="0"/>
                  </a:cubicBezTo>
                </a:path>
              </a:pathLst>
            </a:custGeom>
            <a:solidFill>
              <a:schemeClr val="accent1">
                <a:alpha val="100000"/>
              </a:schemeClr>
            </a:solidFill>
            <a:ln w="9525">
              <a:noFill/>
            </a:ln>
          </p:spPr>
          <p:txBody>
            <a:bodyPr/>
            <a:lstStyle/>
            <a:p>
              <a:endParaRPr lang="zh-CN" altLang="en-US"/>
            </a:p>
          </p:txBody>
        </p:sp>
        <p:sp>
          <p:nvSpPr>
            <p:cNvPr id="55365" name="Freeform 70"/>
            <p:cNvSpPr/>
            <p:nvPr/>
          </p:nvSpPr>
          <p:spPr>
            <a:xfrm>
              <a:off x="3505938" y="1958990"/>
              <a:ext cx="276981" cy="262924"/>
            </a:xfrm>
            <a:custGeom>
              <a:avLst/>
              <a:gdLst/>
              <a:ahLst/>
              <a:cxnLst>
                <a:cxn ang="0">
                  <a:pos x="277966490" y="0"/>
                </a:cxn>
                <a:cxn ang="0">
                  <a:pos x="346449039" y="193357521"/>
                </a:cxn>
                <a:cxn ang="0">
                  <a:pos x="555930974" y="197385677"/>
                </a:cxn>
                <a:cxn ang="0">
                  <a:pos x="386733718" y="326288684"/>
                </a:cxn>
                <a:cxn ang="0">
                  <a:pos x="447161739" y="527702517"/>
                </a:cxn>
                <a:cxn ang="0">
                  <a:pos x="277966490" y="406853816"/>
                </a:cxn>
                <a:cxn ang="0">
                  <a:pos x="104740967" y="527702517"/>
                </a:cxn>
                <a:cxn ang="0">
                  <a:pos x="165166982" y="326288684"/>
                </a:cxn>
                <a:cxn ang="0">
                  <a:pos x="0" y="197385677"/>
                </a:cxn>
                <a:cxn ang="0">
                  <a:pos x="209481935" y="193357521"/>
                </a:cxn>
                <a:cxn ang="0">
                  <a:pos x="277966490" y="0"/>
                </a:cxn>
              </a:cxnLst>
              <a:rect l="0" t="0" r="0" b="0"/>
              <a:pathLst>
                <a:path w="138" h="131">
                  <a:moveTo>
                    <a:pt x="69" y="0"/>
                  </a:moveTo>
                  <a:lnTo>
                    <a:pt x="86" y="48"/>
                  </a:lnTo>
                  <a:lnTo>
                    <a:pt x="138" y="49"/>
                  </a:lnTo>
                  <a:lnTo>
                    <a:pt x="96" y="81"/>
                  </a:lnTo>
                  <a:lnTo>
                    <a:pt x="111" y="131"/>
                  </a:lnTo>
                  <a:lnTo>
                    <a:pt x="69" y="101"/>
                  </a:lnTo>
                  <a:lnTo>
                    <a:pt x="26" y="131"/>
                  </a:lnTo>
                  <a:lnTo>
                    <a:pt x="41" y="81"/>
                  </a:lnTo>
                  <a:lnTo>
                    <a:pt x="0" y="49"/>
                  </a:lnTo>
                  <a:lnTo>
                    <a:pt x="52" y="48"/>
                  </a:lnTo>
                  <a:lnTo>
                    <a:pt x="69" y="0"/>
                  </a:lnTo>
                  <a:close/>
                </a:path>
              </a:pathLst>
            </a:custGeom>
            <a:solidFill>
              <a:schemeClr val="accent1">
                <a:alpha val="100000"/>
              </a:schemeClr>
            </a:solidFill>
            <a:ln w="9525">
              <a:noFill/>
            </a:ln>
          </p:spPr>
          <p:txBody>
            <a:bodyPr/>
            <a:lstStyle/>
            <a:p>
              <a:endParaRPr lang="zh-CN" altLang="en-US"/>
            </a:p>
          </p:txBody>
        </p:sp>
        <p:sp>
          <p:nvSpPr>
            <p:cNvPr id="55366" name="Oval 71"/>
            <p:cNvSpPr/>
            <p:nvPr/>
          </p:nvSpPr>
          <p:spPr>
            <a:xfrm>
              <a:off x="4113983" y="2135611"/>
              <a:ext cx="50178" cy="50177"/>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67" name="Freeform 72"/>
            <p:cNvSpPr>
              <a:spLocks noEditPoints="1"/>
            </p:cNvSpPr>
            <p:nvPr/>
          </p:nvSpPr>
          <p:spPr>
            <a:xfrm>
              <a:off x="4053770" y="1946947"/>
              <a:ext cx="170604" cy="299052"/>
            </a:xfrm>
            <a:custGeom>
              <a:avLst/>
              <a:gdLst/>
              <a:ahLst/>
              <a:cxnLst>
                <a:cxn ang="0">
                  <a:pos x="265287443" y="0"/>
                </a:cxn>
                <a:cxn ang="0">
                  <a:pos x="37898968" y="0"/>
                </a:cxn>
                <a:cxn ang="0">
                  <a:pos x="0" y="38024106"/>
                </a:cxn>
                <a:cxn ang="0">
                  <a:pos x="0" y="494309815"/>
                </a:cxn>
                <a:cxn ang="0">
                  <a:pos x="37898968" y="532333921"/>
                </a:cxn>
                <a:cxn ang="0">
                  <a:pos x="265287443" y="532333921"/>
                </a:cxn>
                <a:cxn ang="0">
                  <a:pos x="303184634" y="494309815"/>
                </a:cxn>
                <a:cxn ang="0">
                  <a:pos x="303184634" y="38024106"/>
                </a:cxn>
                <a:cxn ang="0">
                  <a:pos x="265287443" y="0"/>
                </a:cxn>
                <a:cxn ang="0">
                  <a:pos x="151592317" y="494309815"/>
                </a:cxn>
                <a:cxn ang="0">
                  <a:pos x="37898968" y="380239278"/>
                </a:cxn>
                <a:cxn ang="0">
                  <a:pos x="151592317" y="266166960"/>
                </a:cxn>
                <a:cxn ang="0">
                  <a:pos x="265287443" y="380239278"/>
                </a:cxn>
                <a:cxn ang="0">
                  <a:pos x="151592317" y="494309815"/>
                </a:cxn>
                <a:cxn ang="0">
                  <a:pos x="265287443" y="202794638"/>
                </a:cxn>
                <a:cxn ang="0">
                  <a:pos x="240022057" y="228142855"/>
                </a:cxn>
                <a:cxn ang="0">
                  <a:pos x="63164354" y="228142855"/>
                </a:cxn>
                <a:cxn ang="0">
                  <a:pos x="37898968" y="202794638"/>
                </a:cxn>
                <a:cxn ang="0">
                  <a:pos x="37898968" y="63372323"/>
                </a:cxn>
                <a:cxn ang="0">
                  <a:pos x="63164354" y="38024106"/>
                </a:cxn>
                <a:cxn ang="0">
                  <a:pos x="240022057" y="38024106"/>
                </a:cxn>
                <a:cxn ang="0">
                  <a:pos x="265287443" y="63372323"/>
                </a:cxn>
                <a:cxn ang="0">
                  <a:pos x="265287443" y="202794638"/>
                </a:cxn>
              </a:cxnLst>
              <a:rect l="0" t="0" r="0" b="0"/>
              <a:pathLst>
                <a:path w="96" h="168">
                  <a:moveTo>
                    <a:pt x="84" y="0"/>
                  </a:moveTo>
                  <a:cubicBezTo>
                    <a:pt x="12" y="0"/>
                    <a:pt x="12" y="0"/>
                    <a:pt x="12" y="0"/>
                  </a:cubicBezTo>
                  <a:cubicBezTo>
                    <a:pt x="5" y="0"/>
                    <a:pt x="0" y="5"/>
                    <a:pt x="0" y="12"/>
                  </a:cubicBezTo>
                  <a:cubicBezTo>
                    <a:pt x="0" y="156"/>
                    <a:pt x="0" y="156"/>
                    <a:pt x="0" y="156"/>
                  </a:cubicBezTo>
                  <a:cubicBezTo>
                    <a:pt x="0" y="163"/>
                    <a:pt x="5" y="168"/>
                    <a:pt x="12" y="168"/>
                  </a:cubicBezTo>
                  <a:cubicBezTo>
                    <a:pt x="84" y="168"/>
                    <a:pt x="84" y="168"/>
                    <a:pt x="84" y="168"/>
                  </a:cubicBezTo>
                  <a:cubicBezTo>
                    <a:pt x="91" y="168"/>
                    <a:pt x="96" y="163"/>
                    <a:pt x="96" y="156"/>
                  </a:cubicBezTo>
                  <a:cubicBezTo>
                    <a:pt x="96" y="12"/>
                    <a:pt x="96" y="12"/>
                    <a:pt x="96" y="12"/>
                  </a:cubicBezTo>
                  <a:cubicBezTo>
                    <a:pt x="96" y="5"/>
                    <a:pt x="91" y="0"/>
                    <a:pt x="84" y="0"/>
                  </a:cubicBezTo>
                  <a:moveTo>
                    <a:pt x="48" y="156"/>
                  </a:moveTo>
                  <a:cubicBezTo>
                    <a:pt x="28" y="156"/>
                    <a:pt x="12" y="140"/>
                    <a:pt x="12" y="120"/>
                  </a:cubicBezTo>
                  <a:cubicBezTo>
                    <a:pt x="12" y="100"/>
                    <a:pt x="28" y="84"/>
                    <a:pt x="48" y="84"/>
                  </a:cubicBezTo>
                  <a:cubicBezTo>
                    <a:pt x="68" y="84"/>
                    <a:pt x="84" y="100"/>
                    <a:pt x="84" y="120"/>
                  </a:cubicBezTo>
                  <a:cubicBezTo>
                    <a:pt x="84" y="140"/>
                    <a:pt x="68" y="156"/>
                    <a:pt x="48" y="156"/>
                  </a:cubicBezTo>
                  <a:moveTo>
                    <a:pt x="84" y="64"/>
                  </a:moveTo>
                  <a:cubicBezTo>
                    <a:pt x="84" y="68"/>
                    <a:pt x="80" y="72"/>
                    <a:pt x="76" y="72"/>
                  </a:cubicBezTo>
                  <a:cubicBezTo>
                    <a:pt x="20" y="72"/>
                    <a:pt x="20" y="72"/>
                    <a:pt x="20" y="72"/>
                  </a:cubicBezTo>
                  <a:cubicBezTo>
                    <a:pt x="16" y="72"/>
                    <a:pt x="12" y="68"/>
                    <a:pt x="12" y="64"/>
                  </a:cubicBezTo>
                  <a:cubicBezTo>
                    <a:pt x="12" y="20"/>
                    <a:pt x="12" y="20"/>
                    <a:pt x="12" y="20"/>
                  </a:cubicBezTo>
                  <a:cubicBezTo>
                    <a:pt x="12" y="16"/>
                    <a:pt x="16" y="12"/>
                    <a:pt x="20" y="12"/>
                  </a:cubicBezTo>
                  <a:cubicBezTo>
                    <a:pt x="76" y="12"/>
                    <a:pt x="76" y="12"/>
                    <a:pt x="76" y="12"/>
                  </a:cubicBezTo>
                  <a:cubicBezTo>
                    <a:pt x="80" y="12"/>
                    <a:pt x="84" y="16"/>
                    <a:pt x="84" y="20"/>
                  </a:cubicBezTo>
                  <a:lnTo>
                    <a:pt x="84" y="64"/>
                  </a:lnTo>
                  <a:close/>
                </a:path>
              </a:pathLst>
            </a:custGeom>
            <a:solidFill>
              <a:schemeClr val="accent1">
                <a:alpha val="100000"/>
              </a:schemeClr>
            </a:solidFill>
            <a:ln w="9525">
              <a:noFill/>
            </a:ln>
          </p:spPr>
          <p:txBody>
            <a:bodyPr/>
            <a:lstStyle/>
            <a:p>
              <a:endParaRPr lang="zh-CN" altLang="en-US"/>
            </a:p>
          </p:txBody>
        </p:sp>
        <p:sp>
          <p:nvSpPr>
            <p:cNvPr id="55368" name="Freeform 73"/>
            <p:cNvSpPr>
              <a:spLocks noEditPoints="1"/>
            </p:cNvSpPr>
            <p:nvPr/>
          </p:nvSpPr>
          <p:spPr>
            <a:xfrm>
              <a:off x="4551532" y="1936912"/>
              <a:ext cx="170604" cy="319123"/>
            </a:xfrm>
            <a:custGeom>
              <a:avLst/>
              <a:gdLst/>
              <a:ahLst/>
              <a:cxnLst>
                <a:cxn ang="0">
                  <a:pos x="255811812" y="0"/>
                </a:cxn>
                <a:cxn ang="0">
                  <a:pos x="47372821" y="0"/>
                </a:cxn>
                <a:cxn ang="0">
                  <a:pos x="0" y="47148650"/>
                </a:cxn>
                <a:cxn ang="0">
                  <a:pos x="0" y="518626289"/>
                </a:cxn>
                <a:cxn ang="0">
                  <a:pos x="47372821" y="565774940"/>
                </a:cxn>
                <a:cxn ang="0">
                  <a:pos x="255811812" y="565774940"/>
                </a:cxn>
                <a:cxn ang="0">
                  <a:pos x="303184634" y="518626289"/>
                </a:cxn>
                <a:cxn ang="0">
                  <a:pos x="303184634" y="47148650"/>
                </a:cxn>
                <a:cxn ang="0">
                  <a:pos x="255811812" y="0"/>
                </a:cxn>
                <a:cxn ang="0">
                  <a:pos x="123168980" y="37718566"/>
                </a:cxn>
                <a:cxn ang="0">
                  <a:pos x="180015654" y="37718566"/>
                </a:cxn>
                <a:cxn ang="0">
                  <a:pos x="189491285" y="47148650"/>
                </a:cxn>
                <a:cxn ang="0">
                  <a:pos x="180015654" y="56576962"/>
                </a:cxn>
                <a:cxn ang="0">
                  <a:pos x="123168980" y="56576962"/>
                </a:cxn>
                <a:cxn ang="0">
                  <a:pos x="113695126" y="47148650"/>
                </a:cxn>
                <a:cxn ang="0">
                  <a:pos x="123168980" y="37718566"/>
                </a:cxn>
                <a:cxn ang="0">
                  <a:pos x="151592317" y="546916543"/>
                </a:cxn>
                <a:cxn ang="0">
                  <a:pos x="123168980" y="518626289"/>
                </a:cxn>
                <a:cxn ang="0">
                  <a:pos x="151592317" y="490337808"/>
                </a:cxn>
                <a:cxn ang="0">
                  <a:pos x="180015654" y="518626289"/>
                </a:cxn>
                <a:cxn ang="0">
                  <a:pos x="151592317" y="546916543"/>
                </a:cxn>
                <a:cxn ang="0">
                  <a:pos x="284235150" y="471479412"/>
                </a:cxn>
                <a:cxn ang="0">
                  <a:pos x="18949484" y="471479412"/>
                </a:cxn>
                <a:cxn ang="0">
                  <a:pos x="18949484" y="94295528"/>
                </a:cxn>
                <a:cxn ang="0">
                  <a:pos x="284235150" y="94295528"/>
                </a:cxn>
                <a:cxn ang="0">
                  <a:pos x="284235150" y="471479412"/>
                </a:cxn>
              </a:cxnLst>
              <a:rect l="0" t="0" r="0" b="0"/>
              <a:pathLst>
                <a:path w="96" h="180">
                  <a:moveTo>
                    <a:pt x="81" y="0"/>
                  </a:moveTo>
                  <a:cubicBezTo>
                    <a:pt x="15" y="0"/>
                    <a:pt x="15" y="0"/>
                    <a:pt x="15" y="0"/>
                  </a:cubicBezTo>
                  <a:cubicBezTo>
                    <a:pt x="7" y="0"/>
                    <a:pt x="0" y="7"/>
                    <a:pt x="0" y="15"/>
                  </a:cubicBezTo>
                  <a:cubicBezTo>
                    <a:pt x="0" y="165"/>
                    <a:pt x="0" y="165"/>
                    <a:pt x="0" y="165"/>
                  </a:cubicBezTo>
                  <a:cubicBezTo>
                    <a:pt x="0" y="173"/>
                    <a:pt x="7" y="180"/>
                    <a:pt x="15" y="180"/>
                  </a:cubicBezTo>
                  <a:cubicBezTo>
                    <a:pt x="81" y="180"/>
                    <a:pt x="81" y="180"/>
                    <a:pt x="81" y="180"/>
                  </a:cubicBezTo>
                  <a:cubicBezTo>
                    <a:pt x="89" y="180"/>
                    <a:pt x="96" y="173"/>
                    <a:pt x="96" y="165"/>
                  </a:cubicBezTo>
                  <a:cubicBezTo>
                    <a:pt x="96" y="15"/>
                    <a:pt x="96" y="15"/>
                    <a:pt x="96" y="15"/>
                  </a:cubicBezTo>
                  <a:cubicBezTo>
                    <a:pt x="96" y="7"/>
                    <a:pt x="89" y="0"/>
                    <a:pt x="81" y="0"/>
                  </a:cubicBezTo>
                  <a:moveTo>
                    <a:pt x="39" y="12"/>
                  </a:moveTo>
                  <a:cubicBezTo>
                    <a:pt x="57" y="12"/>
                    <a:pt x="57" y="12"/>
                    <a:pt x="57" y="12"/>
                  </a:cubicBezTo>
                  <a:cubicBezTo>
                    <a:pt x="59" y="12"/>
                    <a:pt x="60" y="13"/>
                    <a:pt x="60" y="15"/>
                  </a:cubicBezTo>
                  <a:cubicBezTo>
                    <a:pt x="60" y="17"/>
                    <a:pt x="59" y="18"/>
                    <a:pt x="57" y="18"/>
                  </a:cubicBezTo>
                  <a:cubicBezTo>
                    <a:pt x="39" y="18"/>
                    <a:pt x="39" y="18"/>
                    <a:pt x="39" y="18"/>
                  </a:cubicBezTo>
                  <a:cubicBezTo>
                    <a:pt x="37" y="18"/>
                    <a:pt x="36" y="17"/>
                    <a:pt x="36" y="15"/>
                  </a:cubicBezTo>
                  <a:cubicBezTo>
                    <a:pt x="36" y="13"/>
                    <a:pt x="37" y="12"/>
                    <a:pt x="39" y="12"/>
                  </a:cubicBezTo>
                  <a:moveTo>
                    <a:pt x="48" y="174"/>
                  </a:moveTo>
                  <a:cubicBezTo>
                    <a:pt x="43" y="174"/>
                    <a:pt x="39" y="170"/>
                    <a:pt x="39" y="165"/>
                  </a:cubicBezTo>
                  <a:cubicBezTo>
                    <a:pt x="39" y="160"/>
                    <a:pt x="43" y="156"/>
                    <a:pt x="48" y="156"/>
                  </a:cubicBezTo>
                  <a:cubicBezTo>
                    <a:pt x="53" y="156"/>
                    <a:pt x="57" y="160"/>
                    <a:pt x="57" y="165"/>
                  </a:cubicBezTo>
                  <a:cubicBezTo>
                    <a:pt x="57" y="170"/>
                    <a:pt x="53" y="174"/>
                    <a:pt x="48" y="174"/>
                  </a:cubicBezTo>
                  <a:moveTo>
                    <a:pt x="90" y="150"/>
                  </a:moveTo>
                  <a:cubicBezTo>
                    <a:pt x="6" y="150"/>
                    <a:pt x="6" y="150"/>
                    <a:pt x="6" y="150"/>
                  </a:cubicBezTo>
                  <a:cubicBezTo>
                    <a:pt x="6" y="30"/>
                    <a:pt x="6" y="30"/>
                    <a:pt x="6" y="30"/>
                  </a:cubicBezTo>
                  <a:cubicBezTo>
                    <a:pt x="90" y="30"/>
                    <a:pt x="90" y="30"/>
                    <a:pt x="90" y="30"/>
                  </a:cubicBezTo>
                  <a:lnTo>
                    <a:pt x="90" y="150"/>
                  </a:lnTo>
                  <a:close/>
                </a:path>
              </a:pathLst>
            </a:custGeom>
            <a:solidFill>
              <a:schemeClr val="accent1">
                <a:alpha val="100000"/>
              </a:schemeClr>
            </a:solidFill>
            <a:ln w="9525">
              <a:noFill/>
            </a:ln>
          </p:spPr>
          <p:txBody>
            <a:bodyPr/>
            <a:lstStyle/>
            <a:p>
              <a:endParaRPr lang="zh-CN" altLang="en-US"/>
            </a:p>
          </p:txBody>
        </p:sp>
        <p:sp>
          <p:nvSpPr>
            <p:cNvPr id="55369" name="Rectangle 74"/>
            <p:cNvSpPr/>
            <p:nvPr/>
          </p:nvSpPr>
          <p:spPr>
            <a:xfrm>
              <a:off x="1028032" y="2512937"/>
              <a:ext cx="192682" cy="96339"/>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70" name="Rectangle 75"/>
            <p:cNvSpPr/>
            <p:nvPr/>
          </p:nvSpPr>
          <p:spPr>
            <a:xfrm>
              <a:off x="1028032" y="2512937"/>
              <a:ext cx="192682" cy="96339"/>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71" name="Rectangle 76"/>
            <p:cNvSpPr/>
            <p:nvPr/>
          </p:nvSpPr>
          <p:spPr>
            <a:xfrm>
              <a:off x="1028032" y="2512937"/>
              <a:ext cx="192682" cy="96339"/>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72" name="Rectangle 77"/>
            <p:cNvSpPr/>
            <p:nvPr/>
          </p:nvSpPr>
          <p:spPr>
            <a:xfrm>
              <a:off x="1028032" y="2512937"/>
              <a:ext cx="192682" cy="96339"/>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73" name="Freeform 78"/>
            <p:cNvSpPr>
              <a:spLocks noEditPoints="1"/>
            </p:cNvSpPr>
            <p:nvPr/>
          </p:nvSpPr>
          <p:spPr>
            <a:xfrm>
              <a:off x="997925" y="2480825"/>
              <a:ext cx="254902" cy="212748"/>
            </a:xfrm>
            <a:custGeom>
              <a:avLst/>
              <a:gdLst/>
              <a:ahLst/>
              <a:cxnLst>
                <a:cxn ang="0">
                  <a:pos x="413613898" y="0"/>
                </a:cxn>
                <a:cxn ang="0">
                  <a:pos x="37601585" y="0"/>
                </a:cxn>
                <a:cxn ang="0">
                  <a:pos x="0" y="37718448"/>
                </a:cxn>
                <a:cxn ang="0">
                  <a:pos x="0" y="245167249"/>
                </a:cxn>
                <a:cxn ang="0">
                  <a:pos x="37601585" y="282885697"/>
                </a:cxn>
                <a:cxn ang="0">
                  <a:pos x="188006156" y="282885697"/>
                </a:cxn>
                <a:cxn ang="0">
                  <a:pos x="188006156" y="358322592"/>
                </a:cxn>
                <a:cxn ang="0">
                  <a:pos x="169205364" y="358322592"/>
                </a:cxn>
                <a:cxn ang="0">
                  <a:pos x="150404571" y="377180929"/>
                </a:cxn>
                <a:cxn ang="0">
                  <a:pos x="300810912" y="377180929"/>
                </a:cxn>
                <a:cxn ang="0">
                  <a:pos x="282010120" y="358322592"/>
                </a:cxn>
                <a:cxn ang="0">
                  <a:pos x="263209327" y="358322592"/>
                </a:cxn>
                <a:cxn ang="0">
                  <a:pos x="263209327" y="282885697"/>
                </a:cxn>
                <a:cxn ang="0">
                  <a:pos x="413613898" y="282885697"/>
                </a:cxn>
                <a:cxn ang="0">
                  <a:pos x="451215483" y="245167249"/>
                </a:cxn>
                <a:cxn ang="0">
                  <a:pos x="451215483" y="37718448"/>
                </a:cxn>
                <a:cxn ang="0">
                  <a:pos x="413613898" y="0"/>
                </a:cxn>
                <a:cxn ang="0">
                  <a:pos x="413613898" y="245167249"/>
                </a:cxn>
                <a:cxn ang="0">
                  <a:pos x="37601585" y="245167249"/>
                </a:cxn>
                <a:cxn ang="0">
                  <a:pos x="37601585" y="37718448"/>
                </a:cxn>
                <a:cxn ang="0">
                  <a:pos x="413613898" y="37718448"/>
                </a:cxn>
                <a:cxn ang="0">
                  <a:pos x="413613898" y="245167249"/>
                </a:cxn>
              </a:cxnLst>
              <a:rect l="0" t="0" r="0" b="0"/>
              <a:pathLst>
                <a:path w="144" h="120">
                  <a:moveTo>
                    <a:pt x="132" y="0"/>
                  </a:moveTo>
                  <a:cubicBezTo>
                    <a:pt x="12" y="0"/>
                    <a:pt x="12" y="0"/>
                    <a:pt x="12" y="0"/>
                  </a:cubicBezTo>
                  <a:cubicBezTo>
                    <a:pt x="5" y="0"/>
                    <a:pt x="0" y="5"/>
                    <a:pt x="0" y="12"/>
                  </a:cubicBezTo>
                  <a:cubicBezTo>
                    <a:pt x="0" y="78"/>
                    <a:pt x="0" y="78"/>
                    <a:pt x="0" y="78"/>
                  </a:cubicBezTo>
                  <a:cubicBezTo>
                    <a:pt x="0" y="85"/>
                    <a:pt x="5" y="90"/>
                    <a:pt x="12" y="90"/>
                  </a:cubicBezTo>
                  <a:cubicBezTo>
                    <a:pt x="60" y="90"/>
                    <a:pt x="60" y="90"/>
                    <a:pt x="60" y="90"/>
                  </a:cubicBezTo>
                  <a:cubicBezTo>
                    <a:pt x="60" y="114"/>
                    <a:pt x="60" y="114"/>
                    <a:pt x="60" y="114"/>
                  </a:cubicBezTo>
                  <a:cubicBezTo>
                    <a:pt x="54" y="114"/>
                    <a:pt x="54" y="114"/>
                    <a:pt x="54" y="114"/>
                  </a:cubicBezTo>
                  <a:cubicBezTo>
                    <a:pt x="48" y="114"/>
                    <a:pt x="48" y="120"/>
                    <a:pt x="48" y="120"/>
                  </a:cubicBezTo>
                  <a:cubicBezTo>
                    <a:pt x="96" y="120"/>
                    <a:pt x="96" y="120"/>
                    <a:pt x="96" y="120"/>
                  </a:cubicBezTo>
                  <a:cubicBezTo>
                    <a:pt x="96" y="114"/>
                    <a:pt x="90" y="114"/>
                    <a:pt x="90" y="114"/>
                  </a:cubicBezTo>
                  <a:cubicBezTo>
                    <a:pt x="84" y="114"/>
                    <a:pt x="84" y="114"/>
                    <a:pt x="84" y="114"/>
                  </a:cubicBezTo>
                  <a:cubicBezTo>
                    <a:pt x="84" y="90"/>
                    <a:pt x="84" y="90"/>
                    <a:pt x="84" y="90"/>
                  </a:cubicBezTo>
                  <a:cubicBezTo>
                    <a:pt x="132" y="90"/>
                    <a:pt x="132" y="90"/>
                    <a:pt x="132" y="90"/>
                  </a:cubicBezTo>
                  <a:cubicBezTo>
                    <a:pt x="139" y="90"/>
                    <a:pt x="144" y="85"/>
                    <a:pt x="144" y="78"/>
                  </a:cubicBezTo>
                  <a:cubicBezTo>
                    <a:pt x="144" y="12"/>
                    <a:pt x="144" y="12"/>
                    <a:pt x="144" y="12"/>
                  </a:cubicBezTo>
                  <a:cubicBezTo>
                    <a:pt x="144" y="5"/>
                    <a:pt x="139" y="0"/>
                    <a:pt x="132" y="0"/>
                  </a:cubicBezTo>
                  <a:moveTo>
                    <a:pt x="132" y="78"/>
                  </a:moveTo>
                  <a:cubicBezTo>
                    <a:pt x="12" y="78"/>
                    <a:pt x="12" y="78"/>
                    <a:pt x="12" y="78"/>
                  </a:cubicBezTo>
                  <a:cubicBezTo>
                    <a:pt x="12" y="12"/>
                    <a:pt x="12" y="12"/>
                    <a:pt x="12" y="12"/>
                  </a:cubicBezTo>
                  <a:cubicBezTo>
                    <a:pt x="132" y="12"/>
                    <a:pt x="132" y="12"/>
                    <a:pt x="132" y="12"/>
                  </a:cubicBezTo>
                  <a:lnTo>
                    <a:pt x="132" y="78"/>
                  </a:lnTo>
                  <a:close/>
                </a:path>
              </a:pathLst>
            </a:custGeom>
            <a:solidFill>
              <a:schemeClr val="accent1">
                <a:alpha val="100000"/>
              </a:schemeClr>
            </a:solidFill>
            <a:ln w="9525">
              <a:noFill/>
            </a:ln>
          </p:spPr>
          <p:txBody>
            <a:bodyPr/>
            <a:lstStyle/>
            <a:p>
              <a:endParaRPr lang="zh-CN" altLang="en-US"/>
            </a:p>
          </p:txBody>
        </p:sp>
        <p:sp>
          <p:nvSpPr>
            <p:cNvPr id="55374" name="Freeform 79"/>
            <p:cNvSpPr>
              <a:spLocks noEditPoints="1"/>
            </p:cNvSpPr>
            <p:nvPr/>
          </p:nvSpPr>
          <p:spPr>
            <a:xfrm>
              <a:off x="1491673" y="2500895"/>
              <a:ext cx="319129" cy="202713"/>
            </a:xfrm>
            <a:custGeom>
              <a:avLst/>
              <a:gdLst/>
              <a:ahLst/>
              <a:cxnLst>
                <a:cxn ang="0">
                  <a:pos x="528076940" y="0"/>
                </a:cxn>
                <a:cxn ang="0">
                  <a:pos x="37719275" y="0"/>
                </a:cxn>
                <a:cxn ang="0">
                  <a:pos x="0" y="37942895"/>
                </a:cxn>
                <a:cxn ang="0">
                  <a:pos x="0" y="284575267"/>
                </a:cxn>
                <a:cxn ang="0">
                  <a:pos x="37719275" y="322518161"/>
                </a:cxn>
                <a:cxn ang="0">
                  <a:pos x="245177946" y="322518161"/>
                </a:cxn>
                <a:cxn ang="0">
                  <a:pos x="245177946" y="341489609"/>
                </a:cxn>
                <a:cxn ang="0">
                  <a:pos x="207458671" y="341489609"/>
                </a:cxn>
                <a:cxn ang="0">
                  <a:pos x="188598147" y="360461056"/>
                </a:cxn>
                <a:cxn ang="0">
                  <a:pos x="377198067" y="360461056"/>
                </a:cxn>
                <a:cxn ang="0">
                  <a:pos x="358337544" y="341489609"/>
                </a:cxn>
                <a:cxn ang="0">
                  <a:pos x="320618269" y="341489609"/>
                </a:cxn>
                <a:cxn ang="0">
                  <a:pos x="320618269" y="322518161"/>
                </a:cxn>
                <a:cxn ang="0">
                  <a:pos x="528076940" y="322518161"/>
                </a:cxn>
                <a:cxn ang="0">
                  <a:pos x="565796215" y="284575267"/>
                </a:cxn>
                <a:cxn ang="0">
                  <a:pos x="565796215" y="37942895"/>
                </a:cxn>
                <a:cxn ang="0">
                  <a:pos x="528076940" y="0"/>
                </a:cxn>
                <a:cxn ang="0">
                  <a:pos x="546935691" y="284575267"/>
                </a:cxn>
                <a:cxn ang="0">
                  <a:pos x="528076940" y="303546714"/>
                </a:cxn>
                <a:cxn ang="0">
                  <a:pos x="37719275" y="303546714"/>
                </a:cxn>
                <a:cxn ang="0">
                  <a:pos x="18860524" y="284575267"/>
                </a:cxn>
                <a:cxn ang="0">
                  <a:pos x="18860524" y="37942895"/>
                </a:cxn>
                <a:cxn ang="0">
                  <a:pos x="37719275" y="18971447"/>
                </a:cxn>
                <a:cxn ang="0">
                  <a:pos x="528076940" y="18971447"/>
                </a:cxn>
                <a:cxn ang="0">
                  <a:pos x="546935691" y="37942895"/>
                </a:cxn>
                <a:cxn ang="0">
                  <a:pos x="546935691" y="284575267"/>
                </a:cxn>
              </a:cxnLst>
              <a:rect l="0" t="0" r="0" b="0"/>
              <a:pathLst>
                <a:path w="180" h="114">
                  <a:moveTo>
                    <a:pt x="168" y="0"/>
                  </a:moveTo>
                  <a:cubicBezTo>
                    <a:pt x="12" y="0"/>
                    <a:pt x="12" y="0"/>
                    <a:pt x="12" y="0"/>
                  </a:cubicBezTo>
                  <a:cubicBezTo>
                    <a:pt x="5" y="0"/>
                    <a:pt x="0" y="5"/>
                    <a:pt x="0" y="12"/>
                  </a:cubicBezTo>
                  <a:cubicBezTo>
                    <a:pt x="0" y="90"/>
                    <a:pt x="0" y="90"/>
                    <a:pt x="0" y="90"/>
                  </a:cubicBezTo>
                  <a:cubicBezTo>
                    <a:pt x="0" y="97"/>
                    <a:pt x="5" y="102"/>
                    <a:pt x="12" y="102"/>
                  </a:cubicBezTo>
                  <a:cubicBezTo>
                    <a:pt x="78" y="102"/>
                    <a:pt x="78" y="102"/>
                    <a:pt x="78" y="102"/>
                  </a:cubicBezTo>
                  <a:cubicBezTo>
                    <a:pt x="78" y="108"/>
                    <a:pt x="78" y="108"/>
                    <a:pt x="78" y="108"/>
                  </a:cubicBezTo>
                  <a:cubicBezTo>
                    <a:pt x="66" y="108"/>
                    <a:pt x="66" y="108"/>
                    <a:pt x="66" y="108"/>
                  </a:cubicBezTo>
                  <a:cubicBezTo>
                    <a:pt x="60" y="108"/>
                    <a:pt x="60" y="114"/>
                    <a:pt x="60" y="114"/>
                  </a:cubicBezTo>
                  <a:cubicBezTo>
                    <a:pt x="120" y="114"/>
                    <a:pt x="120" y="114"/>
                    <a:pt x="120" y="114"/>
                  </a:cubicBezTo>
                  <a:cubicBezTo>
                    <a:pt x="120" y="108"/>
                    <a:pt x="114" y="108"/>
                    <a:pt x="114" y="108"/>
                  </a:cubicBezTo>
                  <a:cubicBezTo>
                    <a:pt x="102" y="108"/>
                    <a:pt x="102" y="108"/>
                    <a:pt x="102" y="108"/>
                  </a:cubicBezTo>
                  <a:cubicBezTo>
                    <a:pt x="102" y="102"/>
                    <a:pt x="102" y="102"/>
                    <a:pt x="102" y="102"/>
                  </a:cubicBezTo>
                  <a:cubicBezTo>
                    <a:pt x="168" y="102"/>
                    <a:pt x="168" y="102"/>
                    <a:pt x="168" y="102"/>
                  </a:cubicBezTo>
                  <a:cubicBezTo>
                    <a:pt x="175" y="102"/>
                    <a:pt x="180" y="97"/>
                    <a:pt x="180" y="90"/>
                  </a:cubicBezTo>
                  <a:cubicBezTo>
                    <a:pt x="180" y="12"/>
                    <a:pt x="180" y="12"/>
                    <a:pt x="180" y="12"/>
                  </a:cubicBezTo>
                  <a:cubicBezTo>
                    <a:pt x="180" y="5"/>
                    <a:pt x="175" y="0"/>
                    <a:pt x="168" y="0"/>
                  </a:cubicBezTo>
                  <a:moveTo>
                    <a:pt x="174" y="90"/>
                  </a:moveTo>
                  <a:cubicBezTo>
                    <a:pt x="174" y="93"/>
                    <a:pt x="171" y="96"/>
                    <a:pt x="168" y="96"/>
                  </a:cubicBezTo>
                  <a:cubicBezTo>
                    <a:pt x="12" y="96"/>
                    <a:pt x="12" y="96"/>
                    <a:pt x="12" y="96"/>
                  </a:cubicBezTo>
                  <a:cubicBezTo>
                    <a:pt x="9" y="96"/>
                    <a:pt x="6" y="93"/>
                    <a:pt x="6" y="90"/>
                  </a:cubicBezTo>
                  <a:cubicBezTo>
                    <a:pt x="6" y="12"/>
                    <a:pt x="6" y="12"/>
                    <a:pt x="6" y="12"/>
                  </a:cubicBezTo>
                  <a:cubicBezTo>
                    <a:pt x="6" y="9"/>
                    <a:pt x="9" y="6"/>
                    <a:pt x="12" y="6"/>
                  </a:cubicBezTo>
                  <a:cubicBezTo>
                    <a:pt x="168" y="6"/>
                    <a:pt x="168" y="6"/>
                    <a:pt x="168" y="6"/>
                  </a:cubicBezTo>
                  <a:cubicBezTo>
                    <a:pt x="171" y="6"/>
                    <a:pt x="174" y="9"/>
                    <a:pt x="174" y="12"/>
                  </a:cubicBezTo>
                  <a:lnTo>
                    <a:pt x="174" y="90"/>
                  </a:lnTo>
                  <a:close/>
                </a:path>
              </a:pathLst>
            </a:custGeom>
            <a:solidFill>
              <a:schemeClr val="accent1">
                <a:alpha val="100000"/>
              </a:schemeClr>
            </a:solidFill>
            <a:ln w="9525">
              <a:noFill/>
            </a:ln>
          </p:spPr>
          <p:txBody>
            <a:bodyPr/>
            <a:lstStyle/>
            <a:p>
              <a:endParaRPr lang="zh-CN" altLang="en-US"/>
            </a:p>
          </p:txBody>
        </p:sp>
        <p:sp>
          <p:nvSpPr>
            <p:cNvPr id="55375" name="Freeform 80"/>
            <p:cNvSpPr>
              <a:spLocks noEditPoints="1"/>
            </p:cNvSpPr>
            <p:nvPr/>
          </p:nvSpPr>
          <p:spPr>
            <a:xfrm>
              <a:off x="2035598" y="2438677"/>
              <a:ext cx="254902" cy="254896"/>
            </a:xfrm>
            <a:custGeom>
              <a:avLst/>
              <a:gdLst/>
              <a:ahLst/>
              <a:cxnLst>
                <a:cxn ang="0">
                  <a:pos x="413613898" y="112798560"/>
                </a:cxn>
                <a:cxn ang="0">
                  <a:pos x="253808046" y="112798560"/>
                </a:cxn>
                <a:cxn ang="0">
                  <a:pos x="316476764" y="37598930"/>
                </a:cxn>
                <a:cxn ang="0">
                  <a:pos x="319611705" y="37598930"/>
                </a:cxn>
                <a:cxn ang="0">
                  <a:pos x="338412498" y="18800350"/>
                </a:cxn>
                <a:cxn ang="0">
                  <a:pos x="319611705" y="0"/>
                </a:cxn>
                <a:cxn ang="0">
                  <a:pos x="300810912" y="18800350"/>
                </a:cxn>
                <a:cxn ang="0">
                  <a:pos x="300810912" y="25066543"/>
                </a:cxn>
                <a:cxn ang="0">
                  <a:pos x="228740912" y="112798560"/>
                </a:cxn>
                <a:cxn ang="0">
                  <a:pos x="222474571" y="112798560"/>
                </a:cxn>
                <a:cxn ang="0">
                  <a:pos x="150404571" y="25066543"/>
                </a:cxn>
                <a:cxn ang="0">
                  <a:pos x="150404571" y="18800350"/>
                </a:cxn>
                <a:cxn ang="0">
                  <a:pos x="131603778" y="0"/>
                </a:cxn>
                <a:cxn ang="0">
                  <a:pos x="112804756" y="18800350"/>
                </a:cxn>
                <a:cxn ang="0">
                  <a:pos x="131603778" y="37598930"/>
                </a:cxn>
                <a:cxn ang="0">
                  <a:pos x="134738719" y="37598930"/>
                </a:cxn>
                <a:cxn ang="0">
                  <a:pos x="197407438" y="112798560"/>
                </a:cxn>
                <a:cxn ang="0">
                  <a:pos x="37601585" y="112798560"/>
                </a:cxn>
                <a:cxn ang="0">
                  <a:pos x="0" y="150397491"/>
                </a:cxn>
                <a:cxn ang="0">
                  <a:pos x="0" y="413595312"/>
                </a:cxn>
                <a:cxn ang="0">
                  <a:pos x="37601585" y="451194242"/>
                </a:cxn>
                <a:cxn ang="0">
                  <a:pos x="413613898" y="451194242"/>
                </a:cxn>
                <a:cxn ang="0">
                  <a:pos x="451215483" y="413595312"/>
                </a:cxn>
                <a:cxn ang="0">
                  <a:pos x="451215483" y="150397491"/>
                </a:cxn>
                <a:cxn ang="0">
                  <a:pos x="413613898" y="112798560"/>
                </a:cxn>
                <a:cxn ang="0">
                  <a:pos x="338412498" y="375994611"/>
                </a:cxn>
                <a:cxn ang="0">
                  <a:pos x="300810912" y="413595312"/>
                </a:cxn>
                <a:cxn ang="0">
                  <a:pos x="75203171" y="413595312"/>
                </a:cxn>
                <a:cxn ang="0">
                  <a:pos x="37601585" y="375994611"/>
                </a:cxn>
                <a:cxn ang="0">
                  <a:pos x="37601585" y="187998191"/>
                </a:cxn>
                <a:cxn ang="0">
                  <a:pos x="75203171" y="150397491"/>
                </a:cxn>
                <a:cxn ang="0">
                  <a:pos x="300810912" y="150397491"/>
                </a:cxn>
                <a:cxn ang="0">
                  <a:pos x="338412498" y="187998191"/>
                </a:cxn>
                <a:cxn ang="0">
                  <a:pos x="338412498" y="375994611"/>
                </a:cxn>
                <a:cxn ang="0">
                  <a:pos x="394813105" y="319595331"/>
                </a:cxn>
                <a:cxn ang="0">
                  <a:pos x="357211520" y="281996401"/>
                </a:cxn>
                <a:cxn ang="0">
                  <a:pos x="394813105" y="244397471"/>
                </a:cxn>
                <a:cxn ang="0">
                  <a:pos x="432414691" y="281996401"/>
                </a:cxn>
                <a:cxn ang="0">
                  <a:pos x="394813105" y="319595331"/>
                </a:cxn>
                <a:cxn ang="0">
                  <a:pos x="394813105" y="225597121"/>
                </a:cxn>
                <a:cxn ang="0">
                  <a:pos x="357211520" y="187998191"/>
                </a:cxn>
                <a:cxn ang="0">
                  <a:pos x="394813105" y="150397491"/>
                </a:cxn>
                <a:cxn ang="0">
                  <a:pos x="432414691" y="187998191"/>
                </a:cxn>
                <a:cxn ang="0">
                  <a:pos x="394813105" y="225597121"/>
                </a:cxn>
              </a:cxnLst>
              <a:rect l="0" t="0" r="0" b="0"/>
              <a:pathLst>
                <a:path w="144" h="144">
                  <a:moveTo>
                    <a:pt x="132" y="36"/>
                  </a:moveTo>
                  <a:cubicBezTo>
                    <a:pt x="81" y="36"/>
                    <a:pt x="81" y="36"/>
                    <a:pt x="81" y="36"/>
                  </a:cubicBezTo>
                  <a:cubicBezTo>
                    <a:pt x="101" y="12"/>
                    <a:pt x="101" y="12"/>
                    <a:pt x="101" y="12"/>
                  </a:cubicBezTo>
                  <a:cubicBezTo>
                    <a:pt x="101" y="12"/>
                    <a:pt x="102" y="12"/>
                    <a:pt x="102" y="12"/>
                  </a:cubicBezTo>
                  <a:cubicBezTo>
                    <a:pt x="105" y="12"/>
                    <a:pt x="108" y="9"/>
                    <a:pt x="108" y="6"/>
                  </a:cubicBezTo>
                  <a:cubicBezTo>
                    <a:pt x="108" y="3"/>
                    <a:pt x="105" y="0"/>
                    <a:pt x="102" y="0"/>
                  </a:cubicBezTo>
                  <a:cubicBezTo>
                    <a:pt x="99" y="0"/>
                    <a:pt x="96" y="3"/>
                    <a:pt x="96" y="6"/>
                  </a:cubicBezTo>
                  <a:cubicBezTo>
                    <a:pt x="96" y="7"/>
                    <a:pt x="96" y="7"/>
                    <a:pt x="96" y="8"/>
                  </a:cubicBezTo>
                  <a:cubicBezTo>
                    <a:pt x="73" y="36"/>
                    <a:pt x="73" y="36"/>
                    <a:pt x="73" y="36"/>
                  </a:cubicBezTo>
                  <a:cubicBezTo>
                    <a:pt x="71" y="36"/>
                    <a:pt x="71" y="36"/>
                    <a:pt x="71" y="36"/>
                  </a:cubicBezTo>
                  <a:cubicBezTo>
                    <a:pt x="48" y="8"/>
                    <a:pt x="48" y="8"/>
                    <a:pt x="48" y="8"/>
                  </a:cubicBezTo>
                  <a:cubicBezTo>
                    <a:pt x="48" y="7"/>
                    <a:pt x="48" y="7"/>
                    <a:pt x="48" y="6"/>
                  </a:cubicBezTo>
                  <a:cubicBezTo>
                    <a:pt x="48" y="3"/>
                    <a:pt x="45" y="0"/>
                    <a:pt x="42" y="0"/>
                  </a:cubicBezTo>
                  <a:cubicBezTo>
                    <a:pt x="39" y="0"/>
                    <a:pt x="36" y="3"/>
                    <a:pt x="36" y="6"/>
                  </a:cubicBezTo>
                  <a:cubicBezTo>
                    <a:pt x="36" y="9"/>
                    <a:pt x="39" y="12"/>
                    <a:pt x="42" y="12"/>
                  </a:cubicBezTo>
                  <a:cubicBezTo>
                    <a:pt x="42" y="12"/>
                    <a:pt x="43" y="12"/>
                    <a:pt x="43" y="12"/>
                  </a:cubicBezTo>
                  <a:cubicBezTo>
                    <a:pt x="63" y="36"/>
                    <a:pt x="63" y="36"/>
                    <a:pt x="63" y="36"/>
                  </a:cubicBezTo>
                  <a:cubicBezTo>
                    <a:pt x="12" y="36"/>
                    <a:pt x="12" y="36"/>
                    <a:pt x="12" y="36"/>
                  </a:cubicBezTo>
                  <a:cubicBezTo>
                    <a:pt x="5" y="36"/>
                    <a:pt x="0" y="41"/>
                    <a:pt x="0" y="48"/>
                  </a:cubicBezTo>
                  <a:cubicBezTo>
                    <a:pt x="0" y="132"/>
                    <a:pt x="0" y="132"/>
                    <a:pt x="0" y="132"/>
                  </a:cubicBezTo>
                  <a:cubicBezTo>
                    <a:pt x="0" y="139"/>
                    <a:pt x="5" y="144"/>
                    <a:pt x="12" y="144"/>
                  </a:cubicBezTo>
                  <a:cubicBezTo>
                    <a:pt x="132" y="144"/>
                    <a:pt x="132" y="144"/>
                    <a:pt x="132" y="144"/>
                  </a:cubicBezTo>
                  <a:cubicBezTo>
                    <a:pt x="139" y="144"/>
                    <a:pt x="144" y="139"/>
                    <a:pt x="144" y="132"/>
                  </a:cubicBezTo>
                  <a:cubicBezTo>
                    <a:pt x="144" y="48"/>
                    <a:pt x="144" y="48"/>
                    <a:pt x="144" y="48"/>
                  </a:cubicBezTo>
                  <a:cubicBezTo>
                    <a:pt x="144" y="41"/>
                    <a:pt x="139" y="36"/>
                    <a:pt x="132" y="36"/>
                  </a:cubicBezTo>
                  <a:moveTo>
                    <a:pt x="108" y="120"/>
                  </a:moveTo>
                  <a:cubicBezTo>
                    <a:pt x="108" y="127"/>
                    <a:pt x="103" y="132"/>
                    <a:pt x="96" y="132"/>
                  </a:cubicBezTo>
                  <a:cubicBezTo>
                    <a:pt x="24" y="132"/>
                    <a:pt x="24" y="132"/>
                    <a:pt x="24" y="132"/>
                  </a:cubicBezTo>
                  <a:cubicBezTo>
                    <a:pt x="17" y="132"/>
                    <a:pt x="12" y="127"/>
                    <a:pt x="12" y="120"/>
                  </a:cubicBezTo>
                  <a:cubicBezTo>
                    <a:pt x="12" y="60"/>
                    <a:pt x="12" y="60"/>
                    <a:pt x="12" y="60"/>
                  </a:cubicBezTo>
                  <a:cubicBezTo>
                    <a:pt x="12" y="53"/>
                    <a:pt x="17" y="48"/>
                    <a:pt x="24" y="48"/>
                  </a:cubicBezTo>
                  <a:cubicBezTo>
                    <a:pt x="96" y="48"/>
                    <a:pt x="96" y="48"/>
                    <a:pt x="96" y="48"/>
                  </a:cubicBezTo>
                  <a:cubicBezTo>
                    <a:pt x="103" y="48"/>
                    <a:pt x="108" y="53"/>
                    <a:pt x="108" y="60"/>
                  </a:cubicBezTo>
                  <a:lnTo>
                    <a:pt x="108" y="120"/>
                  </a:lnTo>
                  <a:close/>
                  <a:moveTo>
                    <a:pt x="126" y="102"/>
                  </a:moveTo>
                  <a:cubicBezTo>
                    <a:pt x="119" y="102"/>
                    <a:pt x="114" y="97"/>
                    <a:pt x="114" y="90"/>
                  </a:cubicBezTo>
                  <a:cubicBezTo>
                    <a:pt x="114" y="83"/>
                    <a:pt x="119" y="78"/>
                    <a:pt x="126" y="78"/>
                  </a:cubicBezTo>
                  <a:cubicBezTo>
                    <a:pt x="133" y="78"/>
                    <a:pt x="138" y="83"/>
                    <a:pt x="138" y="90"/>
                  </a:cubicBezTo>
                  <a:cubicBezTo>
                    <a:pt x="138" y="97"/>
                    <a:pt x="133" y="102"/>
                    <a:pt x="126" y="102"/>
                  </a:cubicBezTo>
                  <a:moveTo>
                    <a:pt x="126" y="72"/>
                  </a:moveTo>
                  <a:cubicBezTo>
                    <a:pt x="119" y="72"/>
                    <a:pt x="114" y="67"/>
                    <a:pt x="114" y="60"/>
                  </a:cubicBezTo>
                  <a:cubicBezTo>
                    <a:pt x="114" y="53"/>
                    <a:pt x="119" y="48"/>
                    <a:pt x="126" y="48"/>
                  </a:cubicBezTo>
                  <a:cubicBezTo>
                    <a:pt x="133" y="48"/>
                    <a:pt x="138" y="53"/>
                    <a:pt x="138" y="60"/>
                  </a:cubicBezTo>
                  <a:cubicBezTo>
                    <a:pt x="138" y="67"/>
                    <a:pt x="133" y="72"/>
                    <a:pt x="126" y="72"/>
                  </a:cubicBezTo>
                </a:path>
              </a:pathLst>
            </a:custGeom>
            <a:solidFill>
              <a:schemeClr val="accent1">
                <a:alpha val="100000"/>
              </a:schemeClr>
            </a:solidFill>
            <a:ln w="9525">
              <a:noFill/>
            </a:ln>
          </p:spPr>
          <p:txBody>
            <a:bodyPr/>
            <a:lstStyle/>
            <a:p>
              <a:endParaRPr lang="zh-CN" altLang="en-US"/>
            </a:p>
          </p:txBody>
        </p:sp>
        <p:sp>
          <p:nvSpPr>
            <p:cNvPr id="55376" name="Freeform 81"/>
            <p:cNvSpPr/>
            <p:nvPr/>
          </p:nvSpPr>
          <p:spPr>
            <a:xfrm>
              <a:off x="2603609" y="2522973"/>
              <a:ext cx="128455" cy="170599"/>
            </a:xfrm>
            <a:custGeom>
              <a:avLst/>
              <a:gdLst/>
              <a:ahLst/>
              <a:cxnLst>
                <a:cxn ang="0">
                  <a:pos x="229176209" y="94739311"/>
                </a:cxn>
                <a:cxn ang="0">
                  <a:pos x="229176209" y="18947151"/>
                </a:cxn>
                <a:cxn ang="0">
                  <a:pos x="210077448" y="0"/>
                </a:cxn>
                <a:cxn ang="0">
                  <a:pos x="190980471" y="18947151"/>
                </a:cxn>
                <a:cxn ang="0">
                  <a:pos x="190980471" y="94739311"/>
                </a:cxn>
                <a:cxn ang="0">
                  <a:pos x="114588996" y="170531471"/>
                </a:cxn>
                <a:cxn ang="0">
                  <a:pos x="38195737" y="94739311"/>
                </a:cxn>
                <a:cxn ang="0">
                  <a:pos x="38195737" y="18947151"/>
                </a:cxn>
                <a:cxn ang="0">
                  <a:pos x="19098761" y="0"/>
                </a:cxn>
                <a:cxn ang="0">
                  <a:pos x="0" y="18947151"/>
                </a:cxn>
                <a:cxn ang="0">
                  <a:pos x="0" y="94739311"/>
                </a:cxn>
                <a:cxn ang="0">
                  <a:pos x="95490236" y="208427551"/>
                </a:cxn>
                <a:cxn ang="0">
                  <a:pos x="95490236" y="265270783"/>
                </a:cxn>
                <a:cxn ang="0">
                  <a:pos x="19098761" y="265270783"/>
                </a:cxn>
                <a:cxn ang="0">
                  <a:pos x="0" y="284219711"/>
                </a:cxn>
                <a:cxn ang="0">
                  <a:pos x="19098761" y="303166863"/>
                </a:cxn>
                <a:cxn ang="0">
                  <a:pos x="210077448" y="303166863"/>
                </a:cxn>
                <a:cxn ang="0">
                  <a:pos x="229176209" y="284219711"/>
                </a:cxn>
                <a:cxn ang="0">
                  <a:pos x="210077448" y="265270783"/>
                </a:cxn>
                <a:cxn ang="0">
                  <a:pos x="133685973" y="265270783"/>
                </a:cxn>
                <a:cxn ang="0">
                  <a:pos x="133685973" y="208427551"/>
                </a:cxn>
                <a:cxn ang="0">
                  <a:pos x="229176209" y="94739311"/>
                </a:cxn>
              </a:cxnLst>
              <a:rect l="0" t="0" r="0" b="0"/>
              <a:pathLst>
                <a:path w="72" h="96">
                  <a:moveTo>
                    <a:pt x="72" y="30"/>
                  </a:moveTo>
                  <a:cubicBezTo>
                    <a:pt x="72" y="6"/>
                    <a:pt x="72" y="6"/>
                    <a:pt x="72" y="6"/>
                  </a:cubicBezTo>
                  <a:cubicBezTo>
                    <a:pt x="72" y="3"/>
                    <a:pt x="69" y="0"/>
                    <a:pt x="66" y="0"/>
                  </a:cubicBezTo>
                  <a:cubicBezTo>
                    <a:pt x="63" y="0"/>
                    <a:pt x="60" y="3"/>
                    <a:pt x="60" y="6"/>
                  </a:cubicBezTo>
                  <a:cubicBezTo>
                    <a:pt x="60" y="30"/>
                    <a:pt x="60" y="30"/>
                    <a:pt x="60" y="30"/>
                  </a:cubicBezTo>
                  <a:cubicBezTo>
                    <a:pt x="60" y="31"/>
                    <a:pt x="60" y="54"/>
                    <a:pt x="36" y="54"/>
                  </a:cubicBezTo>
                  <a:cubicBezTo>
                    <a:pt x="13" y="54"/>
                    <a:pt x="12" y="32"/>
                    <a:pt x="12" y="30"/>
                  </a:cubicBezTo>
                  <a:cubicBezTo>
                    <a:pt x="12" y="6"/>
                    <a:pt x="12" y="6"/>
                    <a:pt x="12" y="6"/>
                  </a:cubicBezTo>
                  <a:cubicBezTo>
                    <a:pt x="12" y="3"/>
                    <a:pt x="9" y="0"/>
                    <a:pt x="6" y="0"/>
                  </a:cubicBezTo>
                  <a:cubicBezTo>
                    <a:pt x="3" y="0"/>
                    <a:pt x="0" y="3"/>
                    <a:pt x="0" y="6"/>
                  </a:cubicBezTo>
                  <a:cubicBezTo>
                    <a:pt x="0" y="30"/>
                    <a:pt x="0" y="30"/>
                    <a:pt x="0" y="30"/>
                  </a:cubicBezTo>
                  <a:cubicBezTo>
                    <a:pt x="0" y="42"/>
                    <a:pt x="6" y="63"/>
                    <a:pt x="30" y="66"/>
                  </a:cubicBezTo>
                  <a:cubicBezTo>
                    <a:pt x="30" y="84"/>
                    <a:pt x="30" y="84"/>
                    <a:pt x="30" y="84"/>
                  </a:cubicBezTo>
                  <a:cubicBezTo>
                    <a:pt x="6" y="84"/>
                    <a:pt x="6" y="84"/>
                    <a:pt x="6" y="84"/>
                  </a:cubicBezTo>
                  <a:cubicBezTo>
                    <a:pt x="3" y="84"/>
                    <a:pt x="0" y="87"/>
                    <a:pt x="0" y="90"/>
                  </a:cubicBezTo>
                  <a:cubicBezTo>
                    <a:pt x="0" y="93"/>
                    <a:pt x="3" y="96"/>
                    <a:pt x="6" y="96"/>
                  </a:cubicBezTo>
                  <a:cubicBezTo>
                    <a:pt x="66" y="96"/>
                    <a:pt x="66" y="96"/>
                    <a:pt x="66" y="96"/>
                  </a:cubicBezTo>
                  <a:cubicBezTo>
                    <a:pt x="69" y="96"/>
                    <a:pt x="72" y="93"/>
                    <a:pt x="72" y="90"/>
                  </a:cubicBezTo>
                  <a:cubicBezTo>
                    <a:pt x="72" y="87"/>
                    <a:pt x="69" y="84"/>
                    <a:pt x="66" y="84"/>
                  </a:cubicBezTo>
                  <a:cubicBezTo>
                    <a:pt x="42" y="84"/>
                    <a:pt x="42" y="84"/>
                    <a:pt x="42" y="84"/>
                  </a:cubicBezTo>
                  <a:cubicBezTo>
                    <a:pt x="42" y="66"/>
                    <a:pt x="42" y="66"/>
                    <a:pt x="42" y="66"/>
                  </a:cubicBezTo>
                  <a:cubicBezTo>
                    <a:pt x="66" y="63"/>
                    <a:pt x="72" y="42"/>
                    <a:pt x="72" y="30"/>
                  </a:cubicBezTo>
                </a:path>
              </a:pathLst>
            </a:custGeom>
            <a:solidFill>
              <a:schemeClr val="accent1">
                <a:alpha val="100000"/>
              </a:schemeClr>
            </a:solidFill>
            <a:ln w="9525">
              <a:noFill/>
            </a:ln>
          </p:spPr>
          <p:txBody>
            <a:bodyPr/>
            <a:lstStyle/>
            <a:p>
              <a:endParaRPr lang="zh-CN" altLang="en-US"/>
            </a:p>
          </p:txBody>
        </p:sp>
        <p:sp>
          <p:nvSpPr>
            <p:cNvPr id="55377" name="Freeform 82"/>
            <p:cNvSpPr/>
            <p:nvPr/>
          </p:nvSpPr>
          <p:spPr>
            <a:xfrm>
              <a:off x="2635722" y="2438677"/>
              <a:ext cx="64227" cy="170599"/>
            </a:xfrm>
            <a:custGeom>
              <a:avLst/>
              <a:gdLst/>
              <a:ahLst/>
              <a:cxnLst>
                <a:cxn ang="0">
                  <a:pos x="57294052" y="303166863"/>
                </a:cxn>
                <a:cxn ang="0">
                  <a:pos x="114586320" y="246323631"/>
                </a:cxn>
                <a:cxn ang="0">
                  <a:pos x="114586320" y="170531471"/>
                </a:cxn>
                <a:cxn ang="0">
                  <a:pos x="0" y="170531471"/>
                </a:cxn>
                <a:cxn ang="0">
                  <a:pos x="0" y="151584320"/>
                </a:cxn>
                <a:cxn ang="0">
                  <a:pos x="114586320" y="151584320"/>
                </a:cxn>
                <a:cxn ang="0">
                  <a:pos x="114586320" y="56843231"/>
                </a:cxn>
                <a:cxn ang="0">
                  <a:pos x="57294052" y="0"/>
                </a:cxn>
                <a:cxn ang="0">
                  <a:pos x="0" y="56843231"/>
                </a:cxn>
                <a:cxn ang="0">
                  <a:pos x="0" y="246323631"/>
                </a:cxn>
                <a:cxn ang="0">
                  <a:pos x="57294052" y="303166863"/>
                </a:cxn>
              </a:cxnLst>
              <a:rect l="0" t="0" r="0" b="0"/>
              <a:pathLst>
                <a:path w="36" h="96">
                  <a:moveTo>
                    <a:pt x="18" y="96"/>
                  </a:moveTo>
                  <a:cubicBezTo>
                    <a:pt x="28" y="96"/>
                    <a:pt x="36" y="88"/>
                    <a:pt x="36" y="78"/>
                  </a:cubicBezTo>
                  <a:cubicBezTo>
                    <a:pt x="36" y="54"/>
                    <a:pt x="36" y="54"/>
                    <a:pt x="36" y="54"/>
                  </a:cubicBezTo>
                  <a:cubicBezTo>
                    <a:pt x="0" y="54"/>
                    <a:pt x="0" y="54"/>
                    <a:pt x="0" y="54"/>
                  </a:cubicBezTo>
                  <a:cubicBezTo>
                    <a:pt x="0" y="48"/>
                    <a:pt x="0" y="48"/>
                    <a:pt x="0" y="48"/>
                  </a:cubicBezTo>
                  <a:cubicBezTo>
                    <a:pt x="36" y="48"/>
                    <a:pt x="36" y="48"/>
                    <a:pt x="36" y="48"/>
                  </a:cubicBezTo>
                  <a:cubicBezTo>
                    <a:pt x="36" y="18"/>
                    <a:pt x="36" y="18"/>
                    <a:pt x="36" y="18"/>
                  </a:cubicBezTo>
                  <a:cubicBezTo>
                    <a:pt x="36" y="8"/>
                    <a:pt x="28" y="0"/>
                    <a:pt x="18" y="0"/>
                  </a:cubicBezTo>
                  <a:cubicBezTo>
                    <a:pt x="8" y="0"/>
                    <a:pt x="0" y="8"/>
                    <a:pt x="0" y="18"/>
                  </a:cubicBezTo>
                  <a:cubicBezTo>
                    <a:pt x="0" y="78"/>
                    <a:pt x="0" y="78"/>
                    <a:pt x="0" y="78"/>
                  </a:cubicBezTo>
                  <a:cubicBezTo>
                    <a:pt x="0" y="88"/>
                    <a:pt x="8" y="96"/>
                    <a:pt x="18" y="96"/>
                  </a:cubicBezTo>
                </a:path>
              </a:pathLst>
            </a:custGeom>
            <a:solidFill>
              <a:schemeClr val="accent1">
                <a:alpha val="100000"/>
              </a:schemeClr>
            </a:solidFill>
            <a:ln w="9525">
              <a:noFill/>
            </a:ln>
          </p:spPr>
          <p:txBody>
            <a:bodyPr/>
            <a:lstStyle/>
            <a:p>
              <a:endParaRPr lang="zh-CN" altLang="en-US"/>
            </a:p>
          </p:txBody>
        </p:sp>
        <p:sp>
          <p:nvSpPr>
            <p:cNvPr id="55378" name="Freeform 83"/>
            <p:cNvSpPr/>
            <p:nvPr/>
          </p:nvSpPr>
          <p:spPr>
            <a:xfrm>
              <a:off x="3067249" y="2444697"/>
              <a:ext cx="176625" cy="268946"/>
            </a:xfrm>
            <a:custGeom>
              <a:avLst/>
              <a:gdLst/>
              <a:ahLst/>
              <a:cxnLst>
                <a:cxn ang="0">
                  <a:pos x="181429557" y="0"/>
                </a:cxn>
                <a:cxn ang="0">
                  <a:pos x="143233955" y="0"/>
                </a:cxn>
                <a:cxn ang="0">
                  <a:pos x="143233955" y="323575879"/>
                </a:cxn>
                <a:cxn ang="0">
                  <a:pos x="3182818" y="387022199"/>
                </a:cxn>
                <a:cxn ang="0">
                  <a:pos x="15914091" y="431435693"/>
                </a:cxn>
                <a:cxn ang="0">
                  <a:pos x="184612375" y="406056808"/>
                </a:cxn>
                <a:cxn ang="0">
                  <a:pos x="200528250" y="310887327"/>
                </a:cxn>
                <a:cxn ang="0">
                  <a:pos x="200528250" y="114204090"/>
                </a:cxn>
                <a:cxn ang="0">
                  <a:pos x="264188182" y="183994686"/>
                </a:cxn>
                <a:cxn ang="0">
                  <a:pos x="254637943" y="253785282"/>
                </a:cxn>
                <a:cxn ang="0">
                  <a:pos x="251455125" y="269645972"/>
                </a:cxn>
                <a:cxn ang="0">
                  <a:pos x="283285091" y="244268869"/>
                </a:cxn>
                <a:cxn ang="0">
                  <a:pos x="296016364" y="206199651"/>
                </a:cxn>
                <a:cxn ang="0">
                  <a:pos x="181429557" y="0"/>
                </a:cxn>
              </a:cxnLst>
              <a:rect l="0" t="0" r="0" b="0"/>
              <a:pathLst>
                <a:path w="99" h="151">
                  <a:moveTo>
                    <a:pt x="57" y="0"/>
                  </a:moveTo>
                  <a:cubicBezTo>
                    <a:pt x="45" y="0"/>
                    <a:pt x="45" y="0"/>
                    <a:pt x="45" y="0"/>
                  </a:cubicBezTo>
                  <a:cubicBezTo>
                    <a:pt x="45" y="102"/>
                    <a:pt x="45" y="102"/>
                    <a:pt x="45" y="102"/>
                  </a:cubicBezTo>
                  <a:cubicBezTo>
                    <a:pt x="27" y="93"/>
                    <a:pt x="5" y="105"/>
                    <a:pt x="1" y="122"/>
                  </a:cubicBezTo>
                  <a:cubicBezTo>
                    <a:pt x="0" y="127"/>
                    <a:pt x="2" y="133"/>
                    <a:pt x="5" y="136"/>
                  </a:cubicBezTo>
                  <a:cubicBezTo>
                    <a:pt x="17" y="151"/>
                    <a:pt x="45" y="144"/>
                    <a:pt x="58" y="128"/>
                  </a:cubicBezTo>
                  <a:cubicBezTo>
                    <a:pt x="64" y="120"/>
                    <a:pt x="63" y="114"/>
                    <a:pt x="63" y="98"/>
                  </a:cubicBezTo>
                  <a:cubicBezTo>
                    <a:pt x="63" y="36"/>
                    <a:pt x="63" y="36"/>
                    <a:pt x="63" y="36"/>
                  </a:cubicBezTo>
                  <a:cubicBezTo>
                    <a:pt x="71" y="42"/>
                    <a:pt x="80" y="47"/>
                    <a:pt x="83" y="58"/>
                  </a:cubicBezTo>
                  <a:cubicBezTo>
                    <a:pt x="85" y="64"/>
                    <a:pt x="83" y="75"/>
                    <a:pt x="80" y="80"/>
                  </a:cubicBezTo>
                  <a:cubicBezTo>
                    <a:pt x="80" y="82"/>
                    <a:pt x="78" y="83"/>
                    <a:pt x="79" y="85"/>
                  </a:cubicBezTo>
                  <a:cubicBezTo>
                    <a:pt x="84" y="89"/>
                    <a:pt x="87" y="81"/>
                    <a:pt x="89" y="77"/>
                  </a:cubicBezTo>
                  <a:cubicBezTo>
                    <a:pt x="90" y="73"/>
                    <a:pt x="92" y="68"/>
                    <a:pt x="93" y="65"/>
                  </a:cubicBezTo>
                  <a:cubicBezTo>
                    <a:pt x="99" y="29"/>
                    <a:pt x="60" y="27"/>
                    <a:pt x="57" y="0"/>
                  </a:cubicBezTo>
                </a:path>
              </a:pathLst>
            </a:custGeom>
            <a:solidFill>
              <a:schemeClr val="accent1">
                <a:alpha val="100000"/>
              </a:schemeClr>
            </a:solidFill>
            <a:ln w="9525">
              <a:noFill/>
            </a:ln>
          </p:spPr>
          <p:txBody>
            <a:bodyPr/>
            <a:lstStyle/>
            <a:p>
              <a:endParaRPr lang="zh-CN" altLang="en-US"/>
            </a:p>
          </p:txBody>
        </p:sp>
        <p:sp>
          <p:nvSpPr>
            <p:cNvPr id="55379" name="Freeform 84"/>
            <p:cNvSpPr>
              <a:spLocks noEditPoints="1"/>
            </p:cNvSpPr>
            <p:nvPr/>
          </p:nvSpPr>
          <p:spPr>
            <a:xfrm>
              <a:off x="3504798" y="2458748"/>
              <a:ext cx="272967" cy="256904"/>
            </a:xfrm>
            <a:custGeom>
              <a:avLst/>
              <a:gdLst/>
              <a:ahLst/>
              <a:cxnLst>
                <a:cxn ang="0">
                  <a:pos x="326746817" y="219617239"/>
                </a:cxn>
                <a:cxn ang="0">
                  <a:pos x="361307275" y="210068974"/>
                </a:cxn>
                <a:cxn ang="0">
                  <a:pos x="468127770" y="19096531"/>
                </a:cxn>
                <a:cxn ang="0">
                  <a:pos x="405292185" y="19096531"/>
                </a:cxn>
                <a:cxn ang="0">
                  <a:pos x="373874392" y="19096531"/>
                </a:cxn>
                <a:cxn ang="0">
                  <a:pos x="373874392" y="0"/>
                </a:cxn>
                <a:cxn ang="0">
                  <a:pos x="109963161" y="0"/>
                </a:cxn>
                <a:cxn ang="0">
                  <a:pos x="109963161" y="19096531"/>
                </a:cxn>
                <a:cxn ang="0">
                  <a:pos x="78545368" y="19096531"/>
                </a:cxn>
                <a:cxn ang="0">
                  <a:pos x="15709783" y="19096531"/>
                </a:cxn>
                <a:cxn ang="0">
                  <a:pos x="122530278" y="210068974"/>
                </a:cxn>
                <a:cxn ang="0">
                  <a:pos x="157090736" y="219617239"/>
                </a:cxn>
                <a:cxn ang="0">
                  <a:pos x="223067214" y="264177595"/>
                </a:cxn>
                <a:cxn ang="0">
                  <a:pos x="223067214" y="401039632"/>
                </a:cxn>
                <a:cxn ang="0">
                  <a:pos x="109963161" y="458331008"/>
                </a:cxn>
                <a:cxn ang="0">
                  <a:pos x="373874392" y="458331008"/>
                </a:cxn>
                <a:cxn ang="0">
                  <a:pos x="260770338" y="401039632"/>
                </a:cxn>
                <a:cxn ang="0">
                  <a:pos x="260770338" y="264177595"/>
                </a:cxn>
                <a:cxn ang="0">
                  <a:pos x="326746817" y="219617239"/>
                </a:cxn>
                <a:cxn ang="0">
                  <a:pos x="373874392" y="82753417"/>
                </a:cxn>
                <a:cxn ang="0">
                  <a:pos x="373874392" y="38194845"/>
                </a:cxn>
                <a:cxn ang="0">
                  <a:pos x="405292185" y="38194845"/>
                </a:cxn>
                <a:cxn ang="0">
                  <a:pos x="449277094" y="38194845"/>
                </a:cxn>
                <a:cxn ang="0">
                  <a:pos x="355023716" y="190970659"/>
                </a:cxn>
                <a:cxn ang="0">
                  <a:pos x="342456599" y="197336169"/>
                </a:cxn>
                <a:cxn ang="0">
                  <a:pos x="373874392" y="82753417"/>
                </a:cxn>
                <a:cxn ang="0">
                  <a:pos x="128813836" y="190970659"/>
                </a:cxn>
                <a:cxn ang="0">
                  <a:pos x="34560458" y="38194845"/>
                </a:cxn>
                <a:cxn ang="0">
                  <a:pos x="78545368" y="38194845"/>
                </a:cxn>
                <a:cxn ang="0">
                  <a:pos x="109963161" y="38194845"/>
                </a:cxn>
                <a:cxn ang="0">
                  <a:pos x="109963161" y="82753417"/>
                </a:cxn>
                <a:cxn ang="0">
                  <a:pos x="141380953" y="197336169"/>
                </a:cxn>
                <a:cxn ang="0">
                  <a:pos x="128813836" y="190970659"/>
                </a:cxn>
                <a:cxn ang="0">
                  <a:pos x="241919663" y="168691373"/>
                </a:cxn>
                <a:cxn ang="0">
                  <a:pos x="182224970" y="210068974"/>
                </a:cxn>
                <a:cxn ang="0">
                  <a:pos x="204216539" y="140044793"/>
                </a:cxn>
                <a:cxn ang="0">
                  <a:pos x="147664512" y="98668977"/>
                </a:cxn>
                <a:cxn ang="0">
                  <a:pos x="219926321" y="95486221"/>
                </a:cxn>
                <a:cxn ang="0">
                  <a:pos x="241919663" y="28646580"/>
                </a:cxn>
                <a:cxn ang="0">
                  <a:pos x="263911231" y="95486221"/>
                </a:cxn>
                <a:cxn ang="0">
                  <a:pos x="336173041" y="98668977"/>
                </a:cxn>
                <a:cxn ang="0">
                  <a:pos x="279621014" y="140044793"/>
                </a:cxn>
                <a:cxn ang="0">
                  <a:pos x="301612582" y="210068974"/>
                </a:cxn>
                <a:cxn ang="0">
                  <a:pos x="241919663" y="168691373"/>
                </a:cxn>
              </a:cxnLst>
              <a:rect l="0" t="0" r="0" b="0"/>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chemeClr val="accent1">
                <a:alpha val="100000"/>
              </a:schemeClr>
            </a:solidFill>
            <a:ln w="9525">
              <a:noFill/>
            </a:ln>
          </p:spPr>
          <p:txBody>
            <a:bodyPr/>
            <a:lstStyle/>
            <a:p>
              <a:endParaRPr lang="zh-CN" altLang="en-US"/>
            </a:p>
          </p:txBody>
        </p:sp>
        <p:sp>
          <p:nvSpPr>
            <p:cNvPr id="55380" name="Oval 85"/>
            <p:cNvSpPr/>
            <p:nvPr/>
          </p:nvSpPr>
          <p:spPr>
            <a:xfrm>
              <a:off x="4102914" y="2545050"/>
              <a:ext cx="64227" cy="64226"/>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81" name="Freeform 86"/>
            <p:cNvSpPr>
              <a:spLocks noEditPoints="1"/>
            </p:cNvSpPr>
            <p:nvPr/>
          </p:nvSpPr>
          <p:spPr>
            <a:xfrm>
              <a:off x="3996538" y="2470789"/>
              <a:ext cx="254902" cy="190670"/>
            </a:xfrm>
            <a:custGeom>
              <a:avLst/>
              <a:gdLst/>
              <a:ahLst/>
              <a:cxnLst>
                <a:cxn ang="0">
                  <a:pos x="413613898" y="37403098"/>
                </a:cxn>
                <a:cxn ang="0">
                  <a:pos x="188006156" y="37403098"/>
                </a:cxn>
                <a:cxn ang="0">
                  <a:pos x="150404571" y="0"/>
                </a:cxn>
                <a:cxn ang="0">
                  <a:pos x="112804756" y="0"/>
                </a:cxn>
                <a:cxn ang="0">
                  <a:pos x="75203171" y="37403098"/>
                </a:cxn>
                <a:cxn ang="0">
                  <a:pos x="37601585" y="37403098"/>
                </a:cxn>
                <a:cxn ang="0">
                  <a:pos x="0" y="74804431"/>
                </a:cxn>
                <a:cxn ang="0">
                  <a:pos x="37601585" y="74804431"/>
                </a:cxn>
                <a:cxn ang="0">
                  <a:pos x="75203171" y="112207530"/>
                </a:cxn>
                <a:cxn ang="0">
                  <a:pos x="75203171" y="261816392"/>
                </a:cxn>
                <a:cxn ang="0">
                  <a:pos x="37601585" y="299217725"/>
                </a:cxn>
                <a:cxn ang="0">
                  <a:pos x="0" y="299217725"/>
                </a:cxn>
                <a:cxn ang="0">
                  <a:pos x="37601585" y="336620823"/>
                </a:cxn>
                <a:cxn ang="0">
                  <a:pos x="413613898" y="336620823"/>
                </a:cxn>
                <a:cxn ang="0">
                  <a:pos x="451215483" y="299217725"/>
                </a:cxn>
                <a:cxn ang="0">
                  <a:pos x="451215483" y="74804431"/>
                </a:cxn>
                <a:cxn ang="0">
                  <a:pos x="413613898" y="37403098"/>
                </a:cxn>
                <a:cxn ang="0">
                  <a:pos x="244408534" y="280517941"/>
                </a:cxn>
                <a:cxn ang="0">
                  <a:pos x="150404571" y="187011961"/>
                </a:cxn>
                <a:cxn ang="0">
                  <a:pos x="244408534" y="93505980"/>
                </a:cxn>
                <a:cxn ang="0">
                  <a:pos x="338412498" y="187011961"/>
                </a:cxn>
                <a:cxn ang="0">
                  <a:pos x="244408534" y="280517941"/>
                </a:cxn>
                <a:cxn ang="0">
                  <a:pos x="385413594" y="149608862"/>
                </a:cxn>
                <a:cxn ang="0">
                  <a:pos x="357211520" y="121557421"/>
                </a:cxn>
                <a:cxn ang="0">
                  <a:pos x="385413594" y="93505980"/>
                </a:cxn>
                <a:cxn ang="0">
                  <a:pos x="413613898" y="121557421"/>
                </a:cxn>
                <a:cxn ang="0">
                  <a:pos x="385413594" y="149608862"/>
                </a:cxn>
              </a:cxnLst>
              <a:rect l="0" t="0" r="0" b="0"/>
              <a:pathLst>
                <a:path w="144" h="108">
                  <a:moveTo>
                    <a:pt x="132" y="12"/>
                  </a:moveTo>
                  <a:cubicBezTo>
                    <a:pt x="60" y="12"/>
                    <a:pt x="60" y="12"/>
                    <a:pt x="60" y="12"/>
                  </a:cubicBezTo>
                  <a:cubicBezTo>
                    <a:pt x="60" y="5"/>
                    <a:pt x="55" y="0"/>
                    <a:pt x="48" y="0"/>
                  </a:cubicBezTo>
                  <a:cubicBezTo>
                    <a:pt x="36" y="0"/>
                    <a:pt x="36" y="0"/>
                    <a:pt x="36" y="0"/>
                  </a:cubicBezTo>
                  <a:cubicBezTo>
                    <a:pt x="29" y="0"/>
                    <a:pt x="24" y="5"/>
                    <a:pt x="24" y="12"/>
                  </a:cubicBezTo>
                  <a:cubicBezTo>
                    <a:pt x="12" y="12"/>
                    <a:pt x="12" y="12"/>
                    <a:pt x="12" y="12"/>
                  </a:cubicBezTo>
                  <a:cubicBezTo>
                    <a:pt x="5" y="12"/>
                    <a:pt x="0" y="17"/>
                    <a:pt x="0" y="24"/>
                  </a:cubicBezTo>
                  <a:cubicBezTo>
                    <a:pt x="12" y="24"/>
                    <a:pt x="12" y="24"/>
                    <a:pt x="12" y="24"/>
                  </a:cubicBezTo>
                  <a:cubicBezTo>
                    <a:pt x="19" y="24"/>
                    <a:pt x="24" y="29"/>
                    <a:pt x="24" y="36"/>
                  </a:cubicBezTo>
                  <a:cubicBezTo>
                    <a:pt x="24" y="84"/>
                    <a:pt x="24" y="84"/>
                    <a:pt x="24" y="84"/>
                  </a:cubicBezTo>
                  <a:cubicBezTo>
                    <a:pt x="24" y="91"/>
                    <a:pt x="19" y="96"/>
                    <a:pt x="12" y="96"/>
                  </a:cubicBezTo>
                  <a:cubicBezTo>
                    <a:pt x="0" y="96"/>
                    <a:pt x="0" y="96"/>
                    <a:pt x="0" y="96"/>
                  </a:cubicBezTo>
                  <a:cubicBezTo>
                    <a:pt x="0" y="103"/>
                    <a:pt x="5" y="108"/>
                    <a:pt x="12" y="108"/>
                  </a:cubicBezTo>
                  <a:cubicBezTo>
                    <a:pt x="132" y="108"/>
                    <a:pt x="132" y="108"/>
                    <a:pt x="132" y="108"/>
                  </a:cubicBezTo>
                  <a:cubicBezTo>
                    <a:pt x="139" y="108"/>
                    <a:pt x="144" y="103"/>
                    <a:pt x="144" y="96"/>
                  </a:cubicBezTo>
                  <a:cubicBezTo>
                    <a:pt x="144" y="24"/>
                    <a:pt x="144" y="24"/>
                    <a:pt x="144" y="24"/>
                  </a:cubicBezTo>
                  <a:cubicBezTo>
                    <a:pt x="144" y="17"/>
                    <a:pt x="139" y="12"/>
                    <a:pt x="132" y="12"/>
                  </a:cubicBezTo>
                  <a:moveTo>
                    <a:pt x="78" y="90"/>
                  </a:moveTo>
                  <a:cubicBezTo>
                    <a:pt x="61" y="90"/>
                    <a:pt x="48" y="77"/>
                    <a:pt x="48" y="60"/>
                  </a:cubicBezTo>
                  <a:cubicBezTo>
                    <a:pt x="48" y="43"/>
                    <a:pt x="61" y="30"/>
                    <a:pt x="78" y="30"/>
                  </a:cubicBezTo>
                  <a:cubicBezTo>
                    <a:pt x="95" y="30"/>
                    <a:pt x="108" y="43"/>
                    <a:pt x="108" y="60"/>
                  </a:cubicBezTo>
                  <a:cubicBezTo>
                    <a:pt x="108" y="77"/>
                    <a:pt x="95" y="90"/>
                    <a:pt x="78" y="90"/>
                  </a:cubicBezTo>
                  <a:moveTo>
                    <a:pt x="123" y="48"/>
                  </a:moveTo>
                  <a:cubicBezTo>
                    <a:pt x="118" y="48"/>
                    <a:pt x="114" y="44"/>
                    <a:pt x="114" y="39"/>
                  </a:cubicBezTo>
                  <a:cubicBezTo>
                    <a:pt x="114" y="34"/>
                    <a:pt x="118" y="30"/>
                    <a:pt x="123" y="30"/>
                  </a:cubicBezTo>
                  <a:cubicBezTo>
                    <a:pt x="128" y="30"/>
                    <a:pt x="132" y="34"/>
                    <a:pt x="132" y="39"/>
                  </a:cubicBezTo>
                  <a:cubicBezTo>
                    <a:pt x="132" y="44"/>
                    <a:pt x="128" y="48"/>
                    <a:pt x="123" y="48"/>
                  </a:cubicBezTo>
                </a:path>
              </a:pathLst>
            </a:custGeom>
            <a:solidFill>
              <a:schemeClr val="accent1">
                <a:alpha val="100000"/>
              </a:schemeClr>
            </a:solidFill>
            <a:ln w="9525">
              <a:noFill/>
            </a:ln>
          </p:spPr>
          <p:txBody>
            <a:bodyPr/>
            <a:lstStyle/>
            <a:p>
              <a:endParaRPr lang="zh-CN" altLang="en-US"/>
            </a:p>
          </p:txBody>
        </p:sp>
        <p:sp>
          <p:nvSpPr>
            <p:cNvPr id="55382" name="Rectangle 87"/>
            <p:cNvSpPr/>
            <p:nvPr/>
          </p:nvSpPr>
          <p:spPr>
            <a:xfrm>
              <a:off x="4199256" y="2522973"/>
              <a:ext cx="32113" cy="3211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83" name="Rectangle 88"/>
            <p:cNvSpPr/>
            <p:nvPr/>
          </p:nvSpPr>
          <p:spPr>
            <a:xfrm>
              <a:off x="4199256" y="2522973"/>
              <a:ext cx="32113" cy="3211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84" name="Oval 89"/>
            <p:cNvSpPr/>
            <p:nvPr/>
          </p:nvSpPr>
          <p:spPr>
            <a:xfrm>
              <a:off x="4199256" y="2522973"/>
              <a:ext cx="32113" cy="32113"/>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85" name="Freeform 90"/>
            <p:cNvSpPr/>
            <p:nvPr/>
          </p:nvSpPr>
          <p:spPr>
            <a:xfrm>
              <a:off x="3996538" y="2512937"/>
              <a:ext cx="0" cy="128451"/>
            </a:xfrm>
            <a:custGeom>
              <a:avLst/>
              <a:gdLst/>
              <a:ahLst/>
              <a:cxnLst>
                <a:cxn ang="0">
                  <a:pos x="0" y="257807178"/>
                </a:cxn>
                <a:cxn ang="0">
                  <a:pos x="0" y="257807178"/>
                </a:cxn>
                <a:cxn ang="0">
                  <a:pos x="0" y="0"/>
                </a:cxn>
                <a:cxn ang="0">
                  <a:pos x="0" y="257807178"/>
                </a:cxn>
              </a:cxnLst>
              <a:rect l="0" t="0" r="0" b="0"/>
              <a:pathLst>
                <a:path h="64">
                  <a:moveTo>
                    <a:pt x="0" y="64"/>
                  </a:moveTo>
                  <a:lnTo>
                    <a:pt x="0" y="64"/>
                  </a:lnTo>
                  <a:lnTo>
                    <a:pt x="0" y="0"/>
                  </a:lnTo>
                  <a:lnTo>
                    <a:pt x="0" y="64"/>
                  </a:lnTo>
                  <a:close/>
                </a:path>
              </a:pathLst>
            </a:custGeom>
            <a:solidFill>
              <a:schemeClr val="accent1">
                <a:alpha val="100000"/>
              </a:schemeClr>
            </a:solidFill>
            <a:ln w="9525">
              <a:noFill/>
            </a:ln>
          </p:spPr>
          <p:txBody>
            <a:bodyPr/>
            <a:lstStyle/>
            <a:p>
              <a:endParaRPr lang="zh-CN" altLang="en-US"/>
            </a:p>
          </p:txBody>
        </p:sp>
        <p:sp>
          <p:nvSpPr>
            <p:cNvPr id="55386" name="Rectangle 91"/>
            <p:cNvSpPr/>
            <p:nvPr/>
          </p:nvSpPr>
          <p:spPr>
            <a:xfrm>
              <a:off x="3996538" y="2512937"/>
              <a:ext cx="42149" cy="12845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87" name="Rectangle 92"/>
            <p:cNvSpPr/>
            <p:nvPr/>
          </p:nvSpPr>
          <p:spPr>
            <a:xfrm>
              <a:off x="3996538" y="2512937"/>
              <a:ext cx="42149" cy="12845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88" name="Freeform 93"/>
            <p:cNvSpPr/>
            <p:nvPr/>
          </p:nvSpPr>
          <p:spPr>
            <a:xfrm>
              <a:off x="3996538" y="2512937"/>
              <a:ext cx="42149" cy="128451"/>
            </a:xfrm>
            <a:custGeom>
              <a:avLst/>
              <a:gdLst/>
              <a:ahLst/>
              <a:cxnLst>
                <a:cxn ang="0">
                  <a:pos x="37012091" y="0"/>
                </a:cxn>
                <a:cxn ang="0">
                  <a:pos x="0" y="0"/>
                </a:cxn>
                <a:cxn ang="0">
                  <a:pos x="0" y="0"/>
                </a:cxn>
                <a:cxn ang="0">
                  <a:pos x="0" y="229161936"/>
                </a:cxn>
                <a:cxn ang="0">
                  <a:pos x="37012091" y="229161936"/>
                </a:cxn>
                <a:cxn ang="0">
                  <a:pos x="74022425" y="190969172"/>
                </a:cxn>
                <a:cxn ang="0">
                  <a:pos x="74022425" y="38194548"/>
                </a:cxn>
                <a:cxn ang="0">
                  <a:pos x="37012091" y="0"/>
                </a:cxn>
              </a:cxnLst>
              <a:rect l="0" t="0" r="0" b="0"/>
              <a:pathLst>
                <a:path w="24" h="72">
                  <a:moveTo>
                    <a:pt x="12" y="0"/>
                  </a:moveTo>
                  <a:cubicBezTo>
                    <a:pt x="0" y="0"/>
                    <a:pt x="0" y="0"/>
                    <a:pt x="0" y="0"/>
                  </a:cubicBezTo>
                  <a:cubicBezTo>
                    <a:pt x="0" y="0"/>
                    <a:pt x="0" y="0"/>
                    <a:pt x="0" y="0"/>
                  </a:cubicBezTo>
                  <a:cubicBezTo>
                    <a:pt x="0" y="72"/>
                    <a:pt x="0" y="72"/>
                    <a:pt x="0" y="72"/>
                  </a:cubicBezTo>
                  <a:cubicBezTo>
                    <a:pt x="12" y="72"/>
                    <a:pt x="12" y="72"/>
                    <a:pt x="12" y="72"/>
                  </a:cubicBezTo>
                  <a:cubicBezTo>
                    <a:pt x="19" y="72"/>
                    <a:pt x="24" y="67"/>
                    <a:pt x="24" y="60"/>
                  </a:cubicBezTo>
                  <a:cubicBezTo>
                    <a:pt x="24" y="12"/>
                    <a:pt x="24" y="12"/>
                    <a:pt x="24" y="12"/>
                  </a:cubicBezTo>
                  <a:cubicBezTo>
                    <a:pt x="24" y="5"/>
                    <a:pt x="19" y="0"/>
                    <a:pt x="12" y="0"/>
                  </a:cubicBezTo>
                </a:path>
              </a:pathLst>
            </a:custGeom>
            <a:solidFill>
              <a:schemeClr val="accent1">
                <a:alpha val="100000"/>
              </a:schemeClr>
            </a:solidFill>
            <a:ln w="9525">
              <a:noFill/>
            </a:ln>
          </p:spPr>
          <p:txBody>
            <a:bodyPr/>
            <a:lstStyle/>
            <a:p>
              <a:endParaRPr lang="zh-CN" altLang="en-US"/>
            </a:p>
          </p:txBody>
        </p:sp>
        <p:sp>
          <p:nvSpPr>
            <p:cNvPr id="55389" name="Rectangle 94"/>
            <p:cNvSpPr/>
            <p:nvPr/>
          </p:nvSpPr>
          <p:spPr>
            <a:xfrm>
              <a:off x="4678953" y="2456740"/>
              <a:ext cx="42149" cy="12644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90" name="Rectangle 95"/>
            <p:cNvSpPr/>
            <p:nvPr/>
          </p:nvSpPr>
          <p:spPr>
            <a:xfrm>
              <a:off x="4678953" y="2456740"/>
              <a:ext cx="42149" cy="12644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91" name="Rectangle 96"/>
            <p:cNvSpPr/>
            <p:nvPr/>
          </p:nvSpPr>
          <p:spPr>
            <a:xfrm>
              <a:off x="4678953" y="2456740"/>
              <a:ext cx="42149" cy="12644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92" name="Rectangle 97"/>
            <p:cNvSpPr/>
            <p:nvPr/>
          </p:nvSpPr>
          <p:spPr>
            <a:xfrm>
              <a:off x="4678953" y="2456740"/>
              <a:ext cx="42149" cy="12644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93" name="Rectangle 98"/>
            <p:cNvSpPr/>
            <p:nvPr/>
          </p:nvSpPr>
          <p:spPr>
            <a:xfrm>
              <a:off x="4550498" y="2456740"/>
              <a:ext cx="42149" cy="12644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94" name="Rectangle 99"/>
            <p:cNvSpPr/>
            <p:nvPr/>
          </p:nvSpPr>
          <p:spPr>
            <a:xfrm>
              <a:off x="4550498" y="2456740"/>
              <a:ext cx="42149" cy="12644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95" name="Rectangle 100"/>
            <p:cNvSpPr/>
            <p:nvPr/>
          </p:nvSpPr>
          <p:spPr>
            <a:xfrm>
              <a:off x="4550498" y="2456740"/>
              <a:ext cx="42149" cy="12644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96" name="Rectangle 101"/>
            <p:cNvSpPr/>
            <p:nvPr/>
          </p:nvSpPr>
          <p:spPr>
            <a:xfrm>
              <a:off x="4550498" y="2456740"/>
              <a:ext cx="42149" cy="12644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97" name="Freeform 102"/>
            <p:cNvSpPr/>
            <p:nvPr/>
          </p:nvSpPr>
          <p:spPr>
            <a:xfrm>
              <a:off x="4530427" y="2516951"/>
              <a:ext cx="212753" cy="202713"/>
            </a:xfrm>
            <a:custGeom>
              <a:avLst/>
              <a:gdLst/>
              <a:ahLst/>
              <a:cxnLst>
                <a:cxn ang="0">
                  <a:pos x="213509678" y="0"/>
                </a:cxn>
                <a:cxn ang="0">
                  <a:pos x="265879030" y="153074407"/>
                </a:cxn>
                <a:cxn ang="0">
                  <a:pos x="427017349" y="157102575"/>
                </a:cxn>
                <a:cxn ang="0">
                  <a:pos x="298107095" y="253782627"/>
                </a:cxn>
                <a:cxn ang="0">
                  <a:pos x="342419932" y="406857033"/>
                </a:cxn>
                <a:cxn ang="0">
                  <a:pos x="213509678" y="314207157"/>
                </a:cxn>
                <a:cxn ang="0">
                  <a:pos x="80569160" y="406857033"/>
                </a:cxn>
                <a:cxn ang="0">
                  <a:pos x="124881997" y="253782627"/>
                </a:cxn>
                <a:cxn ang="0">
                  <a:pos x="0" y="157102575"/>
                </a:cxn>
                <a:cxn ang="0">
                  <a:pos x="157110062" y="153074407"/>
                </a:cxn>
                <a:cxn ang="0">
                  <a:pos x="213509678" y="0"/>
                </a:cxn>
              </a:cxnLst>
              <a:rect l="0" t="0" r="0" b="0"/>
              <a:pathLst>
                <a:path w="106" h="101">
                  <a:moveTo>
                    <a:pt x="53" y="0"/>
                  </a:moveTo>
                  <a:lnTo>
                    <a:pt x="66" y="38"/>
                  </a:lnTo>
                  <a:lnTo>
                    <a:pt x="106" y="39"/>
                  </a:lnTo>
                  <a:lnTo>
                    <a:pt x="74" y="63"/>
                  </a:lnTo>
                  <a:lnTo>
                    <a:pt x="85" y="101"/>
                  </a:lnTo>
                  <a:lnTo>
                    <a:pt x="53" y="78"/>
                  </a:lnTo>
                  <a:lnTo>
                    <a:pt x="20" y="101"/>
                  </a:lnTo>
                  <a:lnTo>
                    <a:pt x="31" y="63"/>
                  </a:lnTo>
                  <a:lnTo>
                    <a:pt x="0" y="39"/>
                  </a:lnTo>
                  <a:lnTo>
                    <a:pt x="39" y="38"/>
                  </a:lnTo>
                  <a:lnTo>
                    <a:pt x="53" y="0"/>
                  </a:lnTo>
                  <a:close/>
                </a:path>
              </a:pathLst>
            </a:custGeom>
            <a:solidFill>
              <a:schemeClr val="accent1">
                <a:alpha val="100000"/>
              </a:schemeClr>
            </a:solidFill>
            <a:ln w="9525">
              <a:noFill/>
            </a:ln>
          </p:spPr>
          <p:txBody>
            <a:bodyPr/>
            <a:lstStyle/>
            <a:p>
              <a:endParaRPr lang="zh-CN" altLang="en-US"/>
            </a:p>
          </p:txBody>
        </p:sp>
        <p:sp>
          <p:nvSpPr>
            <p:cNvPr id="55398" name="Freeform 103"/>
            <p:cNvSpPr/>
            <p:nvPr/>
          </p:nvSpPr>
          <p:spPr>
            <a:xfrm>
              <a:off x="4530427" y="2516951"/>
              <a:ext cx="212753" cy="202713"/>
            </a:xfrm>
            <a:custGeom>
              <a:avLst/>
              <a:gdLst/>
              <a:ahLst/>
              <a:cxnLst>
                <a:cxn ang="0">
                  <a:pos x="213509678" y="0"/>
                </a:cxn>
                <a:cxn ang="0">
                  <a:pos x="265879030" y="153074407"/>
                </a:cxn>
                <a:cxn ang="0">
                  <a:pos x="427017349" y="157102575"/>
                </a:cxn>
                <a:cxn ang="0">
                  <a:pos x="298107095" y="253782627"/>
                </a:cxn>
                <a:cxn ang="0">
                  <a:pos x="342419932" y="406857033"/>
                </a:cxn>
                <a:cxn ang="0">
                  <a:pos x="213509678" y="314207157"/>
                </a:cxn>
                <a:cxn ang="0">
                  <a:pos x="80569160" y="406857033"/>
                </a:cxn>
                <a:cxn ang="0">
                  <a:pos x="124881997" y="253782627"/>
                </a:cxn>
                <a:cxn ang="0">
                  <a:pos x="0" y="157102575"/>
                </a:cxn>
                <a:cxn ang="0">
                  <a:pos x="157110062" y="153074407"/>
                </a:cxn>
                <a:cxn ang="0">
                  <a:pos x="213509678" y="0"/>
                </a:cxn>
              </a:cxnLst>
              <a:rect l="0" t="0" r="0" b="0"/>
              <a:pathLst>
                <a:path w="106" h="101">
                  <a:moveTo>
                    <a:pt x="53" y="0"/>
                  </a:moveTo>
                  <a:lnTo>
                    <a:pt x="66" y="38"/>
                  </a:lnTo>
                  <a:lnTo>
                    <a:pt x="106" y="39"/>
                  </a:lnTo>
                  <a:lnTo>
                    <a:pt x="74" y="63"/>
                  </a:lnTo>
                  <a:lnTo>
                    <a:pt x="85" y="101"/>
                  </a:lnTo>
                  <a:lnTo>
                    <a:pt x="53" y="78"/>
                  </a:lnTo>
                  <a:lnTo>
                    <a:pt x="20" y="101"/>
                  </a:lnTo>
                  <a:lnTo>
                    <a:pt x="31" y="63"/>
                  </a:lnTo>
                  <a:lnTo>
                    <a:pt x="0" y="39"/>
                  </a:lnTo>
                  <a:lnTo>
                    <a:pt x="39" y="38"/>
                  </a:lnTo>
                  <a:lnTo>
                    <a:pt x="53" y="0"/>
                  </a:lnTo>
                </a:path>
              </a:pathLst>
            </a:custGeom>
            <a:solidFill>
              <a:schemeClr val="accent1">
                <a:alpha val="100000"/>
              </a:schemeClr>
            </a:solidFill>
            <a:ln w="9525">
              <a:noFill/>
            </a:ln>
          </p:spPr>
          <p:txBody>
            <a:bodyPr/>
            <a:lstStyle/>
            <a:p>
              <a:endParaRPr lang="zh-CN" altLang="en-US"/>
            </a:p>
          </p:txBody>
        </p:sp>
        <p:sp>
          <p:nvSpPr>
            <p:cNvPr id="55399" name="Rectangle 104"/>
            <p:cNvSpPr/>
            <p:nvPr/>
          </p:nvSpPr>
          <p:spPr>
            <a:xfrm>
              <a:off x="4614726" y="2456740"/>
              <a:ext cx="42149" cy="9433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00" name="Rectangle 105"/>
            <p:cNvSpPr/>
            <p:nvPr/>
          </p:nvSpPr>
          <p:spPr>
            <a:xfrm>
              <a:off x="4614726" y="2456740"/>
              <a:ext cx="42149" cy="9433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01" name="Freeform 106"/>
            <p:cNvSpPr/>
            <p:nvPr/>
          </p:nvSpPr>
          <p:spPr>
            <a:xfrm>
              <a:off x="4614726" y="2456740"/>
              <a:ext cx="42149" cy="94331"/>
            </a:xfrm>
            <a:custGeom>
              <a:avLst/>
              <a:gdLst/>
              <a:ahLst/>
              <a:cxnLst>
                <a:cxn ang="0">
                  <a:pos x="84597057" y="0"/>
                </a:cxn>
                <a:cxn ang="0">
                  <a:pos x="0" y="0"/>
                </a:cxn>
                <a:cxn ang="0">
                  <a:pos x="0" y="189326331"/>
                </a:cxn>
                <a:cxn ang="0">
                  <a:pos x="44312649" y="64452158"/>
                </a:cxn>
                <a:cxn ang="0">
                  <a:pos x="84597057" y="189326331"/>
                </a:cxn>
                <a:cxn ang="0">
                  <a:pos x="84597057" y="0"/>
                </a:cxn>
              </a:cxnLst>
              <a:rect l="0" t="0" r="0" b="0"/>
              <a:pathLst>
                <a:path w="21" h="47">
                  <a:moveTo>
                    <a:pt x="21" y="0"/>
                  </a:moveTo>
                  <a:lnTo>
                    <a:pt x="0" y="0"/>
                  </a:lnTo>
                  <a:lnTo>
                    <a:pt x="0" y="47"/>
                  </a:lnTo>
                  <a:lnTo>
                    <a:pt x="11" y="16"/>
                  </a:lnTo>
                  <a:lnTo>
                    <a:pt x="21" y="47"/>
                  </a:lnTo>
                  <a:lnTo>
                    <a:pt x="21" y="0"/>
                  </a:lnTo>
                  <a:close/>
                </a:path>
              </a:pathLst>
            </a:custGeom>
            <a:solidFill>
              <a:schemeClr val="accent1">
                <a:alpha val="100000"/>
              </a:schemeClr>
            </a:solidFill>
            <a:ln w="9525">
              <a:noFill/>
            </a:ln>
          </p:spPr>
          <p:txBody>
            <a:bodyPr/>
            <a:lstStyle/>
            <a:p>
              <a:endParaRPr lang="zh-CN" altLang="en-US"/>
            </a:p>
          </p:txBody>
        </p:sp>
        <p:sp>
          <p:nvSpPr>
            <p:cNvPr id="55402" name="Freeform 107"/>
            <p:cNvSpPr/>
            <p:nvPr/>
          </p:nvSpPr>
          <p:spPr>
            <a:xfrm>
              <a:off x="4614726" y="2456740"/>
              <a:ext cx="42149" cy="94331"/>
            </a:xfrm>
            <a:custGeom>
              <a:avLst/>
              <a:gdLst/>
              <a:ahLst/>
              <a:cxnLst>
                <a:cxn ang="0">
                  <a:pos x="84597057" y="0"/>
                </a:cxn>
                <a:cxn ang="0">
                  <a:pos x="0" y="0"/>
                </a:cxn>
                <a:cxn ang="0">
                  <a:pos x="0" y="189326331"/>
                </a:cxn>
                <a:cxn ang="0">
                  <a:pos x="44312649" y="64452158"/>
                </a:cxn>
                <a:cxn ang="0">
                  <a:pos x="84597057" y="189326331"/>
                </a:cxn>
                <a:cxn ang="0">
                  <a:pos x="84597057" y="0"/>
                </a:cxn>
              </a:cxnLst>
              <a:rect l="0" t="0" r="0" b="0"/>
              <a:pathLst>
                <a:path w="21" h="47">
                  <a:moveTo>
                    <a:pt x="21" y="0"/>
                  </a:moveTo>
                  <a:lnTo>
                    <a:pt x="0" y="0"/>
                  </a:lnTo>
                  <a:lnTo>
                    <a:pt x="0" y="47"/>
                  </a:lnTo>
                  <a:lnTo>
                    <a:pt x="11" y="16"/>
                  </a:lnTo>
                  <a:lnTo>
                    <a:pt x="21" y="47"/>
                  </a:lnTo>
                  <a:lnTo>
                    <a:pt x="21" y="0"/>
                  </a:lnTo>
                </a:path>
              </a:pathLst>
            </a:custGeom>
            <a:solidFill>
              <a:schemeClr val="accent1">
                <a:alpha val="100000"/>
              </a:schemeClr>
            </a:solidFill>
            <a:ln w="9525">
              <a:noFill/>
            </a:ln>
          </p:spPr>
          <p:txBody>
            <a:bodyPr/>
            <a:lstStyle/>
            <a:p>
              <a:endParaRPr lang="zh-CN" altLang="en-US"/>
            </a:p>
          </p:txBody>
        </p:sp>
        <p:sp>
          <p:nvSpPr>
            <p:cNvPr id="55403" name="Freeform 108"/>
            <p:cNvSpPr/>
            <p:nvPr/>
          </p:nvSpPr>
          <p:spPr>
            <a:xfrm>
              <a:off x="5218864" y="2508923"/>
              <a:ext cx="54192" cy="170599"/>
            </a:xfrm>
            <a:custGeom>
              <a:avLst/>
              <a:gdLst/>
              <a:ahLst/>
              <a:cxnLst>
                <a:cxn ang="0">
                  <a:pos x="78314666" y="0"/>
                </a:cxn>
                <a:cxn ang="0">
                  <a:pos x="0" y="0"/>
                </a:cxn>
                <a:cxn ang="0">
                  <a:pos x="0" y="303166863"/>
                </a:cxn>
                <a:cxn ang="0">
                  <a:pos x="78314666" y="303166863"/>
                </a:cxn>
                <a:cxn ang="0">
                  <a:pos x="97892429" y="284219711"/>
                </a:cxn>
                <a:cxn ang="0">
                  <a:pos x="97892429" y="18947151"/>
                </a:cxn>
                <a:cxn ang="0">
                  <a:pos x="78314666" y="0"/>
                </a:cxn>
              </a:cxnLst>
              <a:rect l="0" t="0" r="0" b="0"/>
              <a:pathLst>
                <a:path w="30" h="96">
                  <a:moveTo>
                    <a:pt x="24" y="0"/>
                  </a:moveTo>
                  <a:cubicBezTo>
                    <a:pt x="0" y="0"/>
                    <a:pt x="0" y="0"/>
                    <a:pt x="0" y="0"/>
                  </a:cubicBezTo>
                  <a:cubicBezTo>
                    <a:pt x="0" y="96"/>
                    <a:pt x="0" y="96"/>
                    <a:pt x="0" y="96"/>
                  </a:cubicBezTo>
                  <a:cubicBezTo>
                    <a:pt x="24" y="96"/>
                    <a:pt x="24" y="96"/>
                    <a:pt x="24" y="96"/>
                  </a:cubicBezTo>
                  <a:cubicBezTo>
                    <a:pt x="27" y="96"/>
                    <a:pt x="30" y="93"/>
                    <a:pt x="30" y="90"/>
                  </a:cubicBezTo>
                  <a:cubicBezTo>
                    <a:pt x="30" y="6"/>
                    <a:pt x="30" y="6"/>
                    <a:pt x="30" y="6"/>
                  </a:cubicBezTo>
                  <a:cubicBezTo>
                    <a:pt x="30" y="3"/>
                    <a:pt x="27" y="0"/>
                    <a:pt x="24" y="0"/>
                  </a:cubicBezTo>
                </a:path>
              </a:pathLst>
            </a:custGeom>
            <a:solidFill>
              <a:schemeClr val="accent1">
                <a:alpha val="100000"/>
              </a:schemeClr>
            </a:solidFill>
            <a:ln w="9525">
              <a:noFill/>
            </a:ln>
          </p:spPr>
          <p:txBody>
            <a:bodyPr/>
            <a:lstStyle/>
            <a:p>
              <a:endParaRPr lang="zh-CN" altLang="en-US"/>
            </a:p>
          </p:txBody>
        </p:sp>
        <p:sp>
          <p:nvSpPr>
            <p:cNvPr id="55404" name="Freeform 109"/>
            <p:cNvSpPr>
              <a:spLocks noEditPoints="1"/>
            </p:cNvSpPr>
            <p:nvPr/>
          </p:nvSpPr>
          <p:spPr>
            <a:xfrm>
              <a:off x="5048260" y="2466775"/>
              <a:ext cx="160568" cy="212748"/>
            </a:xfrm>
            <a:custGeom>
              <a:avLst/>
              <a:gdLst/>
              <a:ahLst/>
              <a:cxnLst>
                <a:cxn ang="0">
                  <a:pos x="267368913" y="75436895"/>
                </a:cxn>
                <a:cxn ang="0">
                  <a:pos x="267368913" y="75436895"/>
                </a:cxn>
                <a:cxn ang="0">
                  <a:pos x="267368913" y="72293543"/>
                </a:cxn>
                <a:cxn ang="0">
                  <a:pos x="267368913" y="56576785"/>
                </a:cxn>
                <a:cxn ang="0">
                  <a:pos x="210076467" y="0"/>
                </a:cxn>
                <a:cxn ang="0">
                  <a:pos x="95489790" y="0"/>
                </a:cxn>
                <a:cxn ang="0">
                  <a:pos x="38195559" y="56576785"/>
                </a:cxn>
                <a:cxn ang="0">
                  <a:pos x="38195559" y="75436895"/>
                </a:cxn>
                <a:cxn ang="0">
                  <a:pos x="0" y="75436895"/>
                </a:cxn>
                <a:cxn ang="0">
                  <a:pos x="0" y="377180929"/>
                </a:cxn>
                <a:cxn ang="0">
                  <a:pos x="286467585" y="377180929"/>
                </a:cxn>
                <a:cxn ang="0">
                  <a:pos x="286467585" y="75436895"/>
                </a:cxn>
                <a:cxn ang="0">
                  <a:pos x="267368913" y="75436895"/>
                </a:cxn>
                <a:cxn ang="0">
                  <a:pos x="229173354" y="75436895"/>
                </a:cxn>
                <a:cxn ang="0">
                  <a:pos x="229173354" y="75436895"/>
                </a:cxn>
                <a:cxn ang="0">
                  <a:pos x="76391118" y="75436895"/>
                </a:cxn>
                <a:cxn ang="0">
                  <a:pos x="76391118" y="56576785"/>
                </a:cxn>
                <a:cxn ang="0">
                  <a:pos x="95489790" y="37718448"/>
                </a:cxn>
                <a:cxn ang="0">
                  <a:pos x="210076467" y="37718448"/>
                </a:cxn>
                <a:cxn ang="0">
                  <a:pos x="229173354" y="56576785"/>
                </a:cxn>
                <a:cxn ang="0">
                  <a:pos x="229173354" y="75436895"/>
                </a:cxn>
              </a:cxnLst>
              <a:rect l="0" t="0" r="0" b="0"/>
              <a:pathLst>
                <a:path w="90" h="120">
                  <a:moveTo>
                    <a:pt x="84" y="24"/>
                  </a:moveTo>
                  <a:cubicBezTo>
                    <a:pt x="84" y="24"/>
                    <a:pt x="84" y="24"/>
                    <a:pt x="84" y="24"/>
                  </a:cubicBezTo>
                  <a:cubicBezTo>
                    <a:pt x="84" y="23"/>
                    <a:pt x="84" y="23"/>
                    <a:pt x="84" y="23"/>
                  </a:cubicBezTo>
                  <a:cubicBezTo>
                    <a:pt x="84" y="18"/>
                    <a:pt x="84" y="18"/>
                    <a:pt x="84" y="18"/>
                  </a:cubicBezTo>
                  <a:cubicBezTo>
                    <a:pt x="84" y="6"/>
                    <a:pt x="75" y="0"/>
                    <a:pt x="66" y="0"/>
                  </a:cubicBezTo>
                  <a:cubicBezTo>
                    <a:pt x="30" y="0"/>
                    <a:pt x="30" y="0"/>
                    <a:pt x="30" y="0"/>
                  </a:cubicBezTo>
                  <a:cubicBezTo>
                    <a:pt x="18" y="0"/>
                    <a:pt x="12" y="9"/>
                    <a:pt x="12" y="18"/>
                  </a:cubicBezTo>
                  <a:cubicBezTo>
                    <a:pt x="12" y="24"/>
                    <a:pt x="12" y="24"/>
                    <a:pt x="12" y="24"/>
                  </a:cubicBezTo>
                  <a:cubicBezTo>
                    <a:pt x="0" y="24"/>
                    <a:pt x="0" y="24"/>
                    <a:pt x="0" y="24"/>
                  </a:cubicBezTo>
                  <a:cubicBezTo>
                    <a:pt x="0" y="120"/>
                    <a:pt x="0" y="120"/>
                    <a:pt x="0" y="120"/>
                  </a:cubicBezTo>
                  <a:cubicBezTo>
                    <a:pt x="90" y="120"/>
                    <a:pt x="90" y="120"/>
                    <a:pt x="90" y="120"/>
                  </a:cubicBezTo>
                  <a:cubicBezTo>
                    <a:pt x="90" y="24"/>
                    <a:pt x="90" y="24"/>
                    <a:pt x="90" y="24"/>
                  </a:cubicBezTo>
                  <a:lnTo>
                    <a:pt x="84" y="24"/>
                  </a:lnTo>
                  <a:close/>
                  <a:moveTo>
                    <a:pt x="72" y="24"/>
                  </a:moveTo>
                  <a:cubicBezTo>
                    <a:pt x="72" y="24"/>
                    <a:pt x="72" y="24"/>
                    <a:pt x="72" y="24"/>
                  </a:cubicBezTo>
                  <a:cubicBezTo>
                    <a:pt x="24" y="24"/>
                    <a:pt x="24" y="24"/>
                    <a:pt x="24" y="24"/>
                  </a:cubicBezTo>
                  <a:cubicBezTo>
                    <a:pt x="24" y="18"/>
                    <a:pt x="24" y="18"/>
                    <a:pt x="24" y="18"/>
                  </a:cubicBezTo>
                  <a:cubicBezTo>
                    <a:pt x="24" y="18"/>
                    <a:pt x="24" y="12"/>
                    <a:pt x="30" y="12"/>
                  </a:cubicBezTo>
                  <a:cubicBezTo>
                    <a:pt x="66" y="12"/>
                    <a:pt x="66" y="12"/>
                    <a:pt x="66" y="12"/>
                  </a:cubicBezTo>
                  <a:cubicBezTo>
                    <a:pt x="66" y="12"/>
                    <a:pt x="72" y="12"/>
                    <a:pt x="72" y="18"/>
                  </a:cubicBezTo>
                  <a:lnTo>
                    <a:pt x="72" y="24"/>
                  </a:lnTo>
                  <a:close/>
                </a:path>
              </a:pathLst>
            </a:custGeom>
            <a:solidFill>
              <a:schemeClr val="accent1">
                <a:alpha val="100000"/>
              </a:schemeClr>
            </a:solidFill>
            <a:ln w="9525">
              <a:noFill/>
            </a:ln>
          </p:spPr>
          <p:txBody>
            <a:bodyPr/>
            <a:lstStyle/>
            <a:p>
              <a:endParaRPr lang="zh-CN" altLang="en-US"/>
            </a:p>
          </p:txBody>
        </p:sp>
        <p:sp>
          <p:nvSpPr>
            <p:cNvPr id="55405" name="Freeform 110"/>
            <p:cNvSpPr/>
            <p:nvPr/>
          </p:nvSpPr>
          <p:spPr>
            <a:xfrm>
              <a:off x="4996075" y="2508923"/>
              <a:ext cx="42149" cy="170599"/>
            </a:xfrm>
            <a:custGeom>
              <a:avLst/>
              <a:gdLst/>
              <a:ahLst/>
              <a:cxnLst>
                <a:cxn ang="0">
                  <a:pos x="74022425" y="0"/>
                </a:cxn>
                <a:cxn ang="0">
                  <a:pos x="18505167" y="0"/>
                </a:cxn>
                <a:cxn ang="0">
                  <a:pos x="0" y="18947151"/>
                </a:cxn>
                <a:cxn ang="0">
                  <a:pos x="0" y="284219711"/>
                </a:cxn>
                <a:cxn ang="0">
                  <a:pos x="18505167" y="303166863"/>
                </a:cxn>
                <a:cxn ang="0">
                  <a:pos x="74022425" y="303166863"/>
                </a:cxn>
                <a:cxn ang="0">
                  <a:pos x="74022425" y="0"/>
                </a:cxn>
              </a:cxnLst>
              <a:rect l="0" t="0" r="0" b="0"/>
              <a:pathLst>
                <a:path w="24" h="96">
                  <a:moveTo>
                    <a:pt x="24" y="0"/>
                  </a:moveTo>
                  <a:cubicBezTo>
                    <a:pt x="6" y="0"/>
                    <a:pt x="6" y="0"/>
                    <a:pt x="6" y="0"/>
                  </a:cubicBezTo>
                  <a:cubicBezTo>
                    <a:pt x="3" y="0"/>
                    <a:pt x="0" y="3"/>
                    <a:pt x="0" y="6"/>
                  </a:cubicBezTo>
                  <a:cubicBezTo>
                    <a:pt x="0" y="90"/>
                    <a:pt x="0" y="90"/>
                    <a:pt x="0" y="90"/>
                  </a:cubicBezTo>
                  <a:cubicBezTo>
                    <a:pt x="0" y="93"/>
                    <a:pt x="3" y="96"/>
                    <a:pt x="6" y="96"/>
                  </a:cubicBezTo>
                  <a:cubicBezTo>
                    <a:pt x="24" y="96"/>
                    <a:pt x="24" y="96"/>
                    <a:pt x="24" y="96"/>
                  </a:cubicBezTo>
                  <a:lnTo>
                    <a:pt x="24" y="0"/>
                  </a:lnTo>
                  <a:close/>
                </a:path>
              </a:pathLst>
            </a:custGeom>
            <a:solidFill>
              <a:schemeClr val="accent1">
                <a:alpha val="100000"/>
              </a:schemeClr>
            </a:solidFill>
            <a:ln w="9525">
              <a:noFill/>
            </a:ln>
          </p:spPr>
          <p:txBody>
            <a:bodyPr/>
            <a:lstStyle/>
            <a:p>
              <a:endParaRPr lang="zh-CN" altLang="en-US"/>
            </a:p>
          </p:txBody>
        </p:sp>
        <p:sp>
          <p:nvSpPr>
            <p:cNvPr id="55406" name="Rectangle 111"/>
            <p:cNvSpPr/>
            <p:nvPr/>
          </p:nvSpPr>
          <p:spPr>
            <a:xfrm>
              <a:off x="5568100" y="2549065"/>
              <a:ext cx="20071" cy="42148"/>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07" name="Freeform 112"/>
            <p:cNvSpPr>
              <a:spLocks noEditPoints="1"/>
            </p:cNvSpPr>
            <p:nvPr/>
          </p:nvSpPr>
          <p:spPr>
            <a:xfrm>
              <a:off x="5513908" y="2440683"/>
              <a:ext cx="276981" cy="118416"/>
            </a:xfrm>
            <a:custGeom>
              <a:avLst/>
              <a:gdLst/>
              <a:ahLst/>
              <a:cxnLst>
                <a:cxn ang="0">
                  <a:pos x="359381072" y="77257469"/>
                </a:cxn>
                <a:cxn ang="0">
                  <a:pos x="359381072" y="74038707"/>
                </a:cxn>
                <a:cxn ang="0">
                  <a:pos x="359381072" y="57943102"/>
                </a:cxn>
                <a:cxn ang="0">
                  <a:pos x="302637253" y="0"/>
                </a:cxn>
                <a:cxn ang="0">
                  <a:pos x="189147839" y="0"/>
                </a:cxn>
                <a:cxn ang="0">
                  <a:pos x="132404020" y="57943102"/>
                </a:cxn>
                <a:cxn ang="0">
                  <a:pos x="132404020" y="77257469"/>
                </a:cxn>
                <a:cxn ang="0">
                  <a:pos x="0" y="77257469"/>
                </a:cxn>
                <a:cxn ang="0">
                  <a:pos x="0" y="212459834"/>
                </a:cxn>
                <a:cxn ang="0">
                  <a:pos x="75658425" y="212459834"/>
                </a:cxn>
                <a:cxn ang="0">
                  <a:pos x="75658425" y="173831100"/>
                </a:cxn>
                <a:cxn ang="0">
                  <a:pos x="151318626" y="173831100"/>
                </a:cxn>
                <a:cxn ang="0">
                  <a:pos x="151318626" y="212459834"/>
                </a:cxn>
                <a:cxn ang="0">
                  <a:pos x="340466466" y="212459834"/>
                </a:cxn>
                <a:cxn ang="0">
                  <a:pos x="340466466" y="173831100"/>
                </a:cxn>
                <a:cxn ang="0">
                  <a:pos x="416126667" y="173831100"/>
                </a:cxn>
                <a:cxn ang="0">
                  <a:pos x="416126667" y="212459834"/>
                </a:cxn>
                <a:cxn ang="0">
                  <a:pos x="491785092" y="212459834"/>
                </a:cxn>
                <a:cxn ang="0">
                  <a:pos x="491785092" y="77257469"/>
                </a:cxn>
                <a:cxn ang="0">
                  <a:pos x="359381072" y="77257469"/>
                </a:cxn>
                <a:cxn ang="0">
                  <a:pos x="170233233" y="57943102"/>
                </a:cxn>
                <a:cxn ang="0">
                  <a:pos x="189147839" y="38628735"/>
                </a:cxn>
                <a:cxn ang="0">
                  <a:pos x="302637253" y="38628735"/>
                </a:cxn>
                <a:cxn ang="0">
                  <a:pos x="321551859" y="57943102"/>
                </a:cxn>
                <a:cxn ang="0">
                  <a:pos x="321551859" y="77257469"/>
                </a:cxn>
                <a:cxn ang="0">
                  <a:pos x="170233233" y="77257469"/>
                </a:cxn>
                <a:cxn ang="0">
                  <a:pos x="170233233" y="57943102"/>
                </a:cxn>
              </a:cxnLst>
              <a:rect l="0" t="0" r="0" b="0"/>
              <a:pathLst>
                <a:path w="156" h="66">
                  <a:moveTo>
                    <a:pt x="114" y="24"/>
                  </a:moveTo>
                  <a:cubicBezTo>
                    <a:pt x="114" y="23"/>
                    <a:pt x="114" y="23"/>
                    <a:pt x="114" y="23"/>
                  </a:cubicBezTo>
                  <a:cubicBezTo>
                    <a:pt x="114" y="18"/>
                    <a:pt x="114" y="18"/>
                    <a:pt x="114" y="18"/>
                  </a:cubicBezTo>
                  <a:cubicBezTo>
                    <a:pt x="114" y="6"/>
                    <a:pt x="105" y="0"/>
                    <a:pt x="96" y="0"/>
                  </a:cubicBezTo>
                  <a:cubicBezTo>
                    <a:pt x="60" y="0"/>
                    <a:pt x="60" y="0"/>
                    <a:pt x="60" y="0"/>
                  </a:cubicBezTo>
                  <a:cubicBezTo>
                    <a:pt x="48" y="0"/>
                    <a:pt x="42" y="9"/>
                    <a:pt x="42" y="18"/>
                  </a:cubicBezTo>
                  <a:cubicBezTo>
                    <a:pt x="42" y="24"/>
                    <a:pt x="42" y="24"/>
                    <a:pt x="42" y="24"/>
                  </a:cubicBezTo>
                  <a:cubicBezTo>
                    <a:pt x="0" y="24"/>
                    <a:pt x="0" y="24"/>
                    <a:pt x="0" y="24"/>
                  </a:cubicBezTo>
                  <a:cubicBezTo>
                    <a:pt x="0" y="66"/>
                    <a:pt x="0" y="66"/>
                    <a:pt x="0" y="66"/>
                  </a:cubicBezTo>
                  <a:cubicBezTo>
                    <a:pt x="24" y="66"/>
                    <a:pt x="24" y="66"/>
                    <a:pt x="24" y="66"/>
                  </a:cubicBezTo>
                  <a:cubicBezTo>
                    <a:pt x="24" y="54"/>
                    <a:pt x="24" y="54"/>
                    <a:pt x="24" y="54"/>
                  </a:cubicBezTo>
                  <a:cubicBezTo>
                    <a:pt x="48" y="54"/>
                    <a:pt x="48" y="54"/>
                    <a:pt x="48" y="54"/>
                  </a:cubicBezTo>
                  <a:cubicBezTo>
                    <a:pt x="48" y="66"/>
                    <a:pt x="48" y="66"/>
                    <a:pt x="48" y="66"/>
                  </a:cubicBezTo>
                  <a:cubicBezTo>
                    <a:pt x="108" y="66"/>
                    <a:pt x="108" y="66"/>
                    <a:pt x="108" y="66"/>
                  </a:cubicBezTo>
                  <a:cubicBezTo>
                    <a:pt x="108" y="54"/>
                    <a:pt x="108" y="54"/>
                    <a:pt x="108" y="54"/>
                  </a:cubicBezTo>
                  <a:cubicBezTo>
                    <a:pt x="132" y="54"/>
                    <a:pt x="132" y="54"/>
                    <a:pt x="132" y="54"/>
                  </a:cubicBezTo>
                  <a:cubicBezTo>
                    <a:pt x="132" y="66"/>
                    <a:pt x="132" y="66"/>
                    <a:pt x="132" y="66"/>
                  </a:cubicBezTo>
                  <a:cubicBezTo>
                    <a:pt x="156" y="66"/>
                    <a:pt x="156" y="66"/>
                    <a:pt x="156" y="66"/>
                  </a:cubicBezTo>
                  <a:cubicBezTo>
                    <a:pt x="156" y="24"/>
                    <a:pt x="156" y="24"/>
                    <a:pt x="156" y="24"/>
                  </a:cubicBezTo>
                  <a:lnTo>
                    <a:pt x="114" y="24"/>
                  </a:lnTo>
                  <a:close/>
                  <a:moveTo>
                    <a:pt x="54" y="18"/>
                  </a:moveTo>
                  <a:cubicBezTo>
                    <a:pt x="54" y="18"/>
                    <a:pt x="54" y="12"/>
                    <a:pt x="60" y="12"/>
                  </a:cubicBezTo>
                  <a:cubicBezTo>
                    <a:pt x="96" y="12"/>
                    <a:pt x="96" y="12"/>
                    <a:pt x="96" y="12"/>
                  </a:cubicBezTo>
                  <a:cubicBezTo>
                    <a:pt x="96" y="12"/>
                    <a:pt x="102" y="12"/>
                    <a:pt x="102" y="18"/>
                  </a:cubicBezTo>
                  <a:cubicBezTo>
                    <a:pt x="102" y="24"/>
                    <a:pt x="102" y="24"/>
                    <a:pt x="102" y="24"/>
                  </a:cubicBezTo>
                  <a:cubicBezTo>
                    <a:pt x="54" y="24"/>
                    <a:pt x="54" y="24"/>
                    <a:pt x="54" y="24"/>
                  </a:cubicBezTo>
                  <a:lnTo>
                    <a:pt x="54" y="18"/>
                  </a:lnTo>
                  <a:close/>
                </a:path>
              </a:pathLst>
            </a:custGeom>
            <a:solidFill>
              <a:schemeClr val="accent1">
                <a:alpha val="100000"/>
              </a:schemeClr>
            </a:solidFill>
            <a:ln w="9525">
              <a:noFill/>
            </a:ln>
          </p:spPr>
          <p:txBody>
            <a:bodyPr/>
            <a:lstStyle/>
            <a:p>
              <a:endParaRPr lang="zh-CN" altLang="en-US"/>
            </a:p>
          </p:txBody>
        </p:sp>
        <p:sp>
          <p:nvSpPr>
            <p:cNvPr id="55408" name="Freeform 113"/>
            <p:cNvSpPr/>
            <p:nvPr/>
          </p:nvSpPr>
          <p:spPr>
            <a:xfrm>
              <a:off x="5523944" y="2569136"/>
              <a:ext cx="256910" cy="106374"/>
            </a:xfrm>
            <a:custGeom>
              <a:avLst/>
              <a:gdLst/>
              <a:ahLst/>
              <a:cxnLst>
                <a:cxn ang="0">
                  <a:pos x="451190159" y="64452609"/>
                </a:cxn>
                <a:cxn ang="0">
                  <a:pos x="366592506" y="64452609"/>
                </a:cxn>
                <a:cxn ang="0">
                  <a:pos x="366592506" y="0"/>
                </a:cxn>
                <a:cxn ang="0">
                  <a:pos x="153082232" y="0"/>
                </a:cxn>
                <a:cxn ang="0">
                  <a:pos x="153082232" y="64452609"/>
                </a:cxn>
                <a:cxn ang="0">
                  <a:pos x="64456310" y="64452609"/>
                </a:cxn>
                <a:cxn ang="0">
                  <a:pos x="64456310" y="0"/>
                </a:cxn>
                <a:cxn ang="0">
                  <a:pos x="0" y="0"/>
                </a:cxn>
                <a:cxn ang="0">
                  <a:pos x="0" y="213498639"/>
                </a:cxn>
                <a:cxn ang="0">
                  <a:pos x="515646470" y="213498639"/>
                </a:cxn>
                <a:cxn ang="0">
                  <a:pos x="515646470" y="0"/>
                </a:cxn>
                <a:cxn ang="0">
                  <a:pos x="451190159" y="0"/>
                </a:cxn>
                <a:cxn ang="0">
                  <a:pos x="451190159" y="64452609"/>
                </a:cxn>
              </a:cxnLst>
              <a:rect l="0" t="0" r="0" b="0"/>
              <a:pathLst>
                <a:path w="128" h="53">
                  <a:moveTo>
                    <a:pt x="112" y="16"/>
                  </a:moveTo>
                  <a:lnTo>
                    <a:pt x="91" y="16"/>
                  </a:lnTo>
                  <a:lnTo>
                    <a:pt x="91" y="0"/>
                  </a:lnTo>
                  <a:lnTo>
                    <a:pt x="38" y="0"/>
                  </a:lnTo>
                  <a:lnTo>
                    <a:pt x="38" y="16"/>
                  </a:lnTo>
                  <a:lnTo>
                    <a:pt x="16" y="16"/>
                  </a:lnTo>
                  <a:lnTo>
                    <a:pt x="16" y="0"/>
                  </a:lnTo>
                  <a:lnTo>
                    <a:pt x="0" y="0"/>
                  </a:lnTo>
                  <a:lnTo>
                    <a:pt x="0" y="53"/>
                  </a:lnTo>
                  <a:lnTo>
                    <a:pt x="128" y="53"/>
                  </a:lnTo>
                  <a:lnTo>
                    <a:pt x="128" y="0"/>
                  </a:lnTo>
                  <a:lnTo>
                    <a:pt x="112" y="0"/>
                  </a:lnTo>
                  <a:lnTo>
                    <a:pt x="112" y="16"/>
                  </a:lnTo>
                  <a:close/>
                </a:path>
              </a:pathLst>
            </a:custGeom>
            <a:solidFill>
              <a:schemeClr val="accent1">
                <a:alpha val="100000"/>
              </a:schemeClr>
            </a:solidFill>
            <a:ln w="9525">
              <a:noFill/>
            </a:ln>
          </p:spPr>
          <p:txBody>
            <a:bodyPr/>
            <a:lstStyle/>
            <a:p>
              <a:endParaRPr lang="zh-CN" altLang="en-US"/>
            </a:p>
          </p:txBody>
        </p:sp>
        <p:sp>
          <p:nvSpPr>
            <p:cNvPr id="55409" name="Rectangle 114"/>
            <p:cNvSpPr/>
            <p:nvPr/>
          </p:nvSpPr>
          <p:spPr>
            <a:xfrm>
              <a:off x="5716626" y="2549065"/>
              <a:ext cx="22079" cy="42148"/>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10" name="Freeform 115"/>
            <p:cNvSpPr>
              <a:spLocks noEditPoints="1"/>
            </p:cNvSpPr>
            <p:nvPr/>
          </p:nvSpPr>
          <p:spPr>
            <a:xfrm>
              <a:off x="6043783" y="2438677"/>
              <a:ext cx="254902" cy="254896"/>
            </a:xfrm>
            <a:custGeom>
              <a:avLst/>
              <a:gdLst/>
              <a:ahLst/>
              <a:cxnLst>
                <a:cxn ang="0">
                  <a:pos x="413613898" y="112798560"/>
                </a:cxn>
                <a:cxn ang="0">
                  <a:pos x="338412498" y="112798560"/>
                </a:cxn>
                <a:cxn ang="0">
                  <a:pos x="338412498" y="112798560"/>
                </a:cxn>
                <a:cxn ang="0">
                  <a:pos x="225607742" y="0"/>
                </a:cxn>
                <a:cxn ang="0">
                  <a:pos x="112804756" y="112798560"/>
                </a:cxn>
                <a:cxn ang="0">
                  <a:pos x="112804756" y="112798560"/>
                </a:cxn>
                <a:cxn ang="0">
                  <a:pos x="37601585" y="112798560"/>
                </a:cxn>
                <a:cxn ang="0">
                  <a:pos x="0" y="112798560"/>
                </a:cxn>
                <a:cxn ang="0">
                  <a:pos x="0" y="150397491"/>
                </a:cxn>
                <a:cxn ang="0">
                  <a:pos x="0" y="150397491"/>
                </a:cxn>
                <a:cxn ang="0">
                  <a:pos x="0" y="413595312"/>
                </a:cxn>
                <a:cxn ang="0">
                  <a:pos x="37601585" y="451194242"/>
                </a:cxn>
                <a:cxn ang="0">
                  <a:pos x="413613898" y="451194242"/>
                </a:cxn>
                <a:cxn ang="0">
                  <a:pos x="451215483" y="413595312"/>
                </a:cxn>
                <a:cxn ang="0">
                  <a:pos x="451215483" y="375994611"/>
                </a:cxn>
                <a:cxn ang="0">
                  <a:pos x="0" y="375994611"/>
                </a:cxn>
                <a:cxn ang="0">
                  <a:pos x="0" y="357196031"/>
                </a:cxn>
                <a:cxn ang="0">
                  <a:pos x="451215483" y="357196031"/>
                </a:cxn>
                <a:cxn ang="0">
                  <a:pos x="451215483" y="169197841"/>
                </a:cxn>
                <a:cxn ang="0">
                  <a:pos x="451215483" y="150397491"/>
                </a:cxn>
                <a:cxn ang="0">
                  <a:pos x="451215483" y="112798560"/>
                </a:cxn>
                <a:cxn ang="0">
                  <a:pos x="413613898" y="112798560"/>
                </a:cxn>
                <a:cxn ang="0">
                  <a:pos x="300810912" y="112798560"/>
                </a:cxn>
                <a:cxn ang="0">
                  <a:pos x="150404571" y="112798560"/>
                </a:cxn>
                <a:cxn ang="0">
                  <a:pos x="150404571" y="112798560"/>
                </a:cxn>
                <a:cxn ang="0">
                  <a:pos x="225607742" y="37598930"/>
                </a:cxn>
                <a:cxn ang="0">
                  <a:pos x="300810912" y="112798560"/>
                </a:cxn>
              </a:cxnLst>
              <a:rect l="0" t="0" r="0" b="0"/>
              <a:pathLst>
                <a:path w="144" h="144">
                  <a:moveTo>
                    <a:pt x="132" y="36"/>
                  </a:moveTo>
                  <a:cubicBezTo>
                    <a:pt x="108" y="36"/>
                    <a:pt x="108" y="36"/>
                    <a:pt x="108" y="36"/>
                  </a:cubicBezTo>
                  <a:cubicBezTo>
                    <a:pt x="108" y="36"/>
                    <a:pt x="108" y="36"/>
                    <a:pt x="108" y="36"/>
                  </a:cubicBezTo>
                  <a:cubicBezTo>
                    <a:pt x="108" y="16"/>
                    <a:pt x="92" y="0"/>
                    <a:pt x="72" y="0"/>
                  </a:cubicBezTo>
                  <a:cubicBezTo>
                    <a:pt x="52" y="0"/>
                    <a:pt x="36" y="16"/>
                    <a:pt x="36" y="36"/>
                  </a:cubicBezTo>
                  <a:cubicBezTo>
                    <a:pt x="36" y="36"/>
                    <a:pt x="36" y="36"/>
                    <a:pt x="36" y="36"/>
                  </a:cubicBezTo>
                  <a:cubicBezTo>
                    <a:pt x="12" y="36"/>
                    <a:pt x="12" y="36"/>
                    <a:pt x="12" y="36"/>
                  </a:cubicBezTo>
                  <a:cubicBezTo>
                    <a:pt x="0" y="36"/>
                    <a:pt x="0" y="36"/>
                    <a:pt x="0" y="36"/>
                  </a:cubicBezTo>
                  <a:cubicBezTo>
                    <a:pt x="0" y="48"/>
                    <a:pt x="0" y="48"/>
                    <a:pt x="0" y="48"/>
                  </a:cubicBezTo>
                  <a:cubicBezTo>
                    <a:pt x="0" y="48"/>
                    <a:pt x="0" y="48"/>
                    <a:pt x="0" y="48"/>
                  </a:cubicBezTo>
                  <a:cubicBezTo>
                    <a:pt x="0" y="132"/>
                    <a:pt x="0" y="132"/>
                    <a:pt x="0" y="132"/>
                  </a:cubicBezTo>
                  <a:cubicBezTo>
                    <a:pt x="0" y="139"/>
                    <a:pt x="5" y="144"/>
                    <a:pt x="12" y="144"/>
                  </a:cubicBezTo>
                  <a:cubicBezTo>
                    <a:pt x="132" y="144"/>
                    <a:pt x="132" y="144"/>
                    <a:pt x="132" y="144"/>
                  </a:cubicBezTo>
                  <a:cubicBezTo>
                    <a:pt x="139" y="144"/>
                    <a:pt x="144" y="139"/>
                    <a:pt x="144" y="132"/>
                  </a:cubicBezTo>
                  <a:cubicBezTo>
                    <a:pt x="144" y="120"/>
                    <a:pt x="144" y="120"/>
                    <a:pt x="144" y="120"/>
                  </a:cubicBezTo>
                  <a:cubicBezTo>
                    <a:pt x="0" y="120"/>
                    <a:pt x="0" y="120"/>
                    <a:pt x="0" y="120"/>
                  </a:cubicBezTo>
                  <a:cubicBezTo>
                    <a:pt x="0" y="114"/>
                    <a:pt x="0" y="114"/>
                    <a:pt x="0" y="114"/>
                  </a:cubicBezTo>
                  <a:cubicBezTo>
                    <a:pt x="144" y="114"/>
                    <a:pt x="144" y="114"/>
                    <a:pt x="144" y="114"/>
                  </a:cubicBezTo>
                  <a:cubicBezTo>
                    <a:pt x="144" y="54"/>
                    <a:pt x="144" y="54"/>
                    <a:pt x="144" y="54"/>
                  </a:cubicBezTo>
                  <a:cubicBezTo>
                    <a:pt x="144" y="48"/>
                    <a:pt x="144" y="48"/>
                    <a:pt x="144" y="48"/>
                  </a:cubicBezTo>
                  <a:cubicBezTo>
                    <a:pt x="144" y="36"/>
                    <a:pt x="144" y="36"/>
                    <a:pt x="144" y="36"/>
                  </a:cubicBezTo>
                  <a:lnTo>
                    <a:pt x="132" y="36"/>
                  </a:lnTo>
                  <a:close/>
                  <a:moveTo>
                    <a:pt x="96" y="36"/>
                  </a:moveTo>
                  <a:cubicBezTo>
                    <a:pt x="48" y="36"/>
                    <a:pt x="48" y="36"/>
                    <a:pt x="48" y="36"/>
                  </a:cubicBezTo>
                  <a:cubicBezTo>
                    <a:pt x="48" y="36"/>
                    <a:pt x="48" y="36"/>
                    <a:pt x="48" y="36"/>
                  </a:cubicBezTo>
                  <a:cubicBezTo>
                    <a:pt x="48" y="23"/>
                    <a:pt x="59" y="12"/>
                    <a:pt x="72" y="12"/>
                  </a:cubicBezTo>
                  <a:cubicBezTo>
                    <a:pt x="85" y="12"/>
                    <a:pt x="96" y="23"/>
                    <a:pt x="96" y="36"/>
                  </a:cubicBezTo>
                  <a:close/>
                </a:path>
              </a:pathLst>
            </a:custGeom>
            <a:solidFill>
              <a:schemeClr val="accent1">
                <a:alpha val="100000"/>
              </a:schemeClr>
            </a:solidFill>
            <a:ln w="9525">
              <a:noFill/>
            </a:ln>
          </p:spPr>
          <p:txBody>
            <a:bodyPr/>
            <a:lstStyle/>
            <a:p>
              <a:endParaRPr lang="zh-CN" altLang="en-US"/>
            </a:p>
          </p:txBody>
        </p:sp>
        <p:sp>
          <p:nvSpPr>
            <p:cNvPr id="55411" name="Freeform 116"/>
            <p:cNvSpPr/>
            <p:nvPr/>
          </p:nvSpPr>
          <p:spPr>
            <a:xfrm>
              <a:off x="6573659" y="2430648"/>
              <a:ext cx="190675" cy="22077"/>
            </a:xfrm>
            <a:custGeom>
              <a:avLst/>
              <a:gdLst/>
              <a:ahLst/>
              <a:cxnLst>
                <a:cxn ang="0">
                  <a:pos x="0" y="44308539"/>
                </a:cxn>
                <a:cxn ang="0">
                  <a:pos x="40284610" y="0"/>
                </a:cxn>
                <a:cxn ang="0">
                  <a:pos x="342420186" y="0"/>
                </a:cxn>
                <a:cxn ang="0">
                  <a:pos x="382704796" y="44308539"/>
                </a:cxn>
                <a:cxn ang="0">
                  <a:pos x="0" y="44308539"/>
                </a:cxn>
              </a:cxnLst>
              <a:rect l="0" t="0" r="0" b="0"/>
              <a:pathLst>
                <a:path w="95" h="11">
                  <a:moveTo>
                    <a:pt x="0" y="11"/>
                  </a:moveTo>
                  <a:lnTo>
                    <a:pt x="10" y="0"/>
                  </a:lnTo>
                  <a:lnTo>
                    <a:pt x="85" y="0"/>
                  </a:lnTo>
                  <a:lnTo>
                    <a:pt x="95" y="11"/>
                  </a:lnTo>
                  <a:lnTo>
                    <a:pt x="0" y="11"/>
                  </a:lnTo>
                  <a:close/>
                </a:path>
              </a:pathLst>
            </a:custGeom>
            <a:solidFill>
              <a:schemeClr val="accent1">
                <a:alpha val="100000"/>
              </a:schemeClr>
            </a:solidFill>
            <a:ln w="9525">
              <a:noFill/>
            </a:ln>
          </p:spPr>
          <p:txBody>
            <a:bodyPr/>
            <a:lstStyle/>
            <a:p>
              <a:endParaRPr lang="zh-CN" altLang="en-US"/>
            </a:p>
          </p:txBody>
        </p:sp>
        <p:sp>
          <p:nvSpPr>
            <p:cNvPr id="55412" name="Freeform 117"/>
            <p:cNvSpPr>
              <a:spLocks noEditPoints="1"/>
            </p:cNvSpPr>
            <p:nvPr/>
          </p:nvSpPr>
          <p:spPr>
            <a:xfrm>
              <a:off x="6561615" y="2462761"/>
              <a:ext cx="214760" cy="74262"/>
            </a:xfrm>
            <a:custGeom>
              <a:avLst/>
              <a:gdLst/>
              <a:ahLst/>
              <a:cxnLst>
                <a:cxn ang="0">
                  <a:pos x="0" y="149049855"/>
                </a:cxn>
                <a:cxn ang="0">
                  <a:pos x="431045398" y="149049855"/>
                </a:cxn>
                <a:cxn ang="0">
                  <a:pos x="431045398" y="0"/>
                </a:cxn>
                <a:cxn ang="0">
                  <a:pos x="0" y="0"/>
                </a:cxn>
                <a:cxn ang="0">
                  <a:pos x="0" y="149049855"/>
                </a:cxn>
                <a:cxn ang="0">
                  <a:pos x="302135206" y="84596460"/>
                </a:cxn>
                <a:cxn ang="0">
                  <a:pos x="302135206" y="108765731"/>
                </a:cxn>
                <a:cxn ang="0">
                  <a:pos x="277963667" y="108765731"/>
                </a:cxn>
                <a:cxn ang="0">
                  <a:pos x="277963667" y="84596460"/>
                </a:cxn>
                <a:cxn ang="0">
                  <a:pos x="153081731" y="84596460"/>
                </a:cxn>
                <a:cxn ang="0">
                  <a:pos x="153081731" y="108765731"/>
                </a:cxn>
                <a:cxn ang="0">
                  <a:pos x="128910192" y="108765731"/>
                </a:cxn>
                <a:cxn ang="0">
                  <a:pos x="128910192" y="84596460"/>
                </a:cxn>
                <a:cxn ang="0">
                  <a:pos x="128910192" y="64453395"/>
                </a:cxn>
                <a:cxn ang="0">
                  <a:pos x="302135206" y="64453395"/>
                </a:cxn>
                <a:cxn ang="0">
                  <a:pos x="302135206" y="84596460"/>
                </a:cxn>
              </a:cxnLst>
              <a:rect l="0" t="0" r="0" b="0"/>
              <a:pathLst>
                <a:path w="107" h="37">
                  <a:moveTo>
                    <a:pt x="0" y="37"/>
                  </a:moveTo>
                  <a:lnTo>
                    <a:pt x="107" y="37"/>
                  </a:lnTo>
                  <a:lnTo>
                    <a:pt x="107" y="0"/>
                  </a:lnTo>
                  <a:lnTo>
                    <a:pt x="0" y="0"/>
                  </a:lnTo>
                  <a:lnTo>
                    <a:pt x="0" y="37"/>
                  </a:lnTo>
                  <a:close/>
                  <a:moveTo>
                    <a:pt x="75" y="21"/>
                  </a:moveTo>
                  <a:lnTo>
                    <a:pt x="75" y="27"/>
                  </a:lnTo>
                  <a:lnTo>
                    <a:pt x="69" y="27"/>
                  </a:lnTo>
                  <a:lnTo>
                    <a:pt x="69" y="21"/>
                  </a:lnTo>
                  <a:lnTo>
                    <a:pt x="38" y="21"/>
                  </a:lnTo>
                  <a:lnTo>
                    <a:pt x="38" y="27"/>
                  </a:lnTo>
                  <a:lnTo>
                    <a:pt x="32" y="27"/>
                  </a:lnTo>
                  <a:lnTo>
                    <a:pt x="32" y="21"/>
                  </a:lnTo>
                  <a:lnTo>
                    <a:pt x="32" y="16"/>
                  </a:lnTo>
                  <a:lnTo>
                    <a:pt x="75" y="16"/>
                  </a:lnTo>
                  <a:lnTo>
                    <a:pt x="75" y="21"/>
                  </a:lnTo>
                  <a:close/>
                </a:path>
              </a:pathLst>
            </a:custGeom>
            <a:solidFill>
              <a:schemeClr val="accent1">
                <a:alpha val="100000"/>
              </a:schemeClr>
            </a:solidFill>
            <a:ln w="9525">
              <a:noFill/>
            </a:ln>
          </p:spPr>
          <p:txBody>
            <a:bodyPr/>
            <a:lstStyle/>
            <a:p>
              <a:endParaRPr lang="zh-CN" altLang="en-US"/>
            </a:p>
          </p:txBody>
        </p:sp>
        <p:sp>
          <p:nvSpPr>
            <p:cNvPr id="55413" name="Freeform 118"/>
            <p:cNvSpPr>
              <a:spLocks noEditPoints="1"/>
            </p:cNvSpPr>
            <p:nvPr/>
          </p:nvSpPr>
          <p:spPr>
            <a:xfrm>
              <a:off x="6561615" y="2549065"/>
              <a:ext cx="214760" cy="74262"/>
            </a:xfrm>
            <a:custGeom>
              <a:avLst/>
              <a:gdLst/>
              <a:ahLst/>
              <a:cxnLst>
                <a:cxn ang="0">
                  <a:pos x="0" y="149049855"/>
                </a:cxn>
                <a:cxn ang="0">
                  <a:pos x="431045398" y="149049855"/>
                </a:cxn>
                <a:cxn ang="0">
                  <a:pos x="431045398" y="0"/>
                </a:cxn>
                <a:cxn ang="0">
                  <a:pos x="0" y="0"/>
                </a:cxn>
                <a:cxn ang="0">
                  <a:pos x="0" y="149049855"/>
                </a:cxn>
                <a:cxn ang="0">
                  <a:pos x="302135206" y="84596460"/>
                </a:cxn>
                <a:cxn ang="0">
                  <a:pos x="302135206" y="104737519"/>
                </a:cxn>
                <a:cxn ang="0">
                  <a:pos x="277963667" y="104737519"/>
                </a:cxn>
                <a:cxn ang="0">
                  <a:pos x="277963667" y="84596460"/>
                </a:cxn>
                <a:cxn ang="0">
                  <a:pos x="153081731" y="84596460"/>
                </a:cxn>
                <a:cxn ang="0">
                  <a:pos x="153081731" y="104737519"/>
                </a:cxn>
                <a:cxn ang="0">
                  <a:pos x="128910192" y="104737519"/>
                </a:cxn>
                <a:cxn ang="0">
                  <a:pos x="128910192" y="84596460"/>
                </a:cxn>
                <a:cxn ang="0">
                  <a:pos x="128910192" y="64453395"/>
                </a:cxn>
                <a:cxn ang="0">
                  <a:pos x="302135206" y="64453395"/>
                </a:cxn>
                <a:cxn ang="0">
                  <a:pos x="302135206" y="84596460"/>
                </a:cxn>
              </a:cxnLst>
              <a:rect l="0" t="0" r="0" b="0"/>
              <a:pathLst>
                <a:path w="107" h="37">
                  <a:moveTo>
                    <a:pt x="0" y="37"/>
                  </a:moveTo>
                  <a:lnTo>
                    <a:pt x="107" y="37"/>
                  </a:lnTo>
                  <a:lnTo>
                    <a:pt x="107" y="0"/>
                  </a:lnTo>
                  <a:lnTo>
                    <a:pt x="0" y="0"/>
                  </a:lnTo>
                  <a:lnTo>
                    <a:pt x="0" y="37"/>
                  </a:lnTo>
                  <a:close/>
                  <a:moveTo>
                    <a:pt x="75" y="21"/>
                  </a:moveTo>
                  <a:lnTo>
                    <a:pt x="75" y="26"/>
                  </a:lnTo>
                  <a:lnTo>
                    <a:pt x="69" y="26"/>
                  </a:lnTo>
                  <a:lnTo>
                    <a:pt x="69" y="21"/>
                  </a:lnTo>
                  <a:lnTo>
                    <a:pt x="38" y="21"/>
                  </a:lnTo>
                  <a:lnTo>
                    <a:pt x="38" y="26"/>
                  </a:lnTo>
                  <a:lnTo>
                    <a:pt x="32" y="26"/>
                  </a:lnTo>
                  <a:lnTo>
                    <a:pt x="32" y="21"/>
                  </a:lnTo>
                  <a:lnTo>
                    <a:pt x="32" y="16"/>
                  </a:lnTo>
                  <a:lnTo>
                    <a:pt x="75" y="16"/>
                  </a:lnTo>
                  <a:lnTo>
                    <a:pt x="75" y="21"/>
                  </a:lnTo>
                  <a:close/>
                </a:path>
              </a:pathLst>
            </a:custGeom>
            <a:solidFill>
              <a:schemeClr val="accent1">
                <a:alpha val="100000"/>
              </a:schemeClr>
            </a:solidFill>
            <a:ln w="9525">
              <a:noFill/>
            </a:ln>
          </p:spPr>
          <p:txBody>
            <a:bodyPr/>
            <a:lstStyle/>
            <a:p>
              <a:endParaRPr lang="zh-CN" altLang="en-US"/>
            </a:p>
          </p:txBody>
        </p:sp>
        <p:sp>
          <p:nvSpPr>
            <p:cNvPr id="55414" name="Freeform 119"/>
            <p:cNvSpPr>
              <a:spLocks noEditPoints="1"/>
            </p:cNvSpPr>
            <p:nvPr/>
          </p:nvSpPr>
          <p:spPr>
            <a:xfrm>
              <a:off x="6561615" y="2633361"/>
              <a:ext cx="214760" cy="74262"/>
            </a:xfrm>
            <a:custGeom>
              <a:avLst/>
              <a:gdLst/>
              <a:ahLst/>
              <a:cxnLst>
                <a:cxn ang="0">
                  <a:pos x="0" y="149049855"/>
                </a:cxn>
                <a:cxn ang="0">
                  <a:pos x="431045398" y="149049855"/>
                </a:cxn>
                <a:cxn ang="0">
                  <a:pos x="431045398" y="0"/>
                </a:cxn>
                <a:cxn ang="0">
                  <a:pos x="0" y="0"/>
                </a:cxn>
                <a:cxn ang="0">
                  <a:pos x="0" y="149049855"/>
                </a:cxn>
                <a:cxn ang="0">
                  <a:pos x="302135206" y="84596460"/>
                </a:cxn>
                <a:cxn ang="0">
                  <a:pos x="302135206" y="108765731"/>
                </a:cxn>
                <a:cxn ang="0">
                  <a:pos x="277963667" y="108765731"/>
                </a:cxn>
                <a:cxn ang="0">
                  <a:pos x="277963667" y="84596460"/>
                </a:cxn>
                <a:cxn ang="0">
                  <a:pos x="153081731" y="84596460"/>
                </a:cxn>
                <a:cxn ang="0">
                  <a:pos x="153081731" y="108765731"/>
                </a:cxn>
                <a:cxn ang="0">
                  <a:pos x="128910192" y="108765731"/>
                </a:cxn>
                <a:cxn ang="0">
                  <a:pos x="128910192" y="84596460"/>
                </a:cxn>
                <a:cxn ang="0">
                  <a:pos x="128910192" y="64453395"/>
                </a:cxn>
                <a:cxn ang="0">
                  <a:pos x="302135206" y="64453395"/>
                </a:cxn>
                <a:cxn ang="0">
                  <a:pos x="302135206" y="84596460"/>
                </a:cxn>
              </a:cxnLst>
              <a:rect l="0" t="0" r="0" b="0"/>
              <a:pathLst>
                <a:path w="107" h="37">
                  <a:moveTo>
                    <a:pt x="0" y="37"/>
                  </a:moveTo>
                  <a:lnTo>
                    <a:pt x="107" y="37"/>
                  </a:lnTo>
                  <a:lnTo>
                    <a:pt x="107" y="0"/>
                  </a:lnTo>
                  <a:lnTo>
                    <a:pt x="0" y="0"/>
                  </a:lnTo>
                  <a:lnTo>
                    <a:pt x="0" y="37"/>
                  </a:lnTo>
                  <a:close/>
                  <a:moveTo>
                    <a:pt x="75" y="21"/>
                  </a:moveTo>
                  <a:lnTo>
                    <a:pt x="75" y="27"/>
                  </a:lnTo>
                  <a:lnTo>
                    <a:pt x="69" y="27"/>
                  </a:lnTo>
                  <a:lnTo>
                    <a:pt x="69" y="21"/>
                  </a:lnTo>
                  <a:lnTo>
                    <a:pt x="38" y="21"/>
                  </a:lnTo>
                  <a:lnTo>
                    <a:pt x="38" y="27"/>
                  </a:lnTo>
                  <a:lnTo>
                    <a:pt x="32" y="27"/>
                  </a:lnTo>
                  <a:lnTo>
                    <a:pt x="32" y="21"/>
                  </a:lnTo>
                  <a:lnTo>
                    <a:pt x="32" y="16"/>
                  </a:lnTo>
                  <a:lnTo>
                    <a:pt x="75" y="16"/>
                  </a:lnTo>
                  <a:lnTo>
                    <a:pt x="75" y="21"/>
                  </a:lnTo>
                  <a:close/>
                </a:path>
              </a:pathLst>
            </a:custGeom>
            <a:solidFill>
              <a:schemeClr val="accent1">
                <a:alpha val="100000"/>
              </a:schemeClr>
            </a:solidFill>
            <a:ln w="9525">
              <a:noFill/>
            </a:ln>
          </p:spPr>
          <p:txBody>
            <a:bodyPr/>
            <a:lstStyle/>
            <a:p>
              <a:endParaRPr lang="zh-CN" altLang="en-US"/>
            </a:p>
          </p:txBody>
        </p:sp>
        <p:sp>
          <p:nvSpPr>
            <p:cNvPr id="55415" name="Freeform 120"/>
            <p:cNvSpPr>
              <a:spLocks noEditPoints="1"/>
            </p:cNvSpPr>
            <p:nvPr/>
          </p:nvSpPr>
          <p:spPr>
            <a:xfrm>
              <a:off x="997925" y="2942448"/>
              <a:ext cx="254902" cy="234826"/>
            </a:xfrm>
            <a:custGeom>
              <a:avLst/>
              <a:gdLst/>
              <a:ahLst/>
              <a:cxnLst>
                <a:cxn ang="0">
                  <a:pos x="443130067" y="0"/>
                </a:cxn>
                <a:cxn ang="0">
                  <a:pos x="402845515" y="0"/>
                </a:cxn>
                <a:cxn ang="0">
                  <a:pos x="382704243" y="0"/>
                </a:cxn>
                <a:cxn ang="0">
                  <a:pos x="124881909" y="0"/>
                </a:cxn>
                <a:cxn ang="0">
                  <a:pos x="104740637" y="0"/>
                </a:cxn>
                <a:cxn ang="0">
                  <a:pos x="64456085" y="0"/>
                </a:cxn>
                <a:cxn ang="0">
                  <a:pos x="0" y="249754511"/>
                </a:cxn>
                <a:cxn ang="0">
                  <a:pos x="0" y="471309831"/>
                </a:cxn>
                <a:cxn ang="0">
                  <a:pos x="511614406" y="471309831"/>
                </a:cxn>
                <a:cxn ang="0">
                  <a:pos x="511614406" y="257810849"/>
                </a:cxn>
                <a:cxn ang="0">
                  <a:pos x="443130067" y="0"/>
                </a:cxn>
                <a:cxn ang="0">
                  <a:pos x="100712382" y="44311867"/>
                </a:cxn>
                <a:cxn ang="0">
                  <a:pos x="104740637" y="44311867"/>
                </a:cxn>
                <a:cxn ang="0">
                  <a:pos x="124881909" y="44311867"/>
                </a:cxn>
                <a:cxn ang="0">
                  <a:pos x="382704243" y="44311867"/>
                </a:cxn>
                <a:cxn ang="0">
                  <a:pos x="402845515" y="44311867"/>
                </a:cxn>
                <a:cxn ang="0">
                  <a:pos x="406873770" y="44311867"/>
                </a:cxn>
                <a:cxn ang="0">
                  <a:pos x="467301600" y="257810849"/>
                </a:cxn>
                <a:cxn ang="0">
                  <a:pos x="350476200" y="257810849"/>
                </a:cxn>
                <a:cxn ang="0">
                  <a:pos x="310191649" y="322263561"/>
                </a:cxn>
                <a:cxn ang="0">
                  <a:pos x="201422758" y="322263561"/>
                </a:cxn>
                <a:cxn ang="0">
                  <a:pos x="157109952" y="257810849"/>
                </a:cxn>
                <a:cxn ang="0">
                  <a:pos x="40284552" y="257810849"/>
                </a:cxn>
                <a:cxn ang="0">
                  <a:pos x="100712382" y="44311867"/>
                </a:cxn>
              </a:cxnLst>
              <a:rect l="0" t="0" r="0" b="0"/>
              <a:pathLst>
                <a:path w="127" h="117">
                  <a:moveTo>
                    <a:pt x="110" y="0"/>
                  </a:moveTo>
                  <a:lnTo>
                    <a:pt x="100" y="0"/>
                  </a:lnTo>
                  <a:lnTo>
                    <a:pt x="95" y="0"/>
                  </a:lnTo>
                  <a:lnTo>
                    <a:pt x="31" y="0"/>
                  </a:lnTo>
                  <a:lnTo>
                    <a:pt x="26" y="0"/>
                  </a:lnTo>
                  <a:lnTo>
                    <a:pt x="16" y="0"/>
                  </a:lnTo>
                  <a:lnTo>
                    <a:pt x="0" y="62"/>
                  </a:lnTo>
                  <a:lnTo>
                    <a:pt x="0" y="117"/>
                  </a:lnTo>
                  <a:lnTo>
                    <a:pt x="127" y="117"/>
                  </a:lnTo>
                  <a:lnTo>
                    <a:pt x="127" y="64"/>
                  </a:lnTo>
                  <a:lnTo>
                    <a:pt x="110" y="0"/>
                  </a:lnTo>
                  <a:close/>
                  <a:moveTo>
                    <a:pt x="25" y="11"/>
                  </a:moveTo>
                  <a:lnTo>
                    <a:pt x="26" y="11"/>
                  </a:lnTo>
                  <a:lnTo>
                    <a:pt x="31" y="11"/>
                  </a:lnTo>
                  <a:lnTo>
                    <a:pt x="95" y="11"/>
                  </a:lnTo>
                  <a:lnTo>
                    <a:pt x="100" y="11"/>
                  </a:lnTo>
                  <a:lnTo>
                    <a:pt x="101" y="11"/>
                  </a:lnTo>
                  <a:lnTo>
                    <a:pt x="116" y="64"/>
                  </a:lnTo>
                  <a:lnTo>
                    <a:pt x="87" y="64"/>
                  </a:lnTo>
                  <a:lnTo>
                    <a:pt x="77" y="80"/>
                  </a:lnTo>
                  <a:lnTo>
                    <a:pt x="50" y="80"/>
                  </a:lnTo>
                  <a:lnTo>
                    <a:pt x="39" y="64"/>
                  </a:lnTo>
                  <a:lnTo>
                    <a:pt x="10" y="64"/>
                  </a:lnTo>
                  <a:lnTo>
                    <a:pt x="25" y="11"/>
                  </a:lnTo>
                  <a:close/>
                </a:path>
              </a:pathLst>
            </a:custGeom>
            <a:solidFill>
              <a:schemeClr val="accent1">
                <a:alpha val="100000"/>
              </a:schemeClr>
            </a:solidFill>
            <a:ln w="9525">
              <a:noFill/>
            </a:ln>
          </p:spPr>
          <p:txBody>
            <a:bodyPr/>
            <a:lstStyle/>
            <a:p>
              <a:endParaRPr lang="zh-CN" altLang="en-US"/>
            </a:p>
          </p:txBody>
        </p:sp>
        <p:sp>
          <p:nvSpPr>
            <p:cNvPr id="55416" name="Rectangle 121"/>
            <p:cNvSpPr/>
            <p:nvPr/>
          </p:nvSpPr>
          <p:spPr>
            <a:xfrm>
              <a:off x="1543857" y="3024738"/>
              <a:ext cx="192682" cy="84296"/>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17" name="Rectangle 122"/>
            <p:cNvSpPr/>
            <p:nvPr/>
          </p:nvSpPr>
          <p:spPr>
            <a:xfrm>
              <a:off x="1543857" y="3024738"/>
              <a:ext cx="192682" cy="84296"/>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18" name="Rectangle 123"/>
            <p:cNvSpPr/>
            <p:nvPr/>
          </p:nvSpPr>
          <p:spPr>
            <a:xfrm>
              <a:off x="1543857" y="3024738"/>
              <a:ext cx="192682" cy="84296"/>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19" name="Rectangle 124"/>
            <p:cNvSpPr/>
            <p:nvPr/>
          </p:nvSpPr>
          <p:spPr>
            <a:xfrm>
              <a:off x="1543857" y="3024738"/>
              <a:ext cx="192682" cy="84296"/>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20" name="Freeform 125"/>
            <p:cNvSpPr>
              <a:spLocks noEditPoints="1"/>
            </p:cNvSpPr>
            <p:nvPr/>
          </p:nvSpPr>
          <p:spPr>
            <a:xfrm>
              <a:off x="1511744" y="2992624"/>
              <a:ext cx="276981" cy="148522"/>
            </a:xfrm>
            <a:custGeom>
              <a:avLst/>
              <a:gdLst/>
              <a:ahLst/>
              <a:cxnLst>
                <a:cxn ang="0">
                  <a:pos x="476022032" y="75030132"/>
                </a:cxn>
                <a:cxn ang="0">
                  <a:pos x="453955879" y="75030132"/>
                </a:cxn>
                <a:cxn ang="0">
                  <a:pos x="453955879" y="18757975"/>
                </a:cxn>
                <a:cxn ang="0">
                  <a:pos x="435041273" y="0"/>
                </a:cxn>
                <a:cxn ang="0">
                  <a:pos x="18914606" y="0"/>
                </a:cxn>
                <a:cxn ang="0">
                  <a:pos x="0" y="18757975"/>
                </a:cxn>
                <a:cxn ang="0">
                  <a:pos x="0" y="243846602"/>
                </a:cxn>
                <a:cxn ang="0">
                  <a:pos x="18914606" y="262604577"/>
                </a:cxn>
                <a:cxn ang="0">
                  <a:pos x="435041273" y="262604577"/>
                </a:cxn>
                <a:cxn ang="0">
                  <a:pos x="453955879" y="243846602"/>
                </a:cxn>
                <a:cxn ang="0">
                  <a:pos x="453955879" y="187574445"/>
                </a:cxn>
                <a:cxn ang="0">
                  <a:pos x="476022032" y="187574445"/>
                </a:cxn>
                <a:cxn ang="0">
                  <a:pos x="491785092" y="171944273"/>
                </a:cxn>
                <a:cxn ang="0">
                  <a:pos x="491785092" y="90660304"/>
                </a:cxn>
                <a:cxn ang="0">
                  <a:pos x="476022032" y="75030132"/>
                </a:cxn>
                <a:cxn ang="0">
                  <a:pos x="416126667" y="225090395"/>
                </a:cxn>
                <a:cxn ang="0">
                  <a:pos x="37829213" y="225090395"/>
                </a:cxn>
                <a:cxn ang="0">
                  <a:pos x="37829213" y="37514182"/>
                </a:cxn>
                <a:cxn ang="0">
                  <a:pos x="416126667" y="37514182"/>
                </a:cxn>
                <a:cxn ang="0">
                  <a:pos x="416126667" y="225090395"/>
                </a:cxn>
              </a:cxnLst>
              <a:rect l="0" t="0" r="0" b="0"/>
              <a:pathLst>
                <a:path w="156" h="84">
                  <a:moveTo>
                    <a:pt x="151" y="24"/>
                  </a:moveTo>
                  <a:cubicBezTo>
                    <a:pt x="144" y="24"/>
                    <a:pt x="144" y="24"/>
                    <a:pt x="144" y="24"/>
                  </a:cubicBezTo>
                  <a:cubicBezTo>
                    <a:pt x="144" y="6"/>
                    <a:pt x="144" y="6"/>
                    <a:pt x="144" y="6"/>
                  </a:cubicBezTo>
                  <a:cubicBezTo>
                    <a:pt x="144" y="3"/>
                    <a:pt x="141" y="0"/>
                    <a:pt x="138" y="0"/>
                  </a:cubicBezTo>
                  <a:cubicBezTo>
                    <a:pt x="6" y="0"/>
                    <a:pt x="6" y="0"/>
                    <a:pt x="6" y="0"/>
                  </a:cubicBezTo>
                  <a:cubicBezTo>
                    <a:pt x="3" y="0"/>
                    <a:pt x="0" y="3"/>
                    <a:pt x="0" y="6"/>
                  </a:cubicBezTo>
                  <a:cubicBezTo>
                    <a:pt x="0" y="78"/>
                    <a:pt x="0" y="78"/>
                    <a:pt x="0" y="78"/>
                  </a:cubicBezTo>
                  <a:cubicBezTo>
                    <a:pt x="0" y="81"/>
                    <a:pt x="3" y="84"/>
                    <a:pt x="6" y="84"/>
                  </a:cubicBezTo>
                  <a:cubicBezTo>
                    <a:pt x="138" y="84"/>
                    <a:pt x="138" y="84"/>
                    <a:pt x="138" y="84"/>
                  </a:cubicBezTo>
                  <a:cubicBezTo>
                    <a:pt x="141" y="84"/>
                    <a:pt x="144" y="81"/>
                    <a:pt x="144" y="78"/>
                  </a:cubicBezTo>
                  <a:cubicBezTo>
                    <a:pt x="144" y="60"/>
                    <a:pt x="144" y="60"/>
                    <a:pt x="144" y="60"/>
                  </a:cubicBezTo>
                  <a:cubicBezTo>
                    <a:pt x="151" y="60"/>
                    <a:pt x="151" y="60"/>
                    <a:pt x="151" y="60"/>
                  </a:cubicBezTo>
                  <a:cubicBezTo>
                    <a:pt x="154" y="60"/>
                    <a:pt x="156" y="58"/>
                    <a:pt x="156" y="55"/>
                  </a:cubicBezTo>
                  <a:cubicBezTo>
                    <a:pt x="156" y="29"/>
                    <a:pt x="156" y="29"/>
                    <a:pt x="156" y="29"/>
                  </a:cubicBezTo>
                  <a:cubicBezTo>
                    <a:pt x="156" y="26"/>
                    <a:pt x="154" y="24"/>
                    <a:pt x="151" y="24"/>
                  </a:cubicBezTo>
                  <a:moveTo>
                    <a:pt x="132" y="72"/>
                  </a:moveTo>
                  <a:cubicBezTo>
                    <a:pt x="12" y="72"/>
                    <a:pt x="12" y="72"/>
                    <a:pt x="12" y="72"/>
                  </a:cubicBezTo>
                  <a:cubicBezTo>
                    <a:pt x="12" y="12"/>
                    <a:pt x="12" y="12"/>
                    <a:pt x="12" y="12"/>
                  </a:cubicBezTo>
                  <a:cubicBezTo>
                    <a:pt x="132" y="12"/>
                    <a:pt x="132" y="12"/>
                    <a:pt x="132" y="12"/>
                  </a:cubicBezTo>
                  <a:lnTo>
                    <a:pt x="132" y="72"/>
                  </a:lnTo>
                  <a:close/>
                </a:path>
              </a:pathLst>
            </a:custGeom>
            <a:solidFill>
              <a:schemeClr val="accent1">
                <a:alpha val="100000"/>
              </a:schemeClr>
            </a:solidFill>
            <a:ln w="9525">
              <a:noFill/>
            </a:ln>
          </p:spPr>
          <p:txBody>
            <a:bodyPr/>
            <a:lstStyle/>
            <a:p>
              <a:endParaRPr lang="zh-CN" altLang="en-US"/>
            </a:p>
          </p:txBody>
        </p:sp>
        <p:sp>
          <p:nvSpPr>
            <p:cNvPr id="55421" name="Freeform 126"/>
            <p:cNvSpPr>
              <a:spLocks noEditPoints="1"/>
            </p:cNvSpPr>
            <p:nvPr/>
          </p:nvSpPr>
          <p:spPr>
            <a:xfrm>
              <a:off x="2515295" y="2960511"/>
              <a:ext cx="291030" cy="212748"/>
            </a:xfrm>
            <a:custGeom>
              <a:avLst/>
              <a:gdLst/>
              <a:ahLst/>
              <a:cxnLst>
                <a:cxn ang="0">
                  <a:pos x="390489503" y="0"/>
                </a:cxn>
                <a:cxn ang="0">
                  <a:pos x="129114395" y="0"/>
                </a:cxn>
                <a:cxn ang="0">
                  <a:pos x="129114395" y="377180929"/>
                </a:cxn>
                <a:cxn ang="0">
                  <a:pos x="390489503" y="377180929"/>
                </a:cxn>
                <a:cxn ang="0">
                  <a:pos x="390489503" y="0"/>
                </a:cxn>
                <a:cxn ang="0">
                  <a:pos x="201543599" y="188590465"/>
                </a:cxn>
                <a:cxn ang="0">
                  <a:pos x="182647944" y="207448802"/>
                </a:cxn>
                <a:cxn ang="0">
                  <a:pos x="163754063" y="188590465"/>
                </a:cxn>
                <a:cxn ang="0">
                  <a:pos x="163754063" y="113153570"/>
                </a:cxn>
                <a:cxn ang="0">
                  <a:pos x="182647944" y="94295232"/>
                </a:cxn>
                <a:cxn ang="0">
                  <a:pos x="201543599" y="113153570"/>
                </a:cxn>
                <a:cxn ang="0">
                  <a:pos x="201543599" y="188590465"/>
                </a:cxn>
                <a:cxn ang="0">
                  <a:pos x="296016551" y="320604144"/>
                </a:cxn>
                <a:cxn ang="0">
                  <a:pos x="220437479" y="320604144"/>
                </a:cxn>
                <a:cxn ang="0">
                  <a:pos x="220437479" y="301744034"/>
                </a:cxn>
                <a:cxn ang="0">
                  <a:pos x="258227015" y="264027360"/>
                </a:cxn>
                <a:cxn ang="0">
                  <a:pos x="296016551" y="301744034"/>
                </a:cxn>
                <a:cxn ang="0">
                  <a:pos x="296016551" y="320604144"/>
                </a:cxn>
                <a:cxn ang="0">
                  <a:pos x="352699967" y="188590465"/>
                </a:cxn>
                <a:cxn ang="0">
                  <a:pos x="333806086" y="207448802"/>
                </a:cxn>
                <a:cxn ang="0">
                  <a:pos x="314910431" y="188590465"/>
                </a:cxn>
                <a:cxn ang="0">
                  <a:pos x="314910431" y="113153570"/>
                </a:cxn>
                <a:cxn ang="0">
                  <a:pos x="333806086" y="94295232"/>
                </a:cxn>
                <a:cxn ang="0">
                  <a:pos x="352699967" y="113153570"/>
                </a:cxn>
                <a:cxn ang="0">
                  <a:pos x="352699967" y="188590465"/>
                </a:cxn>
              </a:cxnLst>
              <a:rect l="0" t="0" r="0" b="0"/>
              <a:pathLst>
                <a:path w="164" h="120">
                  <a:moveTo>
                    <a:pt x="124" y="0"/>
                  </a:moveTo>
                  <a:cubicBezTo>
                    <a:pt x="41" y="0"/>
                    <a:pt x="41" y="0"/>
                    <a:pt x="41" y="0"/>
                  </a:cubicBezTo>
                  <a:cubicBezTo>
                    <a:pt x="0" y="0"/>
                    <a:pt x="0" y="120"/>
                    <a:pt x="41" y="120"/>
                  </a:cubicBezTo>
                  <a:cubicBezTo>
                    <a:pt x="124" y="120"/>
                    <a:pt x="124" y="120"/>
                    <a:pt x="124" y="120"/>
                  </a:cubicBezTo>
                  <a:cubicBezTo>
                    <a:pt x="164" y="120"/>
                    <a:pt x="164" y="0"/>
                    <a:pt x="124" y="0"/>
                  </a:cubicBezTo>
                  <a:moveTo>
                    <a:pt x="64" y="60"/>
                  </a:moveTo>
                  <a:cubicBezTo>
                    <a:pt x="64" y="63"/>
                    <a:pt x="61" y="66"/>
                    <a:pt x="58" y="66"/>
                  </a:cubicBezTo>
                  <a:cubicBezTo>
                    <a:pt x="55" y="66"/>
                    <a:pt x="52" y="63"/>
                    <a:pt x="52" y="60"/>
                  </a:cubicBezTo>
                  <a:cubicBezTo>
                    <a:pt x="52" y="36"/>
                    <a:pt x="52" y="36"/>
                    <a:pt x="52" y="36"/>
                  </a:cubicBezTo>
                  <a:cubicBezTo>
                    <a:pt x="52" y="33"/>
                    <a:pt x="55" y="30"/>
                    <a:pt x="58" y="30"/>
                  </a:cubicBezTo>
                  <a:cubicBezTo>
                    <a:pt x="61" y="30"/>
                    <a:pt x="64" y="33"/>
                    <a:pt x="64" y="36"/>
                  </a:cubicBezTo>
                  <a:lnTo>
                    <a:pt x="64" y="60"/>
                  </a:lnTo>
                  <a:close/>
                  <a:moveTo>
                    <a:pt x="94" y="102"/>
                  </a:moveTo>
                  <a:cubicBezTo>
                    <a:pt x="70" y="102"/>
                    <a:pt x="70" y="102"/>
                    <a:pt x="70" y="102"/>
                  </a:cubicBezTo>
                  <a:cubicBezTo>
                    <a:pt x="70" y="96"/>
                    <a:pt x="70" y="96"/>
                    <a:pt x="70" y="96"/>
                  </a:cubicBezTo>
                  <a:cubicBezTo>
                    <a:pt x="70" y="89"/>
                    <a:pt x="75" y="84"/>
                    <a:pt x="82" y="84"/>
                  </a:cubicBezTo>
                  <a:cubicBezTo>
                    <a:pt x="89" y="84"/>
                    <a:pt x="94" y="89"/>
                    <a:pt x="94" y="96"/>
                  </a:cubicBezTo>
                  <a:lnTo>
                    <a:pt x="94" y="102"/>
                  </a:lnTo>
                  <a:close/>
                  <a:moveTo>
                    <a:pt x="112" y="60"/>
                  </a:moveTo>
                  <a:cubicBezTo>
                    <a:pt x="112" y="63"/>
                    <a:pt x="109" y="66"/>
                    <a:pt x="106" y="66"/>
                  </a:cubicBezTo>
                  <a:cubicBezTo>
                    <a:pt x="103" y="66"/>
                    <a:pt x="100" y="63"/>
                    <a:pt x="100" y="60"/>
                  </a:cubicBezTo>
                  <a:cubicBezTo>
                    <a:pt x="100" y="36"/>
                    <a:pt x="100" y="36"/>
                    <a:pt x="100" y="36"/>
                  </a:cubicBezTo>
                  <a:cubicBezTo>
                    <a:pt x="100" y="33"/>
                    <a:pt x="103" y="30"/>
                    <a:pt x="106" y="30"/>
                  </a:cubicBezTo>
                  <a:cubicBezTo>
                    <a:pt x="109" y="30"/>
                    <a:pt x="112" y="33"/>
                    <a:pt x="112" y="36"/>
                  </a:cubicBezTo>
                  <a:lnTo>
                    <a:pt x="112" y="60"/>
                  </a:lnTo>
                  <a:close/>
                </a:path>
              </a:pathLst>
            </a:custGeom>
            <a:solidFill>
              <a:schemeClr val="accent1">
                <a:alpha val="100000"/>
              </a:schemeClr>
            </a:solidFill>
            <a:ln w="9525">
              <a:noFill/>
            </a:ln>
          </p:spPr>
          <p:txBody>
            <a:bodyPr/>
            <a:lstStyle/>
            <a:p>
              <a:endParaRPr lang="zh-CN" altLang="en-US"/>
            </a:p>
          </p:txBody>
        </p:sp>
        <p:sp>
          <p:nvSpPr>
            <p:cNvPr id="55422" name="Freeform 127"/>
            <p:cNvSpPr/>
            <p:nvPr/>
          </p:nvSpPr>
          <p:spPr>
            <a:xfrm>
              <a:off x="3055207" y="2936427"/>
              <a:ext cx="190675" cy="254896"/>
            </a:xfrm>
            <a:custGeom>
              <a:avLst/>
              <a:gdLst/>
              <a:ahLst/>
              <a:cxnLst>
                <a:cxn ang="0">
                  <a:pos x="281992268" y="306148159"/>
                </a:cxn>
                <a:cxn ang="0">
                  <a:pos x="362561488" y="306148159"/>
                </a:cxn>
                <a:cxn ang="0">
                  <a:pos x="265879227" y="189329523"/>
                </a:cxn>
                <a:cxn ang="0">
                  <a:pos x="318248618" y="189329523"/>
                </a:cxn>
                <a:cxn ang="0">
                  <a:pos x="225594617" y="84593359"/>
                </a:cxn>
                <a:cxn ang="0">
                  <a:pos x="257822707" y="84593359"/>
                </a:cxn>
                <a:cxn ang="0">
                  <a:pos x="193366528" y="0"/>
                </a:cxn>
                <a:cxn ang="0">
                  <a:pos x="128910350" y="84593359"/>
                </a:cxn>
                <a:cxn ang="0">
                  <a:pos x="161138439" y="84593359"/>
                </a:cxn>
                <a:cxn ang="0">
                  <a:pos x="64456178" y="189329523"/>
                </a:cxn>
                <a:cxn ang="0">
                  <a:pos x="116825569" y="189329523"/>
                </a:cxn>
                <a:cxn ang="0">
                  <a:pos x="20143308" y="306148159"/>
                </a:cxn>
                <a:cxn ang="0">
                  <a:pos x="100712528" y="306148159"/>
                </a:cxn>
                <a:cxn ang="0">
                  <a:pos x="0" y="435053282"/>
                </a:cxn>
                <a:cxn ang="0">
                  <a:pos x="149053658" y="435053282"/>
                </a:cxn>
                <a:cxn ang="0">
                  <a:pos x="149053658" y="511590321"/>
                </a:cxn>
                <a:cxn ang="0">
                  <a:pos x="233651138" y="511590321"/>
                </a:cxn>
                <a:cxn ang="0">
                  <a:pos x="233651138" y="435053282"/>
                </a:cxn>
                <a:cxn ang="0">
                  <a:pos x="382704796" y="435053282"/>
                </a:cxn>
                <a:cxn ang="0">
                  <a:pos x="281992268" y="306148159"/>
                </a:cxn>
              </a:cxnLst>
              <a:rect l="0" t="0" r="0" b="0"/>
              <a:pathLst>
                <a:path w="95" h="127">
                  <a:moveTo>
                    <a:pt x="70" y="76"/>
                  </a:moveTo>
                  <a:lnTo>
                    <a:pt x="90" y="76"/>
                  </a:lnTo>
                  <a:lnTo>
                    <a:pt x="66" y="47"/>
                  </a:lnTo>
                  <a:lnTo>
                    <a:pt x="79" y="47"/>
                  </a:lnTo>
                  <a:lnTo>
                    <a:pt x="56" y="21"/>
                  </a:lnTo>
                  <a:lnTo>
                    <a:pt x="64" y="21"/>
                  </a:lnTo>
                  <a:lnTo>
                    <a:pt x="48" y="0"/>
                  </a:lnTo>
                  <a:lnTo>
                    <a:pt x="32" y="21"/>
                  </a:lnTo>
                  <a:lnTo>
                    <a:pt x="40" y="21"/>
                  </a:lnTo>
                  <a:lnTo>
                    <a:pt x="16" y="47"/>
                  </a:lnTo>
                  <a:lnTo>
                    <a:pt x="29" y="47"/>
                  </a:lnTo>
                  <a:lnTo>
                    <a:pt x="5" y="76"/>
                  </a:lnTo>
                  <a:lnTo>
                    <a:pt x="25" y="76"/>
                  </a:lnTo>
                  <a:lnTo>
                    <a:pt x="0" y="108"/>
                  </a:lnTo>
                  <a:lnTo>
                    <a:pt x="37" y="108"/>
                  </a:lnTo>
                  <a:lnTo>
                    <a:pt x="37" y="127"/>
                  </a:lnTo>
                  <a:lnTo>
                    <a:pt x="58" y="127"/>
                  </a:lnTo>
                  <a:lnTo>
                    <a:pt x="58" y="108"/>
                  </a:lnTo>
                  <a:lnTo>
                    <a:pt x="95" y="108"/>
                  </a:lnTo>
                  <a:lnTo>
                    <a:pt x="70" y="76"/>
                  </a:lnTo>
                  <a:close/>
                </a:path>
              </a:pathLst>
            </a:custGeom>
            <a:solidFill>
              <a:schemeClr val="accent1">
                <a:alpha val="100000"/>
              </a:schemeClr>
            </a:solidFill>
            <a:ln w="9525">
              <a:noFill/>
            </a:ln>
          </p:spPr>
          <p:txBody>
            <a:bodyPr/>
            <a:lstStyle/>
            <a:p>
              <a:endParaRPr lang="zh-CN" altLang="en-US"/>
            </a:p>
          </p:txBody>
        </p:sp>
        <p:sp>
          <p:nvSpPr>
            <p:cNvPr id="55423" name="Freeform 128"/>
            <p:cNvSpPr/>
            <p:nvPr/>
          </p:nvSpPr>
          <p:spPr>
            <a:xfrm>
              <a:off x="3512826" y="2922377"/>
              <a:ext cx="256910" cy="276974"/>
            </a:xfrm>
            <a:custGeom>
              <a:avLst/>
              <a:gdLst/>
              <a:ahLst/>
              <a:cxnLst>
                <a:cxn ang="0">
                  <a:pos x="248274969" y="37828257"/>
                </a:cxn>
                <a:cxn ang="0">
                  <a:pos x="248274969" y="18914128"/>
                </a:cxn>
                <a:cxn ang="0">
                  <a:pos x="229176209" y="0"/>
                </a:cxn>
                <a:cxn ang="0">
                  <a:pos x="210077448" y="18914128"/>
                </a:cxn>
                <a:cxn ang="0">
                  <a:pos x="210077448" y="37828257"/>
                </a:cxn>
                <a:cxn ang="0">
                  <a:pos x="0" y="264794246"/>
                </a:cxn>
                <a:cxn ang="0">
                  <a:pos x="3182829" y="264794246"/>
                </a:cxn>
                <a:cxn ang="0">
                  <a:pos x="76391475" y="208051861"/>
                </a:cxn>
                <a:cxn ang="0">
                  <a:pos x="149601904" y="264794246"/>
                </a:cxn>
                <a:cxn ang="0">
                  <a:pos x="155967563" y="264794246"/>
                </a:cxn>
                <a:cxn ang="0">
                  <a:pos x="210077448" y="211205103"/>
                </a:cxn>
                <a:cxn ang="0">
                  <a:pos x="210077448" y="416105497"/>
                </a:cxn>
                <a:cxn ang="0">
                  <a:pos x="171881710" y="453931978"/>
                </a:cxn>
                <a:cxn ang="0">
                  <a:pos x="133685973" y="416105497"/>
                </a:cxn>
                <a:cxn ang="0">
                  <a:pos x="114588996" y="397191369"/>
                </a:cxn>
                <a:cxn ang="0">
                  <a:pos x="95490236" y="416105497"/>
                </a:cxn>
                <a:cxn ang="0">
                  <a:pos x="171881710" y="491760235"/>
                </a:cxn>
                <a:cxn ang="0">
                  <a:pos x="248274969" y="416105497"/>
                </a:cxn>
                <a:cxn ang="0">
                  <a:pos x="248274969" y="211205103"/>
                </a:cxn>
                <a:cxn ang="0">
                  <a:pos x="302384854" y="264794246"/>
                </a:cxn>
                <a:cxn ang="0">
                  <a:pos x="308750513" y="264794246"/>
                </a:cxn>
                <a:cxn ang="0">
                  <a:pos x="381960943" y="208051861"/>
                </a:cxn>
                <a:cxn ang="0">
                  <a:pos x="455169588" y="264794246"/>
                </a:cxn>
                <a:cxn ang="0">
                  <a:pos x="458352417" y="264794246"/>
                </a:cxn>
                <a:cxn ang="0">
                  <a:pos x="248274969" y="37828257"/>
                </a:cxn>
              </a:cxnLst>
              <a:rect l="0" t="0" r="0" b="0"/>
              <a:pathLst>
                <a:path w="144" h="156">
                  <a:moveTo>
                    <a:pt x="78" y="12"/>
                  </a:moveTo>
                  <a:cubicBezTo>
                    <a:pt x="78" y="6"/>
                    <a:pt x="78" y="6"/>
                    <a:pt x="78" y="6"/>
                  </a:cubicBezTo>
                  <a:cubicBezTo>
                    <a:pt x="78" y="3"/>
                    <a:pt x="75" y="0"/>
                    <a:pt x="72" y="0"/>
                  </a:cubicBezTo>
                  <a:cubicBezTo>
                    <a:pt x="69" y="0"/>
                    <a:pt x="66" y="3"/>
                    <a:pt x="66" y="6"/>
                  </a:cubicBezTo>
                  <a:cubicBezTo>
                    <a:pt x="66" y="12"/>
                    <a:pt x="66" y="12"/>
                    <a:pt x="66" y="12"/>
                  </a:cubicBezTo>
                  <a:cubicBezTo>
                    <a:pt x="29" y="15"/>
                    <a:pt x="0" y="46"/>
                    <a:pt x="0" y="84"/>
                  </a:cubicBezTo>
                  <a:cubicBezTo>
                    <a:pt x="1" y="84"/>
                    <a:pt x="1" y="84"/>
                    <a:pt x="1" y="84"/>
                  </a:cubicBezTo>
                  <a:cubicBezTo>
                    <a:pt x="4" y="74"/>
                    <a:pt x="13" y="66"/>
                    <a:pt x="24" y="66"/>
                  </a:cubicBezTo>
                  <a:cubicBezTo>
                    <a:pt x="35" y="66"/>
                    <a:pt x="44" y="74"/>
                    <a:pt x="47" y="84"/>
                  </a:cubicBezTo>
                  <a:cubicBezTo>
                    <a:pt x="49" y="84"/>
                    <a:pt x="49" y="84"/>
                    <a:pt x="49" y="84"/>
                  </a:cubicBezTo>
                  <a:cubicBezTo>
                    <a:pt x="51" y="76"/>
                    <a:pt x="58" y="69"/>
                    <a:pt x="66" y="67"/>
                  </a:cubicBezTo>
                  <a:cubicBezTo>
                    <a:pt x="66" y="132"/>
                    <a:pt x="66" y="132"/>
                    <a:pt x="66" y="132"/>
                  </a:cubicBezTo>
                  <a:cubicBezTo>
                    <a:pt x="66" y="134"/>
                    <a:pt x="65" y="144"/>
                    <a:pt x="54" y="144"/>
                  </a:cubicBezTo>
                  <a:cubicBezTo>
                    <a:pt x="43" y="144"/>
                    <a:pt x="42" y="135"/>
                    <a:pt x="42" y="132"/>
                  </a:cubicBezTo>
                  <a:cubicBezTo>
                    <a:pt x="42" y="129"/>
                    <a:pt x="39" y="126"/>
                    <a:pt x="36" y="126"/>
                  </a:cubicBezTo>
                  <a:cubicBezTo>
                    <a:pt x="33" y="126"/>
                    <a:pt x="30" y="129"/>
                    <a:pt x="30" y="132"/>
                  </a:cubicBezTo>
                  <a:cubicBezTo>
                    <a:pt x="30" y="142"/>
                    <a:pt x="36" y="156"/>
                    <a:pt x="54" y="156"/>
                  </a:cubicBezTo>
                  <a:cubicBezTo>
                    <a:pt x="72" y="156"/>
                    <a:pt x="78" y="142"/>
                    <a:pt x="78" y="132"/>
                  </a:cubicBezTo>
                  <a:cubicBezTo>
                    <a:pt x="78" y="67"/>
                    <a:pt x="78" y="67"/>
                    <a:pt x="78" y="67"/>
                  </a:cubicBezTo>
                  <a:cubicBezTo>
                    <a:pt x="86" y="69"/>
                    <a:pt x="93" y="76"/>
                    <a:pt x="95" y="84"/>
                  </a:cubicBezTo>
                  <a:cubicBezTo>
                    <a:pt x="97" y="84"/>
                    <a:pt x="97" y="84"/>
                    <a:pt x="97" y="84"/>
                  </a:cubicBezTo>
                  <a:cubicBezTo>
                    <a:pt x="100" y="74"/>
                    <a:pt x="109" y="66"/>
                    <a:pt x="120" y="66"/>
                  </a:cubicBezTo>
                  <a:cubicBezTo>
                    <a:pt x="131" y="66"/>
                    <a:pt x="140" y="74"/>
                    <a:pt x="143" y="84"/>
                  </a:cubicBezTo>
                  <a:cubicBezTo>
                    <a:pt x="144" y="84"/>
                    <a:pt x="144" y="84"/>
                    <a:pt x="144" y="84"/>
                  </a:cubicBezTo>
                  <a:cubicBezTo>
                    <a:pt x="144" y="46"/>
                    <a:pt x="115" y="15"/>
                    <a:pt x="78" y="12"/>
                  </a:cubicBezTo>
                </a:path>
              </a:pathLst>
            </a:custGeom>
            <a:solidFill>
              <a:schemeClr val="accent1">
                <a:alpha val="100000"/>
              </a:schemeClr>
            </a:solidFill>
            <a:ln w="9525">
              <a:noFill/>
            </a:ln>
          </p:spPr>
          <p:txBody>
            <a:bodyPr/>
            <a:lstStyle/>
            <a:p>
              <a:endParaRPr lang="zh-CN" altLang="en-US"/>
            </a:p>
          </p:txBody>
        </p:sp>
        <p:sp>
          <p:nvSpPr>
            <p:cNvPr id="55424" name="Oval 129"/>
            <p:cNvSpPr/>
            <p:nvPr/>
          </p:nvSpPr>
          <p:spPr>
            <a:xfrm>
              <a:off x="5070338" y="3129104"/>
              <a:ext cx="42149" cy="42148"/>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25" name="Oval 130"/>
            <p:cNvSpPr/>
            <p:nvPr/>
          </p:nvSpPr>
          <p:spPr>
            <a:xfrm>
              <a:off x="5186751" y="3129104"/>
              <a:ext cx="42149" cy="42148"/>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26" name="Freeform 131"/>
            <p:cNvSpPr>
              <a:spLocks noEditPoints="1"/>
            </p:cNvSpPr>
            <p:nvPr/>
          </p:nvSpPr>
          <p:spPr>
            <a:xfrm>
              <a:off x="4984033" y="2968539"/>
              <a:ext cx="299058" cy="140494"/>
            </a:xfrm>
            <a:custGeom>
              <a:avLst/>
              <a:gdLst/>
              <a:ahLst/>
              <a:cxnLst>
                <a:cxn ang="0">
                  <a:pos x="28519097" y="0"/>
                </a:cxn>
                <a:cxn ang="0">
                  <a:pos x="44363830" y="58398673"/>
                </a:cxn>
                <a:cxn ang="0">
                  <a:pos x="532355282" y="58398673"/>
                </a:cxn>
                <a:cxn ang="0">
                  <a:pos x="123582158" y="97329920"/>
                </a:cxn>
                <a:cxn ang="0">
                  <a:pos x="133089711" y="107063633"/>
                </a:cxn>
                <a:cxn ang="0">
                  <a:pos x="342229158" y="145994880"/>
                </a:cxn>
                <a:cxn ang="0">
                  <a:pos x="323215834" y="87598009"/>
                </a:cxn>
                <a:cxn ang="0">
                  <a:pos x="313710062" y="97329920"/>
                </a:cxn>
                <a:cxn ang="0">
                  <a:pos x="313710062" y="136262969"/>
                </a:cxn>
                <a:cxn ang="0">
                  <a:pos x="304202510" y="126529257"/>
                </a:cxn>
                <a:cxn ang="0">
                  <a:pos x="247164317" y="107063633"/>
                </a:cxn>
                <a:cxn ang="0">
                  <a:pos x="209139448" y="87598009"/>
                </a:cxn>
                <a:cxn ang="0">
                  <a:pos x="199633676" y="97329920"/>
                </a:cxn>
                <a:cxn ang="0">
                  <a:pos x="180620351" y="97329920"/>
                </a:cxn>
                <a:cxn ang="0">
                  <a:pos x="171114579" y="87598009"/>
                </a:cxn>
                <a:cxn ang="0">
                  <a:pos x="152101255" y="126529257"/>
                </a:cxn>
                <a:cxn ang="0">
                  <a:pos x="171114579" y="184927929"/>
                </a:cxn>
                <a:cxn ang="0">
                  <a:pos x="180620351" y="175194217"/>
                </a:cxn>
                <a:cxn ang="0">
                  <a:pos x="199633676" y="136262969"/>
                </a:cxn>
                <a:cxn ang="0">
                  <a:pos x="190126124" y="126529257"/>
                </a:cxn>
                <a:cxn ang="0">
                  <a:pos x="190126124" y="204393553"/>
                </a:cxn>
                <a:cxn ang="0">
                  <a:pos x="209139448" y="184927929"/>
                </a:cxn>
                <a:cxn ang="0">
                  <a:pos x="218645220" y="175194217"/>
                </a:cxn>
                <a:cxn ang="0">
                  <a:pos x="237658544" y="136262969"/>
                </a:cxn>
                <a:cxn ang="0">
                  <a:pos x="228152772" y="126529257"/>
                </a:cxn>
                <a:cxn ang="0">
                  <a:pos x="228152772" y="204393553"/>
                </a:cxn>
                <a:cxn ang="0">
                  <a:pos x="247164317" y="184927929"/>
                </a:cxn>
                <a:cxn ang="0">
                  <a:pos x="256671869" y="175194217"/>
                </a:cxn>
                <a:cxn ang="0">
                  <a:pos x="275683413" y="136262969"/>
                </a:cxn>
                <a:cxn ang="0">
                  <a:pos x="266177641" y="126529257"/>
                </a:cxn>
                <a:cxn ang="0">
                  <a:pos x="266177641" y="204393553"/>
                </a:cxn>
                <a:cxn ang="0">
                  <a:pos x="285190965" y="184927929"/>
                </a:cxn>
                <a:cxn ang="0">
                  <a:pos x="294696738" y="175194217"/>
                </a:cxn>
                <a:cxn ang="0">
                  <a:pos x="275683413" y="97329920"/>
                </a:cxn>
                <a:cxn ang="0">
                  <a:pos x="285190965" y="107063633"/>
                </a:cxn>
                <a:cxn ang="0">
                  <a:pos x="304202510" y="204393553"/>
                </a:cxn>
                <a:cxn ang="0">
                  <a:pos x="323215834" y="184927929"/>
                </a:cxn>
                <a:cxn ang="0">
                  <a:pos x="332721606" y="175194217"/>
                </a:cxn>
                <a:cxn ang="0">
                  <a:pos x="332721606" y="214127266"/>
                </a:cxn>
                <a:cxn ang="0">
                  <a:pos x="342229158" y="223859177"/>
                </a:cxn>
                <a:cxn ang="0">
                  <a:pos x="361240703" y="165460504"/>
                </a:cxn>
                <a:cxn ang="0">
                  <a:pos x="361240703" y="107063633"/>
                </a:cxn>
                <a:cxn ang="0">
                  <a:pos x="370748255" y="97329920"/>
                </a:cxn>
                <a:cxn ang="0">
                  <a:pos x="389759799" y="136262969"/>
                </a:cxn>
                <a:cxn ang="0">
                  <a:pos x="380254027" y="126529257"/>
                </a:cxn>
                <a:cxn ang="0">
                  <a:pos x="380254027" y="204393553"/>
                </a:cxn>
                <a:cxn ang="0">
                  <a:pos x="399267352" y="184927929"/>
                </a:cxn>
                <a:cxn ang="0">
                  <a:pos x="408773124" y="175194217"/>
                </a:cxn>
                <a:cxn ang="0">
                  <a:pos x="389759799" y="97329920"/>
                </a:cxn>
                <a:cxn ang="0">
                  <a:pos x="399267352" y="107063633"/>
                </a:cxn>
                <a:cxn ang="0">
                  <a:pos x="418278896" y="204393553"/>
                </a:cxn>
                <a:cxn ang="0">
                  <a:pos x="418278896" y="145994880"/>
                </a:cxn>
                <a:cxn ang="0">
                  <a:pos x="427784668" y="136262969"/>
                </a:cxn>
                <a:cxn ang="0">
                  <a:pos x="427784668" y="175194217"/>
                </a:cxn>
                <a:cxn ang="0">
                  <a:pos x="437292220" y="184927929"/>
                </a:cxn>
                <a:cxn ang="0">
                  <a:pos x="437292220" y="87598009"/>
                </a:cxn>
                <a:cxn ang="0">
                  <a:pos x="456303764" y="145994880"/>
                </a:cxn>
                <a:cxn ang="0">
                  <a:pos x="465811317" y="136262969"/>
                </a:cxn>
                <a:cxn ang="0">
                  <a:pos x="465811317" y="97329920"/>
                </a:cxn>
                <a:cxn ang="0">
                  <a:pos x="475317089" y="107063633"/>
                </a:cxn>
              </a:cxnLst>
              <a:rect l="0" t="0" r="0" b="0"/>
              <a:pathLst>
                <a:path w="168" h="78">
                  <a:moveTo>
                    <a:pt x="33" y="18"/>
                  </a:moveTo>
                  <a:cubicBezTo>
                    <a:pt x="21" y="0"/>
                    <a:pt x="21" y="0"/>
                    <a:pt x="21" y="0"/>
                  </a:cubicBezTo>
                  <a:cubicBezTo>
                    <a:pt x="9" y="0"/>
                    <a:pt x="9" y="0"/>
                    <a:pt x="9" y="0"/>
                  </a:cubicBezTo>
                  <a:cubicBezTo>
                    <a:pt x="4" y="0"/>
                    <a:pt x="0" y="4"/>
                    <a:pt x="0" y="9"/>
                  </a:cubicBezTo>
                  <a:cubicBezTo>
                    <a:pt x="0" y="14"/>
                    <a:pt x="4" y="18"/>
                    <a:pt x="9" y="18"/>
                  </a:cubicBezTo>
                  <a:cubicBezTo>
                    <a:pt x="14" y="18"/>
                    <a:pt x="14" y="18"/>
                    <a:pt x="14" y="18"/>
                  </a:cubicBezTo>
                  <a:cubicBezTo>
                    <a:pt x="45" y="78"/>
                    <a:pt x="45" y="78"/>
                    <a:pt x="45" y="78"/>
                  </a:cubicBezTo>
                  <a:cubicBezTo>
                    <a:pt x="148" y="78"/>
                    <a:pt x="148" y="78"/>
                    <a:pt x="148" y="78"/>
                  </a:cubicBezTo>
                  <a:cubicBezTo>
                    <a:pt x="168" y="18"/>
                    <a:pt x="168" y="18"/>
                    <a:pt x="168" y="18"/>
                  </a:cubicBezTo>
                  <a:lnTo>
                    <a:pt x="33" y="18"/>
                  </a:lnTo>
                  <a:close/>
                  <a:moveTo>
                    <a:pt x="42" y="33"/>
                  </a:moveTo>
                  <a:cubicBezTo>
                    <a:pt x="40" y="33"/>
                    <a:pt x="39" y="32"/>
                    <a:pt x="39" y="30"/>
                  </a:cubicBezTo>
                  <a:cubicBezTo>
                    <a:pt x="39" y="28"/>
                    <a:pt x="40" y="27"/>
                    <a:pt x="42" y="27"/>
                  </a:cubicBezTo>
                  <a:cubicBezTo>
                    <a:pt x="44" y="27"/>
                    <a:pt x="45" y="28"/>
                    <a:pt x="45" y="30"/>
                  </a:cubicBezTo>
                  <a:cubicBezTo>
                    <a:pt x="45" y="32"/>
                    <a:pt x="44" y="33"/>
                    <a:pt x="42" y="33"/>
                  </a:cubicBezTo>
                  <a:moveTo>
                    <a:pt x="108" y="39"/>
                  </a:moveTo>
                  <a:cubicBezTo>
                    <a:pt x="110" y="39"/>
                    <a:pt x="111" y="40"/>
                    <a:pt x="111" y="42"/>
                  </a:cubicBezTo>
                  <a:cubicBezTo>
                    <a:pt x="111" y="44"/>
                    <a:pt x="110" y="45"/>
                    <a:pt x="108" y="45"/>
                  </a:cubicBezTo>
                  <a:cubicBezTo>
                    <a:pt x="106" y="45"/>
                    <a:pt x="105" y="44"/>
                    <a:pt x="105" y="42"/>
                  </a:cubicBezTo>
                  <a:cubicBezTo>
                    <a:pt x="105" y="40"/>
                    <a:pt x="106" y="39"/>
                    <a:pt x="108" y="39"/>
                  </a:cubicBezTo>
                  <a:moveTo>
                    <a:pt x="102" y="27"/>
                  </a:moveTo>
                  <a:cubicBezTo>
                    <a:pt x="104" y="27"/>
                    <a:pt x="105" y="28"/>
                    <a:pt x="105" y="30"/>
                  </a:cubicBezTo>
                  <a:cubicBezTo>
                    <a:pt x="105" y="32"/>
                    <a:pt x="104" y="33"/>
                    <a:pt x="102" y="33"/>
                  </a:cubicBezTo>
                  <a:cubicBezTo>
                    <a:pt x="100" y="33"/>
                    <a:pt x="99" y="32"/>
                    <a:pt x="99" y="30"/>
                  </a:cubicBezTo>
                  <a:cubicBezTo>
                    <a:pt x="99" y="28"/>
                    <a:pt x="100" y="27"/>
                    <a:pt x="102" y="27"/>
                  </a:cubicBezTo>
                  <a:moveTo>
                    <a:pt x="96" y="39"/>
                  </a:moveTo>
                  <a:cubicBezTo>
                    <a:pt x="98" y="39"/>
                    <a:pt x="99" y="40"/>
                    <a:pt x="99" y="42"/>
                  </a:cubicBezTo>
                  <a:cubicBezTo>
                    <a:pt x="99" y="44"/>
                    <a:pt x="98" y="45"/>
                    <a:pt x="96" y="45"/>
                  </a:cubicBezTo>
                  <a:cubicBezTo>
                    <a:pt x="94" y="45"/>
                    <a:pt x="93" y="44"/>
                    <a:pt x="93" y="42"/>
                  </a:cubicBezTo>
                  <a:cubicBezTo>
                    <a:pt x="93" y="40"/>
                    <a:pt x="94" y="39"/>
                    <a:pt x="96" y="39"/>
                  </a:cubicBezTo>
                  <a:moveTo>
                    <a:pt x="78" y="27"/>
                  </a:moveTo>
                  <a:cubicBezTo>
                    <a:pt x="80" y="27"/>
                    <a:pt x="81" y="28"/>
                    <a:pt x="81" y="30"/>
                  </a:cubicBezTo>
                  <a:cubicBezTo>
                    <a:pt x="81" y="32"/>
                    <a:pt x="80" y="33"/>
                    <a:pt x="78" y="33"/>
                  </a:cubicBezTo>
                  <a:cubicBezTo>
                    <a:pt x="76" y="33"/>
                    <a:pt x="75" y="32"/>
                    <a:pt x="75" y="30"/>
                  </a:cubicBezTo>
                  <a:cubicBezTo>
                    <a:pt x="75" y="28"/>
                    <a:pt x="76" y="27"/>
                    <a:pt x="78" y="27"/>
                  </a:cubicBezTo>
                  <a:moveTo>
                    <a:pt x="66" y="27"/>
                  </a:moveTo>
                  <a:cubicBezTo>
                    <a:pt x="68" y="27"/>
                    <a:pt x="69" y="28"/>
                    <a:pt x="69" y="30"/>
                  </a:cubicBezTo>
                  <a:cubicBezTo>
                    <a:pt x="69" y="32"/>
                    <a:pt x="68" y="33"/>
                    <a:pt x="66" y="33"/>
                  </a:cubicBezTo>
                  <a:cubicBezTo>
                    <a:pt x="64" y="33"/>
                    <a:pt x="63" y="32"/>
                    <a:pt x="63" y="30"/>
                  </a:cubicBezTo>
                  <a:cubicBezTo>
                    <a:pt x="63" y="28"/>
                    <a:pt x="64" y="27"/>
                    <a:pt x="66" y="27"/>
                  </a:cubicBezTo>
                  <a:moveTo>
                    <a:pt x="54" y="27"/>
                  </a:moveTo>
                  <a:cubicBezTo>
                    <a:pt x="56" y="27"/>
                    <a:pt x="57" y="28"/>
                    <a:pt x="57" y="30"/>
                  </a:cubicBezTo>
                  <a:cubicBezTo>
                    <a:pt x="57" y="32"/>
                    <a:pt x="56" y="33"/>
                    <a:pt x="54" y="33"/>
                  </a:cubicBezTo>
                  <a:cubicBezTo>
                    <a:pt x="52" y="33"/>
                    <a:pt x="51" y="32"/>
                    <a:pt x="51" y="30"/>
                  </a:cubicBezTo>
                  <a:cubicBezTo>
                    <a:pt x="51" y="28"/>
                    <a:pt x="52" y="27"/>
                    <a:pt x="54" y="27"/>
                  </a:cubicBezTo>
                  <a:moveTo>
                    <a:pt x="48" y="45"/>
                  </a:moveTo>
                  <a:cubicBezTo>
                    <a:pt x="46" y="45"/>
                    <a:pt x="45" y="44"/>
                    <a:pt x="45" y="42"/>
                  </a:cubicBezTo>
                  <a:cubicBezTo>
                    <a:pt x="45" y="40"/>
                    <a:pt x="46" y="39"/>
                    <a:pt x="48" y="39"/>
                  </a:cubicBezTo>
                  <a:cubicBezTo>
                    <a:pt x="50" y="39"/>
                    <a:pt x="51" y="40"/>
                    <a:pt x="51" y="42"/>
                  </a:cubicBezTo>
                  <a:cubicBezTo>
                    <a:pt x="51" y="44"/>
                    <a:pt x="50" y="45"/>
                    <a:pt x="48" y="45"/>
                  </a:cubicBezTo>
                  <a:moveTo>
                    <a:pt x="54" y="57"/>
                  </a:moveTo>
                  <a:cubicBezTo>
                    <a:pt x="52" y="57"/>
                    <a:pt x="51" y="56"/>
                    <a:pt x="51" y="54"/>
                  </a:cubicBezTo>
                  <a:cubicBezTo>
                    <a:pt x="51" y="52"/>
                    <a:pt x="52" y="51"/>
                    <a:pt x="54" y="51"/>
                  </a:cubicBezTo>
                  <a:cubicBezTo>
                    <a:pt x="56" y="51"/>
                    <a:pt x="57" y="52"/>
                    <a:pt x="57" y="54"/>
                  </a:cubicBezTo>
                  <a:cubicBezTo>
                    <a:pt x="57" y="56"/>
                    <a:pt x="56" y="57"/>
                    <a:pt x="54" y="57"/>
                  </a:cubicBezTo>
                  <a:moveTo>
                    <a:pt x="60" y="39"/>
                  </a:moveTo>
                  <a:cubicBezTo>
                    <a:pt x="62" y="39"/>
                    <a:pt x="63" y="40"/>
                    <a:pt x="63" y="42"/>
                  </a:cubicBezTo>
                  <a:cubicBezTo>
                    <a:pt x="63" y="44"/>
                    <a:pt x="62" y="45"/>
                    <a:pt x="60" y="45"/>
                  </a:cubicBezTo>
                  <a:cubicBezTo>
                    <a:pt x="58" y="45"/>
                    <a:pt x="57" y="44"/>
                    <a:pt x="57" y="42"/>
                  </a:cubicBezTo>
                  <a:cubicBezTo>
                    <a:pt x="57" y="40"/>
                    <a:pt x="58" y="39"/>
                    <a:pt x="60" y="39"/>
                  </a:cubicBezTo>
                  <a:moveTo>
                    <a:pt x="60" y="69"/>
                  </a:moveTo>
                  <a:cubicBezTo>
                    <a:pt x="58" y="69"/>
                    <a:pt x="57" y="68"/>
                    <a:pt x="57" y="66"/>
                  </a:cubicBezTo>
                  <a:cubicBezTo>
                    <a:pt x="57" y="64"/>
                    <a:pt x="58" y="63"/>
                    <a:pt x="60" y="63"/>
                  </a:cubicBezTo>
                  <a:cubicBezTo>
                    <a:pt x="62" y="63"/>
                    <a:pt x="63" y="64"/>
                    <a:pt x="63" y="66"/>
                  </a:cubicBezTo>
                  <a:cubicBezTo>
                    <a:pt x="63" y="68"/>
                    <a:pt x="62" y="69"/>
                    <a:pt x="60" y="69"/>
                  </a:cubicBezTo>
                  <a:moveTo>
                    <a:pt x="66" y="57"/>
                  </a:moveTo>
                  <a:cubicBezTo>
                    <a:pt x="64" y="57"/>
                    <a:pt x="63" y="56"/>
                    <a:pt x="63" y="54"/>
                  </a:cubicBezTo>
                  <a:cubicBezTo>
                    <a:pt x="63" y="52"/>
                    <a:pt x="64" y="51"/>
                    <a:pt x="66" y="51"/>
                  </a:cubicBezTo>
                  <a:cubicBezTo>
                    <a:pt x="68" y="51"/>
                    <a:pt x="69" y="52"/>
                    <a:pt x="69" y="54"/>
                  </a:cubicBezTo>
                  <a:cubicBezTo>
                    <a:pt x="69" y="56"/>
                    <a:pt x="68" y="57"/>
                    <a:pt x="66" y="57"/>
                  </a:cubicBezTo>
                  <a:moveTo>
                    <a:pt x="72" y="39"/>
                  </a:moveTo>
                  <a:cubicBezTo>
                    <a:pt x="74" y="39"/>
                    <a:pt x="75" y="40"/>
                    <a:pt x="75" y="42"/>
                  </a:cubicBezTo>
                  <a:cubicBezTo>
                    <a:pt x="75" y="44"/>
                    <a:pt x="74" y="45"/>
                    <a:pt x="72" y="45"/>
                  </a:cubicBezTo>
                  <a:cubicBezTo>
                    <a:pt x="70" y="45"/>
                    <a:pt x="69" y="44"/>
                    <a:pt x="69" y="42"/>
                  </a:cubicBezTo>
                  <a:cubicBezTo>
                    <a:pt x="69" y="40"/>
                    <a:pt x="70" y="39"/>
                    <a:pt x="72" y="39"/>
                  </a:cubicBezTo>
                  <a:moveTo>
                    <a:pt x="72" y="69"/>
                  </a:moveTo>
                  <a:cubicBezTo>
                    <a:pt x="70" y="69"/>
                    <a:pt x="69" y="68"/>
                    <a:pt x="69" y="66"/>
                  </a:cubicBezTo>
                  <a:cubicBezTo>
                    <a:pt x="69" y="64"/>
                    <a:pt x="70" y="63"/>
                    <a:pt x="72" y="63"/>
                  </a:cubicBezTo>
                  <a:cubicBezTo>
                    <a:pt x="74" y="63"/>
                    <a:pt x="75" y="64"/>
                    <a:pt x="75" y="66"/>
                  </a:cubicBezTo>
                  <a:cubicBezTo>
                    <a:pt x="75" y="68"/>
                    <a:pt x="74" y="69"/>
                    <a:pt x="72" y="69"/>
                  </a:cubicBezTo>
                  <a:moveTo>
                    <a:pt x="78" y="57"/>
                  </a:moveTo>
                  <a:cubicBezTo>
                    <a:pt x="76" y="57"/>
                    <a:pt x="75" y="56"/>
                    <a:pt x="75" y="54"/>
                  </a:cubicBezTo>
                  <a:cubicBezTo>
                    <a:pt x="75" y="52"/>
                    <a:pt x="76" y="51"/>
                    <a:pt x="78" y="51"/>
                  </a:cubicBezTo>
                  <a:cubicBezTo>
                    <a:pt x="80" y="51"/>
                    <a:pt x="81" y="52"/>
                    <a:pt x="81" y="54"/>
                  </a:cubicBezTo>
                  <a:cubicBezTo>
                    <a:pt x="81" y="56"/>
                    <a:pt x="80" y="57"/>
                    <a:pt x="78" y="57"/>
                  </a:cubicBezTo>
                  <a:moveTo>
                    <a:pt x="84" y="39"/>
                  </a:moveTo>
                  <a:cubicBezTo>
                    <a:pt x="86" y="39"/>
                    <a:pt x="87" y="40"/>
                    <a:pt x="87" y="42"/>
                  </a:cubicBezTo>
                  <a:cubicBezTo>
                    <a:pt x="87" y="44"/>
                    <a:pt x="86" y="45"/>
                    <a:pt x="84" y="45"/>
                  </a:cubicBezTo>
                  <a:cubicBezTo>
                    <a:pt x="82" y="45"/>
                    <a:pt x="81" y="44"/>
                    <a:pt x="81" y="42"/>
                  </a:cubicBezTo>
                  <a:cubicBezTo>
                    <a:pt x="81" y="40"/>
                    <a:pt x="82" y="39"/>
                    <a:pt x="84" y="39"/>
                  </a:cubicBezTo>
                  <a:moveTo>
                    <a:pt x="84" y="69"/>
                  </a:moveTo>
                  <a:cubicBezTo>
                    <a:pt x="82" y="69"/>
                    <a:pt x="81" y="68"/>
                    <a:pt x="81" y="66"/>
                  </a:cubicBezTo>
                  <a:cubicBezTo>
                    <a:pt x="81" y="64"/>
                    <a:pt x="82" y="63"/>
                    <a:pt x="84" y="63"/>
                  </a:cubicBezTo>
                  <a:cubicBezTo>
                    <a:pt x="86" y="63"/>
                    <a:pt x="87" y="64"/>
                    <a:pt x="87" y="66"/>
                  </a:cubicBezTo>
                  <a:cubicBezTo>
                    <a:pt x="87" y="68"/>
                    <a:pt x="86" y="69"/>
                    <a:pt x="84" y="69"/>
                  </a:cubicBezTo>
                  <a:moveTo>
                    <a:pt x="90" y="57"/>
                  </a:moveTo>
                  <a:cubicBezTo>
                    <a:pt x="88" y="57"/>
                    <a:pt x="87" y="56"/>
                    <a:pt x="87" y="54"/>
                  </a:cubicBezTo>
                  <a:cubicBezTo>
                    <a:pt x="87" y="52"/>
                    <a:pt x="88" y="51"/>
                    <a:pt x="90" y="51"/>
                  </a:cubicBezTo>
                  <a:cubicBezTo>
                    <a:pt x="92" y="51"/>
                    <a:pt x="93" y="52"/>
                    <a:pt x="93" y="54"/>
                  </a:cubicBezTo>
                  <a:cubicBezTo>
                    <a:pt x="93" y="56"/>
                    <a:pt x="92" y="57"/>
                    <a:pt x="90" y="57"/>
                  </a:cubicBezTo>
                  <a:moveTo>
                    <a:pt x="90" y="33"/>
                  </a:moveTo>
                  <a:cubicBezTo>
                    <a:pt x="88" y="33"/>
                    <a:pt x="87" y="32"/>
                    <a:pt x="87" y="30"/>
                  </a:cubicBezTo>
                  <a:cubicBezTo>
                    <a:pt x="87" y="28"/>
                    <a:pt x="88" y="27"/>
                    <a:pt x="90" y="27"/>
                  </a:cubicBezTo>
                  <a:cubicBezTo>
                    <a:pt x="92" y="27"/>
                    <a:pt x="93" y="28"/>
                    <a:pt x="93" y="30"/>
                  </a:cubicBezTo>
                  <a:cubicBezTo>
                    <a:pt x="93" y="32"/>
                    <a:pt x="92" y="33"/>
                    <a:pt x="90" y="33"/>
                  </a:cubicBezTo>
                  <a:moveTo>
                    <a:pt x="96" y="69"/>
                  </a:moveTo>
                  <a:cubicBezTo>
                    <a:pt x="94" y="69"/>
                    <a:pt x="93" y="68"/>
                    <a:pt x="93" y="66"/>
                  </a:cubicBezTo>
                  <a:cubicBezTo>
                    <a:pt x="93" y="64"/>
                    <a:pt x="94" y="63"/>
                    <a:pt x="96" y="63"/>
                  </a:cubicBezTo>
                  <a:cubicBezTo>
                    <a:pt x="98" y="63"/>
                    <a:pt x="99" y="64"/>
                    <a:pt x="99" y="66"/>
                  </a:cubicBezTo>
                  <a:cubicBezTo>
                    <a:pt x="99" y="68"/>
                    <a:pt x="98" y="69"/>
                    <a:pt x="96" y="69"/>
                  </a:cubicBezTo>
                  <a:moveTo>
                    <a:pt x="102" y="57"/>
                  </a:moveTo>
                  <a:cubicBezTo>
                    <a:pt x="100" y="57"/>
                    <a:pt x="99" y="56"/>
                    <a:pt x="99" y="54"/>
                  </a:cubicBezTo>
                  <a:cubicBezTo>
                    <a:pt x="99" y="52"/>
                    <a:pt x="100" y="51"/>
                    <a:pt x="102" y="51"/>
                  </a:cubicBezTo>
                  <a:cubicBezTo>
                    <a:pt x="104" y="51"/>
                    <a:pt x="105" y="52"/>
                    <a:pt x="105" y="54"/>
                  </a:cubicBezTo>
                  <a:cubicBezTo>
                    <a:pt x="105" y="56"/>
                    <a:pt x="104" y="57"/>
                    <a:pt x="102" y="57"/>
                  </a:cubicBezTo>
                  <a:moveTo>
                    <a:pt x="108" y="69"/>
                  </a:moveTo>
                  <a:cubicBezTo>
                    <a:pt x="106" y="69"/>
                    <a:pt x="105" y="68"/>
                    <a:pt x="105" y="66"/>
                  </a:cubicBezTo>
                  <a:cubicBezTo>
                    <a:pt x="105" y="64"/>
                    <a:pt x="106" y="63"/>
                    <a:pt x="108" y="63"/>
                  </a:cubicBezTo>
                  <a:cubicBezTo>
                    <a:pt x="110" y="63"/>
                    <a:pt x="111" y="64"/>
                    <a:pt x="111" y="66"/>
                  </a:cubicBezTo>
                  <a:cubicBezTo>
                    <a:pt x="111" y="68"/>
                    <a:pt x="110" y="69"/>
                    <a:pt x="108" y="69"/>
                  </a:cubicBezTo>
                  <a:moveTo>
                    <a:pt x="114" y="57"/>
                  </a:moveTo>
                  <a:cubicBezTo>
                    <a:pt x="112" y="57"/>
                    <a:pt x="111" y="56"/>
                    <a:pt x="111" y="54"/>
                  </a:cubicBezTo>
                  <a:cubicBezTo>
                    <a:pt x="111" y="52"/>
                    <a:pt x="112" y="51"/>
                    <a:pt x="114" y="51"/>
                  </a:cubicBezTo>
                  <a:cubicBezTo>
                    <a:pt x="116" y="51"/>
                    <a:pt x="117" y="52"/>
                    <a:pt x="117" y="54"/>
                  </a:cubicBezTo>
                  <a:cubicBezTo>
                    <a:pt x="117" y="56"/>
                    <a:pt x="116" y="57"/>
                    <a:pt x="114" y="57"/>
                  </a:cubicBezTo>
                  <a:moveTo>
                    <a:pt x="114" y="33"/>
                  </a:moveTo>
                  <a:cubicBezTo>
                    <a:pt x="112" y="33"/>
                    <a:pt x="111" y="32"/>
                    <a:pt x="111" y="30"/>
                  </a:cubicBezTo>
                  <a:cubicBezTo>
                    <a:pt x="111" y="28"/>
                    <a:pt x="112" y="27"/>
                    <a:pt x="114" y="27"/>
                  </a:cubicBezTo>
                  <a:cubicBezTo>
                    <a:pt x="116" y="27"/>
                    <a:pt x="117" y="28"/>
                    <a:pt x="117" y="30"/>
                  </a:cubicBezTo>
                  <a:cubicBezTo>
                    <a:pt x="117" y="32"/>
                    <a:pt x="116" y="33"/>
                    <a:pt x="114" y="33"/>
                  </a:cubicBezTo>
                  <a:moveTo>
                    <a:pt x="120" y="39"/>
                  </a:moveTo>
                  <a:cubicBezTo>
                    <a:pt x="122" y="39"/>
                    <a:pt x="123" y="40"/>
                    <a:pt x="123" y="42"/>
                  </a:cubicBezTo>
                  <a:cubicBezTo>
                    <a:pt x="123" y="44"/>
                    <a:pt x="122" y="45"/>
                    <a:pt x="120" y="45"/>
                  </a:cubicBezTo>
                  <a:cubicBezTo>
                    <a:pt x="118" y="45"/>
                    <a:pt x="117" y="44"/>
                    <a:pt x="117" y="42"/>
                  </a:cubicBezTo>
                  <a:cubicBezTo>
                    <a:pt x="117" y="40"/>
                    <a:pt x="118" y="39"/>
                    <a:pt x="120" y="39"/>
                  </a:cubicBezTo>
                  <a:moveTo>
                    <a:pt x="120" y="69"/>
                  </a:moveTo>
                  <a:cubicBezTo>
                    <a:pt x="118" y="69"/>
                    <a:pt x="117" y="68"/>
                    <a:pt x="117" y="66"/>
                  </a:cubicBezTo>
                  <a:cubicBezTo>
                    <a:pt x="117" y="64"/>
                    <a:pt x="118" y="63"/>
                    <a:pt x="120" y="63"/>
                  </a:cubicBezTo>
                  <a:cubicBezTo>
                    <a:pt x="122" y="63"/>
                    <a:pt x="123" y="64"/>
                    <a:pt x="123" y="66"/>
                  </a:cubicBezTo>
                  <a:cubicBezTo>
                    <a:pt x="123" y="68"/>
                    <a:pt x="122" y="69"/>
                    <a:pt x="120" y="69"/>
                  </a:cubicBezTo>
                  <a:moveTo>
                    <a:pt x="126" y="57"/>
                  </a:moveTo>
                  <a:cubicBezTo>
                    <a:pt x="124" y="57"/>
                    <a:pt x="123" y="56"/>
                    <a:pt x="123" y="54"/>
                  </a:cubicBezTo>
                  <a:cubicBezTo>
                    <a:pt x="123" y="52"/>
                    <a:pt x="124" y="51"/>
                    <a:pt x="126" y="51"/>
                  </a:cubicBezTo>
                  <a:cubicBezTo>
                    <a:pt x="128" y="51"/>
                    <a:pt x="129" y="52"/>
                    <a:pt x="129" y="54"/>
                  </a:cubicBezTo>
                  <a:cubicBezTo>
                    <a:pt x="129" y="56"/>
                    <a:pt x="128" y="57"/>
                    <a:pt x="126" y="57"/>
                  </a:cubicBezTo>
                  <a:moveTo>
                    <a:pt x="126" y="33"/>
                  </a:moveTo>
                  <a:cubicBezTo>
                    <a:pt x="124" y="33"/>
                    <a:pt x="123" y="32"/>
                    <a:pt x="123" y="30"/>
                  </a:cubicBezTo>
                  <a:cubicBezTo>
                    <a:pt x="123" y="28"/>
                    <a:pt x="124" y="27"/>
                    <a:pt x="126" y="27"/>
                  </a:cubicBezTo>
                  <a:cubicBezTo>
                    <a:pt x="128" y="27"/>
                    <a:pt x="129" y="28"/>
                    <a:pt x="129" y="30"/>
                  </a:cubicBezTo>
                  <a:cubicBezTo>
                    <a:pt x="129" y="32"/>
                    <a:pt x="128" y="33"/>
                    <a:pt x="126" y="33"/>
                  </a:cubicBezTo>
                  <a:moveTo>
                    <a:pt x="132" y="69"/>
                  </a:moveTo>
                  <a:cubicBezTo>
                    <a:pt x="130" y="69"/>
                    <a:pt x="129" y="68"/>
                    <a:pt x="129" y="66"/>
                  </a:cubicBezTo>
                  <a:cubicBezTo>
                    <a:pt x="129" y="64"/>
                    <a:pt x="130" y="63"/>
                    <a:pt x="132" y="63"/>
                  </a:cubicBezTo>
                  <a:cubicBezTo>
                    <a:pt x="134" y="63"/>
                    <a:pt x="135" y="64"/>
                    <a:pt x="135" y="66"/>
                  </a:cubicBezTo>
                  <a:cubicBezTo>
                    <a:pt x="135" y="68"/>
                    <a:pt x="134" y="69"/>
                    <a:pt x="132" y="69"/>
                  </a:cubicBezTo>
                  <a:moveTo>
                    <a:pt x="132" y="45"/>
                  </a:moveTo>
                  <a:cubicBezTo>
                    <a:pt x="130" y="45"/>
                    <a:pt x="129" y="44"/>
                    <a:pt x="129" y="42"/>
                  </a:cubicBezTo>
                  <a:cubicBezTo>
                    <a:pt x="129" y="40"/>
                    <a:pt x="130" y="39"/>
                    <a:pt x="132" y="39"/>
                  </a:cubicBezTo>
                  <a:cubicBezTo>
                    <a:pt x="134" y="39"/>
                    <a:pt x="135" y="40"/>
                    <a:pt x="135" y="42"/>
                  </a:cubicBezTo>
                  <a:cubicBezTo>
                    <a:pt x="135" y="44"/>
                    <a:pt x="134" y="45"/>
                    <a:pt x="132" y="45"/>
                  </a:cubicBezTo>
                  <a:moveTo>
                    <a:pt x="138" y="57"/>
                  </a:moveTo>
                  <a:cubicBezTo>
                    <a:pt x="136" y="57"/>
                    <a:pt x="135" y="56"/>
                    <a:pt x="135" y="54"/>
                  </a:cubicBezTo>
                  <a:cubicBezTo>
                    <a:pt x="135" y="52"/>
                    <a:pt x="136" y="51"/>
                    <a:pt x="138" y="51"/>
                  </a:cubicBezTo>
                  <a:cubicBezTo>
                    <a:pt x="140" y="51"/>
                    <a:pt x="141" y="52"/>
                    <a:pt x="141" y="54"/>
                  </a:cubicBezTo>
                  <a:cubicBezTo>
                    <a:pt x="141" y="56"/>
                    <a:pt x="140" y="57"/>
                    <a:pt x="138" y="57"/>
                  </a:cubicBezTo>
                  <a:moveTo>
                    <a:pt x="138" y="33"/>
                  </a:moveTo>
                  <a:cubicBezTo>
                    <a:pt x="136" y="33"/>
                    <a:pt x="135" y="32"/>
                    <a:pt x="135" y="30"/>
                  </a:cubicBezTo>
                  <a:cubicBezTo>
                    <a:pt x="135" y="28"/>
                    <a:pt x="136" y="27"/>
                    <a:pt x="138" y="27"/>
                  </a:cubicBezTo>
                  <a:cubicBezTo>
                    <a:pt x="140" y="27"/>
                    <a:pt x="141" y="28"/>
                    <a:pt x="141" y="30"/>
                  </a:cubicBezTo>
                  <a:cubicBezTo>
                    <a:pt x="141" y="32"/>
                    <a:pt x="140" y="33"/>
                    <a:pt x="138" y="33"/>
                  </a:cubicBezTo>
                  <a:moveTo>
                    <a:pt x="144" y="45"/>
                  </a:moveTo>
                  <a:cubicBezTo>
                    <a:pt x="142" y="45"/>
                    <a:pt x="141" y="44"/>
                    <a:pt x="141" y="42"/>
                  </a:cubicBezTo>
                  <a:cubicBezTo>
                    <a:pt x="141" y="40"/>
                    <a:pt x="142" y="39"/>
                    <a:pt x="144" y="39"/>
                  </a:cubicBezTo>
                  <a:cubicBezTo>
                    <a:pt x="146" y="39"/>
                    <a:pt x="147" y="40"/>
                    <a:pt x="147" y="42"/>
                  </a:cubicBezTo>
                  <a:cubicBezTo>
                    <a:pt x="147" y="44"/>
                    <a:pt x="146" y="45"/>
                    <a:pt x="144" y="45"/>
                  </a:cubicBezTo>
                  <a:moveTo>
                    <a:pt x="150" y="33"/>
                  </a:moveTo>
                  <a:cubicBezTo>
                    <a:pt x="148" y="33"/>
                    <a:pt x="147" y="32"/>
                    <a:pt x="147" y="30"/>
                  </a:cubicBezTo>
                  <a:cubicBezTo>
                    <a:pt x="147" y="28"/>
                    <a:pt x="148" y="27"/>
                    <a:pt x="150" y="27"/>
                  </a:cubicBezTo>
                  <a:cubicBezTo>
                    <a:pt x="152" y="27"/>
                    <a:pt x="153" y="28"/>
                    <a:pt x="153" y="30"/>
                  </a:cubicBezTo>
                  <a:cubicBezTo>
                    <a:pt x="153" y="32"/>
                    <a:pt x="152" y="33"/>
                    <a:pt x="150" y="33"/>
                  </a:cubicBezTo>
                </a:path>
              </a:pathLst>
            </a:custGeom>
            <a:solidFill>
              <a:schemeClr val="accent1">
                <a:alpha val="100000"/>
              </a:schemeClr>
            </a:solidFill>
            <a:ln w="9525">
              <a:noFill/>
            </a:ln>
          </p:spPr>
          <p:txBody>
            <a:bodyPr/>
            <a:lstStyle/>
            <a:p>
              <a:endParaRPr lang="zh-CN" altLang="en-US"/>
            </a:p>
          </p:txBody>
        </p:sp>
        <p:sp>
          <p:nvSpPr>
            <p:cNvPr id="55427" name="Freeform 132"/>
            <p:cNvSpPr>
              <a:spLocks noEditPoints="1"/>
            </p:cNvSpPr>
            <p:nvPr/>
          </p:nvSpPr>
          <p:spPr>
            <a:xfrm>
              <a:off x="5517922" y="2950476"/>
              <a:ext cx="254902" cy="212748"/>
            </a:xfrm>
            <a:custGeom>
              <a:avLst/>
              <a:gdLst/>
              <a:ahLst/>
              <a:cxnLst>
                <a:cxn ang="0">
                  <a:pos x="413613898" y="113153570"/>
                </a:cxn>
                <a:cxn ang="0">
                  <a:pos x="357211520" y="113153570"/>
                </a:cxn>
                <a:cxn ang="0">
                  <a:pos x="225607742" y="0"/>
                </a:cxn>
                <a:cxn ang="0">
                  <a:pos x="94003963" y="113153570"/>
                </a:cxn>
                <a:cxn ang="0">
                  <a:pos x="37601585" y="113153570"/>
                </a:cxn>
                <a:cxn ang="0">
                  <a:pos x="0" y="150872017"/>
                </a:cxn>
                <a:cxn ang="0">
                  <a:pos x="0" y="377180929"/>
                </a:cxn>
                <a:cxn ang="0">
                  <a:pos x="451215483" y="377180929"/>
                </a:cxn>
                <a:cxn ang="0">
                  <a:pos x="451215483" y="150872017"/>
                </a:cxn>
                <a:cxn ang="0">
                  <a:pos x="413613898" y="113153570"/>
                </a:cxn>
                <a:cxn ang="0">
                  <a:pos x="319611705" y="282885697"/>
                </a:cxn>
                <a:cxn ang="0">
                  <a:pos x="263209327" y="282885697"/>
                </a:cxn>
                <a:cxn ang="0">
                  <a:pos x="263209327" y="339462482"/>
                </a:cxn>
                <a:cxn ang="0">
                  <a:pos x="188006156" y="339462482"/>
                </a:cxn>
                <a:cxn ang="0">
                  <a:pos x="188006156" y="282885697"/>
                </a:cxn>
                <a:cxn ang="0">
                  <a:pos x="131603778" y="282885697"/>
                </a:cxn>
                <a:cxn ang="0">
                  <a:pos x="131603778" y="207448802"/>
                </a:cxn>
                <a:cxn ang="0">
                  <a:pos x="188006156" y="207448802"/>
                </a:cxn>
                <a:cxn ang="0">
                  <a:pos x="188006156" y="150872017"/>
                </a:cxn>
                <a:cxn ang="0">
                  <a:pos x="263209327" y="150872017"/>
                </a:cxn>
                <a:cxn ang="0">
                  <a:pos x="263209327" y="207448802"/>
                </a:cxn>
                <a:cxn ang="0">
                  <a:pos x="319611705" y="207448802"/>
                </a:cxn>
                <a:cxn ang="0">
                  <a:pos x="319611705" y="282885697"/>
                </a:cxn>
                <a:cxn ang="0">
                  <a:pos x="131603778" y="113153570"/>
                </a:cxn>
                <a:cxn ang="0">
                  <a:pos x="225607742" y="37718448"/>
                </a:cxn>
                <a:cxn ang="0">
                  <a:pos x="319611705" y="113153570"/>
                </a:cxn>
                <a:cxn ang="0">
                  <a:pos x="131603778" y="113153570"/>
                </a:cxn>
              </a:cxnLst>
              <a:rect l="0" t="0" r="0" b="0"/>
              <a:pathLst>
                <a:path w="144" h="120">
                  <a:moveTo>
                    <a:pt x="132" y="36"/>
                  </a:moveTo>
                  <a:cubicBezTo>
                    <a:pt x="114" y="36"/>
                    <a:pt x="114" y="36"/>
                    <a:pt x="114" y="36"/>
                  </a:cubicBezTo>
                  <a:cubicBezTo>
                    <a:pt x="114" y="16"/>
                    <a:pt x="95" y="0"/>
                    <a:pt x="72" y="0"/>
                  </a:cubicBezTo>
                  <a:cubicBezTo>
                    <a:pt x="49" y="0"/>
                    <a:pt x="30" y="16"/>
                    <a:pt x="30" y="36"/>
                  </a:cubicBezTo>
                  <a:cubicBezTo>
                    <a:pt x="12" y="36"/>
                    <a:pt x="12" y="36"/>
                    <a:pt x="12" y="36"/>
                  </a:cubicBezTo>
                  <a:cubicBezTo>
                    <a:pt x="5" y="36"/>
                    <a:pt x="0" y="41"/>
                    <a:pt x="0" y="48"/>
                  </a:cubicBezTo>
                  <a:cubicBezTo>
                    <a:pt x="0" y="120"/>
                    <a:pt x="0" y="120"/>
                    <a:pt x="0" y="120"/>
                  </a:cubicBezTo>
                  <a:cubicBezTo>
                    <a:pt x="144" y="120"/>
                    <a:pt x="144" y="120"/>
                    <a:pt x="144" y="120"/>
                  </a:cubicBezTo>
                  <a:cubicBezTo>
                    <a:pt x="144" y="48"/>
                    <a:pt x="144" y="48"/>
                    <a:pt x="144" y="48"/>
                  </a:cubicBezTo>
                  <a:cubicBezTo>
                    <a:pt x="144" y="41"/>
                    <a:pt x="139" y="36"/>
                    <a:pt x="132" y="36"/>
                  </a:cubicBezTo>
                  <a:moveTo>
                    <a:pt x="102" y="90"/>
                  </a:moveTo>
                  <a:cubicBezTo>
                    <a:pt x="84" y="90"/>
                    <a:pt x="84" y="90"/>
                    <a:pt x="84" y="90"/>
                  </a:cubicBezTo>
                  <a:cubicBezTo>
                    <a:pt x="84" y="108"/>
                    <a:pt x="84" y="108"/>
                    <a:pt x="84" y="108"/>
                  </a:cubicBezTo>
                  <a:cubicBezTo>
                    <a:pt x="60" y="108"/>
                    <a:pt x="60" y="108"/>
                    <a:pt x="60" y="108"/>
                  </a:cubicBezTo>
                  <a:cubicBezTo>
                    <a:pt x="60" y="90"/>
                    <a:pt x="60" y="90"/>
                    <a:pt x="60" y="90"/>
                  </a:cubicBezTo>
                  <a:cubicBezTo>
                    <a:pt x="42" y="90"/>
                    <a:pt x="42" y="90"/>
                    <a:pt x="42" y="90"/>
                  </a:cubicBezTo>
                  <a:cubicBezTo>
                    <a:pt x="42" y="66"/>
                    <a:pt x="42" y="66"/>
                    <a:pt x="42" y="66"/>
                  </a:cubicBezTo>
                  <a:cubicBezTo>
                    <a:pt x="60" y="66"/>
                    <a:pt x="60" y="66"/>
                    <a:pt x="60" y="66"/>
                  </a:cubicBezTo>
                  <a:cubicBezTo>
                    <a:pt x="60" y="48"/>
                    <a:pt x="60" y="48"/>
                    <a:pt x="60" y="48"/>
                  </a:cubicBezTo>
                  <a:cubicBezTo>
                    <a:pt x="84" y="48"/>
                    <a:pt x="84" y="48"/>
                    <a:pt x="84" y="48"/>
                  </a:cubicBezTo>
                  <a:cubicBezTo>
                    <a:pt x="84" y="66"/>
                    <a:pt x="84" y="66"/>
                    <a:pt x="84" y="66"/>
                  </a:cubicBezTo>
                  <a:cubicBezTo>
                    <a:pt x="102" y="66"/>
                    <a:pt x="102" y="66"/>
                    <a:pt x="102" y="66"/>
                  </a:cubicBezTo>
                  <a:lnTo>
                    <a:pt x="102" y="90"/>
                  </a:lnTo>
                  <a:close/>
                  <a:moveTo>
                    <a:pt x="42" y="36"/>
                  </a:moveTo>
                  <a:cubicBezTo>
                    <a:pt x="42" y="23"/>
                    <a:pt x="55" y="12"/>
                    <a:pt x="72" y="12"/>
                  </a:cubicBezTo>
                  <a:cubicBezTo>
                    <a:pt x="89" y="12"/>
                    <a:pt x="102" y="23"/>
                    <a:pt x="102" y="36"/>
                  </a:cubicBezTo>
                  <a:lnTo>
                    <a:pt x="42" y="36"/>
                  </a:lnTo>
                  <a:close/>
                </a:path>
              </a:pathLst>
            </a:custGeom>
            <a:solidFill>
              <a:schemeClr val="accent1">
                <a:alpha val="100000"/>
              </a:schemeClr>
            </a:solidFill>
            <a:ln w="9525">
              <a:noFill/>
            </a:ln>
          </p:spPr>
          <p:txBody>
            <a:bodyPr/>
            <a:lstStyle/>
            <a:p>
              <a:endParaRPr lang="zh-CN" altLang="en-US"/>
            </a:p>
          </p:txBody>
        </p:sp>
        <p:sp>
          <p:nvSpPr>
            <p:cNvPr id="55428" name="Freeform 133"/>
            <p:cNvSpPr/>
            <p:nvPr/>
          </p:nvSpPr>
          <p:spPr>
            <a:xfrm>
              <a:off x="6039769" y="2942448"/>
              <a:ext cx="276981" cy="242855"/>
            </a:xfrm>
            <a:custGeom>
              <a:avLst/>
              <a:gdLst/>
              <a:ahLst/>
              <a:cxnLst>
                <a:cxn ang="0">
                  <a:pos x="453955879" y="255097749"/>
                </a:cxn>
                <a:cxn ang="0">
                  <a:pos x="422431535" y="274229723"/>
                </a:cxn>
                <a:cxn ang="0">
                  <a:pos x="353076203" y="274229723"/>
                </a:cxn>
                <a:cxn ang="0">
                  <a:pos x="296332384" y="162625351"/>
                </a:cxn>
                <a:cxn ang="0">
                  <a:pos x="255349849" y="318872186"/>
                </a:cxn>
                <a:cxn ang="0">
                  <a:pos x="226977052" y="3189258"/>
                </a:cxn>
                <a:cxn ang="0">
                  <a:pos x="189147839" y="0"/>
                </a:cxn>
                <a:cxn ang="0">
                  <a:pos x="116640960" y="274229723"/>
                </a:cxn>
                <a:cxn ang="0">
                  <a:pos x="0" y="274229723"/>
                </a:cxn>
                <a:cxn ang="0">
                  <a:pos x="0" y="312493671"/>
                </a:cxn>
                <a:cxn ang="0">
                  <a:pos x="148165304" y="312493671"/>
                </a:cxn>
                <a:cxn ang="0">
                  <a:pos x="198606030" y="114793630"/>
                </a:cxn>
                <a:cxn ang="0">
                  <a:pos x="226977052" y="430476559"/>
                </a:cxn>
                <a:cxn ang="0">
                  <a:pos x="264808040" y="433665816"/>
                </a:cxn>
                <a:cxn ang="0">
                  <a:pos x="308942122" y="271040466"/>
                </a:cxn>
                <a:cxn ang="0">
                  <a:pos x="327856728" y="312493671"/>
                </a:cxn>
                <a:cxn ang="0">
                  <a:pos x="422431535" y="312493671"/>
                </a:cxn>
                <a:cxn ang="0">
                  <a:pos x="453955879" y="331627431"/>
                </a:cxn>
                <a:cxn ang="0">
                  <a:pos x="491785092" y="293361697"/>
                </a:cxn>
                <a:cxn ang="0">
                  <a:pos x="453955879" y="255097749"/>
                </a:cxn>
              </a:cxnLst>
              <a:rect l="0" t="0" r="0" b="0"/>
              <a:pathLst>
                <a:path w="156" h="136">
                  <a:moveTo>
                    <a:pt x="144" y="80"/>
                  </a:moveTo>
                  <a:cubicBezTo>
                    <a:pt x="140" y="80"/>
                    <a:pt x="136" y="82"/>
                    <a:pt x="134" y="86"/>
                  </a:cubicBezTo>
                  <a:cubicBezTo>
                    <a:pt x="112" y="86"/>
                    <a:pt x="112" y="86"/>
                    <a:pt x="112" y="86"/>
                  </a:cubicBezTo>
                  <a:cubicBezTo>
                    <a:pt x="94" y="51"/>
                    <a:pt x="94" y="51"/>
                    <a:pt x="94" y="51"/>
                  </a:cubicBezTo>
                  <a:cubicBezTo>
                    <a:pt x="81" y="100"/>
                    <a:pt x="81" y="100"/>
                    <a:pt x="81" y="100"/>
                  </a:cubicBezTo>
                  <a:cubicBezTo>
                    <a:pt x="72" y="1"/>
                    <a:pt x="72" y="1"/>
                    <a:pt x="72" y="1"/>
                  </a:cubicBezTo>
                  <a:cubicBezTo>
                    <a:pt x="60" y="0"/>
                    <a:pt x="60" y="0"/>
                    <a:pt x="60" y="0"/>
                  </a:cubicBezTo>
                  <a:cubicBezTo>
                    <a:pt x="37" y="86"/>
                    <a:pt x="37" y="86"/>
                    <a:pt x="37" y="86"/>
                  </a:cubicBezTo>
                  <a:cubicBezTo>
                    <a:pt x="0" y="86"/>
                    <a:pt x="0" y="86"/>
                    <a:pt x="0" y="86"/>
                  </a:cubicBezTo>
                  <a:cubicBezTo>
                    <a:pt x="0" y="98"/>
                    <a:pt x="0" y="98"/>
                    <a:pt x="0" y="98"/>
                  </a:cubicBezTo>
                  <a:cubicBezTo>
                    <a:pt x="47" y="98"/>
                    <a:pt x="47" y="98"/>
                    <a:pt x="47" y="98"/>
                  </a:cubicBezTo>
                  <a:cubicBezTo>
                    <a:pt x="63" y="36"/>
                    <a:pt x="63" y="36"/>
                    <a:pt x="63" y="36"/>
                  </a:cubicBezTo>
                  <a:cubicBezTo>
                    <a:pt x="72" y="135"/>
                    <a:pt x="72" y="135"/>
                    <a:pt x="72" y="135"/>
                  </a:cubicBezTo>
                  <a:cubicBezTo>
                    <a:pt x="84" y="136"/>
                    <a:pt x="84" y="136"/>
                    <a:pt x="84" y="136"/>
                  </a:cubicBezTo>
                  <a:cubicBezTo>
                    <a:pt x="98" y="85"/>
                    <a:pt x="98" y="85"/>
                    <a:pt x="98" y="85"/>
                  </a:cubicBezTo>
                  <a:cubicBezTo>
                    <a:pt x="104" y="98"/>
                    <a:pt x="104" y="98"/>
                    <a:pt x="104" y="98"/>
                  </a:cubicBezTo>
                  <a:cubicBezTo>
                    <a:pt x="134" y="98"/>
                    <a:pt x="134" y="98"/>
                    <a:pt x="134" y="98"/>
                  </a:cubicBezTo>
                  <a:cubicBezTo>
                    <a:pt x="136" y="102"/>
                    <a:pt x="140" y="104"/>
                    <a:pt x="144" y="104"/>
                  </a:cubicBezTo>
                  <a:cubicBezTo>
                    <a:pt x="151" y="104"/>
                    <a:pt x="156" y="99"/>
                    <a:pt x="156" y="92"/>
                  </a:cubicBezTo>
                  <a:cubicBezTo>
                    <a:pt x="156" y="85"/>
                    <a:pt x="151" y="80"/>
                    <a:pt x="144" y="80"/>
                  </a:cubicBezTo>
                </a:path>
              </a:pathLst>
            </a:custGeom>
            <a:solidFill>
              <a:schemeClr val="accent1">
                <a:alpha val="100000"/>
              </a:schemeClr>
            </a:solidFill>
            <a:ln w="9525">
              <a:noFill/>
            </a:ln>
          </p:spPr>
          <p:txBody>
            <a:bodyPr/>
            <a:lstStyle/>
            <a:p>
              <a:endParaRPr lang="zh-CN" altLang="en-US"/>
            </a:p>
          </p:txBody>
        </p:sp>
        <p:sp>
          <p:nvSpPr>
            <p:cNvPr id="55429" name="Freeform 134"/>
            <p:cNvSpPr/>
            <p:nvPr/>
          </p:nvSpPr>
          <p:spPr>
            <a:xfrm>
              <a:off x="6625843" y="2942448"/>
              <a:ext cx="128455" cy="256904"/>
            </a:xfrm>
            <a:custGeom>
              <a:avLst/>
              <a:gdLst/>
              <a:ahLst/>
              <a:cxnLst>
                <a:cxn ang="0">
                  <a:pos x="76541116" y="0"/>
                </a:cxn>
                <a:cxn ang="0">
                  <a:pos x="237679885" y="0"/>
                </a:cxn>
                <a:cxn ang="0">
                  <a:pos x="185310387" y="120849247"/>
                </a:cxn>
                <a:cxn ang="0">
                  <a:pos x="257823235" y="120849247"/>
                </a:cxn>
                <a:cxn ang="0">
                  <a:pos x="128912621" y="306151293"/>
                </a:cxn>
                <a:cxn ang="0">
                  <a:pos x="205453737" y="306151293"/>
                </a:cxn>
                <a:cxn ang="0">
                  <a:pos x="76541116" y="515622385"/>
                </a:cxn>
                <a:cxn ang="0">
                  <a:pos x="76541116" y="370604091"/>
                </a:cxn>
                <a:cxn ang="0">
                  <a:pos x="0" y="370604091"/>
                </a:cxn>
                <a:cxn ang="0">
                  <a:pos x="72512848" y="189330220"/>
                </a:cxn>
                <a:cxn ang="0">
                  <a:pos x="0" y="189330220"/>
                </a:cxn>
                <a:cxn ang="0">
                  <a:pos x="76541116" y="0"/>
                </a:cxn>
              </a:cxnLst>
              <a:rect l="0" t="0" r="0" b="0"/>
              <a:pathLst>
                <a:path w="64" h="128">
                  <a:moveTo>
                    <a:pt x="19" y="0"/>
                  </a:moveTo>
                  <a:lnTo>
                    <a:pt x="59" y="0"/>
                  </a:lnTo>
                  <a:lnTo>
                    <a:pt x="46" y="30"/>
                  </a:lnTo>
                  <a:lnTo>
                    <a:pt x="64" y="30"/>
                  </a:lnTo>
                  <a:lnTo>
                    <a:pt x="32" y="76"/>
                  </a:lnTo>
                  <a:lnTo>
                    <a:pt x="51" y="76"/>
                  </a:lnTo>
                  <a:lnTo>
                    <a:pt x="19" y="128"/>
                  </a:lnTo>
                  <a:lnTo>
                    <a:pt x="19" y="92"/>
                  </a:lnTo>
                  <a:lnTo>
                    <a:pt x="0" y="92"/>
                  </a:lnTo>
                  <a:lnTo>
                    <a:pt x="18" y="47"/>
                  </a:lnTo>
                  <a:lnTo>
                    <a:pt x="0" y="47"/>
                  </a:lnTo>
                  <a:lnTo>
                    <a:pt x="19" y="0"/>
                  </a:lnTo>
                  <a:close/>
                </a:path>
              </a:pathLst>
            </a:custGeom>
            <a:solidFill>
              <a:schemeClr val="accent1">
                <a:alpha val="100000"/>
              </a:schemeClr>
            </a:solidFill>
            <a:ln w="9525">
              <a:noFill/>
            </a:ln>
          </p:spPr>
          <p:txBody>
            <a:bodyPr/>
            <a:lstStyle/>
            <a:p>
              <a:endParaRPr lang="zh-CN" altLang="en-US"/>
            </a:p>
          </p:txBody>
        </p:sp>
        <p:sp>
          <p:nvSpPr>
            <p:cNvPr id="55430" name="Rectangle 135"/>
            <p:cNvSpPr/>
            <p:nvPr/>
          </p:nvSpPr>
          <p:spPr>
            <a:xfrm>
              <a:off x="1056132" y="3420127"/>
              <a:ext cx="20071" cy="5419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31" name="Rectangle 136"/>
            <p:cNvSpPr/>
            <p:nvPr/>
          </p:nvSpPr>
          <p:spPr>
            <a:xfrm>
              <a:off x="1056132" y="3420127"/>
              <a:ext cx="20071" cy="5419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32" name="Rectangle 137"/>
            <p:cNvSpPr/>
            <p:nvPr/>
          </p:nvSpPr>
          <p:spPr>
            <a:xfrm>
              <a:off x="1056132" y="3420127"/>
              <a:ext cx="20071" cy="5419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33" name="Rectangle 138"/>
            <p:cNvSpPr/>
            <p:nvPr/>
          </p:nvSpPr>
          <p:spPr>
            <a:xfrm>
              <a:off x="1056132" y="3420127"/>
              <a:ext cx="20071" cy="5419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34" name="Rectangle 139"/>
            <p:cNvSpPr/>
            <p:nvPr/>
          </p:nvSpPr>
          <p:spPr>
            <a:xfrm>
              <a:off x="1172544" y="3420127"/>
              <a:ext cx="22079" cy="5419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35" name="Rectangle 140"/>
            <p:cNvSpPr/>
            <p:nvPr/>
          </p:nvSpPr>
          <p:spPr>
            <a:xfrm>
              <a:off x="1172544" y="3420127"/>
              <a:ext cx="22079" cy="5419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36" name="Rectangle 141"/>
            <p:cNvSpPr/>
            <p:nvPr/>
          </p:nvSpPr>
          <p:spPr>
            <a:xfrm>
              <a:off x="1172544" y="3420127"/>
              <a:ext cx="22079" cy="5419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37" name="Rectangle 142"/>
            <p:cNvSpPr/>
            <p:nvPr/>
          </p:nvSpPr>
          <p:spPr>
            <a:xfrm>
              <a:off x="1172544" y="3420127"/>
              <a:ext cx="22079" cy="5419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38" name="Freeform 143"/>
            <p:cNvSpPr/>
            <p:nvPr/>
          </p:nvSpPr>
          <p:spPr>
            <a:xfrm>
              <a:off x="1001940" y="3452240"/>
              <a:ext cx="244866" cy="32113"/>
            </a:xfrm>
            <a:custGeom>
              <a:avLst/>
              <a:gdLst/>
              <a:ahLst/>
              <a:cxnLst>
                <a:cxn ang="0">
                  <a:pos x="415597931" y="0"/>
                </a:cxn>
                <a:cxn ang="0">
                  <a:pos x="340033703" y="0"/>
                </a:cxn>
                <a:cxn ang="0">
                  <a:pos x="340033703" y="38194845"/>
                </a:cxn>
                <a:cxn ang="0">
                  <a:pos x="302253364" y="38194845"/>
                </a:cxn>
                <a:cxn ang="0">
                  <a:pos x="302253364" y="0"/>
                </a:cxn>
                <a:cxn ang="0">
                  <a:pos x="132234738" y="0"/>
                </a:cxn>
                <a:cxn ang="0">
                  <a:pos x="132234738" y="38194845"/>
                </a:cxn>
                <a:cxn ang="0">
                  <a:pos x="94454398" y="38194845"/>
                </a:cxn>
                <a:cxn ang="0">
                  <a:pos x="94454398" y="0"/>
                </a:cxn>
                <a:cxn ang="0">
                  <a:pos x="18890170" y="0"/>
                </a:cxn>
                <a:cxn ang="0">
                  <a:pos x="0" y="19096531"/>
                </a:cxn>
                <a:cxn ang="0">
                  <a:pos x="0" y="57291376"/>
                </a:cxn>
                <a:cxn ang="0">
                  <a:pos x="434488101" y="57291376"/>
                </a:cxn>
                <a:cxn ang="0">
                  <a:pos x="434488101" y="19096531"/>
                </a:cxn>
                <a:cxn ang="0">
                  <a:pos x="415597931" y="0"/>
                </a:cxn>
              </a:cxnLst>
              <a:rect l="0" t="0" r="0" b="0"/>
              <a:pathLst>
                <a:path w="138" h="18">
                  <a:moveTo>
                    <a:pt x="132" y="0"/>
                  </a:moveTo>
                  <a:cubicBezTo>
                    <a:pt x="108" y="0"/>
                    <a:pt x="108" y="0"/>
                    <a:pt x="108" y="0"/>
                  </a:cubicBezTo>
                  <a:cubicBezTo>
                    <a:pt x="108" y="12"/>
                    <a:pt x="108" y="12"/>
                    <a:pt x="108" y="12"/>
                  </a:cubicBezTo>
                  <a:cubicBezTo>
                    <a:pt x="96" y="12"/>
                    <a:pt x="96" y="12"/>
                    <a:pt x="96" y="12"/>
                  </a:cubicBezTo>
                  <a:cubicBezTo>
                    <a:pt x="96" y="0"/>
                    <a:pt x="96" y="0"/>
                    <a:pt x="96" y="0"/>
                  </a:cubicBezTo>
                  <a:cubicBezTo>
                    <a:pt x="42" y="0"/>
                    <a:pt x="42" y="0"/>
                    <a:pt x="42" y="0"/>
                  </a:cubicBezTo>
                  <a:cubicBezTo>
                    <a:pt x="42" y="12"/>
                    <a:pt x="42" y="12"/>
                    <a:pt x="42" y="12"/>
                  </a:cubicBezTo>
                  <a:cubicBezTo>
                    <a:pt x="30" y="12"/>
                    <a:pt x="30" y="12"/>
                    <a:pt x="30" y="12"/>
                  </a:cubicBezTo>
                  <a:cubicBezTo>
                    <a:pt x="30" y="0"/>
                    <a:pt x="30" y="0"/>
                    <a:pt x="30" y="0"/>
                  </a:cubicBezTo>
                  <a:cubicBezTo>
                    <a:pt x="6" y="0"/>
                    <a:pt x="6" y="0"/>
                    <a:pt x="6" y="0"/>
                  </a:cubicBezTo>
                  <a:cubicBezTo>
                    <a:pt x="3" y="0"/>
                    <a:pt x="0" y="3"/>
                    <a:pt x="0" y="6"/>
                  </a:cubicBezTo>
                  <a:cubicBezTo>
                    <a:pt x="0" y="18"/>
                    <a:pt x="0" y="18"/>
                    <a:pt x="0" y="18"/>
                  </a:cubicBezTo>
                  <a:cubicBezTo>
                    <a:pt x="138" y="18"/>
                    <a:pt x="138" y="18"/>
                    <a:pt x="138" y="18"/>
                  </a:cubicBezTo>
                  <a:cubicBezTo>
                    <a:pt x="138" y="6"/>
                    <a:pt x="138" y="6"/>
                    <a:pt x="138" y="6"/>
                  </a:cubicBezTo>
                  <a:cubicBezTo>
                    <a:pt x="138" y="3"/>
                    <a:pt x="135" y="0"/>
                    <a:pt x="132" y="0"/>
                  </a:cubicBezTo>
                </a:path>
              </a:pathLst>
            </a:custGeom>
            <a:solidFill>
              <a:schemeClr val="accent1">
                <a:alpha val="100000"/>
              </a:schemeClr>
            </a:solidFill>
            <a:ln w="9525">
              <a:noFill/>
            </a:ln>
          </p:spPr>
          <p:txBody>
            <a:bodyPr/>
            <a:lstStyle/>
            <a:p>
              <a:endParaRPr lang="zh-CN" altLang="en-US"/>
            </a:p>
          </p:txBody>
        </p:sp>
        <p:sp>
          <p:nvSpPr>
            <p:cNvPr id="55439" name="Freeform 144"/>
            <p:cNvSpPr>
              <a:spLocks noEditPoints="1"/>
            </p:cNvSpPr>
            <p:nvPr/>
          </p:nvSpPr>
          <p:spPr>
            <a:xfrm>
              <a:off x="1001940" y="3496395"/>
              <a:ext cx="244866" cy="190670"/>
            </a:xfrm>
            <a:custGeom>
              <a:avLst/>
              <a:gdLst/>
              <a:ahLst/>
              <a:cxnLst>
                <a:cxn ang="0">
                  <a:pos x="18890170" y="336620823"/>
                </a:cxn>
                <a:cxn ang="0">
                  <a:pos x="434488101" y="317919274"/>
                </a:cxn>
                <a:cxn ang="0">
                  <a:pos x="0" y="0"/>
                </a:cxn>
                <a:cxn ang="0">
                  <a:pos x="321143533" y="37403098"/>
                </a:cxn>
                <a:cxn ang="0">
                  <a:pos x="396705987" y="112207530"/>
                </a:cxn>
                <a:cxn ang="0">
                  <a:pos x="321143533" y="37403098"/>
                </a:cxn>
                <a:cxn ang="0">
                  <a:pos x="396705987" y="130907313"/>
                </a:cxn>
                <a:cxn ang="0">
                  <a:pos x="321143533" y="205713510"/>
                </a:cxn>
                <a:cxn ang="0">
                  <a:pos x="321143533" y="224413294"/>
                </a:cxn>
                <a:cxn ang="0">
                  <a:pos x="396705987" y="299217725"/>
                </a:cxn>
                <a:cxn ang="0">
                  <a:pos x="321143533" y="224413294"/>
                </a:cxn>
                <a:cxn ang="0">
                  <a:pos x="302253364" y="37403098"/>
                </a:cxn>
                <a:cxn ang="0">
                  <a:pos x="226689135" y="112207530"/>
                </a:cxn>
                <a:cxn ang="0">
                  <a:pos x="226689135" y="130907313"/>
                </a:cxn>
                <a:cxn ang="0">
                  <a:pos x="302253364" y="205713510"/>
                </a:cxn>
                <a:cxn ang="0">
                  <a:pos x="226689135" y="130907313"/>
                </a:cxn>
                <a:cxn ang="0">
                  <a:pos x="302253364" y="224413294"/>
                </a:cxn>
                <a:cxn ang="0">
                  <a:pos x="226689135" y="299217725"/>
                </a:cxn>
                <a:cxn ang="0">
                  <a:pos x="132234738" y="37403098"/>
                </a:cxn>
                <a:cxn ang="0">
                  <a:pos x="207798966" y="112207530"/>
                </a:cxn>
                <a:cxn ang="0">
                  <a:pos x="132234738" y="37403098"/>
                </a:cxn>
                <a:cxn ang="0">
                  <a:pos x="207798966" y="130907313"/>
                </a:cxn>
                <a:cxn ang="0">
                  <a:pos x="132234738" y="205713510"/>
                </a:cxn>
                <a:cxn ang="0">
                  <a:pos x="132234738" y="224413294"/>
                </a:cxn>
                <a:cxn ang="0">
                  <a:pos x="207798966" y="299217725"/>
                </a:cxn>
                <a:cxn ang="0">
                  <a:pos x="132234738" y="224413294"/>
                </a:cxn>
                <a:cxn ang="0">
                  <a:pos x="113344568" y="37403098"/>
                </a:cxn>
                <a:cxn ang="0">
                  <a:pos x="37782114" y="112207530"/>
                </a:cxn>
                <a:cxn ang="0">
                  <a:pos x="37782114" y="130907313"/>
                </a:cxn>
                <a:cxn ang="0">
                  <a:pos x="113344568" y="205713510"/>
                </a:cxn>
                <a:cxn ang="0">
                  <a:pos x="37782114" y="130907313"/>
                </a:cxn>
                <a:cxn ang="0">
                  <a:pos x="113344568" y="224413294"/>
                </a:cxn>
                <a:cxn ang="0">
                  <a:pos x="37782114" y="299217725"/>
                </a:cxn>
              </a:cxnLst>
              <a:rect l="0" t="0" r="0" b="0"/>
              <a:pathLst>
                <a:path w="138" h="108">
                  <a:moveTo>
                    <a:pt x="0" y="102"/>
                  </a:moveTo>
                  <a:cubicBezTo>
                    <a:pt x="0" y="105"/>
                    <a:pt x="3" y="108"/>
                    <a:pt x="6" y="108"/>
                  </a:cubicBezTo>
                  <a:cubicBezTo>
                    <a:pt x="132" y="108"/>
                    <a:pt x="132" y="108"/>
                    <a:pt x="132" y="108"/>
                  </a:cubicBezTo>
                  <a:cubicBezTo>
                    <a:pt x="135" y="108"/>
                    <a:pt x="138" y="105"/>
                    <a:pt x="138" y="102"/>
                  </a:cubicBezTo>
                  <a:cubicBezTo>
                    <a:pt x="138" y="0"/>
                    <a:pt x="138" y="0"/>
                    <a:pt x="138" y="0"/>
                  </a:cubicBezTo>
                  <a:cubicBezTo>
                    <a:pt x="0" y="0"/>
                    <a:pt x="0" y="0"/>
                    <a:pt x="0" y="0"/>
                  </a:cubicBezTo>
                  <a:lnTo>
                    <a:pt x="0" y="102"/>
                  </a:lnTo>
                  <a:close/>
                  <a:moveTo>
                    <a:pt x="102" y="12"/>
                  </a:moveTo>
                  <a:cubicBezTo>
                    <a:pt x="126" y="12"/>
                    <a:pt x="126" y="12"/>
                    <a:pt x="126" y="12"/>
                  </a:cubicBezTo>
                  <a:cubicBezTo>
                    <a:pt x="126" y="36"/>
                    <a:pt x="126" y="36"/>
                    <a:pt x="126" y="36"/>
                  </a:cubicBezTo>
                  <a:cubicBezTo>
                    <a:pt x="102" y="36"/>
                    <a:pt x="102" y="36"/>
                    <a:pt x="102" y="36"/>
                  </a:cubicBezTo>
                  <a:lnTo>
                    <a:pt x="102" y="12"/>
                  </a:lnTo>
                  <a:close/>
                  <a:moveTo>
                    <a:pt x="102" y="42"/>
                  </a:moveTo>
                  <a:cubicBezTo>
                    <a:pt x="126" y="42"/>
                    <a:pt x="126" y="42"/>
                    <a:pt x="126" y="42"/>
                  </a:cubicBezTo>
                  <a:cubicBezTo>
                    <a:pt x="126" y="66"/>
                    <a:pt x="126" y="66"/>
                    <a:pt x="126" y="66"/>
                  </a:cubicBezTo>
                  <a:cubicBezTo>
                    <a:pt x="102" y="66"/>
                    <a:pt x="102" y="66"/>
                    <a:pt x="102" y="66"/>
                  </a:cubicBezTo>
                  <a:lnTo>
                    <a:pt x="102" y="42"/>
                  </a:lnTo>
                  <a:close/>
                  <a:moveTo>
                    <a:pt x="102" y="72"/>
                  </a:moveTo>
                  <a:cubicBezTo>
                    <a:pt x="126" y="72"/>
                    <a:pt x="126" y="72"/>
                    <a:pt x="126" y="72"/>
                  </a:cubicBezTo>
                  <a:cubicBezTo>
                    <a:pt x="126" y="96"/>
                    <a:pt x="126" y="96"/>
                    <a:pt x="126" y="96"/>
                  </a:cubicBezTo>
                  <a:cubicBezTo>
                    <a:pt x="102" y="96"/>
                    <a:pt x="102" y="96"/>
                    <a:pt x="102" y="96"/>
                  </a:cubicBezTo>
                  <a:lnTo>
                    <a:pt x="102" y="72"/>
                  </a:lnTo>
                  <a:close/>
                  <a:moveTo>
                    <a:pt x="72" y="12"/>
                  </a:moveTo>
                  <a:cubicBezTo>
                    <a:pt x="96" y="12"/>
                    <a:pt x="96" y="12"/>
                    <a:pt x="96" y="12"/>
                  </a:cubicBezTo>
                  <a:cubicBezTo>
                    <a:pt x="96" y="36"/>
                    <a:pt x="96" y="36"/>
                    <a:pt x="96" y="36"/>
                  </a:cubicBezTo>
                  <a:cubicBezTo>
                    <a:pt x="72" y="36"/>
                    <a:pt x="72" y="36"/>
                    <a:pt x="72" y="36"/>
                  </a:cubicBezTo>
                  <a:lnTo>
                    <a:pt x="72" y="12"/>
                  </a:lnTo>
                  <a:close/>
                  <a:moveTo>
                    <a:pt x="72" y="42"/>
                  </a:moveTo>
                  <a:cubicBezTo>
                    <a:pt x="96" y="42"/>
                    <a:pt x="96" y="42"/>
                    <a:pt x="96" y="42"/>
                  </a:cubicBezTo>
                  <a:cubicBezTo>
                    <a:pt x="96" y="66"/>
                    <a:pt x="96" y="66"/>
                    <a:pt x="96" y="66"/>
                  </a:cubicBezTo>
                  <a:cubicBezTo>
                    <a:pt x="72" y="66"/>
                    <a:pt x="72" y="66"/>
                    <a:pt x="72" y="66"/>
                  </a:cubicBezTo>
                  <a:lnTo>
                    <a:pt x="72" y="42"/>
                  </a:lnTo>
                  <a:close/>
                  <a:moveTo>
                    <a:pt x="72" y="72"/>
                  </a:moveTo>
                  <a:cubicBezTo>
                    <a:pt x="96" y="72"/>
                    <a:pt x="96" y="72"/>
                    <a:pt x="96" y="72"/>
                  </a:cubicBezTo>
                  <a:cubicBezTo>
                    <a:pt x="96" y="96"/>
                    <a:pt x="96" y="96"/>
                    <a:pt x="96" y="96"/>
                  </a:cubicBezTo>
                  <a:cubicBezTo>
                    <a:pt x="72" y="96"/>
                    <a:pt x="72" y="96"/>
                    <a:pt x="72" y="96"/>
                  </a:cubicBezTo>
                  <a:lnTo>
                    <a:pt x="72" y="72"/>
                  </a:lnTo>
                  <a:close/>
                  <a:moveTo>
                    <a:pt x="42" y="12"/>
                  </a:moveTo>
                  <a:cubicBezTo>
                    <a:pt x="66" y="12"/>
                    <a:pt x="66" y="12"/>
                    <a:pt x="66" y="12"/>
                  </a:cubicBezTo>
                  <a:cubicBezTo>
                    <a:pt x="66" y="36"/>
                    <a:pt x="66" y="36"/>
                    <a:pt x="66" y="36"/>
                  </a:cubicBezTo>
                  <a:cubicBezTo>
                    <a:pt x="42" y="36"/>
                    <a:pt x="42" y="36"/>
                    <a:pt x="42" y="36"/>
                  </a:cubicBezTo>
                  <a:lnTo>
                    <a:pt x="42" y="12"/>
                  </a:lnTo>
                  <a:close/>
                  <a:moveTo>
                    <a:pt x="42" y="42"/>
                  </a:moveTo>
                  <a:cubicBezTo>
                    <a:pt x="66" y="42"/>
                    <a:pt x="66" y="42"/>
                    <a:pt x="66" y="42"/>
                  </a:cubicBezTo>
                  <a:cubicBezTo>
                    <a:pt x="66" y="66"/>
                    <a:pt x="66" y="66"/>
                    <a:pt x="66" y="66"/>
                  </a:cubicBezTo>
                  <a:cubicBezTo>
                    <a:pt x="42" y="66"/>
                    <a:pt x="42" y="66"/>
                    <a:pt x="42" y="66"/>
                  </a:cubicBezTo>
                  <a:lnTo>
                    <a:pt x="42" y="42"/>
                  </a:lnTo>
                  <a:close/>
                  <a:moveTo>
                    <a:pt x="42" y="72"/>
                  </a:moveTo>
                  <a:cubicBezTo>
                    <a:pt x="66" y="72"/>
                    <a:pt x="66" y="72"/>
                    <a:pt x="66" y="72"/>
                  </a:cubicBezTo>
                  <a:cubicBezTo>
                    <a:pt x="66" y="96"/>
                    <a:pt x="66" y="96"/>
                    <a:pt x="66" y="96"/>
                  </a:cubicBezTo>
                  <a:cubicBezTo>
                    <a:pt x="42" y="96"/>
                    <a:pt x="42" y="96"/>
                    <a:pt x="42" y="96"/>
                  </a:cubicBezTo>
                  <a:lnTo>
                    <a:pt x="42" y="72"/>
                  </a:lnTo>
                  <a:close/>
                  <a:moveTo>
                    <a:pt x="12" y="12"/>
                  </a:moveTo>
                  <a:cubicBezTo>
                    <a:pt x="36" y="12"/>
                    <a:pt x="36" y="12"/>
                    <a:pt x="36" y="12"/>
                  </a:cubicBezTo>
                  <a:cubicBezTo>
                    <a:pt x="36" y="36"/>
                    <a:pt x="36" y="36"/>
                    <a:pt x="36" y="36"/>
                  </a:cubicBezTo>
                  <a:cubicBezTo>
                    <a:pt x="12" y="36"/>
                    <a:pt x="12" y="36"/>
                    <a:pt x="12" y="36"/>
                  </a:cubicBezTo>
                  <a:lnTo>
                    <a:pt x="12" y="12"/>
                  </a:lnTo>
                  <a:close/>
                  <a:moveTo>
                    <a:pt x="12" y="42"/>
                  </a:moveTo>
                  <a:cubicBezTo>
                    <a:pt x="36" y="42"/>
                    <a:pt x="36" y="42"/>
                    <a:pt x="36" y="42"/>
                  </a:cubicBezTo>
                  <a:cubicBezTo>
                    <a:pt x="36" y="66"/>
                    <a:pt x="36" y="66"/>
                    <a:pt x="36" y="66"/>
                  </a:cubicBezTo>
                  <a:cubicBezTo>
                    <a:pt x="12" y="66"/>
                    <a:pt x="12" y="66"/>
                    <a:pt x="12" y="66"/>
                  </a:cubicBezTo>
                  <a:lnTo>
                    <a:pt x="12" y="42"/>
                  </a:lnTo>
                  <a:close/>
                  <a:moveTo>
                    <a:pt x="12" y="72"/>
                  </a:moveTo>
                  <a:cubicBezTo>
                    <a:pt x="36" y="72"/>
                    <a:pt x="36" y="72"/>
                    <a:pt x="36" y="72"/>
                  </a:cubicBezTo>
                  <a:cubicBezTo>
                    <a:pt x="36" y="96"/>
                    <a:pt x="36" y="96"/>
                    <a:pt x="36" y="96"/>
                  </a:cubicBezTo>
                  <a:cubicBezTo>
                    <a:pt x="12" y="96"/>
                    <a:pt x="12" y="96"/>
                    <a:pt x="12" y="96"/>
                  </a:cubicBezTo>
                  <a:lnTo>
                    <a:pt x="12" y="72"/>
                  </a:lnTo>
                  <a:close/>
                </a:path>
              </a:pathLst>
            </a:custGeom>
            <a:solidFill>
              <a:schemeClr val="accent1">
                <a:alpha val="100000"/>
              </a:schemeClr>
            </a:solidFill>
            <a:ln w="9525">
              <a:noFill/>
            </a:ln>
          </p:spPr>
          <p:txBody>
            <a:bodyPr/>
            <a:lstStyle/>
            <a:p>
              <a:endParaRPr lang="zh-CN" altLang="en-US"/>
            </a:p>
          </p:txBody>
        </p:sp>
        <p:sp>
          <p:nvSpPr>
            <p:cNvPr id="55440" name="Freeform 145"/>
            <p:cNvSpPr/>
            <p:nvPr/>
          </p:nvSpPr>
          <p:spPr>
            <a:xfrm>
              <a:off x="3967464" y="3404852"/>
              <a:ext cx="319129" cy="266938"/>
            </a:xfrm>
            <a:custGeom>
              <a:avLst/>
              <a:gdLst/>
              <a:ahLst/>
              <a:cxnLst>
                <a:cxn ang="0">
                  <a:pos x="343281182" y="0"/>
                </a:cxn>
                <a:cxn ang="0">
                  <a:pos x="419565493" y="114009220"/>
                </a:cxn>
                <a:cxn ang="0">
                  <a:pos x="429101923" y="107675671"/>
                </a:cxn>
                <a:cxn ang="0">
                  <a:pos x="549886010" y="104508007"/>
                </a:cxn>
                <a:cxn ang="0">
                  <a:pos x="451351811" y="183681817"/>
                </a:cxn>
                <a:cxn ang="0">
                  <a:pos x="511743854" y="307192250"/>
                </a:cxn>
                <a:cxn ang="0">
                  <a:pos x="403673225" y="367363635"/>
                </a:cxn>
                <a:cxn ang="0">
                  <a:pos x="394138578" y="357862422"/>
                </a:cxn>
                <a:cxn ang="0">
                  <a:pos x="286067949" y="304024586"/>
                </a:cxn>
                <a:cxn ang="0">
                  <a:pos x="340102372" y="411700257"/>
                </a:cxn>
                <a:cxn ang="0">
                  <a:pos x="235210553" y="475039306"/>
                </a:cxn>
                <a:cxn ang="0">
                  <a:pos x="162105052" y="357862422"/>
                </a:cxn>
                <a:cxn ang="0">
                  <a:pos x="149391595" y="364195971"/>
                </a:cxn>
                <a:cxn ang="0">
                  <a:pos x="25428698" y="376864848"/>
                </a:cxn>
                <a:cxn ang="0">
                  <a:pos x="114426466" y="297691037"/>
                </a:cxn>
                <a:cxn ang="0">
                  <a:pos x="120784087" y="291357488"/>
                </a:cxn>
                <a:cxn ang="0">
                  <a:pos x="57213233" y="167847055"/>
                </a:cxn>
                <a:cxn ang="0">
                  <a:pos x="168462672" y="104508007"/>
                </a:cxn>
                <a:cxn ang="0">
                  <a:pos x="228854716" y="205850128"/>
                </a:cxn>
                <a:cxn ang="0">
                  <a:pos x="286067949" y="98174458"/>
                </a:cxn>
                <a:cxn ang="0">
                  <a:pos x="235210553" y="76006147"/>
                </a:cxn>
                <a:cxn ang="0">
                  <a:pos x="238389363" y="60171384"/>
                </a:cxn>
                <a:cxn ang="0">
                  <a:pos x="343281182" y="0"/>
                </a:cxn>
              </a:cxnLst>
              <a:rect l="0" t="0" r="0" b="0"/>
              <a:pathLst>
                <a:path w="179" h="150">
                  <a:moveTo>
                    <a:pt x="108" y="0"/>
                  </a:moveTo>
                  <a:cubicBezTo>
                    <a:pt x="114" y="11"/>
                    <a:pt x="124" y="33"/>
                    <a:pt x="132" y="36"/>
                  </a:cubicBezTo>
                  <a:cubicBezTo>
                    <a:pt x="133" y="36"/>
                    <a:pt x="134" y="35"/>
                    <a:pt x="135" y="34"/>
                  </a:cubicBezTo>
                  <a:cubicBezTo>
                    <a:pt x="137" y="14"/>
                    <a:pt x="168" y="6"/>
                    <a:pt x="173" y="33"/>
                  </a:cubicBezTo>
                  <a:cubicBezTo>
                    <a:pt x="179" y="61"/>
                    <a:pt x="154" y="50"/>
                    <a:pt x="142" y="58"/>
                  </a:cubicBezTo>
                  <a:cubicBezTo>
                    <a:pt x="148" y="71"/>
                    <a:pt x="155" y="84"/>
                    <a:pt x="161" y="97"/>
                  </a:cubicBezTo>
                  <a:cubicBezTo>
                    <a:pt x="152" y="102"/>
                    <a:pt x="137" y="114"/>
                    <a:pt x="127" y="116"/>
                  </a:cubicBezTo>
                  <a:cubicBezTo>
                    <a:pt x="125" y="116"/>
                    <a:pt x="125" y="114"/>
                    <a:pt x="124" y="113"/>
                  </a:cubicBezTo>
                  <a:cubicBezTo>
                    <a:pt x="128" y="90"/>
                    <a:pt x="112" y="72"/>
                    <a:pt x="90" y="96"/>
                  </a:cubicBezTo>
                  <a:cubicBezTo>
                    <a:pt x="72" y="115"/>
                    <a:pt x="109" y="125"/>
                    <a:pt x="107" y="130"/>
                  </a:cubicBezTo>
                  <a:cubicBezTo>
                    <a:pt x="96" y="137"/>
                    <a:pt x="85" y="143"/>
                    <a:pt x="74" y="150"/>
                  </a:cubicBezTo>
                  <a:cubicBezTo>
                    <a:pt x="66" y="138"/>
                    <a:pt x="59" y="125"/>
                    <a:pt x="51" y="113"/>
                  </a:cubicBezTo>
                  <a:cubicBezTo>
                    <a:pt x="50" y="114"/>
                    <a:pt x="48" y="115"/>
                    <a:pt x="47" y="115"/>
                  </a:cubicBezTo>
                  <a:cubicBezTo>
                    <a:pt x="42" y="132"/>
                    <a:pt x="18" y="149"/>
                    <a:pt x="8" y="119"/>
                  </a:cubicBezTo>
                  <a:cubicBezTo>
                    <a:pt x="0" y="94"/>
                    <a:pt x="22" y="96"/>
                    <a:pt x="36" y="94"/>
                  </a:cubicBezTo>
                  <a:cubicBezTo>
                    <a:pt x="37" y="93"/>
                    <a:pt x="38" y="93"/>
                    <a:pt x="38" y="92"/>
                  </a:cubicBezTo>
                  <a:cubicBezTo>
                    <a:pt x="32" y="79"/>
                    <a:pt x="24" y="66"/>
                    <a:pt x="18" y="53"/>
                  </a:cubicBezTo>
                  <a:cubicBezTo>
                    <a:pt x="29" y="47"/>
                    <a:pt x="41" y="40"/>
                    <a:pt x="53" y="33"/>
                  </a:cubicBezTo>
                  <a:cubicBezTo>
                    <a:pt x="62" y="42"/>
                    <a:pt x="48" y="65"/>
                    <a:pt x="72" y="65"/>
                  </a:cubicBezTo>
                  <a:cubicBezTo>
                    <a:pt x="87" y="64"/>
                    <a:pt x="100" y="45"/>
                    <a:pt x="90" y="31"/>
                  </a:cubicBezTo>
                  <a:cubicBezTo>
                    <a:pt x="84" y="28"/>
                    <a:pt x="76" y="28"/>
                    <a:pt x="74" y="24"/>
                  </a:cubicBezTo>
                  <a:cubicBezTo>
                    <a:pt x="72" y="19"/>
                    <a:pt x="74" y="21"/>
                    <a:pt x="75" y="19"/>
                  </a:cubicBezTo>
                  <a:cubicBezTo>
                    <a:pt x="86" y="13"/>
                    <a:pt x="97" y="6"/>
                    <a:pt x="108" y="0"/>
                  </a:cubicBezTo>
                </a:path>
              </a:pathLst>
            </a:custGeom>
            <a:solidFill>
              <a:schemeClr val="accent1">
                <a:alpha val="100000"/>
              </a:schemeClr>
            </a:solidFill>
            <a:ln w="9525">
              <a:noFill/>
            </a:ln>
          </p:spPr>
          <p:txBody>
            <a:bodyPr/>
            <a:lstStyle/>
            <a:p>
              <a:endParaRPr lang="zh-CN" altLang="en-US"/>
            </a:p>
          </p:txBody>
        </p:sp>
        <p:sp>
          <p:nvSpPr>
            <p:cNvPr id="55441" name="Freeform 146"/>
            <p:cNvSpPr>
              <a:spLocks noEditPoints="1"/>
            </p:cNvSpPr>
            <p:nvPr/>
          </p:nvSpPr>
          <p:spPr>
            <a:xfrm>
              <a:off x="2031583" y="2944455"/>
              <a:ext cx="256910" cy="254896"/>
            </a:xfrm>
            <a:custGeom>
              <a:avLst/>
              <a:gdLst/>
              <a:ahLst/>
              <a:cxnLst>
                <a:cxn ang="0">
                  <a:pos x="0" y="37598930"/>
                </a:cxn>
                <a:cxn ang="0">
                  <a:pos x="0" y="413595312"/>
                </a:cxn>
                <a:cxn ang="0">
                  <a:pos x="38195737" y="451194242"/>
                </a:cxn>
                <a:cxn ang="0">
                  <a:pos x="420156680" y="451194242"/>
                </a:cxn>
                <a:cxn ang="0">
                  <a:pos x="458352417" y="413595312"/>
                </a:cxn>
                <a:cxn ang="0">
                  <a:pos x="458352417" y="37598930"/>
                </a:cxn>
                <a:cxn ang="0">
                  <a:pos x="420156680" y="0"/>
                </a:cxn>
                <a:cxn ang="0">
                  <a:pos x="38195737" y="0"/>
                </a:cxn>
                <a:cxn ang="0">
                  <a:pos x="0" y="37598930"/>
                </a:cxn>
                <a:cxn ang="0">
                  <a:pos x="305567684" y="187998191"/>
                </a:cxn>
                <a:cxn ang="0">
                  <a:pos x="343765205" y="187998191"/>
                </a:cxn>
                <a:cxn ang="0">
                  <a:pos x="343765205" y="75199630"/>
                </a:cxn>
                <a:cxn ang="0">
                  <a:pos x="381960943" y="75199630"/>
                </a:cxn>
                <a:cxn ang="0">
                  <a:pos x="381960943" y="187998191"/>
                </a:cxn>
                <a:cxn ang="0">
                  <a:pos x="420156680" y="187998191"/>
                </a:cxn>
                <a:cxn ang="0">
                  <a:pos x="420156680" y="244397471"/>
                </a:cxn>
                <a:cxn ang="0">
                  <a:pos x="381960943" y="244397471"/>
                </a:cxn>
                <a:cxn ang="0">
                  <a:pos x="381960943" y="375994611"/>
                </a:cxn>
                <a:cxn ang="0">
                  <a:pos x="343765205" y="375994611"/>
                </a:cxn>
                <a:cxn ang="0">
                  <a:pos x="343765205" y="244397471"/>
                </a:cxn>
                <a:cxn ang="0">
                  <a:pos x="305567684" y="244397471"/>
                </a:cxn>
                <a:cxn ang="0">
                  <a:pos x="305567684" y="187998191"/>
                </a:cxn>
                <a:cxn ang="0">
                  <a:pos x="171881710" y="244397471"/>
                </a:cxn>
                <a:cxn ang="0">
                  <a:pos x="210077448" y="244397471"/>
                </a:cxn>
                <a:cxn ang="0">
                  <a:pos x="210077448" y="75199630"/>
                </a:cxn>
                <a:cxn ang="0">
                  <a:pos x="248274969" y="75199630"/>
                </a:cxn>
                <a:cxn ang="0">
                  <a:pos x="248274969" y="244397471"/>
                </a:cxn>
                <a:cxn ang="0">
                  <a:pos x="286470707" y="244397471"/>
                </a:cxn>
                <a:cxn ang="0">
                  <a:pos x="286470707" y="300796751"/>
                </a:cxn>
                <a:cxn ang="0">
                  <a:pos x="248274969" y="300796751"/>
                </a:cxn>
                <a:cxn ang="0">
                  <a:pos x="248274969" y="375994611"/>
                </a:cxn>
                <a:cxn ang="0">
                  <a:pos x="210077448" y="375994611"/>
                </a:cxn>
                <a:cxn ang="0">
                  <a:pos x="210077448" y="300796751"/>
                </a:cxn>
                <a:cxn ang="0">
                  <a:pos x="171881710" y="300796751"/>
                </a:cxn>
                <a:cxn ang="0">
                  <a:pos x="171881710" y="244397471"/>
                </a:cxn>
                <a:cxn ang="0">
                  <a:pos x="38195737" y="150397491"/>
                </a:cxn>
                <a:cxn ang="0">
                  <a:pos x="76391475" y="150397491"/>
                </a:cxn>
                <a:cxn ang="0">
                  <a:pos x="76391475" y="75199630"/>
                </a:cxn>
                <a:cxn ang="0">
                  <a:pos x="114588996" y="75199630"/>
                </a:cxn>
                <a:cxn ang="0">
                  <a:pos x="114588996" y="150397491"/>
                </a:cxn>
                <a:cxn ang="0">
                  <a:pos x="152784734" y="150397491"/>
                </a:cxn>
                <a:cxn ang="0">
                  <a:pos x="152784734" y="206796771"/>
                </a:cxn>
                <a:cxn ang="0">
                  <a:pos x="114588996" y="206796771"/>
                </a:cxn>
                <a:cxn ang="0">
                  <a:pos x="114588996" y="375994611"/>
                </a:cxn>
                <a:cxn ang="0">
                  <a:pos x="76391475" y="375994611"/>
                </a:cxn>
                <a:cxn ang="0">
                  <a:pos x="76391475" y="206796771"/>
                </a:cxn>
                <a:cxn ang="0">
                  <a:pos x="38195737" y="206796771"/>
                </a:cxn>
                <a:cxn ang="0">
                  <a:pos x="38195737" y="150397491"/>
                </a:cxn>
              </a:cxnLst>
              <a:rect l="0" t="0" r="0" b="0"/>
              <a:pathLst>
                <a:path w="144" h="144">
                  <a:moveTo>
                    <a:pt x="0" y="12"/>
                  </a:moveTo>
                  <a:cubicBezTo>
                    <a:pt x="0" y="132"/>
                    <a:pt x="0" y="132"/>
                    <a:pt x="0" y="132"/>
                  </a:cubicBezTo>
                  <a:cubicBezTo>
                    <a:pt x="0" y="139"/>
                    <a:pt x="5" y="144"/>
                    <a:pt x="12" y="144"/>
                  </a:cubicBezTo>
                  <a:cubicBezTo>
                    <a:pt x="132" y="144"/>
                    <a:pt x="132" y="144"/>
                    <a:pt x="132" y="144"/>
                  </a:cubicBezTo>
                  <a:cubicBezTo>
                    <a:pt x="139" y="144"/>
                    <a:pt x="144" y="139"/>
                    <a:pt x="144" y="132"/>
                  </a:cubicBezTo>
                  <a:cubicBezTo>
                    <a:pt x="144" y="12"/>
                    <a:pt x="144" y="12"/>
                    <a:pt x="144" y="12"/>
                  </a:cubicBezTo>
                  <a:cubicBezTo>
                    <a:pt x="144" y="5"/>
                    <a:pt x="139" y="0"/>
                    <a:pt x="132" y="0"/>
                  </a:cubicBezTo>
                  <a:cubicBezTo>
                    <a:pt x="12" y="0"/>
                    <a:pt x="12" y="0"/>
                    <a:pt x="12" y="0"/>
                  </a:cubicBezTo>
                  <a:cubicBezTo>
                    <a:pt x="5" y="0"/>
                    <a:pt x="0" y="5"/>
                    <a:pt x="0" y="12"/>
                  </a:cubicBezTo>
                  <a:moveTo>
                    <a:pt x="96" y="60"/>
                  </a:moveTo>
                  <a:cubicBezTo>
                    <a:pt x="108" y="60"/>
                    <a:pt x="108" y="60"/>
                    <a:pt x="108" y="60"/>
                  </a:cubicBezTo>
                  <a:cubicBezTo>
                    <a:pt x="108" y="24"/>
                    <a:pt x="108" y="24"/>
                    <a:pt x="108" y="24"/>
                  </a:cubicBezTo>
                  <a:cubicBezTo>
                    <a:pt x="120" y="24"/>
                    <a:pt x="120" y="24"/>
                    <a:pt x="120" y="24"/>
                  </a:cubicBezTo>
                  <a:cubicBezTo>
                    <a:pt x="120" y="60"/>
                    <a:pt x="120" y="60"/>
                    <a:pt x="120" y="60"/>
                  </a:cubicBezTo>
                  <a:cubicBezTo>
                    <a:pt x="132" y="60"/>
                    <a:pt x="132" y="60"/>
                    <a:pt x="132" y="60"/>
                  </a:cubicBezTo>
                  <a:cubicBezTo>
                    <a:pt x="132" y="78"/>
                    <a:pt x="132" y="78"/>
                    <a:pt x="132" y="78"/>
                  </a:cubicBezTo>
                  <a:cubicBezTo>
                    <a:pt x="120" y="78"/>
                    <a:pt x="120" y="78"/>
                    <a:pt x="120" y="78"/>
                  </a:cubicBezTo>
                  <a:cubicBezTo>
                    <a:pt x="120" y="120"/>
                    <a:pt x="120" y="120"/>
                    <a:pt x="120" y="120"/>
                  </a:cubicBezTo>
                  <a:cubicBezTo>
                    <a:pt x="108" y="120"/>
                    <a:pt x="108" y="120"/>
                    <a:pt x="108" y="120"/>
                  </a:cubicBezTo>
                  <a:cubicBezTo>
                    <a:pt x="108" y="78"/>
                    <a:pt x="108" y="78"/>
                    <a:pt x="108" y="78"/>
                  </a:cubicBezTo>
                  <a:cubicBezTo>
                    <a:pt x="96" y="78"/>
                    <a:pt x="96" y="78"/>
                    <a:pt x="96" y="78"/>
                  </a:cubicBezTo>
                  <a:cubicBezTo>
                    <a:pt x="96" y="60"/>
                    <a:pt x="96" y="60"/>
                    <a:pt x="96" y="60"/>
                  </a:cubicBezTo>
                  <a:moveTo>
                    <a:pt x="54" y="78"/>
                  </a:moveTo>
                  <a:cubicBezTo>
                    <a:pt x="66" y="78"/>
                    <a:pt x="66" y="78"/>
                    <a:pt x="66" y="78"/>
                  </a:cubicBezTo>
                  <a:cubicBezTo>
                    <a:pt x="66" y="24"/>
                    <a:pt x="66" y="24"/>
                    <a:pt x="66" y="24"/>
                  </a:cubicBezTo>
                  <a:cubicBezTo>
                    <a:pt x="78" y="24"/>
                    <a:pt x="78" y="24"/>
                    <a:pt x="78" y="24"/>
                  </a:cubicBezTo>
                  <a:cubicBezTo>
                    <a:pt x="78" y="78"/>
                    <a:pt x="78" y="78"/>
                    <a:pt x="78" y="78"/>
                  </a:cubicBezTo>
                  <a:cubicBezTo>
                    <a:pt x="90" y="78"/>
                    <a:pt x="90" y="78"/>
                    <a:pt x="90" y="78"/>
                  </a:cubicBezTo>
                  <a:cubicBezTo>
                    <a:pt x="90" y="96"/>
                    <a:pt x="90" y="96"/>
                    <a:pt x="90" y="96"/>
                  </a:cubicBezTo>
                  <a:cubicBezTo>
                    <a:pt x="78" y="96"/>
                    <a:pt x="78" y="96"/>
                    <a:pt x="78" y="96"/>
                  </a:cubicBezTo>
                  <a:cubicBezTo>
                    <a:pt x="78" y="120"/>
                    <a:pt x="78" y="120"/>
                    <a:pt x="78" y="120"/>
                  </a:cubicBezTo>
                  <a:cubicBezTo>
                    <a:pt x="66" y="120"/>
                    <a:pt x="66" y="120"/>
                    <a:pt x="66" y="120"/>
                  </a:cubicBezTo>
                  <a:cubicBezTo>
                    <a:pt x="66" y="96"/>
                    <a:pt x="66" y="96"/>
                    <a:pt x="66" y="96"/>
                  </a:cubicBezTo>
                  <a:cubicBezTo>
                    <a:pt x="54" y="96"/>
                    <a:pt x="54" y="96"/>
                    <a:pt x="54" y="96"/>
                  </a:cubicBezTo>
                  <a:cubicBezTo>
                    <a:pt x="54" y="78"/>
                    <a:pt x="54" y="78"/>
                    <a:pt x="54" y="78"/>
                  </a:cubicBezTo>
                  <a:moveTo>
                    <a:pt x="12" y="48"/>
                  </a:moveTo>
                  <a:cubicBezTo>
                    <a:pt x="24" y="48"/>
                    <a:pt x="24" y="48"/>
                    <a:pt x="24" y="48"/>
                  </a:cubicBezTo>
                  <a:cubicBezTo>
                    <a:pt x="24" y="24"/>
                    <a:pt x="24" y="24"/>
                    <a:pt x="24" y="24"/>
                  </a:cubicBezTo>
                  <a:cubicBezTo>
                    <a:pt x="36" y="24"/>
                    <a:pt x="36" y="24"/>
                    <a:pt x="36" y="24"/>
                  </a:cubicBezTo>
                  <a:cubicBezTo>
                    <a:pt x="36" y="48"/>
                    <a:pt x="36" y="48"/>
                    <a:pt x="36" y="48"/>
                  </a:cubicBezTo>
                  <a:cubicBezTo>
                    <a:pt x="48" y="48"/>
                    <a:pt x="48" y="48"/>
                    <a:pt x="48" y="48"/>
                  </a:cubicBezTo>
                  <a:cubicBezTo>
                    <a:pt x="48" y="66"/>
                    <a:pt x="48" y="66"/>
                    <a:pt x="48" y="66"/>
                  </a:cubicBezTo>
                  <a:cubicBezTo>
                    <a:pt x="36" y="66"/>
                    <a:pt x="36" y="66"/>
                    <a:pt x="36" y="66"/>
                  </a:cubicBezTo>
                  <a:cubicBezTo>
                    <a:pt x="36" y="120"/>
                    <a:pt x="36" y="120"/>
                    <a:pt x="36" y="120"/>
                  </a:cubicBezTo>
                  <a:cubicBezTo>
                    <a:pt x="24" y="120"/>
                    <a:pt x="24" y="120"/>
                    <a:pt x="24" y="120"/>
                  </a:cubicBezTo>
                  <a:cubicBezTo>
                    <a:pt x="24" y="66"/>
                    <a:pt x="24" y="66"/>
                    <a:pt x="24" y="66"/>
                  </a:cubicBezTo>
                  <a:cubicBezTo>
                    <a:pt x="12" y="66"/>
                    <a:pt x="12" y="66"/>
                    <a:pt x="12" y="66"/>
                  </a:cubicBezTo>
                  <a:cubicBezTo>
                    <a:pt x="12" y="48"/>
                    <a:pt x="12" y="48"/>
                    <a:pt x="12" y="48"/>
                  </a:cubicBezTo>
                </a:path>
              </a:pathLst>
            </a:custGeom>
            <a:solidFill>
              <a:schemeClr val="accent1">
                <a:alpha val="100000"/>
              </a:schemeClr>
            </a:solidFill>
            <a:ln w="9525">
              <a:noFill/>
            </a:ln>
          </p:spPr>
          <p:txBody>
            <a:bodyPr/>
            <a:lstStyle/>
            <a:p>
              <a:endParaRPr lang="zh-CN" altLang="en-US"/>
            </a:p>
          </p:txBody>
        </p:sp>
        <p:sp>
          <p:nvSpPr>
            <p:cNvPr id="55442" name="Rectangle 147"/>
            <p:cNvSpPr/>
            <p:nvPr/>
          </p:nvSpPr>
          <p:spPr>
            <a:xfrm>
              <a:off x="2202186" y="3050829"/>
              <a:ext cx="64227" cy="2007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43" name="Rectangle 148"/>
            <p:cNvSpPr/>
            <p:nvPr/>
          </p:nvSpPr>
          <p:spPr>
            <a:xfrm>
              <a:off x="2202186" y="3050829"/>
              <a:ext cx="64227" cy="2007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44" name="Freeform 149"/>
            <p:cNvSpPr/>
            <p:nvPr/>
          </p:nvSpPr>
          <p:spPr>
            <a:xfrm>
              <a:off x="2202186" y="3050829"/>
              <a:ext cx="64227" cy="20071"/>
            </a:xfrm>
            <a:custGeom>
              <a:avLst/>
              <a:gdLst/>
              <a:ahLst/>
              <a:cxnLst>
                <a:cxn ang="0">
                  <a:pos x="128909610" y="0"/>
                </a:cxn>
                <a:cxn ang="0">
                  <a:pos x="88625232" y="0"/>
                </a:cxn>
                <a:cxn ang="0">
                  <a:pos x="44312616" y="0"/>
                </a:cxn>
                <a:cxn ang="0">
                  <a:pos x="0" y="0"/>
                </a:cxn>
                <a:cxn ang="0">
                  <a:pos x="0" y="40284504"/>
                </a:cxn>
                <a:cxn ang="0">
                  <a:pos x="128909610" y="40284504"/>
                </a:cxn>
                <a:cxn ang="0">
                  <a:pos x="128909610" y="0"/>
                </a:cxn>
              </a:cxnLst>
              <a:rect l="0" t="0" r="0" b="0"/>
              <a:pathLst>
                <a:path w="32" h="10">
                  <a:moveTo>
                    <a:pt x="32" y="0"/>
                  </a:moveTo>
                  <a:lnTo>
                    <a:pt x="22" y="0"/>
                  </a:lnTo>
                  <a:lnTo>
                    <a:pt x="11" y="0"/>
                  </a:lnTo>
                  <a:lnTo>
                    <a:pt x="0" y="0"/>
                  </a:lnTo>
                  <a:lnTo>
                    <a:pt x="0" y="10"/>
                  </a:lnTo>
                  <a:lnTo>
                    <a:pt x="32" y="10"/>
                  </a:lnTo>
                  <a:lnTo>
                    <a:pt x="32" y="0"/>
                  </a:lnTo>
                  <a:close/>
                </a:path>
              </a:pathLst>
            </a:custGeom>
            <a:solidFill>
              <a:schemeClr val="accent1">
                <a:alpha val="100000"/>
              </a:schemeClr>
            </a:solidFill>
            <a:ln w="9525">
              <a:noFill/>
            </a:ln>
          </p:spPr>
          <p:txBody>
            <a:bodyPr/>
            <a:lstStyle/>
            <a:p>
              <a:endParaRPr lang="zh-CN" altLang="en-US"/>
            </a:p>
          </p:txBody>
        </p:sp>
        <p:sp>
          <p:nvSpPr>
            <p:cNvPr id="55445" name="Freeform 150"/>
            <p:cNvSpPr/>
            <p:nvPr/>
          </p:nvSpPr>
          <p:spPr>
            <a:xfrm>
              <a:off x="2202186" y="3050829"/>
              <a:ext cx="64227" cy="20071"/>
            </a:xfrm>
            <a:custGeom>
              <a:avLst/>
              <a:gdLst/>
              <a:ahLst/>
              <a:cxnLst>
                <a:cxn ang="0">
                  <a:pos x="128909610" y="0"/>
                </a:cxn>
                <a:cxn ang="0">
                  <a:pos x="88625232" y="0"/>
                </a:cxn>
                <a:cxn ang="0">
                  <a:pos x="44312616" y="0"/>
                </a:cxn>
                <a:cxn ang="0">
                  <a:pos x="0" y="0"/>
                </a:cxn>
                <a:cxn ang="0">
                  <a:pos x="0" y="40284504"/>
                </a:cxn>
                <a:cxn ang="0">
                  <a:pos x="128909610" y="40284504"/>
                </a:cxn>
                <a:cxn ang="0">
                  <a:pos x="128909610" y="0"/>
                </a:cxn>
              </a:cxnLst>
              <a:rect l="0" t="0" r="0" b="0"/>
              <a:pathLst>
                <a:path w="32" h="10">
                  <a:moveTo>
                    <a:pt x="32" y="0"/>
                  </a:moveTo>
                  <a:lnTo>
                    <a:pt x="22" y="0"/>
                  </a:lnTo>
                  <a:lnTo>
                    <a:pt x="11" y="0"/>
                  </a:lnTo>
                  <a:lnTo>
                    <a:pt x="0" y="0"/>
                  </a:lnTo>
                  <a:lnTo>
                    <a:pt x="0" y="10"/>
                  </a:lnTo>
                  <a:lnTo>
                    <a:pt x="32" y="10"/>
                  </a:lnTo>
                  <a:lnTo>
                    <a:pt x="32" y="0"/>
                  </a:lnTo>
                </a:path>
              </a:pathLst>
            </a:custGeom>
            <a:solidFill>
              <a:schemeClr val="accent1">
                <a:alpha val="100000"/>
              </a:schemeClr>
            </a:solidFill>
            <a:ln w="9525">
              <a:noFill/>
            </a:ln>
          </p:spPr>
          <p:txBody>
            <a:bodyPr/>
            <a:lstStyle/>
            <a:p>
              <a:endParaRPr lang="zh-CN" altLang="en-US"/>
            </a:p>
          </p:txBody>
        </p:sp>
        <p:sp>
          <p:nvSpPr>
            <p:cNvPr id="55446" name="Rectangle 151"/>
            <p:cNvSpPr/>
            <p:nvPr/>
          </p:nvSpPr>
          <p:spPr>
            <a:xfrm>
              <a:off x="2127923" y="3082941"/>
              <a:ext cx="64227" cy="2007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47" name="Rectangle 152"/>
            <p:cNvSpPr/>
            <p:nvPr/>
          </p:nvSpPr>
          <p:spPr>
            <a:xfrm>
              <a:off x="2127923" y="3082941"/>
              <a:ext cx="64227" cy="2007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48" name="Freeform 153"/>
            <p:cNvSpPr/>
            <p:nvPr/>
          </p:nvSpPr>
          <p:spPr>
            <a:xfrm>
              <a:off x="2127923" y="3082941"/>
              <a:ext cx="64227" cy="20071"/>
            </a:xfrm>
            <a:custGeom>
              <a:avLst/>
              <a:gdLst/>
              <a:ahLst/>
              <a:cxnLst>
                <a:cxn ang="0">
                  <a:pos x="128909610" y="0"/>
                </a:cxn>
                <a:cxn ang="0">
                  <a:pos x="84596994" y="0"/>
                </a:cxn>
                <a:cxn ang="0">
                  <a:pos x="44312616" y="0"/>
                </a:cxn>
                <a:cxn ang="0">
                  <a:pos x="0" y="0"/>
                </a:cxn>
                <a:cxn ang="0">
                  <a:pos x="0" y="40284504"/>
                </a:cxn>
                <a:cxn ang="0">
                  <a:pos x="128909610" y="40284504"/>
                </a:cxn>
                <a:cxn ang="0">
                  <a:pos x="128909610" y="0"/>
                </a:cxn>
              </a:cxnLst>
              <a:rect l="0" t="0" r="0" b="0"/>
              <a:pathLst>
                <a:path w="32" h="10">
                  <a:moveTo>
                    <a:pt x="32" y="0"/>
                  </a:moveTo>
                  <a:lnTo>
                    <a:pt x="21" y="0"/>
                  </a:lnTo>
                  <a:lnTo>
                    <a:pt x="11" y="0"/>
                  </a:lnTo>
                  <a:lnTo>
                    <a:pt x="0" y="0"/>
                  </a:lnTo>
                  <a:lnTo>
                    <a:pt x="0" y="10"/>
                  </a:lnTo>
                  <a:lnTo>
                    <a:pt x="32" y="10"/>
                  </a:lnTo>
                  <a:lnTo>
                    <a:pt x="32" y="0"/>
                  </a:lnTo>
                  <a:close/>
                </a:path>
              </a:pathLst>
            </a:custGeom>
            <a:solidFill>
              <a:schemeClr val="accent1">
                <a:alpha val="100000"/>
              </a:schemeClr>
            </a:solidFill>
            <a:ln w="9525">
              <a:noFill/>
            </a:ln>
          </p:spPr>
          <p:txBody>
            <a:bodyPr/>
            <a:lstStyle/>
            <a:p>
              <a:endParaRPr lang="zh-CN" altLang="en-US"/>
            </a:p>
          </p:txBody>
        </p:sp>
        <p:sp>
          <p:nvSpPr>
            <p:cNvPr id="55449" name="Freeform 154"/>
            <p:cNvSpPr/>
            <p:nvPr/>
          </p:nvSpPr>
          <p:spPr>
            <a:xfrm>
              <a:off x="2127923" y="3082941"/>
              <a:ext cx="64227" cy="20071"/>
            </a:xfrm>
            <a:custGeom>
              <a:avLst/>
              <a:gdLst/>
              <a:ahLst/>
              <a:cxnLst>
                <a:cxn ang="0">
                  <a:pos x="128909610" y="0"/>
                </a:cxn>
                <a:cxn ang="0">
                  <a:pos x="84596994" y="0"/>
                </a:cxn>
                <a:cxn ang="0">
                  <a:pos x="44312616" y="0"/>
                </a:cxn>
                <a:cxn ang="0">
                  <a:pos x="0" y="0"/>
                </a:cxn>
                <a:cxn ang="0">
                  <a:pos x="0" y="40284504"/>
                </a:cxn>
                <a:cxn ang="0">
                  <a:pos x="128909610" y="40284504"/>
                </a:cxn>
                <a:cxn ang="0">
                  <a:pos x="128909610" y="0"/>
                </a:cxn>
              </a:cxnLst>
              <a:rect l="0" t="0" r="0" b="0"/>
              <a:pathLst>
                <a:path w="32" h="10">
                  <a:moveTo>
                    <a:pt x="32" y="0"/>
                  </a:moveTo>
                  <a:lnTo>
                    <a:pt x="21" y="0"/>
                  </a:lnTo>
                  <a:lnTo>
                    <a:pt x="11" y="0"/>
                  </a:lnTo>
                  <a:lnTo>
                    <a:pt x="0" y="0"/>
                  </a:lnTo>
                  <a:lnTo>
                    <a:pt x="0" y="10"/>
                  </a:lnTo>
                  <a:lnTo>
                    <a:pt x="32" y="10"/>
                  </a:lnTo>
                  <a:lnTo>
                    <a:pt x="32" y="0"/>
                  </a:lnTo>
                </a:path>
              </a:pathLst>
            </a:custGeom>
            <a:solidFill>
              <a:schemeClr val="accent1">
                <a:alpha val="100000"/>
              </a:schemeClr>
            </a:solidFill>
            <a:ln w="9525">
              <a:noFill/>
            </a:ln>
          </p:spPr>
          <p:txBody>
            <a:bodyPr/>
            <a:lstStyle/>
            <a:p>
              <a:endParaRPr lang="zh-CN" altLang="en-US"/>
            </a:p>
          </p:txBody>
        </p:sp>
        <p:sp>
          <p:nvSpPr>
            <p:cNvPr id="55450" name="Rectangle 155"/>
            <p:cNvSpPr/>
            <p:nvPr/>
          </p:nvSpPr>
          <p:spPr>
            <a:xfrm>
              <a:off x="2053660" y="3028752"/>
              <a:ext cx="64227" cy="22077"/>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51" name="Rectangle 156"/>
            <p:cNvSpPr/>
            <p:nvPr/>
          </p:nvSpPr>
          <p:spPr>
            <a:xfrm>
              <a:off x="2053660" y="3028752"/>
              <a:ext cx="64227" cy="22077"/>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52" name="Freeform 157"/>
            <p:cNvSpPr/>
            <p:nvPr/>
          </p:nvSpPr>
          <p:spPr>
            <a:xfrm>
              <a:off x="2053660" y="3028752"/>
              <a:ext cx="64227" cy="22077"/>
            </a:xfrm>
            <a:custGeom>
              <a:avLst/>
              <a:gdLst/>
              <a:ahLst/>
              <a:cxnLst>
                <a:cxn ang="0">
                  <a:pos x="128909610" y="0"/>
                </a:cxn>
                <a:cxn ang="0">
                  <a:pos x="84596994" y="0"/>
                </a:cxn>
                <a:cxn ang="0">
                  <a:pos x="44312616" y="0"/>
                </a:cxn>
                <a:cxn ang="0">
                  <a:pos x="0" y="0"/>
                </a:cxn>
                <a:cxn ang="0">
                  <a:pos x="0" y="44308539"/>
                </a:cxn>
                <a:cxn ang="0">
                  <a:pos x="128909610" y="44308539"/>
                </a:cxn>
                <a:cxn ang="0">
                  <a:pos x="128909610" y="0"/>
                </a:cxn>
              </a:cxnLst>
              <a:rect l="0" t="0" r="0" b="0"/>
              <a:pathLst>
                <a:path w="32" h="11">
                  <a:moveTo>
                    <a:pt x="32" y="0"/>
                  </a:moveTo>
                  <a:lnTo>
                    <a:pt x="21" y="0"/>
                  </a:lnTo>
                  <a:lnTo>
                    <a:pt x="11" y="0"/>
                  </a:lnTo>
                  <a:lnTo>
                    <a:pt x="0" y="0"/>
                  </a:lnTo>
                  <a:lnTo>
                    <a:pt x="0" y="11"/>
                  </a:lnTo>
                  <a:lnTo>
                    <a:pt x="32" y="11"/>
                  </a:lnTo>
                  <a:lnTo>
                    <a:pt x="32" y="0"/>
                  </a:lnTo>
                  <a:close/>
                </a:path>
              </a:pathLst>
            </a:custGeom>
            <a:solidFill>
              <a:schemeClr val="accent1">
                <a:alpha val="100000"/>
              </a:schemeClr>
            </a:solidFill>
            <a:ln w="9525">
              <a:noFill/>
            </a:ln>
          </p:spPr>
          <p:txBody>
            <a:bodyPr/>
            <a:lstStyle/>
            <a:p>
              <a:endParaRPr lang="zh-CN" altLang="en-US"/>
            </a:p>
          </p:txBody>
        </p:sp>
        <p:sp>
          <p:nvSpPr>
            <p:cNvPr id="55453" name="Freeform 158"/>
            <p:cNvSpPr/>
            <p:nvPr/>
          </p:nvSpPr>
          <p:spPr>
            <a:xfrm>
              <a:off x="2053660" y="3028752"/>
              <a:ext cx="64227" cy="22077"/>
            </a:xfrm>
            <a:custGeom>
              <a:avLst/>
              <a:gdLst/>
              <a:ahLst/>
              <a:cxnLst>
                <a:cxn ang="0">
                  <a:pos x="128909610" y="0"/>
                </a:cxn>
                <a:cxn ang="0">
                  <a:pos x="84596994" y="0"/>
                </a:cxn>
                <a:cxn ang="0">
                  <a:pos x="44312616" y="0"/>
                </a:cxn>
                <a:cxn ang="0">
                  <a:pos x="0" y="0"/>
                </a:cxn>
                <a:cxn ang="0">
                  <a:pos x="0" y="44308539"/>
                </a:cxn>
                <a:cxn ang="0">
                  <a:pos x="128909610" y="44308539"/>
                </a:cxn>
                <a:cxn ang="0">
                  <a:pos x="128909610" y="0"/>
                </a:cxn>
              </a:cxnLst>
              <a:rect l="0" t="0" r="0" b="0"/>
              <a:pathLst>
                <a:path w="32" h="11">
                  <a:moveTo>
                    <a:pt x="32" y="0"/>
                  </a:moveTo>
                  <a:lnTo>
                    <a:pt x="21" y="0"/>
                  </a:lnTo>
                  <a:lnTo>
                    <a:pt x="11" y="0"/>
                  </a:lnTo>
                  <a:lnTo>
                    <a:pt x="0" y="0"/>
                  </a:lnTo>
                  <a:lnTo>
                    <a:pt x="0" y="11"/>
                  </a:lnTo>
                  <a:lnTo>
                    <a:pt x="32" y="11"/>
                  </a:lnTo>
                  <a:lnTo>
                    <a:pt x="32" y="0"/>
                  </a:lnTo>
                </a:path>
              </a:pathLst>
            </a:custGeom>
            <a:solidFill>
              <a:schemeClr val="accent1">
                <a:alpha val="100000"/>
              </a:schemeClr>
            </a:solidFill>
            <a:ln w="9525">
              <a:noFill/>
            </a:ln>
          </p:spPr>
          <p:txBody>
            <a:bodyPr/>
            <a:lstStyle/>
            <a:p>
              <a:endParaRPr lang="zh-CN" altLang="en-US"/>
            </a:p>
          </p:txBody>
        </p:sp>
        <p:sp>
          <p:nvSpPr>
            <p:cNvPr id="55454" name="Freeform 159"/>
            <p:cNvSpPr/>
            <p:nvPr/>
          </p:nvSpPr>
          <p:spPr>
            <a:xfrm>
              <a:off x="4018059" y="2952260"/>
              <a:ext cx="84299" cy="224790"/>
            </a:xfrm>
            <a:custGeom>
              <a:avLst/>
              <a:gdLst/>
              <a:ahLst/>
              <a:cxnLst>
                <a:cxn ang="0">
                  <a:pos x="169198129" y="386713061"/>
                </a:cxn>
                <a:cxn ang="0">
                  <a:pos x="0" y="451165572"/>
                </a:cxn>
                <a:cxn ang="0">
                  <a:pos x="0" y="64452511"/>
                </a:cxn>
                <a:cxn ang="0">
                  <a:pos x="169198129" y="0"/>
                </a:cxn>
                <a:cxn ang="0">
                  <a:pos x="169198129" y="386713061"/>
                </a:cxn>
              </a:cxnLst>
              <a:rect l="0" t="0" r="0" b="0"/>
              <a:pathLst>
                <a:path w="42" h="112">
                  <a:moveTo>
                    <a:pt x="42" y="96"/>
                  </a:moveTo>
                  <a:lnTo>
                    <a:pt x="0" y="112"/>
                  </a:lnTo>
                  <a:lnTo>
                    <a:pt x="0" y="16"/>
                  </a:lnTo>
                  <a:lnTo>
                    <a:pt x="42" y="0"/>
                  </a:lnTo>
                  <a:lnTo>
                    <a:pt x="42" y="96"/>
                  </a:lnTo>
                  <a:close/>
                </a:path>
              </a:pathLst>
            </a:custGeom>
            <a:solidFill>
              <a:schemeClr val="accent1">
                <a:alpha val="100000"/>
              </a:schemeClr>
            </a:solidFill>
            <a:ln w="9525">
              <a:noFill/>
            </a:ln>
          </p:spPr>
          <p:txBody>
            <a:bodyPr/>
            <a:lstStyle/>
            <a:p>
              <a:endParaRPr lang="zh-CN" altLang="en-US"/>
            </a:p>
          </p:txBody>
        </p:sp>
        <p:sp>
          <p:nvSpPr>
            <p:cNvPr id="55455" name="Freeform 160"/>
            <p:cNvSpPr/>
            <p:nvPr/>
          </p:nvSpPr>
          <p:spPr>
            <a:xfrm>
              <a:off x="4208733" y="2952260"/>
              <a:ext cx="86305" cy="224790"/>
            </a:xfrm>
            <a:custGeom>
              <a:avLst/>
              <a:gdLst/>
              <a:ahLst/>
              <a:cxnLst>
                <a:cxn ang="0">
                  <a:pos x="173222163" y="386713061"/>
                </a:cxn>
                <a:cxn ang="0">
                  <a:pos x="0" y="451165572"/>
                </a:cxn>
                <a:cxn ang="0">
                  <a:pos x="0" y="64452511"/>
                </a:cxn>
                <a:cxn ang="0">
                  <a:pos x="173222163" y="0"/>
                </a:cxn>
                <a:cxn ang="0">
                  <a:pos x="173222163" y="386713061"/>
                </a:cxn>
              </a:cxnLst>
              <a:rect l="0" t="0" r="0" b="0"/>
              <a:pathLst>
                <a:path w="43" h="112">
                  <a:moveTo>
                    <a:pt x="43" y="96"/>
                  </a:moveTo>
                  <a:lnTo>
                    <a:pt x="0" y="112"/>
                  </a:lnTo>
                  <a:lnTo>
                    <a:pt x="0" y="16"/>
                  </a:lnTo>
                  <a:lnTo>
                    <a:pt x="43" y="0"/>
                  </a:lnTo>
                  <a:lnTo>
                    <a:pt x="43" y="96"/>
                  </a:lnTo>
                  <a:close/>
                </a:path>
              </a:pathLst>
            </a:custGeom>
            <a:solidFill>
              <a:schemeClr val="accent1">
                <a:alpha val="100000"/>
              </a:schemeClr>
            </a:solidFill>
            <a:ln w="9525">
              <a:noFill/>
            </a:ln>
          </p:spPr>
          <p:txBody>
            <a:bodyPr/>
            <a:lstStyle/>
            <a:p>
              <a:endParaRPr lang="zh-CN" altLang="en-US"/>
            </a:p>
          </p:txBody>
        </p:sp>
        <p:sp>
          <p:nvSpPr>
            <p:cNvPr id="55456" name="Freeform 161"/>
            <p:cNvSpPr/>
            <p:nvPr/>
          </p:nvSpPr>
          <p:spPr>
            <a:xfrm>
              <a:off x="4112393" y="2952260"/>
              <a:ext cx="86305" cy="224790"/>
            </a:xfrm>
            <a:custGeom>
              <a:avLst/>
              <a:gdLst/>
              <a:ahLst/>
              <a:cxnLst>
                <a:cxn ang="0">
                  <a:pos x="0" y="386713061"/>
                </a:cxn>
                <a:cxn ang="0">
                  <a:pos x="173222163" y="451165572"/>
                </a:cxn>
                <a:cxn ang="0">
                  <a:pos x="173222163" y="64452511"/>
                </a:cxn>
                <a:cxn ang="0">
                  <a:pos x="0" y="0"/>
                </a:cxn>
                <a:cxn ang="0">
                  <a:pos x="0" y="386713061"/>
                </a:cxn>
              </a:cxnLst>
              <a:rect l="0" t="0" r="0" b="0"/>
              <a:pathLst>
                <a:path w="43" h="112">
                  <a:moveTo>
                    <a:pt x="0" y="96"/>
                  </a:moveTo>
                  <a:lnTo>
                    <a:pt x="43" y="112"/>
                  </a:lnTo>
                  <a:lnTo>
                    <a:pt x="43" y="16"/>
                  </a:lnTo>
                  <a:lnTo>
                    <a:pt x="0" y="0"/>
                  </a:lnTo>
                  <a:lnTo>
                    <a:pt x="0" y="96"/>
                  </a:lnTo>
                  <a:close/>
                </a:path>
              </a:pathLst>
            </a:custGeom>
            <a:solidFill>
              <a:schemeClr val="accent1">
                <a:alpha val="100000"/>
              </a:schemeClr>
            </a:solidFill>
            <a:ln w="9525">
              <a:noFill/>
            </a:ln>
          </p:spPr>
          <p:txBody>
            <a:bodyPr/>
            <a:lstStyle/>
            <a:p>
              <a:endParaRPr lang="zh-CN" altLang="en-US"/>
            </a:p>
          </p:txBody>
        </p:sp>
        <p:sp>
          <p:nvSpPr>
            <p:cNvPr id="55457" name="Freeform 162"/>
            <p:cNvSpPr/>
            <p:nvPr/>
          </p:nvSpPr>
          <p:spPr>
            <a:xfrm>
              <a:off x="4483707" y="3010465"/>
              <a:ext cx="319129" cy="128451"/>
            </a:xfrm>
            <a:custGeom>
              <a:avLst/>
              <a:gdLst/>
              <a:ahLst/>
              <a:cxnLst>
                <a:cxn ang="0">
                  <a:pos x="528076940" y="31827303"/>
                </a:cxn>
                <a:cxn ang="0">
                  <a:pos x="449493197" y="79570042"/>
                </a:cxn>
                <a:cxn ang="0">
                  <a:pos x="355194123" y="0"/>
                </a:cxn>
                <a:cxn ang="0">
                  <a:pos x="238891105" y="73204582"/>
                </a:cxn>
                <a:cxn ang="0">
                  <a:pos x="191741568" y="73204582"/>
                </a:cxn>
                <a:cxn ang="0">
                  <a:pos x="119446439" y="73204582"/>
                </a:cxn>
                <a:cxn ang="0">
                  <a:pos x="62866640" y="25461843"/>
                </a:cxn>
                <a:cxn ang="0">
                  <a:pos x="72296902" y="108214615"/>
                </a:cxn>
                <a:cxn ang="0">
                  <a:pos x="72296902" y="111397346"/>
                </a:cxn>
                <a:cxn ang="0">
                  <a:pos x="62866640" y="194151902"/>
                </a:cxn>
                <a:cxn ang="0">
                  <a:pos x="119446439" y="146409163"/>
                </a:cxn>
                <a:cxn ang="0">
                  <a:pos x="191741568" y="146409163"/>
                </a:cxn>
                <a:cxn ang="0">
                  <a:pos x="238891105" y="146409163"/>
                </a:cxn>
                <a:cxn ang="0">
                  <a:pos x="424347604" y="229161936"/>
                </a:cxn>
                <a:cxn ang="0">
                  <a:pos x="565796215" y="120947321"/>
                </a:cxn>
                <a:cxn ang="0">
                  <a:pos x="528076940" y="31827303"/>
                </a:cxn>
              </a:cxnLst>
              <a:rect l="0" t="0" r="0" b="0"/>
              <a:pathLst>
                <a:path w="180" h="72">
                  <a:moveTo>
                    <a:pt x="168" y="10"/>
                  </a:moveTo>
                  <a:cubicBezTo>
                    <a:pt x="163" y="19"/>
                    <a:pt x="154" y="25"/>
                    <a:pt x="143" y="25"/>
                  </a:cubicBezTo>
                  <a:cubicBezTo>
                    <a:pt x="128" y="25"/>
                    <a:pt x="116" y="14"/>
                    <a:pt x="113" y="0"/>
                  </a:cubicBezTo>
                  <a:cubicBezTo>
                    <a:pt x="88" y="7"/>
                    <a:pt x="76" y="23"/>
                    <a:pt x="76" y="23"/>
                  </a:cubicBezTo>
                  <a:cubicBezTo>
                    <a:pt x="61" y="23"/>
                    <a:pt x="61" y="23"/>
                    <a:pt x="61" y="23"/>
                  </a:cubicBezTo>
                  <a:cubicBezTo>
                    <a:pt x="38" y="23"/>
                    <a:pt x="38" y="23"/>
                    <a:pt x="38" y="23"/>
                  </a:cubicBezTo>
                  <a:cubicBezTo>
                    <a:pt x="38" y="23"/>
                    <a:pt x="41" y="0"/>
                    <a:pt x="20" y="8"/>
                  </a:cubicBezTo>
                  <a:cubicBezTo>
                    <a:pt x="0" y="17"/>
                    <a:pt x="23" y="34"/>
                    <a:pt x="23" y="34"/>
                  </a:cubicBezTo>
                  <a:cubicBezTo>
                    <a:pt x="23" y="35"/>
                    <a:pt x="23" y="35"/>
                    <a:pt x="23" y="35"/>
                  </a:cubicBezTo>
                  <a:cubicBezTo>
                    <a:pt x="23" y="36"/>
                    <a:pt x="0" y="52"/>
                    <a:pt x="20" y="61"/>
                  </a:cubicBezTo>
                  <a:cubicBezTo>
                    <a:pt x="41" y="70"/>
                    <a:pt x="38" y="46"/>
                    <a:pt x="38" y="46"/>
                  </a:cubicBezTo>
                  <a:cubicBezTo>
                    <a:pt x="61" y="46"/>
                    <a:pt x="61" y="46"/>
                    <a:pt x="61" y="46"/>
                  </a:cubicBezTo>
                  <a:cubicBezTo>
                    <a:pt x="76" y="46"/>
                    <a:pt x="76" y="46"/>
                    <a:pt x="76" y="46"/>
                  </a:cubicBezTo>
                  <a:cubicBezTo>
                    <a:pt x="76" y="46"/>
                    <a:pt x="95" y="72"/>
                    <a:pt x="135" y="72"/>
                  </a:cubicBezTo>
                  <a:cubicBezTo>
                    <a:pt x="175" y="72"/>
                    <a:pt x="180" y="47"/>
                    <a:pt x="180" y="38"/>
                  </a:cubicBezTo>
                  <a:cubicBezTo>
                    <a:pt x="180" y="34"/>
                    <a:pt x="178" y="21"/>
                    <a:pt x="168" y="10"/>
                  </a:cubicBezTo>
                </a:path>
              </a:pathLst>
            </a:custGeom>
            <a:solidFill>
              <a:schemeClr val="accent1">
                <a:alpha val="100000"/>
              </a:schemeClr>
            </a:solidFill>
            <a:ln w="9525">
              <a:noFill/>
            </a:ln>
          </p:spPr>
          <p:txBody>
            <a:bodyPr/>
            <a:lstStyle/>
            <a:p>
              <a:endParaRPr lang="zh-CN" altLang="en-US"/>
            </a:p>
          </p:txBody>
        </p:sp>
        <p:sp>
          <p:nvSpPr>
            <p:cNvPr id="55458" name="Freeform 163"/>
            <p:cNvSpPr/>
            <p:nvPr/>
          </p:nvSpPr>
          <p:spPr>
            <a:xfrm>
              <a:off x="4546541" y="3515240"/>
              <a:ext cx="226803" cy="168593"/>
            </a:xfrm>
            <a:custGeom>
              <a:avLst/>
              <a:gdLst/>
              <a:ahLst/>
              <a:cxnLst>
                <a:cxn ang="0">
                  <a:pos x="386174633" y="186573264"/>
                </a:cxn>
                <a:cxn ang="0">
                  <a:pos x="310822880" y="125454715"/>
                </a:cxn>
                <a:cxn ang="0">
                  <a:pos x="200936827" y="0"/>
                </a:cxn>
                <a:cxn ang="0">
                  <a:pos x="91049001" y="125454715"/>
                </a:cxn>
                <a:cxn ang="0">
                  <a:pos x="15697248" y="186573264"/>
                </a:cxn>
                <a:cxn ang="0">
                  <a:pos x="43955485" y="273427356"/>
                </a:cxn>
                <a:cxn ang="0">
                  <a:pos x="185237806" y="270211534"/>
                </a:cxn>
                <a:cxn ang="0">
                  <a:pos x="200936827" y="266993919"/>
                </a:cxn>
                <a:cxn ang="0">
                  <a:pos x="216634075" y="270211534"/>
                </a:cxn>
                <a:cxn ang="0">
                  <a:pos x="357916397" y="273427356"/>
                </a:cxn>
                <a:cxn ang="0">
                  <a:pos x="386174633" y="186573264"/>
                </a:cxn>
              </a:cxnLst>
              <a:rect l="0" t="0" r="0" b="0"/>
              <a:pathLst>
                <a:path w="128" h="94">
                  <a:moveTo>
                    <a:pt x="123" y="58"/>
                  </a:moveTo>
                  <a:cubicBezTo>
                    <a:pt x="119" y="48"/>
                    <a:pt x="105" y="45"/>
                    <a:pt x="99" y="39"/>
                  </a:cubicBezTo>
                  <a:cubicBezTo>
                    <a:pt x="85" y="25"/>
                    <a:pt x="88" y="2"/>
                    <a:pt x="64" y="0"/>
                  </a:cubicBezTo>
                  <a:cubicBezTo>
                    <a:pt x="40" y="2"/>
                    <a:pt x="43" y="25"/>
                    <a:pt x="29" y="39"/>
                  </a:cubicBezTo>
                  <a:cubicBezTo>
                    <a:pt x="23" y="45"/>
                    <a:pt x="9" y="48"/>
                    <a:pt x="5" y="58"/>
                  </a:cubicBezTo>
                  <a:cubicBezTo>
                    <a:pt x="0" y="69"/>
                    <a:pt x="8" y="80"/>
                    <a:pt x="14" y="85"/>
                  </a:cubicBezTo>
                  <a:cubicBezTo>
                    <a:pt x="26" y="94"/>
                    <a:pt x="45" y="85"/>
                    <a:pt x="59" y="84"/>
                  </a:cubicBezTo>
                  <a:cubicBezTo>
                    <a:pt x="60" y="83"/>
                    <a:pt x="62" y="83"/>
                    <a:pt x="64" y="83"/>
                  </a:cubicBezTo>
                  <a:cubicBezTo>
                    <a:pt x="66" y="83"/>
                    <a:pt x="68" y="83"/>
                    <a:pt x="69" y="84"/>
                  </a:cubicBezTo>
                  <a:cubicBezTo>
                    <a:pt x="83" y="85"/>
                    <a:pt x="102" y="94"/>
                    <a:pt x="114" y="85"/>
                  </a:cubicBezTo>
                  <a:cubicBezTo>
                    <a:pt x="120" y="80"/>
                    <a:pt x="128" y="69"/>
                    <a:pt x="123" y="58"/>
                  </a:cubicBezTo>
                </a:path>
              </a:pathLst>
            </a:custGeom>
            <a:solidFill>
              <a:schemeClr val="accent1">
                <a:alpha val="100000"/>
              </a:schemeClr>
            </a:solidFill>
            <a:ln w="9525">
              <a:noFill/>
            </a:ln>
          </p:spPr>
          <p:txBody>
            <a:bodyPr/>
            <a:lstStyle/>
            <a:p>
              <a:endParaRPr lang="zh-CN" altLang="en-US"/>
            </a:p>
          </p:txBody>
        </p:sp>
        <p:sp>
          <p:nvSpPr>
            <p:cNvPr id="55459" name="Freeform 164"/>
            <p:cNvSpPr/>
            <p:nvPr/>
          </p:nvSpPr>
          <p:spPr>
            <a:xfrm>
              <a:off x="4723166" y="3475099"/>
              <a:ext cx="68241" cy="84296"/>
            </a:xfrm>
            <a:custGeom>
              <a:avLst/>
              <a:gdLst/>
              <a:ahLst/>
              <a:cxnLst>
                <a:cxn ang="0">
                  <a:pos x="112874206" y="90069379"/>
                </a:cxn>
                <a:cxn ang="0">
                  <a:pos x="41925115" y="144754167"/>
                </a:cxn>
                <a:cxn ang="0">
                  <a:pos x="9674060" y="61118187"/>
                </a:cxn>
                <a:cxn ang="0">
                  <a:pos x="80623150" y="6433399"/>
                </a:cxn>
                <a:cxn ang="0">
                  <a:pos x="112874206" y="90069379"/>
                </a:cxn>
              </a:cxnLst>
              <a:rect l="0" t="0" r="0" b="0"/>
              <a:pathLst>
                <a:path w="38" h="47">
                  <a:moveTo>
                    <a:pt x="35" y="28"/>
                  </a:moveTo>
                  <a:cubicBezTo>
                    <a:pt x="32" y="40"/>
                    <a:pt x="22" y="47"/>
                    <a:pt x="13" y="45"/>
                  </a:cubicBezTo>
                  <a:cubicBezTo>
                    <a:pt x="4" y="43"/>
                    <a:pt x="0" y="31"/>
                    <a:pt x="3" y="19"/>
                  </a:cubicBezTo>
                  <a:cubicBezTo>
                    <a:pt x="6" y="8"/>
                    <a:pt x="16" y="0"/>
                    <a:pt x="25" y="2"/>
                  </a:cubicBezTo>
                  <a:cubicBezTo>
                    <a:pt x="34" y="5"/>
                    <a:pt x="38" y="16"/>
                    <a:pt x="35" y="28"/>
                  </a:cubicBezTo>
                </a:path>
              </a:pathLst>
            </a:custGeom>
            <a:solidFill>
              <a:schemeClr val="accent1">
                <a:alpha val="100000"/>
              </a:schemeClr>
            </a:solidFill>
            <a:ln w="9525">
              <a:noFill/>
            </a:ln>
          </p:spPr>
          <p:txBody>
            <a:bodyPr/>
            <a:lstStyle/>
            <a:p>
              <a:endParaRPr lang="zh-CN" altLang="en-US"/>
            </a:p>
          </p:txBody>
        </p:sp>
        <p:sp>
          <p:nvSpPr>
            <p:cNvPr id="55460" name="Freeform 165"/>
            <p:cNvSpPr/>
            <p:nvPr/>
          </p:nvSpPr>
          <p:spPr>
            <a:xfrm>
              <a:off x="4528476" y="3475099"/>
              <a:ext cx="66235" cy="84296"/>
            </a:xfrm>
            <a:custGeom>
              <a:avLst/>
              <a:gdLst/>
              <a:ahLst/>
              <a:cxnLst>
                <a:cxn ang="0">
                  <a:pos x="106335063" y="61118187"/>
                </a:cxn>
                <a:cxn ang="0">
                  <a:pos x="75954115" y="144754167"/>
                </a:cxn>
                <a:cxn ang="0">
                  <a:pos x="9114285" y="90069379"/>
                </a:cxn>
                <a:cxn ang="0">
                  <a:pos x="39495233" y="6433399"/>
                </a:cxn>
                <a:cxn ang="0">
                  <a:pos x="106335063" y="61118187"/>
                </a:cxn>
              </a:cxnLst>
              <a:rect l="0" t="0" r="0" b="0"/>
              <a:pathLst>
                <a:path w="38" h="47">
                  <a:moveTo>
                    <a:pt x="35" y="19"/>
                  </a:moveTo>
                  <a:cubicBezTo>
                    <a:pt x="38" y="31"/>
                    <a:pt x="34" y="43"/>
                    <a:pt x="25" y="45"/>
                  </a:cubicBezTo>
                  <a:cubicBezTo>
                    <a:pt x="16" y="47"/>
                    <a:pt x="6" y="40"/>
                    <a:pt x="3" y="28"/>
                  </a:cubicBezTo>
                  <a:cubicBezTo>
                    <a:pt x="0" y="16"/>
                    <a:pt x="4" y="5"/>
                    <a:pt x="13" y="2"/>
                  </a:cubicBezTo>
                  <a:cubicBezTo>
                    <a:pt x="22" y="0"/>
                    <a:pt x="32" y="8"/>
                    <a:pt x="35" y="19"/>
                  </a:cubicBezTo>
                </a:path>
              </a:pathLst>
            </a:custGeom>
            <a:solidFill>
              <a:schemeClr val="accent1">
                <a:alpha val="100000"/>
              </a:schemeClr>
            </a:solidFill>
            <a:ln w="9525">
              <a:noFill/>
            </a:ln>
          </p:spPr>
          <p:txBody>
            <a:bodyPr/>
            <a:lstStyle/>
            <a:p>
              <a:endParaRPr lang="zh-CN" altLang="en-US"/>
            </a:p>
          </p:txBody>
        </p:sp>
        <p:sp>
          <p:nvSpPr>
            <p:cNvPr id="55461" name="Freeform 166"/>
            <p:cNvSpPr/>
            <p:nvPr/>
          </p:nvSpPr>
          <p:spPr>
            <a:xfrm>
              <a:off x="4586682" y="3414888"/>
              <a:ext cx="68241" cy="84296"/>
            </a:xfrm>
            <a:custGeom>
              <a:avLst/>
              <a:gdLst/>
              <a:ahLst/>
              <a:cxnLst>
                <a:cxn ang="0">
                  <a:pos x="112874206" y="61681842"/>
                </a:cxn>
                <a:cxn ang="0">
                  <a:pos x="80623150" y="138786339"/>
                </a:cxn>
                <a:cxn ang="0">
                  <a:pos x="9674060" y="86355984"/>
                </a:cxn>
                <a:cxn ang="0">
                  <a:pos x="41925115" y="6167657"/>
                </a:cxn>
                <a:cxn ang="0">
                  <a:pos x="112874206" y="61681842"/>
                </a:cxn>
              </a:cxnLst>
              <a:rect l="0" t="0" r="0" b="0"/>
              <a:pathLst>
                <a:path w="38" h="48">
                  <a:moveTo>
                    <a:pt x="35" y="20"/>
                  </a:moveTo>
                  <a:cubicBezTo>
                    <a:pt x="38" y="31"/>
                    <a:pt x="33" y="43"/>
                    <a:pt x="25" y="45"/>
                  </a:cubicBezTo>
                  <a:cubicBezTo>
                    <a:pt x="16" y="48"/>
                    <a:pt x="6" y="40"/>
                    <a:pt x="3" y="28"/>
                  </a:cubicBezTo>
                  <a:cubicBezTo>
                    <a:pt x="0" y="16"/>
                    <a:pt x="4" y="5"/>
                    <a:pt x="13" y="2"/>
                  </a:cubicBezTo>
                  <a:cubicBezTo>
                    <a:pt x="22" y="0"/>
                    <a:pt x="32" y="8"/>
                    <a:pt x="35" y="20"/>
                  </a:cubicBezTo>
                </a:path>
              </a:pathLst>
            </a:custGeom>
            <a:solidFill>
              <a:schemeClr val="accent1">
                <a:alpha val="100000"/>
              </a:schemeClr>
            </a:solidFill>
            <a:ln w="9525">
              <a:noFill/>
            </a:ln>
          </p:spPr>
          <p:txBody>
            <a:bodyPr/>
            <a:lstStyle/>
            <a:p>
              <a:endParaRPr lang="zh-CN" altLang="en-US"/>
            </a:p>
          </p:txBody>
        </p:sp>
        <p:sp>
          <p:nvSpPr>
            <p:cNvPr id="55462" name="Freeform 167"/>
            <p:cNvSpPr/>
            <p:nvPr/>
          </p:nvSpPr>
          <p:spPr>
            <a:xfrm>
              <a:off x="4664959" y="3414888"/>
              <a:ext cx="68241" cy="84296"/>
            </a:xfrm>
            <a:custGeom>
              <a:avLst/>
              <a:gdLst/>
              <a:ahLst/>
              <a:cxnLst>
                <a:cxn ang="0">
                  <a:pos x="112874206" y="86355984"/>
                </a:cxn>
                <a:cxn ang="0">
                  <a:pos x="41925115" y="138786339"/>
                </a:cxn>
                <a:cxn ang="0">
                  <a:pos x="9674060" y="61681842"/>
                </a:cxn>
                <a:cxn ang="0">
                  <a:pos x="80623150" y="6167657"/>
                </a:cxn>
                <a:cxn ang="0">
                  <a:pos x="112874206" y="86355984"/>
                </a:cxn>
              </a:cxnLst>
              <a:rect l="0" t="0" r="0" b="0"/>
              <a:pathLst>
                <a:path w="38" h="48">
                  <a:moveTo>
                    <a:pt x="35" y="28"/>
                  </a:moveTo>
                  <a:cubicBezTo>
                    <a:pt x="32" y="40"/>
                    <a:pt x="22" y="48"/>
                    <a:pt x="13" y="45"/>
                  </a:cubicBezTo>
                  <a:cubicBezTo>
                    <a:pt x="5" y="43"/>
                    <a:pt x="0" y="31"/>
                    <a:pt x="3" y="20"/>
                  </a:cubicBezTo>
                  <a:cubicBezTo>
                    <a:pt x="6" y="8"/>
                    <a:pt x="16" y="0"/>
                    <a:pt x="25" y="2"/>
                  </a:cubicBezTo>
                  <a:cubicBezTo>
                    <a:pt x="34" y="5"/>
                    <a:pt x="38" y="16"/>
                    <a:pt x="35" y="28"/>
                  </a:cubicBezTo>
                </a:path>
              </a:pathLst>
            </a:custGeom>
            <a:solidFill>
              <a:schemeClr val="accent1">
                <a:alpha val="100000"/>
              </a:schemeClr>
            </a:solidFill>
            <a:ln w="9525">
              <a:noFill/>
            </a:ln>
          </p:spPr>
          <p:txBody>
            <a:bodyPr/>
            <a:lstStyle/>
            <a:p>
              <a:endParaRPr lang="zh-CN" altLang="en-US"/>
            </a:p>
          </p:txBody>
        </p:sp>
        <p:sp>
          <p:nvSpPr>
            <p:cNvPr id="55463" name="Freeform 168"/>
            <p:cNvSpPr/>
            <p:nvPr/>
          </p:nvSpPr>
          <p:spPr>
            <a:xfrm>
              <a:off x="5040288" y="3503197"/>
              <a:ext cx="276981" cy="106374"/>
            </a:xfrm>
            <a:custGeom>
              <a:avLst/>
              <a:gdLst/>
              <a:ahLst/>
              <a:cxnLst>
                <a:cxn ang="0">
                  <a:pos x="491785092" y="75436895"/>
                </a:cxn>
                <a:cxn ang="0">
                  <a:pos x="453955879" y="75436895"/>
                </a:cxn>
                <a:cxn ang="0">
                  <a:pos x="453955879" y="37718448"/>
                </a:cxn>
                <a:cxn ang="0">
                  <a:pos x="435041273" y="18858337"/>
                </a:cxn>
                <a:cxn ang="0">
                  <a:pos x="397210285" y="18858337"/>
                </a:cxn>
                <a:cxn ang="0">
                  <a:pos x="378295678" y="37718448"/>
                </a:cxn>
                <a:cxn ang="0">
                  <a:pos x="378295678" y="18858337"/>
                </a:cxn>
                <a:cxn ang="0">
                  <a:pos x="359381072" y="0"/>
                </a:cxn>
                <a:cxn ang="0">
                  <a:pos x="321551859" y="0"/>
                </a:cxn>
                <a:cxn ang="0">
                  <a:pos x="302637253" y="18858337"/>
                </a:cxn>
                <a:cxn ang="0">
                  <a:pos x="302637253" y="75436895"/>
                </a:cxn>
                <a:cxn ang="0">
                  <a:pos x="189147839" y="75436895"/>
                </a:cxn>
                <a:cxn ang="0">
                  <a:pos x="189147839" y="18858337"/>
                </a:cxn>
                <a:cxn ang="0">
                  <a:pos x="170233233" y="0"/>
                </a:cxn>
                <a:cxn ang="0">
                  <a:pos x="132404020" y="0"/>
                </a:cxn>
                <a:cxn ang="0">
                  <a:pos x="113489414" y="18858337"/>
                </a:cxn>
                <a:cxn ang="0">
                  <a:pos x="113489414" y="37718448"/>
                </a:cxn>
                <a:cxn ang="0">
                  <a:pos x="94574807" y="18858337"/>
                </a:cxn>
                <a:cxn ang="0">
                  <a:pos x="56743819" y="18858337"/>
                </a:cxn>
                <a:cxn ang="0">
                  <a:pos x="37829213" y="37718448"/>
                </a:cxn>
                <a:cxn ang="0">
                  <a:pos x="37829213" y="75436895"/>
                </a:cxn>
                <a:cxn ang="0">
                  <a:pos x="0" y="75436895"/>
                </a:cxn>
                <a:cxn ang="0">
                  <a:pos x="0" y="113153570"/>
                </a:cxn>
                <a:cxn ang="0">
                  <a:pos x="37829213" y="113153570"/>
                </a:cxn>
                <a:cxn ang="0">
                  <a:pos x="37829213" y="150872017"/>
                </a:cxn>
                <a:cxn ang="0">
                  <a:pos x="56743819" y="169732127"/>
                </a:cxn>
                <a:cxn ang="0">
                  <a:pos x="94574807" y="169732127"/>
                </a:cxn>
                <a:cxn ang="0">
                  <a:pos x="113489414" y="150872017"/>
                </a:cxn>
                <a:cxn ang="0">
                  <a:pos x="113489414" y="169732127"/>
                </a:cxn>
                <a:cxn ang="0">
                  <a:pos x="132404020" y="188590465"/>
                </a:cxn>
                <a:cxn ang="0">
                  <a:pos x="170233233" y="188590465"/>
                </a:cxn>
                <a:cxn ang="0">
                  <a:pos x="189147839" y="169732127"/>
                </a:cxn>
                <a:cxn ang="0">
                  <a:pos x="189147839" y="113153570"/>
                </a:cxn>
                <a:cxn ang="0">
                  <a:pos x="302637253" y="113153570"/>
                </a:cxn>
                <a:cxn ang="0">
                  <a:pos x="302637253" y="169732127"/>
                </a:cxn>
                <a:cxn ang="0">
                  <a:pos x="321551859" y="188590465"/>
                </a:cxn>
                <a:cxn ang="0">
                  <a:pos x="359381072" y="188590465"/>
                </a:cxn>
                <a:cxn ang="0">
                  <a:pos x="378295678" y="169732127"/>
                </a:cxn>
                <a:cxn ang="0">
                  <a:pos x="378295678" y="150872017"/>
                </a:cxn>
                <a:cxn ang="0">
                  <a:pos x="397210285" y="169732127"/>
                </a:cxn>
                <a:cxn ang="0">
                  <a:pos x="435041273" y="169732127"/>
                </a:cxn>
                <a:cxn ang="0">
                  <a:pos x="453955879" y="150872017"/>
                </a:cxn>
                <a:cxn ang="0">
                  <a:pos x="453955879" y="113153570"/>
                </a:cxn>
                <a:cxn ang="0">
                  <a:pos x="491785092" y="113153570"/>
                </a:cxn>
                <a:cxn ang="0">
                  <a:pos x="491785092" y="75436895"/>
                </a:cxn>
              </a:cxnLst>
              <a:rect l="0" t="0" r="0" b="0"/>
              <a:pathLst>
                <a:path w="156" h="60">
                  <a:moveTo>
                    <a:pt x="156" y="24"/>
                  </a:moveTo>
                  <a:cubicBezTo>
                    <a:pt x="144" y="24"/>
                    <a:pt x="144" y="24"/>
                    <a:pt x="144" y="24"/>
                  </a:cubicBezTo>
                  <a:cubicBezTo>
                    <a:pt x="144" y="12"/>
                    <a:pt x="144" y="12"/>
                    <a:pt x="144" y="12"/>
                  </a:cubicBezTo>
                  <a:cubicBezTo>
                    <a:pt x="144" y="9"/>
                    <a:pt x="141" y="6"/>
                    <a:pt x="138" y="6"/>
                  </a:cubicBezTo>
                  <a:cubicBezTo>
                    <a:pt x="126" y="6"/>
                    <a:pt x="126" y="6"/>
                    <a:pt x="126" y="6"/>
                  </a:cubicBezTo>
                  <a:cubicBezTo>
                    <a:pt x="123" y="6"/>
                    <a:pt x="120" y="9"/>
                    <a:pt x="120" y="12"/>
                  </a:cubicBezTo>
                  <a:cubicBezTo>
                    <a:pt x="120" y="6"/>
                    <a:pt x="120" y="6"/>
                    <a:pt x="120" y="6"/>
                  </a:cubicBezTo>
                  <a:cubicBezTo>
                    <a:pt x="120" y="3"/>
                    <a:pt x="117" y="0"/>
                    <a:pt x="114" y="0"/>
                  </a:cubicBezTo>
                  <a:cubicBezTo>
                    <a:pt x="102" y="0"/>
                    <a:pt x="102" y="0"/>
                    <a:pt x="102" y="0"/>
                  </a:cubicBezTo>
                  <a:cubicBezTo>
                    <a:pt x="99" y="0"/>
                    <a:pt x="96" y="3"/>
                    <a:pt x="96" y="6"/>
                  </a:cubicBezTo>
                  <a:cubicBezTo>
                    <a:pt x="96" y="24"/>
                    <a:pt x="96" y="24"/>
                    <a:pt x="96" y="24"/>
                  </a:cubicBezTo>
                  <a:cubicBezTo>
                    <a:pt x="60" y="24"/>
                    <a:pt x="60" y="24"/>
                    <a:pt x="60" y="24"/>
                  </a:cubicBezTo>
                  <a:cubicBezTo>
                    <a:pt x="60" y="6"/>
                    <a:pt x="60" y="6"/>
                    <a:pt x="60" y="6"/>
                  </a:cubicBezTo>
                  <a:cubicBezTo>
                    <a:pt x="60" y="3"/>
                    <a:pt x="57" y="0"/>
                    <a:pt x="54" y="0"/>
                  </a:cubicBezTo>
                  <a:cubicBezTo>
                    <a:pt x="42" y="0"/>
                    <a:pt x="42" y="0"/>
                    <a:pt x="42" y="0"/>
                  </a:cubicBezTo>
                  <a:cubicBezTo>
                    <a:pt x="39" y="0"/>
                    <a:pt x="36" y="3"/>
                    <a:pt x="36" y="6"/>
                  </a:cubicBezTo>
                  <a:cubicBezTo>
                    <a:pt x="36" y="12"/>
                    <a:pt x="36" y="12"/>
                    <a:pt x="36" y="12"/>
                  </a:cubicBezTo>
                  <a:cubicBezTo>
                    <a:pt x="36" y="9"/>
                    <a:pt x="33" y="6"/>
                    <a:pt x="30" y="6"/>
                  </a:cubicBezTo>
                  <a:cubicBezTo>
                    <a:pt x="18" y="6"/>
                    <a:pt x="18" y="6"/>
                    <a:pt x="18" y="6"/>
                  </a:cubicBezTo>
                  <a:cubicBezTo>
                    <a:pt x="15" y="6"/>
                    <a:pt x="12" y="9"/>
                    <a:pt x="12" y="12"/>
                  </a:cubicBezTo>
                  <a:cubicBezTo>
                    <a:pt x="12" y="24"/>
                    <a:pt x="12" y="24"/>
                    <a:pt x="12" y="24"/>
                  </a:cubicBezTo>
                  <a:cubicBezTo>
                    <a:pt x="0" y="24"/>
                    <a:pt x="0" y="24"/>
                    <a:pt x="0" y="24"/>
                  </a:cubicBezTo>
                  <a:cubicBezTo>
                    <a:pt x="0" y="36"/>
                    <a:pt x="0" y="36"/>
                    <a:pt x="0" y="36"/>
                  </a:cubicBezTo>
                  <a:cubicBezTo>
                    <a:pt x="12" y="36"/>
                    <a:pt x="12" y="36"/>
                    <a:pt x="12" y="36"/>
                  </a:cubicBezTo>
                  <a:cubicBezTo>
                    <a:pt x="12" y="48"/>
                    <a:pt x="12" y="48"/>
                    <a:pt x="12" y="48"/>
                  </a:cubicBezTo>
                  <a:cubicBezTo>
                    <a:pt x="12" y="51"/>
                    <a:pt x="15" y="54"/>
                    <a:pt x="18" y="54"/>
                  </a:cubicBezTo>
                  <a:cubicBezTo>
                    <a:pt x="30" y="54"/>
                    <a:pt x="30" y="54"/>
                    <a:pt x="30" y="54"/>
                  </a:cubicBezTo>
                  <a:cubicBezTo>
                    <a:pt x="33" y="54"/>
                    <a:pt x="36" y="51"/>
                    <a:pt x="36" y="48"/>
                  </a:cubicBezTo>
                  <a:cubicBezTo>
                    <a:pt x="36" y="54"/>
                    <a:pt x="36" y="54"/>
                    <a:pt x="36" y="54"/>
                  </a:cubicBezTo>
                  <a:cubicBezTo>
                    <a:pt x="36" y="57"/>
                    <a:pt x="39" y="60"/>
                    <a:pt x="42" y="60"/>
                  </a:cubicBezTo>
                  <a:cubicBezTo>
                    <a:pt x="54" y="60"/>
                    <a:pt x="54" y="60"/>
                    <a:pt x="54" y="60"/>
                  </a:cubicBezTo>
                  <a:cubicBezTo>
                    <a:pt x="57" y="60"/>
                    <a:pt x="60" y="57"/>
                    <a:pt x="60" y="54"/>
                  </a:cubicBezTo>
                  <a:cubicBezTo>
                    <a:pt x="60" y="36"/>
                    <a:pt x="60" y="36"/>
                    <a:pt x="60" y="36"/>
                  </a:cubicBezTo>
                  <a:cubicBezTo>
                    <a:pt x="96" y="36"/>
                    <a:pt x="96" y="36"/>
                    <a:pt x="96" y="36"/>
                  </a:cubicBezTo>
                  <a:cubicBezTo>
                    <a:pt x="96" y="54"/>
                    <a:pt x="96" y="54"/>
                    <a:pt x="96" y="54"/>
                  </a:cubicBezTo>
                  <a:cubicBezTo>
                    <a:pt x="96" y="57"/>
                    <a:pt x="99" y="60"/>
                    <a:pt x="102" y="60"/>
                  </a:cubicBezTo>
                  <a:cubicBezTo>
                    <a:pt x="114" y="60"/>
                    <a:pt x="114" y="60"/>
                    <a:pt x="114" y="60"/>
                  </a:cubicBezTo>
                  <a:cubicBezTo>
                    <a:pt x="117" y="60"/>
                    <a:pt x="120" y="57"/>
                    <a:pt x="120" y="54"/>
                  </a:cubicBezTo>
                  <a:cubicBezTo>
                    <a:pt x="120" y="48"/>
                    <a:pt x="120" y="48"/>
                    <a:pt x="120" y="48"/>
                  </a:cubicBezTo>
                  <a:cubicBezTo>
                    <a:pt x="120" y="51"/>
                    <a:pt x="123" y="54"/>
                    <a:pt x="126" y="54"/>
                  </a:cubicBezTo>
                  <a:cubicBezTo>
                    <a:pt x="138" y="54"/>
                    <a:pt x="138" y="54"/>
                    <a:pt x="138" y="54"/>
                  </a:cubicBezTo>
                  <a:cubicBezTo>
                    <a:pt x="141" y="54"/>
                    <a:pt x="144" y="51"/>
                    <a:pt x="144" y="48"/>
                  </a:cubicBezTo>
                  <a:cubicBezTo>
                    <a:pt x="144" y="36"/>
                    <a:pt x="144" y="36"/>
                    <a:pt x="144" y="36"/>
                  </a:cubicBezTo>
                  <a:cubicBezTo>
                    <a:pt x="156" y="36"/>
                    <a:pt x="156" y="36"/>
                    <a:pt x="156" y="36"/>
                  </a:cubicBezTo>
                  <a:lnTo>
                    <a:pt x="156" y="24"/>
                  </a:lnTo>
                  <a:close/>
                </a:path>
              </a:pathLst>
            </a:custGeom>
            <a:solidFill>
              <a:schemeClr val="accent1">
                <a:alpha val="100000"/>
              </a:schemeClr>
            </a:solidFill>
            <a:ln w="9525">
              <a:noFill/>
            </a:ln>
          </p:spPr>
          <p:txBody>
            <a:bodyPr/>
            <a:lstStyle/>
            <a:p>
              <a:endParaRPr lang="zh-CN" altLang="en-US"/>
            </a:p>
          </p:txBody>
        </p:sp>
        <p:sp>
          <p:nvSpPr>
            <p:cNvPr id="55464" name="Freeform 169"/>
            <p:cNvSpPr>
              <a:spLocks noEditPoints="1"/>
            </p:cNvSpPr>
            <p:nvPr/>
          </p:nvSpPr>
          <p:spPr>
            <a:xfrm>
              <a:off x="5662489" y="3507211"/>
              <a:ext cx="84299" cy="84296"/>
            </a:xfrm>
            <a:custGeom>
              <a:avLst/>
              <a:gdLst/>
              <a:ahLst/>
              <a:cxnLst>
                <a:cxn ang="0">
                  <a:pos x="74025059" y="37009456"/>
                </a:cxn>
                <a:cxn ang="0">
                  <a:pos x="111035833" y="74018913"/>
                </a:cxn>
                <a:cxn ang="0">
                  <a:pos x="74025059" y="111028369"/>
                </a:cxn>
                <a:cxn ang="0">
                  <a:pos x="37012530" y="74018913"/>
                </a:cxn>
                <a:cxn ang="0">
                  <a:pos x="74025059" y="37009456"/>
                </a:cxn>
                <a:cxn ang="0">
                  <a:pos x="74025059" y="0"/>
                </a:cxn>
                <a:cxn ang="0">
                  <a:pos x="0" y="74018913"/>
                </a:cxn>
                <a:cxn ang="0">
                  <a:pos x="74025059" y="148037825"/>
                </a:cxn>
                <a:cxn ang="0">
                  <a:pos x="148048363" y="74018913"/>
                </a:cxn>
                <a:cxn ang="0">
                  <a:pos x="74025059" y="0"/>
                </a:cxn>
              </a:cxnLst>
              <a:rect l="0" t="0" r="0" b="0"/>
              <a:pathLst>
                <a:path w="48" h="48">
                  <a:moveTo>
                    <a:pt x="24" y="12"/>
                  </a:moveTo>
                  <a:cubicBezTo>
                    <a:pt x="31" y="12"/>
                    <a:pt x="36" y="17"/>
                    <a:pt x="36" y="24"/>
                  </a:cubicBezTo>
                  <a:cubicBezTo>
                    <a:pt x="36" y="31"/>
                    <a:pt x="31" y="36"/>
                    <a:pt x="24" y="36"/>
                  </a:cubicBezTo>
                  <a:cubicBezTo>
                    <a:pt x="17" y="36"/>
                    <a:pt x="12" y="31"/>
                    <a:pt x="12" y="24"/>
                  </a:cubicBezTo>
                  <a:cubicBezTo>
                    <a:pt x="12" y="17"/>
                    <a:pt x="17" y="12"/>
                    <a:pt x="24" y="12"/>
                  </a:cubicBezTo>
                  <a:moveTo>
                    <a:pt x="24" y="0"/>
                  </a:moveTo>
                  <a:cubicBezTo>
                    <a:pt x="11" y="0"/>
                    <a:pt x="0" y="11"/>
                    <a:pt x="0" y="24"/>
                  </a:cubicBezTo>
                  <a:cubicBezTo>
                    <a:pt x="0" y="37"/>
                    <a:pt x="11" y="48"/>
                    <a:pt x="24" y="48"/>
                  </a:cubicBezTo>
                  <a:cubicBezTo>
                    <a:pt x="37" y="48"/>
                    <a:pt x="48" y="37"/>
                    <a:pt x="48" y="24"/>
                  </a:cubicBezTo>
                  <a:cubicBezTo>
                    <a:pt x="48" y="11"/>
                    <a:pt x="37" y="0"/>
                    <a:pt x="24" y="0"/>
                  </a:cubicBezTo>
                </a:path>
              </a:pathLst>
            </a:custGeom>
            <a:solidFill>
              <a:schemeClr val="accent1">
                <a:alpha val="100000"/>
              </a:schemeClr>
            </a:solidFill>
            <a:ln w="9525">
              <a:noFill/>
            </a:ln>
          </p:spPr>
          <p:txBody>
            <a:bodyPr/>
            <a:lstStyle/>
            <a:p>
              <a:endParaRPr lang="zh-CN" altLang="en-US"/>
            </a:p>
          </p:txBody>
        </p:sp>
        <p:sp>
          <p:nvSpPr>
            <p:cNvPr id="55465" name="Freeform 170"/>
            <p:cNvSpPr/>
            <p:nvPr/>
          </p:nvSpPr>
          <p:spPr>
            <a:xfrm>
              <a:off x="5694604" y="3442986"/>
              <a:ext cx="20071" cy="42148"/>
            </a:xfrm>
            <a:custGeom>
              <a:avLst/>
              <a:gdLst/>
              <a:ahLst/>
              <a:cxnLst>
                <a:cxn ang="0">
                  <a:pos x="16786046" y="74018913"/>
                </a:cxn>
                <a:cxn ang="0">
                  <a:pos x="0" y="55514185"/>
                </a:cxn>
                <a:cxn ang="0">
                  <a:pos x="0" y="18504728"/>
                </a:cxn>
                <a:cxn ang="0">
                  <a:pos x="16786046" y="0"/>
                </a:cxn>
                <a:cxn ang="0">
                  <a:pos x="33570420" y="18504728"/>
                </a:cxn>
                <a:cxn ang="0">
                  <a:pos x="33570420" y="55514185"/>
                </a:cxn>
                <a:cxn ang="0">
                  <a:pos x="16786046" y="74018913"/>
                </a:cxn>
              </a:cxnLst>
              <a:rect l="0" t="0" r="0" b="0"/>
              <a:pathLst>
                <a:path w="12" h="24">
                  <a:moveTo>
                    <a:pt x="6" y="24"/>
                  </a:moveTo>
                  <a:cubicBezTo>
                    <a:pt x="3" y="24"/>
                    <a:pt x="0" y="21"/>
                    <a:pt x="0" y="18"/>
                  </a:cubicBezTo>
                  <a:cubicBezTo>
                    <a:pt x="0" y="6"/>
                    <a:pt x="0" y="6"/>
                    <a:pt x="0" y="6"/>
                  </a:cubicBezTo>
                  <a:cubicBezTo>
                    <a:pt x="0" y="3"/>
                    <a:pt x="3" y="0"/>
                    <a:pt x="6" y="0"/>
                  </a:cubicBezTo>
                  <a:cubicBezTo>
                    <a:pt x="9" y="0"/>
                    <a:pt x="12" y="3"/>
                    <a:pt x="12" y="6"/>
                  </a:cubicBezTo>
                  <a:cubicBezTo>
                    <a:pt x="12" y="18"/>
                    <a:pt x="12" y="18"/>
                    <a:pt x="12" y="18"/>
                  </a:cubicBezTo>
                  <a:cubicBezTo>
                    <a:pt x="12" y="21"/>
                    <a:pt x="9" y="24"/>
                    <a:pt x="6" y="24"/>
                  </a:cubicBezTo>
                </a:path>
              </a:pathLst>
            </a:custGeom>
            <a:solidFill>
              <a:schemeClr val="accent1">
                <a:alpha val="100000"/>
              </a:schemeClr>
            </a:solidFill>
            <a:ln w="9525">
              <a:noFill/>
            </a:ln>
          </p:spPr>
          <p:txBody>
            <a:bodyPr/>
            <a:lstStyle/>
            <a:p>
              <a:endParaRPr lang="zh-CN" altLang="en-US"/>
            </a:p>
          </p:txBody>
        </p:sp>
        <p:sp>
          <p:nvSpPr>
            <p:cNvPr id="55466" name="Freeform 171"/>
            <p:cNvSpPr/>
            <p:nvPr/>
          </p:nvSpPr>
          <p:spPr>
            <a:xfrm>
              <a:off x="5744780" y="3469077"/>
              <a:ext cx="40142" cy="38134"/>
            </a:xfrm>
            <a:custGeom>
              <a:avLst/>
              <a:gdLst/>
              <a:ahLst/>
              <a:cxnLst>
                <a:cxn ang="0">
                  <a:pos x="23304256" y="69247712"/>
                </a:cxn>
                <a:cxn ang="0">
                  <a:pos x="6658098" y="65950029"/>
                </a:cxn>
                <a:cxn ang="0">
                  <a:pos x="6658098" y="36272698"/>
                </a:cxn>
                <a:cxn ang="0">
                  <a:pos x="36622276" y="9893049"/>
                </a:cxn>
                <a:cxn ang="0">
                  <a:pos x="63256493" y="9893049"/>
                </a:cxn>
                <a:cxn ang="0">
                  <a:pos x="63256493" y="36272698"/>
                </a:cxn>
                <a:cxn ang="0">
                  <a:pos x="36622276" y="65950029"/>
                </a:cxn>
                <a:cxn ang="0">
                  <a:pos x="23304256" y="69247712"/>
                </a:cxn>
              </a:cxnLst>
              <a:rect l="0" t="0" r="0" b="0"/>
              <a:pathLst>
                <a:path w="22" h="21">
                  <a:moveTo>
                    <a:pt x="7" y="21"/>
                  </a:moveTo>
                  <a:cubicBezTo>
                    <a:pt x="5" y="21"/>
                    <a:pt x="4" y="21"/>
                    <a:pt x="2" y="20"/>
                  </a:cubicBezTo>
                  <a:cubicBezTo>
                    <a:pt x="0" y="17"/>
                    <a:pt x="0" y="13"/>
                    <a:pt x="2" y="11"/>
                  </a:cubicBezTo>
                  <a:cubicBezTo>
                    <a:pt x="11" y="3"/>
                    <a:pt x="11" y="3"/>
                    <a:pt x="11" y="3"/>
                  </a:cubicBezTo>
                  <a:cubicBezTo>
                    <a:pt x="13" y="0"/>
                    <a:pt x="17" y="0"/>
                    <a:pt x="19" y="3"/>
                  </a:cubicBezTo>
                  <a:cubicBezTo>
                    <a:pt x="22" y="5"/>
                    <a:pt x="22" y="9"/>
                    <a:pt x="19" y="11"/>
                  </a:cubicBezTo>
                  <a:cubicBezTo>
                    <a:pt x="11" y="20"/>
                    <a:pt x="11" y="20"/>
                    <a:pt x="11" y="20"/>
                  </a:cubicBezTo>
                  <a:cubicBezTo>
                    <a:pt x="10" y="21"/>
                    <a:pt x="8" y="21"/>
                    <a:pt x="7" y="21"/>
                  </a:cubicBezTo>
                </a:path>
              </a:pathLst>
            </a:custGeom>
            <a:solidFill>
              <a:schemeClr val="accent1">
                <a:alpha val="100000"/>
              </a:schemeClr>
            </a:solidFill>
            <a:ln w="9525">
              <a:noFill/>
            </a:ln>
          </p:spPr>
          <p:txBody>
            <a:bodyPr/>
            <a:lstStyle/>
            <a:p>
              <a:endParaRPr lang="zh-CN" altLang="en-US"/>
            </a:p>
          </p:txBody>
        </p:sp>
        <p:sp>
          <p:nvSpPr>
            <p:cNvPr id="55467" name="Freeform 172"/>
            <p:cNvSpPr/>
            <p:nvPr/>
          </p:nvSpPr>
          <p:spPr>
            <a:xfrm>
              <a:off x="5768866" y="3539325"/>
              <a:ext cx="42149" cy="22077"/>
            </a:xfrm>
            <a:custGeom>
              <a:avLst/>
              <a:gdLst/>
              <a:ahLst/>
              <a:cxnLst>
                <a:cxn ang="0">
                  <a:pos x="55517258" y="40616161"/>
                </a:cxn>
                <a:cxn ang="0">
                  <a:pos x="18505167" y="40616161"/>
                </a:cxn>
                <a:cxn ang="0">
                  <a:pos x="0" y="20309000"/>
                </a:cxn>
                <a:cxn ang="0">
                  <a:pos x="18505167" y="0"/>
                </a:cxn>
                <a:cxn ang="0">
                  <a:pos x="55517258" y="0"/>
                </a:cxn>
                <a:cxn ang="0">
                  <a:pos x="74022425" y="20309000"/>
                </a:cxn>
                <a:cxn ang="0">
                  <a:pos x="55517258" y="40616161"/>
                </a:cxn>
              </a:cxnLst>
              <a:rect l="0" t="0" r="0" b="0"/>
              <a:pathLst>
                <a:path w="24" h="12">
                  <a:moveTo>
                    <a:pt x="18" y="12"/>
                  </a:moveTo>
                  <a:cubicBezTo>
                    <a:pt x="6" y="12"/>
                    <a:pt x="6" y="12"/>
                    <a:pt x="6" y="12"/>
                  </a:cubicBezTo>
                  <a:cubicBezTo>
                    <a:pt x="3" y="12"/>
                    <a:pt x="0" y="9"/>
                    <a:pt x="0" y="6"/>
                  </a:cubicBezTo>
                  <a:cubicBezTo>
                    <a:pt x="0" y="3"/>
                    <a:pt x="3" y="0"/>
                    <a:pt x="6" y="0"/>
                  </a:cubicBezTo>
                  <a:cubicBezTo>
                    <a:pt x="18" y="0"/>
                    <a:pt x="18" y="0"/>
                    <a:pt x="18" y="0"/>
                  </a:cubicBezTo>
                  <a:cubicBezTo>
                    <a:pt x="21" y="0"/>
                    <a:pt x="24" y="3"/>
                    <a:pt x="24" y="6"/>
                  </a:cubicBezTo>
                  <a:cubicBezTo>
                    <a:pt x="24" y="9"/>
                    <a:pt x="21" y="12"/>
                    <a:pt x="18" y="12"/>
                  </a:cubicBezTo>
                </a:path>
              </a:pathLst>
            </a:custGeom>
            <a:solidFill>
              <a:schemeClr val="accent1">
                <a:alpha val="100000"/>
              </a:schemeClr>
            </a:solidFill>
            <a:ln w="9525">
              <a:noFill/>
            </a:ln>
          </p:spPr>
          <p:txBody>
            <a:bodyPr/>
            <a:lstStyle/>
            <a:p>
              <a:endParaRPr lang="zh-CN" altLang="en-US"/>
            </a:p>
          </p:txBody>
        </p:sp>
        <p:sp>
          <p:nvSpPr>
            <p:cNvPr id="55468" name="Freeform 173"/>
            <p:cNvSpPr/>
            <p:nvPr/>
          </p:nvSpPr>
          <p:spPr>
            <a:xfrm>
              <a:off x="5744780" y="3591508"/>
              <a:ext cx="40142" cy="36128"/>
            </a:xfrm>
            <a:custGeom>
              <a:avLst/>
              <a:gdLst/>
              <a:ahLst/>
              <a:cxnLst>
                <a:cxn ang="0">
                  <a:pos x="49940297" y="62153923"/>
                </a:cxn>
                <a:cxn ang="0">
                  <a:pos x="36622276" y="56234092"/>
                </a:cxn>
                <a:cxn ang="0">
                  <a:pos x="6658098" y="32556489"/>
                </a:cxn>
                <a:cxn ang="0">
                  <a:pos x="6658098" y="5919831"/>
                </a:cxn>
                <a:cxn ang="0">
                  <a:pos x="36622276" y="5919831"/>
                </a:cxn>
                <a:cxn ang="0">
                  <a:pos x="63256493" y="32556489"/>
                </a:cxn>
                <a:cxn ang="0">
                  <a:pos x="63256493" y="56234092"/>
                </a:cxn>
                <a:cxn ang="0">
                  <a:pos x="49940297" y="62153923"/>
                </a:cxn>
              </a:cxnLst>
              <a:rect l="0" t="0" r="0" b="0"/>
              <a:pathLst>
                <a:path w="22" h="21">
                  <a:moveTo>
                    <a:pt x="15" y="21"/>
                  </a:moveTo>
                  <a:cubicBezTo>
                    <a:pt x="14" y="21"/>
                    <a:pt x="12" y="21"/>
                    <a:pt x="11" y="19"/>
                  </a:cubicBezTo>
                  <a:cubicBezTo>
                    <a:pt x="2" y="11"/>
                    <a:pt x="2" y="11"/>
                    <a:pt x="2" y="11"/>
                  </a:cubicBezTo>
                  <a:cubicBezTo>
                    <a:pt x="0" y="9"/>
                    <a:pt x="0" y="5"/>
                    <a:pt x="2" y="2"/>
                  </a:cubicBezTo>
                  <a:cubicBezTo>
                    <a:pt x="5" y="0"/>
                    <a:pt x="9" y="0"/>
                    <a:pt x="11" y="2"/>
                  </a:cubicBezTo>
                  <a:cubicBezTo>
                    <a:pt x="19" y="11"/>
                    <a:pt x="19" y="11"/>
                    <a:pt x="19" y="11"/>
                  </a:cubicBezTo>
                  <a:cubicBezTo>
                    <a:pt x="22" y="13"/>
                    <a:pt x="22" y="17"/>
                    <a:pt x="19" y="19"/>
                  </a:cubicBezTo>
                  <a:cubicBezTo>
                    <a:pt x="18" y="21"/>
                    <a:pt x="17" y="21"/>
                    <a:pt x="15" y="21"/>
                  </a:cubicBezTo>
                </a:path>
              </a:pathLst>
            </a:custGeom>
            <a:solidFill>
              <a:schemeClr val="accent1">
                <a:alpha val="100000"/>
              </a:schemeClr>
            </a:solidFill>
            <a:ln w="9525">
              <a:noFill/>
            </a:ln>
          </p:spPr>
          <p:txBody>
            <a:bodyPr/>
            <a:lstStyle/>
            <a:p>
              <a:endParaRPr lang="zh-CN" altLang="en-US"/>
            </a:p>
          </p:txBody>
        </p:sp>
        <p:sp>
          <p:nvSpPr>
            <p:cNvPr id="55469" name="Freeform 174"/>
            <p:cNvSpPr/>
            <p:nvPr/>
          </p:nvSpPr>
          <p:spPr>
            <a:xfrm>
              <a:off x="5694604" y="3613586"/>
              <a:ext cx="20071" cy="42148"/>
            </a:xfrm>
            <a:custGeom>
              <a:avLst/>
              <a:gdLst/>
              <a:ahLst/>
              <a:cxnLst>
                <a:cxn ang="0">
                  <a:pos x="16786046" y="74018913"/>
                </a:cxn>
                <a:cxn ang="0">
                  <a:pos x="0" y="55514185"/>
                </a:cxn>
                <a:cxn ang="0">
                  <a:pos x="0" y="18504728"/>
                </a:cxn>
                <a:cxn ang="0">
                  <a:pos x="16786046" y="0"/>
                </a:cxn>
                <a:cxn ang="0">
                  <a:pos x="33570420" y="18504728"/>
                </a:cxn>
                <a:cxn ang="0">
                  <a:pos x="33570420" y="55514185"/>
                </a:cxn>
                <a:cxn ang="0">
                  <a:pos x="16786046" y="74018913"/>
                </a:cxn>
              </a:cxnLst>
              <a:rect l="0" t="0" r="0" b="0"/>
              <a:pathLst>
                <a:path w="12" h="24">
                  <a:moveTo>
                    <a:pt x="6" y="24"/>
                  </a:moveTo>
                  <a:cubicBezTo>
                    <a:pt x="3" y="24"/>
                    <a:pt x="0" y="21"/>
                    <a:pt x="0" y="18"/>
                  </a:cubicBezTo>
                  <a:cubicBezTo>
                    <a:pt x="0" y="6"/>
                    <a:pt x="0" y="6"/>
                    <a:pt x="0" y="6"/>
                  </a:cubicBezTo>
                  <a:cubicBezTo>
                    <a:pt x="0" y="3"/>
                    <a:pt x="3" y="0"/>
                    <a:pt x="6" y="0"/>
                  </a:cubicBezTo>
                  <a:cubicBezTo>
                    <a:pt x="9" y="0"/>
                    <a:pt x="12" y="3"/>
                    <a:pt x="12" y="6"/>
                  </a:cubicBezTo>
                  <a:cubicBezTo>
                    <a:pt x="12" y="18"/>
                    <a:pt x="12" y="18"/>
                    <a:pt x="12" y="18"/>
                  </a:cubicBezTo>
                  <a:cubicBezTo>
                    <a:pt x="12" y="21"/>
                    <a:pt x="9" y="24"/>
                    <a:pt x="6" y="24"/>
                  </a:cubicBezTo>
                </a:path>
              </a:pathLst>
            </a:custGeom>
            <a:solidFill>
              <a:schemeClr val="accent1">
                <a:alpha val="100000"/>
              </a:schemeClr>
            </a:solidFill>
            <a:ln w="9525">
              <a:noFill/>
            </a:ln>
          </p:spPr>
          <p:txBody>
            <a:bodyPr/>
            <a:lstStyle/>
            <a:p>
              <a:endParaRPr lang="zh-CN" altLang="en-US"/>
            </a:p>
          </p:txBody>
        </p:sp>
        <p:sp>
          <p:nvSpPr>
            <p:cNvPr id="55470" name="Freeform 175"/>
            <p:cNvSpPr/>
            <p:nvPr/>
          </p:nvSpPr>
          <p:spPr>
            <a:xfrm>
              <a:off x="5624355" y="3591508"/>
              <a:ext cx="40142" cy="36128"/>
            </a:xfrm>
            <a:custGeom>
              <a:avLst/>
              <a:gdLst/>
              <a:ahLst/>
              <a:cxnLst>
                <a:cxn ang="0">
                  <a:pos x="23304256" y="62153923"/>
                </a:cxn>
                <a:cxn ang="0">
                  <a:pos x="9988059" y="56234092"/>
                </a:cxn>
                <a:cxn ang="0">
                  <a:pos x="9988059" y="32556489"/>
                </a:cxn>
                <a:cxn ang="0">
                  <a:pos x="36622276" y="5919831"/>
                </a:cxn>
                <a:cxn ang="0">
                  <a:pos x="66586455" y="5919831"/>
                </a:cxn>
                <a:cxn ang="0">
                  <a:pos x="66586455" y="32556489"/>
                </a:cxn>
                <a:cxn ang="0">
                  <a:pos x="36622276" y="56234092"/>
                </a:cxn>
                <a:cxn ang="0">
                  <a:pos x="23304256" y="62153923"/>
                </a:cxn>
              </a:cxnLst>
              <a:rect l="0" t="0" r="0" b="0"/>
              <a:pathLst>
                <a:path w="22" h="21">
                  <a:moveTo>
                    <a:pt x="7" y="21"/>
                  </a:moveTo>
                  <a:cubicBezTo>
                    <a:pt x="5" y="21"/>
                    <a:pt x="4" y="21"/>
                    <a:pt x="3" y="19"/>
                  </a:cubicBezTo>
                  <a:cubicBezTo>
                    <a:pt x="0" y="17"/>
                    <a:pt x="0" y="13"/>
                    <a:pt x="3" y="11"/>
                  </a:cubicBezTo>
                  <a:cubicBezTo>
                    <a:pt x="11" y="2"/>
                    <a:pt x="11" y="2"/>
                    <a:pt x="11" y="2"/>
                  </a:cubicBezTo>
                  <a:cubicBezTo>
                    <a:pt x="13" y="0"/>
                    <a:pt x="17" y="0"/>
                    <a:pt x="20" y="2"/>
                  </a:cubicBezTo>
                  <a:cubicBezTo>
                    <a:pt x="22" y="5"/>
                    <a:pt x="22" y="9"/>
                    <a:pt x="20" y="11"/>
                  </a:cubicBezTo>
                  <a:cubicBezTo>
                    <a:pt x="11" y="19"/>
                    <a:pt x="11" y="19"/>
                    <a:pt x="11" y="19"/>
                  </a:cubicBezTo>
                  <a:cubicBezTo>
                    <a:pt x="10" y="21"/>
                    <a:pt x="8" y="21"/>
                    <a:pt x="7" y="21"/>
                  </a:cubicBezTo>
                </a:path>
              </a:pathLst>
            </a:custGeom>
            <a:solidFill>
              <a:schemeClr val="accent1">
                <a:alpha val="100000"/>
              </a:schemeClr>
            </a:solidFill>
            <a:ln w="9525">
              <a:noFill/>
            </a:ln>
          </p:spPr>
          <p:txBody>
            <a:bodyPr/>
            <a:lstStyle/>
            <a:p>
              <a:endParaRPr lang="zh-CN" altLang="en-US"/>
            </a:p>
          </p:txBody>
        </p:sp>
        <p:sp>
          <p:nvSpPr>
            <p:cNvPr id="55471" name="Freeform 176"/>
            <p:cNvSpPr/>
            <p:nvPr/>
          </p:nvSpPr>
          <p:spPr>
            <a:xfrm>
              <a:off x="5598262" y="3539325"/>
              <a:ext cx="42149" cy="22077"/>
            </a:xfrm>
            <a:custGeom>
              <a:avLst/>
              <a:gdLst/>
              <a:ahLst/>
              <a:cxnLst>
                <a:cxn ang="0">
                  <a:pos x="55517258" y="40616161"/>
                </a:cxn>
                <a:cxn ang="0">
                  <a:pos x="18505167" y="40616161"/>
                </a:cxn>
                <a:cxn ang="0">
                  <a:pos x="0" y="20309000"/>
                </a:cxn>
                <a:cxn ang="0">
                  <a:pos x="18505167" y="0"/>
                </a:cxn>
                <a:cxn ang="0">
                  <a:pos x="55517258" y="0"/>
                </a:cxn>
                <a:cxn ang="0">
                  <a:pos x="74022425" y="20309000"/>
                </a:cxn>
                <a:cxn ang="0">
                  <a:pos x="55517258" y="40616161"/>
                </a:cxn>
              </a:cxnLst>
              <a:rect l="0" t="0" r="0" b="0"/>
              <a:pathLst>
                <a:path w="24" h="12">
                  <a:moveTo>
                    <a:pt x="18" y="12"/>
                  </a:moveTo>
                  <a:cubicBezTo>
                    <a:pt x="6" y="12"/>
                    <a:pt x="6" y="12"/>
                    <a:pt x="6" y="12"/>
                  </a:cubicBezTo>
                  <a:cubicBezTo>
                    <a:pt x="3" y="12"/>
                    <a:pt x="0" y="9"/>
                    <a:pt x="0" y="6"/>
                  </a:cubicBezTo>
                  <a:cubicBezTo>
                    <a:pt x="0" y="3"/>
                    <a:pt x="3" y="0"/>
                    <a:pt x="6" y="0"/>
                  </a:cubicBezTo>
                  <a:cubicBezTo>
                    <a:pt x="18" y="0"/>
                    <a:pt x="18" y="0"/>
                    <a:pt x="18" y="0"/>
                  </a:cubicBezTo>
                  <a:cubicBezTo>
                    <a:pt x="21" y="0"/>
                    <a:pt x="24" y="3"/>
                    <a:pt x="24" y="6"/>
                  </a:cubicBezTo>
                  <a:cubicBezTo>
                    <a:pt x="24" y="9"/>
                    <a:pt x="21" y="12"/>
                    <a:pt x="18" y="12"/>
                  </a:cubicBezTo>
                </a:path>
              </a:pathLst>
            </a:custGeom>
            <a:solidFill>
              <a:schemeClr val="accent1">
                <a:alpha val="100000"/>
              </a:schemeClr>
            </a:solidFill>
            <a:ln w="9525">
              <a:noFill/>
            </a:ln>
          </p:spPr>
          <p:txBody>
            <a:bodyPr/>
            <a:lstStyle/>
            <a:p>
              <a:endParaRPr lang="zh-CN" altLang="en-US"/>
            </a:p>
          </p:txBody>
        </p:sp>
        <p:sp>
          <p:nvSpPr>
            <p:cNvPr id="55472" name="Freeform 177"/>
            <p:cNvSpPr/>
            <p:nvPr/>
          </p:nvSpPr>
          <p:spPr>
            <a:xfrm>
              <a:off x="5624355" y="3469077"/>
              <a:ext cx="40142" cy="38134"/>
            </a:xfrm>
            <a:custGeom>
              <a:avLst/>
              <a:gdLst/>
              <a:ahLst/>
              <a:cxnLst>
                <a:cxn ang="0">
                  <a:pos x="49940297" y="69247712"/>
                </a:cxn>
                <a:cxn ang="0">
                  <a:pos x="36622276" y="65950029"/>
                </a:cxn>
                <a:cxn ang="0">
                  <a:pos x="9988059" y="36272698"/>
                </a:cxn>
                <a:cxn ang="0">
                  <a:pos x="9988059" y="9893049"/>
                </a:cxn>
                <a:cxn ang="0">
                  <a:pos x="36622276" y="9893049"/>
                </a:cxn>
                <a:cxn ang="0">
                  <a:pos x="66586455" y="36272698"/>
                </a:cxn>
                <a:cxn ang="0">
                  <a:pos x="66586455" y="65950029"/>
                </a:cxn>
                <a:cxn ang="0">
                  <a:pos x="49940297" y="69247712"/>
                </a:cxn>
              </a:cxnLst>
              <a:rect l="0" t="0" r="0" b="0"/>
              <a:pathLst>
                <a:path w="22" h="21">
                  <a:moveTo>
                    <a:pt x="15" y="21"/>
                  </a:moveTo>
                  <a:cubicBezTo>
                    <a:pt x="14" y="21"/>
                    <a:pt x="12" y="21"/>
                    <a:pt x="11" y="20"/>
                  </a:cubicBezTo>
                  <a:cubicBezTo>
                    <a:pt x="3" y="11"/>
                    <a:pt x="3" y="11"/>
                    <a:pt x="3" y="11"/>
                  </a:cubicBezTo>
                  <a:cubicBezTo>
                    <a:pt x="0" y="9"/>
                    <a:pt x="0" y="5"/>
                    <a:pt x="3" y="3"/>
                  </a:cubicBezTo>
                  <a:cubicBezTo>
                    <a:pt x="5" y="0"/>
                    <a:pt x="9" y="0"/>
                    <a:pt x="11" y="3"/>
                  </a:cubicBezTo>
                  <a:cubicBezTo>
                    <a:pt x="20" y="11"/>
                    <a:pt x="20" y="11"/>
                    <a:pt x="20" y="11"/>
                  </a:cubicBezTo>
                  <a:cubicBezTo>
                    <a:pt x="22" y="13"/>
                    <a:pt x="22" y="17"/>
                    <a:pt x="20" y="20"/>
                  </a:cubicBezTo>
                  <a:cubicBezTo>
                    <a:pt x="18" y="21"/>
                    <a:pt x="17" y="21"/>
                    <a:pt x="15" y="21"/>
                  </a:cubicBezTo>
                </a:path>
              </a:pathLst>
            </a:custGeom>
            <a:solidFill>
              <a:schemeClr val="accent1">
                <a:alpha val="100000"/>
              </a:schemeClr>
            </a:solidFill>
            <a:ln w="9525">
              <a:noFill/>
            </a:ln>
          </p:spPr>
          <p:txBody>
            <a:bodyPr/>
            <a:lstStyle/>
            <a:p>
              <a:endParaRPr lang="zh-CN" altLang="en-US"/>
            </a:p>
          </p:txBody>
        </p:sp>
        <p:sp>
          <p:nvSpPr>
            <p:cNvPr id="55473" name="Freeform 178"/>
            <p:cNvSpPr/>
            <p:nvPr/>
          </p:nvSpPr>
          <p:spPr>
            <a:xfrm>
              <a:off x="6541414" y="2011173"/>
              <a:ext cx="190675" cy="212748"/>
            </a:xfrm>
            <a:custGeom>
              <a:avLst/>
              <a:gdLst/>
              <a:ahLst/>
              <a:cxnLst>
                <a:cxn ang="0">
                  <a:pos x="64456178" y="136961543"/>
                </a:cxn>
                <a:cxn ang="0">
                  <a:pos x="149053658" y="52368121"/>
                </a:cxn>
                <a:cxn ang="0">
                  <a:pos x="193366528" y="52368121"/>
                </a:cxn>
                <a:cxn ang="0">
                  <a:pos x="128910350" y="169186843"/>
                </a:cxn>
                <a:cxn ang="0">
                  <a:pos x="128910350" y="298092061"/>
                </a:cxn>
                <a:cxn ang="0">
                  <a:pos x="0" y="298092061"/>
                </a:cxn>
                <a:cxn ang="0">
                  <a:pos x="0" y="342403857"/>
                </a:cxn>
                <a:cxn ang="0">
                  <a:pos x="169194959" y="342403857"/>
                </a:cxn>
                <a:cxn ang="0">
                  <a:pos x="169194959" y="213498639"/>
                </a:cxn>
                <a:cxn ang="0">
                  <a:pos x="257822707" y="286007573"/>
                </a:cxn>
                <a:cxn ang="0">
                  <a:pos x="257822707" y="426997278"/>
                </a:cxn>
                <a:cxn ang="0">
                  <a:pos x="298107316" y="426997278"/>
                </a:cxn>
                <a:cxn ang="0">
                  <a:pos x="298107316" y="253782272"/>
                </a:cxn>
                <a:cxn ang="0">
                  <a:pos x="213509837" y="181273338"/>
                </a:cxn>
                <a:cxn ang="0">
                  <a:pos x="233651138" y="128905217"/>
                </a:cxn>
                <a:cxn ang="0">
                  <a:pos x="257822707" y="149046030"/>
                </a:cxn>
                <a:cxn ang="0">
                  <a:pos x="382704796" y="149046030"/>
                </a:cxn>
                <a:cxn ang="0">
                  <a:pos x="382704796" y="104734235"/>
                </a:cxn>
                <a:cxn ang="0">
                  <a:pos x="277964008" y="104734235"/>
                </a:cxn>
                <a:cxn ang="0">
                  <a:pos x="277964008" y="0"/>
                </a:cxn>
                <a:cxn ang="0">
                  <a:pos x="128910350" y="0"/>
                </a:cxn>
                <a:cxn ang="0">
                  <a:pos x="40284610" y="116820730"/>
                </a:cxn>
                <a:cxn ang="0">
                  <a:pos x="64456178" y="136961543"/>
                </a:cxn>
              </a:cxnLst>
              <a:rect l="0" t="0" r="0" b="0"/>
              <a:pathLst>
                <a:path w="95" h="106">
                  <a:moveTo>
                    <a:pt x="16" y="34"/>
                  </a:moveTo>
                  <a:lnTo>
                    <a:pt x="37" y="13"/>
                  </a:lnTo>
                  <a:lnTo>
                    <a:pt x="48" y="13"/>
                  </a:lnTo>
                  <a:lnTo>
                    <a:pt x="32" y="42"/>
                  </a:lnTo>
                  <a:lnTo>
                    <a:pt x="32" y="74"/>
                  </a:lnTo>
                  <a:lnTo>
                    <a:pt x="0" y="74"/>
                  </a:lnTo>
                  <a:lnTo>
                    <a:pt x="0" y="85"/>
                  </a:lnTo>
                  <a:lnTo>
                    <a:pt x="42" y="85"/>
                  </a:lnTo>
                  <a:lnTo>
                    <a:pt x="42" y="53"/>
                  </a:lnTo>
                  <a:lnTo>
                    <a:pt x="64" y="71"/>
                  </a:lnTo>
                  <a:lnTo>
                    <a:pt x="64" y="106"/>
                  </a:lnTo>
                  <a:lnTo>
                    <a:pt x="74" y="106"/>
                  </a:lnTo>
                  <a:lnTo>
                    <a:pt x="74" y="63"/>
                  </a:lnTo>
                  <a:lnTo>
                    <a:pt x="53" y="45"/>
                  </a:lnTo>
                  <a:lnTo>
                    <a:pt x="58" y="32"/>
                  </a:lnTo>
                  <a:lnTo>
                    <a:pt x="64" y="37"/>
                  </a:lnTo>
                  <a:lnTo>
                    <a:pt x="95" y="37"/>
                  </a:lnTo>
                  <a:lnTo>
                    <a:pt x="95" y="26"/>
                  </a:lnTo>
                  <a:lnTo>
                    <a:pt x="69" y="26"/>
                  </a:lnTo>
                  <a:lnTo>
                    <a:pt x="69" y="0"/>
                  </a:lnTo>
                  <a:lnTo>
                    <a:pt x="32" y="0"/>
                  </a:lnTo>
                  <a:lnTo>
                    <a:pt x="10" y="29"/>
                  </a:lnTo>
                  <a:lnTo>
                    <a:pt x="16" y="34"/>
                  </a:lnTo>
                  <a:close/>
                </a:path>
              </a:pathLst>
            </a:custGeom>
            <a:solidFill>
              <a:schemeClr val="accent1">
                <a:alpha val="100000"/>
              </a:schemeClr>
            </a:solidFill>
            <a:ln w="9525">
              <a:noFill/>
            </a:ln>
          </p:spPr>
          <p:txBody>
            <a:bodyPr/>
            <a:lstStyle/>
            <a:p>
              <a:endParaRPr lang="zh-CN" altLang="en-US"/>
            </a:p>
          </p:txBody>
        </p:sp>
        <p:sp>
          <p:nvSpPr>
            <p:cNvPr id="55474" name="Oval 179"/>
            <p:cNvSpPr/>
            <p:nvPr/>
          </p:nvSpPr>
          <p:spPr>
            <a:xfrm>
              <a:off x="6669869" y="1967018"/>
              <a:ext cx="42149" cy="44155"/>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75" name="Freeform 180"/>
            <p:cNvSpPr>
              <a:spLocks noEditPoints="1"/>
            </p:cNvSpPr>
            <p:nvPr/>
          </p:nvSpPr>
          <p:spPr>
            <a:xfrm>
              <a:off x="6541414" y="1555362"/>
              <a:ext cx="148526" cy="32113"/>
            </a:xfrm>
            <a:custGeom>
              <a:avLst/>
              <a:gdLst/>
              <a:ahLst/>
              <a:cxnLst>
                <a:cxn ang="0">
                  <a:pos x="131309361" y="0"/>
                </a:cxn>
                <a:cxn ang="0">
                  <a:pos x="0" y="28646580"/>
                </a:cxn>
                <a:cxn ang="0">
                  <a:pos x="131309361" y="57291376"/>
                </a:cxn>
                <a:cxn ang="0">
                  <a:pos x="262618722" y="28646580"/>
                </a:cxn>
                <a:cxn ang="0">
                  <a:pos x="131309361" y="0"/>
                </a:cxn>
                <a:cxn ang="0">
                  <a:pos x="131309361" y="38194845"/>
                </a:cxn>
                <a:cxn ang="0">
                  <a:pos x="93792401" y="25462041"/>
                </a:cxn>
                <a:cxn ang="0">
                  <a:pos x="131309361" y="12731020"/>
                </a:cxn>
                <a:cxn ang="0">
                  <a:pos x="168826322" y="25462041"/>
                </a:cxn>
                <a:cxn ang="0">
                  <a:pos x="131309361" y="38194845"/>
                </a:cxn>
              </a:cxnLst>
              <a:rect l="0" t="0" r="0" b="0"/>
              <a:pathLst>
                <a:path w="84" h="18">
                  <a:moveTo>
                    <a:pt x="42" y="0"/>
                  </a:moveTo>
                  <a:cubicBezTo>
                    <a:pt x="19" y="0"/>
                    <a:pt x="0" y="4"/>
                    <a:pt x="0" y="9"/>
                  </a:cubicBezTo>
                  <a:cubicBezTo>
                    <a:pt x="0" y="14"/>
                    <a:pt x="19" y="18"/>
                    <a:pt x="42" y="18"/>
                  </a:cubicBezTo>
                  <a:cubicBezTo>
                    <a:pt x="65" y="18"/>
                    <a:pt x="84" y="14"/>
                    <a:pt x="84" y="9"/>
                  </a:cubicBezTo>
                  <a:cubicBezTo>
                    <a:pt x="84" y="4"/>
                    <a:pt x="65" y="0"/>
                    <a:pt x="42" y="0"/>
                  </a:cubicBezTo>
                  <a:moveTo>
                    <a:pt x="42" y="12"/>
                  </a:moveTo>
                  <a:cubicBezTo>
                    <a:pt x="35" y="12"/>
                    <a:pt x="30" y="10"/>
                    <a:pt x="30" y="8"/>
                  </a:cubicBezTo>
                  <a:cubicBezTo>
                    <a:pt x="30" y="6"/>
                    <a:pt x="35" y="4"/>
                    <a:pt x="42" y="4"/>
                  </a:cubicBezTo>
                  <a:cubicBezTo>
                    <a:pt x="49" y="4"/>
                    <a:pt x="54" y="6"/>
                    <a:pt x="54" y="8"/>
                  </a:cubicBezTo>
                  <a:cubicBezTo>
                    <a:pt x="54" y="10"/>
                    <a:pt x="49" y="12"/>
                    <a:pt x="42" y="12"/>
                  </a:cubicBezTo>
                </a:path>
              </a:pathLst>
            </a:custGeom>
            <a:solidFill>
              <a:schemeClr val="accent1">
                <a:alpha val="100000"/>
              </a:schemeClr>
            </a:solidFill>
            <a:ln w="9525">
              <a:noFill/>
            </a:ln>
          </p:spPr>
          <p:txBody>
            <a:bodyPr/>
            <a:lstStyle/>
            <a:p>
              <a:endParaRPr lang="zh-CN" altLang="en-US"/>
            </a:p>
          </p:txBody>
        </p:sp>
        <p:sp>
          <p:nvSpPr>
            <p:cNvPr id="55476" name="Freeform 181"/>
            <p:cNvSpPr>
              <a:spLocks noEditPoints="1"/>
            </p:cNvSpPr>
            <p:nvPr/>
          </p:nvSpPr>
          <p:spPr>
            <a:xfrm>
              <a:off x="6541414" y="1587475"/>
              <a:ext cx="276981" cy="180635"/>
            </a:xfrm>
            <a:custGeom>
              <a:avLst/>
              <a:gdLst/>
              <a:ahLst/>
              <a:cxnLst>
                <a:cxn ang="0">
                  <a:pos x="264808040" y="18817917"/>
                </a:cxn>
                <a:cxn ang="0">
                  <a:pos x="132404020" y="18817917"/>
                </a:cxn>
                <a:cxn ang="0">
                  <a:pos x="0" y="301074272"/>
                </a:cxn>
                <a:cxn ang="0">
                  <a:pos x="264808040" y="301074272"/>
                </a:cxn>
                <a:cxn ang="0">
                  <a:pos x="472870486" y="263440209"/>
                </a:cxn>
                <a:cxn ang="0">
                  <a:pos x="491785092" y="37634063"/>
                </a:cxn>
                <a:cxn ang="0">
                  <a:pos x="435041273" y="37634063"/>
                </a:cxn>
                <a:cxn ang="0">
                  <a:pos x="453955879" y="56451979"/>
                </a:cxn>
                <a:cxn ang="0">
                  <a:pos x="435041273" y="37634063"/>
                </a:cxn>
                <a:cxn ang="0">
                  <a:pos x="416126667" y="37634063"/>
                </a:cxn>
                <a:cxn ang="0">
                  <a:pos x="397210285" y="56451979"/>
                </a:cxn>
                <a:cxn ang="0">
                  <a:pos x="359381072" y="37634063"/>
                </a:cxn>
                <a:cxn ang="0">
                  <a:pos x="378295678" y="56451979"/>
                </a:cxn>
                <a:cxn ang="0">
                  <a:pos x="359381072" y="37634063"/>
                </a:cxn>
                <a:cxn ang="0">
                  <a:pos x="340466466" y="37634063"/>
                </a:cxn>
                <a:cxn ang="0">
                  <a:pos x="321551859" y="56451979"/>
                </a:cxn>
                <a:cxn ang="0">
                  <a:pos x="302637253" y="244624063"/>
                </a:cxn>
                <a:cxn ang="0">
                  <a:pos x="283722647" y="225806147"/>
                </a:cxn>
                <a:cxn ang="0">
                  <a:pos x="302637253" y="244624063"/>
                </a:cxn>
                <a:cxn ang="0">
                  <a:pos x="264808040" y="206988230"/>
                </a:cxn>
                <a:cxn ang="0">
                  <a:pos x="302637253" y="75268125"/>
                </a:cxn>
                <a:cxn ang="0">
                  <a:pos x="302637253" y="56451979"/>
                </a:cxn>
                <a:cxn ang="0">
                  <a:pos x="283722647" y="37634063"/>
                </a:cxn>
                <a:cxn ang="0">
                  <a:pos x="302637253" y="56451979"/>
                </a:cxn>
                <a:cxn ang="0">
                  <a:pos x="321551859" y="244624063"/>
                </a:cxn>
                <a:cxn ang="0">
                  <a:pos x="340466466" y="225806147"/>
                </a:cxn>
                <a:cxn ang="0">
                  <a:pos x="378295678" y="244624063"/>
                </a:cxn>
                <a:cxn ang="0">
                  <a:pos x="359381072" y="225806147"/>
                </a:cxn>
                <a:cxn ang="0">
                  <a:pos x="378295678" y="244624063"/>
                </a:cxn>
                <a:cxn ang="0">
                  <a:pos x="397210285" y="244624063"/>
                </a:cxn>
                <a:cxn ang="0">
                  <a:pos x="416126667" y="225806147"/>
                </a:cxn>
                <a:cxn ang="0">
                  <a:pos x="453955879" y="244624063"/>
                </a:cxn>
                <a:cxn ang="0">
                  <a:pos x="435041273" y="225806147"/>
                </a:cxn>
                <a:cxn ang="0">
                  <a:pos x="453955879" y="244624063"/>
                </a:cxn>
                <a:cxn ang="0">
                  <a:pos x="321551859" y="206988230"/>
                </a:cxn>
                <a:cxn ang="0">
                  <a:pos x="472870486" y="75268125"/>
                </a:cxn>
              </a:cxnLst>
              <a:rect l="0" t="0" r="0" b="0"/>
              <a:pathLst>
                <a:path w="156" h="102">
                  <a:moveTo>
                    <a:pt x="150" y="6"/>
                  </a:moveTo>
                  <a:cubicBezTo>
                    <a:pt x="84" y="6"/>
                    <a:pt x="84" y="6"/>
                    <a:pt x="84" y="6"/>
                  </a:cubicBezTo>
                  <a:cubicBezTo>
                    <a:pt x="84" y="0"/>
                    <a:pt x="84" y="0"/>
                    <a:pt x="84" y="0"/>
                  </a:cubicBezTo>
                  <a:cubicBezTo>
                    <a:pt x="84" y="0"/>
                    <a:pt x="78" y="6"/>
                    <a:pt x="42" y="6"/>
                  </a:cubicBezTo>
                  <a:cubicBezTo>
                    <a:pt x="6" y="6"/>
                    <a:pt x="0" y="0"/>
                    <a:pt x="0" y="0"/>
                  </a:cubicBezTo>
                  <a:cubicBezTo>
                    <a:pt x="0" y="96"/>
                    <a:pt x="0" y="96"/>
                    <a:pt x="0" y="96"/>
                  </a:cubicBezTo>
                  <a:cubicBezTo>
                    <a:pt x="0" y="96"/>
                    <a:pt x="6" y="102"/>
                    <a:pt x="42" y="102"/>
                  </a:cubicBezTo>
                  <a:cubicBezTo>
                    <a:pt x="78" y="102"/>
                    <a:pt x="84" y="96"/>
                    <a:pt x="84" y="96"/>
                  </a:cubicBezTo>
                  <a:cubicBezTo>
                    <a:pt x="84" y="84"/>
                    <a:pt x="84" y="84"/>
                    <a:pt x="84" y="84"/>
                  </a:cubicBezTo>
                  <a:cubicBezTo>
                    <a:pt x="150" y="84"/>
                    <a:pt x="150" y="84"/>
                    <a:pt x="150" y="84"/>
                  </a:cubicBezTo>
                  <a:cubicBezTo>
                    <a:pt x="153" y="84"/>
                    <a:pt x="156" y="81"/>
                    <a:pt x="156" y="78"/>
                  </a:cubicBezTo>
                  <a:cubicBezTo>
                    <a:pt x="156" y="12"/>
                    <a:pt x="156" y="12"/>
                    <a:pt x="156" y="12"/>
                  </a:cubicBezTo>
                  <a:cubicBezTo>
                    <a:pt x="156" y="9"/>
                    <a:pt x="153" y="6"/>
                    <a:pt x="150" y="6"/>
                  </a:cubicBezTo>
                  <a:moveTo>
                    <a:pt x="138" y="12"/>
                  </a:moveTo>
                  <a:cubicBezTo>
                    <a:pt x="144" y="12"/>
                    <a:pt x="144" y="12"/>
                    <a:pt x="144" y="12"/>
                  </a:cubicBezTo>
                  <a:cubicBezTo>
                    <a:pt x="144" y="18"/>
                    <a:pt x="144" y="18"/>
                    <a:pt x="144" y="18"/>
                  </a:cubicBezTo>
                  <a:cubicBezTo>
                    <a:pt x="138" y="18"/>
                    <a:pt x="138" y="18"/>
                    <a:pt x="138" y="18"/>
                  </a:cubicBezTo>
                  <a:lnTo>
                    <a:pt x="138" y="12"/>
                  </a:lnTo>
                  <a:close/>
                  <a:moveTo>
                    <a:pt x="126" y="12"/>
                  </a:moveTo>
                  <a:cubicBezTo>
                    <a:pt x="132" y="12"/>
                    <a:pt x="132" y="12"/>
                    <a:pt x="132" y="12"/>
                  </a:cubicBezTo>
                  <a:cubicBezTo>
                    <a:pt x="132" y="18"/>
                    <a:pt x="132" y="18"/>
                    <a:pt x="132" y="18"/>
                  </a:cubicBezTo>
                  <a:cubicBezTo>
                    <a:pt x="126" y="18"/>
                    <a:pt x="126" y="18"/>
                    <a:pt x="126" y="18"/>
                  </a:cubicBezTo>
                  <a:lnTo>
                    <a:pt x="126" y="12"/>
                  </a:lnTo>
                  <a:close/>
                  <a:moveTo>
                    <a:pt x="114" y="12"/>
                  </a:moveTo>
                  <a:cubicBezTo>
                    <a:pt x="120" y="12"/>
                    <a:pt x="120" y="12"/>
                    <a:pt x="120" y="12"/>
                  </a:cubicBezTo>
                  <a:cubicBezTo>
                    <a:pt x="120" y="18"/>
                    <a:pt x="120" y="18"/>
                    <a:pt x="120" y="18"/>
                  </a:cubicBezTo>
                  <a:cubicBezTo>
                    <a:pt x="114" y="18"/>
                    <a:pt x="114" y="18"/>
                    <a:pt x="114" y="18"/>
                  </a:cubicBezTo>
                  <a:lnTo>
                    <a:pt x="114" y="12"/>
                  </a:lnTo>
                  <a:close/>
                  <a:moveTo>
                    <a:pt x="102" y="12"/>
                  </a:moveTo>
                  <a:cubicBezTo>
                    <a:pt x="108" y="12"/>
                    <a:pt x="108" y="12"/>
                    <a:pt x="108" y="12"/>
                  </a:cubicBezTo>
                  <a:cubicBezTo>
                    <a:pt x="108" y="18"/>
                    <a:pt x="108" y="18"/>
                    <a:pt x="108" y="18"/>
                  </a:cubicBezTo>
                  <a:cubicBezTo>
                    <a:pt x="102" y="18"/>
                    <a:pt x="102" y="18"/>
                    <a:pt x="102" y="18"/>
                  </a:cubicBezTo>
                  <a:lnTo>
                    <a:pt x="102" y="12"/>
                  </a:lnTo>
                  <a:close/>
                  <a:moveTo>
                    <a:pt x="96" y="78"/>
                  </a:moveTo>
                  <a:cubicBezTo>
                    <a:pt x="90" y="78"/>
                    <a:pt x="90" y="78"/>
                    <a:pt x="90" y="78"/>
                  </a:cubicBezTo>
                  <a:cubicBezTo>
                    <a:pt x="90" y="72"/>
                    <a:pt x="90" y="72"/>
                    <a:pt x="90" y="72"/>
                  </a:cubicBezTo>
                  <a:cubicBezTo>
                    <a:pt x="96" y="72"/>
                    <a:pt x="96" y="72"/>
                    <a:pt x="96" y="72"/>
                  </a:cubicBezTo>
                  <a:lnTo>
                    <a:pt x="96" y="78"/>
                  </a:lnTo>
                  <a:close/>
                  <a:moveTo>
                    <a:pt x="96" y="66"/>
                  </a:moveTo>
                  <a:cubicBezTo>
                    <a:pt x="84" y="66"/>
                    <a:pt x="84" y="66"/>
                    <a:pt x="84" y="66"/>
                  </a:cubicBezTo>
                  <a:cubicBezTo>
                    <a:pt x="84" y="24"/>
                    <a:pt x="84" y="24"/>
                    <a:pt x="84" y="24"/>
                  </a:cubicBezTo>
                  <a:cubicBezTo>
                    <a:pt x="96" y="24"/>
                    <a:pt x="96" y="24"/>
                    <a:pt x="96" y="24"/>
                  </a:cubicBezTo>
                  <a:lnTo>
                    <a:pt x="96" y="66"/>
                  </a:lnTo>
                  <a:close/>
                  <a:moveTo>
                    <a:pt x="96" y="18"/>
                  </a:moveTo>
                  <a:cubicBezTo>
                    <a:pt x="90" y="18"/>
                    <a:pt x="90" y="18"/>
                    <a:pt x="90" y="18"/>
                  </a:cubicBezTo>
                  <a:cubicBezTo>
                    <a:pt x="90" y="12"/>
                    <a:pt x="90" y="12"/>
                    <a:pt x="90" y="12"/>
                  </a:cubicBezTo>
                  <a:cubicBezTo>
                    <a:pt x="96" y="12"/>
                    <a:pt x="96" y="12"/>
                    <a:pt x="96" y="12"/>
                  </a:cubicBezTo>
                  <a:lnTo>
                    <a:pt x="96" y="18"/>
                  </a:lnTo>
                  <a:close/>
                  <a:moveTo>
                    <a:pt x="108" y="78"/>
                  </a:moveTo>
                  <a:cubicBezTo>
                    <a:pt x="102" y="78"/>
                    <a:pt x="102" y="78"/>
                    <a:pt x="102" y="78"/>
                  </a:cubicBezTo>
                  <a:cubicBezTo>
                    <a:pt x="102" y="72"/>
                    <a:pt x="102" y="72"/>
                    <a:pt x="102" y="72"/>
                  </a:cubicBezTo>
                  <a:cubicBezTo>
                    <a:pt x="108" y="72"/>
                    <a:pt x="108" y="72"/>
                    <a:pt x="108" y="72"/>
                  </a:cubicBezTo>
                  <a:lnTo>
                    <a:pt x="108" y="78"/>
                  </a:lnTo>
                  <a:close/>
                  <a:moveTo>
                    <a:pt x="120" y="78"/>
                  </a:moveTo>
                  <a:cubicBezTo>
                    <a:pt x="114" y="78"/>
                    <a:pt x="114" y="78"/>
                    <a:pt x="114" y="78"/>
                  </a:cubicBezTo>
                  <a:cubicBezTo>
                    <a:pt x="114" y="72"/>
                    <a:pt x="114" y="72"/>
                    <a:pt x="114" y="72"/>
                  </a:cubicBezTo>
                  <a:cubicBezTo>
                    <a:pt x="120" y="72"/>
                    <a:pt x="120" y="72"/>
                    <a:pt x="120" y="72"/>
                  </a:cubicBezTo>
                  <a:lnTo>
                    <a:pt x="120" y="78"/>
                  </a:lnTo>
                  <a:close/>
                  <a:moveTo>
                    <a:pt x="132" y="78"/>
                  </a:moveTo>
                  <a:cubicBezTo>
                    <a:pt x="126" y="78"/>
                    <a:pt x="126" y="78"/>
                    <a:pt x="126" y="78"/>
                  </a:cubicBezTo>
                  <a:cubicBezTo>
                    <a:pt x="126" y="72"/>
                    <a:pt x="126" y="72"/>
                    <a:pt x="126" y="72"/>
                  </a:cubicBezTo>
                  <a:cubicBezTo>
                    <a:pt x="132" y="72"/>
                    <a:pt x="132" y="72"/>
                    <a:pt x="132" y="72"/>
                  </a:cubicBezTo>
                  <a:lnTo>
                    <a:pt x="132" y="78"/>
                  </a:lnTo>
                  <a:close/>
                  <a:moveTo>
                    <a:pt x="144" y="78"/>
                  </a:moveTo>
                  <a:cubicBezTo>
                    <a:pt x="138" y="78"/>
                    <a:pt x="138" y="78"/>
                    <a:pt x="138" y="78"/>
                  </a:cubicBezTo>
                  <a:cubicBezTo>
                    <a:pt x="138" y="72"/>
                    <a:pt x="138" y="72"/>
                    <a:pt x="138" y="72"/>
                  </a:cubicBezTo>
                  <a:cubicBezTo>
                    <a:pt x="144" y="72"/>
                    <a:pt x="144" y="72"/>
                    <a:pt x="144" y="72"/>
                  </a:cubicBezTo>
                  <a:lnTo>
                    <a:pt x="144" y="78"/>
                  </a:lnTo>
                  <a:close/>
                  <a:moveTo>
                    <a:pt x="150" y="66"/>
                  </a:moveTo>
                  <a:cubicBezTo>
                    <a:pt x="102" y="66"/>
                    <a:pt x="102" y="66"/>
                    <a:pt x="102" y="66"/>
                  </a:cubicBezTo>
                  <a:cubicBezTo>
                    <a:pt x="102" y="24"/>
                    <a:pt x="102" y="24"/>
                    <a:pt x="102" y="24"/>
                  </a:cubicBezTo>
                  <a:cubicBezTo>
                    <a:pt x="150" y="24"/>
                    <a:pt x="150" y="24"/>
                    <a:pt x="150" y="24"/>
                  </a:cubicBezTo>
                  <a:lnTo>
                    <a:pt x="150" y="66"/>
                  </a:lnTo>
                  <a:close/>
                </a:path>
              </a:pathLst>
            </a:custGeom>
            <a:solidFill>
              <a:schemeClr val="accent1">
                <a:alpha val="100000"/>
              </a:schemeClr>
            </a:solidFill>
            <a:ln w="9525">
              <a:noFill/>
            </a:ln>
          </p:spPr>
          <p:txBody>
            <a:bodyPr/>
            <a:lstStyle/>
            <a:p>
              <a:endParaRPr lang="zh-CN" altLang="en-US"/>
            </a:p>
          </p:txBody>
        </p:sp>
        <p:sp>
          <p:nvSpPr>
            <p:cNvPr id="55477" name="Rectangle 182"/>
            <p:cNvSpPr/>
            <p:nvPr/>
          </p:nvSpPr>
          <p:spPr>
            <a:xfrm>
              <a:off x="5121927" y="2199836"/>
              <a:ext cx="20071" cy="1204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78" name="Rectangle 183"/>
            <p:cNvSpPr/>
            <p:nvPr/>
          </p:nvSpPr>
          <p:spPr>
            <a:xfrm>
              <a:off x="5099848" y="2157688"/>
              <a:ext cx="64227" cy="1204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79" name="Rectangle 184"/>
            <p:cNvSpPr/>
            <p:nvPr/>
          </p:nvSpPr>
          <p:spPr>
            <a:xfrm>
              <a:off x="5099848" y="2179765"/>
              <a:ext cx="64227" cy="1003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80" name="Freeform 185"/>
            <p:cNvSpPr/>
            <p:nvPr/>
          </p:nvSpPr>
          <p:spPr>
            <a:xfrm>
              <a:off x="5057700" y="1987089"/>
              <a:ext cx="148526" cy="160565"/>
            </a:xfrm>
            <a:custGeom>
              <a:avLst/>
              <a:gdLst/>
              <a:ahLst/>
              <a:cxnLst>
                <a:cxn ang="0">
                  <a:pos x="262618722" y="133679283"/>
                </a:cxn>
                <a:cxn ang="0">
                  <a:pos x="131309361" y="0"/>
                </a:cxn>
                <a:cxn ang="0">
                  <a:pos x="0" y="133679283"/>
                </a:cxn>
                <a:cxn ang="0">
                  <a:pos x="75033921" y="254627545"/>
                </a:cxn>
                <a:cxn ang="0">
                  <a:pos x="75033921" y="286456880"/>
                </a:cxn>
                <a:cxn ang="0">
                  <a:pos x="187584802" y="286456880"/>
                </a:cxn>
                <a:cxn ang="0">
                  <a:pos x="187584802" y="254627545"/>
                </a:cxn>
                <a:cxn ang="0">
                  <a:pos x="262618722" y="133679283"/>
                </a:cxn>
              </a:cxnLst>
              <a:rect l="0" t="0" r="0" b="0"/>
              <a:pathLst>
                <a:path w="84" h="90">
                  <a:moveTo>
                    <a:pt x="84" y="42"/>
                  </a:moveTo>
                  <a:cubicBezTo>
                    <a:pt x="84" y="19"/>
                    <a:pt x="65" y="0"/>
                    <a:pt x="42" y="0"/>
                  </a:cubicBezTo>
                  <a:cubicBezTo>
                    <a:pt x="19" y="0"/>
                    <a:pt x="0" y="19"/>
                    <a:pt x="0" y="42"/>
                  </a:cubicBezTo>
                  <a:cubicBezTo>
                    <a:pt x="0" y="59"/>
                    <a:pt x="10" y="73"/>
                    <a:pt x="24" y="80"/>
                  </a:cubicBezTo>
                  <a:cubicBezTo>
                    <a:pt x="24" y="90"/>
                    <a:pt x="24" y="90"/>
                    <a:pt x="24" y="90"/>
                  </a:cubicBezTo>
                  <a:cubicBezTo>
                    <a:pt x="60" y="90"/>
                    <a:pt x="60" y="90"/>
                    <a:pt x="60" y="90"/>
                  </a:cubicBezTo>
                  <a:cubicBezTo>
                    <a:pt x="60" y="80"/>
                    <a:pt x="60" y="80"/>
                    <a:pt x="60" y="80"/>
                  </a:cubicBezTo>
                  <a:cubicBezTo>
                    <a:pt x="74" y="73"/>
                    <a:pt x="84" y="59"/>
                    <a:pt x="84" y="42"/>
                  </a:cubicBezTo>
                </a:path>
              </a:pathLst>
            </a:custGeom>
            <a:solidFill>
              <a:schemeClr val="accent1">
                <a:alpha val="100000"/>
              </a:schemeClr>
            </a:solidFill>
            <a:ln w="9525">
              <a:noFill/>
            </a:ln>
          </p:spPr>
          <p:txBody>
            <a:bodyPr/>
            <a:lstStyle/>
            <a:p>
              <a:endParaRPr lang="zh-CN" altLang="en-US"/>
            </a:p>
          </p:txBody>
        </p:sp>
        <p:sp>
          <p:nvSpPr>
            <p:cNvPr id="55481" name="Freeform 186"/>
            <p:cNvSpPr/>
            <p:nvPr/>
          </p:nvSpPr>
          <p:spPr>
            <a:xfrm>
              <a:off x="5583561" y="1960997"/>
              <a:ext cx="148526" cy="276974"/>
            </a:xfrm>
            <a:custGeom>
              <a:avLst/>
              <a:gdLst/>
              <a:ahLst/>
              <a:cxnLst>
                <a:cxn ang="0">
                  <a:pos x="262618722" y="75654738"/>
                </a:cxn>
                <a:cxn ang="0">
                  <a:pos x="262618722" y="359363112"/>
                </a:cxn>
                <a:cxn ang="0">
                  <a:pos x="131309361" y="491760235"/>
                </a:cxn>
                <a:cxn ang="0">
                  <a:pos x="0" y="359363112"/>
                </a:cxn>
                <a:cxn ang="0">
                  <a:pos x="0" y="94568866"/>
                </a:cxn>
                <a:cxn ang="0">
                  <a:pos x="12506243" y="47284433"/>
                </a:cxn>
                <a:cxn ang="0">
                  <a:pos x="93792401" y="0"/>
                </a:cxn>
                <a:cxn ang="0">
                  <a:pos x="175078559" y="47284433"/>
                </a:cxn>
                <a:cxn ang="0">
                  <a:pos x="187584802" y="94568866"/>
                </a:cxn>
                <a:cxn ang="0">
                  <a:pos x="187584802" y="340448984"/>
                </a:cxn>
                <a:cxn ang="0">
                  <a:pos x="131309361" y="397191369"/>
                </a:cxn>
                <a:cxn ang="0">
                  <a:pos x="75033921" y="340448984"/>
                </a:cxn>
                <a:cxn ang="0">
                  <a:pos x="75033921" y="170225380"/>
                </a:cxn>
                <a:cxn ang="0">
                  <a:pos x="93792401" y="151311251"/>
                </a:cxn>
                <a:cxn ang="0">
                  <a:pos x="112550881" y="170225380"/>
                </a:cxn>
                <a:cxn ang="0">
                  <a:pos x="112550881" y="340448984"/>
                </a:cxn>
                <a:cxn ang="0">
                  <a:pos x="131309361" y="359363112"/>
                </a:cxn>
                <a:cxn ang="0">
                  <a:pos x="150067841" y="340448984"/>
                </a:cxn>
                <a:cxn ang="0">
                  <a:pos x="150067841" y="94568866"/>
                </a:cxn>
                <a:cxn ang="0">
                  <a:pos x="93792401" y="37828257"/>
                </a:cxn>
                <a:cxn ang="0">
                  <a:pos x="43769198" y="66198561"/>
                </a:cxn>
                <a:cxn ang="0">
                  <a:pos x="37516960" y="94568866"/>
                </a:cxn>
                <a:cxn ang="0">
                  <a:pos x="37516960" y="359363112"/>
                </a:cxn>
                <a:cxn ang="0">
                  <a:pos x="131309361" y="453931978"/>
                </a:cxn>
                <a:cxn ang="0">
                  <a:pos x="225101762" y="359363112"/>
                </a:cxn>
                <a:cxn ang="0">
                  <a:pos x="225101762" y="75654738"/>
                </a:cxn>
                <a:cxn ang="0">
                  <a:pos x="243860242" y="56742385"/>
                </a:cxn>
                <a:cxn ang="0">
                  <a:pos x="262618722" y="75654738"/>
                </a:cxn>
              </a:cxnLst>
              <a:rect l="0" t="0" r="0" b="0"/>
              <a:pathLst>
                <a:path w="84" h="156">
                  <a:moveTo>
                    <a:pt x="84" y="24"/>
                  </a:moveTo>
                  <a:cubicBezTo>
                    <a:pt x="84" y="114"/>
                    <a:pt x="84" y="114"/>
                    <a:pt x="84" y="114"/>
                  </a:cubicBezTo>
                  <a:cubicBezTo>
                    <a:pt x="84" y="129"/>
                    <a:pt x="75" y="156"/>
                    <a:pt x="42" y="156"/>
                  </a:cubicBezTo>
                  <a:cubicBezTo>
                    <a:pt x="9" y="156"/>
                    <a:pt x="0" y="129"/>
                    <a:pt x="0" y="114"/>
                  </a:cubicBezTo>
                  <a:cubicBezTo>
                    <a:pt x="0" y="30"/>
                    <a:pt x="0" y="30"/>
                    <a:pt x="0" y="30"/>
                  </a:cubicBezTo>
                  <a:cubicBezTo>
                    <a:pt x="0" y="29"/>
                    <a:pt x="0" y="22"/>
                    <a:pt x="4" y="15"/>
                  </a:cubicBezTo>
                  <a:cubicBezTo>
                    <a:pt x="9" y="5"/>
                    <a:pt x="18" y="0"/>
                    <a:pt x="30" y="0"/>
                  </a:cubicBezTo>
                  <a:cubicBezTo>
                    <a:pt x="42" y="0"/>
                    <a:pt x="51" y="5"/>
                    <a:pt x="56" y="15"/>
                  </a:cubicBezTo>
                  <a:cubicBezTo>
                    <a:pt x="60" y="22"/>
                    <a:pt x="60" y="29"/>
                    <a:pt x="60" y="30"/>
                  </a:cubicBezTo>
                  <a:cubicBezTo>
                    <a:pt x="60" y="108"/>
                    <a:pt x="60" y="108"/>
                    <a:pt x="60" y="108"/>
                  </a:cubicBezTo>
                  <a:cubicBezTo>
                    <a:pt x="60" y="115"/>
                    <a:pt x="55" y="126"/>
                    <a:pt x="42" y="126"/>
                  </a:cubicBezTo>
                  <a:cubicBezTo>
                    <a:pt x="29" y="126"/>
                    <a:pt x="24" y="115"/>
                    <a:pt x="24" y="108"/>
                  </a:cubicBezTo>
                  <a:cubicBezTo>
                    <a:pt x="24" y="54"/>
                    <a:pt x="24" y="54"/>
                    <a:pt x="24" y="54"/>
                  </a:cubicBezTo>
                  <a:cubicBezTo>
                    <a:pt x="24" y="51"/>
                    <a:pt x="27" y="48"/>
                    <a:pt x="30" y="48"/>
                  </a:cubicBezTo>
                  <a:cubicBezTo>
                    <a:pt x="33" y="48"/>
                    <a:pt x="36" y="51"/>
                    <a:pt x="36" y="54"/>
                  </a:cubicBezTo>
                  <a:cubicBezTo>
                    <a:pt x="36" y="108"/>
                    <a:pt x="36" y="108"/>
                    <a:pt x="36" y="108"/>
                  </a:cubicBezTo>
                  <a:cubicBezTo>
                    <a:pt x="36" y="111"/>
                    <a:pt x="37" y="114"/>
                    <a:pt x="42" y="114"/>
                  </a:cubicBezTo>
                  <a:cubicBezTo>
                    <a:pt x="47" y="114"/>
                    <a:pt x="48" y="111"/>
                    <a:pt x="48" y="108"/>
                  </a:cubicBezTo>
                  <a:cubicBezTo>
                    <a:pt x="48" y="30"/>
                    <a:pt x="48" y="30"/>
                    <a:pt x="48" y="30"/>
                  </a:cubicBezTo>
                  <a:cubicBezTo>
                    <a:pt x="48" y="27"/>
                    <a:pt x="47" y="12"/>
                    <a:pt x="30" y="12"/>
                  </a:cubicBezTo>
                  <a:cubicBezTo>
                    <a:pt x="22" y="12"/>
                    <a:pt x="17" y="15"/>
                    <a:pt x="14" y="21"/>
                  </a:cubicBezTo>
                  <a:cubicBezTo>
                    <a:pt x="12" y="25"/>
                    <a:pt x="12" y="30"/>
                    <a:pt x="12" y="30"/>
                  </a:cubicBezTo>
                  <a:cubicBezTo>
                    <a:pt x="12" y="114"/>
                    <a:pt x="12" y="114"/>
                    <a:pt x="12" y="114"/>
                  </a:cubicBezTo>
                  <a:cubicBezTo>
                    <a:pt x="12" y="117"/>
                    <a:pt x="13" y="144"/>
                    <a:pt x="42" y="144"/>
                  </a:cubicBezTo>
                  <a:cubicBezTo>
                    <a:pt x="72" y="144"/>
                    <a:pt x="72" y="115"/>
                    <a:pt x="72" y="114"/>
                  </a:cubicBezTo>
                  <a:cubicBezTo>
                    <a:pt x="72" y="24"/>
                    <a:pt x="72" y="24"/>
                    <a:pt x="72" y="24"/>
                  </a:cubicBezTo>
                  <a:cubicBezTo>
                    <a:pt x="72" y="21"/>
                    <a:pt x="75" y="18"/>
                    <a:pt x="78" y="18"/>
                  </a:cubicBezTo>
                  <a:cubicBezTo>
                    <a:pt x="81" y="18"/>
                    <a:pt x="84" y="21"/>
                    <a:pt x="84" y="24"/>
                  </a:cubicBezTo>
                </a:path>
              </a:pathLst>
            </a:custGeom>
            <a:solidFill>
              <a:schemeClr val="accent1">
                <a:alpha val="100000"/>
              </a:schemeClr>
            </a:solidFill>
            <a:ln w="9525">
              <a:noFill/>
            </a:ln>
          </p:spPr>
          <p:txBody>
            <a:bodyPr/>
            <a:lstStyle/>
            <a:p>
              <a:endParaRPr lang="zh-CN" altLang="en-US"/>
            </a:p>
          </p:txBody>
        </p:sp>
        <p:sp>
          <p:nvSpPr>
            <p:cNvPr id="55482" name="Freeform 187"/>
            <p:cNvSpPr/>
            <p:nvPr/>
          </p:nvSpPr>
          <p:spPr>
            <a:xfrm>
              <a:off x="6009066" y="2011173"/>
              <a:ext cx="278987" cy="190670"/>
            </a:xfrm>
            <a:custGeom>
              <a:avLst/>
              <a:gdLst/>
              <a:ahLst/>
              <a:cxnLst>
                <a:cxn ang="0">
                  <a:pos x="383794905" y="0"/>
                </a:cxn>
                <a:cxn ang="0">
                  <a:pos x="323027602" y="0"/>
                </a:cxn>
                <a:cxn ang="0">
                  <a:pos x="249468029" y="56102882"/>
                </a:cxn>
                <a:cxn ang="0">
                  <a:pos x="175906669" y="0"/>
                </a:cxn>
                <a:cxn ang="0">
                  <a:pos x="115139366" y="0"/>
                </a:cxn>
                <a:cxn ang="0">
                  <a:pos x="115139366" y="0"/>
                </a:cxn>
                <a:cxn ang="0">
                  <a:pos x="115139366" y="0"/>
                </a:cxn>
                <a:cxn ang="0">
                  <a:pos x="115139366" y="0"/>
                </a:cxn>
                <a:cxn ang="0">
                  <a:pos x="0" y="56102882"/>
                </a:cxn>
                <a:cxn ang="0">
                  <a:pos x="38380385" y="149608862"/>
                </a:cxn>
                <a:cxn ang="0">
                  <a:pos x="115139366" y="112207530"/>
                </a:cxn>
                <a:cxn ang="0">
                  <a:pos x="115139366" y="336620823"/>
                </a:cxn>
                <a:cxn ang="0">
                  <a:pos x="383794905" y="336620823"/>
                </a:cxn>
                <a:cxn ang="0">
                  <a:pos x="383794905" y="112207530"/>
                </a:cxn>
                <a:cxn ang="0">
                  <a:pos x="460553886" y="149608862"/>
                </a:cxn>
                <a:cxn ang="0">
                  <a:pos x="498934270" y="56102882"/>
                </a:cxn>
                <a:cxn ang="0">
                  <a:pos x="383794905" y="0"/>
                </a:cxn>
              </a:cxnLst>
              <a:rect l="0" t="0" r="0" b="0"/>
              <a:pathLst>
                <a:path w="156" h="108">
                  <a:moveTo>
                    <a:pt x="120" y="0"/>
                  </a:moveTo>
                  <a:cubicBezTo>
                    <a:pt x="101" y="0"/>
                    <a:pt x="101" y="0"/>
                    <a:pt x="101" y="0"/>
                  </a:cubicBezTo>
                  <a:cubicBezTo>
                    <a:pt x="98" y="10"/>
                    <a:pt x="89" y="18"/>
                    <a:pt x="78" y="18"/>
                  </a:cubicBezTo>
                  <a:cubicBezTo>
                    <a:pt x="67" y="18"/>
                    <a:pt x="58" y="10"/>
                    <a:pt x="55" y="0"/>
                  </a:cubicBezTo>
                  <a:cubicBezTo>
                    <a:pt x="36" y="0"/>
                    <a:pt x="36" y="0"/>
                    <a:pt x="36" y="0"/>
                  </a:cubicBezTo>
                  <a:cubicBezTo>
                    <a:pt x="36" y="0"/>
                    <a:pt x="36" y="0"/>
                    <a:pt x="36" y="0"/>
                  </a:cubicBezTo>
                  <a:cubicBezTo>
                    <a:pt x="36" y="0"/>
                    <a:pt x="36" y="0"/>
                    <a:pt x="36" y="0"/>
                  </a:cubicBezTo>
                  <a:cubicBezTo>
                    <a:pt x="36" y="0"/>
                    <a:pt x="36" y="0"/>
                    <a:pt x="36" y="0"/>
                  </a:cubicBezTo>
                  <a:cubicBezTo>
                    <a:pt x="0" y="18"/>
                    <a:pt x="0" y="18"/>
                    <a:pt x="0" y="18"/>
                  </a:cubicBezTo>
                  <a:cubicBezTo>
                    <a:pt x="12" y="48"/>
                    <a:pt x="12" y="48"/>
                    <a:pt x="12" y="48"/>
                  </a:cubicBezTo>
                  <a:cubicBezTo>
                    <a:pt x="36" y="36"/>
                    <a:pt x="36" y="36"/>
                    <a:pt x="36" y="36"/>
                  </a:cubicBezTo>
                  <a:cubicBezTo>
                    <a:pt x="36" y="108"/>
                    <a:pt x="36" y="108"/>
                    <a:pt x="36" y="108"/>
                  </a:cubicBezTo>
                  <a:cubicBezTo>
                    <a:pt x="120" y="108"/>
                    <a:pt x="120" y="108"/>
                    <a:pt x="120" y="108"/>
                  </a:cubicBezTo>
                  <a:cubicBezTo>
                    <a:pt x="120" y="36"/>
                    <a:pt x="120" y="36"/>
                    <a:pt x="120" y="36"/>
                  </a:cubicBezTo>
                  <a:cubicBezTo>
                    <a:pt x="144" y="48"/>
                    <a:pt x="144" y="48"/>
                    <a:pt x="144" y="48"/>
                  </a:cubicBezTo>
                  <a:cubicBezTo>
                    <a:pt x="156" y="18"/>
                    <a:pt x="156" y="18"/>
                    <a:pt x="156" y="18"/>
                  </a:cubicBezTo>
                  <a:lnTo>
                    <a:pt x="120" y="0"/>
                  </a:lnTo>
                  <a:close/>
                </a:path>
              </a:pathLst>
            </a:custGeom>
            <a:solidFill>
              <a:schemeClr val="accent1">
                <a:alpha val="100000"/>
              </a:schemeClr>
            </a:solidFill>
            <a:ln w="9525">
              <a:noFill/>
            </a:ln>
          </p:spPr>
          <p:txBody>
            <a:bodyPr/>
            <a:lstStyle/>
            <a:p>
              <a:endParaRPr lang="zh-CN" altLang="en-US"/>
            </a:p>
          </p:txBody>
        </p:sp>
        <p:sp>
          <p:nvSpPr>
            <p:cNvPr id="55483" name="Freeform 284"/>
            <p:cNvSpPr>
              <a:spLocks noEditPoints="1"/>
            </p:cNvSpPr>
            <p:nvPr/>
          </p:nvSpPr>
          <p:spPr>
            <a:xfrm>
              <a:off x="6539594" y="3477838"/>
              <a:ext cx="256910" cy="170599"/>
            </a:xfrm>
            <a:custGeom>
              <a:avLst/>
              <a:gdLst/>
              <a:ahLst/>
              <a:cxnLst>
                <a:cxn ang="0">
                  <a:pos x="343765205" y="0"/>
                </a:cxn>
                <a:cxn ang="0">
                  <a:pos x="0" y="0"/>
                </a:cxn>
                <a:cxn ang="0">
                  <a:pos x="0" y="37896080"/>
                </a:cxn>
                <a:cxn ang="0">
                  <a:pos x="0" y="37896080"/>
                </a:cxn>
                <a:cxn ang="0">
                  <a:pos x="0" y="227374703"/>
                </a:cxn>
                <a:cxn ang="0">
                  <a:pos x="76391475" y="303166863"/>
                </a:cxn>
                <a:cxn ang="0">
                  <a:pos x="267371946" y="303166863"/>
                </a:cxn>
                <a:cxn ang="0">
                  <a:pos x="343765205" y="227374703"/>
                </a:cxn>
                <a:cxn ang="0">
                  <a:pos x="458352417" y="113688240"/>
                </a:cxn>
                <a:cxn ang="0">
                  <a:pos x="343765205" y="0"/>
                </a:cxn>
                <a:cxn ang="0">
                  <a:pos x="343765205" y="170531471"/>
                </a:cxn>
                <a:cxn ang="0">
                  <a:pos x="343765205" y="56843231"/>
                </a:cxn>
                <a:cxn ang="0">
                  <a:pos x="401057919" y="113688240"/>
                </a:cxn>
                <a:cxn ang="0">
                  <a:pos x="343765205" y="170531471"/>
                </a:cxn>
              </a:cxnLst>
              <a:rect l="0" t="0" r="0" b="0"/>
              <a:pathLst>
                <a:path w="144" h="96">
                  <a:moveTo>
                    <a:pt x="108" y="0"/>
                  </a:moveTo>
                  <a:cubicBezTo>
                    <a:pt x="0" y="0"/>
                    <a:pt x="0" y="0"/>
                    <a:pt x="0" y="0"/>
                  </a:cubicBezTo>
                  <a:cubicBezTo>
                    <a:pt x="0" y="12"/>
                    <a:pt x="0" y="12"/>
                    <a:pt x="0" y="12"/>
                  </a:cubicBezTo>
                  <a:cubicBezTo>
                    <a:pt x="0" y="12"/>
                    <a:pt x="0" y="12"/>
                    <a:pt x="0" y="12"/>
                  </a:cubicBezTo>
                  <a:cubicBezTo>
                    <a:pt x="0" y="72"/>
                    <a:pt x="0" y="72"/>
                    <a:pt x="0" y="72"/>
                  </a:cubicBezTo>
                  <a:cubicBezTo>
                    <a:pt x="0" y="86"/>
                    <a:pt x="11" y="96"/>
                    <a:pt x="24" y="96"/>
                  </a:cubicBezTo>
                  <a:cubicBezTo>
                    <a:pt x="84" y="96"/>
                    <a:pt x="84" y="96"/>
                    <a:pt x="84" y="96"/>
                  </a:cubicBezTo>
                  <a:cubicBezTo>
                    <a:pt x="97" y="96"/>
                    <a:pt x="108" y="86"/>
                    <a:pt x="108" y="72"/>
                  </a:cubicBezTo>
                  <a:cubicBezTo>
                    <a:pt x="128" y="72"/>
                    <a:pt x="144" y="56"/>
                    <a:pt x="144" y="36"/>
                  </a:cubicBezTo>
                  <a:cubicBezTo>
                    <a:pt x="144" y="17"/>
                    <a:pt x="128" y="0"/>
                    <a:pt x="108" y="0"/>
                  </a:cubicBezTo>
                  <a:moveTo>
                    <a:pt x="108" y="54"/>
                  </a:moveTo>
                  <a:cubicBezTo>
                    <a:pt x="108" y="18"/>
                    <a:pt x="108" y="18"/>
                    <a:pt x="108" y="18"/>
                  </a:cubicBezTo>
                  <a:cubicBezTo>
                    <a:pt x="118" y="18"/>
                    <a:pt x="126" y="27"/>
                    <a:pt x="126" y="36"/>
                  </a:cubicBezTo>
                  <a:cubicBezTo>
                    <a:pt x="126" y="46"/>
                    <a:pt x="118" y="54"/>
                    <a:pt x="108" y="54"/>
                  </a:cubicBezTo>
                </a:path>
              </a:pathLst>
            </a:custGeom>
            <a:solidFill>
              <a:schemeClr val="accent1">
                <a:alpha val="100000"/>
              </a:schemeClr>
            </a:solidFill>
            <a:ln w="9525">
              <a:noFill/>
            </a:ln>
          </p:spPr>
          <p:txBody>
            <a:bodyPr/>
            <a:lstStyle/>
            <a:p>
              <a:endParaRPr lang="zh-CN" altLang="en-US"/>
            </a:p>
          </p:txBody>
        </p:sp>
        <p:sp>
          <p:nvSpPr>
            <p:cNvPr id="55484" name="Freeform 285"/>
            <p:cNvSpPr/>
            <p:nvPr/>
          </p:nvSpPr>
          <p:spPr>
            <a:xfrm>
              <a:off x="6599808" y="3375477"/>
              <a:ext cx="84299" cy="86303"/>
            </a:xfrm>
            <a:custGeom>
              <a:avLst/>
              <a:gdLst/>
              <a:ahLst/>
              <a:cxnLst>
                <a:cxn ang="0">
                  <a:pos x="83276875" y="155170996"/>
                </a:cxn>
                <a:cxn ang="0">
                  <a:pos x="37012530" y="126076097"/>
                </a:cxn>
                <a:cxn ang="0">
                  <a:pos x="89446508" y="100213965"/>
                </a:cxn>
                <a:cxn ang="0">
                  <a:pos x="126457281" y="90515665"/>
                </a:cxn>
                <a:cxn ang="0">
                  <a:pos x="74025059" y="77586397"/>
                </a:cxn>
                <a:cxn ang="0">
                  <a:pos x="0" y="48491498"/>
                </a:cxn>
                <a:cxn ang="0">
                  <a:pos x="138794791" y="0"/>
                </a:cxn>
                <a:cxn ang="0">
                  <a:pos x="148048363" y="9698300"/>
                </a:cxn>
                <a:cxn ang="0">
                  <a:pos x="138794791" y="19396599"/>
                </a:cxn>
                <a:cxn ang="0">
                  <a:pos x="21591081" y="48491498"/>
                </a:cxn>
                <a:cxn ang="0">
                  <a:pos x="74025059" y="61422564"/>
                </a:cxn>
                <a:cxn ang="0">
                  <a:pos x="148048363" y="87282899"/>
                </a:cxn>
                <a:cxn ang="0">
                  <a:pos x="95614385" y="116377798"/>
                </a:cxn>
                <a:cxn ang="0">
                  <a:pos x="55517916" y="129308864"/>
                </a:cxn>
                <a:cxn ang="0">
                  <a:pos x="83276875" y="135774397"/>
                </a:cxn>
                <a:cxn ang="0">
                  <a:pos x="92530446" y="145472696"/>
                </a:cxn>
                <a:cxn ang="0">
                  <a:pos x="83276875" y="155170996"/>
                </a:cxn>
              </a:cxnLst>
              <a:rect l="0" t="0" r="0" b="0"/>
              <a:pathLst>
                <a:path w="48" h="48">
                  <a:moveTo>
                    <a:pt x="27" y="48"/>
                  </a:moveTo>
                  <a:cubicBezTo>
                    <a:pt x="20" y="48"/>
                    <a:pt x="12" y="46"/>
                    <a:pt x="12" y="39"/>
                  </a:cubicBezTo>
                  <a:cubicBezTo>
                    <a:pt x="12" y="34"/>
                    <a:pt x="20" y="33"/>
                    <a:pt x="29" y="31"/>
                  </a:cubicBezTo>
                  <a:cubicBezTo>
                    <a:pt x="33" y="30"/>
                    <a:pt x="38" y="29"/>
                    <a:pt x="41" y="28"/>
                  </a:cubicBezTo>
                  <a:cubicBezTo>
                    <a:pt x="37" y="26"/>
                    <a:pt x="29" y="25"/>
                    <a:pt x="24" y="24"/>
                  </a:cubicBezTo>
                  <a:cubicBezTo>
                    <a:pt x="8" y="22"/>
                    <a:pt x="0" y="21"/>
                    <a:pt x="0" y="15"/>
                  </a:cubicBezTo>
                  <a:cubicBezTo>
                    <a:pt x="0" y="5"/>
                    <a:pt x="42" y="0"/>
                    <a:pt x="45" y="0"/>
                  </a:cubicBezTo>
                  <a:cubicBezTo>
                    <a:pt x="47" y="0"/>
                    <a:pt x="48" y="2"/>
                    <a:pt x="48" y="3"/>
                  </a:cubicBezTo>
                  <a:cubicBezTo>
                    <a:pt x="48" y="5"/>
                    <a:pt x="47" y="6"/>
                    <a:pt x="45" y="6"/>
                  </a:cubicBezTo>
                  <a:cubicBezTo>
                    <a:pt x="36" y="6"/>
                    <a:pt x="12" y="11"/>
                    <a:pt x="7" y="15"/>
                  </a:cubicBezTo>
                  <a:cubicBezTo>
                    <a:pt x="10" y="16"/>
                    <a:pt x="19" y="18"/>
                    <a:pt x="24" y="19"/>
                  </a:cubicBezTo>
                  <a:cubicBezTo>
                    <a:pt x="40" y="21"/>
                    <a:pt x="48" y="22"/>
                    <a:pt x="48" y="27"/>
                  </a:cubicBezTo>
                  <a:cubicBezTo>
                    <a:pt x="48" y="33"/>
                    <a:pt x="40" y="34"/>
                    <a:pt x="31" y="36"/>
                  </a:cubicBezTo>
                  <a:cubicBezTo>
                    <a:pt x="27" y="37"/>
                    <a:pt x="20" y="39"/>
                    <a:pt x="18" y="40"/>
                  </a:cubicBezTo>
                  <a:cubicBezTo>
                    <a:pt x="19" y="41"/>
                    <a:pt x="24" y="42"/>
                    <a:pt x="27" y="42"/>
                  </a:cubicBezTo>
                  <a:cubicBezTo>
                    <a:pt x="29" y="42"/>
                    <a:pt x="30" y="44"/>
                    <a:pt x="30" y="45"/>
                  </a:cubicBezTo>
                  <a:cubicBezTo>
                    <a:pt x="30" y="47"/>
                    <a:pt x="29" y="48"/>
                    <a:pt x="27" y="48"/>
                  </a:cubicBezTo>
                </a:path>
              </a:pathLst>
            </a:custGeom>
            <a:solidFill>
              <a:schemeClr val="accent1">
                <a:alpha val="100000"/>
              </a:schemeClr>
            </a:solidFill>
            <a:ln w="9525">
              <a:noFill/>
            </a:ln>
          </p:spPr>
          <p:txBody>
            <a:bodyPr/>
            <a:lstStyle/>
            <a:p>
              <a:endParaRPr lang="zh-CN" altLang="en-US"/>
            </a:p>
          </p:txBody>
        </p:sp>
        <p:sp>
          <p:nvSpPr>
            <p:cNvPr id="55485" name="Freeform 300"/>
            <p:cNvSpPr/>
            <p:nvPr/>
          </p:nvSpPr>
          <p:spPr>
            <a:xfrm>
              <a:off x="6019597" y="3615589"/>
              <a:ext cx="313108" cy="32113"/>
            </a:xfrm>
            <a:custGeom>
              <a:avLst/>
              <a:gdLst/>
              <a:ahLst/>
              <a:cxnLst>
                <a:cxn ang="0">
                  <a:pos x="557026248" y="57291376"/>
                </a:cxn>
                <a:cxn ang="0">
                  <a:pos x="522212552" y="50925866"/>
                </a:cxn>
                <a:cxn ang="0">
                  <a:pos x="487398857" y="44560356"/>
                </a:cxn>
                <a:cxn ang="0">
                  <a:pos x="452583382" y="50925866"/>
                </a:cxn>
                <a:cxn ang="0">
                  <a:pos x="417769686" y="57291376"/>
                </a:cxn>
                <a:cxn ang="0">
                  <a:pos x="382955990" y="50925866"/>
                </a:cxn>
                <a:cxn ang="0">
                  <a:pos x="348142295" y="44560356"/>
                </a:cxn>
                <a:cxn ang="0">
                  <a:pos x="313326820" y="50925866"/>
                </a:cxn>
                <a:cxn ang="0">
                  <a:pos x="278513124" y="57291376"/>
                </a:cxn>
                <a:cxn ang="0">
                  <a:pos x="243699428" y="50925866"/>
                </a:cxn>
                <a:cxn ang="0">
                  <a:pos x="208885733" y="44560356"/>
                </a:cxn>
                <a:cxn ang="0">
                  <a:pos x="174070258" y="50925866"/>
                </a:cxn>
                <a:cxn ang="0">
                  <a:pos x="139256562" y="57291376"/>
                </a:cxn>
                <a:cxn ang="0">
                  <a:pos x="104442866" y="50925866"/>
                </a:cxn>
                <a:cxn ang="0">
                  <a:pos x="69629171" y="44560356"/>
                </a:cxn>
                <a:cxn ang="0">
                  <a:pos x="34813696" y="50925866"/>
                </a:cxn>
                <a:cxn ang="0">
                  <a:pos x="0" y="57291376"/>
                </a:cxn>
                <a:cxn ang="0">
                  <a:pos x="0" y="12731020"/>
                </a:cxn>
                <a:cxn ang="0">
                  <a:pos x="34813696" y="6365510"/>
                </a:cxn>
                <a:cxn ang="0">
                  <a:pos x="69629171" y="0"/>
                </a:cxn>
                <a:cxn ang="0">
                  <a:pos x="104442866" y="6365510"/>
                </a:cxn>
                <a:cxn ang="0">
                  <a:pos x="139256562" y="12731020"/>
                </a:cxn>
                <a:cxn ang="0">
                  <a:pos x="174070258" y="6365510"/>
                </a:cxn>
                <a:cxn ang="0">
                  <a:pos x="208885733" y="0"/>
                </a:cxn>
                <a:cxn ang="0">
                  <a:pos x="243699428" y="6365510"/>
                </a:cxn>
                <a:cxn ang="0">
                  <a:pos x="278513124" y="12731020"/>
                </a:cxn>
                <a:cxn ang="0">
                  <a:pos x="313326820" y="6365510"/>
                </a:cxn>
                <a:cxn ang="0">
                  <a:pos x="348142295" y="0"/>
                </a:cxn>
                <a:cxn ang="0">
                  <a:pos x="382955990" y="6365510"/>
                </a:cxn>
                <a:cxn ang="0">
                  <a:pos x="417769686" y="12731020"/>
                </a:cxn>
                <a:cxn ang="0">
                  <a:pos x="452583382" y="6365510"/>
                </a:cxn>
                <a:cxn ang="0">
                  <a:pos x="487398857" y="0"/>
                </a:cxn>
                <a:cxn ang="0">
                  <a:pos x="522212552" y="6365510"/>
                </a:cxn>
                <a:cxn ang="0">
                  <a:pos x="557026248" y="12731020"/>
                </a:cxn>
                <a:cxn ang="0">
                  <a:pos x="557026248" y="57291376"/>
                </a:cxn>
              </a:cxnLst>
              <a:rect l="0" t="0" r="0" b="0"/>
              <a:pathLst>
                <a:path w="176" h="18">
                  <a:moveTo>
                    <a:pt x="176" y="18"/>
                  </a:moveTo>
                  <a:cubicBezTo>
                    <a:pt x="172" y="18"/>
                    <a:pt x="168" y="17"/>
                    <a:pt x="165" y="16"/>
                  </a:cubicBezTo>
                  <a:cubicBezTo>
                    <a:pt x="162" y="15"/>
                    <a:pt x="158" y="14"/>
                    <a:pt x="154" y="14"/>
                  </a:cubicBezTo>
                  <a:cubicBezTo>
                    <a:pt x="150" y="14"/>
                    <a:pt x="146" y="15"/>
                    <a:pt x="143" y="16"/>
                  </a:cubicBezTo>
                  <a:cubicBezTo>
                    <a:pt x="139" y="17"/>
                    <a:pt x="136" y="18"/>
                    <a:pt x="132" y="18"/>
                  </a:cubicBezTo>
                  <a:cubicBezTo>
                    <a:pt x="128" y="18"/>
                    <a:pt x="124" y="17"/>
                    <a:pt x="121" y="16"/>
                  </a:cubicBezTo>
                  <a:cubicBezTo>
                    <a:pt x="118" y="15"/>
                    <a:pt x="114" y="14"/>
                    <a:pt x="110" y="14"/>
                  </a:cubicBezTo>
                  <a:cubicBezTo>
                    <a:pt x="106" y="14"/>
                    <a:pt x="102" y="15"/>
                    <a:pt x="99" y="16"/>
                  </a:cubicBezTo>
                  <a:cubicBezTo>
                    <a:pt x="96" y="17"/>
                    <a:pt x="92" y="18"/>
                    <a:pt x="88" y="18"/>
                  </a:cubicBezTo>
                  <a:cubicBezTo>
                    <a:pt x="84" y="18"/>
                    <a:pt x="81" y="17"/>
                    <a:pt x="77" y="16"/>
                  </a:cubicBezTo>
                  <a:cubicBezTo>
                    <a:pt x="74" y="15"/>
                    <a:pt x="70" y="14"/>
                    <a:pt x="66" y="14"/>
                  </a:cubicBezTo>
                  <a:cubicBezTo>
                    <a:pt x="62" y="14"/>
                    <a:pt x="58" y="15"/>
                    <a:pt x="55" y="16"/>
                  </a:cubicBezTo>
                  <a:cubicBezTo>
                    <a:pt x="52" y="17"/>
                    <a:pt x="48" y="18"/>
                    <a:pt x="44" y="18"/>
                  </a:cubicBezTo>
                  <a:cubicBezTo>
                    <a:pt x="40" y="18"/>
                    <a:pt x="37" y="17"/>
                    <a:pt x="33" y="16"/>
                  </a:cubicBezTo>
                  <a:cubicBezTo>
                    <a:pt x="30" y="15"/>
                    <a:pt x="26" y="14"/>
                    <a:pt x="22" y="14"/>
                  </a:cubicBezTo>
                  <a:cubicBezTo>
                    <a:pt x="18" y="14"/>
                    <a:pt x="14" y="15"/>
                    <a:pt x="11" y="16"/>
                  </a:cubicBezTo>
                  <a:cubicBezTo>
                    <a:pt x="8" y="17"/>
                    <a:pt x="4" y="18"/>
                    <a:pt x="0" y="18"/>
                  </a:cubicBezTo>
                  <a:cubicBezTo>
                    <a:pt x="0" y="4"/>
                    <a:pt x="0" y="4"/>
                    <a:pt x="0" y="4"/>
                  </a:cubicBezTo>
                  <a:cubicBezTo>
                    <a:pt x="4" y="4"/>
                    <a:pt x="8" y="4"/>
                    <a:pt x="11" y="2"/>
                  </a:cubicBezTo>
                  <a:cubicBezTo>
                    <a:pt x="14" y="1"/>
                    <a:pt x="18" y="0"/>
                    <a:pt x="22" y="0"/>
                  </a:cubicBezTo>
                  <a:cubicBezTo>
                    <a:pt x="26" y="0"/>
                    <a:pt x="30" y="1"/>
                    <a:pt x="33" y="2"/>
                  </a:cubicBezTo>
                  <a:cubicBezTo>
                    <a:pt x="37" y="4"/>
                    <a:pt x="40" y="4"/>
                    <a:pt x="44" y="4"/>
                  </a:cubicBezTo>
                  <a:cubicBezTo>
                    <a:pt x="48" y="4"/>
                    <a:pt x="52" y="4"/>
                    <a:pt x="55" y="2"/>
                  </a:cubicBezTo>
                  <a:cubicBezTo>
                    <a:pt x="58" y="1"/>
                    <a:pt x="62" y="0"/>
                    <a:pt x="66" y="0"/>
                  </a:cubicBezTo>
                  <a:cubicBezTo>
                    <a:pt x="70" y="0"/>
                    <a:pt x="74" y="1"/>
                    <a:pt x="77" y="2"/>
                  </a:cubicBezTo>
                  <a:cubicBezTo>
                    <a:pt x="81" y="4"/>
                    <a:pt x="84" y="4"/>
                    <a:pt x="88" y="4"/>
                  </a:cubicBezTo>
                  <a:cubicBezTo>
                    <a:pt x="92" y="4"/>
                    <a:pt x="96" y="4"/>
                    <a:pt x="99" y="2"/>
                  </a:cubicBezTo>
                  <a:cubicBezTo>
                    <a:pt x="102" y="1"/>
                    <a:pt x="106" y="0"/>
                    <a:pt x="110" y="0"/>
                  </a:cubicBezTo>
                  <a:cubicBezTo>
                    <a:pt x="114" y="0"/>
                    <a:pt x="118" y="1"/>
                    <a:pt x="121" y="2"/>
                  </a:cubicBezTo>
                  <a:cubicBezTo>
                    <a:pt x="124" y="4"/>
                    <a:pt x="128" y="4"/>
                    <a:pt x="132" y="4"/>
                  </a:cubicBezTo>
                  <a:cubicBezTo>
                    <a:pt x="136" y="4"/>
                    <a:pt x="139" y="4"/>
                    <a:pt x="143" y="2"/>
                  </a:cubicBezTo>
                  <a:cubicBezTo>
                    <a:pt x="146" y="1"/>
                    <a:pt x="150" y="0"/>
                    <a:pt x="154" y="0"/>
                  </a:cubicBezTo>
                  <a:cubicBezTo>
                    <a:pt x="158" y="0"/>
                    <a:pt x="162" y="1"/>
                    <a:pt x="165" y="2"/>
                  </a:cubicBezTo>
                  <a:cubicBezTo>
                    <a:pt x="168" y="4"/>
                    <a:pt x="172" y="4"/>
                    <a:pt x="176" y="4"/>
                  </a:cubicBezTo>
                  <a:lnTo>
                    <a:pt x="176" y="18"/>
                  </a:lnTo>
                  <a:close/>
                </a:path>
              </a:pathLst>
            </a:custGeom>
            <a:solidFill>
              <a:schemeClr val="accent1">
                <a:alpha val="100000"/>
              </a:schemeClr>
            </a:solidFill>
            <a:ln w="9525">
              <a:noFill/>
            </a:ln>
          </p:spPr>
          <p:txBody>
            <a:bodyPr/>
            <a:lstStyle/>
            <a:p>
              <a:endParaRPr lang="zh-CN" altLang="en-US"/>
            </a:p>
          </p:txBody>
        </p:sp>
        <p:sp>
          <p:nvSpPr>
            <p:cNvPr id="55486" name="Freeform 301"/>
            <p:cNvSpPr/>
            <p:nvPr/>
          </p:nvSpPr>
          <p:spPr>
            <a:xfrm>
              <a:off x="6248406" y="3497173"/>
              <a:ext cx="74263" cy="74262"/>
            </a:xfrm>
            <a:custGeom>
              <a:avLst/>
              <a:gdLst/>
              <a:ahLst/>
              <a:cxnLst>
                <a:cxn ang="0">
                  <a:pos x="65655565" y="131305825"/>
                </a:cxn>
                <a:cxn ang="0">
                  <a:pos x="131309361" y="65652912"/>
                </a:cxn>
                <a:cxn ang="0">
                  <a:pos x="65655565" y="0"/>
                </a:cxn>
                <a:cxn ang="0">
                  <a:pos x="0" y="65652912"/>
                </a:cxn>
                <a:cxn ang="0">
                  <a:pos x="65655565" y="131305825"/>
                </a:cxn>
              </a:cxnLst>
              <a:rect l="0" t="0" r="0" b="0"/>
              <a:pathLst>
                <a:path w="42" h="42">
                  <a:moveTo>
                    <a:pt x="21" y="42"/>
                  </a:moveTo>
                  <a:cubicBezTo>
                    <a:pt x="33" y="42"/>
                    <a:pt x="42" y="33"/>
                    <a:pt x="42" y="21"/>
                  </a:cubicBezTo>
                  <a:cubicBezTo>
                    <a:pt x="42" y="10"/>
                    <a:pt x="33" y="0"/>
                    <a:pt x="21" y="0"/>
                  </a:cubicBezTo>
                  <a:cubicBezTo>
                    <a:pt x="10" y="0"/>
                    <a:pt x="0" y="10"/>
                    <a:pt x="0" y="21"/>
                  </a:cubicBezTo>
                  <a:cubicBezTo>
                    <a:pt x="0" y="33"/>
                    <a:pt x="9" y="42"/>
                    <a:pt x="21" y="42"/>
                  </a:cubicBezTo>
                </a:path>
              </a:pathLst>
            </a:custGeom>
            <a:solidFill>
              <a:schemeClr val="accent1">
                <a:alpha val="100000"/>
              </a:schemeClr>
            </a:solidFill>
            <a:ln w="9525">
              <a:noFill/>
            </a:ln>
          </p:spPr>
          <p:txBody>
            <a:bodyPr/>
            <a:lstStyle/>
            <a:p>
              <a:endParaRPr lang="zh-CN" altLang="en-US"/>
            </a:p>
          </p:txBody>
        </p:sp>
        <p:sp>
          <p:nvSpPr>
            <p:cNvPr id="55487" name="Freeform 302"/>
            <p:cNvSpPr/>
            <p:nvPr/>
          </p:nvSpPr>
          <p:spPr>
            <a:xfrm>
              <a:off x="6065760" y="3430939"/>
              <a:ext cx="230817" cy="174614"/>
            </a:xfrm>
            <a:custGeom>
              <a:avLst/>
              <a:gdLst/>
              <a:ahLst/>
              <a:cxnLst>
                <a:cxn ang="0">
                  <a:pos x="0" y="311122949"/>
                </a:cxn>
                <a:cxn ang="0">
                  <a:pos x="368836688" y="311122949"/>
                </a:cxn>
                <a:cxn ang="0">
                  <a:pos x="249044441" y="98416370"/>
                </a:cxn>
                <a:cxn ang="0">
                  <a:pos x="378294859" y="73018942"/>
                </a:cxn>
                <a:cxn ang="0">
                  <a:pos x="409819135" y="38096142"/>
                </a:cxn>
                <a:cxn ang="0">
                  <a:pos x="371990004" y="0"/>
                </a:cxn>
                <a:cxn ang="0">
                  <a:pos x="368836688" y="0"/>
                </a:cxn>
                <a:cxn ang="0">
                  <a:pos x="170232864" y="34922800"/>
                </a:cxn>
                <a:cxn ang="0">
                  <a:pos x="148164983" y="85717656"/>
                </a:cxn>
                <a:cxn ang="0">
                  <a:pos x="151318299" y="88892780"/>
                </a:cxn>
                <a:cxn ang="0">
                  <a:pos x="201757140" y="180958903"/>
                </a:cxn>
                <a:cxn ang="0">
                  <a:pos x="0" y="311122949"/>
                </a:cxn>
              </a:cxnLst>
              <a:rect l="0" t="0" r="0" b="0"/>
              <a:pathLst>
                <a:path w="130" h="98">
                  <a:moveTo>
                    <a:pt x="0" y="98"/>
                  </a:moveTo>
                  <a:cubicBezTo>
                    <a:pt x="117" y="98"/>
                    <a:pt x="117" y="98"/>
                    <a:pt x="117" y="98"/>
                  </a:cubicBezTo>
                  <a:cubicBezTo>
                    <a:pt x="79" y="31"/>
                    <a:pt x="79" y="31"/>
                    <a:pt x="79" y="31"/>
                  </a:cubicBezTo>
                  <a:cubicBezTo>
                    <a:pt x="120" y="23"/>
                    <a:pt x="120" y="23"/>
                    <a:pt x="120" y="23"/>
                  </a:cubicBezTo>
                  <a:cubicBezTo>
                    <a:pt x="126" y="22"/>
                    <a:pt x="130" y="18"/>
                    <a:pt x="130" y="12"/>
                  </a:cubicBezTo>
                  <a:cubicBezTo>
                    <a:pt x="130" y="5"/>
                    <a:pt x="125" y="0"/>
                    <a:pt x="118" y="0"/>
                  </a:cubicBezTo>
                  <a:cubicBezTo>
                    <a:pt x="117" y="0"/>
                    <a:pt x="117" y="0"/>
                    <a:pt x="117" y="0"/>
                  </a:cubicBezTo>
                  <a:cubicBezTo>
                    <a:pt x="54" y="11"/>
                    <a:pt x="54" y="11"/>
                    <a:pt x="54" y="11"/>
                  </a:cubicBezTo>
                  <a:cubicBezTo>
                    <a:pt x="50" y="12"/>
                    <a:pt x="44" y="19"/>
                    <a:pt x="47" y="27"/>
                  </a:cubicBezTo>
                  <a:cubicBezTo>
                    <a:pt x="47" y="27"/>
                    <a:pt x="47" y="27"/>
                    <a:pt x="48" y="28"/>
                  </a:cubicBezTo>
                  <a:cubicBezTo>
                    <a:pt x="64" y="57"/>
                    <a:pt x="64" y="57"/>
                    <a:pt x="64" y="57"/>
                  </a:cubicBezTo>
                  <a:lnTo>
                    <a:pt x="0" y="98"/>
                  </a:lnTo>
                  <a:close/>
                </a:path>
              </a:pathLst>
            </a:custGeom>
            <a:solidFill>
              <a:schemeClr val="accent1">
                <a:alpha val="100000"/>
              </a:schemeClr>
            </a:solidFill>
            <a:ln w="9525">
              <a:noFill/>
            </a:ln>
          </p:spPr>
          <p:txBody>
            <a:bodyPr/>
            <a:lstStyle/>
            <a:p>
              <a:endParaRPr lang="zh-CN" altLang="en-US"/>
            </a:p>
          </p:txBody>
        </p:sp>
        <p:sp>
          <p:nvSpPr>
            <p:cNvPr id="55488" name="Freeform 383"/>
            <p:cNvSpPr/>
            <p:nvPr/>
          </p:nvSpPr>
          <p:spPr>
            <a:xfrm>
              <a:off x="3496768" y="3386923"/>
              <a:ext cx="293037" cy="276974"/>
            </a:xfrm>
            <a:custGeom>
              <a:avLst/>
              <a:gdLst/>
              <a:ahLst/>
              <a:cxnLst>
                <a:cxn ang="0">
                  <a:pos x="517274240" y="412952255"/>
                </a:cxn>
                <a:cxn ang="0">
                  <a:pos x="457345510" y="375123998"/>
                </a:cxn>
                <a:cxn ang="0">
                  <a:pos x="375339549" y="340448984"/>
                </a:cxn>
                <a:cxn ang="0">
                  <a:pos x="353260543" y="334144274"/>
                </a:cxn>
                <a:cxn ang="0">
                  <a:pos x="331181537" y="296317793"/>
                </a:cxn>
                <a:cxn ang="0">
                  <a:pos x="318564963" y="296317793"/>
                </a:cxn>
                <a:cxn ang="0">
                  <a:pos x="331181537" y="267945713"/>
                </a:cxn>
                <a:cxn ang="0">
                  <a:pos x="337489825" y="233270699"/>
                </a:cxn>
                <a:cxn ang="0">
                  <a:pos x="353260543" y="220661280"/>
                </a:cxn>
                <a:cxn ang="0">
                  <a:pos x="359568831" y="198595684"/>
                </a:cxn>
                <a:cxn ang="0">
                  <a:pos x="359568831" y="160767428"/>
                </a:cxn>
                <a:cxn ang="0">
                  <a:pos x="353260543" y="145006542"/>
                </a:cxn>
                <a:cxn ang="0">
                  <a:pos x="356414687" y="94568866"/>
                </a:cxn>
                <a:cxn ang="0">
                  <a:pos x="350106400" y="59893852"/>
                </a:cxn>
                <a:cxn ang="0">
                  <a:pos x="337489825" y="37828257"/>
                </a:cxn>
                <a:cxn ang="0">
                  <a:pos x="321719106" y="34675014"/>
                </a:cxn>
                <a:cxn ang="0">
                  <a:pos x="312256675" y="25218838"/>
                </a:cxn>
                <a:cxn ang="0">
                  <a:pos x="201863421" y="28370305"/>
                </a:cxn>
                <a:cxn ang="0">
                  <a:pos x="160859553" y="145006542"/>
                </a:cxn>
                <a:cxn ang="0">
                  <a:pos x="154551266" y="167072137"/>
                </a:cxn>
                <a:cxn ang="0">
                  <a:pos x="170321984" y="226965989"/>
                </a:cxn>
                <a:cxn ang="0">
                  <a:pos x="182938559" y="230119232"/>
                </a:cxn>
                <a:cxn ang="0">
                  <a:pos x="186092703" y="271098955"/>
                </a:cxn>
                <a:cxn ang="0">
                  <a:pos x="198709278" y="296317793"/>
                </a:cxn>
                <a:cxn ang="0">
                  <a:pos x="189246847" y="296317793"/>
                </a:cxn>
                <a:cxn ang="0">
                  <a:pos x="167167841" y="334144274"/>
                </a:cxn>
                <a:cxn ang="0">
                  <a:pos x="145088835" y="340448984"/>
                </a:cxn>
                <a:cxn ang="0">
                  <a:pos x="63082874" y="375123998"/>
                </a:cxn>
                <a:cxn ang="0">
                  <a:pos x="3154144" y="412952255"/>
                </a:cxn>
                <a:cxn ang="0">
                  <a:pos x="0" y="491760235"/>
                </a:cxn>
                <a:cxn ang="0">
                  <a:pos x="227096571" y="491760235"/>
                </a:cxn>
                <a:cxn ang="0">
                  <a:pos x="246021433" y="378277241"/>
                </a:cxn>
                <a:cxn ang="0">
                  <a:pos x="230250715" y="349906936"/>
                </a:cxn>
                <a:cxn ang="0">
                  <a:pos x="261790376" y="334144274"/>
                </a:cxn>
                <a:cxn ang="0">
                  <a:pos x="290177669" y="349906936"/>
                </a:cxn>
                <a:cxn ang="0">
                  <a:pos x="274406951" y="378277241"/>
                </a:cxn>
                <a:cxn ang="0">
                  <a:pos x="302794244" y="491760235"/>
                </a:cxn>
                <a:cxn ang="0">
                  <a:pos x="517274240" y="491760235"/>
                </a:cxn>
                <a:cxn ang="0">
                  <a:pos x="517274240" y="412952255"/>
                </a:cxn>
              </a:cxnLst>
              <a:rect l="0" t="0" r="0" b="0"/>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accent1">
                <a:alpha val="100000"/>
              </a:schemeClr>
            </a:solidFill>
            <a:ln w="9525">
              <a:noFill/>
            </a:ln>
          </p:spPr>
          <p:txBody>
            <a:bodyPr/>
            <a:lstStyle/>
            <a:p>
              <a:endParaRPr lang="zh-CN" altLang="en-US"/>
            </a:p>
          </p:txBody>
        </p:sp>
        <p:sp>
          <p:nvSpPr>
            <p:cNvPr id="55489" name="Freeform 384"/>
            <p:cNvSpPr>
              <a:spLocks noEditPoints="1"/>
            </p:cNvSpPr>
            <p:nvPr/>
          </p:nvSpPr>
          <p:spPr>
            <a:xfrm>
              <a:off x="3025100" y="3348789"/>
              <a:ext cx="287015" cy="337186"/>
            </a:xfrm>
            <a:custGeom>
              <a:avLst/>
              <a:gdLst/>
              <a:ahLst/>
              <a:cxnLst>
                <a:cxn ang="0">
                  <a:pos x="94167495" y="72436426"/>
                </a:cxn>
                <a:cxn ang="0">
                  <a:pos x="94167495" y="148022879"/>
                </a:cxn>
                <a:cxn ang="0">
                  <a:pos x="0" y="148022879"/>
                </a:cxn>
                <a:cxn ang="0">
                  <a:pos x="0" y="425173799"/>
                </a:cxn>
                <a:cxn ang="0">
                  <a:pos x="94167495" y="425173799"/>
                </a:cxn>
                <a:cxn ang="0">
                  <a:pos x="260529894" y="598391572"/>
                </a:cxn>
                <a:cxn ang="0">
                  <a:pos x="423752844" y="425173799"/>
                </a:cxn>
                <a:cxn ang="0">
                  <a:pos x="508503767" y="425173799"/>
                </a:cxn>
                <a:cxn ang="0">
                  <a:pos x="508503767" y="148022879"/>
                </a:cxn>
                <a:cxn ang="0">
                  <a:pos x="360974513" y="148022879"/>
                </a:cxn>
                <a:cxn ang="0">
                  <a:pos x="360974513" y="50391560"/>
                </a:cxn>
                <a:cxn ang="0">
                  <a:pos x="307612755" y="50391560"/>
                </a:cxn>
                <a:cxn ang="0">
                  <a:pos x="307612755" y="148022879"/>
                </a:cxn>
                <a:cxn ang="0">
                  <a:pos x="288779611" y="148022879"/>
                </a:cxn>
                <a:cxn ang="0">
                  <a:pos x="288779611" y="28344920"/>
                </a:cxn>
                <a:cxn ang="0">
                  <a:pos x="235417853" y="28344920"/>
                </a:cxn>
                <a:cxn ang="0">
                  <a:pos x="235417853" y="148022879"/>
                </a:cxn>
                <a:cxn ang="0">
                  <a:pos x="216584708" y="148022879"/>
                </a:cxn>
                <a:cxn ang="0">
                  <a:pos x="216584708" y="50391560"/>
                </a:cxn>
                <a:cxn ang="0">
                  <a:pos x="163222950" y="50391560"/>
                </a:cxn>
                <a:cxn ang="0">
                  <a:pos x="163222950" y="148022879"/>
                </a:cxn>
                <a:cxn ang="0">
                  <a:pos x="144389805" y="148022879"/>
                </a:cxn>
                <a:cxn ang="0">
                  <a:pos x="144389805" y="72436426"/>
                </a:cxn>
                <a:cxn ang="0">
                  <a:pos x="94167495" y="72436426"/>
                </a:cxn>
                <a:cxn ang="0">
                  <a:pos x="370391086" y="283449200"/>
                </a:cxn>
                <a:cxn ang="0">
                  <a:pos x="423752844" y="283449200"/>
                </a:cxn>
                <a:cxn ang="0">
                  <a:pos x="423752844" y="409425439"/>
                </a:cxn>
                <a:cxn ang="0">
                  <a:pos x="492810070" y="409425439"/>
                </a:cxn>
                <a:cxn ang="0">
                  <a:pos x="492810070" y="163769466"/>
                </a:cxn>
                <a:cxn ang="0">
                  <a:pos x="15693697" y="163769466"/>
                </a:cxn>
                <a:cxn ang="0">
                  <a:pos x="15693697" y="409425439"/>
                </a:cxn>
                <a:cxn ang="0">
                  <a:pos x="370391086" y="409425439"/>
                </a:cxn>
                <a:cxn ang="0">
                  <a:pos x="370391086" y="283449200"/>
                </a:cxn>
              </a:cxnLst>
              <a:rect l="0" t="0" r="0" b="0"/>
              <a:pathLst>
                <a:path w="162" h="190">
                  <a:moveTo>
                    <a:pt x="30" y="23"/>
                  </a:moveTo>
                  <a:cubicBezTo>
                    <a:pt x="30" y="47"/>
                    <a:pt x="30" y="47"/>
                    <a:pt x="30" y="47"/>
                  </a:cubicBezTo>
                  <a:cubicBezTo>
                    <a:pt x="0" y="47"/>
                    <a:pt x="0" y="47"/>
                    <a:pt x="0" y="47"/>
                  </a:cubicBezTo>
                  <a:cubicBezTo>
                    <a:pt x="0" y="135"/>
                    <a:pt x="0" y="135"/>
                    <a:pt x="0" y="135"/>
                  </a:cubicBezTo>
                  <a:cubicBezTo>
                    <a:pt x="30" y="135"/>
                    <a:pt x="30" y="135"/>
                    <a:pt x="30" y="135"/>
                  </a:cubicBezTo>
                  <a:cubicBezTo>
                    <a:pt x="31" y="165"/>
                    <a:pt x="55" y="190"/>
                    <a:pt x="83" y="190"/>
                  </a:cubicBezTo>
                  <a:cubicBezTo>
                    <a:pt x="111" y="190"/>
                    <a:pt x="135" y="165"/>
                    <a:pt x="135" y="135"/>
                  </a:cubicBezTo>
                  <a:cubicBezTo>
                    <a:pt x="162" y="135"/>
                    <a:pt x="162" y="135"/>
                    <a:pt x="162" y="135"/>
                  </a:cubicBezTo>
                  <a:cubicBezTo>
                    <a:pt x="162" y="47"/>
                    <a:pt x="162" y="47"/>
                    <a:pt x="162" y="47"/>
                  </a:cubicBezTo>
                  <a:cubicBezTo>
                    <a:pt x="115" y="47"/>
                    <a:pt x="115" y="47"/>
                    <a:pt x="115" y="47"/>
                  </a:cubicBezTo>
                  <a:cubicBezTo>
                    <a:pt x="115" y="16"/>
                    <a:pt x="115" y="16"/>
                    <a:pt x="115" y="16"/>
                  </a:cubicBezTo>
                  <a:cubicBezTo>
                    <a:pt x="113" y="6"/>
                    <a:pt x="101" y="7"/>
                    <a:pt x="98" y="16"/>
                  </a:cubicBezTo>
                  <a:cubicBezTo>
                    <a:pt x="98" y="47"/>
                    <a:pt x="98" y="47"/>
                    <a:pt x="98" y="47"/>
                  </a:cubicBezTo>
                  <a:cubicBezTo>
                    <a:pt x="92" y="47"/>
                    <a:pt x="92" y="47"/>
                    <a:pt x="92" y="47"/>
                  </a:cubicBezTo>
                  <a:cubicBezTo>
                    <a:pt x="92" y="9"/>
                    <a:pt x="92" y="9"/>
                    <a:pt x="92" y="9"/>
                  </a:cubicBezTo>
                  <a:cubicBezTo>
                    <a:pt x="88" y="0"/>
                    <a:pt x="79" y="0"/>
                    <a:pt x="75" y="9"/>
                  </a:cubicBezTo>
                  <a:cubicBezTo>
                    <a:pt x="75" y="47"/>
                    <a:pt x="75" y="47"/>
                    <a:pt x="75" y="47"/>
                  </a:cubicBezTo>
                  <a:cubicBezTo>
                    <a:pt x="69" y="47"/>
                    <a:pt x="69" y="47"/>
                    <a:pt x="69" y="47"/>
                  </a:cubicBezTo>
                  <a:cubicBezTo>
                    <a:pt x="69" y="16"/>
                    <a:pt x="69" y="16"/>
                    <a:pt x="69" y="16"/>
                  </a:cubicBezTo>
                  <a:cubicBezTo>
                    <a:pt x="66" y="8"/>
                    <a:pt x="57" y="6"/>
                    <a:pt x="52" y="16"/>
                  </a:cubicBezTo>
                  <a:cubicBezTo>
                    <a:pt x="52" y="47"/>
                    <a:pt x="52" y="47"/>
                    <a:pt x="52" y="47"/>
                  </a:cubicBezTo>
                  <a:cubicBezTo>
                    <a:pt x="46" y="47"/>
                    <a:pt x="46" y="47"/>
                    <a:pt x="46" y="47"/>
                  </a:cubicBezTo>
                  <a:cubicBezTo>
                    <a:pt x="46" y="23"/>
                    <a:pt x="46" y="23"/>
                    <a:pt x="46" y="23"/>
                  </a:cubicBezTo>
                  <a:cubicBezTo>
                    <a:pt x="43" y="15"/>
                    <a:pt x="34" y="13"/>
                    <a:pt x="30" y="23"/>
                  </a:cubicBezTo>
                  <a:close/>
                  <a:moveTo>
                    <a:pt x="118" y="90"/>
                  </a:moveTo>
                  <a:cubicBezTo>
                    <a:pt x="122" y="70"/>
                    <a:pt x="132" y="75"/>
                    <a:pt x="135" y="90"/>
                  </a:cubicBezTo>
                  <a:cubicBezTo>
                    <a:pt x="135" y="130"/>
                    <a:pt x="135" y="130"/>
                    <a:pt x="135" y="130"/>
                  </a:cubicBezTo>
                  <a:cubicBezTo>
                    <a:pt x="157" y="130"/>
                    <a:pt x="157" y="130"/>
                    <a:pt x="157" y="130"/>
                  </a:cubicBezTo>
                  <a:cubicBezTo>
                    <a:pt x="157" y="52"/>
                    <a:pt x="157" y="52"/>
                    <a:pt x="157" y="52"/>
                  </a:cubicBezTo>
                  <a:cubicBezTo>
                    <a:pt x="5" y="52"/>
                    <a:pt x="5" y="52"/>
                    <a:pt x="5" y="52"/>
                  </a:cubicBezTo>
                  <a:cubicBezTo>
                    <a:pt x="5" y="130"/>
                    <a:pt x="5" y="130"/>
                    <a:pt x="5" y="130"/>
                  </a:cubicBezTo>
                  <a:cubicBezTo>
                    <a:pt x="118" y="130"/>
                    <a:pt x="118" y="130"/>
                    <a:pt x="118" y="130"/>
                  </a:cubicBezTo>
                  <a:lnTo>
                    <a:pt x="118" y="90"/>
                  </a:lnTo>
                  <a:close/>
                </a:path>
              </a:pathLst>
            </a:custGeom>
            <a:solidFill>
              <a:schemeClr val="accent1">
                <a:alpha val="100000"/>
              </a:schemeClr>
            </a:solidFill>
            <a:ln w="9525">
              <a:noFill/>
            </a:ln>
          </p:spPr>
          <p:txBody>
            <a:bodyPr/>
            <a:lstStyle/>
            <a:p>
              <a:endParaRPr lang="zh-CN" altLang="en-US"/>
            </a:p>
          </p:txBody>
        </p:sp>
        <p:sp>
          <p:nvSpPr>
            <p:cNvPr id="55490" name="Freeform 385"/>
            <p:cNvSpPr>
              <a:spLocks noEditPoints="1"/>
            </p:cNvSpPr>
            <p:nvPr/>
          </p:nvSpPr>
          <p:spPr>
            <a:xfrm>
              <a:off x="3097356" y="3449142"/>
              <a:ext cx="122433" cy="122430"/>
            </a:xfrm>
            <a:custGeom>
              <a:avLst/>
              <a:gdLst/>
              <a:ahLst/>
              <a:cxnLst>
                <a:cxn ang="0">
                  <a:pos x="0" y="91300842"/>
                </a:cxn>
                <a:cxn ang="0">
                  <a:pos x="0" y="129080256"/>
                </a:cxn>
                <a:cxn ang="0">
                  <a:pos x="50374969" y="129080256"/>
                </a:cxn>
                <a:cxn ang="0">
                  <a:pos x="37782114" y="138525109"/>
                </a:cxn>
                <a:cxn ang="0">
                  <a:pos x="37782114" y="166859670"/>
                </a:cxn>
                <a:cxn ang="0">
                  <a:pos x="147977137" y="166859670"/>
                </a:cxn>
                <a:cxn ang="0">
                  <a:pos x="66117369" y="182601683"/>
                </a:cxn>
                <a:cxn ang="0">
                  <a:pos x="78711998" y="214085711"/>
                </a:cxn>
                <a:cxn ang="0">
                  <a:pos x="179461937" y="201491390"/>
                </a:cxn>
                <a:cxn ang="0">
                  <a:pos x="195204336" y="135377416"/>
                </a:cxn>
                <a:cxn ang="0">
                  <a:pos x="97602168" y="135377416"/>
                </a:cxn>
                <a:cxn ang="0">
                  <a:pos x="103899483" y="129080256"/>
                </a:cxn>
                <a:cxn ang="0">
                  <a:pos x="217244051" y="129080256"/>
                </a:cxn>
                <a:cxn ang="0">
                  <a:pos x="217244051" y="91300842"/>
                </a:cxn>
                <a:cxn ang="0">
                  <a:pos x="0" y="91300842"/>
                </a:cxn>
                <a:cxn ang="0">
                  <a:pos x="18890170" y="0"/>
                </a:cxn>
                <a:cxn ang="0">
                  <a:pos x="18890170" y="85003681"/>
                </a:cxn>
                <a:cxn ang="0">
                  <a:pos x="195204336" y="85003681"/>
                </a:cxn>
                <a:cxn ang="0">
                  <a:pos x="195204336" y="0"/>
                </a:cxn>
                <a:cxn ang="0">
                  <a:pos x="18890170" y="0"/>
                </a:cxn>
                <a:cxn ang="0">
                  <a:pos x="151126682" y="50373735"/>
                </a:cxn>
                <a:cxn ang="0">
                  <a:pos x="62969599" y="50373735"/>
                </a:cxn>
                <a:cxn ang="0">
                  <a:pos x="62969599" y="37779414"/>
                </a:cxn>
                <a:cxn ang="0">
                  <a:pos x="151126682" y="37779414"/>
                </a:cxn>
                <a:cxn ang="0">
                  <a:pos x="151126682" y="50373735"/>
                </a:cxn>
              </a:cxnLst>
              <a:rect l="0" t="0" r="0" b="0"/>
              <a:pathLst>
                <a:path w="69" h="69">
                  <a:moveTo>
                    <a:pt x="0" y="29"/>
                  </a:moveTo>
                  <a:cubicBezTo>
                    <a:pt x="0" y="41"/>
                    <a:pt x="0" y="41"/>
                    <a:pt x="0" y="41"/>
                  </a:cubicBezTo>
                  <a:cubicBezTo>
                    <a:pt x="16" y="41"/>
                    <a:pt x="16" y="41"/>
                    <a:pt x="16" y="41"/>
                  </a:cubicBezTo>
                  <a:cubicBezTo>
                    <a:pt x="15" y="42"/>
                    <a:pt x="14" y="43"/>
                    <a:pt x="12" y="44"/>
                  </a:cubicBezTo>
                  <a:cubicBezTo>
                    <a:pt x="12" y="53"/>
                    <a:pt x="12" y="53"/>
                    <a:pt x="12" y="53"/>
                  </a:cubicBezTo>
                  <a:cubicBezTo>
                    <a:pt x="47" y="53"/>
                    <a:pt x="47" y="53"/>
                    <a:pt x="47" y="53"/>
                  </a:cubicBezTo>
                  <a:cubicBezTo>
                    <a:pt x="49" y="57"/>
                    <a:pt x="40" y="58"/>
                    <a:pt x="21" y="58"/>
                  </a:cubicBezTo>
                  <a:cubicBezTo>
                    <a:pt x="25" y="68"/>
                    <a:pt x="25" y="68"/>
                    <a:pt x="25" y="68"/>
                  </a:cubicBezTo>
                  <a:cubicBezTo>
                    <a:pt x="43" y="69"/>
                    <a:pt x="53" y="67"/>
                    <a:pt x="57" y="64"/>
                  </a:cubicBezTo>
                  <a:cubicBezTo>
                    <a:pt x="61" y="62"/>
                    <a:pt x="63" y="55"/>
                    <a:pt x="62" y="43"/>
                  </a:cubicBezTo>
                  <a:cubicBezTo>
                    <a:pt x="31" y="43"/>
                    <a:pt x="31" y="43"/>
                    <a:pt x="31" y="43"/>
                  </a:cubicBezTo>
                  <a:cubicBezTo>
                    <a:pt x="33" y="41"/>
                    <a:pt x="33" y="41"/>
                    <a:pt x="33" y="41"/>
                  </a:cubicBezTo>
                  <a:cubicBezTo>
                    <a:pt x="69" y="41"/>
                    <a:pt x="69" y="41"/>
                    <a:pt x="69" y="41"/>
                  </a:cubicBezTo>
                  <a:cubicBezTo>
                    <a:pt x="69" y="29"/>
                    <a:pt x="69" y="29"/>
                    <a:pt x="69" y="29"/>
                  </a:cubicBezTo>
                  <a:lnTo>
                    <a:pt x="0" y="29"/>
                  </a:lnTo>
                  <a:close/>
                  <a:moveTo>
                    <a:pt x="6" y="0"/>
                  </a:moveTo>
                  <a:cubicBezTo>
                    <a:pt x="6" y="27"/>
                    <a:pt x="6" y="27"/>
                    <a:pt x="6" y="27"/>
                  </a:cubicBezTo>
                  <a:cubicBezTo>
                    <a:pt x="62" y="27"/>
                    <a:pt x="62" y="27"/>
                    <a:pt x="62" y="27"/>
                  </a:cubicBezTo>
                  <a:cubicBezTo>
                    <a:pt x="62" y="0"/>
                    <a:pt x="62" y="0"/>
                    <a:pt x="62" y="0"/>
                  </a:cubicBezTo>
                  <a:lnTo>
                    <a:pt x="6" y="0"/>
                  </a:lnTo>
                  <a:close/>
                  <a:moveTo>
                    <a:pt x="48" y="16"/>
                  </a:moveTo>
                  <a:cubicBezTo>
                    <a:pt x="20" y="16"/>
                    <a:pt x="20" y="16"/>
                    <a:pt x="20" y="16"/>
                  </a:cubicBezTo>
                  <a:cubicBezTo>
                    <a:pt x="20" y="12"/>
                    <a:pt x="20" y="12"/>
                    <a:pt x="20" y="12"/>
                  </a:cubicBezTo>
                  <a:cubicBezTo>
                    <a:pt x="48" y="12"/>
                    <a:pt x="48" y="12"/>
                    <a:pt x="48" y="12"/>
                  </a:cubicBezTo>
                  <a:lnTo>
                    <a:pt x="48" y="16"/>
                  </a:lnTo>
                  <a:close/>
                </a:path>
              </a:pathLst>
            </a:custGeom>
            <a:solidFill>
              <a:schemeClr val="accent1">
                <a:alpha val="100000"/>
              </a:schemeClr>
            </a:solidFill>
            <a:ln w="9525">
              <a:noFill/>
            </a:ln>
          </p:spPr>
          <p:txBody>
            <a:bodyPr/>
            <a:lstStyle/>
            <a:p>
              <a:endParaRPr lang="zh-CN" altLang="en-US"/>
            </a:p>
          </p:txBody>
        </p:sp>
        <p:sp>
          <p:nvSpPr>
            <p:cNvPr id="55491" name="Freeform 386"/>
            <p:cNvSpPr>
              <a:spLocks noEditPoints="1"/>
            </p:cNvSpPr>
            <p:nvPr/>
          </p:nvSpPr>
          <p:spPr>
            <a:xfrm>
              <a:off x="2493217" y="3366852"/>
              <a:ext cx="343215" cy="305072"/>
            </a:xfrm>
            <a:custGeom>
              <a:avLst/>
              <a:gdLst/>
              <a:ahLst/>
              <a:cxnLst>
                <a:cxn ang="0">
                  <a:pos x="524958902" y="308300087"/>
                </a:cxn>
                <a:cxn ang="0">
                  <a:pos x="581882799" y="308300087"/>
                </a:cxn>
                <a:cxn ang="0">
                  <a:pos x="610344747" y="324029032"/>
                </a:cxn>
                <a:cxn ang="0">
                  <a:pos x="604019277" y="349197472"/>
                </a:cxn>
                <a:cxn ang="0">
                  <a:pos x="566071791" y="342906249"/>
                </a:cxn>
                <a:cxn ang="0">
                  <a:pos x="524958902" y="333466754"/>
                </a:cxn>
                <a:cxn ang="0">
                  <a:pos x="524958902" y="478180850"/>
                </a:cxn>
                <a:cxn ang="0">
                  <a:pos x="461711312" y="541098402"/>
                </a:cxn>
                <a:cxn ang="0">
                  <a:pos x="148633435" y="541098402"/>
                </a:cxn>
                <a:cxn ang="0">
                  <a:pos x="85385846" y="478180850"/>
                </a:cxn>
                <a:cxn ang="0">
                  <a:pos x="85385846" y="333466754"/>
                </a:cxn>
                <a:cxn ang="0">
                  <a:pos x="47436581" y="342906249"/>
                </a:cxn>
                <a:cxn ang="0">
                  <a:pos x="6325470" y="349197472"/>
                </a:cxn>
                <a:cxn ang="0">
                  <a:pos x="3161846" y="324029032"/>
                </a:cxn>
                <a:cxn ang="0">
                  <a:pos x="28461949" y="308300087"/>
                </a:cxn>
                <a:cxn ang="0">
                  <a:pos x="85385846" y="308300087"/>
                </a:cxn>
                <a:cxn ang="0">
                  <a:pos x="98035008" y="308300087"/>
                </a:cxn>
                <a:cxn ang="0">
                  <a:pos x="512309739" y="308300087"/>
                </a:cxn>
                <a:cxn ang="0">
                  <a:pos x="524958902" y="308300087"/>
                </a:cxn>
                <a:cxn ang="0">
                  <a:pos x="376327245" y="113252659"/>
                </a:cxn>
                <a:cxn ang="0">
                  <a:pos x="385814561" y="75501773"/>
                </a:cxn>
                <a:cxn ang="0">
                  <a:pos x="385814561" y="0"/>
                </a:cxn>
                <a:cxn ang="0">
                  <a:pos x="417438356" y="22021942"/>
                </a:cxn>
                <a:cxn ang="0">
                  <a:pos x="420600202" y="56626329"/>
                </a:cxn>
                <a:cxn ang="0">
                  <a:pos x="398463723" y="144712322"/>
                </a:cxn>
                <a:cxn ang="0">
                  <a:pos x="376327245" y="113252659"/>
                </a:cxn>
                <a:cxn ang="0">
                  <a:pos x="271966767" y="113252659"/>
                </a:cxn>
                <a:cxn ang="0">
                  <a:pos x="281454083" y="75501773"/>
                </a:cxn>
                <a:cxn ang="0">
                  <a:pos x="278292237" y="0"/>
                </a:cxn>
                <a:cxn ang="0">
                  <a:pos x="313077878" y="22021942"/>
                </a:cxn>
                <a:cxn ang="0">
                  <a:pos x="316241502" y="56626329"/>
                </a:cxn>
                <a:cxn ang="0">
                  <a:pos x="294103245" y="144712322"/>
                </a:cxn>
                <a:cxn ang="0">
                  <a:pos x="271966767" y="113252659"/>
                </a:cxn>
                <a:cxn ang="0">
                  <a:pos x="161282597" y="113252659"/>
                </a:cxn>
                <a:cxn ang="0">
                  <a:pos x="167608067" y="75501773"/>
                </a:cxn>
                <a:cxn ang="0">
                  <a:pos x="167608067" y="0"/>
                </a:cxn>
                <a:cxn ang="0">
                  <a:pos x="202393708" y="22021942"/>
                </a:cxn>
                <a:cxn ang="0">
                  <a:pos x="205557332" y="56626329"/>
                </a:cxn>
                <a:cxn ang="0">
                  <a:pos x="183419075" y="144712322"/>
                </a:cxn>
                <a:cxn ang="0">
                  <a:pos x="161282597" y="113252659"/>
                </a:cxn>
                <a:cxn ang="0">
                  <a:pos x="117009640" y="349197472"/>
                </a:cxn>
                <a:cxn ang="0">
                  <a:pos x="117009640" y="453012410"/>
                </a:cxn>
                <a:cxn ang="0">
                  <a:pos x="129658802" y="468741354"/>
                </a:cxn>
                <a:cxn ang="0">
                  <a:pos x="145471589" y="453012410"/>
                </a:cxn>
                <a:cxn ang="0">
                  <a:pos x="145471589" y="349197472"/>
                </a:cxn>
                <a:cxn ang="0">
                  <a:pos x="129658802" y="336613252"/>
                </a:cxn>
                <a:cxn ang="0">
                  <a:pos x="117009640" y="349197472"/>
                </a:cxn>
                <a:cxn ang="0">
                  <a:pos x="148633435" y="223360593"/>
                </a:cxn>
                <a:cxn ang="0">
                  <a:pos x="281454083" y="223360593"/>
                </a:cxn>
                <a:cxn ang="0">
                  <a:pos x="271966767" y="188754432"/>
                </a:cxn>
                <a:cxn ang="0">
                  <a:pos x="290941399" y="173025487"/>
                </a:cxn>
                <a:cxn ang="0">
                  <a:pos x="316241502" y="173025487"/>
                </a:cxn>
                <a:cxn ang="0">
                  <a:pos x="332052510" y="188754432"/>
                </a:cxn>
                <a:cxn ang="0">
                  <a:pos x="325728818" y="223360593"/>
                </a:cxn>
                <a:cxn ang="0">
                  <a:pos x="461711312" y="223360593"/>
                </a:cxn>
                <a:cxn ang="0">
                  <a:pos x="524958902" y="279986923"/>
                </a:cxn>
                <a:cxn ang="0">
                  <a:pos x="85385846" y="279986923"/>
                </a:cxn>
                <a:cxn ang="0">
                  <a:pos x="148633435" y="223360593"/>
                </a:cxn>
              </a:cxnLst>
              <a:rect l="0" t="0" r="0" b="0"/>
              <a:pathLst>
                <a:path w="193" h="172">
                  <a:moveTo>
                    <a:pt x="166" y="98"/>
                  </a:moveTo>
                  <a:cubicBezTo>
                    <a:pt x="184" y="98"/>
                    <a:pt x="184" y="98"/>
                    <a:pt x="184" y="98"/>
                  </a:cubicBezTo>
                  <a:cubicBezTo>
                    <a:pt x="191" y="98"/>
                    <a:pt x="192" y="99"/>
                    <a:pt x="193" y="103"/>
                  </a:cubicBezTo>
                  <a:cubicBezTo>
                    <a:pt x="193" y="106"/>
                    <a:pt x="193" y="110"/>
                    <a:pt x="191" y="111"/>
                  </a:cubicBezTo>
                  <a:cubicBezTo>
                    <a:pt x="189" y="114"/>
                    <a:pt x="183" y="113"/>
                    <a:pt x="179" y="109"/>
                  </a:cubicBezTo>
                  <a:cubicBezTo>
                    <a:pt x="176" y="106"/>
                    <a:pt x="170" y="106"/>
                    <a:pt x="166" y="106"/>
                  </a:cubicBezTo>
                  <a:cubicBezTo>
                    <a:pt x="166" y="152"/>
                    <a:pt x="166" y="152"/>
                    <a:pt x="166" y="152"/>
                  </a:cubicBezTo>
                  <a:cubicBezTo>
                    <a:pt x="166" y="163"/>
                    <a:pt x="157" y="172"/>
                    <a:pt x="146" y="172"/>
                  </a:cubicBezTo>
                  <a:cubicBezTo>
                    <a:pt x="47" y="172"/>
                    <a:pt x="47" y="172"/>
                    <a:pt x="47" y="172"/>
                  </a:cubicBezTo>
                  <a:cubicBezTo>
                    <a:pt x="36" y="172"/>
                    <a:pt x="27" y="163"/>
                    <a:pt x="27" y="152"/>
                  </a:cubicBezTo>
                  <a:cubicBezTo>
                    <a:pt x="27" y="106"/>
                    <a:pt x="27" y="106"/>
                    <a:pt x="27" y="106"/>
                  </a:cubicBezTo>
                  <a:cubicBezTo>
                    <a:pt x="23" y="106"/>
                    <a:pt x="18" y="106"/>
                    <a:pt x="15" y="109"/>
                  </a:cubicBezTo>
                  <a:cubicBezTo>
                    <a:pt x="10" y="113"/>
                    <a:pt x="4" y="114"/>
                    <a:pt x="2" y="111"/>
                  </a:cubicBezTo>
                  <a:cubicBezTo>
                    <a:pt x="0" y="110"/>
                    <a:pt x="0" y="106"/>
                    <a:pt x="1" y="103"/>
                  </a:cubicBezTo>
                  <a:cubicBezTo>
                    <a:pt x="1" y="99"/>
                    <a:pt x="2" y="98"/>
                    <a:pt x="9" y="98"/>
                  </a:cubicBezTo>
                  <a:cubicBezTo>
                    <a:pt x="27" y="98"/>
                    <a:pt x="27" y="98"/>
                    <a:pt x="27" y="98"/>
                  </a:cubicBezTo>
                  <a:cubicBezTo>
                    <a:pt x="31" y="98"/>
                    <a:pt x="31" y="98"/>
                    <a:pt x="31" y="98"/>
                  </a:cubicBezTo>
                  <a:cubicBezTo>
                    <a:pt x="162" y="98"/>
                    <a:pt x="162" y="98"/>
                    <a:pt x="162" y="98"/>
                  </a:cubicBezTo>
                  <a:cubicBezTo>
                    <a:pt x="166" y="98"/>
                    <a:pt x="166" y="98"/>
                    <a:pt x="166" y="98"/>
                  </a:cubicBezTo>
                  <a:close/>
                  <a:moveTo>
                    <a:pt x="119" y="36"/>
                  </a:moveTo>
                  <a:cubicBezTo>
                    <a:pt x="125" y="32"/>
                    <a:pt x="124" y="28"/>
                    <a:pt x="122" y="24"/>
                  </a:cubicBezTo>
                  <a:cubicBezTo>
                    <a:pt x="118" y="16"/>
                    <a:pt x="115" y="9"/>
                    <a:pt x="122" y="0"/>
                  </a:cubicBezTo>
                  <a:cubicBezTo>
                    <a:pt x="132" y="7"/>
                    <a:pt x="132" y="7"/>
                    <a:pt x="132" y="7"/>
                  </a:cubicBezTo>
                  <a:cubicBezTo>
                    <a:pt x="130" y="11"/>
                    <a:pt x="131" y="14"/>
                    <a:pt x="133" y="18"/>
                  </a:cubicBezTo>
                  <a:cubicBezTo>
                    <a:pt x="137" y="28"/>
                    <a:pt x="142" y="37"/>
                    <a:pt x="126" y="46"/>
                  </a:cubicBezTo>
                  <a:cubicBezTo>
                    <a:pt x="119" y="36"/>
                    <a:pt x="119" y="36"/>
                    <a:pt x="119" y="36"/>
                  </a:cubicBezTo>
                  <a:close/>
                  <a:moveTo>
                    <a:pt x="86" y="36"/>
                  </a:moveTo>
                  <a:cubicBezTo>
                    <a:pt x="92" y="32"/>
                    <a:pt x="91" y="28"/>
                    <a:pt x="89" y="24"/>
                  </a:cubicBezTo>
                  <a:cubicBezTo>
                    <a:pt x="85" y="16"/>
                    <a:pt x="82" y="9"/>
                    <a:pt x="88" y="0"/>
                  </a:cubicBezTo>
                  <a:cubicBezTo>
                    <a:pt x="99" y="7"/>
                    <a:pt x="99" y="7"/>
                    <a:pt x="99" y="7"/>
                  </a:cubicBezTo>
                  <a:cubicBezTo>
                    <a:pt x="97" y="11"/>
                    <a:pt x="98" y="14"/>
                    <a:pt x="100" y="18"/>
                  </a:cubicBezTo>
                  <a:cubicBezTo>
                    <a:pt x="104" y="28"/>
                    <a:pt x="109" y="37"/>
                    <a:pt x="93" y="46"/>
                  </a:cubicBezTo>
                  <a:cubicBezTo>
                    <a:pt x="86" y="36"/>
                    <a:pt x="86" y="36"/>
                    <a:pt x="86" y="36"/>
                  </a:cubicBezTo>
                  <a:close/>
                  <a:moveTo>
                    <a:pt x="51" y="36"/>
                  </a:moveTo>
                  <a:cubicBezTo>
                    <a:pt x="57" y="32"/>
                    <a:pt x="55" y="28"/>
                    <a:pt x="53" y="24"/>
                  </a:cubicBezTo>
                  <a:cubicBezTo>
                    <a:pt x="50" y="16"/>
                    <a:pt x="47" y="9"/>
                    <a:pt x="53" y="0"/>
                  </a:cubicBezTo>
                  <a:cubicBezTo>
                    <a:pt x="64" y="7"/>
                    <a:pt x="64" y="7"/>
                    <a:pt x="64" y="7"/>
                  </a:cubicBezTo>
                  <a:cubicBezTo>
                    <a:pt x="61" y="11"/>
                    <a:pt x="63" y="14"/>
                    <a:pt x="65" y="18"/>
                  </a:cubicBezTo>
                  <a:cubicBezTo>
                    <a:pt x="69" y="28"/>
                    <a:pt x="73" y="37"/>
                    <a:pt x="58" y="46"/>
                  </a:cubicBezTo>
                  <a:cubicBezTo>
                    <a:pt x="51" y="36"/>
                    <a:pt x="51" y="36"/>
                    <a:pt x="51" y="36"/>
                  </a:cubicBezTo>
                  <a:close/>
                  <a:moveTo>
                    <a:pt x="37" y="111"/>
                  </a:moveTo>
                  <a:cubicBezTo>
                    <a:pt x="37" y="144"/>
                    <a:pt x="37" y="144"/>
                    <a:pt x="37" y="144"/>
                  </a:cubicBezTo>
                  <a:cubicBezTo>
                    <a:pt x="37" y="147"/>
                    <a:pt x="39" y="149"/>
                    <a:pt x="41" y="149"/>
                  </a:cubicBezTo>
                  <a:cubicBezTo>
                    <a:pt x="44" y="149"/>
                    <a:pt x="46" y="147"/>
                    <a:pt x="46" y="144"/>
                  </a:cubicBezTo>
                  <a:cubicBezTo>
                    <a:pt x="46" y="111"/>
                    <a:pt x="46" y="111"/>
                    <a:pt x="46" y="111"/>
                  </a:cubicBezTo>
                  <a:cubicBezTo>
                    <a:pt x="46" y="109"/>
                    <a:pt x="44" y="107"/>
                    <a:pt x="41" y="107"/>
                  </a:cubicBezTo>
                  <a:cubicBezTo>
                    <a:pt x="39" y="107"/>
                    <a:pt x="37" y="109"/>
                    <a:pt x="37" y="111"/>
                  </a:cubicBezTo>
                  <a:close/>
                  <a:moveTo>
                    <a:pt x="47" y="71"/>
                  </a:moveTo>
                  <a:cubicBezTo>
                    <a:pt x="89" y="71"/>
                    <a:pt x="89" y="71"/>
                    <a:pt x="89" y="71"/>
                  </a:cubicBezTo>
                  <a:cubicBezTo>
                    <a:pt x="86" y="60"/>
                    <a:pt x="86" y="60"/>
                    <a:pt x="86" y="60"/>
                  </a:cubicBezTo>
                  <a:cubicBezTo>
                    <a:pt x="86" y="57"/>
                    <a:pt x="89" y="55"/>
                    <a:pt x="92" y="55"/>
                  </a:cubicBezTo>
                  <a:cubicBezTo>
                    <a:pt x="100" y="55"/>
                    <a:pt x="100" y="55"/>
                    <a:pt x="100" y="55"/>
                  </a:cubicBezTo>
                  <a:cubicBezTo>
                    <a:pt x="103" y="55"/>
                    <a:pt x="106" y="57"/>
                    <a:pt x="105" y="60"/>
                  </a:cubicBezTo>
                  <a:cubicBezTo>
                    <a:pt x="103" y="71"/>
                    <a:pt x="103" y="71"/>
                    <a:pt x="103" y="71"/>
                  </a:cubicBezTo>
                  <a:cubicBezTo>
                    <a:pt x="146" y="71"/>
                    <a:pt x="146" y="71"/>
                    <a:pt x="146" y="71"/>
                  </a:cubicBezTo>
                  <a:cubicBezTo>
                    <a:pt x="157" y="71"/>
                    <a:pt x="165" y="79"/>
                    <a:pt x="166" y="89"/>
                  </a:cubicBezTo>
                  <a:cubicBezTo>
                    <a:pt x="27" y="89"/>
                    <a:pt x="27" y="89"/>
                    <a:pt x="27" y="89"/>
                  </a:cubicBezTo>
                  <a:cubicBezTo>
                    <a:pt x="28" y="79"/>
                    <a:pt x="37" y="71"/>
                    <a:pt x="47" y="71"/>
                  </a:cubicBezTo>
                  <a:close/>
                </a:path>
              </a:pathLst>
            </a:custGeom>
            <a:solidFill>
              <a:schemeClr val="accent1">
                <a:alpha val="100000"/>
              </a:schemeClr>
            </a:solidFill>
            <a:ln w="9525">
              <a:noFill/>
            </a:ln>
          </p:spPr>
          <p:txBody>
            <a:bodyPr/>
            <a:lstStyle/>
            <a:p>
              <a:endParaRPr lang="zh-CN" altLang="en-US"/>
            </a:p>
          </p:txBody>
        </p:sp>
        <p:sp>
          <p:nvSpPr>
            <p:cNvPr id="55492" name="Freeform 387"/>
            <p:cNvSpPr/>
            <p:nvPr/>
          </p:nvSpPr>
          <p:spPr>
            <a:xfrm>
              <a:off x="2003484" y="3372874"/>
              <a:ext cx="299058" cy="146516"/>
            </a:xfrm>
            <a:custGeom>
              <a:avLst/>
              <a:gdLst/>
              <a:ahLst/>
              <a:cxnLst>
                <a:cxn ang="0">
                  <a:pos x="44363830" y="86199651"/>
                </a:cxn>
                <a:cxn ang="0">
                  <a:pos x="85557290" y="44696314"/>
                </a:cxn>
                <a:cxn ang="0">
                  <a:pos x="446797992" y="44696314"/>
                </a:cxn>
                <a:cxn ang="0">
                  <a:pos x="491161823" y="86199651"/>
                </a:cxn>
                <a:cxn ang="0">
                  <a:pos x="491161823" y="261791930"/>
                </a:cxn>
                <a:cxn ang="0">
                  <a:pos x="532355282" y="261791930"/>
                </a:cxn>
                <a:cxn ang="0">
                  <a:pos x="532355282" y="86199651"/>
                </a:cxn>
                <a:cxn ang="0">
                  <a:pos x="446797992" y="0"/>
                </a:cxn>
                <a:cxn ang="0">
                  <a:pos x="85557290" y="0"/>
                </a:cxn>
                <a:cxn ang="0">
                  <a:pos x="0" y="86199651"/>
                </a:cxn>
                <a:cxn ang="0">
                  <a:pos x="0" y="261791930"/>
                </a:cxn>
                <a:cxn ang="0">
                  <a:pos x="44363830" y="261791930"/>
                </a:cxn>
                <a:cxn ang="0">
                  <a:pos x="44363830" y="86199651"/>
                </a:cxn>
              </a:cxnLst>
              <a:rect l="0" t="0" r="0" b="0"/>
              <a:pathLst>
                <a:path w="168" h="82">
                  <a:moveTo>
                    <a:pt x="14" y="27"/>
                  </a:moveTo>
                  <a:cubicBezTo>
                    <a:pt x="14" y="20"/>
                    <a:pt x="20" y="14"/>
                    <a:pt x="27" y="14"/>
                  </a:cubicBezTo>
                  <a:cubicBezTo>
                    <a:pt x="141" y="14"/>
                    <a:pt x="141" y="14"/>
                    <a:pt x="141" y="14"/>
                  </a:cubicBezTo>
                  <a:cubicBezTo>
                    <a:pt x="149" y="14"/>
                    <a:pt x="155" y="20"/>
                    <a:pt x="155" y="27"/>
                  </a:cubicBezTo>
                  <a:cubicBezTo>
                    <a:pt x="155" y="82"/>
                    <a:pt x="155" y="82"/>
                    <a:pt x="155" y="82"/>
                  </a:cubicBezTo>
                  <a:cubicBezTo>
                    <a:pt x="168" y="82"/>
                    <a:pt x="168" y="82"/>
                    <a:pt x="168" y="82"/>
                  </a:cubicBezTo>
                  <a:cubicBezTo>
                    <a:pt x="168" y="27"/>
                    <a:pt x="168" y="27"/>
                    <a:pt x="168" y="27"/>
                  </a:cubicBezTo>
                  <a:cubicBezTo>
                    <a:pt x="168" y="12"/>
                    <a:pt x="156" y="0"/>
                    <a:pt x="141" y="0"/>
                  </a:cubicBezTo>
                  <a:cubicBezTo>
                    <a:pt x="27" y="0"/>
                    <a:pt x="27" y="0"/>
                    <a:pt x="27" y="0"/>
                  </a:cubicBezTo>
                  <a:cubicBezTo>
                    <a:pt x="13" y="0"/>
                    <a:pt x="0" y="12"/>
                    <a:pt x="0" y="27"/>
                  </a:cubicBezTo>
                  <a:cubicBezTo>
                    <a:pt x="0" y="82"/>
                    <a:pt x="0" y="82"/>
                    <a:pt x="0" y="82"/>
                  </a:cubicBezTo>
                  <a:cubicBezTo>
                    <a:pt x="14" y="82"/>
                    <a:pt x="14" y="82"/>
                    <a:pt x="14" y="82"/>
                  </a:cubicBezTo>
                  <a:lnTo>
                    <a:pt x="14" y="27"/>
                  </a:lnTo>
                  <a:close/>
                </a:path>
              </a:pathLst>
            </a:custGeom>
            <a:solidFill>
              <a:schemeClr val="accent1">
                <a:alpha val="100000"/>
              </a:schemeClr>
            </a:solidFill>
            <a:ln w="9525">
              <a:noFill/>
            </a:ln>
          </p:spPr>
          <p:txBody>
            <a:bodyPr/>
            <a:lstStyle/>
            <a:p>
              <a:endParaRPr lang="zh-CN" altLang="en-US"/>
            </a:p>
          </p:txBody>
        </p:sp>
        <p:sp>
          <p:nvSpPr>
            <p:cNvPr id="55493" name="Freeform 388"/>
            <p:cNvSpPr/>
            <p:nvPr/>
          </p:nvSpPr>
          <p:spPr>
            <a:xfrm>
              <a:off x="2003484" y="3525410"/>
              <a:ext cx="299058" cy="146516"/>
            </a:xfrm>
            <a:custGeom>
              <a:avLst/>
              <a:gdLst/>
              <a:ahLst/>
              <a:cxnLst>
                <a:cxn ang="0">
                  <a:pos x="491161823" y="175592279"/>
                </a:cxn>
                <a:cxn ang="0">
                  <a:pos x="446797992" y="217095616"/>
                </a:cxn>
                <a:cxn ang="0">
                  <a:pos x="85557290" y="217095616"/>
                </a:cxn>
                <a:cxn ang="0">
                  <a:pos x="44363830" y="175592279"/>
                </a:cxn>
                <a:cxn ang="0">
                  <a:pos x="44363830" y="0"/>
                </a:cxn>
                <a:cxn ang="0">
                  <a:pos x="0" y="0"/>
                </a:cxn>
                <a:cxn ang="0">
                  <a:pos x="0" y="175592279"/>
                </a:cxn>
                <a:cxn ang="0">
                  <a:pos x="85557290" y="261791930"/>
                </a:cxn>
                <a:cxn ang="0">
                  <a:pos x="446797992" y="261791930"/>
                </a:cxn>
                <a:cxn ang="0">
                  <a:pos x="532355282" y="175592279"/>
                </a:cxn>
                <a:cxn ang="0">
                  <a:pos x="532355282" y="0"/>
                </a:cxn>
                <a:cxn ang="0">
                  <a:pos x="491161823" y="0"/>
                </a:cxn>
                <a:cxn ang="0">
                  <a:pos x="491161823" y="175592279"/>
                </a:cxn>
              </a:cxnLst>
              <a:rect l="0" t="0" r="0" b="0"/>
              <a:pathLst>
                <a:path w="168" h="82">
                  <a:moveTo>
                    <a:pt x="155" y="55"/>
                  </a:moveTo>
                  <a:cubicBezTo>
                    <a:pt x="155" y="62"/>
                    <a:pt x="149" y="68"/>
                    <a:pt x="141" y="68"/>
                  </a:cubicBezTo>
                  <a:cubicBezTo>
                    <a:pt x="27" y="68"/>
                    <a:pt x="27" y="68"/>
                    <a:pt x="27" y="68"/>
                  </a:cubicBezTo>
                  <a:cubicBezTo>
                    <a:pt x="20" y="68"/>
                    <a:pt x="14" y="62"/>
                    <a:pt x="14" y="55"/>
                  </a:cubicBezTo>
                  <a:cubicBezTo>
                    <a:pt x="14" y="0"/>
                    <a:pt x="14" y="0"/>
                    <a:pt x="14" y="0"/>
                  </a:cubicBezTo>
                  <a:cubicBezTo>
                    <a:pt x="0" y="0"/>
                    <a:pt x="0" y="0"/>
                    <a:pt x="0" y="0"/>
                  </a:cubicBezTo>
                  <a:cubicBezTo>
                    <a:pt x="0" y="55"/>
                    <a:pt x="0" y="55"/>
                    <a:pt x="0" y="55"/>
                  </a:cubicBezTo>
                  <a:cubicBezTo>
                    <a:pt x="0" y="70"/>
                    <a:pt x="13" y="82"/>
                    <a:pt x="27" y="82"/>
                  </a:cubicBezTo>
                  <a:cubicBezTo>
                    <a:pt x="141" y="82"/>
                    <a:pt x="141" y="82"/>
                    <a:pt x="141" y="82"/>
                  </a:cubicBezTo>
                  <a:cubicBezTo>
                    <a:pt x="156" y="82"/>
                    <a:pt x="168" y="70"/>
                    <a:pt x="168" y="55"/>
                  </a:cubicBezTo>
                  <a:cubicBezTo>
                    <a:pt x="168" y="0"/>
                    <a:pt x="168" y="0"/>
                    <a:pt x="168" y="0"/>
                  </a:cubicBezTo>
                  <a:cubicBezTo>
                    <a:pt x="155" y="0"/>
                    <a:pt x="155" y="0"/>
                    <a:pt x="155" y="0"/>
                  </a:cubicBezTo>
                  <a:lnTo>
                    <a:pt x="155" y="55"/>
                  </a:lnTo>
                  <a:close/>
                </a:path>
              </a:pathLst>
            </a:custGeom>
            <a:solidFill>
              <a:schemeClr val="accent1">
                <a:alpha val="100000"/>
              </a:schemeClr>
            </a:solidFill>
            <a:ln w="9525">
              <a:noFill/>
            </a:ln>
          </p:spPr>
          <p:txBody>
            <a:bodyPr/>
            <a:lstStyle/>
            <a:p>
              <a:endParaRPr lang="zh-CN" altLang="en-US"/>
            </a:p>
          </p:txBody>
        </p:sp>
        <p:sp>
          <p:nvSpPr>
            <p:cNvPr id="55494" name="Freeform 389"/>
            <p:cNvSpPr/>
            <p:nvPr/>
          </p:nvSpPr>
          <p:spPr>
            <a:xfrm>
              <a:off x="2085775" y="3411008"/>
              <a:ext cx="132469" cy="60211"/>
            </a:xfrm>
            <a:custGeom>
              <a:avLst/>
              <a:gdLst/>
              <a:ahLst/>
              <a:cxnLst>
                <a:cxn ang="0">
                  <a:pos x="105749645" y="25088507"/>
                </a:cxn>
                <a:cxn ang="0">
                  <a:pos x="57681299" y="0"/>
                </a:cxn>
                <a:cxn ang="0">
                  <a:pos x="0" y="47042500"/>
                </a:cxn>
                <a:cxn ang="0">
                  <a:pos x="16023379" y="47042500"/>
                </a:cxn>
                <a:cxn ang="0">
                  <a:pos x="32044967" y="37633646"/>
                </a:cxn>
                <a:cxn ang="0">
                  <a:pos x="48068346" y="53315070"/>
                </a:cxn>
                <a:cxn ang="0">
                  <a:pos x="32044967" y="68994722"/>
                </a:cxn>
                <a:cxn ang="0">
                  <a:pos x="16023379" y="56449583"/>
                </a:cxn>
                <a:cxn ang="0">
                  <a:pos x="0" y="56449583"/>
                </a:cxn>
                <a:cxn ang="0">
                  <a:pos x="57681299" y="106628368"/>
                </a:cxn>
                <a:cxn ang="0">
                  <a:pos x="105749645" y="78403577"/>
                </a:cxn>
                <a:cxn ang="0">
                  <a:pos x="128181659" y="78403577"/>
                </a:cxn>
                <a:cxn ang="0">
                  <a:pos x="144203247" y="62722153"/>
                </a:cxn>
                <a:cxn ang="0">
                  <a:pos x="157022308" y="75267292"/>
                </a:cxn>
                <a:cxn ang="0">
                  <a:pos x="173045687" y="62722153"/>
                </a:cxn>
                <a:cxn ang="0">
                  <a:pos x="185862958" y="75267292"/>
                </a:cxn>
                <a:cxn ang="0">
                  <a:pos x="198682019" y="62722153"/>
                </a:cxn>
                <a:cxn ang="0">
                  <a:pos x="211499289" y="75267292"/>
                </a:cxn>
                <a:cxn ang="0">
                  <a:pos x="237135621" y="50178785"/>
                </a:cxn>
                <a:cxn ang="0">
                  <a:pos x="211499289" y="25088507"/>
                </a:cxn>
                <a:cxn ang="0">
                  <a:pos x="105749645" y="25088507"/>
                </a:cxn>
              </a:cxnLst>
              <a:rect l="0" t="0" r="0" b="0"/>
              <a:pathLst>
                <a:path w="74" h="34">
                  <a:moveTo>
                    <a:pt x="33" y="8"/>
                  </a:moveTo>
                  <a:cubicBezTo>
                    <a:pt x="30" y="3"/>
                    <a:pt x="24" y="0"/>
                    <a:pt x="18" y="0"/>
                  </a:cubicBezTo>
                  <a:cubicBezTo>
                    <a:pt x="9" y="0"/>
                    <a:pt x="1" y="7"/>
                    <a:pt x="0" y="15"/>
                  </a:cubicBezTo>
                  <a:cubicBezTo>
                    <a:pt x="5" y="15"/>
                    <a:pt x="5" y="15"/>
                    <a:pt x="5" y="15"/>
                  </a:cubicBezTo>
                  <a:cubicBezTo>
                    <a:pt x="6" y="13"/>
                    <a:pt x="8" y="12"/>
                    <a:pt x="10" y="12"/>
                  </a:cubicBezTo>
                  <a:cubicBezTo>
                    <a:pt x="13" y="12"/>
                    <a:pt x="15" y="14"/>
                    <a:pt x="15" y="17"/>
                  </a:cubicBezTo>
                  <a:cubicBezTo>
                    <a:pt x="15" y="19"/>
                    <a:pt x="13" y="22"/>
                    <a:pt x="10" y="22"/>
                  </a:cubicBezTo>
                  <a:cubicBezTo>
                    <a:pt x="8" y="22"/>
                    <a:pt x="6" y="20"/>
                    <a:pt x="5" y="18"/>
                  </a:cubicBezTo>
                  <a:cubicBezTo>
                    <a:pt x="0" y="18"/>
                    <a:pt x="0" y="18"/>
                    <a:pt x="0" y="18"/>
                  </a:cubicBezTo>
                  <a:cubicBezTo>
                    <a:pt x="1" y="27"/>
                    <a:pt x="9" y="34"/>
                    <a:pt x="18" y="34"/>
                  </a:cubicBezTo>
                  <a:cubicBezTo>
                    <a:pt x="24" y="34"/>
                    <a:pt x="30" y="30"/>
                    <a:pt x="33" y="25"/>
                  </a:cubicBezTo>
                  <a:cubicBezTo>
                    <a:pt x="40" y="25"/>
                    <a:pt x="40" y="25"/>
                    <a:pt x="40" y="25"/>
                  </a:cubicBezTo>
                  <a:cubicBezTo>
                    <a:pt x="45" y="20"/>
                    <a:pt x="45" y="20"/>
                    <a:pt x="45" y="20"/>
                  </a:cubicBezTo>
                  <a:cubicBezTo>
                    <a:pt x="49" y="24"/>
                    <a:pt x="49" y="24"/>
                    <a:pt x="49" y="24"/>
                  </a:cubicBezTo>
                  <a:cubicBezTo>
                    <a:pt x="54" y="20"/>
                    <a:pt x="54" y="20"/>
                    <a:pt x="54" y="20"/>
                  </a:cubicBezTo>
                  <a:cubicBezTo>
                    <a:pt x="58" y="24"/>
                    <a:pt x="58" y="24"/>
                    <a:pt x="58" y="24"/>
                  </a:cubicBezTo>
                  <a:cubicBezTo>
                    <a:pt x="62" y="20"/>
                    <a:pt x="62" y="20"/>
                    <a:pt x="62" y="20"/>
                  </a:cubicBezTo>
                  <a:cubicBezTo>
                    <a:pt x="66" y="24"/>
                    <a:pt x="66" y="24"/>
                    <a:pt x="66" y="24"/>
                  </a:cubicBezTo>
                  <a:cubicBezTo>
                    <a:pt x="74" y="16"/>
                    <a:pt x="74" y="16"/>
                    <a:pt x="74" y="16"/>
                  </a:cubicBezTo>
                  <a:cubicBezTo>
                    <a:pt x="66" y="8"/>
                    <a:pt x="66" y="8"/>
                    <a:pt x="66" y="8"/>
                  </a:cubicBezTo>
                  <a:lnTo>
                    <a:pt x="33" y="8"/>
                  </a:lnTo>
                  <a:close/>
                </a:path>
              </a:pathLst>
            </a:custGeom>
            <a:solidFill>
              <a:schemeClr val="accent1">
                <a:alpha val="100000"/>
              </a:schemeClr>
            </a:solidFill>
            <a:ln w="9525">
              <a:noFill/>
            </a:ln>
          </p:spPr>
          <p:txBody>
            <a:bodyPr/>
            <a:lstStyle/>
            <a:p>
              <a:endParaRPr lang="zh-CN" altLang="en-US"/>
            </a:p>
          </p:txBody>
        </p:sp>
        <p:sp>
          <p:nvSpPr>
            <p:cNvPr id="55495" name="Freeform 390"/>
            <p:cNvSpPr/>
            <p:nvPr/>
          </p:nvSpPr>
          <p:spPr>
            <a:xfrm>
              <a:off x="2055669" y="3527416"/>
              <a:ext cx="30107" cy="108382"/>
            </a:xfrm>
            <a:custGeom>
              <a:avLst/>
              <a:gdLst/>
              <a:ahLst/>
              <a:cxnLst>
                <a:cxn ang="0">
                  <a:pos x="27976093" y="192568163"/>
                </a:cxn>
                <a:cxn ang="0">
                  <a:pos x="50357303" y="192568163"/>
                </a:cxn>
                <a:cxn ang="0">
                  <a:pos x="50357303" y="0"/>
                </a:cxn>
                <a:cxn ang="0">
                  <a:pos x="27976093" y="0"/>
                </a:cxn>
                <a:cxn ang="0">
                  <a:pos x="0" y="25254783"/>
                </a:cxn>
                <a:cxn ang="0">
                  <a:pos x="0" y="164156088"/>
                </a:cxn>
                <a:cxn ang="0">
                  <a:pos x="27976093" y="192568163"/>
                </a:cxn>
              </a:cxnLst>
              <a:rect l="0" t="0" r="0" b="0"/>
              <a:pathLst>
                <a:path w="18" h="61">
                  <a:moveTo>
                    <a:pt x="10" y="61"/>
                  </a:moveTo>
                  <a:cubicBezTo>
                    <a:pt x="18" y="61"/>
                    <a:pt x="18" y="61"/>
                    <a:pt x="18" y="61"/>
                  </a:cubicBezTo>
                  <a:cubicBezTo>
                    <a:pt x="18" y="0"/>
                    <a:pt x="18" y="0"/>
                    <a:pt x="18" y="0"/>
                  </a:cubicBezTo>
                  <a:cubicBezTo>
                    <a:pt x="10" y="0"/>
                    <a:pt x="10" y="0"/>
                    <a:pt x="10" y="0"/>
                  </a:cubicBezTo>
                  <a:cubicBezTo>
                    <a:pt x="4" y="0"/>
                    <a:pt x="0" y="3"/>
                    <a:pt x="0" y="8"/>
                  </a:cubicBezTo>
                  <a:cubicBezTo>
                    <a:pt x="0" y="52"/>
                    <a:pt x="0" y="52"/>
                    <a:pt x="0" y="52"/>
                  </a:cubicBezTo>
                  <a:cubicBezTo>
                    <a:pt x="0" y="57"/>
                    <a:pt x="4" y="61"/>
                    <a:pt x="10" y="61"/>
                  </a:cubicBezTo>
                  <a:close/>
                </a:path>
              </a:pathLst>
            </a:custGeom>
            <a:solidFill>
              <a:schemeClr val="accent1">
                <a:alpha val="100000"/>
              </a:schemeClr>
            </a:solidFill>
            <a:ln w="9525">
              <a:noFill/>
            </a:ln>
          </p:spPr>
          <p:txBody>
            <a:bodyPr/>
            <a:lstStyle/>
            <a:p>
              <a:endParaRPr lang="zh-CN" altLang="en-US"/>
            </a:p>
          </p:txBody>
        </p:sp>
        <p:sp>
          <p:nvSpPr>
            <p:cNvPr id="55496" name="Freeform 391"/>
            <p:cNvSpPr/>
            <p:nvPr/>
          </p:nvSpPr>
          <p:spPr>
            <a:xfrm>
              <a:off x="2212223" y="3527416"/>
              <a:ext cx="32113" cy="108382"/>
            </a:xfrm>
            <a:custGeom>
              <a:avLst/>
              <a:gdLst/>
              <a:ahLst/>
              <a:cxnLst>
                <a:cxn ang="0">
                  <a:pos x="57291376" y="164156088"/>
                </a:cxn>
                <a:cxn ang="0">
                  <a:pos x="57291376" y="25254783"/>
                </a:cxn>
                <a:cxn ang="0">
                  <a:pos x="25462041" y="0"/>
                </a:cxn>
                <a:cxn ang="0">
                  <a:pos x="0" y="0"/>
                </a:cxn>
                <a:cxn ang="0">
                  <a:pos x="0" y="192568163"/>
                </a:cxn>
                <a:cxn ang="0">
                  <a:pos x="25462041" y="192568163"/>
                </a:cxn>
                <a:cxn ang="0">
                  <a:pos x="57291376" y="164156088"/>
                </a:cxn>
              </a:cxnLst>
              <a:rect l="0" t="0" r="0" b="0"/>
              <a:pathLst>
                <a:path w="18" h="61">
                  <a:moveTo>
                    <a:pt x="18" y="52"/>
                  </a:moveTo>
                  <a:cubicBezTo>
                    <a:pt x="18" y="8"/>
                    <a:pt x="18" y="8"/>
                    <a:pt x="18" y="8"/>
                  </a:cubicBezTo>
                  <a:cubicBezTo>
                    <a:pt x="18" y="3"/>
                    <a:pt x="14" y="0"/>
                    <a:pt x="8" y="0"/>
                  </a:cubicBezTo>
                  <a:cubicBezTo>
                    <a:pt x="0" y="0"/>
                    <a:pt x="0" y="0"/>
                    <a:pt x="0" y="0"/>
                  </a:cubicBezTo>
                  <a:cubicBezTo>
                    <a:pt x="0" y="61"/>
                    <a:pt x="0" y="61"/>
                    <a:pt x="0" y="61"/>
                  </a:cubicBezTo>
                  <a:cubicBezTo>
                    <a:pt x="8" y="61"/>
                    <a:pt x="8" y="61"/>
                    <a:pt x="8" y="61"/>
                  </a:cubicBezTo>
                  <a:cubicBezTo>
                    <a:pt x="14" y="61"/>
                    <a:pt x="18" y="57"/>
                    <a:pt x="18" y="52"/>
                  </a:cubicBezTo>
                  <a:close/>
                </a:path>
              </a:pathLst>
            </a:custGeom>
            <a:solidFill>
              <a:schemeClr val="accent1">
                <a:alpha val="100000"/>
              </a:schemeClr>
            </a:solidFill>
            <a:ln w="9525">
              <a:noFill/>
            </a:ln>
          </p:spPr>
          <p:txBody>
            <a:bodyPr/>
            <a:lstStyle/>
            <a:p>
              <a:endParaRPr lang="zh-CN" altLang="en-US"/>
            </a:p>
          </p:txBody>
        </p:sp>
        <p:sp>
          <p:nvSpPr>
            <p:cNvPr id="55497" name="Rectangle 392"/>
            <p:cNvSpPr/>
            <p:nvPr/>
          </p:nvSpPr>
          <p:spPr>
            <a:xfrm>
              <a:off x="2103839" y="3527416"/>
              <a:ext cx="90320" cy="108382"/>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98" name="Freeform 393"/>
            <p:cNvSpPr/>
            <p:nvPr/>
          </p:nvSpPr>
          <p:spPr>
            <a:xfrm>
              <a:off x="2105847" y="3487276"/>
              <a:ext cx="88313" cy="34120"/>
            </a:xfrm>
            <a:custGeom>
              <a:avLst/>
              <a:gdLst/>
              <a:ahLst/>
              <a:cxnLst>
                <a:cxn ang="0">
                  <a:pos x="0" y="48373181"/>
                </a:cxn>
                <a:cxn ang="0">
                  <a:pos x="0" y="61272337"/>
                </a:cxn>
                <a:cxn ang="0">
                  <a:pos x="35730719" y="61272337"/>
                </a:cxn>
                <a:cxn ang="0">
                  <a:pos x="35730719" y="48373181"/>
                </a:cxn>
                <a:cxn ang="0">
                  <a:pos x="35730719" y="32248787"/>
                </a:cxn>
                <a:cxn ang="0">
                  <a:pos x="42228032" y="29023549"/>
                </a:cxn>
                <a:cxn ang="0">
                  <a:pos x="116939028" y="29023549"/>
                </a:cxn>
                <a:cxn ang="0">
                  <a:pos x="123436342" y="32248787"/>
                </a:cxn>
                <a:cxn ang="0">
                  <a:pos x="123436342" y="48373181"/>
                </a:cxn>
                <a:cxn ang="0">
                  <a:pos x="123436342" y="61272337"/>
                </a:cxn>
                <a:cxn ang="0">
                  <a:pos x="159167061" y="61272337"/>
                </a:cxn>
                <a:cxn ang="0">
                  <a:pos x="159167061" y="48373181"/>
                </a:cxn>
                <a:cxn ang="0">
                  <a:pos x="159167061" y="32248787"/>
                </a:cxn>
                <a:cxn ang="0">
                  <a:pos x="159167061" y="29023549"/>
                </a:cxn>
                <a:cxn ang="0">
                  <a:pos x="116939028" y="0"/>
                </a:cxn>
                <a:cxn ang="0">
                  <a:pos x="42228032" y="0"/>
                </a:cxn>
                <a:cxn ang="0">
                  <a:pos x="0" y="29023549"/>
                </a:cxn>
                <a:cxn ang="0">
                  <a:pos x="0" y="32248787"/>
                </a:cxn>
                <a:cxn ang="0">
                  <a:pos x="0" y="48373181"/>
                </a:cxn>
              </a:cxnLst>
              <a:rect l="0" t="0" r="0" b="0"/>
              <a:pathLst>
                <a:path w="49" h="19">
                  <a:moveTo>
                    <a:pt x="0" y="15"/>
                  </a:moveTo>
                  <a:cubicBezTo>
                    <a:pt x="0" y="19"/>
                    <a:pt x="0" y="19"/>
                    <a:pt x="0" y="19"/>
                  </a:cubicBezTo>
                  <a:cubicBezTo>
                    <a:pt x="11" y="19"/>
                    <a:pt x="11" y="19"/>
                    <a:pt x="11" y="19"/>
                  </a:cubicBezTo>
                  <a:cubicBezTo>
                    <a:pt x="11" y="15"/>
                    <a:pt x="11" y="15"/>
                    <a:pt x="11" y="15"/>
                  </a:cubicBezTo>
                  <a:cubicBezTo>
                    <a:pt x="11" y="10"/>
                    <a:pt x="11" y="10"/>
                    <a:pt x="11" y="10"/>
                  </a:cubicBezTo>
                  <a:cubicBezTo>
                    <a:pt x="11" y="10"/>
                    <a:pt x="12" y="9"/>
                    <a:pt x="13" y="9"/>
                  </a:cubicBezTo>
                  <a:cubicBezTo>
                    <a:pt x="36" y="9"/>
                    <a:pt x="36" y="9"/>
                    <a:pt x="36" y="9"/>
                  </a:cubicBezTo>
                  <a:cubicBezTo>
                    <a:pt x="37" y="9"/>
                    <a:pt x="38" y="10"/>
                    <a:pt x="38" y="10"/>
                  </a:cubicBezTo>
                  <a:cubicBezTo>
                    <a:pt x="38" y="15"/>
                    <a:pt x="38" y="15"/>
                    <a:pt x="38" y="15"/>
                  </a:cubicBezTo>
                  <a:cubicBezTo>
                    <a:pt x="38" y="19"/>
                    <a:pt x="38" y="19"/>
                    <a:pt x="38" y="19"/>
                  </a:cubicBezTo>
                  <a:cubicBezTo>
                    <a:pt x="49" y="19"/>
                    <a:pt x="49" y="19"/>
                    <a:pt x="49" y="19"/>
                  </a:cubicBezTo>
                  <a:cubicBezTo>
                    <a:pt x="49" y="15"/>
                    <a:pt x="49" y="15"/>
                    <a:pt x="49" y="15"/>
                  </a:cubicBezTo>
                  <a:cubicBezTo>
                    <a:pt x="49" y="10"/>
                    <a:pt x="49" y="10"/>
                    <a:pt x="49" y="10"/>
                  </a:cubicBezTo>
                  <a:cubicBezTo>
                    <a:pt x="49" y="10"/>
                    <a:pt x="49" y="9"/>
                    <a:pt x="49" y="9"/>
                  </a:cubicBezTo>
                  <a:cubicBezTo>
                    <a:pt x="48" y="4"/>
                    <a:pt x="43" y="0"/>
                    <a:pt x="36" y="0"/>
                  </a:cubicBezTo>
                  <a:cubicBezTo>
                    <a:pt x="13" y="0"/>
                    <a:pt x="13" y="0"/>
                    <a:pt x="13" y="0"/>
                  </a:cubicBezTo>
                  <a:cubicBezTo>
                    <a:pt x="6" y="0"/>
                    <a:pt x="1" y="4"/>
                    <a:pt x="0" y="9"/>
                  </a:cubicBezTo>
                  <a:cubicBezTo>
                    <a:pt x="0" y="9"/>
                    <a:pt x="0" y="10"/>
                    <a:pt x="0" y="10"/>
                  </a:cubicBezTo>
                  <a:lnTo>
                    <a:pt x="0" y="15"/>
                  </a:lnTo>
                  <a:close/>
                </a:path>
              </a:pathLst>
            </a:custGeom>
            <a:solidFill>
              <a:schemeClr val="accent1">
                <a:alpha val="100000"/>
              </a:schemeClr>
            </a:solidFill>
            <a:ln w="9525">
              <a:noFill/>
            </a:ln>
          </p:spPr>
          <p:txBody>
            <a:bodyPr/>
            <a:lstStyle/>
            <a:p>
              <a:endParaRPr lang="zh-CN" altLang="en-US"/>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827088" y="1058863"/>
            <a:ext cx="7469187" cy="3560763"/>
            <a:chOff x="521" y="667"/>
            <a:chExt cx="4705" cy="2243"/>
          </a:xfrm>
          <a:solidFill>
            <a:schemeClr val="accent1"/>
          </a:solidFill>
        </p:grpSpPr>
        <p:grpSp>
          <p:nvGrpSpPr>
            <p:cNvPr id="6" name="Group 205"/>
            <p:cNvGrpSpPr/>
            <p:nvPr/>
          </p:nvGrpSpPr>
          <p:grpSpPr bwMode="auto">
            <a:xfrm>
              <a:off x="521" y="667"/>
              <a:ext cx="4677" cy="1435"/>
              <a:chOff x="521" y="667"/>
              <a:chExt cx="4677" cy="1435"/>
            </a:xfrm>
            <a:grpFill/>
          </p:grpSpPr>
          <p:sp>
            <p:nvSpPr>
              <p:cNvPr id="160" name="Freeform 5"/>
              <p:cNvSpPr/>
              <p:nvPr/>
            </p:nvSpPr>
            <p:spPr bwMode="auto">
              <a:xfrm>
                <a:off x="670" y="674"/>
                <a:ext cx="23" cy="41"/>
              </a:xfrm>
              <a:custGeom>
                <a:avLst/>
                <a:gdLst>
                  <a:gd name="T0" fmla="*/ 23 w 23"/>
                  <a:gd name="T1" fmla="*/ 3 h 41"/>
                  <a:gd name="T2" fmla="*/ 16 w 23"/>
                  <a:gd name="T3" fmla="*/ 0 h 41"/>
                  <a:gd name="T4" fmla="*/ 0 w 23"/>
                  <a:gd name="T5" fmla="*/ 41 h 41"/>
                  <a:gd name="T6" fmla="*/ 9 w 23"/>
                  <a:gd name="T7" fmla="*/ 41 h 41"/>
                  <a:gd name="T8" fmla="*/ 23 w 23"/>
                  <a:gd name="T9" fmla="*/ 3 h 41"/>
                </a:gdLst>
                <a:ahLst/>
                <a:cxnLst>
                  <a:cxn ang="0">
                    <a:pos x="T0" y="T1"/>
                  </a:cxn>
                  <a:cxn ang="0">
                    <a:pos x="T2" y="T3"/>
                  </a:cxn>
                  <a:cxn ang="0">
                    <a:pos x="T4" y="T5"/>
                  </a:cxn>
                  <a:cxn ang="0">
                    <a:pos x="T6" y="T7"/>
                  </a:cxn>
                  <a:cxn ang="0">
                    <a:pos x="T8" y="T9"/>
                  </a:cxn>
                </a:cxnLst>
                <a:rect l="0" t="0" r="r" b="b"/>
                <a:pathLst>
                  <a:path w="23" h="41">
                    <a:moveTo>
                      <a:pt x="23" y="3"/>
                    </a:moveTo>
                    <a:lnTo>
                      <a:pt x="16" y="0"/>
                    </a:lnTo>
                    <a:lnTo>
                      <a:pt x="0" y="41"/>
                    </a:lnTo>
                    <a:lnTo>
                      <a:pt x="9" y="41"/>
                    </a:lnTo>
                    <a:lnTo>
                      <a:pt x="23"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1" name="Freeform 6"/>
              <p:cNvSpPr/>
              <p:nvPr/>
            </p:nvSpPr>
            <p:spPr bwMode="auto">
              <a:xfrm>
                <a:off x="534" y="715"/>
                <a:ext cx="202" cy="195"/>
              </a:xfrm>
              <a:custGeom>
                <a:avLst/>
                <a:gdLst>
                  <a:gd name="T0" fmla="*/ 114 w 142"/>
                  <a:gd name="T1" fmla="*/ 124 h 137"/>
                  <a:gd name="T2" fmla="*/ 78 w 142"/>
                  <a:gd name="T3" fmla="*/ 124 h 137"/>
                  <a:gd name="T4" fmla="*/ 78 w 142"/>
                  <a:gd name="T5" fmla="*/ 76 h 137"/>
                  <a:gd name="T6" fmla="*/ 142 w 142"/>
                  <a:gd name="T7" fmla="*/ 0 h 137"/>
                  <a:gd name="T8" fmla="*/ 102 w 142"/>
                  <a:gd name="T9" fmla="*/ 0 h 137"/>
                  <a:gd name="T10" fmla="*/ 88 w 142"/>
                  <a:gd name="T11" fmla="*/ 39 h 137"/>
                  <a:gd name="T12" fmla="*/ 92 w 142"/>
                  <a:gd name="T13" fmla="*/ 52 h 137"/>
                  <a:gd name="T14" fmla="*/ 77 w 142"/>
                  <a:gd name="T15" fmla="*/ 58 h 137"/>
                  <a:gd name="T16" fmla="*/ 71 w 142"/>
                  <a:gd name="T17" fmla="*/ 44 h 137"/>
                  <a:gd name="T18" fmla="*/ 82 w 142"/>
                  <a:gd name="T19" fmla="*/ 37 h 137"/>
                  <a:gd name="T20" fmla="*/ 96 w 142"/>
                  <a:gd name="T21" fmla="*/ 0 h 137"/>
                  <a:gd name="T22" fmla="*/ 0 w 142"/>
                  <a:gd name="T23" fmla="*/ 0 h 137"/>
                  <a:gd name="T24" fmla="*/ 65 w 142"/>
                  <a:gd name="T25" fmla="*/ 75 h 137"/>
                  <a:gd name="T26" fmla="*/ 65 w 142"/>
                  <a:gd name="T27" fmla="*/ 124 h 137"/>
                  <a:gd name="T28" fmla="*/ 29 w 142"/>
                  <a:gd name="T29" fmla="*/ 124 h 137"/>
                  <a:gd name="T30" fmla="*/ 29 w 142"/>
                  <a:gd name="T31" fmla="*/ 137 h 137"/>
                  <a:gd name="T32" fmla="*/ 114 w 142"/>
                  <a:gd name="T33" fmla="*/ 137 h 137"/>
                  <a:gd name="T34" fmla="*/ 114 w 142"/>
                  <a:gd name="T35" fmla="*/ 12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37">
                    <a:moveTo>
                      <a:pt x="114" y="124"/>
                    </a:moveTo>
                    <a:cubicBezTo>
                      <a:pt x="78" y="124"/>
                      <a:pt x="78" y="124"/>
                      <a:pt x="78" y="124"/>
                    </a:cubicBezTo>
                    <a:cubicBezTo>
                      <a:pt x="78" y="76"/>
                      <a:pt x="78" y="76"/>
                      <a:pt x="78" y="76"/>
                    </a:cubicBezTo>
                    <a:cubicBezTo>
                      <a:pt x="142" y="0"/>
                      <a:pt x="142" y="0"/>
                      <a:pt x="142" y="0"/>
                    </a:cubicBezTo>
                    <a:cubicBezTo>
                      <a:pt x="102" y="0"/>
                      <a:pt x="102" y="0"/>
                      <a:pt x="102" y="0"/>
                    </a:cubicBezTo>
                    <a:cubicBezTo>
                      <a:pt x="88" y="39"/>
                      <a:pt x="88" y="39"/>
                      <a:pt x="88" y="39"/>
                    </a:cubicBezTo>
                    <a:cubicBezTo>
                      <a:pt x="92" y="42"/>
                      <a:pt x="93" y="47"/>
                      <a:pt x="92" y="52"/>
                    </a:cubicBezTo>
                    <a:cubicBezTo>
                      <a:pt x="89" y="57"/>
                      <a:pt x="83" y="60"/>
                      <a:pt x="77" y="58"/>
                    </a:cubicBezTo>
                    <a:cubicBezTo>
                      <a:pt x="72" y="56"/>
                      <a:pt x="69" y="50"/>
                      <a:pt x="71" y="44"/>
                    </a:cubicBezTo>
                    <a:cubicBezTo>
                      <a:pt x="73" y="39"/>
                      <a:pt x="77" y="36"/>
                      <a:pt x="82" y="37"/>
                    </a:cubicBezTo>
                    <a:cubicBezTo>
                      <a:pt x="96" y="0"/>
                      <a:pt x="96" y="0"/>
                      <a:pt x="96" y="0"/>
                    </a:cubicBezTo>
                    <a:cubicBezTo>
                      <a:pt x="0" y="0"/>
                      <a:pt x="0" y="0"/>
                      <a:pt x="0" y="0"/>
                    </a:cubicBezTo>
                    <a:cubicBezTo>
                      <a:pt x="65" y="75"/>
                      <a:pt x="65" y="75"/>
                      <a:pt x="65" y="75"/>
                    </a:cubicBezTo>
                    <a:cubicBezTo>
                      <a:pt x="65" y="124"/>
                      <a:pt x="65" y="124"/>
                      <a:pt x="65" y="124"/>
                    </a:cubicBezTo>
                    <a:cubicBezTo>
                      <a:pt x="29" y="124"/>
                      <a:pt x="29" y="124"/>
                      <a:pt x="29" y="124"/>
                    </a:cubicBezTo>
                    <a:cubicBezTo>
                      <a:pt x="18" y="124"/>
                      <a:pt x="18" y="137"/>
                      <a:pt x="29" y="137"/>
                    </a:cubicBezTo>
                    <a:cubicBezTo>
                      <a:pt x="114" y="137"/>
                      <a:pt x="114" y="137"/>
                      <a:pt x="114" y="137"/>
                    </a:cubicBezTo>
                    <a:cubicBezTo>
                      <a:pt x="126" y="137"/>
                      <a:pt x="126" y="124"/>
                      <a:pt x="114" y="1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2" name="Oval 7"/>
              <p:cNvSpPr>
                <a:spLocks noChangeArrowheads="1"/>
              </p:cNvSpPr>
              <p:nvPr/>
            </p:nvSpPr>
            <p:spPr bwMode="auto">
              <a:xfrm>
                <a:off x="1032" y="673"/>
                <a:ext cx="20" cy="2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3" name="Oval 8"/>
              <p:cNvSpPr>
                <a:spLocks noChangeArrowheads="1"/>
              </p:cNvSpPr>
              <p:nvPr/>
            </p:nvSpPr>
            <p:spPr bwMode="auto">
              <a:xfrm>
                <a:off x="1058" y="673"/>
                <a:ext cx="20" cy="2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6" name="Freeform 9"/>
              <p:cNvSpPr>
                <a:spLocks noEditPoints="1"/>
              </p:cNvSpPr>
              <p:nvPr/>
            </p:nvSpPr>
            <p:spPr bwMode="auto">
              <a:xfrm>
                <a:off x="971" y="694"/>
                <a:ext cx="168" cy="229"/>
              </a:xfrm>
              <a:custGeom>
                <a:avLst/>
                <a:gdLst>
                  <a:gd name="T0" fmla="*/ 92 w 118"/>
                  <a:gd name="T1" fmla="*/ 125 h 161"/>
                  <a:gd name="T2" fmla="*/ 110 w 118"/>
                  <a:gd name="T3" fmla="*/ 103 h 161"/>
                  <a:gd name="T4" fmla="*/ 110 w 118"/>
                  <a:gd name="T5" fmla="*/ 22 h 161"/>
                  <a:gd name="T6" fmla="*/ 87 w 118"/>
                  <a:gd name="T7" fmla="*/ 0 h 161"/>
                  <a:gd name="T8" fmla="*/ 59 w 118"/>
                  <a:gd name="T9" fmla="*/ 0 h 161"/>
                  <a:gd name="T10" fmla="*/ 31 w 118"/>
                  <a:gd name="T11" fmla="*/ 0 h 161"/>
                  <a:gd name="T12" fmla="*/ 8 w 118"/>
                  <a:gd name="T13" fmla="*/ 22 h 161"/>
                  <a:gd name="T14" fmla="*/ 8 w 118"/>
                  <a:gd name="T15" fmla="*/ 103 h 161"/>
                  <a:gd name="T16" fmla="*/ 26 w 118"/>
                  <a:gd name="T17" fmla="*/ 125 h 161"/>
                  <a:gd name="T18" fmla="*/ 0 w 118"/>
                  <a:gd name="T19" fmla="*/ 161 h 161"/>
                  <a:gd name="T20" fmla="*/ 15 w 118"/>
                  <a:gd name="T21" fmla="*/ 161 h 161"/>
                  <a:gd name="T22" fmla="*/ 33 w 118"/>
                  <a:gd name="T23" fmla="*/ 136 h 161"/>
                  <a:gd name="T24" fmla="*/ 85 w 118"/>
                  <a:gd name="T25" fmla="*/ 136 h 161"/>
                  <a:gd name="T26" fmla="*/ 103 w 118"/>
                  <a:gd name="T27" fmla="*/ 161 h 161"/>
                  <a:gd name="T28" fmla="*/ 118 w 118"/>
                  <a:gd name="T29" fmla="*/ 161 h 161"/>
                  <a:gd name="T30" fmla="*/ 92 w 118"/>
                  <a:gd name="T31" fmla="*/ 125 h 161"/>
                  <a:gd name="T32" fmla="*/ 42 w 118"/>
                  <a:gd name="T33" fmla="*/ 8 h 161"/>
                  <a:gd name="T34" fmla="*/ 46 w 118"/>
                  <a:gd name="T35" fmla="*/ 5 h 161"/>
                  <a:gd name="T36" fmla="*/ 72 w 118"/>
                  <a:gd name="T37" fmla="*/ 5 h 161"/>
                  <a:gd name="T38" fmla="*/ 76 w 118"/>
                  <a:gd name="T39" fmla="*/ 8 h 161"/>
                  <a:gd name="T40" fmla="*/ 76 w 118"/>
                  <a:gd name="T41" fmla="*/ 13 h 161"/>
                  <a:gd name="T42" fmla="*/ 72 w 118"/>
                  <a:gd name="T43" fmla="*/ 16 h 161"/>
                  <a:gd name="T44" fmla="*/ 46 w 118"/>
                  <a:gd name="T45" fmla="*/ 16 h 161"/>
                  <a:gd name="T46" fmla="*/ 42 w 118"/>
                  <a:gd name="T47" fmla="*/ 13 h 161"/>
                  <a:gd name="T48" fmla="*/ 42 w 118"/>
                  <a:gd name="T49" fmla="*/ 8 h 161"/>
                  <a:gd name="T50" fmla="*/ 31 w 118"/>
                  <a:gd name="T51" fmla="*/ 113 h 161"/>
                  <a:gd name="T52" fmla="*/ 21 w 118"/>
                  <a:gd name="T53" fmla="*/ 103 h 161"/>
                  <a:gd name="T54" fmla="*/ 31 w 118"/>
                  <a:gd name="T55" fmla="*/ 93 h 161"/>
                  <a:gd name="T56" fmla="*/ 41 w 118"/>
                  <a:gd name="T57" fmla="*/ 103 h 161"/>
                  <a:gd name="T58" fmla="*/ 31 w 118"/>
                  <a:gd name="T59" fmla="*/ 113 h 161"/>
                  <a:gd name="T60" fmla="*/ 32 w 118"/>
                  <a:gd name="T61" fmla="*/ 60 h 161"/>
                  <a:gd name="T62" fmla="*/ 21 w 118"/>
                  <a:gd name="T63" fmla="*/ 49 h 161"/>
                  <a:gd name="T64" fmla="*/ 21 w 118"/>
                  <a:gd name="T65" fmla="*/ 35 h 161"/>
                  <a:gd name="T66" fmla="*/ 32 w 118"/>
                  <a:gd name="T67" fmla="*/ 23 h 161"/>
                  <a:gd name="T68" fmla="*/ 86 w 118"/>
                  <a:gd name="T69" fmla="*/ 23 h 161"/>
                  <a:gd name="T70" fmla="*/ 97 w 118"/>
                  <a:gd name="T71" fmla="*/ 35 h 161"/>
                  <a:gd name="T72" fmla="*/ 97 w 118"/>
                  <a:gd name="T73" fmla="*/ 49 h 161"/>
                  <a:gd name="T74" fmla="*/ 86 w 118"/>
                  <a:gd name="T75" fmla="*/ 60 h 161"/>
                  <a:gd name="T76" fmla="*/ 32 w 118"/>
                  <a:gd name="T77" fmla="*/ 60 h 161"/>
                  <a:gd name="T78" fmla="*/ 76 w 118"/>
                  <a:gd name="T79" fmla="*/ 103 h 161"/>
                  <a:gd name="T80" fmla="*/ 86 w 118"/>
                  <a:gd name="T81" fmla="*/ 93 h 161"/>
                  <a:gd name="T82" fmla="*/ 96 w 118"/>
                  <a:gd name="T83" fmla="*/ 103 h 161"/>
                  <a:gd name="T84" fmla="*/ 86 w 118"/>
                  <a:gd name="T85" fmla="*/ 113 h 161"/>
                  <a:gd name="T86" fmla="*/ 76 w 118"/>
                  <a:gd name="T87"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8" h="161">
                    <a:moveTo>
                      <a:pt x="92" y="125"/>
                    </a:moveTo>
                    <a:cubicBezTo>
                      <a:pt x="101" y="123"/>
                      <a:pt x="110" y="114"/>
                      <a:pt x="110" y="103"/>
                    </a:cubicBezTo>
                    <a:cubicBezTo>
                      <a:pt x="110" y="22"/>
                      <a:pt x="110" y="22"/>
                      <a:pt x="110" y="22"/>
                    </a:cubicBezTo>
                    <a:cubicBezTo>
                      <a:pt x="110" y="11"/>
                      <a:pt x="100" y="0"/>
                      <a:pt x="87" y="0"/>
                    </a:cubicBezTo>
                    <a:cubicBezTo>
                      <a:pt x="59" y="0"/>
                      <a:pt x="59" y="0"/>
                      <a:pt x="59" y="0"/>
                    </a:cubicBezTo>
                    <a:cubicBezTo>
                      <a:pt x="31" y="0"/>
                      <a:pt x="31" y="0"/>
                      <a:pt x="31" y="0"/>
                    </a:cubicBezTo>
                    <a:cubicBezTo>
                      <a:pt x="18" y="0"/>
                      <a:pt x="8" y="11"/>
                      <a:pt x="8" y="22"/>
                    </a:cubicBezTo>
                    <a:cubicBezTo>
                      <a:pt x="8" y="103"/>
                      <a:pt x="8" y="103"/>
                      <a:pt x="8" y="103"/>
                    </a:cubicBezTo>
                    <a:cubicBezTo>
                      <a:pt x="8" y="114"/>
                      <a:pt x="17" y="123"/>
                      <a:pt x="26" y="125"/>
                    </a:cubicBezTo>
                    <a:cubicBezTo>
                      <a:pt x="0" y="161"/>
                      <a:pt x="0" y="161"/>
                      <a:pt x="0" y="161"/>
                    </a:cubicBezTo>
                    <a:cubicBezTo>
                      <a:pt x="15" y="161"/>
                      <a:pt x="15" y="161"/>
                      <a:pt x="15" y="161"/>
                    </a:cubicBezTo>
                    <a:cubicBezTo>
                      <a:pt x="33" y="136"/>
                      <a:pt x="33" y="136"/>
                      <a:pt x="33" y="136"/>
                    </a:cubicBezTo>
                    <a:cubicBezTo>
                      <a:pt x="85" y="136"/>
                      <a:pt x="85" y="136"/>
                      <a:pt x="85" y="136"/>
                    </a:cubicBezTo>
                    <a:cubicBezTo>
                      <a:pt x="103" y="161"/>
                      <a:pt x="103" y="161"/>
                      <a:pt x="103" y="161"/>
                    </a:cubicBezTo>
                    <a:cubicBezTo>
                      <a:pt x="118" y="161"/>
                      <a:pt x="118" y="161"/>
                      <a:pt x="118" y="161"/>
                    </a:cubicBezTo>
                    <a:lnTo>
                      <a:pt x="92" y="125"/>
                    </a:lnTo>
                    <a:close/>
                    <a:moveTo>
                      <a:pt x="42" y="8"/>
                    </a:moveTo>
                    <a:cubicBezTo>
                      <a:pt x="42" y="6"/>
                      <a:pt x="44" y="5"/>
                      <a:pt x="46" y="5"/>
                    </a:cubicBezTo>
                    <a:cubicBezTo>
                      <a:pt x="72" y="5"/>
                      <a:pt x="72" y="5"/>
                      <a:pt x="72" y="5"/>
                    </a:cubicBezTo>
                    <a:cubicBezTo>
                      <a:pt x="74" y="5"/>
                      <a:pt x="76" y="6"/>
                      <a:pt x="76" y="8"/>
                    </a:cubicBezTo>
                    <a:cubicBezTo>
                      <a:pt x="76" y="13"/>
                      <a:pt x="76" y="13"/>
                      <a:pt x="76" y="13"/>
                    </a:cubicBezTo>
                    <a:cubicBezTo>
                      <a:pt x="76" y="15"/>
                      <a:pt x="74" y="16"/>
                      <a:pt x="72" y="16"/>
                    </a:cubicBezTo>
                    <a:cubicBezTo>
                      <a:pt x="46" y="16"/>
                      <a:pt x="46" y="16"/>
                      <a:pt x="46" y="16"/>
                    </a:cubicBezTo>
                    <a:cubicBezTo>
                      <a:pt x="44" y="16"/>
                      <a:pt x="42" y="15"/>
                      <a:pt x="42" y="13"/>
                    </a:cubicBezTo>
                    <a:lnTo>
                      <a:pt x="42" y="8"/>
                    </a:lnTo>
                    <a:close/>
                    <a:moveTo>
                      <a:pt x="31" y="113"/>
                    </a:moveTo>
                    <a:cubicBezTo>
                      <a:pt x="26" y="113"/>
                      <a:pt x="21" y="108"/>
                      <a:pt x="21" y="103"/>
                    </a:cubicBezTo>
                    <a:cubicBezTo>
                      <a:pt x="21" y="97"/>
                      <a:pt x="26" y="93"/>
                      <a:pt x="31" y="93"/>
                    </a:cubicBezTo>
                    <a:cubicBezTo>
                      <a:pt x="37" y="93"/>
                      <a:pt x="41" y="97"/>
                      <a:pt x="41" y="103"/>
                    </a:cubicBezTo>
                    <a:cubicBezTo>
                      <a:pt x="41" y="108"/>
                      <a:pt x="37" y="113"/>
                      <a:pt x="31" y="113"/>
                    </a:cubicBezTo>
                    <a:close/>
                    <a:moveTo>
                      <a:pt x="32" y="60"/>
                    </a:moveTo>
                    <a:cubicBezTo>
                      <a:pt x="26" y="60"/>
                      <a:pt x="21" y="56"/>
                      <a:pt x="21" y="49"/>
                    </a:cubicBezTo>
                    <a:cubicBezTo>
                      <a:pt x="21" y="35"/>
                      <a:pt x="21" y="35"/>
                      <a:pt x="21" y="35"/>
                    </a:cubicBezTo>
                    <a:cubicBezTo>
                      <a:pt x="21" y="29"/>
                      <a:pt x="25" y="23"/>
                      <a:pt x="32" y="23"/>
                    </a:cubicBezTo>
                    <a:cubicBezTo>
                      <a:pt x="86" y="23"/>
                      <a:pt x="86" y="23"/>
                      <a:pt x="86" y="23"/>
                    </a:cubicBezTo>
                    <a:cubicBezTo>
                      <a:pt x="93" y="23"/>
                      <a:pt x="97" y="29"/>
                      <a:pt x="97" y="35"/>
                    </a:cubicBezTo>
                    <a:cubicBezTo>
                      <a:pt x="97" y="49"/>
                      <a:pt x="97" y="49"/>
                      <a:pt x="97" y="49"/>
                    </a:cubicBezTo>
                    <a:cubicBezTo>
                      <a:pt x="97" y="56"/>
                      <a:pt x="92" y="60"/>
                      <a:pt x="86" y="60"/>
                    </a:cubicBezTo>
                    <a:lnTo>
                      <a:pt x="32" y="60"/>
                    </a:lnTo>
                    <a:close/>
                    <a:moveTo>
                      <a:pt x="76" y="103"/>
                    </a:moveTo>
                    <a:cubicBezTo>
                      <a:pt x="76" y="98"/>
                      <a:pt x="81" y="93"/>
                      <a:pt x="86" y="93"/>
                    </a:cubicBezTo>
                    <a:cubicBezTo>
                      <a:pt x="92" y="93"/>
                      <a:pt x="96" y="98"/>
                      <a:pt x="96" y="103"/>
                    </a:cubicBezTo>
                    <a:cubicBezTo>
                      <a:pt x="96" y="108"/>
                      <a:pt x="92" y="113"/>
                      <a:pt x="86" y="113"/>
                    </a:cubicBezTo>
                    <a:cubicBezTo>
                      <a:pt x="81" y="113"/>
                      <a:pt x="76" y="108"/>
                      <a:pt x="76"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7" name="Freeform 10"/>
              <p:cNvSpPr>
                <a:spLocks noEditPoints="1"/>
              </p:cNvSpPr>
              <p:nvPr/>
            </p:nvSpPr>
            <p:spPr bwMode="auto">
              <a:xfrm>
                <a:off x="1332" y="697"/>
                <a:ext cx="253" cy="179"/>
              </a:xfrm>
              <a:custGeom>
                <a:avLst/>
                <a:gdLst>
                  <a:gd name="T0" fmla="*/ 169 w 178"/>
                  <a:gd name="T1" fmla="*/ 94 h 126"/>
                  <a:gd name="T2" fmla="*/ 94 w 178"/>
                  <a:gd name="T3" fmla="*/ 48 h 126"/>
                  <a:gd name="T4" fmla="*/ 94 w 178"/>
                  <a:gd name="T5" fmla="*/ 43 h 126"/>
                  <a:gd name="T6" fmla="*/ 98 w 178"/>
                  <a:gd name="T7" fmla="*/ 37 h 126"/>
                  <a:gd name="T8" fmla="*/ 110 w 178"/>
                  <a:gd name="T9" fmla="*/ 20 h 126"/>
                  <a:gd name="T10" fmla="*/ 94 w 178"/>
                  <a:gd name="T11" fmla="*/ 1 h 126"/>
                  <a:gd name="T12" fmla="*/ 73 w 178"/>
                  <a:gd name="T13" fmla="*/ 7 h 126"/>
                  <a:gd name="T14" fmla="*/ 67 w 178"/>
                  <a:gd name="T15" fmla="*/ 26 h 126"/>
                  <a:gd name="T16" fmla="*/ 78 w 178"/>
                  <a:gd name="T17" fmla="*/ 26 h 126"/>
                  <a:gd name="T18" fmla="*/ 78 w 178"/>
                  <a:gd name="T19" fmla="*/ 24 h 126"/>
                  <a:gd name="T20" fmla="*/ 86 w 178"/>
                  <a:gd name="T21" fmla="*/ 12 h 126"/>
                  <a:gd name="T22" fmla="*/ 96 w 178"/>
                  <a:gd name="T23" fmla="*/ 15 h 126"/>
                  <a:gd name="T24" fmla="*/ 94 w 178"/>
                  <a:gd name="T25" fmla="*/ 26 h 126"/>
                  <a:gd name="T26" fmla="*/ 88 w 178"/>
                  <a:gd name="T27" fmla="*/ 30 h 126"/>
                  <a:gd name="T28" fmla="*/ 83 w 178"/>
                  <a:gd name="T29" fmla="*/ 39 h 126"/>
                  <a:gd name="T30" fmla="*/ 83 w 178"/>
                  <a:gd name="T31" fmla="*/ 48 h 126"/>
                  <a:gd name="T32" fmla="*/ 9 w 178"/>
                  <a:gd name="T33" fmla="*/ 94 h 126"/>
                  <a:gd name="T34" fmla="*/ 2 w 178"/>
                  <a:gd name="T35" fmla="*/ 114 h 126"/>
                  <a:gd name="T36" fmla="*/ 20 w 178"/>
                  <a:gd name="T37" fmla="*/ 126 h 126"/>
                  <a:gd name="T38" fmla="*/ 159 w 178"/>
                  <a:gd name="T39" fmla="*/ 126 h 126"/>
                  <a:gd name="T40" fmla="*/ 159 w 178"/>
                  <a:gd name="T41" fmla="*/ 126 h 126"/>
                  <a:gd name="T42" fmla="*/ 176 w 178"/>
                  <a:gd name="T43" fmla="*/ 114 h 126"/>
                  <a:gd name="T44" fmla="*/ 169 w 178"/>
                  <a:gd name="T45" fmla="*/ 94 h 126"/>
                  <a:gd name="T46" fmla="*/ 159 w 178"/>
                  <a:gd name="T47" fmla="*/ 113 h 126"/>
                  <a:gd name="T48" fmla="*/ 19 w 178"/>
                  <a:gd name="T49" fmla="*/ 113 h 126"/>
                  <a:gd name="T50" fmla="*/ 17 w 178"/>
                  <a:gd name="T51" fmla="*/ 104 h 126"/>
                  <a:gd name="T52" fmla="*/ 89 w 178"/>
                  <a:gd name="T53" fmla="*/ 59 h 126"/>
                  <a:gd name="T54" fmla="*/ 162 w 178"/>
                  <a:gd name="T55" fmla="*/ 104 h 126"/>
                  <a:gd name="T56" fmla="*/ 159 w 178"/>
                  <a:gd name="T57" fmla="*/ 11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8" h="126">
                    <a:moveTo>
                      <a:pt x="169" y="94"/>
                    </a:moveTo>
                    <a:cubicBezTo>
                      <a:pt x="94" y="48"/>
                      <a:pt x="94" y="48"/>
                      <a:pt x="94" y="48"/>
                    </a:cubicBezTo>
                    <a:cubicBezTo>
                      <a:pt x="94" y="43"/>
                      <a:pt x="94" y="43"/>
                      <a:pt x="94" y="43"/>
                    </a:cubicBezTo>
                    <a:cubicBezTo>
                      <a:pt x="94" y="41"/>
                      <a:pt x="95" y="38"/>
                      <a:pt x="98" y="37"/>
                    </a:cubicBezTo>
                    <a:cubicBezTo>
                      <a:pt x="101" y="35"/>
                      <a:pt x="110" y="31"/>
                      <a:pt x="110" y="20"/>
                    </a:cubicBezTo>
                    <a:cubicBezTo>
                      <a:pt x="110" y="10"/>
                      <a:pt x="101" y="3"/>
                      <a:pt x="94" y="1"/>
                    </a:cubicBezTo>
                    <a:cubicBezTo>
                      <a:pt x="86" y="0"/>
                      <a:pt x="78" y="1"/>
                      <a:pt x="73" y="7"/>
                    </a:cubicBezTo>
                    <a:cubicBezTo>
                      <a:pt x="68" y="12"/>
                      <a:pt x="67" y="17"/>
                      <a:pt x="67" y="26"/>
                    </a:cubicBezTo>
                    <a:cubicBezTo>
                      <a:pt x="78" y="26"/>
                      <a:pt x="78" y="26"/>
                      <a:pt x="78" y="26"/>
                    </a:cubicBezTo>
                    <a:cubicBezTo>
                      <a:pt x="78" y="24"/>
                      <a:pt x="78" y="24"/>
                      <a:pt x="78" y="24"/>
                    </a:cubicBezTo>
                    <a:cubicBezTo>
                      <a:pt x="78" y="19"/>
                      <a:pt x="78" y="14"/>
                      <a:pt x="86" y="12"/>
                    </a:cubicBezTo>
                    <a:cubicBezTo>
                      <a:pt x="90" y="11"/>
                      <a:pt x="94" y="12"/>
                      <a:pt x="96" y="15"/>
                    </a:cubicBezTo>
                    <a:cubicBezTo>
                      <a:pt x="98" y="17"/>
                      <a:pt x="98" y="23"/>
                      <a:pt x="94" y="26"/>
                    </a:cubicBezTo>
                    <a:cubicBezTo>
                      <a:pt x="88" y="30"/>
                      <a:pt x="88" y="30"/>
                      <a:pt x="88" y="30"/>
                    </a:cubicBezTo>
                    <a:cubicBezTo>
                      <a:pt x="84" y="32"/>
                      <a:pt x="83" y="35"/>
                      <a:pt x="83" y="39"/>
                    </a:cubicBezTo>
                    <a:cubicBezTo>
                      <a:pt x="83" y="48"/>
                      <a:pt x="83" y="48"/>
                      <a:pt x="83" y="48"/>
                    </a:cubicBezTo>
                    <a:cubicBezTo>
                      <a:pt x="9" y="94"/>
                      <a:pt x="9" y="94"/>
                      <a:pt x="9" y="94"/>
                    </a:cubicBezTo>
                    <a:cubicBezTo>
                      <a:pt x="0" y="99"/>
                      <a:pt x="0" y="108"/>
                      <a:pt x="2" y="114"/>
                    </a:cubicBezTo>
                    <a:cubicBezTo>
                      <a:pt x="4" y="119"/>
                      <a:pt x="9" y="126"/>
                      <a:pt x="20" y="126"/>
                    </a:cubicBezTo>
                    <a:cubicBezTo>
                      <a:pt x="32" y="126"/>
                      <a:pt x="159" y="126"/>
                      <a:pt x="159" y="126"/>
                    </a:cubicBezTo>
                    <a:cubicBezTo>
                      <a:pt x="159" y="126"/>
                      <a:pt x="159" y="126"/>
                      <a:pt x="159" y="126"/>
                    </a:cubicBezTo>
                    <a:cubicBezTo>
                      <a:pt x="169" y="126"/>
                      <a:pt x="175" y="119"/>
                      <a:pt x="176" y="114"/>
                    </a:cubicBezTo>
                    <a:cubicBezTo>
                      <a:pt x="178" y="108"/>
                      <a:pt x="176" y="99"/>
                      <a:pt x="169" y="94"/>
                    </a:cubicBezTo>
                    <a:close/>
                    <a:moveTo>
                      <a:pt x="159" y="113"/>
                    </a:moveTo>
                    <a:cubicBezTo>
                      <a:pt x="19" y="113"/>
                      <a:pt x="19" y="113"/>
                      <a:pt x="19" y="113"/>
                    </a:cubicBezTo>
                    <a:cubicBezTo>
                      <a:pt x="15" y="113"/>
                      <a:pt x="12" y="107"/>
                      <a:pt x="17" y="104"/>
                    </a:cubicBezTo>
                    <a:cubicBezTo>
                      <a:pt x="89" y="59"/>
                      <a:pt x="89" y="59"/>
                      <a:pt x="89" y="59"/>
                    </a:cubicBezTo>
                    <a:cubicBezTo>
                      <a:pt x="162" y="104"/>
                      <a:pt x="162" y="104"/>
                      <a:pt x="162" y="104"/>
                    </a:cubicBezTo>
                    <a:cubicBezTo>
                      <a:pt x="166" y="107"/>
                      <a:pt x="164" y="113"/>
                      <a:pt x="159" y="1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8" name="Freeform 11"/>
              <p:cNvSpPr>
                <a:spLocks noEditPoints="1"/>
              </p:cNvSpPr>
              <p:nvPr/>
            </p:nvSpPr>
            <p:spPr bwMode="auto">
              <a:xfrm>
                <a:off x="1764" y="678"/>
                <a:ext cx="185" cy="232"/>
              </a:xfrm>
              <a:custGeom>
                <a:avLst/>
                <a:gdLst>
                  <a:gd name="T0" fmla="*/ 64 w 130"/>
                  <a:gd name="T1" fmla="*/ 0 h 163"/>
                  <a:gd name="T2" fmla="*/ 65 w 130"/>
                  <a:gd name="T3" fmla="*/ 0 h 163"/>
                  <a:gd name="T4" fmla="*/ 66 w 130"/>
                  <a:gd name="T5" fmla="*/ 0 h 163"/>
                  <a:gd name="T6" fmla="*/ 64 w 130"/>
                  <a:gd name="T7" fmla="*/ 0 h 163"/>
                  <a:gd name="T8" fmla="*/ 126 w 130"/>
                  <a:gd name="T9" fmla="*/ 23 h 163"/>
                  <a:gd name="T10" fmla="*/ 108 w 130"/>
                  <a:gd name="T11" fmla="*/ 8 h 163"/>
                  <a:gd name="T12" fmla="*/ 65 w 130"/>
                  <a:gd name="T13" fmla="*/ 0 h 163"/>
                  <a:gd name="T14" fmla="*/ 22 w 130"/>
                  <a:gd name="T15" fmla="*/ 8 h 163"/>
                  <a:gd name="T16" fmla="*/ 4 w 130"/>
                  <a:gd name="T17" fmla="*/ 23 h 163"/>
                  <a:gd name="T18" fmla="*/ 0 w 130"/>
                  <a:gd name="T19" fmla="*/ 72 h 163"/>
                  <a:gd name="T20" fmla="*/ 0 w 130"/>
                  <a:gd name="T21" fmla="*/ 140 h 163"/>
                  <a:gd name="T22" fmla="*/ 10 w 130"/>
                  <a:gd name="T23" fmla="*/ 140 h 163"/>
                  <a:gd name="T24" fmla="*/ 10 w 130"/>
                  <a:gd name="T25" fmla="*/ 151 h 163"/>
                  <a:gd name="T26" fmla="*/ 29 w 130"/>
                  <a:gd name="T27" fmla="*/ 151 h 163"/>
                  <a:gd name="T28" fmla="*/ 29 w 130"/>
                  <a:gd name="T29" fmla="*/ 140 h 163"/>
                  <a:gd name="T30" fmla="*/ 101 w 130"/>
                  <a:gd name="T31" fmla="*/ 140 h 163"/>
                  <a:gd name="T32" fmla="*/ 101 w 130"/>
                  <a:gd name="T33" fmla="*/ 151 h 163"/>
                  <a:gd name="T34" fmla="*/ 120 w 130"/>
                  <a:gd name="T35" fmla="*/ 151 h 163"/>
                  <a:gd name="T36" fmla="*/ 120 w 130"/>
                  <a:gd name="T37" fmla="*/ 140 h 163"/>
                  <a:gd name="T38" fmla="*/ 130 w 130"/>
                  <a:gd name="T39" fmla="*/ 140 h 163"/>
                  <a:gd name="T40" fmla="*/ 130 w 130"/>
                  <a:gd name="T41" fmla="*/ 72 h 163"/>
                  <a:gd name="T42" fmla="*/ 126 w 130"/>
                  <a:gd name="T43" fmla="*/ 23 h 163"/>
                  <a:gd name="T44" fmla="*/ 38 w 130"/>
                  <a:gd name="T45" fmla="*/ 12 h 163"/>
                  <a:gd name="T46" fmla="*/ 92 w 130"/>
                  <a:gd name="T47" fmla="*/ 12 h 163"/>
                  <a:gd name="T48" fmla="*/ 92 w 130"/>
                  <a:gd name="T49" fmla="*/ 20 h 163"/>
                  <a:gd name="T50" fmla="*/ 38 w 130"/>
                  <a:gd name="T51" fmla="*/ 20 h 163"/>
                  <a:gd name="T52" fmla="*/ 38 w 130"/>
                  <a:gd name="T53" fmla="*/ 12 h 163"/>
                  <a:gd name="T54" fmla="*/ 11 w 130"/>
                  <a:gd name="T55" fmla="*/ 71 h 163"/>
                  <a:gd name="T56" fmla="*/ 16 w 130"/>
                  <a:gd name="T57" fmla="*/ 35 h 163"/>
                  <a:gd name="T58" fmla="*/ 24 w 130"/>
                  <a:gd name="T59" fmla="*/ 28 h 163"/>
                  <a:gd name="T60" fmla="*/ 106 w 130"/>
                  <a:gd name="T61" fmla="*/ 28 h 163"/>
                  <a:gd name="T62" fmla="*/ 114 w 130"/>
                  <a:gd name="T63" fmla="*/ 35 h 163"/>
                  <a:gd name="T64" fmla="*/ 119 w 130"/>
                  <a:gd name="T65" fmla="*/ 71 h 163"/>
                  <a:gd name="T66" fmla="*/ 114 w 130"/>
                  <a:gd name="T67" fmla="*/ 78 h 163"/>
                  <a:gd name="T68" fmla="*/ 16 w 130"/>
                  <a:gd name="T69" fmla="*/ 78 h 163"/>
                  <a:gd name="T70" fmla="*/ 11 w 130"/>
                  <a:gd name="T71" fmla="*/ 71 h 163"/>
                  <a:gd name="T72" fmla="*/ 31 w 130"/>
                  <a:gd name="T73" fmla="*/ 113 h 163"/>
                  <a:gd name="T74" fmla="*/ 27 w 130"/>
                  <a:gd name="T75" fmla="*/ 117 h 163"/>
                  <a:gd name="T76" fmla="*/ 12 w 130"/>
                  <a:gd name="T77" fmla="*/ 117 h 163"/>
                  <a:gd name="T78" fmla="*/ 9 w 130"/>
                  <a:gd name="T79" fmla="*/ 113 h 163"/>
                  <a:gd name="T80" fmla="*/ 9 w 130"/>
                  <a:gd name="T81" fmla="*/ 107 h 163"/>
                  <a:gd name="T82" fmla="*/ 12 w 130"/>
                  <a:gd name="T83" fmla="*/ 103 h 163"/>
                  <a:gd name="T84" fmla="*/ 27 w 130"/>
                  <a:gd name="T85" fmla="*/ 103 h 163"/>
                  <a:gd name="T86" fmla="*/ 31 w 130"/>
                  <a:gd name="T87" fmla="*/ 107 h 163"/>
                  <a:gd name="T88" fmla="*/ 31 w 130"/>
                  <a:gd name="T89" fmla="*/ 113 h 163"/>
                  <a:gd name="T90" fmla="*/ 121 w 130"/>
                  <a:gd name="T91" fmla="*/ 113 h 163"/>
                  <a:gd name="T92" fmla="*/ 118 w 130"/>
                  <a:gd name="T93" fmla="*/ 117 h 163"/>
                  <a:gd name="T94" fmla="*/ 103 w 130"/>
                  <a:gd name="T95" fmla="*/ 117 h 163"/>
                  <a:gd name="T96" fmla="*/ 99 w 130"/>
                  <a:gd name="T97" fmla="*/ 113 h 163"/>
                  <a:gd name="T98" fmla="*/ 99 w 130"/>
                  <a:gd name="T99" fmla="*/ 107 h 163"/>
                  <a:gd name="T100" fmla="*/ 103 w 130"/>
                  <a:gd name="T101" fmla="*/ 103 h 163"/>
                  <a:gd name="T102" fmla="*/ 118 w 130"/>
                  <a:gd name="T103" fmla="*/ 103 h 163"/>
                  <a:gd name="T104" fmla="*/ 121 w 130"/>
                  <a:gd name="T105" fmla="*/ 107 h 163"/>
                  <a:gd name="T106" fmla="*/ 121 w 130"/>
                  <a:gd name="T107" fmla="*/ 11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0" h="163">
                    <a:moveTo>
                      <a:pt x="64" y="0"/>
                    </a:moveTo>
                    <a:cubicBezTo>
                      <a:pt x="65" y="0"/>
                      <a:pt x="65" y="0"/>
                      <a:pt x="65" y="0"/>
                    </a:cubicBezTo>
                    <a:cubicBezTo>
                      <a:pt x="65" y="0"/>
                      <a:pt x="65" y="0"/>
                      <a:pt x="66" y="0"/>
                    </a:cubicBezTo>
                    <a:lnTo>
                      <a:pt x="64" y="0"/>
                    </a:lnTo>
                    <a:close/>
                    <a:moveTo>
                      <a:pt x="126" y="23"/>
                    </a:moveTo>
                    <a:cubicBezTo>
                      <a:pt x="125" y="15"/>
                      <a:pt x="117" y="11"/>
                      <a:pt x="108" y="8"/>
                    </a:cubicBezTo>
                    <a:cubicBezTo>
                      <a:pt x="100" y="4"/>
                      <a:pt x="80" y="0"/>
                      <a:pt x="65" y="0"/>
                    </a:cubicBezTo>
                    <a:cubicBezTo>
                      <a:pt x="50" y="0"/>
                      <a:pt x="30" y="4"/>
                      <a:pt x="22" y="8"/>
                    </a:cubicBezTo>
                    <a:cubicBezTo>
                      <a:pt x="13" y="11"/>
                      <a:pt x="5" y="15"/>
                      <a:pt x="4" y="23"/>
                    </a:cubicBezTo>
                    <a:cubicBezTo>
                      <a:pt x="0" y="72"/>
                      <a:pt x="0" y="72"/>
                      <a:pt x="0" y="72"/>
                    </a:cubicBezTo>
                    <a:cubicBezTo>
                      <a:pt x="0" y="140"/>
                      <a:pt x="0" y="140"/>
                      <a:pt x="0" y="140"/>
                    </a:cubicBezTo>
                    <a:cubicBezTo>
                      <a:pt x="10" y="140"/>
                      <a:pt x="10" y="140"/>
                      <a:pt x="10" y="140"/>
                    </a:cubicBezTo>
                    <a:cubicBezTo>
                      <a:pt x="10" y="151"/>
                      <a:pt x="10" y="151"/>
                      <a:pt x="10" y="151"/>
                    </a:cubicBezTo>
                    <a:cubicBezTo>
                      <a:pt x="10" y="163"/>
                      <a:pt x="29" y="163"/>
                      <a:pt x="29" y="151"/>
                    </a:cubicBezTo>
                    <a:cubicBezTo>
                      <a:pt x="29" y="140"/>
                      <a:pt x="29" y="140"/>
                      <a:pt x="29" y="140"/>
                    </a:cubicBezTo>
                    <a:cubicBezTo>
                      <a:pt x="101" y="140"/>
                      <a:pt x="101" y="140"/>
                      <a:pt x="101" y="140"/>
                    </a:cubicBezTo>
                    <a:cubicBezTo>
                      <a:pt x="101" y="151"/>
                      <a:pt x="101" y="151"/>
                      <a:pt x="101" y="151"/>
                    </a:cubicBezTo>
                    <a:cubicBezTo>
                      <a:pt x="101" y="163"/>
                      <a:pt x="120" y="163"/>
                      <a:pt x="120" y="151"/>
                    </a:cubicBezTo>
                    <a:cubicBezTo>
                      <a:pt x="120" y="140"/>
                      <a:pt x="120" y="140"/>
                      <a:pt x="120" y="140"/>
                    </a:cubicBezTo>
                    <a:cubicBezTo>
                      <a:pt x="130" y="140"/>
                      <a:pt x="130" y="140"/>
                      <a:pt x="130" y="140"/>
                    </a:cubicBezTo>
                    <a:cubicBezTo>
                      <a:pt x="130" y="72"/>
                      <a:pt x="130" y="72"/>
                      <a:pt x="130" y="72"/>
                    </a:cubicBezTo>
                    <a:lnTo>
                      <a:pt x="126" y="23"/>
                    </a:lnTo>
                    <a:close/>
                    <a:moveTo>
                      <a:pt x="38" y="12"/>
                    </a:moveTo>
                    <a:cubicBezTo>
                      <a:pt x="92" y="12"/>
                      <a:pt x="92" y="12"/>
                      <a:pt x="92" y="12"/>
                    </a:cubicBezTo>
                    <a:cubicBezTo>
                      <a:pt x="97" y="12"/>
                      <a:pt x="97" y="20"/>
                      <a:pt x="92" y="20"/>
                    </a:cubicBezTo>
                    <a:cubicBezTo>
                      <a:pt x="38" y="20"/>
                      <a:pt x="38" y="20"/>
                      <a:pt x="38" y="20"/>
                    </a:cubicBezTo>
                    <a:cubicBezTo>
                      <a:pt x="33" y="20"/>
                      <a:pt x="33" y="12"/>
                      <a:pt x="38" y="12"/>
                    </a:cubicBezTo>
                    <a:close/>
                    <a:moveTo>
                      <a:pt x="11" y="71"/>
                    </a:moveTo>
                    <a:cubicBezTo>
                      <a:pt x="16" y="35"/>
                      <a:pt x="16" y="35"/>
                      <a:pt x="16" y="35"/>
                    </a:cubicBezTo>
                    <a:cubicBezTo>
                      <a:pt x="17" y="31"/>
                      <a:pt x="18" y="28"/>
                      <a:pt x="24" y="28"/>
                    </a:cubicBezTo>
                    <a:cubicBezTo>
                      <a:pt x="106" y="28"/>
                      <a:pt x="106" y="28"/>
                      <a:pt x="106" y="28"/>
                    </a:cubicBezTo>
                    <a:cubicBezTo>
                      <a:pt x="112" y="28"/>
                      <a:pt x="113" y="31"/>
                      <a:pt x="114" y="35"/>
                    </a:cubicBezTo>
                    <a:cubicBezTo>
                      <a:pt x="119" y="71"/>
                      <a:pt x="119" y="71"/>
                      <a:pt x="119" y="71"/>
                    </a:cubicBezTo>
                    <a:cubicBezTo>
                      <a:pt x="119" y="74"/>
                      <a:pt x="118" y="78"/>
                      <a:pt x="114" y="78"/>
                    </a:cubicBezTo>
                    <a:cubicBezTo>
                      <a:pt x="16" y="78"/>
                      <a:pt x="16" y="78"/>
                      <a:pt x="16" y="78"/>
                    </a:cubicBezTo>
                    <a:cubicBezTo>
                      <a:pt x="12" y="78"/>
                      <a:pt x="11" y="74"/>
                      <a:pt x="11" y="71"/>
                    </a:cubicBezTo>
                    <a:close/>
                    <a:moveTo>
                      <a:pt x="31" y="113"/>
                    </a:moveTo>
                    <a:cubicBezTo>
                      <a:pt x="31" y="115"/>
                      <a:pt x="29" y="117"/>
                      <a:pt x="27" y="117"/>
                    </a:cubicBezTo>
                    <a:cubicBezTo>
                      <a:pt x="12" y="117"/>
                      <a:pt x="12" y="117"/>
                      <a:pt x="12" y="117"/>
                    </a:cubicBezTo>
                    <a:cubicBezTo>
                      <a:pt x="10" y="117"/>
                      <a:pt x="9" y="115"/>
                      <a:pt x="9" y="113"/>
                    </a:cubicBezTo>
                    <a:cubicBezTo>
                      <a:pt x="9" y="107"/>
                      <a:pt x="9" y="107"/>
                      <a:pt x="9" y="107"/>
                    </a:cubicBezTo>
                    <a:cubicBezTo>
                      <a:pt x="9" y="105"/>
                      <a:pt x="10" y="103"/>
                      <a:pt x="12" y="103"/>
                    </a:cubicBezTo>
                    <a:cubicBezTo>
                      <a:pt x="27" y="103"/>
                      <a:pt x="27" y="103"/>
                      <a:pt x="27" y="103"/>
                    </a:cubicBezTo>
                    <a:cubicBezTo>
                      <a:pt x="29" y="103"/>
                      <a:pt x="31" y="105"/>
                      <a:pt x="31" y="107"/>
                    </a:cubicBezTo>
                    <a:lnTo>
                      <a:pt x="31" y="113"/>
                    </a:lnTo>
                    <a:close/>
                    <a:moveTo>
                      <a:pt x="121" y="113"/>
                    </a:moveTo>
                    <a:cubicBezTo>
                      <a:pt x="121" y="115"/>
                      <a:pt x="120" y="117"/>
                      <a:pt x="118" y="117"/>
                    </a:cubicBezTo>
                    <a:cubicBezTo>
                      <a:pt x="103" y="117"/>
                      <a:pt x="103" y="117"/>
                      <a:pt x="103" y="117"/>
                    </a:cubicBezTo>
                    <a:cubicBezTo>
                      <a:pt x="101" y="117"/>
                      <a:pt x="99" y="115"/>
                      <a:pt x="99" y="113"/>
                    </a:cubicBezTo>
                    <a:cubicBezTo>
                      <a:pt x="99" y="107"/>
                      <a:pt x="99" y="107"/>
                      <a:pt x="99" y="107"/>
                    </a:cubicBezTo>
                    <a:cubicBezTo>
                      <a:pt x="99" y="105"/>
                      <a:pt x="101" y="103"/>
                      <a:pt x="103" y="103"/>
                    </a:cubicBezTo>
                    <a:cubicBezTo>
                      <a:pt x="118" y="103"/>
                      <a:pt x="118" y="103"/>
                      <a:pt x="118" y="103"/>
                    </a:cubicBezTo>
                    <a:cubicBezTo>
                      <a:pt x="120" y="103"/>
                      <a:pt x="121" y="105"/>
                      <a:pt x="121" y="107"/>
                    </a:cubicBezTo>
                    <a:cubicBezTo>
                      <a:pt x="121" y="113"/>
                      <a:pt x="121" y="113"/>
                      <a:pt x="121" y="1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9" name="Oval 12"/>
              <p:cNvSpPr>
                <a:spLocks noChangeArrowheads="1"/>
              </p:cNvSpPr>
              <p:nvPr/>
            </p:nvSpPr>
            <p:spPr bwMode="auto">
              <a:xfrm>
                <a:off x="2227" y="667"/>
                <a:ext cx="43" cy="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0" name="Line 13"/>
              <p:cNvSpPr>
                <a:spLocks noChangeShapeType="1"/>
              </p:cNvSpPr>
              <p:nvPr/>
            </p:nvSpPr>
            <p:spPr bwMode="auto">
              <a:xfrm>
                <a:off x="2249" y="687"/>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1" name="Line 14"/>
              <p:cNvSpPr>
                <a:spLocks noChangeShapeType="1"/>
              </p:cNvSpPr>
              <p:nvPr/>
            </p:nvSpPr>
            <p:spPr bwMode="auto">
              <a:xfrm>
                <a:off x="2249" y="687"/>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2" name="Freeform 15"/>
              <p:cNvSpPr/>
              <p:nvPr/>
            </p:nvSpPr>
            <p:spPr bwMode="auto">
              <a:xfrm>
                <a:off x="2199" y="713"/>
                <a:ext cx="99" cy="209"/>
              </a:xfrm>
              <a:custGeom>
                <a:avLst/>
                <a:gdLst>
                  <a:gd name="T0" fmla="*/ 51 w 70"/>
                  <a:gd name="T1" fmla="*/ 0 h 147"/>
                  <a:gd name="T2" fmla="*/ 35 w 70"/>
                  <a:gd name="T3" fmla="*/ 0 h 147"/>
                  <a:gd name="T4" fmla="*/ 19 w 70"/>
                  <a:gd name="T5" fmla="*/ 0 h 147"/>
                  <a:gd name="T6" fmla="*/ 0 w 70"/>
                  <a:gd name="T7" fmla="*/ 19 h 147"/>
                  <a:gd name="T8" fmla="*/ 0 w 70"/>
                  <a:gd name="T9" fmla="*/ 64 h 147"/>
                  <a:gd name="T10" fmla="*/ 12 w 70"/>
                  <a:gd name="T11" fmla="*/ 64 h 147"/>
                  <a:gd name="T12" fmla="*/ 13 w 70"/>
                  <a:gd name="T13" fmla="*/ 23 h 147"/>
                  <a:gd name="T14" fmla="*/ 16 w 70"/>
                  <a:gd name="T15" fmla="*/ 23 h 147"/>
                  <a:gd name="T16" fmla="*/ 16 w 70"/>
                  <a:gd name="T17" fmla="*/ 136 h 147"/>
                  <a:gd name="T18" fmla="*/ 32 w 70"/>
                  <a:gd name="T19" fmla="*/ 136 h 147"/>
                  <a:gd name="T20" fmla="*/ 33 w 70"/>
                  <a:gd name="T21" fmla="*/ 70 h 147"/>
                  <a:gd name="T22" fmla="*/ 37 w 70"/>
                  <a:gd name="T23" fmla="*/ 70 h 147"/>
                  <a:gd name="T24" fmla="*/ 38 w 70"/>
                  <a:gd name="T25" fmla="*/ 136 h 147"/>
                  <a:gd name="T26" fmla="*/ 54 w 70"/>
                  <a:gd name="T27" fmla="*/ 136 h 147"/>
                  <a:gd name="T28" fmla="*/ 54 w 70"/>
                  <a:gd name="T29" fmla="*/ 23 h 147"/>
                  <a:gd name="T30" fmla="*/ 57 w 70"/>
                  <a:gd name="T31" fmla="*/ 23 h 147"/>
                  <a:gd name="T32" fmla="*/ 58 w 70"/>
                  <a:gd name="T33" fmla="*/ 64 h 147"/>
                  <a:gd name="T34" fmla="*/ 70 w 70"/>
                  <a:gd name="T35" fmla="*/ 64 h 147"/>
                  <a:gd name="T36" fmla="*/ 70 w 70"/>
                  <a:gd name="T37" fmla="*/ 19 h 147"/>
                  <a:gd name="T38" fmla="*/ 51 w 70"/>
                  <a:gd name="T39"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147">
                    <a:moveTo>
                      <a:pt x="51" y="0"/>
                    </a:moveTo>
                    <a:cubicBezTo>
                      <a:pt x="35" y="0"/>
                      <a:pt x="35" y="0"/>
                      <a:pt x="35" y="0"/>
                    </a:cubicBezTo>
                    <a:cubicBezTo>
                      <a:pt x="19" y="0"/>
                      <a:pt x="19" y="0"/>
                      <a:pt x="19" y="0"/>
                    </a:cubicBezTo>
                    <a:cubicBezTo>
                      <a:pt x="5" y="0"/>
                      <a:pt x="0" y="4"/>
                      <a:pt x="0" y="19"/>
                    </a:cubicBezTo>
                    <a:cubicBezTo>
                      <a:pt x="0" y="64"/>
                      <a:pt x="0" y="64"/>
                      <a:pt x="0" y="64"/>
                    </a:cubicBezTo>
                    <a:cubicBezTo>
                      <a:pt x="0" y="73"/>
                      <a:pt x="12" y="73"/>
                      <a:pt x="12" y="64"/>
                    </a:cubicBezTo>
                    <a:cubicBezTo>
                      <a:pt x="13" y="23"/>
                      <a:pt x="13" y="23"/>
                      <a:pt x="13" y="23"/>
                    </a:cubicBezTo>
                    <a:cubicBezTo>
                      <a:pt x="16" y="23"/>
                      <a:pt x="16" y="23"/>
                      <a:pt x="16" y="23"/>
                    </a:cubicBezTo>
                    <a:cubicBezTo>
                      <a:pt x="16" y="136"/>
                      <a:pt x="16" y="136"/>
                      <a:pt x="16" y="136"/>
                    </a:cubicBezTo>
                    <a:cubicBezTo>
                      <a:pt x="16" y="147"/>
                      <a:pt x="32" y="147"/>
                      <a:pt x="32" y="136"/>
                    </a:cubicBezTo>
                    <a:cubicBezTo>
                      <a:pt x="33" y="70"/>
                      <a:pt x="33" y="70"/>
                      <a:pt x="33" y="70"/>
                    </a:cubicBezTo>
                    <a:cubicBezTo>
                      <a:pt x="37" y="70"/>
                      <a:pt x="37" y="70"/>
                      <a:pt x="37" y="70"/>
                    </a:cubicBezTo>
                    <a:cubicBezTo>
                      <a:pt x="38" y="136"/>
                      <a:pt x="38" y="136"/>
                      <a:pt x="38" y="136"/>
                    </a:cubicBezTo>
                    <a:cubicBezTo>
                      <a:pt x="38" y="147"/>
                      <a:pt x="54" y="147"/>
                      <a:pt x="54" y="136"/>
                    </a:cubicBezTo>
                    <a:cubicBezTo>
                      <a:pt x="54" y="23"/>
                      <a:pt x="54" y="23"/>
                      <a:pt x="54" y="23"/>
                    </a:cubicBezTo>
                    <a:cubicBezTo>
                      <a:pt x="57" y="23"/>
                      <a:pt x="57" y="23"/>
                      <a:pt x="57" y="23"/>
                    </a:cubicBezTo>
                    <a:cubicBezTo>
                      <a:pt x="58" y="64"/>
                      <a:pt x="58" y="64"/>
                      <a:pt x="58" y="64"/>
                    </a:cubicBezTo>
                    <a:cubicBezTo>
                      <a:pt x="58" y="73"/>
                      <a:pt x="70" y="73"/>
                      <a:pt x="70" y="64"/>
                    </a:cubicBezTo>
                    <a:cubicBezTo>
                      <a:pt x="70" y="19"/>
                      <a:pt x="70" y="19"/>
                      <a:pt x="70" y="19"/>
                    </a:cubicBezTo>
                    <a:cubicBezTo>
                      <a:pt x="70" y="4"/>
                      <a:pt x="65" y="0"/>
                      <a:pt x="5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3" name="Oval 16"/>
              <p:cNvSpPr>
                <a:spLocks noChangeArrowheads="1"/>
              </p:cNvSpPr>
              <p:nvPr/>
            </p:nvSpPr>
            <p:spPr bwMode="auto">
              <a:xfrm>
                <a:off x="2619" y="673"/>
                <a:ext cx="43" cy="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4" name="Line 17"/>
              <p:cNvSpPr>
                <a:spLocks noChangeShapeType="1"/>
              </p:cNvSpPr>
              <p:nvPr/>
            </p:nvSpPr>
            <p:spPr bwMode="auto">
              <a:xfrm>
                <a:off x="2641" y="693"/>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5" name="Line 18"/>
              <p:cNvSpPr>
                <a:spLocks noChangeShapeType="1"/>
              </p:cNvSpPr>
              <p:nvPr/>
            </p:nvSpPr>
            <p:spPr bwMode="auto">
              <a:xfrm>
                <a:off x="2641" y="693"/>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6" name="Freeform 19"/>
              <p:cNvSpPr/>
              <p:nvPr/>
            </p:nvSpPr>
            <p:spPr bwMode="auto">
              <a:xfrm>
                <a:off x="2581" y="718"/>
                <a:ext cx="119" cy="209"/>
              </a:xfrm>
              <a:custGeom>
                <a:avLst/>
                <a:gdLst>
                  <a:gd name="T0" fmla="*/ 82 w 84"/>
                  <a:gd name="T1" fmla="*/ 54 h 147"/>
                  <a:gd name="T2" fmla="*/ 69 w 84"/>
                  <a:gd name="T3" fmla="*/ 13 h 147"/>
                  <a:gd name="T4" fmla="*/ 49 w 84"/>
                  <a:gd name="T5" fmla="*/ 0 h 147"/>
                  <a:gd name="T6" fmla="*/ 35 w 84"/>
                  <a:gd name="T7" fmla="*/ 0 h 147"/>
                  <a:gd name="T8" fmla="*/ 15 w 84"/>
                  <a:gd name="T9" fmla="*/ 13 h 147"/>
                  <a:gd name="T10" fmla="*/ 2 w 84"/>
                  <a:gd name="T11" fmla="*/ 54 h 147"/>
                  <a:gd name="T12" fmla="*/ 13 w 84"/>
                  <a:gd name="T13" fmla="*/ 58 h 147"/>
                  <a:gd name="T14" fmla="*/ 26 w 84"/>
                  <a:gd name="T15" fmla="*/ 20 h 147"/>
                  <a:gd name="T16" fmla="*/ 27 w 84"/>
                  <a:gd name="T17" fmla="*/ 20 h 147"/>
                  <a:gd name="T18" fmla="*/ 9 w 84"/>
                  <a:gd name="T19" fmla="*/ 91 h 147"/>
                  <a:gd name="T20" fmla="*/ 11 w 84"/>
                  <a:gd name="T21" fmla="*/ 93 h 147"/>
                  <a:gd name="T22" fmla="*/ 26 w 84"/>
                  <a:gd name="T23" fmla="*/ 93 h 147"/>
                  <a:gd name="T24" fmla="*/ 26 w 84"/>
                  <a:gd name="T25" fmla="*/ 137 h 147"/>
                  <a:gd name="T26" fmla="*/ 39 w 84"/>
                  <a:gd name="T27" fmla="*/ 137 h 147"/>
                  <a:gd name="T28" fmla="*/ 39 w 84"/>
                  <a:gd name="T29" fmla="*/ 93 h 147"/>
                  <a:gd name="T30" fmla="*/ 45 w 84"/>
                  <a:gd name="T31" fmla="*/ 93 h 147"/>
                  <a:gd name="T32" fmla="*/ 45 w 84"/>
                  <a:gd name="T33" fmla="*/ 137 h 147"/>
                  <a:gd name="T34" fmla="*/ 58 w 84"/>
                  <a:gd name="T35" fmla="*/ 137 h 147"/>
                  <a:gd name="T36" fmla="*/ 58 w 84"/>
                  <a:gd name="T37" fmla="*/ 93 h 147"/>
                  <a:gd name="T38" fmla="*/ 73 w 84"/>
                  <a:gd name="T39" fmla="*/ 93 h 147"/>
                  <a:gd name="T40" fmla="*/ 75 w 84"/>
                  <a:gd name="T41" fmla="*/ 91 h 147"/>
                  <a:gd name="T42" fmla="*/ 57 w 84"/>
                  <a:gd name="T43" fmla="*/ 20 h 147"/>
                  <a:gd name="T44" fmla="*/ 58 w 84"/>
                  <a:gd name="T45" fmla="*/ 20 h 147"/>
                  <a:gd name="T46" fmla="*/ 71 w 84"/>
                  <a:gd name="T47" fmla="*/ 58 h 147"/>
                  <a:gd name="T48" fmla="*/ 82 w 84"/>
                  <a:gd name="T49" fmla="*/ 54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4" h="147">
                    <a:moveTo>
                      <a:pt x="82" y="54"/>
                    </a:moveTo>
                    <a:cubicBezTo>
                      <a:pt x="69" y="13"/>
                      <a:pt x="69" y="13"/>
                      <a:pt x="69" y="13"/>
                    </a:cubicBezTo>
                    <a:cubicBezTo>
                      <a:pt x="67" y="6"/>
                      <a:pt x="59" y="0"/>
                      <a:pt x="49" y="0"/>
                    </a:cubicBezTo>
                    <a:cubicBezTo>
                      <a:pt x="35" y="0"/>
                      <a:pt x="35" y="0"/>
                      <a:pt x="35" y="0"/>
                    </a:cubicBezTo>
                    <a:cubicBezTo>
                      <a:pt x="25" y="0"/>
                      <a:pt x="17" y="6"/>
                      <a:pt x="15" y="13"/>
                    </a:cubicBezTo>
                    <a:cubicBezTo>
                      <a:pt x="2" y="54"/>
                      <a:pt x="2" y="54"/>
                      <a:pt x="2" y="54"/>
                    </a:cubicBezTo>
                    <a:cubicBezTo>
                      <a:pt x="0" y="63"/>
                      <a:pt x="10" y="67"/>
                      <a:pt x="13" y="58"/>
                    </a:cubicBezTo>
                    <a:cubicBezTo>
                      <a:pt x="26" y="20"/>
                      <a:pt x="26" y="20"/>
                      <a:pt x="26" y="20"/>
                    </a:cubicBezTo>
                    <a:cubicBezTo>
                      <a:pt x="27" y="20"/>
                      <a:pt x="27" y="20"/>
                      <a:pt x="27" y="20"/>
                    </a:cubicBezTo>
                    <a:cubicBezTo>
                      <a:pt x="27" y="20"/>
                      <a:pt x="10" y="88"/>
                      <a:pt x="9" y="91"/>
                    </a:cubicBezTo>
                    <a:cubicBezTo>
                      <a:pt x="9" y="92"/>
                      <a:pt x="9" y="93"/>
                      <a:pt x="11" y="93"/>
                    </a:cubicBezTo>
                    <a:cubicBezTo>
                      <a:pt x="12" y="93"/>
                      <a:pt x="26" y="93"/>
                      <a:pt x="26" y="93"/>
                    </a:cubicBezTo>
                    <a:cubicBezTo>
                      <a:pt x="26" y="137"/>
                      <a:pt x="26" y="137"/>
                      <a:pt x="26" y="137"/>
                    </a:cubicBezTo>
                    <a:cubicBezTo>
                      <a:pt x="26" y="147"/>
                      <a:pt x="39" y="147"/>
                      <a:pt x="39" y="137"/>
                    </a:cubicBezTo>
                    <a:cubicBezTo>
                      <a:pt x="39" y="93"/>
                      <a:pt x="39" y="93"/>
                      <a:pt x="39" y="93"/>
                    </a:cubicBezTo>
                    <a:cubicBezTo>
                      <a:pt x="45" y="93"/>
                      <a:pt x="45" y="93"/>
                      <a:pt x="45" y="93"/>
                    </a:cubicBezTo>
                    <a:cubicBezTo>
                      <a:pt x="45" y="137"/>
                      <a:pt x="45" y="137"/>
                      <a:pt x="45" y="137"/>
                    </a:cubicBezTo>
                    <a:cubicBezTo>
                      <a:pt x="45" y="147"/>
                      <a:pt x="58" y="147"/>
                      <a:pt x="58" y="137"/>
                    </a:cubicBezTo>
                    <a:cubicBezTo>
                      <a:pt x="58" y="93"/>
                      <a:pt x="58" y="93"/>
                      <a:pt x="58" y="93"/>
                    </a:cubicBezTo>
                    <a:cubicBezTo>
                      <a:pt x="58" y="93"/>
                      <a:pt x="72" y="93"/>
                      <a:pt x="73" y="93"/>
                    </a:cubicBezTo>
                    <a:cubicBezTo>
                      <a:pt x="75" y="93"/>
                      <a:pt x="75" y="92"/>
                      <a:pt x="75" y="91"/>
                    </a:cubicBezTo>
                    <a:cubicBezTo>
                      <a:pt x="74" y="88"/>
                      <a:pt x="57" y="20"/>
                      <a:pt x="57" y="20"/>
                    </a:cubicBezTo>
                    <a:cubicBezTo>
                      <a:pt x="58" y="20"/>
                      <a:pt x="58" y="20"/>
                      <a:pt x="58" y="20"/>
                    </a:cubicBezTo>
                    <a:cubicBezTo>
                      <a:pt x="71" y="58"/>
                      <a:pt x="71" y="58"/>
                      <a:pt x="71" y="58"/>
                    </a:cubicBezTo>
                    <a:cubicBezTo>
                      <a:pt x="74" y="67"/>
                      <a:pt x="84" y="63"/>
                      <a:pt x="82"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7" name="Freeform 20"/>
              <p:cNvSpPr>
                <a:spLocks noEditPoints="1"/>
              </p:cNvSpPr>
              <p:nvPr/>
            </p:nvSpPr>
            <p:spPr bwMode="auto">
              <a:xfrm>
                <a:off x="2913" y="690"/>
                <a:ext cx="228" cy="210"/>
              </a:xfrm>
              <a:custGeom>
                <a:avLst/>
                <a:gdLst>
                  <a:gd name="T0" fmla="*/ 146 w 160"/>
                  <a:gd name="T1" fmla="*/ 60 h 148"/>
                  <a:gd name="T2" fmla="*/ 133 w 160"/>
                  <a:gd name="T3" fmla="*/ 26 h 148"/>
                  <a:gd name="T4" fmla="*/ 115 w 160"/>
                  <a:gd name="T5" fmla="*/ 14 h 148"/>
                  <a:gd name="T6" fmla="*/ 96 w 160"/>
                  <a:gd name="T7" fmla="*/ 14 h 148"/>
                  <a:gd name="T8" fmla="*/ 87 w 160"/>
                  <a:gd name="T9" fmla="*/ 0 h 148"/>
                  <a:gd name="T10" fmla="*/ 73 w 160"/>
                  <a:gd name="T11" fmla="*/ 0 h 148"/>
                  <a:gd name="T12" fmla="*/ 64 w 160"/>
                  <a:gd name="T13" fmla="*/ 14 h 148"/>
                  <a:gd name="T14" fmla="*/ 45 w 160"/>
                  <a:gd name="T15" fmla="*/ 14 h 148"/>
                  <a:gd name="T16" fmla="*/ 27 w 160"/>
                  <a:gd name="T17" fmla="*/ 26 h 148"/>
                  <a:gd name="T18" fmla="*/ 14 w 160"/>
                  <a:gd name="T19" fmla="*/ 60 h 148"/>
                  <a:gd name="T20" fmla="*/ 0 w 160"/>
                  <a:gd name="T21" fmla="*/ 78 h 148"/>
                  <a:gd name="T22" fmla="*/ 0 w 160"/>
                  <a:gd name="T23" fmla="*/ 121 h 148"/>
                  <a:gd name="T24" fmla="*/ 15 w 160"/>
                  <a:gd name="T25" fmla="*/ 121 h 148"/>
                  <a:gd name="T26" fmla="*/ 15 w 160"/>
                  <a:gd name="T27" fmla="*/ 131 h 148"/>
                  <a:gd name="T28" fmla="*/ 35 w 160"/>
                  <a:gd name="T29" fmla="*/ 131 h 148"/>
                  <a:gd name="T30" fmla="*/ 35 w 160"/>
                  <a:gd name="T31" fmla="*/ 121 h 148"/>
                  <a:gd name="T32" fmla="*/ 125 w 160"/>
                  <a:gd name="T33" fmla="*/ 121 h 148"/>
                  <a:gd name="T34" fmla="*/ 125 w 160"/>
                  <a:gd name="T35" fmla="*/ 131 h 148"/>
                  <a:gd name="T36" fmla="*/ 145 w 160"/>
                  <a:gd name="T37" fmla="*/ 131 h 148"/>
                  <a:gd name="T38" fmla="*/ 145 w 160"/>
                  <a:gd name="T39" fmla="*/ 121 h 148"/>
                  <a:gd name="T40" fmla="*/ 160 w 160"/>
                  <a:gd name="T41" fmla="*/ 121 h 148"/>
                  <a:gd name="T42" fmla="*/ 160 w 160"/>
                  <a:gd name="T43" fmla="*/ 78 h 148"/>
                  <a:gd name="T44" fmla="*/ 146 w 160"/>
                  <a:gd name="T45" fmla="*/ 60 h 148"/>
                  <a:gd name="T46" fmla="*/ 32 w 160"/>
                  <a:gd name="T47" fmla="*/ 95 h 148"/>
                  <a:gd name="T48" fmla="*/ 21 w 160"/>
                  <a:gd name="T49" fmla="*/ 83 h 148"/>
                  <a:gd name="T50" fmla="*/ 32 w 160"/>
                  <a:gd name="T51" fmla="*/ 72 h 148"/>
                  <a:gd name="T52" fmla="*/ 43 w 160"/>
                  <a:gd name="T53" fmla="*/ 83 h 148"/>
                  <a:gd name="T54" fmla="*/ 32 w 160"/>
                  <a:gd name="T55" fmla="*/ 95 h 148"/>
                  <a:gd name="T56" fmla="*/ 28 w 160"/>
                  <a:gd name="T57" fmla="*/ 59 h 148"/>
                  <a:gd name="T58" fmla="*/ 38 w 160"/>
                  <a:gd name="T59" fmla="*/ 33 h 148"/>
                  <a:gd name="T60" fmla="*/ 45 w 160"/>
                  <a:gd name="T61" fmla="*/ 26 h 148"/>
                  <a:gd name="T62" fmla="*/ 115 w 160"/>
                  <a:gd name="T63" fmla="*/ 26 h 148"/>
                  <a:gd name="T64" fmla="*/ 122 w 160"/>
                  <a:gd name="T65" fmla="*/ 33 h 148"/>
                  <a:gd name="T66" fmla="*/ 132 w 160"/>
                  <a:gd name="T67" fmla="*/ 59 h 148"/>
                  <a:gd name="T68" fmla="*/ 28 w 160"/>
                  <a:gd name="T69" fmla="*/ 59 h 148"/>
                  <a:gd name="T70" fmla="*/ 128 w 160"/>
                  <a:gd name="T71" fmla="*/ 95 h 148"/>
                  <a:gd name="T72" fmla="*/ 117 w 160"/>
                  <a:gd name="T73" fmla="*/ 83 h 148"/>
                  <a:gd name="T74" fmla="*/ 128 w 160"/>
                  <a:gd name="T75" fmla="*/ 72 h 148"/>
                  <a:gd name="T76" fmla="*/ 139 w 160"/>
                  <a:gd name="T77" fmla="*/ 83 h 148"/>
                  <a:gd name="T78" fmla="*/ 128 w 160"/>
                  <a:gd name="T79" fmla="*/ 9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0" h="148">
                    <a:moveTo>
                      <a:pt x="146" y="60"/>
                    </a:moveTo>
                    <a:cubicBezTo>
                      <a:pt x="133" y="26"/>
                      <a:pt x="133" y="26"/>
                      <a:pt x="133" y="26"/>
                    </a:cubicBezTo>
                    <a:cubicBezTo>
                      <a:pt x="130" y="20"/>
                      <a:pt x="125" y="14"/>
                      <a:pt x="115" y="14"/>
                    </a:cubicBezTo>
                    <a:cubicBezTo>
                      <a:pt x="96" y="14"/>
                      <a:pt x="96" y="14"/>
                      <a:pt x="96" y="14"/>
                    </a:cubicBezTo>
                    <a:cubicBezTo>
                      <a:pt x="96" y="14"/>
                      <a:pt x="90" y="0"/>
                      <a:pt x="87" y="0"/>
                    </a:cubicBezTo>
                    <a:cubicBezTo>
                      <a:pt x="73" y="0"/>
                      <a:pt x="73" y="0"/>
                      <a:pt x="73" y="0"/>
                    </a:cubicBezTo>
                    <a:cubicBezTo>
                      <a:pt x="70" y="0"/>
                      <a:pt x="64" y="14"/>
                      <a:pt x="64" y="14"/>
                    </a:cubicBezTo>
                    <a:cubicBezTo>
                      <a:pt x="45" y="14"/>
                      <a:pt x="45" y="14"/>
                      <a:pt x="45" y="14"/>
                    </a:cubicBezTo>
                    <a:cubicBezTo>
                      <a:pt x="35" y="14"/>
                      <a:pt x="30" y="20"/>
                      <a:pt x="27" y="26"/>
                    </a:cubicBezTo>
                    <a:cubicBezTo>
                      <a:pt x="14" y="60"/>
                      <a:pt x="14" y="60"/>
                      <a:pt x="14" y="60"/>
                    </a:cubicBezTo>
                    <a:cubicBezTo>
                      <a:pt x="9" y="60"/>
                      <a:pt x="0" y="66"/>
                      <a:pt x="0" y="78"/>
                    </a:cubicBezTo>
                    <a:cubicBezTo>
                      <a:pt x="0" y="121"/>
                      <a:pt x="0" y="121"/>
                      <a:pt x="0" y="121"/>
                    </a:cubicBezTo>
                    <a:cubicBezTo>
                      <a:pt x="15" y="121"/>
                      <a:pt x="15" y="121"/>
                      <a:pt x="15" y="121"/>
                    </a:cubicBezTo>
                    <a:cubicBezTo>
                      <a:pt x="15" y="131"/>
                      <a:pt x="15" y="131"/>
                      <a:pt x="15" y="131"/>
                    </a:cubicBezTo>
                    <a:cubicBezTo>
                      <a:pt x="15" y="148"/>
                      <a:pt x="35" y="148"/>
                      <a:pt x="35" y="131"/>
                    </a:cubicBezTo>
                    <a:cubicBezTo>
                      <a:pt x="35" y="121"/>
                      <a:pt x="35" y="121"/>
                      <a:pt x="35" y="121"/>
                    </a:cubicBezTo>
                    <a:cubicBezTo>
                      <a:pt x="125" y="121"/>
                      <a:pt x="125" y="121"/>
                      <a:pt x="125" y="121"/>
                    </a:cubicBezTo>
                    <a:cubicBezTo>
                      <a:pt x="125" y="131"/>
                      <a:pt x="125" y="131"/>
                      <a:pt x="125" y="131"/>
                    </a:cubicBezTo>
                    <a:cubicBezTo>
                      <a:pt x="125" y="148"/>
                      <a:pt x="145" y="148"/>
                      <a:pt x="145" y="131"/>
                    </a:cubicBezTo>
                    <a:cubicBezTo>
                      <a:pt x="145" y="121"/>
                      <a:pt x="145" y="121"/>
                      <a:pt x="145" y="121"/>
                    </a:cubicBezTo>
                    <a:cubicBezTo>
                      <a:pt x="160" y="121"/>
                      <a:pt x="160" y="121"/>
                      <a:pt x="160" y="121"/>
                    </a:cubicBezTo>
                    <a:cubicBezTo>
                      <a:pt x="160" y="78"/>
                      <a:pt x="160" y="78"/>
                      <a:pt x="160" y="78"/>
                    </a:cubicBezTo>
                    <a:cubicBezTo>
                      <a:pt x="160" y="66"/>
                      <a:pt x="151" y="60"/>
                      <a:pt x="146" y="60"/>
                    </a:cubicBezTo>
                    <a:close/>
                    <a:moveTo>
                      <a:pt x="32" y="95"/>
                    </a:moveTo>
                    <a:cubicBezTo>
                      <a:pt x="26" y="95"/>
                      <a:pt x="21" y="90"/>
                      <a:pt x="21" y="83"/>
                    </a:cubicBezTo>
                    <a:cubicBezTo>
                      <a:pt x="21" y="77"/>
                      <a:pt x="26" y="72"/>
                      <a:pt x="32" y="72"/>
                    </a:cubicBezTo>
                    <a:cubicBezTo>
                      <a:pt x="38" y="72"/>
                      <a:pt x="43" y="77"/>
                      <a:pt x="43" y="83"/>
                    </a:cubicBezTo>
                    <a:cubicBezTo>
                      <a:pt x="43" y="90"/>
                      <a:pt x="38" y="95"/>
                      <a:pt x="32" y="95"/>
                    </a:cubicBezTo>
                    <a:close/>
                    <a:moveTo>
                      <a:pt x="28" y="59"/>
                    </a:moveTo>
                    <a:cubicBezTo>
                      <a:pt x="38" y="33"/>
                      <a:pt x="38" y="33"/>
                      <a:pt x="38" y="33"/>
                    </a:cubicBezTo>
                    <a:cubicBezTo>
                      <a:pt x="39" y="29"/>
                      <a:pt x="41" y="26"/>
                      <a:pt x="45" y="26"/>
                    </a:cubicBezTo>
                    <a:cubicBezTo>
                      <a:pt x="115" y="26"/>
                      <a:pt x="115" y="26"/>
                      <a:pt x="115" y="26"/>
                    </a:cubicBezTo>
                    <a:cubicBezTo>
                      <a:pt x="119" y="26"/>
                      <a:pt x="121" y="29"/>
                      <a:pt x="122" y="33"/>
                    </a:cubicBezTo>
                    <a:cubicBezTo>
                      <a:pt x="132" y="59"/>
                      <a:pt x="132" y="59"/>
                      <a:pt x="132" y="59"/>
                    </a:cubicBezTo>
                    <a:lnTo>
                      <a:pt x="28" y="59"/>
                    </a:lnTo>
                    <a:close/>
                    <a:moveTo>
                      <a:pt x="128" y="95"/>
                    </a:moveTo>
                    <a:cubicBezTo>
                      <a:pt x="122" y="95"/>
                      <a:pt x="117" y="90"/>
                      <a:pt x="117" y="83"/>
                    </a:cubicBezTo>
                    <a:cubicBezTo>
                      <a:pt x="117" y="77"/>
                      <a:pt x="122" y="72"/>
                      <a:pt x="128" y="72"/>
                    </a:cubicBezTo>
                    <a:cubicBezTo>
                      <a:pt x="134" y="72"/>
                      <a:pt x="139" y="77"/>
                      <a:pt x="139" y="83"/>
                    </a:cubicBezTo>
                    <a:cubicBezTo>
                      <a:pt x="139" y="90"/>
                      <a:pt x="134" y="95"/>
                      <a:pt x="128"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8" name="Freeform 21"/>
              <p:cNvSpPr/>
              <p:nvPr/>
            </p:nvSpPr>
            <p:spPr bwMode="auto">
              <a:xfrm>
                <a:off x="3446" y="821"/>
                <a:ext cx="97" cy="86"/>
              </a:xfrm>
              <a:custGeom>
                <a:avLst/>
                <a:gdLst>
                  <a:gd name="T0" fmla="*/ 18 w 68"/>
                  <a:gd name="T1" fmla="*/ 13 h 61"/>
                  <a:gd name="T2" fmla="*/ 18 w 68"/>
                  <a:gd name="T3" fmla="*/ 0 h 61"/>
                  <a:gd name="T4" fmla="*/ 0 w 68"/>
                  <a:gd name="T5" fmla="*/ 31 h 61"/>
                  <a:gd name="T6" fmla="*/ 18 w 68"/>
                  <a:gd name="T7" fmla="*/ 61 h 61"/>
                  <a:gd name="T8" fmla="*/ 18 w 68"/>
                  <a:gd name="T9" fmla="*/ 48 h 61"/>
                  <a:gd name="T10" fmla="*/ 36 w 68"/>
                  <a:gd name="T11" fmla="*/ 48 h 61"/>
                  <a:gd name="T12" fmla="*/ 46 w 68"/>
                  <a:gd name="T13" fmla="*/ 42 h 61"/>
                  <a:gd name="T14" fmla="*/ 68 w 68"/>
                  <a:gd name="T15" fmla="*/ 4 h 61"/>
                  <a:gd name="T16" fmla="*/ 53 w 68"/>
                  <a:gd name="T17" fmla="*/ 13 h 61"/>
                  <a:gd name="T18" fmla="*/ 18 w 68"/>
                  <a:gd name="T19" fmla="*/ 1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1">
                    <a:moveTo>
                      <a:pt x="18" y="13"/>
                    </a:moveTo>
                    <a:cubicBezTo>
                      <a:pt x="18" y="0"/>
                      <a:pt x="18" y="0"/>
                      <a:pt x="18" y="0"/>
                    </a:cubicBezTo>
                    <a:cubicBezTo>
                      <a:pt x="18" y="0"/>
                      <a:pt x="0" y="22"/>
                      <a:pt x="0" y="31"/>
                    </a:cubicBezTo>
                    <a:cubicBezTo>
                      <a:pt x="0" y="39"/>
                      <a:pt x="18" y="61"/>
                      <a:pt x="18" y="61"/>
                    </a:cubicBezTo>
                    <a:cubicBezTo>
                      <a:pt x="18" y="48"/>
                      <a:pt x="18" y="48"/>
                      <a:pt x="18" y="48"/>
                    </a:cubicBezTo>
                    <a:cubicBezTo>
                      <a:pt x="36" y="48"/>
                      <a:pt x="36" y="48"/>
                      <a:pt x="36" y="48"/>
                    </a:cubicBezTo>
                    <a:cubicBezTo>
                      <a:pt x="40" y="48"/>
                      <a:pt x="44" y="46"/>
                      <a:pt x="46" y="42"/>
                    </a:cubicBezTo>
                    <a:cubicBezTo>
                      <a:pt x="68" y="4"/>
                      <a:pt x="68" y="4"/>
                      <a:pt x="68" y="4"/>
                    </a:cubicBezTo>
                    <a:cubicBezTo>
                      <a:pt x="65" y="10"/>
                      <a:pt x="59" y="13"/>
                      <a:pt x="53" y="13"/>
                    </a:cubicBezTo>
                    <a:cubicBezTo>
                      <a:pt x="18" y="13"/>
                      <a:pt x="18" y="13"/>
                      <a:pt x="18"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9" name="Freeform 22"/>
              <p:cNvSpPr/>
              <p:nvPr/>
            </p:nvSpPr>
            <p:spPr bwMode="auto">
              <a:xfrm>
                <a:off x="3435" y="704"/>
                <a:ext cx="76" cy="67"/>
              </a:xfrm>
              <a:custGeom>
                <a:avLst/>
                <a:gdLst>
                  <a:gd name="T0" fmla="*/ 36 w 54"/>
                  <a:gd name="T1" fmla="*/ 7 h 47"/>
                  <a:gd name="T2" fmla="*/ 24 w 54"/>
                  <a:gd name="T3" fmla="*/ 0 h 47"/>
                  <a:gd name="T4" fmla="*/ 12 w 54"/>
                  <a:gd name="T5" fmla="*/ 7 h 47"/>
                  <a:gd name="T6" fmla="*/ 4 w 54"/>
                  <a:gd name="T7" fmla="*/ 22 h 47"/>
                  <a:gd name="T8" fmla="*/ 12 w 54"/>
                  <a:gd name="T9" fmla="*/ 36 h 47"/>
                  <a:gd name="T10" fmla="*/ 0 w 54"/>
                  <a:gd name="T11" fmla="*/ 42 h 47"/>
                  <a:gd name="T12" fmla="*/ 36 w 54"/>
                  <a:gd name="T13" fmla="*/ 42 h 47"/>
                  <a:gd name="T14" fmla="*/ 54 w 54"/>
                  <a:gd name="T15" fmla="*/ 12 h 47"/>
                  <a:gd name="T16" fmla="*/ 42 w 54"/>
                  <a:gd name="T17" fmla="*/ 18 h 47"/>
                  <a:gd name="T18" fmla="*/ 36 w 54"/>
                  <a:gd name="T19" fmla="*/ 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47">
                    <a:moveTo>
                      <a:pt x="36" y="7"/>
                    </a:moveTo>
                    <a:cubicBezTo>
                      <a:pt x="33" y="3"/>
                      <a:pt x="29" y="0"/>
                      <a:pt x="24" y="0"/>
                    </a:cubicBezTo>
                    <a:cubicBezTo>
                      <a:pt x="19" y="0"/>
                      <a:pt x="14" y="3"/>
                      <a:pt x="12" y="7"/>
                    </a:cubicBezTo>
                    <a:cubicBezTo>
                      <a:pt x="12" y="7"/>
                      <a:pt x="8" y="14"/>
                      <a:pt x="4" y="22"/>
                    </a:cubicBezTo>
                    <a:cubicBezTo>
                      <a:pt x="12" y="36"/>
                      <a:pt x="12" y="36"/>
                      <a:pt x="12" y="36"/>
                    </a:cubicBezTo>
                    <a:cubicBezTo>
                      <a:pt x="0" y="42"/>
                      <a:pt x="0" y="42"/>
                      <a:pt x="0" y="42"/>
                    </a:cubicBezTo>
                    <a:cubicBezTo>
                      <a:pt x="0" y="42"/>
                      <a:pt x="28" y="47"/>
                      <a:pt x="36" y="42"/>
                    </a:cubicBezTo>
                    <a:cubicBezTo>
                      <a:pt x="44" y="38"/>
                      <a:pt x="54" y="12"/>
                      <a:pt x="54" y="12"/>
                    </a:cubicBezTo>
                    <a:cubicBezTo>
                      <a:pt x="42" y="18"/>
                      <a:pt x="42" y="18"/>
                      <a:pt x="42" y="18"/>
                    </a:cubicBezTo>
                    <a:cubicBezTo>
                      <a:pt x="42" y="18"/>
                      <a:pt x="38" y="10"/>
                      <a:pt x="36"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0" name="Freeform 23"/>
              <p:cNvSpPr/>
              <p:nvPr/>
            </p:nvSpPr>
            <p:spPr bwMode="auto">
              <a:xfrm>
                <a:off x="3473" y="765"/>
                <a:ext cx="70" cy="68"/>
              </a:xfrm>
              <a:custGeom>
                <a:avLst/>
                <a:gdLst>
                  <a:gd name="T0" fmla="*/ 46 w 49"/>
                  <a:gd name="T1" fmla="*/ 41 h 48"/>
                  <a:gd name="T2" fmla="*/ 46 w 49"/>
                  <a:gd name="T3" fmla="*/ 27 h 48"/>
                  <a:gd name="T4" fmla="*/ 31 w 49"/>
                  <a:gd name="T5" fmla="*/ 0 h 48"/>
                  <a:gd name="T6" fmla="*/ 0 w 49"/>
                  <a:gd name="T7" fmla="*/ 18 h 48"/>
                  <a:gd name="T8" fmla="*/ 18 w 49"/>
                  <a:gd name="T9" fmla="*/ 48 h 48"/>
                  <a:gd name="T10" fmla="*/ 34 w 49"/>
                  <a:gd name="T11" fmla="*/ 48 h 48"/>
                  <a:gd name="T12" fmla="*/ 46 w 49"/>
                  <a:gd name="T13" fmla="*/ 41 h 48"/>
                </a:gdLst>
                <a:ahLst/>
                <a:cxnLst>
                  <a:cxn ang="0">
                    <a:pos x="T0" y="T1"/>
                  </a:cxn>
                  <a:cxn ang="0">
                    <a:pos x="T2" y="T3"/>
                  </a:cxn>
                  <a:cxn ang="0">
                    <a:pos x="T4" y="T5"/>
                  </a:cxn>
                  <a:cxn ang="0">
                    <a:pos x="T6" y="T7"/>
                  </a:cxn>
                  <a:cxn ang="0">
                    <a:pos x="T8" y="T9"/>
                  </a:cxn>
                  <a:cxn ang="0">
                    <a:pos x="T10" y="T11"/>
                  </a:cxn>
                  <a:cxn ang="0">
                    <a:pos x="T12" y="T13"/>
                  </a:cxn>
                </a:cxnLst>
                <a:rect l="0" t="0" r="r" b="b"/>
                <a:pathLst>
                  <a:path w="49" h="48">
                    <a:moveTo>
                      <a:pt x="46" y="41"/>
                    </a:moveTo>
                    <a:cubicBezTo>
                      <a:pt x="49" y="37"/>
                      <a:pt x="49" y="32"/>
                      <a:pt x="46" y="27"/>
                    </a:cubicBezTo>
                    <a:cubicBezTo>
                      <a:pt x="46" y="27"/>
                      <a:pt x="37" y="12"/>
                      <a:pt x="31" y="0"/>
                    </a:cubicBezTo>
                    <a:cubicBezTo>
                      <a:pt x="0" y="18"/>
                      <a:pt x="0" y="18"/>
                      <a:pt x="0" y="18"/>
                    </a:cubicBezTo>
                    <a:cubicBezTo>
                      <a:pt x="18" y="48"/>
                      <a:pt x="18" y="48"/>
                      <a:pt x="18" y="48"/>
                    </a:cubicBezTo>
                    <a:cubicBezTo>
                      <a:pt x="26" y="48"/>
                      <a:pt x="34" y="48"/>
                      <a:pt x="34" y="48"/>
                    </a:cubicBezTo>
                    <a:cubicBezTo>
                      <a:pt x="39" y="48"/>
                      <a:pt x="44" y="46"/>
                      <a:pt x="4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1" name="Freeform 24"/>
              <p:cNvSpPr/>
              <p:nvPr/>
            </p:nvSpPr>
            <p:spPr bwMode="auto">
              <a:xfrm>
                <a:off x="3330" y="774"/>
                <a:ext cx="75" cy="108"/>
              </a:xfrm>
              <a:custGeom>
                <a:avLst/>
                <a:gdLst>
                  <a:gd name="T0" fmla="*/ 42 w 53"/>
                  <a:gd name="T1" fmla="*/ 28 h 76"/>
                  <a:gd name="T2" fmla="*/ 53 w 53"/>
                  <a:gd name="T3" fmla="*/ 35 h 76"/>
                  <a:gd name="T4" fmla="*/ 35 w 53"/>
                  <a:gd name="T5" fmla="*/ 4 h 76"/>
                  <a:gd name="T6" fmla="*/ 0 w 53"/>
                  <a:gd name="T7" fmla="*/ 4 h 76"/>
                  <a:gd name="T8" fmla="*/ 11 w 53"/>
                  <a:gd name="T9" fmla="*/ 11 h 76"/>
                  <a:gd name="T10" fmla="*/ 2 w 53"/>
                  <a:gd name="T11" fmla="*/ 26 h 76"/>
                  <a:gd name="T12" fmla="*/ 2 w 53"/>
                  <a:gd name="T13" fmla="*/ 38 h 76"/>
                  <a:gd name="T14" fmla="*/ 24 w 53"/>
                  <a:gd name="T15" fmla="*/ 76 h 76"/>
                  <a:gd name="T16" fmla="*/ 24 w 53"/>
                  <a:gd name="T17" fmla="*/ 58 h 76"/>
                  <a:gd name="T18" fmla="*/ 42 w 53"/>
                  <a:gd name="T19" fmla="*/ 2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76">
                    <a:moveTo>
                      <a:pt x="42" y="28"/>
                    </a:moveTo>
                    <a:cubicBezTo>
                      <a:pt x="53" y="35"/>
                      <a:pt x="53" y="35"/>
                      <a:pt x="53" y="35"/>
                    </a:cubicBezTo>
                    <a:cubicBezTo>
                      <a:pt x="53" y="35"/>
                      <a:pt x="43" y="9"/>
                      <a:pt x="35" y="4"/>
                    </a:cubicBezTo>
                    <a:cubicBezTo>
                      <a:pt x="28" y="0"/>
                      <a:pt x="0" y="4"/>
                      <a:pt x="0" y="4"/>
                    </a:cubicBezTo>
                    <a:cubicBezTo>
                      <a:pt x="11" y="11"/>
                      <a:pt x="11" y="11"/>
                      <a:pt x="11" y="11"/>
                    </a:cubicBezTo>
                    <a:cubicBezTo>
                      <a:pt x="2" y="26"/>
                      <a:pt x="2" y="26"/>
                      <a:pt x="2" y="26"/>
                    </a:cubicBezTo>
                    <a:cubicBezTo>
                      <a:pt x="0" y="30"/>
                      <a:pt x="0" y="34"/>
                      <a:pt x="2" y="38"/>
                    </a:cubicBezTo>
                    <a:cubicBezTo>
                      <a:pt x="24" y="76"/>
                      <a:pt x="24" y="76"/>
                      <a:pt x="24" y="76"/>
                    </a:cubicBezTo>
                    <a:cubicBezTo>
                      <a:pt x="21" y="71"/>
                      <a:pt x="21" y="64"/>
                      <a:pt x="24" y="58"/>
                    </a:cubicBezTo>
                    <a:lnTo>
                      <a:pt x="42"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2" name="Freeform 25"/>
              <p:cNvSpPr/>
              <p:nvPr/>
            </p:nvSpPr>
            <p:spPr bwMode="auto">
              <a:xfrm>
                <a:off x="3365" y="839"/>
                <a:ext cx="66" cy="51"/>
              </a:xfrm>
              <a:custGeom>
                <a:avLst/>
                <a:gdLst>
                  <a:gd name="T0" fmla="*/ 2 w 46"/>
                  <a:gd name="T1" fmla="*/ 29 h 36"/>
                  <a:gd name="T2" fmla="*/ 14 w 46"/>
                  <a:gd name="T3" fmla="*/ 36 h 36"/>
                  <a:gd name="T4" fmla="*/ 46 w 46"/>
                  <a:gd name="T5" fmla="*/ 36 h 36"/>
                  <a:gd name="T6" fmla="*/ 46 w 46"/>
                  <a:gd name="T7" fmla="*/ 0 h 36"/>
                  <a:gd name="T8" fmla="*/ 10 w 46"/>
                  <a:gd name="T9" fmla="*/ 0 h 36"/>
                  <a:gd name="T10" fmla="*/ 2 w 46"/>
                  <a:gd name="T11" fmla="*/ 15 h 36"/>
                  <a:gd name="T12" fmla="*/ 2 w 46"/>
                  <a:gd name="T13" fmla="*/ 29 h 36"/>
                </a:gdLst>
                <a:ahLst/>
                <a:cxnLst>
                  <a:cxn ang="0">
                    <a:pos x="T0" y="T1"/>
                  </a:cxn>
                  <a:cxn ang="0">
                    <a:pos x="T2" y="T3"/>
                  </a:cxn>
                  <a:cxn ang="0">
                    <a:pos x="T4" y="T5"/>
                  </a:cxn>
                  <a:cxn ang="0">
                    <a:pos x="T6" y="T7"/>
                  </a:cxn>
                  <a:cxn ang="0">
                    <a:pos x="T8" y="T9"/>
                  </a:cxn>
                  <a:cxn ang="0">
                    <a:pos x="T10" y="T11"/>
                  </a:cxn>
                  <a:cxn ang="0">
                    <a:pos x="T12" y="T13"/>
                  </a:cxn>
                </a:cxnLst>
                <a:rect l="0" t="0" r="r" b="b"/>
                <a:pathLst>
                  <a:path w="46" h="36">
                    <a:moveTo>
                      <a:pt x="2" y="29"/>
                    </a:moveTo>
                    <a:cubicBezTo>
                      <a:pt x="5" y="33"/>
                      <a:pt x="9" y="36"/>
                      <a:pt x="14" y="36"/>
                    </a:cubicBezTo>
                    <a:cubicBezTo>
                      <a:pt x="14" y="36"/>
                      <a:pt x="32" y="36"/>
                      <a:pt x="46" y="36"/>
                    </a:cubicBezTo>
                    <a:cubicBezTo>
                      <a:pt x="46" y="0"/>
                      <a:pt x="46" y="0"/>
                      <a:pt x="46" y="0"/>
                    </a:cubicBezTo>
                    <a:cubicBezTo>
                      <a:pt x="10" y="0"/>
                      <a:pt x="10" y="0"/>
                      <a:pt x="10" y="0"/>
                    </a:cubicBezTo>
                    <a:cubicBezTo>
                      <a:pt x="6" y="8"/>
                      <a:pt x="2" y="15"/>
                      <a:pt x="2" y="15"/>
                    </a:cubicBezTo>
                    <a:cubicBezTo>
                      <a:pt x="0" y="19"/>
                      <a:pt x="0" y="24"/>
                      <a:pt x="2"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3" name="Freeform 26"/>
              <p:cNvSpPr/>
              <p:nvPr/>
            </p:nvSpPr>
            <p:spPr bwMode="auto">
              <a:xfrm>
                <a:off x="3365" y="700"/>
                <a:ext cx="104" cy="78"/>
              </a:xfrm>
              <a:custGeom>
                <a:avLst/>
                <a:gdLst>
                  <a:gd name="T0" fmla="*/ 0 w 73"/>
                  <a:gd name="T1" fmla="*/ 38 h 55"/>
                  <a:gd name="T2" fmla="*/ 31 w 73"/>
                  <a:gd name="T3" fmla="*/ 55 h 55"/>
                  <a:gd name="T4" fmla="*/ 58 w 73"/>
                  <a:gd name="T5" fmla="*/ 9 h 55"/>
                  <a:gd name="T6" fmla="*/ 73 w 73"/>
                  <a:gd name="T7" fmla="*/ 0 h 55"/>
                  <a:gd name="T8" fmla="*/ 29 w 73"/>
                  <a:gd name="T9" fmla="*/ 0 h 55"/>
                  <a:gd name="T10" fmla="*/ 19 w 73"/>
                  <a:gd name="T11" fmla="*/ 6 h 55"/>
                  <a:gd name="T12" fmla="*/ 0 w 73"/>
                  <a:gd name="T13" fmla="*/ 38 h 55"/>
                </a:gdLst>
                <a:ahLst/>
                <a:cxnLst>
                  <a:cxn ang="0">
                    <a:pos x="T0" y="T1"/>
                  </a:cxn>
                  <a:cxn ang="0">
                    <a:pos x="T2" y="T3"/>
                  </a:cxn>
                  <a:cxn ang="0">
                    <a:pos x="T4" y="T5"/>
                  </a:cxn>
                  <a:cxn ang="0">
                    <a:pos x="T6" y="T7"/>
                  </a:cxn>
                  <a:cxn ang="0">
                    <a:pos x="T8" y="T9"/>
                  </a:cxn>
                  <a:cxn ang="0">
                    <a:pos x="T10" y="T11"/>
                  </a:cxn>
                  <a:cxn ang="0">
                    <a:pos x="T12" y="T13"/>
                  </a:cxn>
                </a:cxnLst>
                <a:rect l="0" t="0" r="r" b="b"/>
                <a:pathLst>
                  <a:path w="73" h="55">
                    <a:moveTo>
                      <a:pt x="0" y="38"/>
                    </a:moveTo>
                    <a:cubicBezTo>
                      <a:pt x="31" y="55"/>
                      <a:pt x="31" y="55"/>
                      <a:pt x="31" y="55"/>
                    </a:cubicBezTo>
                    <a:cubicBezTo>
                      <a:pt x="31" y="55"/>
                      <a:pt x="54" y="16"/>
                      <a:pt x="58" y="9"/>
                    </a:cubicBezTo>
                    <a:cubicBezTo>
                      <a:pt x="61" y="3"/>
                      <a:pt x="67" y="0"/>
                      <a:pt x="73" y="0"/>
                    </a:cubicBezTo>
                    <a:cubicBezTo>
                      <a:pt x="29" y="0"/>
                      <a:pt x="29" y="0"/>
                      <a:pt x="29" y="0"/>
                    </a:cubicBezTo>
                    <a:cubicBezTo>
                      <a:pt x="25" y="0"/>
                      <a:pt x="21" y="2"/>
                      <a:pt x="19" y="6"/>
                    </a:cubicBezTo>
                    <a:cubicBezTo>
                      <a:pt x="15" y="12"/>
                      <a:pt x="0" y="38"/>
                      <a:pt x="0"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4" name="Freeform 27"/>
              <p:cNvSpPr>
                <a:spLocks noEditPoints="1"/>
              </p:cNvSpPr>
              <p:nvPr/>
            </p:nvSpPr>
            <p:spPr bwMode="auto">
              <a:xfrm>
                <a:off x="3720" y="694"/>
                <a:ext cx="250" cy="209"/>
              </a:xfrm>
              <a:custGeom>
                <a:avLst/>
                <a:gdLst>
                  <a:gd name="T0" fmla="*/ 95 w 176"/>
                  <a:gd name="T1" fmla="*/ 0 h 147"/>
                  <a:gd name="T2" fmla="*/ 81 w 176"/>
                  <a:gd name="T3" fmla="*/ 14 h 147"/>
                  <a:gd name="T4" fmla="*/ 95 w 176"/>
                  <a:gd name="T5" fmla="*/ 29 h 147"/>
                  <a:gd name="T6" fmla="*/ 110 w 176"/>
                  <a:gd name="T7" fmla="*/ 14 h 147"/>
                  <a:gd name="T8" fmla="*/ 95 w 176"/>
                  <a:gd name="T9" fmla="*/ 0 h 147"/>
                  <a:gd name="T10" fmla="*/ 28 w 176"/>
                  <a:gd name="T11" fmla="*/ 6 h 147"/>
                  <a:gd name="T12" fmla="*/ 20 w 176"/>
                  <a:gd name="T13" fmla="*/ 12 h 147"/>
                  <a:gd name="T14" fmla="*/ 14 w 176"/>
                  <a:gd name="T15" fmla="*/ 36 h 147"/>
                  <a:gd name="T16" fmla="*/ 9 w 176"/>
                  <a:gd name="T17" fmla="*/ 32 h 147"/>
                  <a:gd name="T18" fmla="*/ 6 w 176"/>
                  <a:gd name="T19" fmla="*/ 32 h 147"/>
                  <a:gd name="T20" fmla="*/ 4 w 176"/>
                  <a:gd name="T21" fmla="*/ 34 h 147"/>
                  <a:gd name="T22" fmla="*/ 5 w 176"/>
                  <a:gd name="T23" fmla="*/ 37 h 147"/>
                  <a:gd name="T24" fmla="*/ 12 w 176"/>
                  <a:gd name="T25" fmla="*/ 43 h 147"/>
                  <a:gd name="T26" fmla="*/ 14 w 176"/>
                  <a:gd name="T27" fmla="*/ 49 h 147"/>
                  <a:gd name="T28" fmla="*/ 16 w 176"/>
                  <a:gd name="T29" fmla="*/ 51 h 147"/>
                  <a:gd name="T30" fmla="*/ 12 w 176"/>
                  <a:gd name="T31" fmla="*/ 55 h 147"/>
                  <a:gd name="T32" fmla="*/ 10 w 176"/>
                  <a:gd name="T33" fmla="*/ 61 h 147"/>
                  <a:gd name="T34" fmla="*/ 10 w 176"/>
                  <a:gd name="T35" fmla="*/ 98 h 147"/>
                  <a:gd name="T36" fmla="*/ 1 w 176"/>
                  <a:gd name="T37" fmla="*/ 134 h 147"/>
                  <a:gd name="T38" fmla="*/ 3 w 176"/>
                  <a:gd name="T39" fmla="*/ 143 h 147"/>
                  <a:gd name="T40" fmla="*/ 12 w 176"/>
                  <a:gd name="T41" fmla="*/ 145 h 147"/>
                  <a:gd name="T42" fmla="*/ 18 w 176"/>
                  <a:gd name="T43" fmla="*/ 139 h 147"/>
                  <a:gd name="T44" fmla="*/ 28 w 176"/>
                  <a:gd name="T45" fmla="*/ 102 h 147"/>
                  <a:gd name="T46" fmla="*/ 28 w 176"/>
                  <a:gd name="T47" fmla="*/ 100 h 147"/>
                  <a:gd name="T48" fmla="*/ 28 w 176"/>
                  <a:gd name="T49" fmla="*/ 72 h 147"/>
                  <a:gd name="T50" fmla="*/ 49 w 176"/>
                  <a:gd name="T51" fmla="*/ 98 h 147"/>
                  <a:gd name="T52" fmla="*/ 31 w 176"/>
                  <a:gd name="T53" fmla="*/ 133 h 147"/>
                  <a:gd name="T54" fmla="*/ 35 w 176"/>
                  <a:gd name="T55" fmla="*/ 145 h 147"/>
                  <a:gd name="T56" fmla="*/ 47 w 176"/>
                  <a:gd name="T57" fmla="*/ 141 h 147"/>
                  <a:gd name="T58" fmla="*/ 68 w 176"/>
                  <a:gd name="T59" fmla="*/ 101 h 147"/>
                  <a:gd name="T60" fmla="*/ 67 w 176"/>
                  <a:gd name="T61" fmla="*/ 91 h 147"/>
                  <a:gd name="T62" fmla="*/ 63 w 176"/>
                  <a:gd name="T63" fmla="*/ 86 h 147"/>
                  <a:gd name="T64" fmla="*/ 64 w 176"/>
                  <a:gd name="T65" fmla="*/ 85 h 147"/>
                  <a:gd name="T66" fmla="*/ 64 w 176"/>
                  <a:gd name="T67" fmla="*/ 85 h 147"/>
                  <a:gd name="T68" fmla="*/ 106 w 176"/>
                  <a:gd name="T69" fmla="*/ 118 h 147"/>
                  <a:gd name="T70" fmla="*/ 67 w 176"/>
                  <a:gd name="T71" fmla="*/ 145 h 147"/>
                  <a:gd name="T72" fmla="*/ 176 w 176"/>
                  <a:gd name="T73" fmla="*/ 145 h 147"/>
                  <a:gd name="T74" fmla="*/ 125 w 176"/>
                  <a:gd name="T75" fmla="*/ 105 h 147"/>
                  <a:gd name="T76" fmla="*/ 111 w 176"/>
                  <a:gd name="T77" fmla="*/ 114 h 147"/>
                  <a:gd name="T78" fmla="*/ 67 w 176"/>
                  <a:gd name="T79" fmla="*/ 79 h 147"/>
                  <a:gd name="T80" fmla="*/ 87 w 176"/>
                  <a:gd name="T81" fmla="*/ 42 h 147"/>
                  <a:gd name="T82" fmla="*/ 87 w 176"/>
                  <a:gd name="T83" fmla="*/ 34 h 147"/>
                  <a:gd name="T84" fmla="*/ 70 w 176"/>
                  <a:gd name="T85" fmla="*/ 10 h 147"/>
                  <a:gd name="T86" fmla="*/ 63 w 176"/>
                  <a:gd name="T87" fmla="*/ 6 h 147"/>
                  <a:gd name="T88" fmla="*/ 28 w 176"/>
                  <a:gd name="T89" fmla="*/ 6 h 147"/>
                  <a:gd name="T90" fmla="*/ 34 w 176"/>
                  <a:gd name="T91" fmla="*/ 21 h 147"/>
                  <a:gd name="T92" fmla="*/ 45 w 176"/>
                  <a:gd name="T93" fmla="*/ 22 h 147"/>
                  <a:gd name="T94" fmla="*/ 31 w 176"/>
                  <a:gd name="T95" fmla="*/ 36 h 147"/>
                  <a:gd name="T96" fmla="*/ 34 w 176"/>
                  <a:gd name="T97" fmla="*/ 21 h 147"/>
                  <a:gd name="T98" fmla="*/ 64 w 176"/>
                  <a:gd name="T99" fmla="*/ 52 h 147"/>
                  <a:gd name="T100" fmla="*/ 54 w 176"/>
                  <a:gd name="T101" fmla="*/ 68 h 147"/>
                  <a:gd name="T102" fmla="*/ 47 w 176"/>
                  <a:gd name="T103" fmla="*/ 63 h 147"/>
                  <a:gd name="T104" fmla="*/ 64 w 176"/>
                  <a:gd name="T105" fmla="*/ 52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47">
                    <a:moveTo>
                      <a:pt x="95" y="0"/>
                    </a:moveTo>
                    <a:cubicBezTo>
                      <a:pt x="87" y="0"/>
                      <a:pt x="81" y="6"/>
                      <a:pt x="81" y="14"/>
                    </a:cubicBezTo>
                    <a:cubicBezTo>
                      <a:pt x="81" y="23"/>
                      <a:pt x="87" y="29"/>
                      <a:pt x="95" y="29"/>
                    </a:cubicBezTo>
                    <a:cubicBezTo>
                      <a:pt x="103" y="29"/>
                      <a:pt x="110" y="23"/>
                      <a:pt x="110" y="14"/>
                    </a:cubicBezTo>
                    <a:cubicBezTo>
                      <a:pt x="110" y="6"/>
                      <a:pt x="103" y="0"/>
                      <a:pt x="95" y="0"/>
                    </a:cubicBezTo>
                    <a:close/>
                    <a:moveTo>
                      <a:pt x="28" y="6"/>
                    </a:moveTo>
                    <a:cubicBezTo>
                      <a:pt x="24" y="6"/>
                      <a:pt x="21" y="8"/>
                      <a:pt x="20" y="12"/>
                    </a:cubicBezTo>
                    <a:cubicBezTo>
                      <a:pt x="14" y="36"/>
                      <a:pt x="14" y="36"/>
                      <a:pt x="14" y="36"/>
                    </a:cubicBezTo>
                    <a:cubicBezTo>
                      <a:pt x="9" y="32"/>
                      <a:pt x="9" y="32"/>
                      <a:pt x="9" y="32"/>
                    </a:cubicBezTo>
                    <a:cubicBezTo>
                      <a:pt x="8" y="32"/>
                      <a:pt x="7" y="32"/>
                      <a:pt x="6" y="32"/>
                    </a:cubicBezTo>
                    <a:cubicBezTo>
                      <a:pt x="5" y="32"/>
                      <a:pt x="4" y="33"/>
                      <a:pt x="4" y="34"/>
                    </a:cubicBezTo>
                    <a:cubicBezTo>
                      <a:pt x="3" y="35"/>
                      <a:pt x="4" y="37"/>
                      <a:pt x="5" y="37"/>
                    </a:cubicBezTo>
                    <a:cubicBezTo>
                      <a:pt x="12" y="43"/>
                      <a:pt x="12" y="43"/>
                      <a:pt x="12" y="43"/>
                    </a:cubicBezTo>
                    <a:cubicBezTo>
                      <a:pt x="12" y="45"/>
                      <a:pt x="13" y="47"/>
                      <a:pt x="14" y="49"/>
                    </a:cubicBezTo>
                    <a:cubicBezTo>
                      <a:pt x="15" y="50"/>
                      <a:pt x="16" y="50"/>
                      <a:pt x="16" y="51"/>
                    </a:cubicBezTo>
                    <a:cubicBezTo>
                      <a:pt x="12" y="55"/>
                      <a:pt x="12" y="55"/>
                      <a:pt x="12" y="55"/>
                    </a:cubicBezTo>
                    <a:cubicBezTo>
                      <a:pt x="11" y="56"/>
                      <a:pt x="10" y="59"/>
                      <a:pt x="10" y="61"/>
                    </a:cubicBezTo>
                    <a:cubicBezTo>
                      <a:pt x="10" y="61"/>
                      <a:pt x="10" y="96"/>
                      <a:pt x="10" y="98"/>
                    </a:cubicBezTo>
                    <a:cubicBezTo>
                      <a:pt x="1" y="134"/>
                      <a:pt x="1" y="134"/>
                      <a:pt x="1" y="134"/>
                    </a:cubicBezTo>
                    <a:cubicBezTo>
                      <a:pt x="0" y="137"/>
                      <a:pt x="1" y="141"/>
                      <a:pt x="3" y="143"/>
                    </a:cubicBezTo>
                    <a:cubicBezTo>
                      <a:pt x="5" y="145"/>
                      <a:pt x="9" y="146"/>
                      <a:pt x="12" y="145"/>
                    </a:cubicBezTo>
                    <a:cubicBezTo>
                      <a:pt x="15" y="144"/>
                      <a:pt x="17" y="142"/>
                      <a:pt x="18" y="139"/>
                    </a:cubicBezTo>
                    <a:cubicBezTo>
                      <a:pt x="28" y="102"/>
                      <a:pt x="28" y="102"/>
                      <a:pt x="28" y="102"/>
                    </a:cubicBezTo>
                    <a:cubicBezTo>
                      <a:pt x="28" y="101"/>
                      <a:pt x="28" y="100"/>
                      <a:pt x="28" y="100"/>
                    </a:cubicBezTo>
                    <a:cubicBezTo>
                      <a:pt x="28" y="100"/>
                      <a:pt x="28" y="82"/>
                      <a:pt x="28" y="72"/>
                    </a:cubicBezTo>
                    <a:cubicBezTo>
                      <a:pt x="49" y="98"/>
                      <a:pt x="49" y="98"/>
                      <a:pt x="49" y="98"/>
                    </a:cubicBezTo>
                    <a:cubicBezTo>
                      <a:pt x="31" y="133"/>
                      <a:pt x="31" y="133"/>
                      <a:pt x="31" y="133"/>
                    </a:cubicBezTo>
                    <a:cubicBezTo>
                      <a:pt x="29" y="137"/>
                      <a:pt x="31" y="143"/>
                      <a:pt x="35" y="145"/>
                    </a:cubicBezTo>
                    <a:cubicBezTo>
                      <a:pt x="39" y="147"/>
                      <a:pt x="45" y="146"/>
                      <a:pt x="47" y="141"/>
                    </a:cubicBezTo>
                    <a:cubicBezTo>
                      <a:pt x="68" y="101"/>
                      <a:pt x="68" y="101"/>
                      <a:pt x="68" y="101"/>
                    </a:cubicBezTo>
                    <a:cubicBezTo>
                      <a:pt x="70" y="98"/>
                      <a:pt x="69" y="94"/>
                      <a:pt x="67" y="91"/>
                    </a:cubicBezTo>
                    <a:cubicBezTo>
                      <a:pt x="63" y="86"/>
                      <a:pt x="63" y="86"/>
                      <a:pt x="63" y="86"/>
                    </a:cubicBezTo>
                    <a:cubicBezTo>
                      <a:pt x="64" y="86"/>
                      <a:pt x="64" y="86"/>
                      <a:pt x="64" y="85"/>
                    </a:cubicBezTo>
                    <a:cubicBezTo>
                      <a:pt x="64" y="85"/>
                      <a:pt x="64" y="85"/>
                      <a:pt x="64" y="85"/>
                    </a:cubicBezTo>
                    <a:cubicBezTo>
                      <a:pt x="106" y="118"/>
                      <a:pt x="106" y="118"/>
                      <a:pt x="106" y="118"/>
                    </a:cubicBezTo>
                    <a:cubicBezTo>
                      <a:pt x="67" y="145"/>
                      <a:pt x="67" y="145"/>
                      <a:pt x="67" y="145"/>
                    </a:cubicBezTo>
                    <a:cubicBezTo>
                      <a:pt x="176" y="145"/>
                      <a:pt x="176" y="145"/>
                      <a:pt x="176" y="145"/>
                    </a:cubicBezTo>
                    <a:cubicBezTo>
                      <a:pt x="125" y="105"/>
                      <a:pt x="125" y="105"/>
                      <a:pt x="125" y="105"/>
                    </a:cubicBezTo>
                    <a:cubicBezTo>
                      <a:pt x="111" y="114"/>
                      <a:pt x="111" y="114"/>
                      <a:pt x="111" y="114"/>
                    </a:cubicBezTo>
                    <a:cubicBezTo>
                      <a:pt x="67" y="79"/>
                      <a:pt x="67" y="79"/>
                      <a:pt x="67" y="79"/>
                    </a:cubicBezTo>
                    <a:cubicBezTo>
                      <a:pt x="87" y="42"/>
                      <a:pt x="87" y="42"/>
                      <a:pt x="87" y="42"/>
                    </a:cubicBezTo>
                    <a:cubicBezTo>
                      <a:pt x="89" y="40"/>
                      <a:pt x="88" y="36"/>
                      <a:pt x="87" y="34"/>
                    </a:cubicBezTo>
                    <a:cubicBezTo>
                      <a:pt x="70" y="10"/>
                      <a:pt x="70" y="10"/>
                      <a:pt x="70" y="10"/>
                    </a:cubicBezTo>
                    <a:cubicBezTo>
                      <a:pt x="69" y="7"/>
                      <a:pt x="66" y="6"/>
                      <a:pt x="63" y="6"/>
                    </a:cubicBezTo>
                    <a:cubicBezTo>
                      <a:pt x="28" y="6"/>
                      <a:pt x="28" y="6"/>
                      <a:pt x="28" y="6"/>
                    </a:cubicBezTo>
                    <a:close/>
                    <a:moveTo>
                      <a:pt x="34" y="21"/>
                    </a:moveTo>
                    <a:cubicBezTo>
                      <a:pt x="45" y="22"/>
                      <a:pt x="45" y="22"/>
                      <a:pt x="45" y="22"/>
                    </a:cubicBezTo>
                    <a:cubicBezTo>
                      <a:pt x="31" y="36"/>
                      <a:pt x="31" y="36"/>
                      <a:pt x="31" y="36"/>
                    </a:cubicBezTo>
                    <a:lnTo>
                      <a:pt x="34" y="21"/>
                    </a:lnTo>
                    <a:close/>
                    <a:moveTo>
                      <a:pt x="64" y="52"/>
                    </a:moveTo>
                    <a:cubicBezTo>
                      <a:pt x="54" y="68"/>
                      <a:pt x="54" y="68"/>
                      <a:pt x="54" y="68"/>
                    </a:cubicBezTo>
                    <a:cubicBezTo>
                      <a:pt x="47" y="63"/>
                      <a:pt x="47" y="63"/>
                      <a:pt x="47" y="63"/>
                    </a:cubicBezTo>
                    <a:lnTo>
                      <a:pt x="64"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5" name="Freeform 28"/>
              <p:cNvSpPr/>
              <p:nvPr/>
            </p:nvSpPr>
            <p:spPr bwMode="auto">
              <a:xfrm>
                <a:off x="4125" y="796"/>
                <a:ext cx="105" cy="93"/>
              </a:xfrm>
              <a:custGeom>
                <a:avLst/>
                <a:gdLst>
                  <a:gd name="T0" fmla="*/ 4 w 74"/>
                  <a:gd name="T1" fmla="*/ 27 h 65"/>
                  <a:gd name="T2" fmla="*/ 25 w 74"/>
                  <a:gd name="T3" fmla="*/ 6 h 65"/>
                  <a:gd name="T4" fmla="*/ 34 w 74"/>
                  <a:gd name="T5" fmla="*/ 15 h 65"/>
                  <a:gd name="T6" fmla="*/ 23 w 74"/>
                  <a:gd name="T7" fmla="*/ 26 h 65"/>
                  <a:gd name="T8" fmla="*/ 65 w 74"/>
                  <a:gd name="T9" fmla="*/ 26 h 65"/>
                  <a:gd name="T10" fmla="*/ 64 w 74"/>
                  <a:gd name="T11" fmla="*/ 39 h 65"/>
                  <a:gd name="T12" fmla="*/ 23 w 74"/>
                  <a:gd name="T13" fmla="*/ 39 h 65"/>
                  <a:gd name="T14" fmla="*/ 34 w 74"/>
                  <a:gd name="T15" fmla="*/ 50 h 65"/>
                  <a:gd name="T16" fmla="*/ 25 w 74"/>
                  <a:gd name="T17" fmla="*/ 59 h 65"/>
                  <a:gd name="T18" fmla="*/ 4 w 74"/>
                  <a:gd name="T19" fmla="*/ 38 h 65"/>
                  <a:gd name="T20" fmla="*/ 4 w 74"/>
                  <a:gd name="T21" fmla="*/ 2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65">
                    <a:moveTo>
                      <a:pt x="4" y="27"/>
                    </a:moveTo>
                    <a:cubicBezTo>
                      <a:pt x="25" y="6"/>
                      <a:pt x="25" y="6"/>
                      <a:pt x="25" y="6"/>
                    </a:cubicBezTo>
                    <a:cubicBezTo>
                      <a:pt x="31" y="0"/>
                      <a:pt x="40" y="9"/>
                      <a:pt x="34" y="15"/>
                    </a:cubicBezTo>
                    <a:cubicBezTo>
                      <a:pt x="23" y="26"/>
                      <a:pt x="23" y="26"/>
                      <a:pt x="23" y="26"/>
                    </a:cubicBezTo>
                    <a:cubicBezTo>
                      <a:pt x="65" y="26"/>
                      <a:pt x="65" y="26"/>
                      <a:pt x="65" y="26"/>
                    </a:cubicBezTo>
                    <a:cubicBezTo>
                      <a:pt x="74" y="26"/>
                      <a:pt x="74" y="39"/>
                      <a:pt x="64" y="39"/>
                    </a:cubicBezTo>
                    <a:cubicBezTo>
                      <a:pt x="23" y="39"/>
                      <a:pt x="23" y="39"/>
                      <a:pt x="23" y="39"/>
                    </a:cubicBezTo>
                    <a:cubicBezTo>
                      <a:pt x="34" y="50"/>
                      <a:pt x="34" y="50"/>
                      <a:pt x="34" y="50"/>
                    </a:cubicBezTo>
                    <a:cubicBezTo>
                      <a:pt x="40" y="56"/>
                      <a:pt x="31" y="65"/>
                      <a:pt x="25" y="59"/>
                    </a:cubicBezTo>
                    <a:cubicBezTo>
                      <a:pt x="4" y="38"/>
                      <a:pt x="4" y="38"/>
                      <a:pt x="4" y="38"/>
                    </a:cubicBezTo>
                    <a:cubicBezTo>
                      <a:pt x="1" y="35"/>
                      <a:pt x="0" y="30"/>
                      <a:pt x="4"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6" name="Oval 29"/>
              <p:cNvSpPr>
                <a:spLocks noChangeArrowheads="1"/>
              </p:cNvSpPr>
              <p:nvPr/>
            </p:nvSpPr>
            <p:spPr bwMode="auto">
              <a:xfrm>
                <a:off x="4208" y="708"/>
                <a:ext cx="34" cy="3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7" name="Freeform 30"/>
              <p:cNvSpPr/>
              <p:nvPr/>
            </p:nvSpPr>
            <p:spPr bwMode="auto">
              <a:xfrm>
                <a:off x="4182" y="730"/>
                <a:ext cx="200" cy="163"/>
              </a:xfrm>
              <a:custGeom>
                <a:avLst/>
                <a:gdLst>
                  <a:gd name="T0" fmla="*/ 135 w 141"/>
                  <a:gd name="T1" fmla="*/ 60 h 115"/>
                  <a:gd name="T2" fmla="*/ 133 w 141"/>
                  <a:gd name="T3" fmla="*/ 60 h 115"/>
                  <a:gd name="T4" fmla="*/ 105 w 141"/>
                  <a:gd name="T5" fmla="*/ 60 h 115"/>
                  <a:gd name="T6" fmla="*/ 64 w 141"/>
                  <a:gd name="T7" fmla="*/ 12 h 115"/>
                  <a:gd name="T8" fmla="*/ 75 w 141"/>
                  <a:gd name="T9" fmla="*/ 12 h 115"/>
                  <a:gd name="T10" fmla="*/ 93 w 141"/>
                  <a:gd name="T11" fmla="*/ 34 h 115"/>
                  <a:gd name="T12" fmla="*/ 98 w 141"/>
                  <a:gd name="T13" fmla="*/ 36 h 115"/>
                  <a:gd name="T14" fmla="*/ 104 w 141"/>
                  <a:gd name="T15" fmla="*/ 30 h 115"/>
                  <a:gd name="T16" fmla="*/ 102 w 141"/>
                  <a:gd name="T17" fmla="*/ 25 h 115"/>
                  <a:gd name="T18" fmla="*/ 82 w 141"/>
                  <a:gd name="T19" fmla="*/ 2 h 115"/>
                  <a:gd name="T20" fmla="*/ 77 w 141"/>
                  <a:gd name="T21" fmla="*/ 0 h 115"/>
                  <a:gd name="T22" fmla="*/ 48 w 141"/>
                  <a:gd name="T23" fmla="*/ 0 h 115"/>
                  <a:gd name="T24" fmla="*/ 28 w 141"/>
                  <a:gd name="T25" fmla="*/ 15 h 115"/>
                  <a:gd name="T26" fmla="*/ 28 w 141"/>
                  <a:gd name="T27" fmla="*/ 32 h 115"/>
                  <a:gd name="T28" fmla="*/ 6 w 141"/>
                  <a:gd name="T29" fmla="*/ 32 h 115"/>
                  <a:gd name="T30" fmla="*/ 2 w 141"/>
                  <a:gd name="T31" fmla="*/ 34 h 115"/>
                  <a:gd name="T32" fmla="*/ 2 w 141"/>
                  <a:gd name="T33" fmla="*/ 43 h 115"/>
                  <a:gd name="T34" fmla="*/ 6 w 141"/>
                  <a:gd name="T35" fmla="*/ 45 h 115"/>
                  <a:gd name="T36" fmla="*/ 32 w 141"/>
                  <a:gd name="T37" fmla="*/ 45 h 115"/>
                  <a:gd name="T38" fmla="*/ 40 w 141"/>
                  <a:gd name="T39" fmla="*/ 38 h 115"/>
                  <a:gd name="T40" fmla="*/ 40 w 141"/>
                  <a:gd name="T41" fmla="*/ 27 h 115"/>
                  <a:gd name="T42" fmla="*/ 55 w 141"/>
                  <a:gd name="T43" fmla="*/ 45 h 115"/>
                  <a:gd name="T44" fmla="*/ 41 w 141"/>
                  <a:gd name="T45" fmla="*/ 59 h 115"/>
                  <a:gd name="T46" fmla="*/ 40 w 141"/>
                  <a:gd name="T47" fmla="*/ 69 h 115"/>
                  <a:gd name="T48" fmla="*/ 49 w 141"/>
                  <a:gd name="T49" fmla="*/ 109 h 115"/>
                  <a:gd name="T50" fmla="*/ 57 w 141"/>
                  <a:gd name="T51" fmla="*/ 115 h 115"/>
                  <a:gd name="T52" fmla="*/ 64 w 141"/>
                  <a:gd name="T53" fmla="*/ 108 h 115"/>
                  <a:gd name="T54" fmla="*/ 64 w 141"/>
                  <a:gd name="T55" fmla="*/ 106 h 115"/>
                  <a:gd name="T56" fmla="*/ 57 w 141"/>
                  <a:gd name="T57" fmla="*/ 72 h 115"/>
                  <a:gd name="T58" fmla="*/ 75 w 141"/>
                  <a:gd name="T59" fmla="*/ 54 h 115"/>
                  <a:gd name="T60" fmla="*/ 91 w 141"/>
                  <a:gd name="T61" fmla="*/ 72 h 115"/>
                  <a:gd name="T62" fmla="*/ 101 w 141"/>
                  <a:gd name="T63" fmla="*/ 75 h 115"/>
                  <a:gd name="T64" fmla="*/ 133 w 141"/>
                  <a:gd name="T65" fmla="*/ 75 h 115"/>
                  <a:gd name="T66" fmla="*/ 141 w 141"/>
                  <a:gd name="T67" fmla="*/ 69 h 115"/>
                  <a:gd name="T68" fmla="*/ 135 w 141"/>
                  <a:gd name="T69" fmla="*/ 6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 h="115">
                    <a:moveTo>
                      <a:pt x="135" y="60"/>
                    </a:moveTo>
                    <a:cubicBezTo>
                      <a:pt x="134" y="60"/>
                      <a:pt x="133" y="60"/>
                      <a:pt x="133" y="60"/>
                    </a:cubicBezTo>
                    <a:cubicBezTo>
                      <a:pt x="105" y="60"/>
                      <a:pt x="105" y="60"/>
                      <a:pt x="105" y="60"/>
                    </a:cubicBezTo>
                    <a:cubicBezTo>
                      <a:pt x="64" y="12"/>
                      <a:pt x="64" y="12"/>
                      <a:pt x="64" y="12"/>
                    </a:cubicBezTo>
                    <a:cubicBezTo>
                      <a:pt x="75" y="12"/>
                      <a:pt x="75" y="12"/>
                      <a:pt x="75" y="12"/>
                    </a:cubicBezTo>
                    <a:cubicBezTo>
                      <a:pt x="93" y="34"/>
                      <a:pt x="93" y="34"/>
                      <a:pt x="93" y="34"/>
                    </a:cubicBezTo>
                    <a:cubicBezTo>
                      <a:pt x="94" y="35"/>
                      <a:pt x="96" y="36"/>
                      <a:pt x="98" y="36"/>
                    </a:cubicBezTo>
                    <a:cubicBezTo>
                      <a:pt x="101" y="36"/>
                      <a:pt x="104" y="33"/>
                      <a:pt x="104" y="30"/>
                    </a:cubicBezTo>
                    <a:cubicBezTo>
                      <a:pt x="104" y="28"/>
                      <a:pt x="103" y="26"/>
                      <a:pt x="102" y="25"/>
                    </a:cubicBezTo>
                    <a:cubicBezTo>
                      <a:pt x="82" y="2"/>
                      <a:pt x="82" y="2"/>
                      <a:pt x="82" y="2"/>
                    </a:cubicBezTo>
                    <a:cubicBezTo>
                      <a:pt x="81" y="1"/>
                      <a:pt x="79" y="0"/>
                      <a:pt x="77" y="0"/>
                    </a:cubicBezTo>
                    <a:cubicBezTo>
                      <a:pt x="48" y="0"/>
                      <a:pt x="48" y="0"/>
                      <a:pt x="48" y="0"/>
                    </a:cubicBezTo>
                    <a:cubicBezTo>
                      <a:pt x="48" y="0"/>
                      <a:pt x="29" y="14"/>
                      <a:pt x="28" y="15"/>
                    </a:cubicBezTo>
                    <a:cubicBezTo>
                      <a:pt x="28" y="32"/>
                      <a:pt x="28" y="32"/>
                      <a:pt x="28" y="32"/>
                    </a:cubicBezTo>
                    <a:cubicBezTo>
                      <a:pt x="6" y="32"/>
                      <a:pt x="6" y="32"/>
                      <a:pt x="6" y="32"/>
                    </a:cubicBezTo>
                    <a:cubicBezTo>
                      <a:pt x="5" y="32"/>
                      <a:pt x="3" y="33"/>
                      <a:pt x="2" y="34"/>
                    </a:cubicBezTo>
                    <a:cubicBezTo>
                      <a:pt x="0" y="36"/>
                      <a:pt x="0" y="40"/>
                      <a:pt x="2" y="43"/>
                    </a:cubicBezTo>
                    <a:cubicBezTo>
                      <a:pt x="3" y="44"/>
                      <a:pt x="5" y="44"/>
                      <a:pt x="6" y="45"/>
                    </a:cubicBezTo>
                    <a:cubicBezTo>
                      <a:pt x="32" y="45"/>
                      <a:pt x="32" y="45"/>
                      <a:pt x="32" y="45"/>
                    </a:cubicBezTo>
                    <a:cubicBezTo>
                      <a:pt x="40" y="44"/>
                      <a:pt x="40" y="38"/>
                      <a:pt x="40" y="38"/>
                    </a:cubicBezTo>
                    <a:cubicBezTo>
                      <a:pt x="40" y="27"/>
                      <a:pt x="40" y="27"/>
                      <a:pt x="40" y="27"/>
                    </a:cubicBezTo>
                    <a:cubicBezTo>
                      <a:pt x="55" y="45"/>
                      <a:pt x="55" y="45"/>
                      <a:pt x="55" y="45"/>
                    </a:cubicBezTo>
                    <a:cubicBezTo>
                      <a:pt x="41" y="59"/>
                      <a:pt x="41" y="59"/>
                      <a:pt x="41" y="59"/>
                    </a:cubicBezTo>
                    <a:cubicBezTo>
                      <a:pt x="41" y="59"/>
                      <a:pt x="38" y="62"/>
                      <a:pt x="40" y="69"/>
                    </a:cubicBezTo>
                    <a:cubicBezTo>
                      <a:pt x="49" y="109"/>
                      <a:pt x="49" y="109"/>
                      <a:pt x="49" y="109"/>
                    </a:cubicBezTo>
                    <a:cubicBezTo>
                      <a:pt x="50" y="113"/>
                      <a:pt x="53" y="115"/>
                      <a:pt x="57" y="115"/>
                    </a:cubicBezTo>
                    <a:cubicBezTo>
                      <a:pt x="61" y="115"/>
                      <a:pt x="64" y="112"/>
                      <a:pt x="64" y="108"/>
                    </a:cubicBezTo>
                    <a:cubicBezTo>
                      <a:pt x="64" y="107"/>
                      <a:pt x="64" y="106"/>
                      <a:pt x="64" y="106"/>
                    </a:cubicBezTo>
                    <a:cubicBezTo>
                      <a:pt x="57" y="72"/>
                      <a:pt x="57" y="72"/>
                      <a:pt x="57" y="72"/>
                    </a:cubicBezTo>
                    <a:cubicBezTo>
                      <a:pt x="75" y="54"/>
                      <a:pt x="75" y="54"/>
                      <a:pt x="75" y="54"/>
                    </a:cubicBezTo>
                    <a:cubicBezTo>
                      <a:pt x="91" y="72"/>
                      <a:pt x="91" y="72"/>
                      <a:pt x="91" y="72"/>
                    </a:cubicBezTo>
                    <a:cubicBezTo>
                      <a:pt x="91" y="72"/>
                      <a:pt x="94" y="75"/>
                      <a:pt x="101" y="75"/>
                    </a:cubicBezTo>
                    <a:cubicBezTo>
                      <a:pt x="133" y="75"/>
                      <a:pt x="133" y="75"/>
                      <a:pt x="133" y="75"/>
                    </a:cubicBezTo>
                    <a:cubicBezTo>
                      <a:pt x="136" y="75"/>
                      <a:pt x="140" y="73"/>
                      <a:pt x="141" y="69"/>
                    </a:cubicBezTo>
                    <a:cubicBezTo>
                      <a:pt x="141" y="65"/>
                      <a:pt x="139" y="61"/>
                      <a:pt x="135"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8" name="Freeform 31"/>
              <p:cNvSpPr>
                <a:spLocks noEditPoints="1"/>
              </p:cNvSpPr>
              <p:nvPr/>
            </p:nvSpPr>
            <p:spPr bwMode="auto">
              <a:xfrm>
                <a:off x="4533" y="744"/>
                <a:ext cx="250" cy="119"/>
              </a:xfrm>
              <a:custGeom>
                <a:avLst/>
                <a:gdLst>
                  <a:gd name="T0" fmla="*/ 0 w 250"/>
                  <a:gd name="T1" fmla="*/ 119 h 119"/>
                  <a:gd name="T2" fmla="*/ 0 w 250"/>
                  <a:gd name="T3" fmla="*/ 0 h 119"/>
                  <a:gd name="T4" fmla="*/ 250 w 250"/>
                  <a:gd name="T5" fmla="*/ 0 h 119"/>
                  <a:gd name="T6" fmla="*/ 250 w 250"/>
                  <a:gd name="T7" fmla="*/ 119 h 119"/>
                  <a:gd name="T8" fmla="*/ 0 w 250"/>
                  <a:gd name="T9" fmla="*/ 119 h 119"/>
                  <a:gd name="T10" fmla="*/ 0 w 250"/>
                  <a:gd name="T11" fmla="*/ 119 h 119"/>
                  <a:gd name="T12" fmla="*/ 17 w 250"/>
                  <a:gd name="T13" fmla="*/ 102 h 119"/>
                  <a:gd name="T14" fmla="*/ 233 w 250"/>
                  <a:gd name="T15" fmla="*/ 102 h 119"/>
                  <a:gd name="T16" fmla="*/ 233 w 250"/>
                  <a:gd name="T17" fmla="*/ 17 h 119"/>
                  <a:gd name="T18" fmla="*/ 17 w 250"/>
                  <a:gd name="T19" fmla="*/ 17 h 119"/>
                  <a:gd name="T20" fmla="*/ 17 w 250"/>
                  <a:gd name="T21" fmla="*/ 102 h 119"/>
                  <a:gd name="T22" fmla="*/ 17 w 250"/>
                  <a:gd name="T23" fmla="*/ 10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0" h="119">
                    <a:moveTo>
                      <a:pt x="0" y="119"/>
                    </a:moveTo>
                    <a:lnTo>
                      <a:pt x="0" y="0"/>
                    </a:lnTo>
                    <a:lnTo>
                      <a:pt x="250" y="0"/>
                    </a:lnTo>
                    <a:lnTo>
                      <a:pt x="250" y="119"/>
                    </a:lnTo>
                    <a:lnTo>
                      <a:pt x="0" y="119"/>
                    </a:lnTo>
                    <a:lnTo>
                      <a:pt x="0" y="119"/>
                    </a:lnTo>
                    <a:close/>
                    <a:moveTo>
                      <a:pt x="17" y="102"/>
                    </a:moveTo>
                    <a:lnTo>
                      <a:pt x="233" y="102"/>
                    </a:lnTo>
                    <a:lnTo>
                      <a:pt x="233" y="17"/>
                    </a:lnTo>
                    <a:lnTo>
                      <a:pt x="17" y="17"/>
                    </a:lnTo>
                    <a:lnTo>
                      <a:pt x="17" y="102"/>
                    </a:lnTo>
                    <a:lnTo>
                      <a:pt x="17"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9" name="Line 32"/>
              <p:cNvSpPr>
                <a:spLocks noChangeShapeType="1"/>
              </p:cNvSpPr>
              <p:nvPr/>
            </p:nvSpPr>
            <p:spPr bwMode="auto">
              <a:xfrm>
                <a:off x="4658" y="804"/>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0" name="Line 33"/>
              <p:cNvSpPr>
                <a:spLocks noChangeShapeType="1"/>
              </p:cNvSpPr>
              <p:nvPr/>
            </p:nvSpPr>
            <p:spPr bwMode="auto">
              <a:xfrm>
                <a:off x="4658" y="804"/>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1" name="Line 34"/>
              <p:cNvSpPr>
                <a:spLocks noChangeShapeType="1"/>
              </p:cNvSpPr>
              <p:nvPr/>
            </p:nvSpPr>
            <p:spPr bwMode="auto">
              <a:xfrm>
                <a:off x="4624" y="836"/>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2" name="Line 35"/>
              <p:cNvSpPr>
                <a:spLocks noChangeShapeType="1"/>
              </p:cNvSpPr>
              <p:nvPr/>
            </p:nvSpPr>
            <p:spPr bwMode="auto">
              <a:xfrm>
                <a:off x="4624" y="836"/>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3" name="Freeform 36"/>
              <p:cNvSpPr>
                <a:spLocks noEditPoints="1"/>
              </p:cNvSpPr>
              <p:nvPr/>
            </p:nvSpPr>
            <p:spPr bwMode="auto">
              <a:xfrm>
                <a:off x="4625" y="771"/>
                <a:ext cx="66" cy="65"/>
              </a:xfrm>
              <a:custGeom>
                <a:avLst/>
                <a:gdLst>
                  <a:gd name="T0" fmla="*/ 20 w 46"/>
                  <a:gd name="T1" fmla="*/ 19 h 46"/>
                  <a:gd name="T2" fmla="*/ 20 w 46"/>
                  <a:gd name="T3" fmla="*/ 14 h 46"/>
                  <a:gd name="T4" fmla="*/ 20 w 46"/>
                  <a:gd name="T5" fmla="*/ 19 h 46"/>
                  <a:gd name="T6" fmla="*/ 23 w 46"/>
                  <a:gd name="T7" fmla="*/ 0 h 46"/>
                  <a:gd name="T8" fmla="*/ 0 w 46"/>
                  <a:gd name="T9" fmla="*/ 23 h 46"/>
                  <a:gd name="T10" fmla="*/ 23 w 46"/>
                  <a:gd name="T11" fmla="*/ 46 h 46"/>
                  <a:gd name="T12" fmla="*/ 46 w 46"/>
                  <a:gd name="T13" fmla="*/ 23 h 46"/>
                  <a:gd name="T14" fmla="*/ 23 w 46"/>
                  <a:gd name="T15" fmla="*/ 0 h 46"/>
                  <a:gd name="T16" fmla="*/ 26 w 46"/>
                  <a:gd name="T17" fmla="*/ 38 h 46"/>
                  <a:gd name="T18" fmla="*/ 26 w 46"/>
                  <a:gd name="T19" fmla="*/ 42 h 46"/>
                  <a:gd name="T20" fmla="*/ 20 w 46"/>
                  <a:gd name="T21" fmla="*/ 42 h 46"/>
                  <a:gd name="T22" fmla="*/ 20 w 46"/>
                  <a:gd name="T23" fmla="*/ 37 h 46"/>
                  <a:gd name="T24" fmla="*/ 11 w 46"/>
                  <a:gd name="T25" fmla="*/ 27 h 46"/>
                  <a:gd name="T26" fmla="*/ 17 w 46"/>
                  <a:gd name="T27" fmla="*/ 27 h 46"/>
                  <a:gd name="T28" fmla="*/ 20 w 46"/>
                  <a:gd name="T29" fmla="*/ 32 h 46"/>
                  <a:gd name="T30" fmla="*/ 20 w 46"/>
                  <a:gd name="T31" fmla="*/ 25 h 46"/>
                  <a:gd name="T32" fmla="*/ 11 w 46"/>
                  <a:gd name="T33" fmla="*/ 17 h 46"/>
                  <a:gd name="T34" fmla="*/ 20 w 46"/>
                  <a:gd name="T35" fmla="*/ 8 h 46"/>
                  <a:gd name="T36" fmla="*/ 20 w 46"/>
                  <a:gd name="T37" fmla="*/ 4 h 46"/>
                  <a:gd name="T38" fmla="*/ 26 w 46"/>
                  <a:gd name="T39" fmla="*/ 4 h 46"/>
                  <a:gd name="T40" fmla="*/ 26 w 46"/>
                  <a:gd name="T41" fmla="*/ 8 h 46"/>
                  <a:gd name="T42" fmla="*/ 35 w 46"/>
                  <a:gd name="T43" fmla="*/ 17 h 46"/>
                  <a:gd name="T44" fmla="*/ 29 w 46"/>
                  <a:gd name="T45" fmla="*/ 17 h 46"/>
                  <a:gd name="T46" fmla="*/ 26 w 46"/>
                  <a:gd name="T47" fmla="*/ 14 h 46"/>
                  <a:gd name="T48" fmla="*/ 26 w 46"/>
                  <a:gd name="T49" fmla="*/ 20 h 46"/>
                  <a:gd name="T50" fmla="*/ 36 w 46"/>
                  <a:gd name="T51" fmla="*/ 28 h 46"/>
                  <a:gd name="T52" fmla="*/ 26 w 46"/>
                  <a:gd name="T53" fmla="*/ 38 h 46"/>
                  <a:gd name="T54" fmla="*/ 26 w 46"/>
                  <a:gd name="T55" fmla="*/ 26 h 46"/>
                  <a:gd name="T56" fmla="*/ 26 w 46"/>
                  <a:gd name="T57" fmla="*/ 32 h 46"/>
                  <a:gd name="T58" fmla="*/ 26 w 46"/>
                  <a:gd name="T59" fmla="*/ 2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 h="46">
                    <a:moveTo>
                      <a:pt x="20" y="19"/>
                    </a:moveTo>
                    <a:cubicBezTo>
                      <a:pt x="20" y="14"/>
                      <a:pt x="20" y="14"/>
                      <a:pt x="20" y="14"/>
                    </a:cubicBezTo>
                    <a:cubicBezTo>
                      <a:pt x="16" y="14"/>
                      <a:pt x="16" y="19"/>
                      <a:pt x="20" y="19"/>
                    </a:cubicBezTo>
                    <a:close/>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6" y="38"/>
                    </a:moveTo>
                    <a:cubicBezTo>
                      <a:pt x="26" y="42"/>
                      <a:pt x="26" y="42"/>
                      <a:pt x="26" y="42"/>
                    </a:cubicBezTo>
                    <a:cubicBezTo>
                      <a:pt x="20" y="42"/>
                      <a:pt x="20" y="42"/>
                      <a:pt x="20" y="42"/>
                    </a:cubicBezTo>
                    <a:cubicBezTo>
                      <a:pt x="20" y="37"/>
                      <a:pt x="20" y="37"/>
                      <a:pt x="20" y="37"/>
                    </a:cubicBezTo>
                    <a:cubicBezTo>
                      <a:pt x="17" y="37"/>
                      <a:pt x="11" y="34"/>
                      <a:pt x="11" y="27"/>
                    </a:cubicBezTo>
                    <a:cubicBezTo>
                      <a:pt x="17" y="27"/>
                      <a:pt x="17" y="27"/>
                      <a:pt x="17" y="27"/>
                    </a:cubicBezTo>
                    <a:cubicBezTo>
                      <a:pt x="17" y="29"/>
                      <a:pt x="17" y="31"/>
                      <a:pt x="20" y="32"/>
                    </a:cubicBezTo>
                    <a:cubicBezTo>
                      <a:pt x="20" y="25"/>
                      <a:pt x="20" y="25"/>
                      <a:pt x="20" y="25"/>
                    </a:cubicBezTo>
                    <a:cubicBezTo>
                      <a:pt x="16" y="24"/>
                      <a:pt x="11" y="23"/>
                      <a:pt x="11" y="17"/>
                    </a:cubicBezTo>
                    <a:cubicBezTo>
                      <a:pt x="11" y="10"/>
                      <a:pt x="18" y="8"/>
                      <a:pt x="20" y="8"/>
                    </a:cubicBezTo>
                    <a:cubicBezTo>
                      <a:pt x="20" y="4"/>
                      <a:pt x="20" y="4"/>
                      <a:pt x="20" y="4"/>
                    </a:cubicBezTo>
                    <a:cubicBezTo>
                      <a:pt x="26" y="4"/>
                      <a:pt x="26" y="4"/>
                      <a:pt x="26" y="4"/>
                    </a:cubicBezTo>
                    <a:cubicBezTo>
                      <a:pt x="26" y="8"/>
                      <a:pt x="26" y="8"/>
                      <a:pt x="26" y="8"/>
                    </a:cubicBezTo>
                    <a:cubicBezTo>
                      <a:pt x="30" y="8"/>
                      <a:pt x="35" y="11"/>
                      <a:pt x="35" y="17"/>
                    </a:cubicBezTo>
                    <a:cubicBezTo>
                      <a:pt x="29" y="17"/>
                      <a:pt x="29" y="17"/>
                      <a:pt x="29" y="17"/>
                    </a:cubicBezTo>
                    <a:cubicBezTo>
                      <a:pt x="29" y="15"/>
                      <a:pt x="28" y="14"/>
                      <a:pt x="26" y="14"/>
                    </a:cubicBezTo>
                    <a:cubicBezTo>
                      <a:pt x="26" y="20"/>
                      <a:pt x="26" y="20"/>
                      <a:pt x="26" y="20"/>
                    </a:cubicBezTo>
                    <a:cubicBezTo>
                      <a:pt x="30" y="20"/>
                      <a:pt x="36" y="22"/>
                      <a:pt x="36" y="28"/>
                    </a:cubicBezTo>
                    <a:cubicBezTo>
                      <a:pt x="36" y="33"/>
                      <a:pt x="30" y="37"/>
                      <a:pt x="26" y="38"/>
                    </a:cubicBezTo>
                    <a:close/>
                    <a:moveTo>
                      <a:pt x="26" y="26"/>
                    </a:moveTo>
                    <a:cubicBezTo>
                      <a:pt x="26" y="32"/>
                      <a:pt x="26" y="32"/>
                      <a:pt x="26" y="32"/>
                    </a:cubicBezTo>
                    <a:cubicBezTo>
                      <a:pt x="31" y="31"/>
                      <a:pt x="31" y="26"/>
                      <a:pt x="26"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4" name="Freeform 37"/>
              <p:cNvSpPr>
                <a:spLocks noEditPoints="1"/>
              </p:cNvSpPr>
              <p:nvPr/>
            </p:nvSpPr>
            <p:spPr bwMode="auto">
              <a:xfrm>
                <a:off x="4695" y="771"/>
                <a:ext cx="65" cy="6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1 w 46"/>
                  <a:gd name="T11" fmla="*/ 19 h 46"/>
                  <a:gd name="T12" fmla="*/ 26 w 46"/>
                  <a:gd name="T13" fmla="*/ 19 h 46"/>
                  <a:gd name="T14" fmla="*/ 26 w 46"/>
                  <a:gd name="T15" fmla="*/ 24 h 46"/>
                  <a:gd name="T16" fmla="*/ 22 w 46"/>
                  <a:gd name="T17" fmla="*/ 24 h 46"/>
                  <a:gd name="T18" fmla="*/ 20 w 46"/>
                  <a:gd name="T19" fmla="*/ 32 h 46"/>
                  <a:gd name="T20" fmla="*/ 24 w 46"/>
                  <a:gd name="T21" fmla="*/ 32 h 46"/>
                  <a:gd name="T22" fmla="*/ 34 w 46"/>
                  <a:gd name="T23" fmla="*/ 32 h 46"/>
                  <a:gd name="T24" fmla="*/ 34 w 46"/>
                  <a:gd name="T25" fmla="*/ 37 h 46"/>
                  <a:gd name="T26" fmla="*/ 12 w 46"/>
                  <a:gd name="T27" fmla="*/ 37 h 46"/>
                  <a:gd name="T28" fmla="*/ 12 w 46"/>
                  <a:gd name="T29" fmla="*/ 32 h 46"/>
                  <a:gd name="T30" fmla="*/ 15 w 46"/>
                  <a:gd name="T31" fmla="*/ 24 h 46"/>
                  <a:gd name="T32" fmla="*/ 11 w 46"/>
                  <a:gd name="T33" fmla="*/ 24 h 46"/>
                  <a:gd name="T34" fmla="*/ 11 w 46"/>
                  <a:gd name="T35" fmla="*/ 19 h 46"/>
                  <a:gd name="T36" fmla="*/ 15 w 46"/>
                  <a:gd name="T37" fmla="*/ 19 h 46"/>
                  <a:gd name="T38" fmla="*/ 14 w 46"/>
                  <a:gd name="T39" fmla="*/ 14 h 46"/>
                  <a:gd name="T40" fmla="*/ 24 w 46"/>
                  <a:gd name="T41" fmla="*/ 6 h 46"/>
                  <a:gd name="T42" fmla="*/ 34 w 46"/>
                  <a:gd name="T43" fmla="*/ 17 h 46"/>
                  <a:gd name="T44" fmla="*/ 28 w 46"/>
                  <a:gd name="T45" fmla="*/ 17 h 46"/>
                  <a:gd name="T46" fmla="*/ 24 w 46"/>
                  <a:gd name="T47" fmla="*/ 12 h 46"/>
                  <a:gd name="T48" fmla="*/ 20 w 46"/>
                  <a:gd name="T49" fmla="*/ 15 h 46"/>
                  <a:gd name="T50" fmla="*/ 21 w 46"/>
                  <a:gd name="T51" fmla="*/ 1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1" y="19"/>
                    </a:moveTo>
                    <a:cubicBezTo>
                      <a:pt x="26" y="19"/>
                      <a:pt x="26" y="19"/>
                      <a:pt x="26" y="19"/>
                    </a:cubicBezTo>
                    <a:cubicBezTo>
                      <a:pt x="26" y="24"/>
                      <a:pt x="26" y="24"/>
                      <a:pt x="26" y="24"/>
                    </a:cubicBezTo>
                    <a:cubicBezTo>
                      <a:pt x="22" y="24"/>
                      <a:pt x="22" y="24"/>
                      <a:pt x="22" y="24"/>
                    </a:cubicBezTo>
                    <a:cubicBezTo>
                      <a:pt x="22" y="29"/>
                      <a:pt x="20" y="31"/>
                      <a:pt x="20" y="32"/>
                    </a:cubicBezTo>
                    <a:cubicBezTo>
                      <a:pt x="24" y="32"/>
                      <a:pt x="24" y="32"/>
                      <a:pt x="24" y="32"/>
                    </a:cubicBezTo>
                    <a:cubicBezTo>
                      <a:pt x="34" y="32"/>
                      <a:pt x="34" y="32"/>
                      <a:pt x="34" y="32"/>
                    </a:cubicBezTo>
                    <a:cubicBezTo>
                      <a:pt x="34" y="37"/>
                      <a:pt x="34" y="37"/>
                      <a:pt x="34" y="37"/>
                    </a:cubicBezTo>
                    <a:cubicBezTo>
                      <a:pt x="12" y="37"/>
                      <a:pt x="12" y="37"/>
                      <a:pt x="12" y="37"/>
                    </a:cubicBezTo>
                    <a:cubicBezTo>
                      <a:pt x="12" y="32"/>
                      <a:pt x="12" y="32"/>
                      <a:pt x="12" y="32"/>
                    </a:cubicBezTo>
                    <a:cubicBezTo>
                      <a:pt x="15" y="31"/>
                      <a:pt x="16" y="26"/>
                      <a:pt x="15" y="24"/>
                    </a:cubicBezTo>
                    <a:cubicBezTo>
                      <a:pt x="11" y="24"/>
                      <a:pt x="11" y="24"/>
                      <a:pt x="11" y="24"/>
                    </a:cubicBezTo>
                    <a:cubicBezTo>
                      <a:pt x="11" y="19"/>
                      <a:pt x="11" y="19"/>
                      <a:pt x="11" y="19"/>
                    </a:cubicBezTo>
                    <a:cubicBezTo>
                      <a:pt x="15" y="19"/>
                      <a:pt x="15" y="19"/>
                      <a:pt x="15" y="19"/>
                    </a:cubicBezTo>
                    <a:cubicBezTo>
                      <a:pt x="14" y="17"/>
                      <a:pt x="14" y="16"/>
                      <a:pt x="14" y="14"/>
                    </a:cubicBezTo>
                    <a:cubicBezTo>
                      <a:pt x="14" y="12"/>
                      <a:pt x="15" y="6"/>
                      <a:pt x="24" y="6"/>
                    </a:cubicBezTo>
                    <a:cubicBezTo>
                      <a:pt x="32" y="6"/>
                      <a:pt x="34" y="12"/>
                      <a:pt x="34" y="17"/>
                    </a:cubicBezTo>
                    <a:cubicBezTo>
                      <a:pt x="28" y="17"/>
                      <a:pt x="28" y="17"/>
                      <a:pt x="28" y="17"/>
                    </a:cubicBezTo>
                    <a:cubicBezTo>
                      <a:pt x="28" y="14"/>
                      <a:pt x="26" y="12"/>
                      <a:pt x="24" y="12"/>
                    </a:cubicBezTo>
                    <a:cubicBezTo>
                      <a:pt x="20" y="12"/>
                      <a:pt x="20" y="14"/>
                      <a:pt x="20" y="15"/>
                    </a:cubicBezTo>
                    <a:cubicBezTo>
                      <a:pt x="20" y="16"/>
                      <a:pt x="20" y="18"/>
                      <a:pt x="21"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5" name="Freeform 38"/>
              <p:cNvSpPr>
                <a:spLocks noEditPoints="1"/>
              </p:cNvSpPr>
              <p:nvPr/>
            </p:nvSpPr>
            <p:spPr bwMode="auto">
              <a:xfrm>
                <a:off x="4556" y="771"/>
                <a:ext cx="65" cy="6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33 w 46"/>
                  <a:gd name="T11" fmla="*/ 27 h 46"/>
                  <a:gd name="T12" fmla="*/ 33 w 46"/>
                  <a:gd name="T13" fmla="*/ 32 h 46"/>
                  <a:gd name="T14" fmla="*/ 26 w 46"/>
                  <a:gd name="T15" fmla="*/ 32 h 46"/>
                  <a:gd name="T16" fmla="*/ 26 w 46"/>
                  <a:gd name="T17" fmla="*/ 40 h 46"/>
                  <a:gd name="T18" fmla="*/ 20 w 46"/>
                  <a:gd name="T19" fmla="*/ 40 h 46"/>
                  <a:gd name="T20" fmla="*/ 20 w 46"/>
                  <a:gd name="T21" fmla="*/ 32 h 46"/>
                  <a:gd name="T22" fmla="*/ 12 w 46"/>
                  <a:gd name="T23" fmla="*/ 32 h 46"/>
                  <a:gd name="T24" fmla="*/ 12 w 46"/>
                  <a:gd name="T25" fmla="*/ 27 h 46"/>
                  <a:gd name="T26" fmla="*/ 20 w 46"/>
                  <a:gd name="T27" fmla="*/ 27 h 46"/>
                  <a:gd name="T28" fmla="*/ 10 w 46"/>
                  <a:gd name="T29" fmla="*/ 9 h 46"/>
                  <a:gd name="T30" fmla="*/ 17 w 46"/>
                  <a:gd name="T31" fmla="*/ 9 h 46"/>
                  <a:gd name="T32" fmla="*/ 23 w 46"/>
                  <a:gd name="T33" fmla="*/ 20 h 46"/>
                  <a:gd name="T34" fmla="*/ 30 w 46"/>
                  <a:gd name="T35" fmla="*/ 9 h 46"/>
                  <a:gd name="T36" fmla="*/ 36 w 46"/>
                  <a:gd name="T37" fmla="*/ 9 h 46"/>
                  <a:gd name="T38" fmla="*/ 26 w 46"/>
                  <a:gd name="T39" fmla="*/ 27 h 46"/>
                  <a:gd name="T40" fmla="*/ 33 w 46"/>
                  <a:gd name="T41" fmla="*/ 27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33" y="27"/>
                    </a:moveTo>
                    <a:cubicBezTo>
                      <a:pt x="33" y="32"/>
                      <a:pt x="33" y="32"/>
                      <a:pt x="33" y="32"/>
                    </a:cubicBezTo>
                    <a:cubicBezTo>
                      <a:pt x="26" y="32"/>
                      <a:pt x="26" y="32"/>
                      <a:pt x="26" y="32"/>
                    </a:cubicBezTo>
                    <a:cubicBezTo>
                      <a:pt x="26" y="40"/>
                      <a:pt x="26" y="40"/>
                      <a:pt x="26" y="40"/>
                    </a:cubicBezTo>
                    <a:cubicBezTo>
                      <a:pt x="20" y="40"/>
                      <a:pt x="20" y="40"/>
                      <a:pt x="20" y="40"/>
                    </a:cubicBezTo>
                    <a:cubicBezTo>
                      <a:pt x="20" y="32"/>
                      <a:pt x="20" y="32"/>
                      <a:pt x="20" y="32"/>
                    </a:cubicBezTo>
                    <a:cubicBezTo>
                      <a:pt x="12" y="32"/>
                      <a:pt x="12" y="32"/>
                      <a:pt x="12" y="32"/>
                    </a:cubicBezTo>
                    <a:cubicBezTo>
                      <a:pt x="12" y="27"/>
                      <a:pt x="12" y="27"/>
                      <a:pt x="12" y="27"/>
                    </a:cubicBezTo>
                    <a:cubicBezTo>
                      <a:pt x="20" y="27"/>
                      <a:pt x="20" y="27"/>
                      <a:pt x="20" y="27"/>
                    </a:cubicBezTo>
                    <a:cubicBezTo>
                      <a:pt x="10" y="9"/>
                      <a:pt x="10" y="9"/>
                      <a:pt x="10" y="9"/>
                    </a:cubicBezTo>
                    <a:cubicBezTo>
                      <a:pt x="17" y="9"/>
                      <a:pt x="17" y="9"/>
                      <a:pt x="17" y="9"/>
                    </a:cubicBezTo>
                    <a:cubicBezTo>
                      <a:pt x="23" y="20"/>
                      <a:pt x="23" y="20"/>
                      <a:pt x="23" y="20"/>
                    </a:cubicBezTo>
                    <a:cubicBezTo>
                      <a:pt x="30" y="9"/>
                      <a:pt x="30" y="9"/>
                      <a:pt x="30" y="9"/>
                    </a:cubicBezTo>
                    <a:cubicBezTo>
                      <a:pt x="36" y="9"/>
                      <a:pt x="36" y="9"/>
                      <a:pt x="36" y="9"/>
                    </a:cubicBezTo>
                    <a:cubicBezTo>
                      <a:pt x="26" y="27"/>
                      <a:pt x="26" y="27"/>
                      <a:pt x="26" y="27"/>
                    </a:cubicBezTo>
                    <a:cubicBezTo>
                      <a:pt x="33" y="27"/>
                      <a:pt x="33" y="27"/>
                      <a:pt x="33"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6" name="Freeform 39"/>
              <p:cNvSpPr>
                <a:spLocks noEditPoints="1"/>
              </p:cNvSpPr>
              <p:nvPr/>
            </p:nvSpPr>
            <p:spPr bwMode="auto">
              <a:xfrm>
                <a:off x="4986" y="795"/>
                <a:ext cx="128" cy="21"/>
              </a:xfrm>
              <a:custGeom>
                <a:avLst/>
                <a:gdLst>
                  <a:gd name="T0" fmla="*/ 101 w 128"/>
                  <a:gd name="T1" fmla="*/ 0 h 21"/>
                  <a:gd name="T2" fmla="*/ 122 w 128"/>
                  <a:gd name="T3" fmla="*/ 21 h 21"/>
                  <a:gd name="T4" fmla="*/ 128 w 128"/>
                  <a:gd name="T5" fmla="*/ 21 h 21"/>
                  <a:gd name="T6" fmla="*/ 128 w 128"/>
                  <a:gd name="T7" fmla="*/ 0 h 21"/>
                  <a:gd name="T8" fmla="*/ 101 w 128"/>
                  <a:gd name="T9" fmla="*/ 0 h 21"/>
                  <a:gd name="T10" fmla="*/ 0 w 128"/>
                  <a:gd name="T11" fmla="*/ 0 h 21"/>
                  <a:gd name="T12" fmla="*/ 0 w 128"/>
                  <a:gd name="T13" fmla="*/ 21 h 21"/>
                  <a:gd name="T14" fmla="*/ 75 w 128"/>
                  <a:gd name="T15" fmla="*/ 21 h 21"/>
                  <a:gd name="T16" fmla="*/ 56 w 128"/>
                  <a:gd name="T17" fmla="*/ 0 h 21"/>
                  <a:gd name="T18" fmla="*/ 0 w 128"/>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8" h="21">
                    <a:moveTo>
                      <a:pt x="101" y="0"/>
                    </a:moveTo>
                    <a:lnTo>
                      <a:pt x="122" y="21"/>
                    </a:lnTo>
                    <a:lnTo>
                      <a:pt x="128" y="21"/>
                    </a:lnTo>
                    <a:lnTo>
                      <a:pt x="128" y="0"/>
                    </a:lnTo>
                    <a:lnTo>
                      <a:pt x="101" y="0"/>
                    </a:lnTo>
                    <a:close/>
                    <a:moveTo>
                      <a:pt x="0" y="0"/>
                    </a:moveTo>
                    <a:lnTo>
                      <a:pt x="0" y="21"/>
                    </a:lnTo>
                    <a:lnTo>
                      <a:pt x="75" y="21"/>
                    </a:lnTo>
                    <a:lnTo>
                      <a:pt x="56"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7" name="Freeform 40"/>
              <p:cNvSpPr>
                <a:spLocks noEditPoints="1"/>
              </p:cNvSpPr>
              <p:nvPr/>
            </p:nvSpPr>
            <p:spPr bwMode="auto">
              <a:xfrm>
                <a:off x="4948" y="678"/>
                <a:ext cx="227" cy="228"/>
              </a:xfrm>
              <a:custGeom>
                <a:avLst/>
                <a:gdLst>
                  <a:gd name="T0" fmla="*/ 137 w 160"/>
                  <a:gd name="T1" fmla="*/ 23 h 160"/>
                  <a:gd name="T2" fmla="*/ 80 w 160"/>
                  <a:gd name="T3" fmla="*/ 0 h 160"/>
                  <a:gd name="T4" fmla="*/ 23 w 160"/>
                  <a:gd name="T5" fmla="*/ 23 h 160"/>
                  <a:gd name="T6" fmla="*/ 0 w 160"/>
                  <a:gd name="T7" fmla="*/ 80 h 160"/>
                  <a:gd name="T8" fmla="*/ 23 w 160"/>
                  <a:gd name="T9" fmla="*/ 137 h 160"/>
                  <a:gd name="T10" fmla="*/ 80 w 160"/>
                  <a:gd name="T11" fmla="*/ 160 h 160"/>
                  <a:gd name="T12" fmla="*/ 80 w 160"/>
                  <a:gd name="T13" fmla="*/ 160 h 160"/>
                  <a:gd name="T14" fmla="*/ 137 w 160"/>
                  <a:gd name="T15" fmla="*/ 137 h 160"/>
                  <a:gd name="T16" fmla="*/ 160 w 160"/>
                  <a:gd name="T17" fmla="*/ 80 h 160"/>
                  <a:gd name="T18" fmla="*/ 137 w 160"/>
                  <a:gd name="T19" fmla="*/ 23 h 160"/>
                  <a:gd name="T20" fmla="*/ 124 w 160"/>
                  <a:gd name="T21" fmla="*/ 36 h 160"/>
                  <a:gd name="T22" fmla="*/ 142 w 160"/>
                  <a:gd name="T23" fmla="*/ 80 h 160"/>
                  <a:gd name="T24" fmla="*/ 130 w 160"/>
                  <a:gd name="T25" fmla="*/ 117 h 160"/>
                  <a:gd name="T26" fmla="*/ 43 w 160"/>
                  <a:gd name="T27" fmla="*/ 30 h 160"/>
                  <a:gd name="T28" fmla="*/ 80 w 160"/>
                  <a:gd name="T29" fmla="*/ 18 h 160"/>
                  <a:gd name="T30" fmla="*/ 124 w 160"/>
                  <a:gd name="T31" fmla="*/ 36 h 160"/>
                  <a:gd name="T32" fmla="*/ 80 w 160"/>
                  <a:gd name="T33" fmla="*/ 142 h 160"/>
                  <a:gd name="T34" fmla="*/ 36 w 160"/>
                  <a:gd name="T35" fmla="*/ 124 h 160"/>
                  <a:gd name="T36" fmla="*/ 18 w 160"/>
                  <a:gd name="T37" fmla="*/ 80 h 160"/>
                  <a:gd name="T38" fmla="*/ 30 w 160"/>
                  <a:gd name="T39" fmla="*/ 43 h 160"/>
                  <a:gd name="T40" fmla="*/ 117 w 160"/>
                  <a:gd name="T41" fmla="*/ 130 h 160"/>
                  <a:gd name="T42" fmla="*/ 80 w 160"/>
                  <a:gd name="T43" fmla="*/ 14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0" h="160">
                    <a:moveTo>
                      <a:pt x="137" y="23"/>
                    </a:moveTo>
                    <a:cubicBezTo>
                      <a:pt x="122" y="9"/>
                      <a:pt x="102" y="0"/>
                      <a:pt x="80" y="0"/>
                    </a:cubicBezTo>
                    <a:cubicBezTo>
                      <a:pt x="58" y="0"/>
                      <a:pt x="38" y="9"/>
                      <a:pt x="23" y="23"/>
                    </a:cubicBezTo>
                    <a:cubicBezTo>
                      <a:pt x="9" y="38"/>
                      <a:pt x="0" y="58"/>
                      <a:pt x="0" y="80"/>
                    </a:cubicBezTo>
                    <a:cubicBezTo>
                      <a:pt x="0" y="102"/>
                      <a:pt x="9" y="122"/>
                      <a:pt x="23" y="137"/>
                    </a:cubicBezTo>
                    <a:cubicBezTo>
                      <a:pt x="38" y="151"/>
                      <a:pt x="58" y="160"/>
                      <a:pt x="80" y="160"/>
                    </a:cubicBezTo>
                    <a:cubicBezTo>
                      <a:pt x="80" y="160"/>
                      <a:pt x="80" y="160"/>
                      <a:pt x="80" y="160"/>
                    </a:cubicBezTo>
                    <a:cubicBezTo>
                      <a:pt x="102" y="160"/>
                      <a:pt x="122" y="151"/>
                      <a:pt x="137" y="137"/>
                    </a:cubicBezTo>
                    <a:cubicBezTo>
                      <a:pt x="151" y="122"/>
                      <a:pt x="160" y="102"/>
                      <a:pt x="160" y="80"/>
                    </a:cubicBezTo>
                    <a:cubicBezTo>
                      <a:pt x="160" y="58"/>
                      <a:pt x="151" y="38"/>
                      <a:pt x="137" y="23"/>
                    </a:cubicBezTo>
                    <a:close/>
                    <a:moveTo>
                      <a:pt x="124" y="36"/>
                    </a:moveTo>
                    <a:cubicBezTo>
                      <a:pt x="135" y="47"/>
                      <a:pt x="142" y="63"/>
                      <a:pt x="142" y="80"/>
                    </a:cubicBezTo>
                    <a:cubicBezTo>
                      <a:pt x="142" y="94"/>
                      <a:pt x="138" y="107"/>
                      <a:pt x="130" y="117"/>
                    </a:cubicBezTo>
                    <a:cubicBezTo>
                      <a:pt x="43" y="30"/>
                      <a:pt x="43" y="30"/>
                      <a:pt x="43" y="30"/>
                    </a:cubicBezTo>
                    <a:cubicBezTo>
                      <a:pt x="53" y="22"/>
                      <a:pt x="66" y="18"/>
                      <a:pt x="80" y="18"/>
                    </a:cubicBezTo>
                    <a:cubicBezTo>
                      <a:pt x="97" y="18"/>
                      <a:pt x="113" y="25"/>
                      <a:pt x="124" y="36"/>
                    </a:cubicBezTo>
                    <a:close/>
                    <a:moveTo>
                      <a:pt x="80" y="142"/>
                    </a:moveTo>
                    <a:cubicBezTo>
                      <a:pt x="63" y="142"/>
                      <a:pt x="47" y="135"/>
                      <a:pt x="36" y="124"/>
                    </a:cubicBezTo>
                    <a:cubicBezTo>
                      <a:pt x="25" y="113"/>
                      <a:pt x="18" y="97"/>
                      <a:pt x="18" y="80"/>
                    </a:cubicBezTo>
                    <a:cubicBezTo>
                      <a:pt x="18" y="66"/>
                      <a:pt x="22" y="53"/>
                      <a:pt x="30" y="43"/>
                    </a:cubicBezTo>
                    <a:cubicBezTo>
                      <a:pt x="117" y="130"/>
                      <a:pt x="117" y="130"/>
                      <a:pt x="117" y="130"/>
                    </a:cubicBezTo>
                    <a:cubicBezTo>
                      <a:pt x="107" y="138"/>
                      <a:pt x="94" y="142"/>
                      <a:pt x="80"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8" name="Rectangle 41"/>
              <p:cNvSpPr>
                <a:spLocks noChangeArrowheads="1"/>
              </p:cNvSpPr>
              <p:nvPr/>
            </p:nvSpPr>
            <p:spPr bwMode="auto">
              <a:xfrm>
                <a:off x="5118" y="795"/>
                <a:ext cx="7" cy="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9" name="Rectangle 42"/>
              <p:cNvSpPr>
                <a:spLocks noChangeArrowheads="1"/>
              </p:cNvSpPr>
              <p:nvPr/>
            </p:nvSpPr>
            <p:spPr bwMode="auto">
              <a:xfrm>
                <a:off x="5128" y="795"/>
                <a:ext cx="7" cy="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0" name="Freeform 43"/>
              <p:cNvSpPr/>
              <p:nvPr/>
            </p:nvSpPr>
            <p:spPr bwMode="auto">
              <a:xfrm>
                <a:off x="5054" y="710"/>
                <a:ext cx="71" cy="82"/>
              </a:xfrm>
              <a:custGeom>
                <a:avLst/>
                <a:gdLst>
                  <a:gd name="T0" fmla="*/ 50 w 50"/>
                  <a:gd name="T1" fmla="*/ 58 h 58"/>
                  <a:gd name="T2" fmla="*/ 50 w 50"/>
                  <a:gd name="T3" fmla="*/ 51 h 58"/>
                  <a:gd name="T4" fmla="*/ 49 w 50"/>
                  <a:gd name="T5" fmla="*/ 46 h 58"/>
                  <a:gd name="T6" fmla="*/ 44 w 50"/>
                  <a:gd name="T7" fmla="*/ 41 h 58"/>
                  <a:gd name="T8" fmla="*/ 37 w 50"/>
                  <a:gd name="T9" fmla="*/ 39 h 58"/>
                  <a:gd name="T10" fmla="*/ 30 w 50"/>
                  <a:gd name="T11" fmla="*/ 39 h 58"/>
                  <a:gd name="T12" fmla="*/ 24 w 50"/>
                  <a:gd name="T13" fmla="*/ 39 h 58"/>
                  <a:gd name="T14" fmla="*/ 19 w 50"/>
                  <a:gd name="T15" fmla="*/ 37 h 58"/>
                  <a:gd name="T16" fmla="*/ 17 w 50"/>
                  <a:gd name="T17" fmla="*/ 32 h 58"/>
                  <a:gd name="T18" fmla="*/ 18 w 50"/>
                  <a:gd name="T19" fmla="*/ 28 h 58"/>
                  <a:gd name="T20" fmla="*/ 18 w 50"/>
                  <a:gd name="T21" fmla="*/ 26 h 58"/>
                  <a:gd name="T22" fmla="*/ 16 w 50"/>
                  <a:gd name="T23" fmla="*/ 25 h 58"/>
                  <a:gd name="T24" fmla="*/ 15 w 50"/>
                  <a:gd name="T25" fmla="*/ 25 h 58"/>
                  <a:gd name="T26" fmla="*/ 7 w 50"/>
                  <a:gd name="T27" fmla="*/ 22 h 58"/>
                  <a:gd name="T28" fmla="*/ 4 w 50"/>
                  <a:gd name="T29" fmla="*/ 15 h 58"/>
                  <a:gd name="T30" fmla="*/ 6 w 50"/>
                  <a:gd name="T31" fmla="*/ 8 h 58"/>
                  <a:gd name="T32" fmla="*/ 9 w 50"/>
                  <a:gd name="T33" fmla="*/ 6 h 58"/>
                  <a:gd name="T34" fmla="*/ 13 w 50"/>
                  <a:gd name="T35" fmla="*/ 5 h 58"/>
                  <a:gd name="T36" fmla="*/ 16 w 50"/>
                  <a:gd name="T37" fmla="*/ 3 h 58"/>
                  <a:gd name="T38" fmla="*/ 13 w 50"/>
                  <a:gd name="T39" fmla="*/ 0 h 58"/>
                  <a:gd name="T40" fmla="*/ 7 w 50"/>
                  <a:gd name="T41" fmla="*/ 2 h 58"/>
                  <a:gd name="T42" fmla="*/ 1 w 50"/>
                  <a:gd name="T43" fmla="*/ 8 h 58"/>
                  <a:gd name="T44" fmla="*/ 0 w 50"/>
                  <a:gd name="T45" fmla="*/ 15 h 58"/>
                  <a:gd name="T46" fmla="*/ 4 w 50"/>
                  <a:gd name="T47" fmla="*/ 25 h 58"/>
                  <a:gd name="T48" fmla="*/ 13 w 50"/>
                  <a:gd name="T49" fmla="*/ 29 h 58"/>
                  <a:gd name="T50" fmla="*/ 13 w 50"/>
                  <a:gd name="T51" fmla="*/ 32 h 58"/>
                  <a:gd name="T52" fmla="*/ 15 w 50"/>
                  <a:gd name="T53" fmla="*/ 40 h 58"/>
                  <a:gd name="T54" fmla="*/ 24 w 50"/>
                  <a:gd name="T55" fmla="*/ 44 h 58"/>
                  <a:gd name="T56" fmla="*/ 37 w 50"/>
                  <a:gd name="T57" fmla="*/ 44 h 58"/>
                  <a:gd name="T58" fmla="*/ 43 w 50"/>
                  <a:gd name="T59" fmla="*/ 46 h 58"/>
                  <a:gd name="T60" fmla="*/ 44 w 50"/>
                  <a:gd name="T61" fmla="*/ 48 h 58"/>
                  <a:gd name="T62" fmla="*/ 45 w 50"/>
                  <a:gd name="T63" fmla="*/ 51 h 58"/>
                  <a:gd name="T64" fmla="*/ 45 w 50"/>
                  <a:gd name="T65" fmla="*/ 58 h 58"/>
                  <a:gd name="T66" fmla="*/ 45 w 50"/>
                  <a:gd name="T67" fmla="*/ 58 h 58"/>
                  <a:gd name="T68" fmla="*/ 50 w 50"/>
                  <a:gd name="T69" fmla="*/ 58 h 58"/>
                  <a:gd name="T70" fmla="*/ 50 w 50"/>
                  <a:gd name="T71"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0" h="58">
                    <a:moveTo>
                      <a:pt x="50" y="58"/>
                    </a:moveTo>
                    <a:cubicBezTo>
                      <a:pt x="50" y="51"/>
                      <a:pt x="50" y="51"/>
                      <a:pt x="50" y="51"/>
                    </a:cubicBezTo>
                    <a:cubicBezTo>
                      <a:pt x="50" y="49"/>
                      <a:pt x="49" y="48"/>
                      <a:pt x="49" y="46"/>
                    </a:cubicBezTo>
                    <a:cubicBezTo>
                      <a:pt x="48" y="44"/>
                      <a:pt x="46" y="42"/>
                      <a:pt x="44" y="41"/>
                    </a:cubicBezTo>
                    <a:cubicBezTo>
                      <a:pt x="42" y="40"/>
                      <a:pt x="40" y="39"/>
                      <a:pt x="37" y="39"/>
                    </a:cubicBezTo>
                    <a:cubicBezTo>
                      <a:pt x="37" y="39"/>
                      <a:pt x="33" y="39"/>
                      <a:pt x="30" y="39"/>
                    </a:cubicBezTo>
                    <a:cubicBezTo>
                      <a:pt x="27" y="39"/>
                      <a:pt x="24" y="39"/>
                      <a:pt x="24" y="39"/>
                    </a:cubicBezTo>
                    <a:cubicBezTo>
                      <a:pt x="22" y="39"/>
                      <a:pt x="20" y="38"/>
                      <a:pt x="19" y="37"/>
                    </a:cubicBezTo>
                    <a:cubicBezTo>
                      <a:pt x="18" y="36"/>
                      <a:pt x="17" y="34"/>
                      <a:pt x="17" y="32"/>
                    </a:cubicBezTo>
                    <a:cubicBezTo>
                      <a:pt x="17" y="31"/>
                      <a:pt x="18" y="29"/>
                      <a:pt x="18" y="28"/>
                    </a:cubicBezTo>
                    <a:cubicBezTo>
                      <a:pt x="19" y="28"/>
                      <a:pt x="19" y="27"/>
                      <a:pt x="18" y="26"/>
                    </a:cubicBezTo>
                    <a:cubicBezTo>
                      <a:pt x="18" y="25"/>
                      <a:pt x="17" y="25"/>
                      <a:pt x="16" y="25"/>
                    </a:cubicBezTo>
                    <a:cubicBezTo>
                      <a:pt x="16" y="25"/>
                      <a:pt x="16" y="25"/>
                      <a:pt x="15" y="25"/>
                    </a:cubicBezTo>
                    <a:cubicBezTo>
                      <a:pt x="12" y="25"/>
                      <a:pt x="9" y="23"/>
                      <a:pt x="7" y="22"/>
                    </a:cubicBezTo>
                    <a:cubicBezTo>
                      <a:pt x="5" y="20"/>
                      <a:pt x="4" y="17"/>
                      <a:pt x="4" y="15"/>
                    </a:cubicBezTo>
                    <a:cubicBezTo>
                      <a:pt x="4" y="13"/>
                      <a:pt x="5" y="10"/>
                      <a:pt x="6" y="8"/>
                    </a:cubicBezTo>
                    <a:cubicBezTo>
                      <a:pt x="7" y="7"/>
                      <a:pt x="8" y="7"/>
                      <a:pt x="9" y="6"/>
                    </a:cubicBezTo>
                    <a:cubicBezTo>
                      <a:pt x="10" y="6"/>
                      <a:pt x="12" y="5"/>
                      <a:pt x="13" y="5"/>
                    </a:cubicBezTo>
                    <a:cubicBezTo>
                      <a:pt x="15" y="5"/>
                      <a:pt x="16" y="4"/>
                      <a:pt x="16" y="3"/>
                    </a:cubicBezTo>
                    <a:cubicBezTo>
                      <a:pt x="16" y="1"/>
                      <a:pt x="15" y="0"/>
                      <a:pt x="13" y="0"/>
                    </a:cubicBezTo>
                    <a:cubicBezTo>
                      <a:pt x="11" y="0"/>
                      <a:pt x="9" y="1"/>
                      <a:pt x="7" y="2"/>
                    </a:cubicBezTo>
                    <a:cubicBezTo>
                      <a:pt x="4" y="3"/>
                      <a:pt x="2" y="5"/>
                      <a:pt x="1" y="8"/>
                    </a:cubicBezTo>
                    <a:cubicBezTo>
                      <a:pt x="0" y="10"/>
                      <a:pt x="0" y="13"/>
                      <a:pt x="0" y="15"/>
                    </a:cubicBezTo>
                    <a:cubicBezTo>
                      <a:pt x="0" y="19"/>
                      <a:pt x="1" y="22"/>
                      <a:pt x="4" y="25"/>
                    </a:cubicBezTo>
                    <a:cubicBezTo>
                      <a:pt x="6" y="27"/>
                      <a:pt x="9" y="29"/>
                      <a:pt x="13" y="29"/>
                    </a:cubicBezTo>
                    <a:cubicBezTo>
                      <a:pt x="13" y="30"/>
                      <a:pt x="13" y="31"/>
                      <a:pt x="13" y="32"/>
                    </a:cubicBezTo>
                    <a:cubicBezTo>
                      <a:pt x="13" y="35"/>
                      <a:pt x="14" y="38"/>
                      <a:pt x="15" y="40"/>
                    </a:cubicBezTo>
                    <a:cubicBezTo>
                      <a:pt x="17" y="43"/>
                      <a:pt x="20" y="44"/>
                      <a:pt x="24" y="44"/>
                    </a:cubicBezTo>
                    <a:cubicBezTo>
                      <a:pt x="24" y="44"/>
                      <a:pt x="37" y="44"/>
                      <a:pt x="37" y="44"/>
                    </a:cubicBezTo>
                    <a:cubicBezTo>
                      <a:pt x="40" y="44"/>
                      <a:pt x="42" y="45"/>
                      <a:pt x="43" y="46"/>
                    </a:cubicBezTo>
                    <a:cubicBezTo>
                      <a:pt x="44" y="47"/>
                      <a:pt x="44" y="47"/>
                      <a:pt x="44" y="48"/>
                    </a:cubicBezTo>
                    <a:cubicBezTo>
                      <a:pt x="45" y="49"/>
                      <a:pt x="45" y="50"/>
                      <a:pt x="45" y="51"/>
                    </a:cubicBezTo>
                    <a:cubicBezTo>
                      <a:pt x="45" y="58"/>
                      <a:pt x="45" y="58"/>
                      <a:pt x="45" y="58"/>
                    </a:cubicBezTo>
                    <a:cubicBezTo>
                      <a:pt x="45" y="58"/>
                      <a:pt x="45" y="58"/>
                      <a:pt x="45" y="58"/>
                    </a:cubicBezTo>
                    <a:cubicBezTo>
                      <a:pt x="50" y="58"/>
                      <a:pt x="50" y="58"/>
                      <a:pt x="50" y="58"/>
                    </a:cubicBezTo>
                    <a:cubicBezTo>
                      <a:pt x="50" y="58"/>
                      <a:pt x="50" y="58"/>
                      <a:pt x="50"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1" name="Freeform 44"/>
              <p:cNvSpPr/>
              <p:nvPr/>
            </p:nvSpPr>
            <p:spPr bwMode="auto">
              <a:xfrm>
                <a:off x="5077" y="717"/>
                <a:ext cx="58" cy="75"/>
              </a:xfrm>
              <a:custGeom>
                <a:avLst/>
                <a:gdLst>
                  <a:gd name="T0" fmla="*/ 41 w 41"/>
                  <a:gd name="T1" fmla="*/ 53 h 53"/>
                  <a:gd name="T2" fmla="*/ 41 w 41"/>
                  <a:gd name="T3" fmla="*/ 44 h 53"/>
                  <a:gd name="T4" fmla="*/ 36 w 41"/>
                  <a:gd name="T5" fmla="*/ 29 h 53"/>
                  <a:gd name="T6" fmla="*/ 21 w 41"/>
                  <a:gd name="T7" fmla="*/ 23 h 53"/>
                  <a:gd name="T8" fmla="*/ 17 w 41"/>
                  <a:gd name="T9" fmla="*/ 23 h 53"/>
                  <a:gd name="T10" fmla="*/ 19 w 41"/>
                  <a:gd name="T11" fmla="*/ 16 h 53"/>
                  <a:gd name="T12" fmla="*/ 15 w 41"/>
                  <a:gd name="T13" fmla="*/ 5 h 53"/>
                  <a:gd name="T14" fmla="*/ 3 w 41"/>
                  <a:gd name="T15" fmla="*/ 0 h 53"/>
                  <a:gd name="T16" fmla="*/ 0 w 41"/>
                  <a:gd name="T17" fmla="*/ 2 h 53"/>
                  <a:gd name="T18" fmla="*/ 3 w 41"/>
                  <a:gd name="T19" fmla="*/ 5 h 53"/>
                  <a:gd name="T20" fmla="*/ 11 w 41"/>
                  <a:gd name="T21" fmla="*/ 8 h 53"/>
                  <a:gd name="T22" fmla="*/ 14 w 41"/>
                  <a:gd name="T23" fmla="*/ 16 h 53"/>
                  <a:gd name="T24" fmla="*/ 11 w 41"/>
                  <a:gd name="T25" fmla="*/ 24 h 53"/>
                  <a:gd name="T26" fmla="*/ 11 w 41"/>
                  <a:gd name="T27" fmla="*/ 26 h 53"/>
                  <a:gd name="T28" fmla="*/ 13 w 41"/>
                  <a:gd name="T29" fmla="*/ 28 h 53"/>
                  <a:gd name="T30" fmla="*/ 21 w 41"/>
                  <a:gd name="T31" fmla="*/ 28 h 53"/>
                  <a:gd name="T32" fmla="*/ 32 w 41"/>
                  <a:gd name="T33" fmla="*/ 33 h 53"/>
                  <a:gd name="T34" fmla="*/ 36 w 41"/>
                  <a:gd name="T35" fmla="*/ 44 h 53"/>
                  <a:gd name="T36" fmla="*/ 36 w 41"/>
                  <a:gd name="T37" fmla="*/ 53 h 53"/>
                  <a:gd name="T38" fmla="*/ 36 w 41"/>
                  <a:gd name="T39" fmla="*/ 53 h 53"/>
                  <a:gd name="T40" fmla="*/ 41 w 41"/>
                  <a:gd name="T41" fmla="*/ 53 h 53"/>
                  <a:gd name="T42" fmla="*/ 41 w 41"/>
                  <a:gd name="T43"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 h="53">
                    <a:moveTo>
                      <a:pt x="41" y="53"/>
                    </a:moveTo>
                    <a:cubicBezTo>
                      <a:pt x="41" y="44"/>
                      <a:pt x="41" y="44"/>
                      <a:pt x="41" y="44"/>
                    </a:cubicBezTo>
                    <a:cubicBezTo>
                      <a:pt x="41" y="39"/>
                      <a:pt x="39" y="33"/>
                      <a:pt x="36" y="29"/>
                    </a:cubicBezTo>
                    <a:cubicBezTo>
                      <a:pt x="32" y="25"/>
                      <a:pt x="27" y="23"/>
                      <a:pt x="21" y="23"/>
                    </a:cubicBezTo>
                    <a:cubicBezTo>
                      <a:pt x="17" y="23"/>
                      <a:pt x="17" y="23"/>
                      <a:pt x="17" y="23"/>
                    </a:cubicBezTo>
                    <a:cubicBezTo>
                      <a:pt x="18" y="20"/>
                      <a:pt x="19" y="18"/>
                      <a:pt x="19" y="16"/>
                    </a:cubicBezTo>
                    <a:cubicBezTo>
                      <a:pt x="19" y="12"/>
                      <a:pt x="17" y="8"/>
                      <a:pt x="15" y="5"/>
                    </a:cubicBezTo>
                    <a:cubicBezTo>
                      <a:pt x="12" y="2"/>
                      <a:pt x="8" y="0"/>
                      <a:pt x="3" y="0"/>
                    </a:cubicBezTo>
                    <a:cubicBezTo>
                      <a:pt x="1" y="0"/>
                      <a:pt x="0" y="1"/>
                      <a:pt x="0" y="2"/>
                    </a:cubicBezTo>
                    <a:cubicBezTo>
                      <a:pt x="0" y="4"/>
                      <a:pt x="1" y="5"/>
                      <a:pt x="3" y="5"/>
                    </a:cubicBezTo>
                    <a:cubicBezTo>
                      <a:pt x="7" y="5"/>
                      <a:pt x="9" y="6"/>
                      <a:pt x="11" y="8"/>
                    </a:cubicBezTo>
                    <a:cubicBezTo>
                      <a:pt x="13" y="10"/>
                      <a:pt x="14" y="13"/>
                      <a:pt x="14" y="16"/>
                    </a:cubicBezTo>
                    <a:cubicBezTo>
                      <a:pt x="14" y="18"/>
                      <a:pt x="13" y="21"/>
                      <a:pt x="11" y="24"/>
                    </a:cubicBezTo>
                    <a:cubicBezTo>
                      <a:pt x="11" y="24"/>
                      <a:pt x="11" y="25"/>
                      <a:pt x="11" y="26"/>
                    </a:cubicBezTo>
                    <a:cubicBezTo>
                      <a:pt x="12" y="27"/>
                      <a:pt x="12" y="28"/>
                      <a:pt x="13" y="28"/>
                    </a:cubicBezTo>
                    <a:cubicBezTo>
                      <a:pt x="21" y="28"/>
                      <a:pt x="21" y="28"/>
                      <a:pt x="21" y="28"/>
                    </a:cubicBezTo>
                    <a:cubicBezTo>
                      <a:pt x="26" y="28"/>
                      <a:pt x="30" y="30"/>
                      <a:pt x="32" y="33"/>
                    </a:cubicBezTo>
                    <a:cubicBezTo>
                      <a:pt x="35" y="36"/>
                      <a:pt x="36" y="40"/>
                      <a:pt x="36" y="44"/>
                    </a:cubicBezTo>
                    <a:cubicBezTo>
                      <a:pt x="36" y="53"/>
                      <a:pt x="36" y="53"/>
                      <a:pt x="36" y="53"/>
                    </a:cubicBezTo>
                    <a:cubicBezTo>
                      <a:pt x="36" y="53"/>
                      <a:pt x="36" y="53"/>
                      <a:pt x="36" y="53"/>
                    </a:cubicBezTo>
                    <a:cubicBezTo>
                      <a:pt x="41" y="53"/>
                      <a:pt x="41" y="53"/>
                      <a:pt x="41" y="53"/>
                    </a:cubicBezTo>
                    <a:cubicBezTo>
                      <a:pt x="41" y="53"/>
                      <a:pt x="41" y="53"/>
                      <a:pt x="41"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2" name="Freeform 45"/>
              <p:cNvSpPr>
                <a:spLocks noEditPoints="1"/>
              </p:cNvSpPr>
              <p:nvPr/>
            </p:nvSpPr>
            <p:spPr bwMode="auto">
              <a:xfrm>
                <a:off x="521" y="1085"/>
                <a:ext cx="227" cy="228"/>
              </a:xfrm>
              <a:custGeom>
                <a:avLst/>
                <a:gdLst>
                  <a:gd name="T0" fmla="*/ 137 w 160"/>
                  <a:gd name="T1" fmla="*/ 23 h 160"/>
                  <a:gd name="T2" fmla="*/ 80 w 160"/>
                  <a:gd name="T3" fmla="*/ 0 h 160"/>
                  <a:gd name="T4" fmla="*/ 23 w 160"/>
                  <a:gd name="T5" fmla="*/ 23 h 160"/>
                  <a:gd name="T6" fmla="*/ 0 w 160"/>
                  <a:gd name="T7" fmla="*/ 80 h 160"/>
                  <a:gd name="T8" fmla="*/ 23 w 160"/>
                  <a:gd name="T9" fmla="*/ 137 h 160"/>
                  <a:gd name="T10" fmla="*/ 80 w 160"/>
                  <a:gd name="T11" fmla="*/ 160 h 160"/>
                  <a:gd name="T12" fmla="*/ 80 w 160"/>
                  <a:gd name="T13" fmla="*/ 160 h 160"/>
                  <a:gd name="T14" fmla="*/ 137 w 160"/>
                  <a:gd name="T15" fmla="*/ 137 h 160"/>
                  <a:gd name="T16" fmla="*/ 160 w 160"/>
                  <a:gd name="T17" fmla="*/ 80 h 160"/>
                  <a:gd name="T18" fmla="*/ 137 w 160"/>
                  <a:gd name="T19" fmla="*/ 23 h 160"/>
                  <a:gd name="T20" fmla="*/ 80 w 160"/>
                  <a:gd name="T21" fmla="*/ 142 h 160"/>
                  <a:gd name="T22" fmla="*/ 36 w 160"/>
                  <a:gd name="T23" fmla="*/ 124 h 160"/>
                  <a:gd name="T24" fmla="*/ 18 w 160"/>
                  <a:gd name="T25" fmla="*/ 80 h 160"/>
                  <a:gd name="T26" fmla="*/ 30 w 160"/>
                  <a:gd name="T27" fmla="*/ 43 h 160"/>
                  <a:gd name="T28" fmla="*/ 48 w 160"/>
                  <a:gd name="T29" fmla="*/ 61 h 160"/>
                  <a:gd name="T30" fmla="*/ 105 w 160"/>
                  <a:gd name="T31" fmla="*/ 118 h 160"/>
                  <a:gd name="T32" fmla="*/ 117 w 160"/>
                  <a:gd name="T33" fmla="*/ 130 h 160"/>
                  <a:gd name="T34" fmla="*/ 80 w 160"/>
                  <a:gd name="T35" fmla="*/ 142 h 160"/>
                  <a:gd name="T36" fmla="*/ 130 w 160"/>
                  <a:gd name="T37" fmla="*/ 117 h 160"/>
                  <a:gd name="T38" fmla="*/ 43 w 160"/>
                  <a:gd name="T39" fmla="*/ 30 h 160"/>
                  <a:gd name="T40" fmla="*/ 80 w 160"/>
                  <a:gd name="T41" fmla="*/ 18 h 160"/>
                  <a:gd name="T42" fmla="*/ 124 w 160"/>
                  <a:gd name="T43" fmla="*/ 36 h 160"/>
                  <a:gd name="T44" fmla="*/ 142 w 160"/>
                  <a:gd name="T45" fmla="*/ 80 h 160"/>
                  <a:gd name="T46" fmla="*/ 130 w 160"/>
                  <a:gd name="T47" fmla="*/ 11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0" h="160">
                    <a:moveTo>
                      <a:pt x="137" y="23"/>
                    </a:moveTo>
                    <a:cubicBezTo>
                      <a:pt x="122" y="9"/>
                      <a:pt x="102" y="0"/>
                      <a:pt x="80" y="0"/>
                    </a:cubicBezTo>
                    <a:cubicBezTo>
                      <a:pt x="58" y="0"/>
                      <a:pt x="38" y="9"/>
                      <a:pt x="23" y="23"/>
                    </a:cubicBezTo>
                    <a:cubicBezTo>
                      <a:pt x="9" y="38"/>
                      <a:pt x="0" y="58"/>
                      <a:pt x="0" y="80"/>
                    </a:cubicBezTo>
                    <a:cubicBezTo>
                      <a:pt x="0" y="102"/>
                      <a:pt x="9" y="122"/>
                      <a:pt x="23" y="137"/>
                    </a:cubicBezTo>
                    <a:cubicBezTo>
                      <a:pt x="38" y="151"/>
                      <a:pt x="58" y="160"/>
                      <a:pt x="80" y="160"/>
                    </a:cubicBezTo>
                    <a:cubicBezTo>
                      <a:pt x="80" y="160"/>
                      <a:pt x="80" y="160"/>
                      <a:pt x="80" y="160"/>
                    </a:cubicBezTo>
                    <a:cubicBezTo>
                      <a:pt x="102" y="160"/>
                      <a:pt x="122" y="151"/>
                      <a:pt x="137" y="137"/>
                    </a:cubicBezTo>
                    <a:cubicBezTo>
                      <a:pt x="151" y="122"/>
                      <a:pt x="160" y="102"/>
                      <a:pt x="160" y="80"/>
                    </a:cubicBezTo>
                    <a:cubicBezTo>
                      <a:pt x="160" y="58"/>
                      <a:pt x="151" y="38"/>
                      <a:pt x="137" y="23"/>
                    </a:cubicBezTo>
                    <a:close/>
                    <a:moveTo>
                      <a:pt x="80" y="142"/>
                    </a:moveTo>
                    <a:cubicBezTo>
                      <a:pt x="63" y="142"/>
                      <a:pt x="47" y="135"/>
                      <a:pt x="36" y="124"/>
                    </a:cubicBezTo>
                    <a:cubicBezTo>
                      <a:pt x="25" y="113"/>
                      <a:pt x="18" y="97"/>
                      <a:pt x="18" y="80"/>
                    </a:cubicBezTo>
                    <a:cubicBezTo>
                      <a:pt x="18" y="66"/>
                      <a:pt x="22" y="53"/>
                      <a:pt x="30" y="43"/>
                    </a:cubicBezTo>
                    <a:cubicBezTo>
                      <a:pt x="48" y="61"/>
                      <a:pt x="48" y="61"/>
                      <a:pt x="48" y="61"/>
                    </a:cubicBezTo>
                    <a:cubicBezTo>
                      <a:pt x="105" y="118"/>
                      <a:pt x="105" y="118"/>
                      <a:pt x="105" y="118"/>
                    </a:cubicBezTo>
                    <a:cubicBezTo>
                      <a:pt x="117" y="130"/>
                      <a:pt x="117" y="130"/>
                      <a:pt x="117" y="130"/>
                    </a:cubicBezTo>
                    <a:cubicBezTo>
                      <a:pt x="107" y="138"/>
                      <a:pt x="94" y="142"/>
                      <a:pt x="80" y="142"/>
                    </a:cubicBezTo>
                    <a:close/>
                    <a:moveTo>
                      <a:pt x="130" y="117"/>
                    </a:moveTo>
                    <a:cubicBezTo>
                      <a:pt x="43" y="30"/>
                      <a:pt x="43" y="30"/>
                      <a:pt x="43" y="30"/>
                    </a:cubicBezTo>
                    <a:cubicBezTo>
                      <a:pt x="53" y="22"/>
                      <a:pt x="66" y="18"/>
                      <a:pt x="80" y="18"/>
                    </a:cubicBezTo>
                    <a:cubicBezTo>
                      <a:pt x="97" y="18"/>
                      <a:pt x="113" y="25"/>
                      <a:pt x="124" y="36"/>
                    </a:cubicBezTo>
                    <a:cubicBezTo>
                      <a:pt x="135" y="47"/>
                      <a:pt x="142" y="63"/>
                      <a:pt x="142" y="80"/>
                    </a:cubicBezTo>
                    <a:cubicBezTo>
                      <a:pt x="142" y="94"/>
                      <a:pt x="138" y="107"/>
                      <a:pt x="130" y="1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3" name="Freeform 46"/>
              <p:cNvSpPr/>
              <p:nvPr/>
            </p:nvSpPr>
            <p:spPr bwMode="auto">
              <a:xfrm>
                <a:off x="586" y="1173"/>
                <a:ext cx="49" cy="90"/>
              </a:xfrm>
              <a:custGeom>
                <a:avLst/>
                <a:gdLst>
                  <a:gd name="T0" fmla="*/ 0 w 49"/>
                  <a:gd name="T1" fmla="*/ 90 h 90"/>
                  <a:gd name="T2" fmla="*/ 26 w 49"/>
                  <a:gd name="T3" fmla="*/ 90 h 90"/>
                  <a:gd name="T4" fmla="*/ 26 w 49"/>
                  <a:gd name="T5" fmla="*/ 49 h 90"/>
                  <a:gd name="T6" fmla="*/ 49 w 49"/>
                  <a:gd name="T7" fmla="*/ 49 h 90"/>
                  <a:gd name="T8" fmla="*/ 0 w 49"/>
                  <a:gd name="T9" fmla="*/ 0 h 90"/>
                  <a:gd name="T10" fmla="*/ 0 w 49"/>
                  <a:gd name="T11" fmla="*/ 90 h 90"/>
                </a:gdLst>
                <a:ahLst/>
                <a:cxnLst>
                  <a:cxn ang="0">
                    <a:pos x="T0" y="T1"/>
                  </a:cxn>
                  <a:cxn ang="0">
                    <a:pos x="T2" y="T3"/>
                  </a:cxn>
                  <a:cxn ang="0">
                    <a:pos x="T4" y="T5"/>
                  </a:cxn>
                  <a:cxn ang="0">
                    <a:pos x="T6" y="T7"/>
                  </a:cxn>
                  <a:cxn ang="0">
                    <a:pos x="T8" y="T9"/>
                  </a:cxn>
                  <a:cxn ang="0">
                    <a:pos x="T10" y="T11"/>
                  </a:cxn>
                </a:cxnLst>
                <a:rect l="0" t="0" r="r" b="b"/>
                <a:pathLst>
                  <a:path w="49" h="90">
                    <a:moveTo>
                      <a:pt x="0" y="90"/>
                    </a:moveTo>
                    <a:lnTo>
                      <a:pt x="26" y="90"/>
                    </a:lnTo>
                    <a:lnTo>
                      <a:pt x="26" y="49"/>
                    </a:lnTo>
                    <a:lnTo>
                      <a:pt x="49" y="49"/>
                    </a:lnTo>
                    <a:lnTo>
                      <a:pt x="0" y="0"/>
                    </a:lnTo>
                    <a:lnTo>
                      <a:pt x="0"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4" name="Freeform 47"/>
              <p:cNvSpPr/>
              <p:nvPr/>
            </p:nvSpPr>
            <p:spPr bwMode="auto">
              <a:xfrm>
                <a:off x="593" y="1135"/>
                <a:ext cx="90" cy="75"/>
              </a:xfrm>
              <a:custGeom>
                <a:avLst/>
                <a:gdLst>
                  <a:gd name="T0" fmla="*/ 33 w 63"/>
                  <a:gd name="T1" fmla="*/ 17 h 53"/>
                  <a:gd name="T2" fmla="*/ 46 w 63"/>
                  <a:gd name="T3" fmla="*/ 30 h 53"/>
                  <a:gd name="T4" fmla="*/ 41 w 63"/>
                  <a:gd name="T5" fmla="*/ 41 h 53"/>
                  <a:gd name="T6" fmla="*/ 53 w 63"/>
                  <a:gd name="T7" fmla="*/ 53 h 53"/>
                  <a:gd name="T8" fmla="*/ 63 w 63"/>
                  <a:gd name="T9" fmla="*/ 30 h 53"/>
                  <a:gd name="T10" fmla="*/ 32 w 63"/>
                  <a:gd name="T11" fmla="*/ 0 h 53"/>
                  <a:gd name="T12" fmla="*/ 0 w 63"/>
                  <a:gd name="T13" fmla="*/ 0 h 53"/>
                  <a:gd name="T14" fmla="*/ 17 w 63"/>
                  <a:gd name="T15" fmla="*/ 17 h 53"/>
                  <a:gd name="T16" fmla="*/ 33 w 63"/>
                  <a:gd name="T17" fmla="*/ 1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53">
                    <a:moveTo>
                      <a:pt x="33" y="17"/>
                    </a:moveTo>
                    <a:cubicBezTo>
                      <a:pt x="40" y="17"/>
                      <a:pt x="46" y="23"/>
                      <a:pt x="46" y="30"/>
                    </a:cubicBezTo>
                    <a:cubicBezTo>
                      <a:pt x="46" y="34"/>
                      <a:pt x="44" y="38"/>
                      <a:pt x="41" y="41"/>
                    </a:cubicBezTo>
                    <a:cubicBezTo>
                      <a:pt x="53" y="53"/>
                      <a:pt x="53" y="53"/>
                      <a:pt x="53" y="53"/>
                    </a:cubicBezTo>
                    <a:cubicBezTo>
                      <a:pt x="59" y="47"/>
                      <a:pt x="63" y="39"/>
                      <a:pt x="63" y="30"/>
                    </a:cubicBezTo>
                    <a:cubicBezTo>
                      <a:pt x="63" y="14"/>
                      <a:pt x="49" y="0"/>
                      <a:pt x="32" y="0"/>
                    </a:cubicBezTo>
                    <a:cubicBezTo>
                      <a:pt x="0" y="0"/>
                      <a:pt x="0" y="0"/>
                      <a:pt x="0" y="0"/>
                    </a:cubicBezTo>
                    <a:cubicBezTo>
                      <a:pt x="17" y="17"/>
                      <a:pt x="17" y="17"/>
                      <a:pt x="17" y="17"/>
                    </a:cubicBezTo>
                    <a:lnTo>
                      <a:pt x="33"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5" name="Rectangle 48"/>
              <p:cNvSpPr>
                <a:spLocks noChangeArrowheads="1"/>
              </p:cNvSpPr>
              <p:nvPr/>
            </p:nvSpPr>
            <p:spPr bwMode="auto">
              <a:xfrm>
                <a:off x="1048" y="1102"/>
                <a:ext cx="17" cy="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6" name="Rectangle 49"/>
              <p:cNvSpPr>
                <a:spLocks noChangeArrowheads="1"/>
              </p:cNvSpPr>
              <p:nvPr/>
            </p:nvSpPr>
            <p:spPr bwMode="auto">
              <a:xfrm>
                <a:off x="929" y="1195"/>
                <a:ext cx="241" cy="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7" name="Oval 50"/>
              <p:cNvSpPr>
                <a:spLocks noChangeArrowheads="1"/>
              </p:cNvSpPr>
              <p:nvPr/>
            </p:nvSpPr>
            <p:spPr bwMode="auto">
              <a:xfrm>
                <a:off x="1099" y="1082"/>
                <a:ext cx="39" cy="3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8" name="Line 51"/>
              <p:cNvSpPr>
                <a:spLocks noChangeShapeType="1"/>
              </p:cNvSpPr>
              <p:nvPr/>
            </p:nvSpPr>
            <p:spPr bwMode="auto">
              <a:xfrm>
                <a:off x="1118" y="1101"/>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9" name="Line 52"/>
              <p:cNvSpPr>
                <a:spLocks noChangeShapeType="1"/>
              </p:cNvSpPr>
              <p:nvPr/>
            </p:nvSpPr>
            <p:spPr bwMode="auto">
              <a:xfrm>
                <a:off x="1118" y="1101"/>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0" name="Freeform 53"/>
              <p:cNvSpPr/>
              <p:nvPr/>
            </p:nvSpPr>
            <p:spPr bwMode="auto">
              <a:xfrm>
                <a:off x="1040" y="1124"/>
                <a:ext cx="123" cy="190"/>
              </a:xfrm>
              <a:custGeom>
                <a:avLst/>
                <a:gdLst>
                  <a:gd name="T0" fmla="*/ 38 w 87"/>
                  <a:gd name="T1" fmla="*/ 18 h 134"/>
                  <a:gd name="T2" fmla="*/ 38 w 87"/>
                  <a:gd name="T3" fmla="*/ 124 h 134"/>
                  <a:gd name="T4" fmla="*/ 53 w 87"/>
                  <a:gd name="T5" fmla="*/ 124 h 134"/>
                  <a:gd name="T6" fmla="*/ 54 w 87"/>
                  <a:gd name="T7" fmla="*/ 64 h 134"/>
                  <a:gd name="T8" fmla="*/ 57 w 87"/>
                  <a:gd name="T9" fmla="*/ 64 h 134"/>
                  <a:gd name="T10" fmla="*/ 58 w 87"/>
                  <a:gd name="T11" fmla="*/ 124 h 134"/>
                  <a:gd name="T12" fmla="*/ 72 w 87"/>
                  <a:gd name="T13" fmla="*/ 124 h 134"/>
                  <a:gd name="T14" fmla="*/ 72 w 87"/>
                  <a:gd name="T15" fmla="*/ 21 h 134"/>
                  <a:gd name="T16" fmla="*/ 75 w 87"/>
                  <a:gd name="T17" fmla="*/ 21 h 134"/>
                  <a:gd name="T18" fmla="*/ 76 w 87"/>
                  <a:gd name="T19" fmla="*/ 58 h 134"/>
                  <a:gd name="T20" fmla="*/ 87 w 87"/>
                  <a:gd name="T21" fmla="*/ 58 h 134"/>
                  <a:gd name="T22" fmla="*/ 87 w 87"/>
                  <a:gd name="T23" fmla="*/ 17 h 134"/>
                  <a:gd name="T24" fmla="*/ 70 w 87"/>
                  <a:gd name="T25" fmla="*/ 0 h 134"/>
                  <a:gd name="T26" fmla="*/ 55 w 87"/>
                  <a:gd name="T27" fmla="*/ 0 h 134"/>
                  <a:gd name="T28" fmla="*/ 41 w 87"/>
                  <a:gd name="T29" fmla="*/ 0 h 134"/>
                  <a:gd name="T30" fmla="*/ 32 w 87"/>
                  <a:gd name="T31" fmla="*/ 4 h 134"/>
                  <a:gd name="T32" fmla="*/ 6 w 87"/>
                  <a:gd name="T33" fmla="*/ 35 h 134"/>
                  <a:gd name="T34" fmla="*/ 15 w 87"/>
                  <a:gd name="T35" fmla="*/ 43 h 134"/>
                  <a:gd name="T36" fmla="*/ 38 w 87"/>
                  <a:gd name="T37" fmla="*/ 1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134">
                    <a:moveTo>
                      <a:pt x="38" y="18"/>
                    </a:moveTo>
                    <a:cubicBezTo>
                      <a:pt x="38" y="124"/>
                      <a:pt x="38" y="124"/>
                      <a:pt x="38" y="124"/>
                    </a:cubicBezTo>
                    <a:cubicBezTo>
                      <a:pt x="38" y="134"/>
                      <a:pt x="53" y="134"/>
                      <a:pt x="53" y="124"/>
                    </a:cubicBezTo>
                    <a:cubicBezTo>
                      <a:pt x="54" y="64"/>
                      <a:pt x="54" y="64"/>
                      <a:pt x="54" y="64"/>
                    </a:cubicBezTo>
                    <a:cubicBezTo>
                      <a:pt x="57" y="64"/>
                      <a:pt x="57" y="64"/>
                      <a:pt x="57" y="64"/>
                    </a:cubicBezTo>
                    <a:cubicBezTo>
                      <a:pt x="58" y="124"/>
                      <a:pt x="58" y="124"/>
                      <a:pt x="58" y="124"/>
                    </a:cubicBezTo>
                    <a:cubicBezTo>
                      <a:pt x="58" y="134"/>
                      <a:pt x="72" y="134"/>
                      <a:pt x="72" y="124"/>
                    </a:cubicBezTo>
                    <a:cubicBezTo>
                      <a:pt x="72" y="21"/>
                      <a:pt x="72" y="21"/>
                      <a:pt x="72" y="21"/>
                    </a:cubicBezTo>
                    <a:cubicBezTo>
                      <a:pt x="75" y="21"/>
                      <a:pt x="75" y="21"/>
                      <a:pt x="75" y="21"/>
                    </a:cubicBezTo>
                    <a:cubicBezTo>
                      <a:pt x="76" y="58"/>
                      <a:pt x="76" y="58"/>
                      <a:pt x="76" y="58"/>
                    </a:cubicBezTo>
                    <a:cubicBezTo>
                      <a:pt x="76" y="66"/>
                      <a:pt x="87" y="66"/>
                      <a:pt x="87" y="58"/>
                    </a:cubicBezTo>
                    <a:cubicBezTo>
                      <a:pt x="87" y="17"/>
                      <a:pt x="87" y="17"/>
                      <a:pt x="87" y="17"/>
                    </a:cubicBezTo>
                    <a:cubicBezTo>
                      <a:pt x="87" y="3"/>
                      <a:pt x="83" y="0"/>
                      <a:pt x="70" y="0"/>
                    </a:cubicBezTo>
                    <a:cubicBezTo>
                      <a:pt x="55" y="0"/>
                      <a:pt x="55" y="0"/>
                      <a:pt x="55" y="0"/>
                    </a:cubicBezTo>
                    <a:cubicBezTo>
                      <a:pt x="41" y="0"/>
                      <a:pt x="41" y="0"/>
                      <a:pt x="41" y="0"/>
                    </a:cubicBezTo>
                    <a:cubicBezTo>
                      <a:pt x="35" y="0"/>
                      <a:pt x="33" y="2"/>
                      <a:pt x="32" y="4"/>
                    </a:cubicBezTo>
                    <a:cubicBezTo>
                      <a:pt x="6" y="35"/>
                      <a:pt x="6" y="35"/>
                      <a:pt x="6" y="35"/>
                    </a:cubicBezTo>
                    <a:cubicBezTo>
                      <a:pt x="0" y="41"/>
                      <a:pt x="10" y="49"/>
                      <a:pt x="15" y="43"/>
                    </a:cubicBezTo>
                    <a:lnTo>
                      <a:pt x="38"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1" name="Freeform 54"/>
              <p:cNvSpPr>
                <a:spLocks noEditPoints="1"/>
              </p:cNvSpPr>
              <p:nvPr/>
            </p:nvSpPr>
            <p:spPr bwMode="auto">
              <a:xfrm>
                <a:off x="937" y="1085"/>
                <a:ext cx="122" cy="105"/>
              </a:xfrm>
              <a:custGeom>
                <a:avLst/>
                <a:gdLst>
                  <a:gd name="T0" fmla="*/ 31 w 86"/>
                  <a:gd name="T1" fmla="*/ 27 h 74"/>
                  <a:gd name="T2" fmla="*/ 44 w 86"/>
                  <a:gd name="T3" fmla="*/ 13 h 74"/>
                  <a:gd name="T4" fmla="*/ 31 w 86"/>
                  <a:gd name="T5" fmla="*/ 0 h 74"/>
                  <a:gd name="T6" fmla="*/ 18 w 86"/>
                  <a:gd name="T7" fmla="*/ 13 h 74"/>
                  <a:gd name="T8" fmla="*/ 31 w 86"/>
                  <a:gd name="T9" fmla="*/ 27 h 74"/>
                  <a:gd name="T10" fmla="*/ 74 w 86"/>
                  <a:gd name="T11" fmla="*/ 38 h 74"/>
                  <a:gd name="T12" fmla="*/ 65 w 86"/>
                  <a:gd name="T13" fmla="*/ 48 h 74"/>
                  <a:gd name="T14" fmla="*/ 61 w 86"/>
                  <a:gd name="T15" fmla="*/ 43 h 74"/>
                  <a:gd name="T16" fmla="*/ 45 w 86"/>
                  <a:gd name="T17" fmla="*/ 29 h 74"/>
                  <a:gd name="T18" fmla="*/ 31 w 86"/>
                  <a:gd name="T19" fmla="*/ 29 h 74"/>
                  <a:gd name="T20" fmla="*/ 17 w 86"/>
                  <a:gd name="T21" fmla="*/ 29 h 74"/>
                  <a:gd name="T22" fmla="*/ 0 w 86"/>
                  <a:gd name="T23" fmla="*/ 47 h 74"/>
                  <a:gd name="T24" fmla="*/ 0 w 86"/>
                  <a:gd name="T25" fmla="*/ 74 h 74"/>
                  <a:gd name="T26" fmla="*/ 11 w 86"/>
                  <a:gd name="T27" fmla="*/ 74 h 74"/>
                  <a:gd name="T28" fmla="*/ 11 w 86"/>
                  <a:gd name="T29" fmla="*/ 50 h 74"/>
                  <a:gd name="T30" fmla="*/ 14 w 86"/>
                  <a:gd name="T31" fmla="*/ 50 h 74"/>
                  <a:gd name="T32" fmla="*/ 14 w 86"/>
                  <a:gd name="T33" fmla="*/ 74 h 74"/>
                  <a:gd name="T34" fmla="*/ 48 w 86"/>
                  <a:gd name="T35" fmla="*/ 74 h 74"/>
                  <a:gd name="T36" fmla="*/ 48 w 86"/>
                  <a:gd name="T37" fmla="*/ 47 h 74"/>
                  <a:gd name="T38" fmla="*/ 57 w 86"/>
                  <a:gd name="T39" fmla="*/ 60 h 74"/>
                  <a:gd name="T40" fmla="*/ 67 w 86"/>
                  <a:gd name="T41" fmla="*/ 62 h 74"/>
                  <a:gd name="T42" fmla="*/ 82 w 86"/>
                  <a:gd name="T43" fmla="*/ 45 h 74"/>
                  <a:gd name="T44" fmla="*/ 74 w 86"/>
                  <a:gd name="T45" fmla="*/ 3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74">
                    <a:moveTo>
                      <a:pt x="31" y="27"/>
                    </a:moveTo>
                    <a:cubicBezTo>
                      <a:pt x="38" y="27"/>
                      <a:pt x="44" y="21"/>
                      <a:pt x="44" y="13"/>
                    </a:cubicBezTo>
                    <a:cubicBezTo>
                      <a:pt x="44" y="6"/>
                      <a:pt x="38" y="0"/>
                      <a:pt x="31" y="0"/>
                    </a:cubicBezTo>
                    <a:cubicBezTo>
                      <a:pt x="24" y="0"/>
                      <a:pt x="18" y="6"/>
                      <a:pt x="18" y="13"/>
                    </a:cubicBezTo>
                    <a:cubicBezTo>
                      <a:pt x="18" y="21"/>
                      <a:pt x="24" y="27"/>
                      <a:pt x="31" y="27"/>
                    </a:cubicBezTo>
                    <a:close/>
                    <a:moveTo>
                      <a:pt x="74" y="38"/>
                    </a:moveTo>
                    <a:cubicBezTo>
                      <a:pt x="65" y="48"/>
                      <a:pt x="65" y="48"/>
                      <a:pt x="65" y="48"/>
                    </a:cubicBezTo>
                    <a:cubicBezTo>
                      <a:pt x="65" y="49"/>
                      <a:pt x="62" y="44"/>
                      <a:pt x="61" y="43"/>
                    </a:cubicBezTo>
                    <a:cubicBezTo>
                      <a:pt x="57" y="36"/>
                      <a:pt x="55" y="29"/>
                      <a:pt x="45" y="29"/>
                    </a:cubicBezTo>
                    <a:cubicBezTo>
                      <a:pt x="31" y="29"/>
                      <a:pt x="31" y="29"/>
                      <a:pt x="31" y="29"/>
                    </a:cubicBezTo>
                    <a:cubicBezTo>
                      <a:pt x="17" y="29"/>
                      <a:pt x="17" y="29"/>
                      <a:pt x="17" y="29"/>
                    </a:cubicBezTo>
                    <a:cubicBezTo>
                      <a:pt x="4" y="29"/>
                      <a:pt x="0" y="33"/>
                      <a:pt x="0" y="47"/>
                    </a:cubicBezTo>
                    <a:cubicBezTo>
                      <a:pt x="0" y="74"/>
                      <a:pt x="0" y="74"/>
                      <a:pt x="0" y="74"/>
                    </a:cubicBezTo>
                    <a:cubicBezTo>
                      <a:pt x="11" y="74"/>
                      <a:pt x="11" y="74"/>
                      <a:pt x="11" y="74"/>
                    </a:cubicBezTo>
                    <a:cubicBezTo>
                      <a:pt x="11" y="50"/>
                      <a:pt x="11" y="50"/>
                      <a:pt x="11" y="50"/>
                    </a:cubicBezTo>
                    <a:cubicBezTo>
                      <a:pt x="14" y="50"/>
                      <a:pt x="14" y="50"/>
                      <a:pt x="14" y="50"/>
                    </a:cubicBezTo>
                    <a:cubicBezTo>
                      <a:pt x="14" y="74"/>
                      <a:pt x="14" y="74"/>
                      <a:pt x="14" y="74"/>
                    </a:cubicBezTo>
                    <a:cubicBezTo>
                      <a:pt x="48" y="74"/>
                      <a:pt x="48" y="74"/>
                      <a:pt x="48" y="74"/>
                    </a:cubicBezTo>
                    <a:cubicBezTo>
                      <a:pt x="48" y="47"/>
                      <a:pt x="48" y="47"/>
                      <a:pt x="48" y="47"/>
                    </a:cubicBezTo>
                    <a:cubicBezTo>
                      <a:pt x="48" y="47"/>
                      <a:pt x="55" y="57"/>
                      <a:pt x="57" y="60"/>
                    </a:cubicBezTo>
                    <a:cubicBezTo>
                      <a:pt x="60" y="65"/>
                      <a:pt x="64" y="67"/>
                      <a:pt x="67" y="62"/>
                    </a:cubicBezTo>
                    <a:cubicBezTo>
                      <a:pt x="82" y="45"/>
                      <a:pt x="82" y="45"/>
                      <a:pt x="82" y="45"/>
                    </a:cubicBezTo>
                    <a:cubicBezTo>
                      <a:pt x="86" y="39"/>
                      <a:pt x="78" y="33"/>
                      <a:pt x="74"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2" name="Freeform 55"/>
              <p:cNvSpPr/>
              <p:nvPr/>
            </p:nvSpPr>
            <p:spPr bwMode="auto">
              <a:xfrm>
                <a:off x="1348" y="1279"/>
                <a:ext cx="220" cy="32"/>
              </a:xfrm>
              <a:custGeom>
                <a:avLst/>
                <a:gdLst>
                  <a:gd name="T0" fmla="*/ 89 w 155"/>
                  <a:gd name="T1" fmla="*/ 19 h 23"/>
                  <a:gd name="T2" fmla="*/ 107 w 155"/>
                  <a:gd name="T3" fmla="*/ 20 h 23"/>
                  <a:gd name="T4" fmla="*/ 128 w 155"/>
                  <a:gd name="T5" fmla="*/ 19 h 23"/>
                  <a:gd name="T6" fmla="*/ 145 w 155"/>
                  <a:gd name="T7" fmla="*/ 20 h 23"/>
                  <a:gd name="T8" fmla="*/ 155 w 155"/>
                  <a:gd name="T9" fmla="*/ 22 h 23"/>
                  <a:gd name="T10" fmla="*/ 155 w 155"/>
                  <a:gd name="T11" fmla="*/ 6 h 23"/>
                  <a:gd name="T12" fmla="*/ 146 w 155"/>
                  <a:gd name="T13" fmla="*/ 4 h 23"/>
                  <a:gd name="T14" fmla="*/ 125 w 155"/>
                  <a:gd name="T15" fmla="*/ 5 h 23"/>
                  <a:gd name="T16" fmla="*/ 106 w 155"/>
                  <a:gd name="T17" fmla="*/ 4 h 23"/>
                  <a:gd name="T18" fmla="*/ 87 w 155"/>
                  <a:gd name="T19" fmla="*/ 5 h 23"/>
                  <a:gd name="T20" fmla="*/ 69 w 155"/>
                  <a:gd name="T21" fmla="*/ 5 h 23"/>
                  <a:gd name="T22" fmla="*/ 49 w 155"/>
                  <a:gd name="T23" fmla="*/ 4 h 23"/>
                  <a:gd name="T24" fmla="*/ 31 w 155"/>
                  <a:gd name="T25" fmla="*/ 5 h 23"/>
                  <a:gd name="T26" fmla="*/ 10 w 155"/>
                  <a:gd name="T27" fmla="*/ 4 h 23"/>
                  <a:gd name="T28" fmla="*/ 0 w 155"/>
                  <a:gd name="T29" fmla="*/ 6 h 23"/>
                  <a:gd name="T30" fmla="*/ 0 w 155"/>
                  <a:gd name="T31" fmla="*/ 22 h 23"/>
                  <a:gd name="T32" fmla="*/ 10 w 155"/>
                  <a:gd name="T33" fmla="*/ 20 h 23"/>
                  <a:gd name="T34" fmla="*/ 28 w 155"/>
                  <a:gd name="T35" fmla="*/ 19 h 23"/>
                  <a:gd name="T36" fmla="*/ 49 w 155"/>
                  <a:gd name="T37" fmla="*/ 20 h 23"/>
                  <a:gd name="T38" fmla="*/ 67 w 155"/>
                  <a:gd name="T39" fmla="*/ 19 h 23"/>
                  <a:gd name="T40" fmla="*/ 89 w 155"/>
                  <a:gd name="T41"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5" h="23">
                    <a:moveTo>
                      <a:pt x="89" y="19"/>
                    </a:moveTo>
                    <a:cubicBezTo>
                      <a:pt x="97" y="16"/>
                      <a:pt x="101" y="16"/>
                      <a:pt x="107" y="20"/>
                    </a:cubicBezTo>
                    <a:cubicBezTo>
                      <a:pt x="114" y="23"/>
                      <a:pt x="120" y="23"/>
                      <a:pt x="128" y="19"/>
                    </a:cubicBezTo>
                    <a:cubicBezTo>
                      <a:pt x="136" y="15"/>
                      <a:pt x="142" y="18"/>
                      <a:pt x="145" y="20"/>
                    </a:cubicBezTo>
                    <a:cubicBezTo>
                      <a:pt x="148" y="21"/>
                      <a:pt x="151" y="22"/>
                      <a:pt x="155" y="22"/>
                    </a:cubicBezTo>
                    <a:cubicBezTo>
                      <a:pt x="155" y="6"/>
                      <a:pt x="155" y="6"/>
                      <a:pt x="155" y="6"/>
                    </a:cubicBezTo>
                    <a:cubicBezTo>
                      <a:pt x="149" y="6"/>
                      <a:pt x="146" y="4"/>
                      <a:pt x="146" y="4"/>
                    </a:cubicBezTo>
                    <a:cubicBezTo>
                      <a:pt x="139" y="0"/>
                      <a:pt x="133" y="1"/>
                      <a:pt x="125" y="5"/>
                    </a:cubicBezTo>
                    <a:cubicBezTo>
                      <a:pt x="120" y="8"/>
                      <a:pt x="112" y="7"/>
                      <a:pt x="106" y="4"/>
                    </a:cubicBezTo>
                    <a:cubicBezTo>
                      <a:pt x="99" y="0"/>
                      <a:pt x="95" y="1"/>
                      <a:pt x="87" y="5"/>
                    </a:cubicBezTo>
                    <a:cubicBezTo>
                      <a:pt x="81" y="8"/>
                      <a:pt x="75" y="8"/>
                      <a:pt x="69" y="5"/>
                    </a:cubicBezTo>
                    <a:cubicBezTo>
                      <a:pt x="61" y="1"/>
                      <a:pt x="57" y="0"/>
                      <a:pt x="49" y="4"/>
                    </a:cubicBezTo>
                    <a:cubicBezTo>
                      <a:pt x="44" y="7"/>
                      <a:pt x="36" y="8"/>
                      <a:pt x="31" y="5"/>
                    </a:cubicBezTo>
                    <a:cubicBezTo>
                      <a:pt x="23" y="1"/>
                      <a:pt x="17" y="0"/>
                      <a:pt x="10" y="4"/>
                    </a:cubicBezTo>
                    <a:cubicBezTo>
                      <a:pt x="10" y="4"/>
                      <a:pt x="7" y="6"/>
                      <a:pt x="0" y="6"/>
                    </a:cubicBezTo>
                    <a:cubicBezTo>
                      <a:pt x="0" y="22"/>
                      <a:pt x="0" y="22"/>
                      <a:pt x="0" y="22"/>
                    </a:cubicBezTo>
                    <a:cubicBezTo>
                      <a:pt x="5" y="22"/>
                      <a:pt x="8" y="21"/>
                      <a:pt x="10" y="20"/>
                    </a:cubicBezTo>
                    <a:cubicBezTo>
                      <a:pt x="14" y="18"/>
                      <a:pt x="20" y="15"/>
                      <a:pt x="28" y="19"/>
                    </a:cubicBezTo>
                    <a:cubicBezTo>
                      <a:pt x="36" y="23"/>
                      <a:pt x="42" y="23"/>
                      <a:pt x="49" y="20"/>
                    </a:cubicBezTo>
                    <a:cubicBezTo>
                      <a:pt x="55" y="16"/>
                      <a:pt x="59" y="16"/>
                      <a:pt x="67" y="19"/>
                    </a:cubicBezTo>
                    <a:cubicBezTo>
                      <a:pt x="75" y="23"/>
                      <a:pt x="82" y="23"/>
                      <a:pt x="89"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3" name="Freeform 56"/>
              <p:cNvSpPr>
                <a:spLocks noEditPoints="1"/>
              </p:cNvSpPr>
              <p:nvPr/>
            </p:nvSpPr>
            <p:spPr bwMode="auto">
              <a:xfrm>
                <a:off x="1348" y="1082"/>
                <a:ext cx="221" cy="197"/>
              </a:xfrm>
              <a:custGeom>
                <a:avLst/>
                <a:gdLst>
                  <a:gd name="T0" fmla="*/ 120 w 156"/>
                  <a:gd name="T1" fmla="*/ 121 h 138"/>
                  <a:gd name="T2" fmla="*/ 131 w 156"/>
                  <a:gd name="T3" fmla="*/ 60 h 138"/>
                  <a:gd name="T4" fmla="*/ 120 w 156"/>
                  <a:gd name="T5" fmla="*/ 48 h 138"/>
                  <a:gd name="T6" fmla="*/ 119 w 156"/>
                  <a:gd name="T7" fmla="*/ 27 h 138"/>
                  <a:gd name="T8" fmla="*/ 107 w 156"/>
                  <a:gd name="T9" fmla="*/ 26 h 138"/>
                  <a:gd name="T10" fmla="*/ 106 w 156"/>
                  <a:gd name="T11" fmla="*/ 15 h 138"/>
                  <a:gd name="T12" fmla="*/ 89 w 156"/>
                  <a:gd name="T13" fmla="*/ 14 h 138"/>
                  <a:gd name="T14" fmla="*/ 88 w 156"/>
                  <a:gd name="T15" fmla="*/ 0 h 138"/>
                  <a:gd name="T16" fmla="*/ 67 w 156"/>
                  <a:gd name="T17" fmla="*/ 1 h 138"/>
                  <a:gd name="T18" fmla="*/ 66 w 156"/>
                  <a:gd name="T19" fmla="*/ 15 h 138"/>
                  <a:gd name="T20" fmla="*/ 49 w 156"/>
                  <a:gd name="T21" fmla="*/ 16 h 138"/>
                  <a:gd name="T22" fmla="*/ 48 w 156"/>
                  <a:gd name="T23" fmla="*/ 27 h 138"/>
                  <a:gd name="T24" fmla="*/ 36 w 156"/>
                  <a:gd name="T25" fmla="*/ 28 h 138"/>
                  <a:gd name="T26" fmla="*/ 29 w 156"/>
                  <a:gd name="T27" fmla="*/ 51 h 138"/>
                  <a:gd name="T28" fmla="*/ 36 w 156"/>
                  <a:gd name="T29" fmla="*/ 86 h 138"/>
                  <a:gd name="T30" fmla="*/ 10 w 156"/>
                  <a:gd name="T31" fmla="*/ 120 h 138"/>
                  <a:gd name="T32" fmla="*/ 0 w 156"/>
                  <a:gd name="T33" fmla="*/ 122 h 138"/>
                  <a:gd name="T34" fmla="*/ 10 w 156"/>
                  <a:gd name="T35" fmla="*/ 134 h 138"/>
                  <a:gd name="T36" fmla="*/ 49 w 156"/>
                  <a:gd name="T37" fmla="*/ 135 h 138"/>
                  <a:gd name="T38" fmla="*/ 89 w 156"/>
                  <a:gd name="T39" fmla="*/ 134 h 138"/>
                  <a:gd name="T40" fmla="*/ 128 w 156"/>
                  <a:gd name="T41" fmla="*/ 134 h 138"/>
                  <a:gd name="T42" fmla="*/ 156 w 156"/>
                  <a:gd name="T43" fmla="*/ 137 h 138"/>
                  <a:gd name="T44" fmla="*/ 146 w 156"/>
                  <a:gd name="T45" fmla="*/ 120 h 138"/>
                  <a:gd name="T46" fmla="*/ 110 w 156"/>
                  <a:gd name="T47" fmla="*/ 44 h 138"/>
                  <a:gd name="T48" fmla="*/ 77 w 156"/>
                  <a:gd name="T49" fmla="*/ 31 h 138"/>
                  <a:gd name="T50" fmla="*/ 45 w 156"/>
                  <a:gd name="T51" fmla="*/ 43 h 138"/>
                  <a:gd name="T52" fmla="*/ 46 w 156"/>
                  <a:gd name="T53" fmla="*/ 35 h 138"/>
                  <a:gd name="T54" fmla="*/ 58 w 156"/>
                  <a:gd name="T55" fmla="*/ 34 h 138"/>
                  <a:gd name="T56" fmla="*/ 59 w 156"/>
                  <a:gd name="T57" fmla="*/ 24 h 138"/>
                  <a:gd name="T58" fmla="*/ 98 w 156"/>
                  <a:gd name="T59" fmla="*/ 25 h 138"/>
                  <a:gd name="T60" fmla="*/ 99 w 156"/>
                  <a:gd name="T61" fmla="*/ 35 h 138"/>
                  <a:gd name="T62" fmla="*/ 111 w 156"/>
                  <a:gd name="T63" fmla="*/ 3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6" h="138">
                    <a:moveTo>
                      <a:pt x="146" y="120"/>
                    </a:moveTo>
                    <a:cubicBezTo>
                      <a:pt x="133" y="112"/>
                      <a:pt x="127" y="121"/>
                      <a:pt x="120" y="121"/>
                    </a:cubicBezTo>
                    <a:cubicBezTo>
                      <a:pt x="120" y="86"/>
                      <a:pt x="120" y="86"/>
                      <a:pt x="120" y="86"/>
                    </a:cubicBezTo>
                    <a:cubicBezTo>
                      <a:pt x="131" y="60"/>
                      <a:pt x="131" y="60"/>
                      <a:pt x="131" y="60"/>
                    </a:cubicBezTo>
                    <a:cubicBezTo>
                      <a:pt x="133" y="56"/>
                      <a:pt x="131" y="53"/>
                      <a:pt x="127" y="51"/>
                    </a:cubicBezTo>
                    <a:cubicBezTo>
                      <a:pt x="120" y="48"/>
                      <a:pt x="120" y="48"/>
                      <a:pt x="120" y="48"/>
                    </a:cubicBezTo>
                    <a:cubicBezTo>
                      <a:pt x="120" y="28"/>
                      <a:pt x="120" y="28"/>
                      <a:pt x="120" y="28"/>
                    </a:cubicBezTo>
                    <a:cubicBezTo>
                      <a:pt x="120" y="27"/>
                      <a:pt x="120" y="27"/>
                      <a:pt x="119" y="27"/>
                    </a:cubicBezTo>
                    <a:cubicBezTo>
                      <a:pt x="108" y="27"/>
                      <a:pt x="108" y="27"/>
                      <a:pt x="108" y="27"/>
                    </a:cubicBezTo>
                    <a:cubicBezTo>
                      <a:pt x="108" y="27"/>
                      <a:pt x="107" y="26"/>
                      <a:pt x="107" y="26"/>
                    </a:cubicBezTo>
                    <a:cubicBezTo>
                      <a:pt x="107" y="16"/>
                      <a:pt x="107" y="16"/>
                      <a:pt x="107" y="16"/>
                    </a:cubicBezTo>
                    <a:cubicBezTo>
                      <a:pt x="107" y="16"/>
                      <a:pt x="107" y="15"/>
                      <a:pt x="106" y="15"/>
                    </a:cubicBezTo>
                    <a:cubicBezTo>
                      <a:pt x="90" y="15"/>
                      <a:pt x="90" y="15"/>
                      <a:pt x="90" y="15"/>
                    </a:cubicBezTo>
                    <a:cubicBezTo>
                      <a:pt x="90" y="15"/>
                      <a:pt x="89" y="15"/>
                      <a:pt x="89" y="14"/>
                    </a:cubicBezTo>
                    <a:cubicBezTo>
                      <a:pt x="89" y="1"/>
                      <a:pt x="89" y="1"/>
                      <a:pt x="89" y="1"/>
                    </a:cubicBezTo>
                    <a:cubicBezTo>
                      <a:pt x="89" y="0"/>
                      <a:pt x="89" y="0"/>
                      <a:pt x="88" y="0"/>
                    </a:cubicBezTo>
                    <a:cubicBezTo>
                      <a:pt x="68" y="0"/>
                      <a:pt x="68" y="0"/>
                      <a:pt x="68" y="0"/>
                    </a:cubicBezTo>
                    <a:cubicBezTo>
                      <a:pt x="67" y="0"/>
                      <a:pt x="67" y="0"/>
                      <a:pt x="67" y="1"/>
                    </a:cubicBezTo>
                    <a:cubicBezTo>
                      <a:pt x="67" y="14"/>
                      <a:pt x="67" y="14"/>
                      <a:pt x="67" y="14"/>
                    </a:cubicBezTo>
                    <a:cubicBezTo>
                      <a:pt x="67" y="15"/>
                      <a:pt x="66" y="15"/>
                      <a:pt x="66" y="15"/>
                    </a:cubicBezTo>
                    <a:cubicBezTo>
                      <a:pt x="50" y="15"/>
                      <a:pt x="50" y="15"/>
                      <a:pt x="50" y="15"/>
                    </a:cubicBezTo>
                    <a:cubicBezTo>
                      <a:pt x="49" y="15"/>
                      <a:pt x="49" y="16"/>
                      <a:pt x="49" y="16"/>
                    </a:cubicBezTo>
                    <a:cubicBezTo>
                      <a:pt x="49" y="26"/>
                      <a:pt x="49" y="26"/>
                      <a:pt x="49" y="26"/>
                    </a:cubicBezTo>
                    <a:cubicBezTo>
                      <a:pt x="49" y="26"/>
                      <a:pt x="48" y="27"/>
                      <a:pt x="48" y="27"/>
                    </a:cubicBezTo>
                    <a:cubicBezTo>
                      <a:pt x="37" y="27"/>
                      <a:pt x="37" y="27"/>
                      <a:pt x="37" y="27"/>
                    </a:cubicBezTo>
                    <a:cubicBezTo>
                      <a:pt x="36" y="27"/>
                      <a:pt x="36" y="27"/>
                      <a:pt x="36" y="28"/>
                    </a:cubicBezTo>
                    <a:cubicBezTo>
                      <a:pt x="36" y="48"/>
                      <a:pt x="36" y="48"/>
                      <a:pt x="36" y="48"/>
                    </a:cubicBezTo>
                    <a:cubicBezTo>
                      <a:pt x="29" y="51"/>
                      <a:pt x="29" y="51"/>
                      <a:pt x="29" y="51"/>
                    </a:cubicBezTo>
                    <a:cubicBezTo>
                      <a:pt x="25" y="53"/>
                      <a:pt x="23" y="56"/>
                      <a:pt x="25" y="60"/>
                    </a:cubicBezTo>
                    <a:cubicBezTo>
                      <a:pt x="36" y="86"/>
                      <a:pt x="36" y="86"/>
                      <a:pt x="36" y="86"/>
                    </a:cubicBezTo>
                    <a:cubicBezTo>
                      <a:pt x="36" y="121"/>
                      <a:pt x="36" y="121"/>
                      <a:pt x="36" y="121"/>
                    </a:cubicBezTo>
                    <a:cubicBezTo>
                      <a:pt x="29" y="121"/>
                      <a:pt x="23" y="112"/>
                      <a:pt x="10" y="120"/>
                    </a:cubicBezTo>
                    <a:cubicBezTo>
                      <a:pt x="10" y="120"/>
                      <a:pt x="10" y="120"/>
                      <a:pt x="10" y="120"/>
                    </a:cubicBezTo>
                    <a:cubicBezTo>
                      <a:pt x="10" y="120"/>
                      <a:pt x="6" y="122"/>
                      <a:pt x="0" y="122"/>
                    </a:cubicBezTo>
                    <a:cubicBezTo>
                      <a:pt x="0" y="137"/>
                      <a:pt x="0" y="137"/>
                      <a:pt x="0" y="137"/>
                    </a:cubicBezTo>
                    <a:cubicBezTo>
                      <a:pt x="5" y="137"/>
                      <a:pt x="7" y="136"/>
                      <a:pt x="10" y="134"/>
                    </a:cubicBezTo>
                    <a:cubicBezTo>
                      <a:pt x="14" y="132"/>
                      <a:pt x="20" y="130"/>
                      <a:pt x="28" y="134"/>
                    </a:cubicBezTo>
                    <a:cubicBezTo>
                      <a:pt x="36" y="138"/>
                      <a:pt x="42" y="138"/>
                      <a:pt x="49" y="135"/>
                    </a:cubicBezTo>
                    <a:cubicBezTo>
                      <a:pt x="55" y="131"/>
                      <a:pt x="61" y="131"/>
                      <a:pt x="67" y="134"/>
                    </a:cubicBezTo>
                    <a:cubicBezTo>
                      <a:pt x="75" y="138"/>
                      <a:pt x="81" y="138"/>
                      <a:pt x="89" y="134"/>
                    </a:cubicBezTo>
                    <a:cubicBezTo>
                      <a:pt x="95" y="131"/>
                      <a:pt x="101" y="131"/>
                      <a:pt x="107" y="135"/>
                    </a:cubicBezTo>
                    <a:cubicBezTo>
                      <a:pt x="114" y="138"/>
                      <a:pt x="120" y="138"/>
                      <a:pt x="128" y="134"/>
                    </a:cubicBezTo>
                    <a:cubicBezTo>
                      <a:pt x="136" y="130"/>
                      <a:pt x="142" y="132"/>
                      <a:pt x="146" y="134"/>
                    </a:cubicBezTo>
                    <a:cubicBezTo>
                      <a:pt x="149" y="136"/>
                      <a:pt x="151" y="137"/>
                      <a:pt x="156" y="137"/>
                    </a:cubicBezTo>
                    <a:cubicBezTo>
                      <a:pt x="156" y="122"/>
                      <a:pt x="156" y="122"/>
                      <a:pt x="156" y="122"/>
                    </a:cubicBezTo>
                    <a:cubicBezTo>
                      <a:pt x="150" y="122"/>
                      <a:pt x="146" y="120"/>
                      <a:pt x="146" y="120"/>
                    </a:cubicBezTo>
                    <a:close/>
                    <a:moveTo>
                      <a:pt x="111" y="43"/>
                    </a:moveTo>
                    <a:cubicBezTo>
                      <a:pt x="111" y="44"/>
                      <a:pt x="110" y="44"/>
                      <a:pt x="110" y="44"/>
                    </a:cubicBezTo>
                    <a:cubicBezTo>
                      <a:pt x="79" y="31"/>
                      <a:pt x="79" y="31"/>
                      <a:pt x="79" y="31"/>
                    </a:cubicBezTo>
                    <a:cubicBezTo>
                      <a:pt x="78" y="31"/>
                      <a:pt x="78" y="31"/>
                      <a:pt x="77" y="31"/>
                    </a:cubicBezTo>
                    <a:cubicBezTo>
                      <a:pt x="46" y="44"/>
                      <a:pt x="46" y="44"/>
                      <a:pt x="46" y="44"/>
                    </a:cubicBezTo>
                    <a:cubicBezTo>
                      <a:pt x="46" y="44"/>
                      <a:pt x="45" y="44"/>
                      <a:pt x="45" y="43"/>
                    </a:cubicBezTo>
                    <a:cubicBezTo>
                      <a:pt x="45" y="36"/>
                      <a:pt x="45" y="36"/>
                      <a:pt x="45" y="36"/>
                    </a:cubicBezTo>
                    <a:cubicBezTo>
                      <a:pt x="45" y="36"/>
                      <a:pt x="46" y="35"/>
                      <a:pt x="46" y="35"/>
                    </a:cubicBezTo>
                    <a:cubicBezTo>
                      <a:pt x="57" y="35"/>
                      <a:pt x="57" y="35"/>
                      <a:pt x="57" y="35"/>
                    </a:cubicBezTo>
                    <a:cubicBezTo>
                      <a:pt x="58" y="35"/>
                      <a:pt x="58" y="35"/>
                      <a:pt x="58" y="34"/>
                    </a:cubicBezTo>
                    <a:cubicBezTo>
                      <a:pt x="58" y="25"/>
                      <a:pt x="58" y="25"/>
                      <a:pt x="58" y="25"/>
                    </a:cubicBezTo>
                    <a:cubicBezTo>
                      <a:pt x="58" y="24"/>
                      <a:pt x="59" y="24"/>
                      <a:pt x="59" y="24"/>
                    </a:cubicBezTo>
                    <a:cubicBezTo>
                      <a:pt x="97" y="24"/>
                      <a:pt x="97" y="24"/>
                      <a:pt x="97" y="24"/>
                    </a:cubicBezTo>
                    <a:cubicBezTo>
                      <a:pt x="97" y="24"/>
                      <a:pt x="98" y="24"/>
                      <a:pt x="98" y="25"/>
                    </a:cubicBezTo>
                    <a:cubicBezTo>
                      <a:pt x="98" y="34"/>
                      <a:pt x="98" y="34"/>
                      <a:pt x="98" y="34"/>
                    </a:cubicBezTo>
                    <a:cubicBezTo>
                      <a:pt x="98" y="35"/>
                      <a:pt x="98" y="35"/>
                      <a:pt x="99" y="35"/>
                    </a:cubicBezTo>
                    <a:cubicBezTo>
                      <a:pt x="110" y="35"/>
                      <a:pt x="110" y="35"/>
                      <a:pt x="110" y="35"/>
                    </a:cubicBezTo>
                    <a:cubicBezTo>
                      <a:pt x="110" y="35"/>
                      <a:pt x="111" y="36"/>
                      <a:pt x="111" y="36"/>
                    </a:cubicBezTo>
                    <a:cubicBezTo>
                      <a:pt x="111" y="43"/>
                      <a:pt x="111" y="43"/>
                      <a:pt x="111"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4" name="Freeform 57"/>
              <p:cNvSpPr/>
              <p:nvPr/>
            </p:nvSpPr>
            <p:spPr bwMode="auto">
              <a:xfrm>
                <a:off x="1864" y="1098"/>
                <a:ext cx="66" cy="18"/>
              </a:xfrm>
              <a:custGeom>
                <a:avLst/>
                <a:gdLst>
                  <a:gd name="T0" fmla="*/ 0 w 66"/>
                  <a:gd name="T1" fmla="*/ 0 h 18"/>
                  <a:gd name="T2" fmla="*/ 66 w 66"/>
                  <a:gd name="T3" fmla="*/ 0 h 18"/>
                  <a:gd name="T4" fmla="*/ 66 w 66"/>
                  <a:gd name="T5" fmla="*/ 18 h 18"/>
                  <a:gd name="T6" fmla="*/ 12 w 66"/>
                  <a:gd name="T7" fmla="*/ 18 h 18"/>
                  <a:gd name="T8" fmla="*/ 0 w 66"/>
                  <a:gd name="T9" fmla="*/ 0 h 18"/>
                </a:gdLst>
                <a:ahLst/>
                <a:cxnLst>
                  <a:cxn ang="0">
                    <a:pos x="T0" y="T1"/>
                  </a:cxn>
                  <a:cxn ang="0">
                    <a:pos x="T2" y="T3"/>
                  </a:cxn>
                  <a:cxn ang="0">
                    <a:pos x="T4" y="T5"/>
                  </a:cxn>
                  <a:cxn ang="0">
                    <a:pos x="T6" y="T7"/>
                  </a:cxn>
                  <a:cxn ang="0">
                    <a:pos x="T8" y="T9"/>
                  </a:cxn>
                </a:cxnLst>
                <a:rect l="0" t="0" r="r" b="b"/>
                <a:pathLst>
                  <a:path w="66" h="18">
                    <a:moveTo>
                      <a:pt x="0" y="0"/>
                    </a:moveTo>
                    <a:lnTo>
                      <a:pt x="66" y="0"/>
                    </a:lnTo>
                    <a:lnTo>
                      <a:pt x="66" y="18"/>
                    </a:lnTo>
                    <a:lnTo>
                      <a:pt x="12" y="18"/>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5" name="Freeform 58"/>
              <p:cNvSpPr/>
              <p:nvPr/>
            </p:nvSpPr>
            <p:spPr bwMode="auto">
              <a:xfrm>
                <a:off x="1866" y="1122"/>
                <a:ext cx="64" cy="39"/>
              </a:xfrm>
              <a:custGeom>
                <a:avLst/>
                <a:gdLst>
                  <a:gd name="T0" fmla="*/ 45 w 45"/>
                  <a:gd name="T1" fmla="*/ 0 h 27"/>
                  <a:gd name="T2" fmla="*/ 8 w 45"/>
                  <a:gd name="T3" fmla="*/ 0 h 27"/>
                  <a:gd name="T4" fmla="*/ 0 w 45"/>
                  <a:gd name="T5" fmla="*/ 9 h 27"/>
                  <a:gd name="T6" fmla="*/ 9 w 45"/>
                  <a:gd name="T7" fmla="*/ 9 h 27"/>
                  <a:gd name="T8" fmla="*/ 27 w 45"/>
                  <a:gd name="T9" fmla="*/ 27 h 27"/>
                  <a:gd name="T10" fmla="*/ 45 w 45"/>
                  <a:gd name="T11" fmla="*/ 9 h 27"/>
                  <a:gd name="T12" fmla="*/ 45 w 45"/>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45" h="27">
                    <a:moveTo>
                      <a:pt x="45" y="0"/>
                    </a:moveTo>
                    <a:cubicBezTo>
                      <a:pt x="8" y="0"/>
                      <a:pt x="8" y="0"/>
                      <a:pt x="8" y="0"/>
                    </a:cubicBezTo>
                    <a:cubicBezTo>
                      <a:pt x="0" y="9"/>
                      <a:pt x="0" y="9"/>
                      <a:pt x="0" y="9"/>
                    </a:cubicBezTo>
                    <a:cubicBezTo>
                      <a:pt x="9" y="9"/>
                      <a:pt x="9" y="9"/>
                      <a:pt x="9" y="9"/>
                    </a:cubicBezTo>
                    <a:cubicBezTo>
                      <a:pt x="9" y="20"/>
                      <a:pt x="17" y="27"/>
                      <a:pt x="27" y="27"/>
                    </a:cubicBezTo>
                    <a:cubicBezTo>
                      <a:pt x="36" y="27"/>
                      <a:pt x="45" y="20"/>
                      <a:pt x="45" y="9"/>
                    </a:cubicBezTo>
                    <a:lnTo>
                      <a:pt x="4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6" name="Freeform 59"/>
              <p:cNvSpPr/>
              <p:nvPr/>
            </p:nvSpPr>
            <p:spPr bwMode="auto">
              <a:xfrm>
                <a:off x="1790" y="1169"/>
                <a:ext cx="139" cy="101"/>
              </a:xfrm>
              <a:custGeom>
                <a:avLst/>
                <a:gdLst>
                  <a:gd name="T0" fmla="*/ 55 w 98"/>
                  <a:gd name="T1" fmla="*/ 57 h 71"/>
                  <a:gd name="T2" fmla="*/ 98 w 98"/>
                  <a:gd name="T3" fmla="*/ 0 h 71"/>
                  <a:gd name="T4" fmla="*/ 54 w 98"/>
                  <a:gd name="T5" fmla="*/ 0 h 71"/>
                  <a:gd name="T6" fmla="*/ 43 w 98"/>
                  <a:gd name="T7" fmla="*/ 5 h 71"/>
                  <a:gd name="T8" fmla="*/ 7 w 98"/>
                  <a:gd name="T9" fmla="*/ 52 h 71"/>
                  <a:gd name="T10" fmla="*/ 21 w 98"/>
                  <a:gd name="T11" fmla="*/ 62 h 71"/>
                  <a:gd name="T12" fmla="*/ 55 w 98"/>
                  <a:gd name="T13" fmla="*/ 21 h 71"/>
                  <a:gd name="T14" fmla="*/ 55 w 98"/>
                  <a:gd name="T15" fmla="*/ 57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71">
                    <a:moveTo>
                      <a:pt x="55" y="57"/>
                    </a:moveTo>
                    <a:cubicBezTo>
                      <a:pt x="98" y="0"/>
                      <a:pt x="98" y="0"/>
                      <a:pt x="98" y="0"/>
                    </a:cubicBezTo>
                    <a:cubicBezTo>
                      <a:pt x="54" y="0"/>
                      <a:pt x="54" y="0"/>
                      <a:pt x="54" y="0"/>
                    </a:cubicBezTo>
                    <a:cubicBezTo>
                      <a:pt x="49" y="0"/>
                      <a:pt x="45" y="2"/>
                      <a:pt x="43" y="5"/>
                    </a:cubicBezTo>
                    <a:cubicBezTo>
                      <a:pt x="7" y="52"/>
                      <a:pt x="7" y="52"/>
                      <a:pt x="7" y="52"/>
                    </a:cubicBezTo>
                    <a:cubicBezTo>
                      <a:pt x="0" y="61"/>
                      <a:pt x="14" y="71"/>
                      <a:pt x="21" y="62"/>
                    </a:cubicBezTo>
                    <a:cubicBezTo>
                      <a:pt x="55" y="21"/>
                      <a:pt x="55" y="21"/>
                      <a:pt x="55" y="21"/>
                    </a:cubicBezTo>
                    <a:cubicBezTo>
                      <a:pt x="55" y="57"/>
                      <a:pt x="55" y="57"/>
                      <a:pt x="55"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7" name="Freeform 60"/>
              <p:cNvSpPr/>
              <p:nvPr/>
            </p:nvSpPr>
            <p:spPr bwMode="auto">
              <a:xfrm>
                <a:off x="1868" y="1169"/>
                <a:ext cx="94" cy="125"/>
              </a:xfrm>
              <a:custGeom>
                <a:avLst/>
                <a:gdLst>
                  <a:gd name="T0" fmla="*/ 54 w 66"/>
                  <a:gd name="T1" fmla="*/ 0 h 88"/>
                  <a:gd name="T2" fmla="*/ 66 w 66"/>
                  <a:gd name="T3" fmla="*/ 13 h 88"/>
                  <a:gd name="T4" fmla="*/ 66 w 66"/>
                  <a:gd name="T5" fmla="*/ 88 h 88"/>
                  <a:gd name="T6" fmla="*/ 0 w 66"/>
                  <a:gd name="T7" fmla="*/ 88 h 88"/>
                  <a:gd name="T8" fmla="*/ 0 w 66"/>
                  <a:gd name="T9" fmla="*/ 68 h 88"/>
                  <a:gd name="T10" fmla="*/ 59 w 66"/>
                  <a:gd name="T11" fmla="*/ 68 h 88"/>
                  <a:gd name="T12" fmla="*/ 59 w 66"/>
                  <a:gd name="T13" fmla="*/ 58 h 88"/>
                  <a:gd name="T14" fmla="*/ 10 w 66"/>
                  <a:gd name="T15" fmla="*/ 58 h 88"/>
                  <a:gd name="T16" fmla="*/ 54 w 66"/>
                  <a:gd name="T1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8">
                    <a:moveTo>
                      <a:pt x="54" y="0"/>
                    </a:moveTo>
                    <a:cubicBezTo>
                      <a:pt x="60" y="0"/>
                      <a:pt x="66" y="6"/>
                      <a:pt x="66" y="13"/>
                    </a:cubicBezTo>
                    <a:cubicBezTo>
                      <a:pt x="66" y="88"/>
                      <a:pt x="66" y="88"/>
                      <a:pt x="66" y="88"/>
                    </a:cubicBezTo>
                    <a:cubicBezTo>
                      <a:pt x="0" y="88"/>
                      <a:pt x="0" y="88"/>
                      <a:pt x="0" y="88"/>
                    </a:cubicBezTo>
                    <a:cubicBezTo>
                      <a:pt x="0" y="68"/>
                      <a:pt x="0" y="68"/>
                      <a:pt x="0" y="68"/>
                    </a:cubicBezTo>
                    <a:cubicBezTo>
                      <a:pt x="59" y="68"/>
                      <a:pt x="59" y="68"/>
                      <a:pt x="59" y="68"/>
                    </a:cubicBezTo>
                    <a:cubicBezTo>
                      <a:pt x="59" y="58"/>
                      <a:pt x="59" y="58"/>
                      <a:pt x="59" y="58"/>
                    </a:cubicBezTo>
                    <a:cubicBezTo>
                      <a:pt x="10" y="58"/>
                      <a:pt x="10" y="58"/>
                      <a:pt x="10" y="58"/>
                    </a:cubicBezTo>
                    <a:lnTo>
                      <a:pt x="5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8" name="Freeform 61"/>
              <p:cNvSpPr/>
              <p:nvPr/>
            </p:nvSpPr>
            <p:spPr bwMode="auto">
              <a:xfrm>
                <a:off x="1760" y="1266"/>
                <a:ext cx="95" cy="28"/>
              </a:xfrm>
              <a:custGeom>
                <a:avLst/>
                <a:gdLst>
                  <a:gd name="T0" fmla="*/ 59 w 67"/>
                  <a:gd name="T1" fmla="*/ 20 h 20"/>
                  <a:gd name="T2" fmla="*/ 67 w 67"/>
                  <a:gd name="T3" fmla="*/ 12 h 20"/>
                  <a:gd name="T4" fmla="*/ 67 w 67"/>
                  <a:gd name="T5" fmla="*/ 0 h 20"/>
                  <a:gd name="T6" fmla="*/ 0 w 67"/>
                  <a:gd name="T7" fmla="*/ 0 h 20"/>
                  <a:gd name="T8" fmla="*/ 0 w 67"/>
                  <a:gd name="T9" fmla="*/ 12 h 20"/>
                  <a:gd name="T10" fmla="*/ 8 w 67"/>
                  <a:gd name="T11" fmla="*/ 20 h 20"/>
                  <a:gd name="T12" fmla="*/ 59 w 6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7" h="20">
                    <a:moveTo>
                      <a:pt x="59" y="20"/>
                    </a:moveTo>
                    <a:cubicBezTo>
                      <a:pt x="64" y="20"/>
                      <a:pt x="67" y="16"/>
                      <a:pt x="67" y="12"/>
                    </a:cubicBezTo>
                    <a:cubicBezTo>
                      <a:pt x="67" y="0"/>
                      <a:pt x="67" y="0"/>
                      <a:pt x="67" y="0"/>
                    </a:cubicBezTo>
                    <a:cubicBezTo>
                      <a:pt x="0" y="0"/>
                      <a:pt x="0" y="0"/>
                      <a:pt x="0" y="0"/>
                    </a:cubicBezTo>
                    <a:cubicBezTo>
                      <a:pt x="0" y="12"/>
                      <a:pt x="0" y="12"/>
                      <a:pt x="0" y="12"/>
                    </a:cubicBezTo>
                    <a:cubicBezTo>
                      <a:pt x="0" y="16"/>
                      <a:pt x="3" y="20"/>
                      <a:pt x="8" y="20"/>
                    </a:cubicBezTo>
                    <a:lnTo>
                      <a:pt x="59"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9" name="Freeform 62"/>
              <p:cNvSpPr/>
              <p:nvPr/>
            </p:nvSpPr>
            <p:spPr bwMode="auto">
              <a:xfrm>
                <a:off x="1740" y="1169"/>
                <a:ext cx="20" cy="97"/>
              </a:xfrm>
              <a:custGeom>
                <a:avLst/>
                <a:gdLst>
                  <a:gd name="T0" fmla="*/ 0 w 14"/>
                  <a:gd name="T1" fmla="*/ 60 h 68"/>
                  <a:gd name="T2" fmla="*/ 9 w 14"/>
                  <a:gd name="T3" fmla="*/ 68 h 68"/>
                  <a:gd name="T4" fmla="*/ 14 w 14"/>
                  <a:gd name="T5" fmla="*/ 68 h 68"/>
                  <a:gd name="T6" fmla="*/ 14 w 14"/>
                  <a:gd name="T7" fmla="*/ 0 h 68"/>
                  <a:gd name="T8" fmla="*/ 9 w 14"/>
                  <a:gd name="T9" fmla="*/ 0 h 68"/>
                  <a:gd name="T10" fmla="*/ 0 w 14"/>
                  <a:gd name="T11" fmla="*/ 8 h 68"/>
                  <a:gd name="T12" fmla="*/ 0 w 14"/>
                  <a:gd name="T13" fmla="*/ 60 h 68"/>
                </a:gdLst>
                <a:ahLst/>
                <a:cxnLst>
                  <a:cxn ang="0">
                    <a:pos x="T0" y="T1"/>
                  </a:cxn>
                  <a:cxn ang="0">
                    <a:pos x="T2" y="T3"/>
                  </a:cxn>
                  <a:cxn ang="0">
                    <a:pos x="T4" y="T5"/>
                  </a:cxn>
                  <a:cxn ang="0">
                    <a:pos x="T6" y="T7"/>
                  </a:cxn>
                  <a:cxn ang="0">
                    <a:pos x="T8" y="T9"/>
                  </a:cxn>
                  <a:cxn ang="0">
                    <a:pos x="T10" y="T11"/>
                  </a:cxn>
                  <a:cxn ang="0">
                    <a:pos x="T12" y="T13"/>
                  </a:cxn>
                </a:cxnLst>
                <a:rect l="0" t="0" r="r" b="b"/>
                <a:pathLst>
                  <a:path w="14" h="68">
                    <a:moveTo>
                      <a:pt x="0" y="60"/>
                    </a:moveTo>
                    <a:cubicBezTo>
                      <a:pt x="0" y="65"/>
                      <a:pt x="4" y="68"/>
                      <a:pt x="9" y="68"/>
                    </a:cubicBezTo>
                    <a:cubicBezTo>
                      <a:pt x="14" y="68"/>
                      <a:pt x="14" y="68"/>
                      <a:pt x="14" y="68"/>
                    </a:cubicBezTo>
                    <a:cubicBezTo>
                      <a:pt x="14" y="0"/>
                      <a:pt x="14" y="0"/>
                      <a:pt x="14" y="0"/>
                    </a:cubicBezTo>
                    <a:cubicBezTo>
                      <a:pt x="9" y="0"/>
                      <a:pt x="9" y="0"/>
                      <a:pt x="9" y="0"/>
                    </a:cubicBezTo>
                    <a:cubicBezTo>
                      <a:pt x="4" y="0"/>
                      <a:pt x="0" y="3"/>
                      <a:pt x="0" y="8"/>
                    </a:cubicBezTo>
                    <a:cubicBezTo>
                      <a:pt x="0" y="60"/>
                      <a:pt x="0" y="60"/>
                      <a:pt x="0"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0" name="Freeform 63"/>
              <p:cNvSpPr>
                <a:spLocks noEditPoints="1"/>
              </p:cNvSpPr>
              <p:nvPr/>
            </p:nvSpPr>
            <p:spPr bwMode="auto">
              <a:xfrm>
                <a:off x="2196" y="1165"/>
                <a:ext cx="155" cy="129"/>
              </a:xfrm>
              <a:custGeom>
                <a:avLst/>
                <a:gdLst>
                  <a:gd name="T0" fmla="*/ 45 w 109"/>
                  <a:gd name="T1" fmla="*/ 40 h 91"/>
                  <a:gd name="T2" fmla="*/ 53 w 109"/>
                  <a:gd name="T3" fmla="*/ 33 h 91"/>
                  <a:gd name="T4" fmla="*/ 45 w 109"/>
                  <a:gd name="T5" fmla="*/ 25 h 91"/>
                  <a:gd name="T6" fmla="*/ 38 w 109"/>
                  <a:gd name="T7" fmla="*/ 33 h 91"/>
                  <a:gd name="T8" fmla="*/ 45 w 109"/>
                  <a:gd name="T9" fmla="*/ 40 h 91"/>
                  <a:gd name="T10" fmla="*/ 109 w 109"/>
                  <a:gd name="T11" fmla="*/ 90 h 91"/>
                  <a:gd name="T12" fmla="*/ 1 w 109"/>
                  <a:gd name="T13" fmla="*/ 56 h 91"/>
                  <a:gd name="T14" fmla="*/ 0 w 109"/>
                  <a:gd name="T15" fmla="*/ 55 h 91"/>
                  <a:gd name="T16" fmla="*/ 1 w 109"/>
                  <a:gd name="T17" fmla="*/ 54 h 91"/>
                  <a:gd name="T18" fmla="*/ 33 w 109"/>
                  <a:gd name="T19" fmla="*/ 49 h 91"/>
                  <a:gd name="T20" fmla="*/ 5 w 109"/>
                  <a:gd name="T21" fmla="*/ 35 h 91"/>
                  <a:gd name="T22" fmla="*/ 4 w 109"/>
                  <a:gd name="T23" fmla="*/ 33 h 91"/>
                  <a:gd name="T24" fmla="*/ 5 w 109"/>
                  <a:gd name="T25" fmla="*/ 32 h 91"/>
                  <a:gd name="T26" fmla="*/ 109 w 109"/>
                  <a:gd name="T27" fmla="*/ 0 h 91"/>
                  <a:gd name="T28" fmla="*/ 109 w 109"/>
                  <a:gd name="T29" fmla="*/ 9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91">
                    <a:moveTo>
                      <a:pt x="45" y="40"/>
                    </a:moveTo>
                    <a:cubicBezTo>
                      <a:pt x="50" y="40"/>
                      <a:pt x="53" y="37"/>
                      <a:pt x="53" y="33"/>
                    </a:cubicBezTo>
                    <a:cubicBezTo>
                      <a:pt x="53" y="29"/>
                      <a:pt x="50" y="25"/>
                      <a:pt x="45" y="25"/>
                    </a:cubicBezTo>
                    <a:cubicBezTo>
                      <a:pt x="41" y="25"/>
                      <a:pt x="38" y="29"/>
                      <a:pt x="38" y="33"/>
                    </a:cubicBezTo>
                    <a:cubicBezTo>
                      <a:pt x="38" y="37"/>
                      <a:pt x="41" y="40"/>
                      <a:pt x="45" y="40"/>
                    </a:cubicBezTo>
                    <a:moveTo>
                      <a:pt x="109" y="90"/>
                    </a:moveTo>
                    <a:cubicBezTo>
                      <a:pt x="71" y="91"/>
                      <a:pt x="31" y="83"/>
                      <a:pt x="1" y="56"/>
                    </a:cubicBezTo>
                    <a:cubicBezTo>
                      <a:pt x="1" y="56"/>
                      <a:pt x="0" y="56"/>
                      <a:pt x="0" y="55"/>
                    </a:cubicBezTo>
                    <a:cubicBezTo>
                      <a:pt x="0" y="55"/>
                      <a:pt x="1" y="54"/>
                      <a:pt x="1" y="54"/>
                    </a:cubicBezTo>
                    <a:cubicBezTo>
                      <a:pt x="33" y="49"/>
                      <a:pt x="33" y="49"/>
                      <a:pt x="33" y="49"/>
                    </a:cubicBezTo>
                    <a:cubicBezTo>
                      <a:pt x="5" y="35"/>
                      <a:pt x="5" y="35"/>
                      <a:pt x="5" y="35"/>
                    </a:cubicBezTo>
                    <a:cubicBezTo>
                      <a:pt x="5" y="34"/>
                      <a:pt x="4" y="34"/>
                      <a:pt x="4" y="33"/>
                    </a:cubicBezTo>
                    <a:cubicBezTo>
                      <a:pt x="4" y="32"/>
                      <a:pt x="5" y="32"/>
                      <a:pt x="5" y="32"/>
                    </a:cubicBezTo>
                    <a:cubicBezTo>
                      <a:pt x="5" y="32"/>
                      <a:pt x="38" y="0"/>
                      <a:pt x="109" y="0"/>
                    </a:cubicBezTo>
                    <a:cubicBezTo>
                      <a:pt x="109" y="90"/>
                      <a:pt x="109" y="90"/>
                      <a:pt x="109" y="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1" name="Freeform 64"/>
              <p:cNvSpPr/>
              <p:nvPr/>
            </p:nvSpPr>
            <p:spPr bwMode="auto">
              <a:xfrm>
                <a:off x="2124" y="1077"/>
                <a:ext cx="53" cy="179"/>
              </a:xfrm>
              <a:custGeom>
                <a:avLst/>
                <a:gdLst>
                  <a:gd name="T0" fmla="*/ 38 w 38"/>
                  <a:gd name="T1" fmla="*/ 106 h 126"/>
                  <a:gd name="T2" fmla="*/ 25 w 38"/>
                  <a:gd name="T3" fmla="*/ 89 h 126"/>
                  <a:gd name="T4" fmla="*/ 21 w 38"/>
                  <a:gd name="T5" fmla="*/ 112 h 126"/>
                  <a:gd name="T6" fmla="*/ 26 w 38"/>
                  <a:gd name="T7" fmla="*/ 108 h 126"/>
                  <a:gd name="T8" fmla="*/ 27 w 38"/>
                  <a:gd name="T9" fmla="*/ 111 h 126"/>
                  <a:gd name="T10" fmla="*/ 24 w 38"/>
                  <a:gd name="T11" fmla="*/ 117 h 126"/>
                  <a:gd name="T12" fmla="*/ 19 w 38"/>
                  <a:gd name="T13" fmla="*/ 120 h 126"/>
                  <a:gd name="T14" fmla="*/ 13 w 38"/>
                  <a:gd name="T15" fmla="*/ 117 h 126"/>
                  <a:gd name="T16" fmla="*/ 10 w 38"/>
                  <a:gd name="T17" fmla="*/ 111 h 126"/>
                  <a:gd name="T18" fmla="*/ 10 w 38"/>
                  <a:gd name="T19" fmla="*/ 87 h 126"/>
                  <a:gd name="T20" fmla="*/ 10 w 38"/>
                  <a:gd name="T21" fmla="*/ 59 h 126"/>
                  <a:gd name="T22" fmla="*/ 11 w 38"/>
                  <a:gd name="T23" fmla="*/ 59 h 126"/>
                  <a:gd name="T24" fmla="*/ 11 w 38"/>
                  <a:gd name="T25" fmla="*/ 58 h 126"/>
                  <a:gd name="T26" fmla="*/ 15 w 38"/>
                  <a:gd name="T27" fmla="*/ 51 h 126"/>
                  <a:gd name="T28" fmla="*/ 11 w 38"/>
                  <a:gd name="T29" fmla="*/ 44 h 126"/>
                  <a:gd name="T30" fmla="*/ 11 w 38"/>
                  <a:gd name="T31" fmla="*/ 0 h 126"/>
                  <a:gd name="T32" fmla="*/ 4 w 38"/>
                  <a:gd name="T33" fmla="*/ 0 h 126"/>
                  <a:gd name="T34" fmla="*/ 4 w 38"/>
                  <a:gd name="T35" fmla="*/ 44 h 126"/>
                  <a:gd name="T36" fmla="*/ 0 w 38"/>
                  <a:gd name="T37" fmla="*/ 51 h 126"/>
                  <a:gd name="T38" fmla="*/ 4 w 38"/>
                  <a:gd name="T39" fmla="*/ 58 h 126"/>
                  <a:gd name="T40" fmla="*/ 4 w 38"/>
                  <a:gd name="T41" fmla="*/ 59 h 126"/>
                  <a:gd name="T42" fmla="*/ 4 w 38"/>
                  <a:gd name="T43" fmla="*/ 59 h 126"/>
                  <a:gd name="T44" fmla="*/ 4 w 38"/>
                  <a:gd name="T45" fmla="*/ 88 h 126"/>
                  <a:gd name="T46" fmla="*/ 4 w 38"/>
                  <a:gd name="T47" fmla="*/ 111 h 126"/>
                  <a:gd name="T48" fmla="*/ 4 w 38"/>
                  <a:gd name="T49" fmla="*/ 111 h 126"/>
                  <a:gd name="T50" fmla="*/ 19 w 38"/>
                  <a:gd name="T51" fmla="*/ 126 h 126"/>
                  <a:gd name="T52" fmla="*/ 33 w 38"/>
                  <a:gd name="T53" fmla="*/ 111 h 126"/>
                  <a:gd name="T54" fmla="*/ 33 w 38"/>
                  <a:gd name="T55" fmla="*/ 107 h 126"/>
                  <a:gd name="T56" fmla="*/ 38 w 38"/>
                  <a:gd name="T57" fmla="*/ 10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126">
                    <a:moveTo>
                      <a:pt x="38" y="106"/>
                    </a:moveTo>
                    <a:cubicBezTo>
                      <a:pt x="25" y="89"/>
                      <a:pt x="25" y="89"/>
                      <a:pt x="25" y="89"/>
                    </a:cubicBezTo>
                    <a:cubicBezTo>
                      <a:pt x="21" y="112"/>
                      <a:pt x="21" y="112"/>
                      <a:pt x="21" y="112"/>
                    </a:cubicBezTo>
                    <a:cubicBezTo>
                      <a:pt x="21" y="112"/>
                      <a:pt x="25" y="109"/>
                      <a:pt x="26" y="108"/>
                    </a:cubicBezTo>
                    <a:cubicBezTo>
                      <a:pt x="27" y="110"/>
                      <a:pt x="27" y="111"/>
                      <a:pt x="27" y="111"/>
                    </a:cubicBezTo>
                    <a:cubicBezTo>
                      <a:pt x="27" y="113"/>
                      <a:pt x="26" y="116"/>
                      <a:pt x="24" y="117"/>
                    </a:cubicBezTo>
                    <a:cubicBezTo>
                      <a:pt x="23" y="119"/>
                      <a:pt x="21" y="119"/>
                      <a:pt x="19" y="120"/>
                    </a:cubicBezTo>
                    <a:cubicBezTo>
                      <a:pt x="16" y="120"/>
                      <a:pt x="14" y="119"/>
                      <a:pt x="13" y="117"/>
                    </a:cubicBezTo>
                    <a:cubicBezTo>
                      <a:pt x="11" y="116"/>
                      <a:pt x="10" y="113"/>
                      <a:pt x="10" y="111"/>
                    </a:cubicBezTo>
                    <a:cubicBezTo>
                      <a:pt x="10" y="87"/>
                      <a:pt x="10" y="87"/>
                      <a:pt x="10" y="87"/>
                    </a:cubicBezTo>
                    <a:cubicBezTo>
                      <a:pt x="10" y="87"/>
                      <a:pt x="10" y="65"/>
                      <a:pt x="10" y="59"/>
                    </a:cubicBezTo>
                    <a:cubicBezTo>
                      <a:pt x="11" y="59"/>
                      <a:pt x="11" y="59"/>
                      <a:pt x="11" y="59"/>
                    </a:cubicBezTo>
                    <a:cubicBezTo>
                      <a:pt x="11" y="58"/>
                      <a:pt x="11" y="58"/>
                      <a:pt x="11" y="58"/>
                    </a:cubicBezTo>
                    <a:cubicBezTo>
                      <a:pt x="13" y="57"/>
                      <a:pt x="15" y="54"/>
                      <a:pt x="15" y="51"/>
                    </a:cubicBezTo>
                    <a:cubicBezTo>
                      <a:pt x="15" y="48"/>
                      <a:pt x="13" y="46"/>
                      <a:pt x="11" y="44"/>
                    </a:cubicBezTo>
                    <a:cubicBezTo>
                      <a:pt x="11" y="0"/>
                      <a:pt x="11" y="0"/>
                      <a:pt x="11" y="0"/>
                    </a:cubicBezTo>
                    <a:cubicBezTo>
                      <a:pt x="4" y="0"/>
                      <a:pt x="4" y="0"/>
                      <a:pt x="4" y="0"/>
                    </a:cubicBezTo>
                    <a:cubicBezTo>
                      <a:pt x="4" y="44"/>
                      <a:pt x="4" y="44"/>
                      <a:pt x="4" y="44"/>
                    </a:cubicBezTo>
                    <a:cubicBezTo>
                      <a:pt x="2" y="45"/>
                      <a:pt x="0" y="48"/>
                      <a:pt x="0" y="51"/>
                    </a:cubicBezTo>
                    <a:cubicBezTo>
                      <a:pt x="0" y="55"/>
                      <a:pt x="2" y="57"/>
                      <a:pt x="4" y="58"/>
                    </a:cubicBezTo>
                    <a:cubicBezTo>
                      <a:pt x="4" y="59"/>
                      <a:pt x="4" y="59"/>
                      <a:pt x="4" y="59"/>
                    </a:cubicBezTo>
                    <a:cubicBezTo>
                      <a:pt x="4" y="59"/>
                      <a:pt x="4" y="59"/>
                      <a:pt x="4" y="59"/>
                    </a:cubicBezTo>
                    <a:cubicBezTo>
                      <a:pt x="4" y="65"/>
                      <a:pt x="4" y="88"/>
                      <a:pt x="4" y="88"/>
                    </a:cubicBezTo>
                    <a:cubicBezTo>
                      <a:pt x="4" y="111"/>
                      <a:pt x="4" y="111"/>
                      <a:pt x="4" y="111"/>
                    </a:cubicBezTo>
                    <a:cubicBezTo>
                      <a:pt x="4" y="111"/>
                      <a:pt x="4" y="111"/>
                      <a:pt x="4" y="111"/>
                    </a:cubicBezTo>
                    <a:cubicBezTo>
                      <a:pt x="4" y="119"/>
                      <a:pt x="11" y="126"/>
                      <a:pt x="19" y="126"/>
                    </a:cubicBezTo>
                    <a:cubicBezTo>
                      <a:pt x="27" y="126"/>
                      <a:pt x="33" y="119"/>
                      <a:pt x="33" y="111"/>
                    </a:cubicBezTo>
                    <a:cubicBezTo>
                      <a:pt x="33" y="111"/>
                      <a:pt x="33" y="109"/>
                      <a:pt x="33" y="107"/>
                    </a:cubicBezTo>
                    <a:lnTo>
                      <a:pt x="38"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2" name="Freeform 65"/>
              <p:cNvSpPr/>
              <p:nvPr/>
            </p:nvSpPr>
            <p:spPr bwMode="auto">
              <a:xfrm>
                <a:off x="2557" y="1169"/>
                <a:ext cx="78" cy="91"/>
              </a:xfrm>
              <a:custGeom>
                <a:avLst/>
                <a:gdLst>
                  <a:gd name="T0" fmla="*/ 19 w 55"/>
                  <a:gd name="T1" fmla="*/ 0 h 64"/>
                  <a:gd name="T2" fmla="*/ 12 w 55"/>
                  <a:gd name="T3" fmla="*/ 2 h 64"/>
                  <a:gd name="T4" fmla="*/ 12 w 55"/>
                  <a:gd name="T5" fmla="*/ 16 h 64"/>
                  <a:gd name="T6" fmla="*/ 19 w 55"/>
                  <a:gd name="T7" fmla="*/ 14 h 64"/>
                  <a:gd name="T8" fmla="*/ 19 w 55"/>
                  <a:gd name="T9" fmla="*/ 54 h 64"/>
                  <a:gd name="T10" fmla="*/ 34 w 55"/>
                  <a:gd name="T11" fmla="*/ 54 h 64"/>
                  <a:gd name="T12" fmla="*/ 34 w 55"/>
                  <a:gd name="T13" fmla="*/ 36 h 64"/>
                  <a:gd name="T14" fmla="*/ 55 w 55"/>
                  <a:gd name="T15" fmla="*/ 36 h 64"/>
                  <a:gd name="T16" fmla="*/ 20 w 55"/>
                  <a:gd name="T17" fmla="*/ 0 h 64"/>
                  <a:gd name="T18" fmla="*/ 19 w 55"/>
                  <a:gd name="T1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64">
                    <a:moveTo>
                      <a:pt x="19" y="0"/>
                    </a:moveTo>
                    <a:cubicBezTo>
                      <a:pt x="17" y="0"/>
                      <a:pt x="13" y="1"/>
                      <a:pt x="12" y="2"/>
                    </a:cubicBezTo>
                    <a:cubicBezTo>
                      <a:pt x="0" y="6"/>
                      <a:pt x="5" y="19"/>
                      <a:pt x="12" y="16"/>
                    </a:cubicBezTo>
                    <a:cubicBezTo>
                      <a:pt x="14" y="16"/>
                      <a:pt x="19" y="14"/>
                      <a:pt x="19" y="14"/>
                    </a:cubicBezTo>
                    <a:cubicBezTo>
                      <a:pt x="19" y="54"/>
                      <a:pt x="19" y="54"/>
                      <a:pt x="19" y="54"/>
                    </a:cubicBezTo>
                    <a:cubicBezTo>
                      <a:pt x="19" y="64"/>
                      <a:pt x="34" y="64"/>
                      <a:pt x="34" y="54"/>
                    </a:cubicBezTo>
                    <a:cubicBezTo>
                      <a:pt x="34" y="36"/>
                      <a:pt x="34" y="36"/>
                      <a:pt x="34" y="36"/>
                    </a:cubicBezTo>
                    <a:cubicBezTo>
                      <a:pt x="55" y="36"/>
                      <a:pt x="55" y="36"/>
                      <a:pt x="55" y="36"/>
                    </a:cubicBezTo>
                    <a:cubicBezTo>
                      <a:pt x="20" y="0"/>
                      <a:pt x="20" y="0"/>
                      <a:pt x="20" y="0"/>
                    </a:cubicBezTo>
                    <a:cubicBezTo>
                      <a:pt x="19" y="0"/>
                      <a:pt x="19" y="0"/>
                      <a:pt x="1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3" name="Freeform 66"/>
              <p:cNvSpPr/>
              <p:nvPr/>
            </p:nvSpPr>
            <p:spPr bwMode="auto">
              <a:xfrm>
                <a:off x="2649" y="1234"/>
                <a:ext cx="20" cy="26"/>
              </a:xfrm>
              <a:custGeom>
                <a:avLst/>
                <a:gdLst>
                  <a:gd name="T0" fmla="*/ 14 w 14"/>
                  <a:gd name="T1" fmla="*/ 13 h 18"/>
                  <a:gd name="T2" fmla="*/ 0 w 14"/>
                  <a:gd name="T3" fmla="*/ 0 h 18"/>
                  <a:gd name="T4" fmla="*/ 0 w 14"/>
                  <a:gd name="T5" fmla="*/ 8 h 18"/>
                  <a:gd name="T6" fmla="*/ 14 w 14"/>
                  <a:gd name="T7" fmla="*/ 13 h 18"/>
                </a:gdLst>
                <a:ahLst/>
                <a:cxnLst>
                  <a:cxn ang="0">
                    <a:pos x="T0" y="T1"/>
                  </a:cxn>
                  <a:cxn ang="0">
                    <a:pos x="T2" y="T3"/>
                  </a:cxn>
                  <a:cxn ang="0">
                    <a:pos x="T4" y="T5"/>
                  </a:cxn>
                  <a:cxn ang="0">
                    <a:pos x="T6" y="T7"/>
                  </a:cxn>
                </a:cxnLst>
                <a:rect l="0" t="0" r="r" b="b"/>
                <a:pathLst>
                  <a:path w="14" h="18">
                    <a:moveTo>
                      <a:pt x="14" y="13"/>
                    </a:moveTo>
                    <a:cubicBezTo>
                      <a:pt x="0" y="0"/>
                      <a:pt x="0" y="0"/>
                      <a:pt x="0" y="0"/>
                    </a:cubicBezTo>
                    <a:cubicBezTo>
                      <a:pt x="0" y="8"/>
                      <a:pt x="0" y="8"/>
                      <a:pt x="0" y="8"/>
                    </a:cubicBezTo>
                    <a:cubicBezTo>
                      <a:pt x="0" y="16"/>
                      <a:pt x="10" y="18"/>
                      <a:pt x="14"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4" name="Freeform 67"/>
              <p:cNvSpPr/>
              <p:nvPr/>
            </p:nvSpPr>
            <p:spPr bwMode="auto">
              <a:xfrm>
                <a:off x="2631" y="1135"/>
                <a:ext cx="78" cy="74"/>
              </a:xfrm>
              <a:custGeom>
                <a:avLst/>
                <a:gdLst>
                  <a:gd name="T0" fmla="*/ 29 w 55"/>
                  <a:gd name="T1" fmla="*/ 40 h 52"/>
                  <a:gd name="T2" fmla="*/ 49 w 55"/>
                  <a:gd name="T3" fmla="*/ 38 h 52"/>
                  <a:gd name="T4" fmla="*/ 51 w 55"/>
                  <a:gd name="T5" fmla="*/ 29 h 52"/>
                  <a:gd name="T6" fmla="*/ 35 w 55"/>
                  <a:gd name="T7" fmla="*/ 12 h 52"/>
                  <a:gd name="T8" fmla="*/ 35 w 55"/>
                  <a:gd name="T9" fmla="*/ 0 h 52"/>
                  <a:gd name="T10" fmla="*/ 11 w 55"/>
                  <a:gd name="T11" fmla="*/ 24 h 52"/>
                  <a:gd name="T12" fmla="*/ 0 w 55"/>
                  <a:gd name="T13" fmla="*/ 24 h 52"/>
                  <a:gd name="T14" fmla="*/ 29 w 55"/>
                  <a:gd name="T15" fmla="*/ 52 h 52"/>
                  <a:gd name="T16" fmla="*/ 29 w 55"/>
                  <a:gd name="T17"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2">
                    <a:moveTo>
                      <a:pt x="29" y="40"/>
                    </a:moveTo>
                    <a:cubicBezTo>
                      <a:pt x="49" y="38"/>
                      <a:pt x="49" y="38"/>
                      <a:pt x="49" y="38"/>
                    </a:cubicBezTo>
                    <a:cubicBezTo>
                      <a:pt x="53" y="38"/>
                      <a:pt x="55" y="33"/>
                      <a:pt x="51" y="29"/>
                    </a:cubicBezTo>
                    <a:cubicBezTo>
                      <a:pt x="51" y="29"/>
                      <a:pt x="35" y="12"/>
                      <a:pt x="35" y="12"/>
                    </a:cubicBezTo>
                    <a:cubicBezTo>
                      <a:pt x="35" y="12"/>
                      <a:pt x="41" y="0"/>
                      <a:pt x="35" y="0"/>
                    </a:cubicBezTo>
                    <a:cubicBezTo>
                      <a:pt x="26" y="9"/>
                      <a:pt x="11" y="24"/>
                      <a:pt x="11" y="24"/>
                    </a:cubicBezTo>
                    <a:cubicBezTo>
                      <a:pt x="11" y="24"/>
                      <a:pt x="7" y="24"/>
                      <a:pt x="0" y="24"/>
                    </a:cubicBezTo>
                    <a:cubicBezTo>
                      <a:pt x="29" y="52"/>
                      <a:pt x="29" y="52"/>
                      <a:pt x="29" y="52"/>
                    </a:cubicBezTo>
                    <a:lnTo>
                      <a:pt x="29"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5" name="Freeform 68"/>
              <p:cNvSpPr>
                <a:spLocks noEditPoints="1"/>
              </p:cNvSpPr>
              <p:nvPr/>
            </p:nvSpPr>
            <p:spPr bwMode="auto">
              <a:xfrm>
                <a:off x="2521" y="1082"/>
                <a:ext cx="228" cy="228"/>
              </a:xfrm>
              <a:custGeom>
                <a:avLst/>
                <a:gdLst>
                  <a:gd name="T0" fmla="*/ 137 w 160"/>
                  <a:gd name="T1" fmla="*/ 23 h 160"/>
                  <a:gd name="T2" fmla="*/ 80 w 160"/>
                  <a:gd name="T3" fmla="*/ 0 h 160"/>
                  <a:gd name="T4" fmla="*/ 23 w 160"/>
                  <a:gd name="T5" fmla="*/ 23 h 160"/>
                  <a:gd name="T6" fmla="*/ 0 w 160"/>
                  <a:gd name="T7" fmla="*/ 80 h 160"/>
                  <a:gd name="T8" fmla="*/ 23 w 160"/>
                  <a:gd name="T9" fmla="*/ 137 h 160"/>
                  <a:gd name="T10" fmla="*/ 80 w 160"/>
                  <a:gd name="T11" fmla="*/ 160 h 160"/>
                  <a:gd name="T12" fmla="*/ 80 w 160"/>
                  <a:gd name="T13" fmla="*/ 160 h 160"/>
                  <a:gd name="T14" fmla="*/ 137 w 160"/>
                  <a:gd name="T15" fmla="*/ 137 h 160"/>
                  <a:gd name="T16" fmla="*/ 160 w 160"/>
                  <a:gd name="T17" fmla="*/ 80 h 160"/>
                  <a:gd name="T18" fmla="*/ 137 w 160"/>
                  <a:gd name="T19" fmla="*/ 23 h 160"/>
                  <a:gd name="T20" fmla="*/ 80 w 160"/>
                  <a:gd name="T21" fmla="*/ 142 h 160"/>
                  <a:gd name="T22" fmla="*/ 36 w 160"/>
                  <a:gd name="T23" fmla="*/ 124 h 160"/>
                  <a:gd name="T24" fmla="*/ 18 w 160"/>
                  <a:gd name="T25" fmla="*/ 80 h 160"/>
                  <a:gd name="T26" fmla="*/ 30 w 160"/>
                  <a:gd name="T27" fmla="*/ 43 h 160"/>
                  <a:gd name="T28" fmla="*/ 48 w 160"/>
                  <a:gd name="T29" fmla="*/ 61 h 160"/>
                  <a:gd name="T30" fmla="*/ 105 w 160"/>
                  <a:gd name="T31" fmla="*/ 118 h 160"/>
                  <a:gd name="T32" fmla="*/ 117 w 160"/>
                  <a:gd name="T33" fmla="*/ 130 h 160"/>
                  <a:gd name="T34" fmla="*/ 80 w 160"/>
                  <a:gd name="T35" fmla="*/ 142 h 160"/>
                  <a:gd name="T36" fmla="*/ 130 w 160"/>
                  <a:gd name="T37" fmla="*/ 117 h 160"/>
                  <a:gd name="T38" fmla="*/ 43 w 160"/>
                  <a:gd name="T39" fmla="*/ 30 h 160"/>
                  <a:gd name="T40" fmla="*/ 80 w 160"/>
                  <a:gd name="T41" fmla="*/ 18 h 160"/>
                  <a:gd name="T42" fmla="*/ 124 w 160"/>
                  <a:gd name="T43" fmla="*/ 36 h 160"/>
                  <a:gd name="T44" fmla="*/ 142 w 160"/>
                  <a:gd name="T45" fmla="*/ 80 h 160"/>
                  <a:gd name="T46" fmla="*/ 130 w 160"/>
                  <a:gd name="T47" fmla="*/ 11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0" h="160">
                    <a:moveTo>
                      <a:pt x="137" y="23"/>
                    </a:moveTo>
                    <a:cubicBezTo>
                      <a:pt x="122" y="9"/>
                      <a:pt x="102" y="0"/>
                      <a:pt x="80" y="0"/>
                    </a:cubicBezTo>
                    <a:cubicBezTo>
                      <a:pt x="58" y="0"/>
                      <a:pt x="38" y="9"/>
                      <a:pt x="23" y="23"/>
                    </a:cubicBezTo>
                    <a:cubicBezTo>
                      <a:pt x="9" y="38"/>
                      <a:pt x="0" y="58"/>
                      <a:pt x="0" y="80"/>
                    </a:cubicBezTo>
                    <a:cubicBezTo>
                      <a:pt x="0" y="102"/>
                      <a:pt x="9" y="122"/>
                      <a:pt x="23" y="137"/>
                    </a:cubicBezTo>
                    <a:cubicBezTo>
                      <a:pt x="38" y="151"/>
                      <a:pt x="58" y="160"/>
                      <a:pt x="80" y="160"/>
                    </a:cubicBezTo>
                    <a:cubicBezTo>
                      <a:pt x="80" y="160"/>
                      <a:pt x="80" y="160"/>
                      <a:pt x="80" y="160"/>
                    </a:cubicBezTo>
                    <a:cubicBezTo>
                      <a:pt x="102" y="160"/>
                      <a:pt x="122" y="151"/>
                      <a:pt x="137" y="137"/>
                    </a:cubicBezTo>
                    <a:cubicBezTo>
                      <a:pt x="151" y="122"/>
                      <a:pt x="160" y="102"/>
                      <a:pt x="160" y="80"/>
                    </a:cubicBezTo>
                    <a:cubicBezTo>
                      <a:pt x="160" y="58"/>
                      <a:pt x="151" y="38"/>
                      <a:pt x="137" y="23"/>
                    </a:cubicBezTo>
                    <a:close/>
                    <a:moveTo>
                      <a:pt x="80" y="142"/>
                    </a:moveTo>
                    <a:cubicBezTo>
                      <a:pt x="63" y="142"/>
                      <a:pt x="47" y="135"/>
                      <a:pt x="36" y="124"/>
                    </a:cubicBezTo>
                    <a:cubicBezTo>
                      <a:pt x="25" y="113"/>
                      <a:pt x="18" y="97"/>
                      <a:pt x="18" y="80"/>
                    </a:cubicBezTo>
                    <a:cubicBezTo>
                      <a:pt x="18" y="66"/>
                      <a:pt x="22" y="53"/>
                      <a:pt x="30" y="43"/>
                    </a:cubicBezTo>
                    <a:cubicBezTo>
                      <a:pt x="48" y="61"/>
                      <a:pt x="48" y="61"/>
                      <a:pt x="48" y="61"/>
                    </a:cubicBezTo>
                    <a:cubicBezTo>
                      <a:pt x="105" y="118"/>
                      <a:pt x="105" y="118"/>
                      <a:pt x="105" y="118"/>
                    </a:cubicBezTo>
                    <a:cubicBezTo>
                      <a:pt x="117" y="130"/>
                      <a:pt x="117" y="130"/>
                      <a:pt x="117" y="130"/>
                    </a:cubicBezTo>
                    <a:cubicBezTo>
                      <a:pt x="107" y="138"/>
                      <a:pt x="94" y="142"/>
                      <a:pt x="80" y="142"/>
                    </a:cubicBezTo>
                    <a:close/>
                    <a:moveTo>
                      <a:pt x="130" y="117"/>
                    </a:moveTo>
                    <a:cubicBezTo>
                      <a:pt x="43" y="30"/>
                      <a:pt x="43" y="30"/>
                      <a:pt x="43" y="30"/>
                    </a:cubicBezTo>
                    <a:cubicBezTo>
                      <a:pt x="53" y="22"/>
                      <a:pt x="66" y="18"/>
                      <a:pt x="80" y="18"/>
                    </a:cubicBezTo>
                    <a:cubicBezTo>
                      <a:pt x="97" y="18"/>
                      <a:pt x="113" y="25"/>
                      <a:pt x="124" y="36"/>
                    </a:cubicBezTo>
                    <a:cubicBezTo>
                      <a:pt x="135" y="47"/>
                      <a:pt x="142" y="63"/>
                      <a:pt x="142" y="80"/>
                    </a:cubicBezTo>
                    <a:cubicBezTo>
                      <a:pt x="142" y="94"/>
                      <a:pt x="138" y="107"/>
                      <a:pt x="130" y="1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6" name="Freeform 69"/>
              <p:cNvSpPr/>
              <p:nvPr/>
            </p:nvSpPr>
            <p:spPr bwMode="auto">
              <a:xfrm>
                <a:off x="3050" y="1088"/>
                <a:ext cx="48" cy="151"/>
              </a:xfrm>
              <a:custGeom>
                <a:avLst/>
                <a:gdLst>
                  <a:gd name="T0" fmla="*/ 33 w 34"/>
                  <a:gd name="T1" fmla="*/ 65 h 106"/>
                  <a:gd name="T2" fmla="*/ 22 w 34"/>
                  <a:gd name="T3" fmla="*/ 41 h 106"/>
                  <a:gd name="T4" fmla="*/ 9 w 34"/>
                  <a:gd name="T5" fmla="*/ 0 h 106"/>
                  <a:gd name="T6" fmla="*/ 0 w 34"/>
                  <a:gd name="T7" fmla="*/ 18 h 106"/>
                  <a:gd name="T8" fmla="*/ 3 w 34"/>
                  <a:gd name="T9" fmla="*/ 45 h 106"/>
                  <a:gd name="T10" fmla="*/ 7 w 34"/>
                  <a:gd name="T11" fmla="*/ 62 h 106"/>
                  <a:gd name="T12" fmla="*/ 14 w 34"/>
                  <a:gd name="T13" fmla="*/ 79 h 106"/>
                  <a:gd name="T14" fmla="*/ 5 w 34"/>
                  <a:gd name="T15" fmla="*/ 106 h 106"/>
                  <a:gd name="T16" fmla="*/ 9 w 34"/>
                  <a:gd name="T17" fmla="*/ 104 h 106"/>
                  <a:gd name="T18" fmla="*/ 33 w 34"/>
                  <a:gd name="T19" fmla="*/ 6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06">
                    <a:moveTo>
                      <a:pt x="33" y="65"/>
                    </a:moveTo>
                    <a:cubicBezTo>
                      <a:pt x="32" y="55"/>
                      <a:pt x="28" y="47"/>
                      <a:pt x="22" y="41"/>
                    </a:cubicBezTo>
                    <a:cubicBezTo>
                      <a:pt x="13" y="30"/>
                      <a:pt x="9" y="20"/>
                      <a:pt x="9" y="0"/>
                    </a:cubicBezTo>
                    <a:cubicBezTo>
                      <a:pt x="4" y="6"/>
                      <a:pt x="2" y="12"/>
                      <a:pt x="0" y="18"/>
                    </a:cubicBezTo>
                    <a:cubicBezTo>
                      <a:pt x="0" y="27"/>
                      <a:pt x="1" y="36"/>
                      <a:pt x="3" y="45"/>
                    </a:cubicBezTo>
                    <a:cubicBezTo>
                      <a:pt x="4" y="51"/>
                      <a:pt x="5" y="56"/>
                      <a:pt x="7" y="62"/>
                    </a:cubicBezTo>
                    <a:cubicBezTo>
                      <a:pt x="9" y="68"/>
                      <a:pt x="13" y="73"/>
                      <a:pt x="14" y="79"/>
                    </a:cubicBezTo>
                    <a:cubicBezTo>
                      <a:pt x="16" y="90"/>
                      <a:pt x="11" y="98"/>
                      <a:pt x="5" y="106"/>
                    </a:cubicBezTo>
                    <a:cubicBezTo>
                      <a:pt x="6" y="106"/>
                      <a:pt x="8" y="105"/>
                      <a:pt x="9" y="104"/>
                    </a:cubicBezTo>
                    <a:cubicBezTo>
                      <a:pt x="19" y="99"/>
                      <a:pt x="34" y="82"/>
                      <a:pt x="33"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7" name="Freeform 70"/>
              <p:cNvSpPr/>
              <p:nvPr/>
            </p:nvSpPr>
            <p:spPr bwMode="auto">
              <a:xfrm>
                <a:off x="3004" y="1054"/>
                <a:ext cx="64" cy="188"/>
              </a:xfrm>
              <a:custGeom>
                <a:avLst/>
                <a:gdLst>
                  <a:gd name="T0" fmla="*/ 32 w 45"/>
                  <a:gd name="T1" fmla="*/ 132 h 132"/>
                  <a:gd name="T2" fmla="*/ 39 w 45"/>
                  <a:gd name="T3" fmla="*/ 122 h 132"/>
                  <a:gd name="T4" fmla="*/ 38 w 45"/>
                  <a:gd name="T5" fmla="*/ 92 h 132"/>
                  <a:gd name="T6" fmla="*/ 29 w 45"/>
                  <a:gd name="T7" fmla="*/ 39 h 132"/>
                  <a:gd name="T8" fmla="*/ 13 w 45"/>
                  <a:gd name="T9" fmla="*/ 0 h 132"/>
                  <a:gd name="T10" fmla="*/ 14 w 45"/>
                  <a:gd name="T11" fmla="*/ 12 h 132"/>
                  <a:gd name="T12" fmla="*/ 0 w 45"/>
                  <a:gd name="T13" fmla="*/ 58 h 132"/>
                  <a:gd name="T14" fmla="*/ 17 w 45"/>
                  <a:gd name="T15" fmla="*/ 103 h 132"/>
                  <a:gd name="T16" fmla="*/ 19 w 45"/>
                  <a:gd name="T17" fmla="*/ 132 h 132"/>
                  <a:gd name="T18" fmla="*/ 32 w 45"/>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132">
                    <a:moveTo>
                      <a:pt x="32" y="132"/>
                    </a:moveTo>
                    <a:cubicBezTo>
                      <a:pt x="35" y="128"/>
                      <a:pt x="37" y="125"/>
                      <a:pt x="39" y="122"/>
                    </a:cubicBezTo>
                    <a:cubicBezTo>
                      <a:pt x="45" y="111"/>
                      <a:pt x="43" y="103"/>
                      <a:pt x="38" y="92"/>
                    </a:cubicBezTo>
                    <a:cubicBezTo>
                      <a:pt x="32" y="75"/>
                      <a:pt x="29" y="57"/>
                      <a:pt x="29" y="39"/>
                    </a:cubicBezTo>
                    <a:cubicBezTo>
                      <a:pt x="26" y="25"/>
                      <a:pt x="20" y="12"/>
                      <a:pt x="13" y="0"/>
                    </a:cubicBezTo>
                    <a:cubicBezTo>
                      <a:pt x="13" y="3"/>
                      <a:pt x="14" y="9"/>
                      <a:pt x="14" y="12"/>
                    </a:cubicBezTo>
                    <a:cubicBezTo>
                      <a:pt x="15" y="30"/>
                      <a:pt x="12" y="42"/>
                      <a:pt x="0" y="58"/>
                    </a:cubicBezTo>
                    <a:cubicBezTo>
                      <a:pt x="5" y="74"/>
                      <a:pt x="14" y="87"/>
                      <a:pt x="17" y="103"/>
                    </a:cubicBezTo>
                    <a:cubicBezTo>
                      <a:pt x="19" y="113"/>
                      <a:pt x="20" y="122"/>
                      <a:pt x="19" y="132"/>
                    </a:cubicBezTo>
                    <a:cubicBezTo>
                      <a:pt x="24" y="132"/>
                      <a:pt x="28" y="132"/>
                      <a:pt x="32" y="1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8" name="Freeform 71"/>
              <p:cNvSpPr/>
              <p:nvPr/>
            </p:nvSpPr>
            <p:spPr bwMode="auto">
              <a:xfrm>
                <a:off x="2980" y="1112"/>
                <a:ext cx="48" cy="130"/>
              </a:xfrm>
              <a:custGeom>
                <a:avLst/>
                <a:gdLst>
                  <a:gd name="T0" fmla="*/ 30 w 34"/>
                  <a:gd name="T1" fmla="*/ 58 h 91"/>
                  <a:gd name="T2" fmla="*/ 7 w 34"/>
                  <a:gd name="T3" fmla="*/ 0 h 91"/>
                  <a:gd name="T4" fmla="*/ 5 w 34"/>
                  <a:gd name="T5" fmla="*/ 24 h 91"/>
                  <a:gd name="T6" fmla="*/ 0 w 34"/>
                  <a:gd name="T7" fmla="*/ 54 h 91"/>
                  <a:gd name="T8" fmla="*/ 23 w 34"/>
                  <a:gd name="T9" fmla="*/ 87 h 91"/>
                  <a:gd name="T10" fmla="*/ 33 w 34"/>
                  <a:gd name="T11" fmla="*/ 91 h 91"/>
                  <a:gd name="T12" fmla="*/ 30 w 34"/>
                  <a:gd name="T13" fmla="*/ 58 h 91"/>
                </a:gdLst>
                <a:ahLst/>
                <a:cxnLst>
                  <a:cxn ang="0">
                    <a:pos x="T0" y="T1"/>
                  </a:cxn>
                  <a:cxn ang="0">
                    <a:pos x="T2" y="T3"/>
                  </a:cxn>
                  <a:cxn ang="0">
                    <a:pos x="T4" y="T5"/>
                  </a:cxn>
                  <a:cxn ang="0">
                    <a:pos x="T6" y="T7"/>
                  </a:cxn>
                  <a:cxn ang="0">
                    <a:pos x="T8" y="T9"/>
                  </a:cxn>
                  <a:cxn ang="0">
                    <a:pos x="T10" y="T11"/>
                  </a:cxn>
                  <a:cxn ang="0">
                    <a:pos x="T12" y="T13"/>
                  </a:cxn>
                </a:cxnLst>
                <a:rect l="0" t="0" r="r" b="b"/>
                <a:pathLst>
                  <a:path w="34" h="91">
                    <a:moveTo>
                      <a:pt x="30" y="58"/>
                    </a:moveTo>
                    <a:cubicBezTo>
                      <a:pt x="26" y="45"/>
                      <a:pt x="12" y="14"/>
                      <a:pt x="7" y="0"/>
                    </a:cubicBezTo>
                    <a:cubicBezTo>
                      <a:pt x="7" y="11"/>
                      <a:pt x="6" y="20"/>
                      <a:pt x="5" y="24"/>
                    </a:cubicBezTo>
                    <a:cubicBezTo>
                      <a:pt x="3" y="34"/>
                      <a:pt x="0" y="45"/>
                      <a:pt x="0" y="54"/>
                    </a:cubicBezTo>
                    <a:cubicBezTo>
                      <a:pt x="0" y="69"/>
                      <a:pt x="15" y="82"/>
                      <a:pt x="23" y="87"/>
                    </a:cubicBezTo>
                    <a:cubicBezTo>
                      <a:pt x="26" y="89"/>
                      <a:pt x="30" y="90"/>
                      <a:pt x="33" y="91"/>
                    </a:cubicBezTo>
                    <a:cubicBezTo>
                      <a:pt x="34" y="80"/>
                      <a:pt x="33" y="69"/>
                      <a:pt x="30"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9" name="Freeform 72"/>
              <p:cNvSpPr/>
              <p:nvPr/>
            </p:nvSpPr>
            <p:spPr bwMode="auto">
              <a:xfrm>
                <a:off x="2955" y="1233"/>
                <a:ext cx="167" cy="71"/>
              </a:xfrm>
              <a:custGeom>
                <a:avLst/>
                <a:gdLst>
                  <a:gd name="T0" fmla="*/ 160 w 167"/>
                  <a:gd name="T1" fmla="*/ 71 h 71"/>
                  <a:gd name="T2" fmla="*/ 159 w 167"/>
                  <a:gd name="T3" fmla="*/ 70 h 71"/>
                  <a:gd name="T4" fmla="*/ 1 w 167"/>
                  <a:gd name="T5" fmla="*/ 26 h 71"/>
                  <a:gd name="T6" fmla="*/ 0 w 167"/>
                  <a:gd name="T7" fmla="*/ 24 h 71"/>
                  <a:gd name="T8" fmla="*/ 0 w 167"/>
                  <a:gd name="T9" fmla="*/ 23 h 71"/>
                  <a:gd name="T10" fmla="*/ 5 w 167"/>
                  <a:gd name="T11" fmla="*/ 1 h 71"/>
                  <a:gd name="T12" fmla="*/ 7 w 167"/>
                  <a:gd name="T13" fmla="*/ 0 h 71"/>
                  <a:gd name="T14" fmla="*/ 8 w 167"/>
                  <a:gd name="T15" fmla="*/ 0 h 71"/>
                  <a:gd name="T16" fmla="*/ 166 w 167"/>
                  <a:gd name="T17" fmla="*/ 46 h 71"/>
                  <a:gd name="T18" fmla="*/ 167 w 167"/>
                  <a:gd name="T19" fmla="*/ 46 h 71"/>
                  <a:gd name="T20" fmla="*/ 167 w 167"/>
                  <a:gd name="T21" fmla="*/ 48 h 71"/>
                  <a:gd name="T22" fmla="*/ 162 w 167"/>
                  <a:gd name="T23" fmla="*/ 68 h 71"/>
                  <a:gd name="T24" fmla="*/ 160 w 167"/>
                  <a:gd name="T25"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7" h="71">
                    <a:moveTo>
                      <a:pt x="160" y="71"/>
                    </a:moveTo>
                    <a:lnTo>
                      <a:pt x="159" y="70"/>
                    </a:lnTo>
                    <a:lnTo>
                      <a:pt x="1" y="26"/>
                    </a:lnTo>
                    <a:lnTo>
                      <a:pt x="0" y="24"/>
                    </a:lnTo>
                    <a:lnTo>
                      <a:pt x="0" y="23"/>
                    </a:lnTo>
                    <a:lnTo>
                      <a:pt x="5" y="1"/>
                    </a:lnTo>
                    <a:lnTo>
                      <a:pt x="7" y="0"/>
                    </a:lnTo>
                    <a:lnTo>
                      <a:pt x="8" y="0"/>
                    </a:lnTo>
                    <a:lnTo>
                      <a:pt x="166" y="46"/>
                    </a:lnTo>
                    <a:lnTo>
                      <a:pt x="167" y="46"/>
                    </a:lnTo>
                    <a:lnTo>
                      <a:pt x="167" y="48"/>
                    </a:lnTo>
                    <a:lnTo>
                      <a:pt x="162" y="68"/>
                    </a:lnTo>
                    <a:lnTo>
                      <a:pt x="160"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0" name="Freeform 73"/>
              <p:cNvSpPr/>
              <p:nvPr/>
            </p:nvSpPr>
            <p:spPr bwMode="auto">
              <a:xfrm>
                <a:off x="3047" y="1236"/>
                <a:ext cx="72" cy="30"/>
              </a:xfrm>
              <a:custGeom>
                <a:avLst/>
                <a:gdLst>
                  <a:gd name="T0" fmla="*/ 67 w 72"/>
                  <a:gd name="T1" fmla="*/ 0 h 30"/>
                  <a:gd name="T2" fmla="*/ 0 w 72"/>
                  <a:gd name="T3" fmla="*/ 18 h 30"/>
                  <a:gd name="T4" fmla="*/ 38 w 72"/>
                  <a:gd name="T5" fmla="*/ 30 h 30"/>
                  <a:gd name="T6" fmla="*/ 72 w 72"/>
                  <a:gd name="T7" fmla="*/ 20 h 30"/>
                  <a:gd name="T8" fmla="*/ 67 w 72"/>
                  <a:gd name="T9" fmla="*/ 0 h 30"/>
                </a:gdLst>
                <a:ahLst/>
                <a:cxnLst>
                  <a:cxn ang="0">
                    <a:pos x="T0" y="T1"/>
                  </a:cxn>
                  <a:cxn ang="0">
                    <a:pos x="T2" y="T3"/>
                  </a:cxn>
                  <a:cxn ang="0">
                    <a:pos x="T4" y="T5"/>
                  </a:cxn>
                  <a:cxn ang="0">
                    <a:pos x="T6" y="T7"/>
                  </a:cxn>
                  <a:cxn ang="0">
                    <a:pos x="T8" y="T9"/>
                  </a:cxn>
                </a:cxnLst>
                <a:rect l="0" t="0" r="r" b="b"/>
                <a:pathLst>
                  <a:path w="72" h="30">
                    <a:moveTo>
                      <a:pt x="67" y="0"/>
                    </a:moveTo>
                    <a:lnTo>
                      <a:pt x="0" y="18"/>
                    </a:lnTo>
                    <a:lnTo>
                      <a:pt x="38" y="30"/>
                    </a:lnTo>
                    <a:lnTo>
                      <a:pt x="72" y="20"/>
                    </a:lnTo>
                    <a:lnTo>
                      <a:pt x="6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1" name="Freeform 74"/>
              <p:cNvSpPr/>
              <p:nvPr/>
            </p:nvSpPr>
            <p:spPr bwMode="auto">
              <a:xfrm>
                <a:off x="2957" y="1270"/>
                <a:ext cx="73" cy="31"/>
              </a:xfrm>
              <a:custGeom>
                <a:avLst/>
                <a:gdLst>
                  <a:gd name="T0" fmla="*/ 0 w 73"/>
                  <a:gd name="T1" fmla="*/ 10 h 31"/>
                  <a:gd name="T2" fmla="*/ 6 w 73"/>
                  <a:gd name="T3" fmla="*/ 31 h 31"/>
                  <a:gd name="T4" fmla="*/ 73 w 73"/>
                  <a:gd name="T5" fmla="*/ 11 h 31"/>
                  <a:gd name="T6" fmla="*/ 35 w 73"/>
                  <a:gd name="T7" fmla="*/ 0 h 31"/>
                  <a:gd name="T8" fmla="*/ 0 w 73"/>
                  <a:gd name="T9" fmla="*/ 10 h 31"/>
                </a:gdLst>
                <a:ahLst/>
                <a:cxnLst>
                  <a:cxn ang="0">
                    <a:pos x="T0" y="T1"/>
                  </a:cxn>
                  <a:cxn ang="0">
                    <a:pos x="T2" y="T3"/>
                  </a:cxn>
                  <a:cxn ang="0">
                    <a:pos x="T4" y="T5"/>
                  </a:cxn>
                  <a:cxn ang="0">
                    <a:pos x="T6" y="T7"/>
                  </a:cxn>
                  <a:cxn ang="0">
                    <a:pos x="T8" y="T9"/>
                  </a:cxn>
                </a:cxnLst>
                <a:rect l="0" t="0" r="r" b="b"/>
                <a:pathLst>
                  <a:path w="73" h="31">
                    <a:moveTo>
                      <a:pt x="0" y="10"/>
                    </a:moveTo>
                    <a:lnTo>
                      <a:pt x="6" y="31"/>
                    </a:lnTo>
                    <a:lnTo>
                      <a:pt x="73" y="11"/>
                    </a:lnTo>
                    <a:lnTo>
                      <a:pt x="35" y="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2" name="Rectangle 75"/>
              <p:cNvSpPr>
                <a:spLocks noChangeArrowheads="1"/>
              </p:cNvSpPr>
              <p:nvPr/>
            </p:nvSpPr>
            <p:spPr bwMode="auto">
              <a:xfrm>
                <a:off x="3419" y="1161"/>
                <a:ext cx="23" cy="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3" name="Oval 76"/>
              <p:cNvSpPr>
                <a:spLocks noChangeArrowheads="1"/>
              </p:cNvSpPr>
              <p:nvPr/>
            </p:nvSpPr>
            <p:spPr bwMode="auto">
              <a:xfrm>
                <a:off x="3419" y="1128"/>
                <a:ext cx="23" cy="2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4" name="Freeform 77"/>
              <p:cNvSpPr>
                <a:spLocks noEditPoints="1"/>
              </p:cNvSpPr>
              <p:nvPr/>
            </p:nvSpPr>
            <p:spPr bwMode="auto">
              <a:xfrm>
                <a:off x="3317" y="1079"/>
                <a:ext cx="227" cy="228"/>
              </a:xfrm>
              <a:custGeom>
                <a:avLst/>
                <a:gdLst>
                  <a:gd name="T0" fmla="*/ 80 w 160"/>
                  <a:gd name="T1" fmla="*/ 0 h 160"/>
                  <a:gd name="T2" fmla="*/ 0 w 160"/>
                  <a:gd name="T3" fmla="*/ 80 h 160"/>
                  <a:gd name="T4" fmla="*/ 80 w 160"/>
                  <a:gd name="T5" fmla="*/ 160 h 160"/>
                  <a:gd name="T6" fmla="*/ 160 w 160"/>
                  <a:gd name="T7" fmla="*/ 80 h 160"/>
                  <a:gd name="T8" fmla="*/ 80 w 160"/>
                  <a:gd name="T9" fmla="*/ 0 h 160"/>
                  <a:gd name="T10" fmla="*/ 80 w 160"/>
                  <a:gd name="T11" fmla="*/ 142 h 160"/>
                  <a:gd name="T12" fmla="*/ 18 w 160"/>
                  <a:gd name="T13" fmla="*/ 80 h 160"/>
                  <a:gd name="T14" fmla="*/ 80 w 160"/>
                  <a:gd name="T15" fmla="*/ 18 h 160"/>
                  <a:gd name="T16" fmla="*/ 142 w 160"/>
                  <a:gd name="T17" fmla="*/ 80 h 160"/>
                  <a:gd name="T18" fmla="*/ 80 w 160"/>
                  <a:gd name="T19" fmla="*/ 14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0" h="160">
                    <a:moveTo>
                      <a:pt x="80" y="0"/>
                    </a:moveTo>
                    <a:cubicBezTo>
                      <a:pt x="36" y="0"/>
                      <a:pt x="0" y="36"/>
                      <a:pt x="0" y="80"/>
                    </a:cubicBezTo>
                    <a:cubicBezTo>
                      <a:pt x="0" y="124"/>
                      <a:pt x="36" y="160"/>
                      <a:pt x="80" y="160"/>
                    </a:cubicBezTo>
                    <a:cubicBezTo>
                      <a:pt x="124" y="160"/>
                      <a:pt x="160" y="124"/>
                      <a:pt x="160" y="80"/>
                    </a:cubicBezTo>
                    <a:cubicBezTo>
                      <a:pt x="160" y="36"/>
                      <a:pt x="124" y="0"/>
                      <a:pt x="80" y="0"/>
                    </a:cubicBezTo>
                    <a:close/>
                    <a:moveTo>
                      <a:pt x="80" y="142"/>
                    </a:moveTo>
                    <a:cubicBezTo>
                      <a:pt x="46" y="142"/>
                      <a:pt x="18" y="114"/>
                      <a:pt x="18" y="80"/>
                    </a:cubicBezTo>
                    <a:cubicBezTo>
                      <a:pt x="18" y="46"/>
                      <a:pt x="46" y="18"/>
                      <a:pt x="80" y="18"/>
                    </a:cubicBezTo>
                    <a:cubicBezTo>
                      <a:pt x="114" y="18"/>
                      <a:pt x="142" y="46"/>
                      <a:pt x="142" y="80"/>
                    </a:cubicBezTo>
                    <a:cubicBezTo>
                      <a:pt x="142" y="114"/>
                      <a:pt x="114" y="142"/>
                      <a:pt x="80"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5" name="Freeform 78"/>
              <p:cNvSpPr>
                <a:spLocks noEditPoints="1"/>
              </p:cNvSpPr>
              <p:nvPr/>
            </p:nvSpPr>
            <p:spPr bwMode="auto">
              <a:xfrm>
                <a:off x="3726" y="1079"/>
                <a:ext cx="227" cy="228"/>
              </a:xfrm>
              <a:custGeom>
                <a:avLst/>
                <a:gdLst>
                  <a:gd name="T0" fmla="*/ 80 w 160"/>
                  <a:gd name="T1" fmla="*/ 0 h 160"/>
                  <a:gd name="T2" fmla="*/ 0 w 160"/>
                  <a:gd name="T3" fmla="*/ 80 h 160"/>
                  <a:gd name="T4" fmla="*/ 80 w 160"/>
                  <a:gd name="T5" fmla="*/ 160 h 160"/>
                  <a:gd name="T6" fmla="*/ 160 w 160"/>
                  <a:gd name="T7" fmla="*/ 80 h 160"/>
                  <a:gd name="T8" fmla="*/ 80 w 160"/>
                  <a:gd name="T9" fmla="*/ 0 h 160"/>
                  <a:gd name="T10" fmla="*/ 80 w 160"/>
                  <a:gd name="T11" fmla="*/ 142 h 160"/>
                  <a:gd name="T12" fmla="*/ 18 w 160"/>
                  <a:gd name="T13" fmla="*/ 80 h 160"/>
                  <a:gd name="T14" fmla="*/ 80 w 160"/>
                  <a:gd name="T15" fmla="*/ 18 h 160"/>
                  <a:gd name="T16" fmla="*/ 142 w 160"/>
                  <a:gd name="T17" fmla="*/ 80 h 160"/>
                  <a:gd name="T18" fmla="*/ 80 w 160"/>
                  <a:gd name="T19" fmla="*/ 14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0" h="160">
                    <a:moveTo>
                      <a:pt x="80" y="0"/>
                    </a:moveTo>
                    <a:cubicBezTo>
                      <a:pt x="36" y="0"/>
                      <a:pt x="0" y="36"/>
                      <a:pt x="0" y="80"/>
                    </a:cubicBezTo>
                    <a:cubicBezTo>
                      <a:pt x="0" y="124"/>
                      <a:pt x="36" y="160"/>
                      <a:pt x="80" y="160"/>
                    </a:cubicBezTo>
                    <a:cubicBezTo>
                      <a:pt x="124" y="160"/>
                      <a:pt x="160" y="124"/>
                      <a:pt x="160" y="80"/>
                    </a:cubicBezTo>
                    <a:cubicBezTo>
                      <a:pt x="160" y="36"/>
                      <a:pt x="124" y="0"/>
                      <a:pt x="80" y="0"/>
                    </a:cubicBezTo>
                    <a:close/>
                    <a:moveTo>
                      <a:pt x="80" y="142"/>
                    </a:moveTo>
                    <a:cubicBezTo>
                      <a:pt x="46" y="142"/>
                      <a:pt x="18" y="114"/>
                      <a:pt x="18" y="80"/>
                    </a:cubicBezTo>
                    <a:cubicBezTo>
                      <a:pt x="18" y="46"/>
                      <a:pt x="46" y="18"/>
                      <a:pt x="80" y="18"/>
                    </a:cubicBezTo>
                    <a:cubicBezTo>
                      <a:pt x="114" y="18"/>
                      <a:pt x="142" y="46"/>
                      <a:pt x="142" y="80"/>
                    </a:cubicBezTo>
                    <a:cubicBezTo>
                      <a:pt x="142" y="114"/>
                      <a:pt x="114" y="142"/>
                      <a:pt x="80"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6" name="Freeform 79"/>
              <p:cNvSpPr/>
              <p:nvPr/>
            </p:nvSpPr>
            <p:spPr bwMode="auto">
              <a:xfrm>
                <a:off x="3798" y="1126"/>
                <a:ext cx="83" cy="101"/>
              </a:xfrm>
              <a:custGeom>
                <a:avLst/>
                <a:gdLst>
                  <a:gd name="T0" fmla="*/ 22 w 58"/>
                  <a:gd name="T1" fmla="*/ 71 h 71"/>
                  <a:gd name="T2" fmla="*/ 37 w 58"/>
                  <a:gd name="T3" fmla="*/ 71 h 71"/>
                  <a:gd name="T4" fmla="*/ 37 w 58"/>
                  <a:gd name="T5" fmla="*/ 59 h 71"/>
                  <a:gd name="T6" fmla="*/ 43 w 58"/>
                  <a:gd name="T7" fmla="*/ 50 h 71"/>
                  <a:gd name="T8" fmla="*/ 58 w 58"/>
                  <a:gd name="T9" fmla="*/ 28 h 71"/>
                  <a:gd name="T10" fmla="*/ 36 w 58"/>
                  <a:gd name="T11" fmla="*/ 2 h 71"/>
                  <a:gd name="T12" fmla="*/ 8 w 58"/>
                  <a:gd name="T13" fmla="*/ 10 h 71"/>
                  <a:gd name="T14" fmla="*/ 0 w 58"/>
                  <a:gd name="T15" fmla="*/ 36 h 71"/>
                  <a:gd name="T16" fmla="*/ 15 w 58"/>
                  <a:gd name="T17" fmla="*/ 36 h 71"/>
                  <a:gd name="T18" fmla="*/ 15 w 58"/>
                  <a:gd name="T19" fmla="*/ 33 h 71"/>
                  <a:gd name="T20" fmla="*/ 26 w 58"/>
                  <a:gd name="T21" fmla="*/ 17 h 71"/>
                  <a:gd name="T22" fmla="*/ 39 w 58"/>
                  <a:gd name="T23" fmla="*/ 21 h 71"/>
                  <a:gd name="T24" fmla="*/ 37 w 58"/>
                  <a:gd name="T25" fmla="*/ 35 h 71"/>
                  <a:gd name="T26" fmla="*/ 29 w 58"/>
                  <a:gd name="T27" fmla="*/ 41 h 71"/>
                  <a:gd name="T28" fmla="*/ 22 w 58"/>
                  <a:gd name="T29" fmla="*/ 53 h 71"/>
                  <a:gd name="T30" fmla="*/ 22 w 58"/>
                  <a:gd name="T31"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 h="71">
                    <a:moveTo>
                      <a:pt x="22" y="71"/>
                    </a:moveTo>
                    <a:cubicBezTo>
                      <a:pt x="37" y="71"/>
                      <a:pt x="37" y="71"/>
                      <a:pt x="37" y="71"/>
                    </a:cubicBezTo>
                    <a:cubicBezTo>
                      <a:pt x="37" y="59"/>
                      <a:pt x="37" y="59"/>
                      <a:pt x="37" y="59"/>
                    </a:cubicBezTo>
                    <a:cubicBezTo>
                      <a:pt x="37" y="56"/>
                      <a:pt x="39" y="53"/>
                      <a:pt x="43" y="50"/>
                    </a:cubicBezTo>
                    <a:cubicBezTo>
                      <a:pt x="47" y="47"/>
                      <a:pt x="58" y="42"/>
                      <a:pt x="58" y="28"/>
                    </a:cubicBezTo>
                    <a:cubicBezTo>
                      <a:pt x="58" y="14"/>
                      <a:pt x="46" y="4"/>
                      <a:pt x="36" y="2"/>
                    </a:cubicBezTo>
                    <a:cubicBezTo>
                      <a:pt x="27" y="0"/>
                      <a:pt x="16" y="2"/>
                      <a:pt x="8" y="10"/>
                    </a:cubicBezTo>
                    <a:cubicBezTo>
                      <a:pt x="1" y="17"/>
                      <a:pt x="0" y="23"/>
                      <a:pt x="0" y="36"/>
                    </a:cubicBezTo>
                    <a:cubicBezTo>
                      <a:pt x="15" y="36"/>
                      <a:pt x="15" y="36"/>
                      <a:pt x="15" y="36"/>
                    </a:cubicBezTo>
                    <a:cubicBezTo>
                      <a:pt x="15" y="33"/>
                      <a:pt x="15" y="33"/>
                      <a:pt x="15" y="33"/>
                    </a:cubicBezTo>
                    <a:cubicBezTo>
                      <a:pt x="15" y="26"/>
                      <a:pt x="16" y="19"/>
                      <a:pt x="26" y="17"/>
                    </a:cubicBezTo>
                    <a:cubicBezTo>
                      <a:pt x="31" y="16"/>
                      <a:pt x="36" y="18"/>
                      <a:pt x="39" y="21"/>
                    </a:cubicBezTo>
                    <a:cubicBezTo>
                      <a:pt x="43" y="24"/>
                      <a:pt x="43" y="32"/>
                      <a:pt x="37" y="35"/>
                    </a:cubicBezTo>
                    <a:cubicBezTo>
                      <a:pt x="29" y="41"/>
                      <a:pt x="29" y="41"/>
                      <a:pt x="29" y="41"/>
                    </a:cubicBezTo>
                    <a:cubicBezTo>
                      <a:pt x="24" y="44"/>
                      <a:pt x="22" y="48"/>
                      <a:pt x="22" y="53"/>
                    </a:cubicBezTo>
                    <a:cubicBezTo>
                      <a:pt x="22" y="71"/>
                      <a:pt x="22" y="71"/>
                      <a:pt x="22"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7" name="Oval 80"/>
              <p:cNvSpPr>
                <a:spLocks noChangeArrowheads="1"/>
              </p:cNvSpPr>
              <p:nvPr/>
            </p:nvSpPr>
            <p:spPr bwMode="auto">
              <a:xfrm>
                <a:off x="3830" y="1236"/>
                <a:ext cx="22" cy="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8" name="Freeform 81"/>
              <p:cNvSpPr/>
              <p:nvPr/>
            </p:nvSpPr>
            <p:spPr bwMode="auto">
              <a:xfrm>
                <a:off x="4124" y="1092"/>
                <a:ext cx="250" cy="208"/>
              </a:xfrm>
              <a:custGeom>
                <a:avLst/>
                <a:gdLst>
                  <a:gd name="T0" fmla="*/ 0 w 250"/>
                  <a:gd name="T1" fmla="*/ 184 h 208"/>
                  <a:gd name="T2" fmla="*/ 45 w 250"/>
                  <a:gd name="T3" fmla="*/ 184 h 208"/>
                  <a:gd name="T4" fmla="*/ 45 w 250"/>
                  <a:gd name="T5" fmla="*/ 138 h 208"/>
                  <a:gd name="T6" fmla="*/ 91 w 250"/>
                  <a:gd name="T7" fmla="*/ 138 h 208"/>
                  <a:gd name="T8" fmla="*/ 91 w 250"/>
                  <a:gd name="T9" fmla="*/ 91 h 208"/>
                  <a:gd name="T10" fmla="*/ 136 w 250"/>
                  <a:gd name="T11" fmla="*/ 91 h 208"/>
                  <a:gd name="T12" fmla="*/ 136 w 250"/>
                  <a:gd name="T13" fmla="*/ 46 h 208"/>
                  <a:gd name="T14" fmla="*/ 182 w 250"/>
                  <a:gd name="T15" fmla="*/ 46 h 208"/>
                  <a:gd name="T16" fmla="*/ 182 w 250"/>
                  <a:gd name="T17" fmla="*/ 0 h 208"/>
                  <a:gd name="T18" fmla="*/ 250 w 250"/>
                  <a:gd name="T19" fmla="*/ 0 h 208"/>
                  <a:gd name="T20" fmla="*/ 250 w 250"/>
                  <a:gd name="T21" fmla="*/ 23 h 208"/>
                  <a:gd name="T22" fmla="*/ 204 w 250"/>
                  <a:gd name="T23" fmla="*/ 23 h 208"/>
                  <a:gd name="T24" fmla="*/ 204 w 250"/>
                  <a:gd name="T25" fmla="*/ 69 h 208"/>
                  <a:gd name="T26" fmla="*/ 159 w 250"/>
                  <a:gd name="T27" fmla="*/ 69 h 208"/>
                  <a:gd name="T28" fmla="*/ 159 w 250"/>
                  <a:gd name="T29" fmla="*/ 115 h 208"/>
                  <a:gd name="T30" fmla="*/ 113 w 250"/>
                  <a:gd name="T31" fmla="*/ 115 h 208"/>
                  <a:gd name="T32" fmla="*/ 113 w 250"/>
                  <a:gd name="T33" fmla="*/ 161 h 208"/>
                  <a:gd name="T34" fmla="*/ 68 w 250"/>
                  <a:gd name="T35" fmla="*/ 161 h 208"/>
                  <a:gd name="T36" fmla="*/ 68 w 250"/>
                  <a:gd name="T37" fmla="*/ 208 h 208"/>
                  <a:gd name="T38" fmla="*/ 0 w 250"/>
                  <a:gd name="T39" fmla="*/ 208 h 208"/>
                  <a:gd name="T40" fmla="*/ 0 w 250"/>
                  <a:gd name="T41" fmla="*/ 18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0" h="208">
                    <a:moveTo>
                      <a:pt x="0" y="184"/>
                    </a:moveTo>
                    <a:lnTo>
                      <a:pt x="45" y="184"/>
                    </a:lnTo>
                    <a:lnTo>
                      <a:pt x="45" y="138"/>
                    </a:lnTo>
                    <a:lnTo>
                      <a:pt x="91" y="138"/>
                    </a:lnTo>
                    <a:lnTo>
                      <a:pt x="91" y="91"/>
                    </a:lnTo>
                    <a:lnTo>
                      <a:pt x="136" y="91"/>
                    </a:lnTo>
                    <a:lnTo>
                      <a:pt x="136" y="46"/>
                    </a:lnTo>
                    <a:lnTo>
                      <a:pt x="182" y="46"/>
                    </a:lnTo>
                    <a:lnTo>
                      <a:pt x="182" y="0"/>
                    </a:lnTo>
                    <a:lnTo>
                      <a:pt x="250" y="0"/>
                    </a:lnTo>
                    <a:lnTo>
                      <a:pt x="250" y="23"/>
                    </a:lnTo>
                    <a:lnTo>
                      <a:pt x="204" y="23"/>
                    </a:lnTo>
                    <a:lnTo>
                      <a:pt x="204" y="69"/>
                    </a:lnTo>
                    <a:lnTo>
                      <a:pt x="159" y="69"/>
                    </a:lnTo>
                    <a:lnTo>
                      <a:pt x="159" y="115"/>
                    </a:lnTo>
                    <a:lnTo>
                      <a:pt x="113" y="115"/>
                    </a:lnTo>
                    <a:lnTo>
                      <a:pt x="113" y="161"/>
                    </a:lnTo>
                    <a:lnTo>
                      <a:pt x="68" y="161"/>
                    </a:lnTo>
                    <a:lnTo>
                      <a:pt x="68" y="208"/>
                    </a:lnTo>
                    <a:lnTo>
                      <a:pt x="0" y="208"/>
                    </a:lnTo>
                    <a:lnTo>
                      <a:pt x="0" y="18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9" name="Freeform 82"/>
              <p:cNvSpPr/>
              <p:nvPr/>
            </p:nvSpPr>
            <p:spPr bwMode="auto">
              <a:xfrm>
                <a:off x="4561" y="1071"/>
                <a:ext cx="216" cy="219"/>
              </a:xfrm>
              <a:custGeom>
                <a:avLst/>
                <a:gdLst>
                  <a:gd name="T0" fmla="*/ 111 w 152"/>
                  <a:gd name="T1" fmla="*/ 68 h 154"/>
                  <a:gd name="T2" fmla="*/ 111 w 152"/>
                  <a:gd name="T3" fmla="*/ 34 h 154"/>
                  <a:gd name="T4" fmla="*/ 144 w 152"/>
                  <a:gd name="T5" fmla="*/ 37 h 154"/>
                  <a:gd name="T6" fmla="*/ 144 w 152"/>
                  <a:gd name="T7" fmla="*/ 9 h 154"/>
                  <a:gd name="T8" fmla="*/ 105 w 152"/>
                  <a:gd name="T9" fmla="*/ 9 h 154"/>
                  <a:gd name="T10" fmla="*/ 105 w 152"/>
                  <a:gd name="T11" fmla="*/ 9 h 154"/>
                  <a:gd name="T12" fmla="*/ 105 w 152"/>
                  <a:gd name="T13" fmla="*/ 9 h 154"/>
                  <a:gd name="T14" fmla="*/ 105 w 152"/>
                  <a:gd name="T15" fmla="*/ 64 h 154"/>
                  <a:gd name="T16" fmla="*/ 76 w 152"/>
                  <a:gd name="T17" fmla="*/ 45 h 154"/>
                  <a:gd name="T18" fmla="*/ 0 w 152"/>
                  <a:gd name="T19" fmla="*/ 94 h 154"/>
                  <a:gd name="T20" fmla="*/ 18 w 152"/>
                  <a:gd name="T21" fmla="*/ 94 h 154"/>
                  <a:gd name="T22" fmla="*/ 18 w 152"/>
                  <a:gd name="T23" fmla="*/ 154 h 154"/>
                  <a:gd name="T24" fmla="*/ 61 w 152"/>
                  <a:gd name="T25" fmla="*/ 154 h 154"/>
                  <a:gd name="T26" fmla="*/ 61 w 152"/>
                  <a:gd name="T27" fmla="*/ 113 h 154"/>
                  <a:gd name="T28" fmla="*/ 91 w 152"/>
                  <a:gd name="T29" fmla="*/ 113 h 154"/>
                  <a:gd name="T30" fmla="*/ 91 w 152"/>
                  <a:gd name="T31" fmla="*/ 153 h 154"/>
                  <a:gd name="T32" fmla="*/ 134 w 152"/>
                  <a:gd name="T33" fmla="*/ 153 h 154"/>
                  <a:gd name="T34" fmla="*/ 134 w 152"/>
                  <a:gd name="T35" fmla="*/ 94 h 154"/>
                  <a:gd name="T36" fmla="*/ 152 w 152"/>
                  <a:gd name="T37" fmla="*/ 94 h 154"/>
                  <a:gd name="T38" fmla="*/ 111 w 152"/>
                  <a:gd name="T39" fmla="*/ 68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2" h="154">
                    <a:moveTo>
                      <a:pt x="111" y="68"/>
                    </a:moveTo>
                    <a:cubicBezTo>
                      <a:pt x="111" y="34"/>
                      <a:pt x="111" y="34"/>
                      <a:pt x="111" y="34"/>
                    </a:cubicBezTo>
                    <a:cubicBezTo>
                      <a:pt x="122" y="33"/>
                      <a:pt x="133" y="44"/>
                      <a:pt x="144" y="37"/>
                    </a:cubicBezTo>
                    <a:cubicBezTo>
                      <a:pt x="144" y="9"/>
                      <a:pt x="144" y="9"/>
                      <a:pt x="144" y="9"/>
                    </a:cubicBezTo>
                    <a:cubicBezTo>
                      <a:pt x="131" y="17"/>
                      <a:pt x="118" y="0"/>
                      <a:pt x="105" y="9"/>
                    </a:cubicBezTo>
                    <a:cubicBezTo>
                      <a:pt x="105" y="9"/>
                      <a:pt x="105" y="9"/>
                      <a:pt x="105" y="9"/>
                    </a:cubicBezTo>
                    <a:cubicBezTo>
                      <a:pt x="105" y="9"/>
                      <a:pt x="105" y="9"/>
                      <a:pt x="105" y="9"/>
                    </a:cubicBezTo>
                    <a:cubicBezTo>
                      <a:pt x="105" y="64"/>
                      <a:pt x="105" y="64"/>
                      <a:pt x="105" y="64"/>
                    </a:cubicBezTo>
                    <a:cubicBezTo>
                      <a:pt x="76" y="45"/>
                      <a:pt x="76" y="45"/>
                      <a:pt x="76" y="45"/>
                    </a:cubicBezTo>
                    <a:cubicBezTo>
                      <a:pt x="0" y="94"/>
                      <a:pt x="0" y="94"/>
                      <a:pt x="0" y="94"/>
                    </a:cubicBezTo>
                    <a:cubicBezTo>
                      <a:pt x="18" y="94"/>
                      <a:pt x="18" y="94"/>
                      <a:pt x="18" y="94"/>
                    </a:cubicBezTo>
                    <a:cubicBezTo>
                      <a:pt x="18" y="154"/>
                      <a:pt x="18" y="154"/>
                      <a:pt x="18" y="154"/>
                    </a:cubicBezTo>
                    <a:cubicBezTo>
                      <a:pt x="61" y="154"/>
                      <a:pt x="61" y="154"/>
                      <a:pt x="61" y="154"/>
                    </a:cubicBezTo>
                    <a:cubicBezTo>
                      <a:pt x="61" y="113"/>
                      <a:pt x="61" y="113"/>
                      <a:pt x="61" y="113"/>
                    </a:cubicBezTo>
                    <a:cubicBezTo>
                      <a:pt x="91" y="113"/>
                      <a:pt x="91" y="113"/>
                      <a:pt x="91" y="113"/>
                    </a:cubicBezTo>
                    <a:cubicBezTo>
                      <a:pt x="91" y="153"/>
                      <a:pt x="91" y="153"/>
                      <a:pt x="91" y="153"/>
                    </a:cubicBezTo>
                    <a:cubicBezTo>
                      <a:pt x="134" y="153"/>
                      <a:pt x="134" y="153"/>
                      <a:pt x="134" y="153"/>
                    </a:cubicBezTo>
                    <a:cubicBezTo>
                      <a:pt x="134" y="94"/>
                      <a:pt x="134" y="94"/>
                      <a:pt x="134" y="94"/>
                    </a:cubicBezTo>
                    <a:cubicBezTo>
                      <a:pt x="152" y="94"/>
                      <a:pt x="152" y="94"/>
                      <a:pt x="152" y="94"/>
                    </a:cubicBezTo>
                    <a:lnTo>
                      <a:pt x="111"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0" name="Freeform 83"/>
              <p:cNvSpPr>
                <a:spLocks noEditPoints="1"/>
              </p:cNvSpPr>
              <p:nvPr/>
            </p:nvSpPr>
            <p:spPr bwMode="auto">
              <a:xfrm>
                <a:off x="4963" y="1062"/>
                <a:ext cx="196" cy="234"/>
              </a:xfrm>
              <a:custGeom>
                <a:avLst/>
                <a:gdLst>
                  <a:gd name="T0" fmla="*/ 78 w 138"/>
                  <a:gd name="T1" fmla="*/ 53 h 164"/>
                  <a:gd name="T2" fmla="*/ 116 w 138"/>
                  <a:gd name="T3" fmla="*/ 6 h 164"/>
                  <a:gd name="T4" fmla="*/ 109 w 138"/>
                  <a:gd name="T5" fmla="*/ 0 h 164"/>
                  <a:gd name="T6" fmla="*/ 67 w 138"/>
                  <a:gd name="T7" fmla="*/ 53 h 164"/>
                  <a:gd name="T8" fmla="*/ 66 w 138"/>
                  <a:gd name="T9" fmla="*/ 53 h 164"/>
                  <a:gd name="T10" fmla="*/ 36 w 138"/>
                  <a:gd name="T11" fmla="*/ 29 h 164"/>
                  <a:gd name="T12" fmla="*/ 31 w 138"/>
                  <a:gd name="T13" fmla="*/ 35 h 164"/>
                  <a:gd name="T14" fmla="*/ 54 w 138"/>
                  <a:gd name="T15" fmla="*/ 53 h 164"/>
                  <a:gd name="T16" fmla="*/ 0 w 138"/>
                  <a:gd name="T17" fmla="*/ 53 h 164"/>
                  <a:gd name="T18" fmla="*/ 0 w 138"/>
                  <a:gd name="T19" fmla="*/ 164 h 164"/>
                  <a:gd name="T20" fmla="*/ 138 w 138"/>
                  <a:gd name="T21" fmla="*/ 164 h 164"/>
                  <a:gd name="T22" fmla="*/ 138 w 138"/>
                  <a:gd name="T23" fmla="*/ 53 h 164"/>
                  <a:gd name="T24" fmla="*/ 78 w 138"/>
                  <a:gd name="T25" fmla="*/ 53 h 164"/>
                  <a:gd name="T26" fmla="*/ 92 w 138"/>
                  <a:gd name="T27" fmla="*/ 153 h 164"/>
                  <a:gd name="T28" fmla="*/ 84 w 138"/>
                  <a:gd name="T29" fmla="*/ 145 h 164"/>
                  <a:gd name="T30" fmla="*/ 92 w 138"/>
                  <a:gd name="T31" fmla="*/ 137 h 164"/>
                  <a:gd name="T32" fmla="*/ 100 w 138"/>
                  <a:gd name="T33" fmla="*/ 145 h 164"/>
                  <a:gd name="T34" fmla="*/ 92 w 138"/>
                  <a:gd name="T35" fmla="*/ 153 h 164"/>
                  <a:gd name="T36" fmla="*/ 113 w 138"/>
                  <a:gd name="T37" fmla="*/ 153 h 164"/>
                  <a:gd name="T38" fmla="*/ 104 w 138"/>
                  <a:gd name="T39" fmla="*/ 145 h 164"/>
                  <a:gd name="T40" fmla="*/ 113 w 138"/>
                  <a:gd name="T41" fmla="*/ 137 h 164"/>
                  <a:gd name="T42" fmla="*/ 121 w 138"/>
                  <a:gd name="T43" fmla="*/ 145 h 164"/>
                  <a:gd name="T44" fmla="*/ 113 w 138"/>
                  <a:gd name="T45" fmla="*/ 153 h 164"/>
                  <a:gd name="T46" fmla="*/ 125 w 138"/>
                  <a:gd name="T47" fmla="*/ 129 h 164"/>
                  <a:gd name="T48" fmla="*/ 13 w 138"/>
                  <a:gd name="T49" fmla="*/ 129 h 164"/>
                  <a:gd name="T50" fmla="*/ 13 w 138"/>
                  <a:gd name="T51" fmla="*/ 65 h 164"/>
                  <a:gd name="T52" fmla="*/ 125 w 138"/>
                  <a:gd name="T53" fmla="*/ 65 h 164"/>
                  <a:gd name="T54" fmla="*/ 125 w 138"/>
                  <a:gd name="T55" fmla="*/ 129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 h="164">
                    <a:moveTo>
                      <a:pt x="78" y="53"/>
                    </a:moveTo>
                    <a:cubicBezTo>
                      <a:pt x="116" y="6"/>
                      <a:pt x="116" y="6"/>
                      <a:pt x="116" y="6"/>
                    </a:cubicBezTo>
                    <a:cubicBezTo>
                      <a:pt x="109" y="0"/>
                      <a:pt x="109" y="0"/>
                      <a:pt x="109" y="0"/>
                    </a:cubicBezTo>
                    <a:cubicBezTo>
                      <a:pt x="67" y="53"/>
                      <a:pt x="67" y="53"/>
                      <a:pt x="67" y="53"/>
                    </a:cubicBezTo>
                    <a:cubicBezTo>
                      <a:pt x="66" y="53"/>
                      <a:pt x="66" y="53"/>
                      <a:pt x="66" y="53"/>
                    </a:cubicBezTo>
                    <a:cubicBezTo>
                      <a:pt x="36" y="29"/>
                      <a:pt x="36" y="29"/>
                      <a:pt x="36" y="29"/>
                    </a:cubicBezTo>
                    <a:cubicBezTo>
                      <a:pt x="31" y="35"/>
                      <a:pt x="31" y="35"/>
                      <a:pt x="31" y="35"/>
                    </a:cubicBezTo>
                    <a:cubicBezTo>
                      <a:pt x="54" y="53"/>
                      <a:pt x="54" y="53"/>
                      <a:pt x="54" y="53"/>
                    </a:cubicBezTo>
                    <a:cubicBezTo>
                      <a:pt x="0" y="53"/>
                      <a:pt x="0" y="53"/>
                      <a:pt x="0" y="53"/>
                    </a:cubicBezTo>
                    <a:cubicBezTo>
                      <a:pt x="0" y="164"/>
                      <a:pt x="0" y="164"/>
                      <a:pt x="0" y="164"/>
                    </a:cubicBezTo>
                    <a:cubicBezTo>
                      <a:pt x="138" y="164"/>
                      <a:pt x="138" y="164"/>
                      <a:pt x="138" y="164"/>
                    </a:cubicBezTo>
                    <a:cubicBezTo>
                      <a:pt x="138" y="53"/>
                      <a:pt x="138" y="53"/>
                      <a:pt x="138" y="53"/>
                    </a:cubicBezTo>
                    <a:lnTo>
                      <a:pt x="78" y="53"/>
                    </a:lnTo>
                    <a:close/>
                    <a:moveTo>
                      <a:pt x="92" y="153"/>
                    </a:moveTo>
                    <a:cubicBezTo>
                      <a:pt x="88" y="153"/>
                      <a:pt x="84" y="150"/>
                      <a:pt x="84" y="145"/>
                    </a:cubicBezTo>
                    <a:cubicBezTo>
                      <a:pt x="84" y="141"/>
                      <a:pt x="88" y="137"/>
                      <a:pt x="92" y="137"/>
                    </a:cubicBezTo>
                    <a:cubicBezTo>
                      <a:pt x="96" y="137"/>
                      <a:pt x="100" y="141"/>
                      <a:pt x="100" y="145"/>
                    </a:cubicBezTo>
                    <a:cubicBezTo>
                      <a:pt x="100" y="150"/>
                      <a:pt x="96" y="153"/>
                      <a:pt x="92" y="153"/>
                    </a:cubicBezTo>
                    <a:close/>
                    <a:moveTo>
                      <a:pt x="113" y="153"/>
                    </a:moveTo>
                    <a:cubicBezTo>
                      <a:pt x="108" y="153"/>
                      <a:pt x="104" y="150"/>
                      <a:pt x="104" y="145"/>
                    </a:cubicBezTo>
                    <a:cubicBezTo>
                      <a:pt x="104" y="141"/>
                      <a:pt x="108" y="137"/>
                      <a:pt x="113" y="137"/>
                    </a:cubicBezTo>
                    <a:cubicBezTo>
                      <a:pt x="117" y="137"/>
                      <a:pt x="121" y="141"/>
                      <a:pt x="121" y="145"/>
                    </a:cubicBezTo>
                    <a:cubicBezTo>
                      <a:pt x="121" y="150"/>
                      <a:pt x="117" y="153"/>
                      <a:pt x="113" y="153"/>
                    </a:cubicBezTo>
                    <a:close/>
                    <a:moveTo>
                      <a:pt x="125" y="129"/>
                    </a:moveTo>
                    <a:cubicBezTo>
                      <a:pt x="13" y="129"/>
                      <a:pt x="13" y="129"/>
                      <a:pt x="13" y="129"/>
                    </a:cubicBezTo>
                    <a:cubicBezTo>
                      <a:pt x="13" y="65"/>
                      <a:pt x="13" y="65"/>
                      <a:pt x="13" y="65"/>
                    </a:cubicBezTo>
                    <a:cubicBezTo>
                      <a:pt x="125" y="65"/>
                      <a:pt x="125" y="65"/>
                      <a:pt x="125" y="65"/>
                    </a:cubicBezTo>
                    <a:lnTo>
                      <a:pt x="125" y="1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1" name="Oval 84"/>
              <p:cNvSpPr>
                <a:spLocks noChangeArrowheads="1"/>
              </p:cNvSpPr>
              <p:nvPr/>
            </p:nvSpPr>
            <p:spPr bwMode="auto">
              <a:xfrm>
                <a:off x="537" y="1536"/>
                <a:ext cx="58" cy="5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2" name="Oval 85"/>
              <p:cNvSpPr>
                <a:spLocks noChangeArrowheads="1"/>
              </p:cNvSpPr>
              <p:nvPr/>
            </p:nvSpPr>
            <p:spPr bwMode="auto">
              <a:xfrm>
                <a:off x="674" y="1536"/>
                <a:ext cx="59" cy="5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3" name="Oval 86"/>
              <p:cNvSpPr>
                <a:spLocks noChangeArrowheads="1"/>
              </p:cNvSpPr>
              <p:nvPr/>
            </p:nvSpPr>
            <p:spPr bwMode="auto">
              <a:xfrm>
                <a:off x="575" y="1601"/>
                <a:ext cx="55" cy="5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4" name="Oval 87"/>
              <p:cNvSpPr>
                <a:spLocks noChangeArrowheads="1"/>
              </p:cNvSpPr>
              <p:nvPr/>
            </p:nvSpPr>
            <p:spPr bwMode="auto">
              <a:xfrm>
                <a:off x="639" y="1600"/>
                <a:ext cx="57" cy="5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5" name="Oval 88"/>
              <p:cNvSpPr>
                <a:spLocks noChangeArrowheads="1"/>
              </p:cNvSpPr>
              <p:nvPr/>
            </p:nvSpPr>
            <p:spPr bwMode="auto">
              <a:xfrm>
                <a:off x="605" y="1660"/>
                <a:ext cx="58" cy="5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6" name="Freeform 89"/>
              <p:cNvSpPr/>
              <p:nvPr/>
            </p:nvSpPr>
            <p:spPr bwMode="auto">
              <a:xfrm>
                <a:off x="576" y="1483"/>
                <a:ext cx="117" cy="111"/>
              </a:xfrm>
              <a:custGeom>
                <a:avLst/>
                <a:gdLst>
                  <a:gd name="T0" fmla="*/ 37 w 82"/>
                  <a:gd name="T1" fmla="*/ 41 h 78"/>
                  <a:gd name="T2" fmla="*/ 21 w 82"/>
                  <a:gd name="T3" fmla="*/ 59 h 78"/>
                  <a:gd name="T4" fmla="*/ 40 w 82"/>
                  <a:gd name="T5" fmla="*/ 78 h 78"/>
                  <a:gd name="T6" fmla="*/ 59 w 82"/>
                  <a:gd name="T7" fmla="*/ 59 h 78"/>
                  <a:gd name="T8" fmla="*/ 45 w 82"/>
                  <a:gd name="T9" fmla="*/ 41 h 78"/>
                  <a:gd name="T10" fmla="*/ 45 w 82"/>
                  <a:gd name="T11" fmla="*/ 8 h 78"/>
                  <a:gd name="T12" fmla="*/ 82 w 82"/>
                  <a:gd name="T13" fmla="*/ 8 h 78"/>
                  <a:gd name="T14" fmla="*/ 82 w 82"/>
                  <a:gd name="T15" fmla="*/ 0 h 78"/>
                  <a:gd name="T16" fmla="*/ 0 w 82"/>
                  <a:gd name="T17" fmla="*/ 0 h 78"/>
                  <a:gd name="T18" fmla="*/ 0 w 82"/>
                  <a:gd name="T19" fmla="*/ 8 h 78"/>
                  <a:gd name="T20" fmla="*/ 37 w 82"/>
                  <a:gd name="T21" fmla="*/ 8 h 78"/>
                  <a:gd name="T22" fmla="*/ 37 w 82"/>
                  <a:gd name="T23" fmla="*/ 4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78">
                    <a:moveTo>
                      <a:pt x="37" y="41"/>
                    </a:moveTo>
                    <a:cubicBezTo>
                      <a:pt x="28" y="42"/>
                      <a:pt x="21" y="50"/>
                      <a:pt x="21" y="59"/>
                    </a:cubicBezTo>
                    <a:cubicBezTo>
                      <a:pt x="21" y="70"/>
                      <a:pt x="30" y="78"/>
                      <a:pt x="40" y="78"/>
                    </a:cubicBezTo>
                    <a:cubicBezTo>
                      <a:pt x="51" y="78"/>
                      <a:pt x="59" y="70"/>
                      <a:pt x="59" y="59"/>
                    </a:cubicBezTo>
                    <a:cubicBezTo>
                      <a:pt x="59" y="51"/>
                      <a:pt x="53" y="43"/>
                      <a:pt x="45" y="41"/>
                    </a:cubicBezTo>
                    <a:cubicBezTo>
                      <a:pt x="45" y="8"/>
                      <a:pt x="45" y="8"/>
                      <a:pt x="45" y="8"/>
                    </a:cubicBezTo>
                    <a:cubicBezTo>
                      <a:pt x="82" y="8"/>
                      <a:pt x="82" y="8"/>
                      <a:pt x="82" y="8"/>
                    </a:cubicBezTo>
                    <a:cubicBezTo>
                      <a:pt x="82" y="0"/>
                      <a:pt x="82" y="0"/>
                      <a:pt x="82" y="0"/>
                    </a:cubicBezTo>
                    <a:cubicBezTo>
                      <a:pt x="0" y="0"/>
                      <a:pt x="0" y="0"/>
                      <a:pt x="0" y="0"/>
                    </a:cubicBezTo>
                    <a:cubicBezTo>
                      <a:pt x="0" y="8"/>
                      <a:pt x="0" y="8"/>
                      <a:pt x="0" y="8"/>
                    </a:cubicBezTo>
                    <a:cubicBezTo>
                      <a:pt x="37" y="8"/>
                      <a:pt x="37" y="8"/>
                      <a:pt x="37" y="8"/>
                    </a:cubicBezTo>
                    <a:lnTo>
                      <a:pt x="37"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7" name="Freeform 90"/>
              <p:cNvSpPr>
                <a:spLocks noEditPoints="1"/>
              </p:cNvSpPr>
              <p:nvPr/>
            </p:nvSpPr>
            <p:spPr bwMode="auto">
              <a:xfrm>
                <a:off x="978" y="1493"/>
                <a:ext cx="154" cy="197"/>
              </a:xfrm>
              <a:custGeom>
                <a:avLst/>
                <a:gdLst>
                  <a:gd name="T0" fmla="*/ 106 w 108"/>
                  <a:gd name="T1" fmla="*/ 30 h 138"/>
                  <a:gd name="T2" fmla="*/ 81 w 108"/>
                  <a:gd name="T3" fmla="*/ 2 h 138"/>
                  <a:gd name="T4" fmla="*/ 81 w 108"/>
                  <a:gd name="T5" fmla="*/ 0 h 138"/>
                  <a:gd name="T6" fmla="*/ 0 w 108"/>
                  <a:gd name="T7" fmla="*/ 0 h 138"/>
                  <a:gd name="T8" fmla="*/ 0 w 108"/>
                  <a:gd name="T9" fmla="*/ 138 h 138"/>
                  <a:gd name="T10" fmla="*/ 108 w 108"/>
                  <a:gd name="T11" fmla="*/ 138 h 138"/>
                  <a:gd name="T12" fmla="*/ 108 w 108"/>
                  <a:gd name="T13" fmla="*/ 30 h 138"/>
                  <a:gd name="T14" fmla="*/ 106 w 108"/>
                  <a:gd name="T15" fmla="*/ 30 h 138"/>
                  <a:gd name="T16" fmla="*/ 102 w 108"/>
                  <a:gd name="T17" fmla="*/ 30 h 138"/>
                  <a:gd name="T18" fmla="*/ 81 w 108"/>
                  <a:gd name="T19" fmla="*/ 30 h 138"/>
                  <a:gd name="T20" fmla="*/ 81 w 108"/>
                  <a:gd name="T21" fmla="*/ 7 h 138"/>
                  <a:gd name="T22" fmla="*/ 102 w 108"/>
                  <a:gd name="T23" fmla="*/ 30 h 138"/>
                  <a:gd name="T24" fmla="*/ 104 w 108"/>
                  <a:gd name="T25" fmla="*/ 134 h 138"/>
                  <a:gd name="T26" fmla="*/ 4 w 108"/>
                  <a:gd name="T27" fmla="*/ 134 h 138"/>
                  <a:gd name="T28" fmla="*/ 4 w 108"/>
                  <a:gd name="T29" fmla="*/ 4 h 138"/>
                  <a:gd name="T30" fmla="*/ 77 w 108"/>
                  <a:gd name="T31" fmla="*/ 4 h 138"/>
                  <a:gd name="T32" fmla="*/ 77 w 108"/>
                  <a:gd name="T33" fmla="*/ 34 h 138"/>
                  <a:gd name="T34" fmla="*/ 104 w 108"/>
                  <a:gd name="T35" fmla="*/ 34 h 138"/>
                  <a:gd name="T36" fmla="*/ 104 w 108"/>
                  <a:gd name="T37" fmla="*/ 13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8" h="138">
                    <a:moveTo>
                      <a:pt x="106" y="30"/>
                    </a:moveTo>
                    <a:cubicBezTo>
                      <a:pt x="81" y="2"/>
                      <a:pt x="81" y="2"/>
                      <a:pt x="81" y="2"/>
                    </a:cubicBezTo>
                    <a:cubicBezTo>
                      <a:pt x="81" y="0"/>
                      <a:pt x="81" y="0"/>
                      <a:pt x="81" y="0"/>
                    </a:cubicBezTo>
                    <a:cubicBezTo>
                      <a:pt x="0" y="0"/>
                      <a:pt x="0" y="0"/>
                      <a:pt x="0" y="0"/>
                    </a:cubicBezTo>
                    <a:cubicBezTo>
                      <a:pt x="0" y="138"/>
                      <a:pt x="0" y="138"/>
                      <a:pt x="0" y="138"/>
                    </a:cubicBezTo>
                    <a:cubicBezTo>
                      <a:pt x="108" y="138"/>
                      <a:pt x="108" y="138"/>
                      <a:pt x="108" y="138"/>
                    </a:cubicBezTo>
                    <a:cubicBezTo>
                      <a:pt x="108" y="30"/>
                      <a:pt x="108" y="30"/>
                      <a:pt x="108" y="30"/>
                    </a:cubicBezTo>
                    <a:lnTo>
                      <a:pt x="106" y="30"/>
                    </a:lnTo>
                    <a:close/>
                    <a:moveTo>
                      <a:pt x="102" y="30"/>
                    </a:moveTo>
                    <a:cubicBezTo>
                      <a:pt x="81" y="30"/>
                      <a:pt x="81" y="30"/>
                      <a:pt x="81" y="30"/>
                    </a:cubicBezTo>
                    <a:cubicBezTo>
                      <a:pt x="81" y="7"/>
                      <a:pt x="81" y="7"/>
                      <a:pt x="81" y="7"/>
                    </a:cubicBezTo>
                    <a:lnTo>
                      <a:pt x="102" y="30"/>
                    </a:lnTo>
                    <a:close/>
                    <a:moveTo>
                      <a:pt x="104" y="134"/>
                    </a:moveTo>
                    <a:cubicBezTo>
                      <a:pt x="96" y="134"/>
                      <a:pt x="12" y="134"/>
                      <a:pt x="4" y="134"/>
                    </a:cubicBezTo>
                    <a:cubicBezTo>
                      <a:pt x="4" y="126"/>
                      <a:pt x="4" y="12"/>
                      <a:pt x="4" y="4"/>
                    </a:cubicBezTo>
                    <a:cubicBezTo>
                      <a:pt x="9" y="4"/>
                      <a:pt x="49" y="4"/>
                      <a:pt x="77" y="4"/>
                    </a:cubicBezTo>
                    <a:cubicBezTo>
                      <a:pt x="77" y="34"/>
                      <a:pt x="77" y="34"/>
                      <a:pt x="77" y="34"/>
                    </a:cubicBezTo>
                    <a:cubicBezTo>
                      <a:pt x="104" y="34"/>
                      <a:pt x="104" y="34"/>
                      <a:pt x="104" y="34"/>
                    </a:cubicBezTo>
                    <a:cubicBezTo>
                      <a:pt x="104" y="71"/>
                      <a:pt x="104" y="129"/>
                      <a:pt x="104" y="1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8" name="Freeform 91"/>
              <p:cNvSpPr>
                <a:spLocks noEditPoints="1"/>
              </p:cNvSpPr>
              <p:nvPr/>
            </p:nvSpPr>
            <p:spPr bwMode="auto">
              <a:xfrm>
                <a:off x="1422" y="1499"/>
                <a:ext cx="31" cy="31"/>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4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7"/>
                      <a:pt x="8" y="4"/>
                      <a:pt x="11" y="4"/>
                    </a:cubicBezTo>
                    <a:cubicBezTo>
                      <a:pt x="15" y="4"/>
                      <a:pt x="17" y="7"/>
                      <a:pt x="17" y="11"/>
                    </a:cubicBezTo>
                    <a:cubicBezTo>
                      <a:pt x="17" y="14"/>
                      <a:pt x="15" y="17"/>
                      <a:pt x="1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9" name="Freeform 92"/>
              <p:cNvSpPr>
                <a:spLocks noEditPoints="1"/>
              </p:cNvSpPr>
              <p:nvPr/>
            </p:nvSpPr>
            <p:spPr bwMode="auto">
              <a:xfrm>
                <a:off x="1497" y="1496"/>
                <a:ext cx="30" cy="31"/>
              </a:xfrm>
              <a:custGeom>
                <a:avLst/>
                <a:gdLst>
                  <a:gd name="T0" fmla="*/ 10 w 21"/>
                  <a:gd name="T1" fmla="*/ 0 h 22"/>
                  <a:gd name="T2" fmla="*/ 0 w 21"/>
                  <a:gd name="T3" fmla="*/ 11 h 22"/>
                  <a:gd name="T4" fmla="*/ 10 w 21"/>
                  <a:gd name="T5" fmla="*/ 22 h 22"/>
                  <a:gd name="T6" fmla="*/ 21 w 21"/>
                  <a:gd name="T7" fmla="*/ 11 h 22"/>
                  <a:gd name="T8" fmla="*/ 10 w 21"/>
                  <a:gd name="T9" fmla="*/ 0 h 22"/>
                  <a:gd name="T10" fmla="*/ 10 w 21"/>
                  <a:gd name="T11" fmla="*/ 17 h 22"/>
                  <a:gd name="T12" fmla="*/ 4 w 21"/>
                  <a:gd name="T13" fmla="*/ 11 h 22"/>
                  <a:gd name="T14" fmla="*/ 10 w 21"/>
                  <a:gd name="T15" fmla="*/ 5 h 22"/>
                  <a:gd name="T16" fmla="*/ 17 w 21"/>
                  <a:gd name="T17" fmla="*/ 11 h 22"/>
                  <a:gd name="T18" fmla="*/ 10 w 21"/>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2">
                    <a:moveTo>
                      <a:pt x="10" y="0"/>
                    </a:moveTo>
                    <a:cubicBezTo>
                      <a:pt x="4" y="0"/>
                      <a:pt x="0" y="5"/>
                      <a:pt x="0" y="11"/>
                    </a:cubicBezTo>
                    <a:cubicBezTo>
                      <a:pt x="0" y="17"/>
                      <a:pt x="4" y="22"/>
                      <a:pt x="10" y="22"/>
                    </a:cubicBezTo>
                    <a:cubicBezTo>
                      <a:pt x="16" y="22"/>
                      <a:pt x="21" y="17"/>
                      <a:pt x="21" y="11"/>
                    </a:cubicBezTo>
                    <a:cubicBezTo>
                      <a:pt x="21" y="5"/>
                      <a:pt x="16" y="0"/>
                      <a:pt x="10" y="0"/>
                    </a:cubicBezTo>
                    <a:close/>
                    <a:moveTo>
                      <a:pt x="10" y="17"/>
                    </a:moveTo>
                    <a:cubicBezTo>
                      <a:pt x="7" y="17"/>
                      <a:pt x="4" y="15"/>
                      <a:pt x="4" y="11"/>
                    </a:cubicBezTo>
                    <a:cubicBezTo>
                      <a:pt x="4" y="8"/>
                      <a:pt x="7" y="5"/>
                      <a:pt x="10" y="5"/>
                    </a:cubicBezTo>
                    <a:cubicBezTo>
                      <a:pt x="14" y="5"/>
                      <a:pt x="17" y="8"/>
                      <a:pt x="17" y="11"/>
                    </a:cubicBezTo>
                    <a:cubicBezTo>
                      <a:pt x="17" y="15"/>
                      <a:pt x="14" y="17"/>
                      <a:pt x="10"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0" name="Freeform 93"/>
              <p:cNvSpPr>
                <a:spLocks noEditPoints="1"/>
              </p:cNvSpPr>
              <p:nvPr/>
            </p:nvSpPr>
            <p:spPr bwMode="auto">
              <a:xfrm>
                <a:off x="1368" y="1473"/>
                <a:ext cx="182" cy="219"/>
              </a:xfrm>
              <a:custGeom>
                <a:avLst/>
                <a:gdLst>
                  <a:gd name="T0" fmla="*/ 101 w 128"/>
                  <a:gd name="T1" fmla="*/ 0 h 154"/>
                  <a:gd name="T2" fmla="*/ 75 w 128"/>
                  <a:gd name="T3" fmla="*/ 22 h 154"/>
                  <a:gd name="T4" fmla="*/ 49 w 128"/>
                  <a:gd name="T5" fmla="*/ 2 h 154"/>
                  <a:gd name="T6" fmla="*/ 22 w 128"/>
                  <a:gd name="T7" fmla="*/ 29 h 154"/>
                  <a:gd name="T8" fmla="*/ 41 w 128"/>
                  <a:gd name="T9" fmla="*/ 54 h 154"/>
                  <a:gd name="T10" fmla="*/ 41 w 128"/>
                  <a:gd name="T11" fmla="*/ 65 h 154"/>
                  <a:gd name="T12" fmla="*/ 0 w 128"/>
                  <a:gd name="T13" fmla="*/ 56 h 154"/>
                  <a:gd name="T14" fmla="*/ 0 w 128"/>
                  <a:gd name="T15" fmla="*/ 97 h 154"/>
                  <a:gd name="T16" fmla="*/ 41 w 128"/>
                  <a:gd name="T17" fmla="*/ 92 h 154"/>
                  <a:gd name="T18" fmla="*/ 41 w 128"/>
                  <a:gd name="T19" fmla="*/ 106 h 154"/>
                  <a:gd name="T20" fmla="*/ 75 w 128"/>
                  <a:gd name="T21" fmla="*/ 106 h 154"/>
                  <a:gd name="T22" fmla="*/ 75 w 128"/>
                  <a:gd name="T23" fmla="*/ 144 h 154"/>
                  <a:gd name="T24" fmla="*/ 49 w 128"/>
                  <a:gd name="T25" fmla="*/ 144 h 154"/>
                  <a:gd name="T26" fmla="*/ 49 w 128"/>
                  <a:gd name="T27" fmla="*/ 154 h 154"/>
                  <a:gd name="T28" fmla="*/ 75 w 128"/>
                  <a:gd name="T29" fmla="*/ 154 h 154"/>
                  <a:gd name="T30" fmla="*/ 86 w 128"/>
                  <a:gd name="T31" fmla="*/ 154 h 154"/>
                  <a:gd name="T32" fmla="*/ 112 w 128"/>
                  <a:gd name="T33" fmla="*/ 154 h 154"/>
                  <a:gd name="T34" fmla="*/ 112 w 128"/>
                  <a:gd name="T35" fmla="*/ 144 h 154"/>
                  <a:gd name="T36" fmla="*/ 86 w 128"/>
                  <a:gd name="T37" fmla="*/ 144 h 154"/>
                  <a:gd name="T38" fmla="*/ 86 w 128"/>
                  <a:gd name="T39" fmla="*/ 106 h 154"/>
                  <a:gd name="T40" fmla="*/ 116 w 128"/>
                  <a:gd name="T41" fmla="*/ 106 h 154"/>
                  <a:gd name="T42" fmla="*/ 116 w 128"/>
                  <a:gd name="T43" fmla="*/ 50 h 154"/>
                  <a:gd name="T44" fmla="*/ 128 w 128"/>
                  <a:gd name="T45" fmla="*/ 27 h 154"/>
                  <a:gd name="T46" fmla="*/ 101 w 128"/>
                  <a:gd name="T47" fmla="*/ 0 h 154"/>
                  <a:gd name="T48" fmla="*/ 56 w 128"/>
                  <a:gd name="T49" fmla="*/ 50 h 154"/>
                  <a:gd name="T50" fmla="*/ 42 w 128"/>
                  <a:gd name="T51" fmla="*/ 50 h 154"/>
                  <a:gd name="T52" fmla="*/ 27 w 128"/>
                  <a:gd name="T53" fmla="*/ 29 h 154"/>
                  <a:gd name="T54" fmla="*/ 49 w 128"/>
                  <a:gd name="T55" fmla="*/ 7 h 154"/>
                  <a:gd name="T56" fmla="*/ 71 w 128"/>
                  <a:gd name="T57" fmla="*/ 29 h 154"/>
                  <a:gd name="T58" fmla="*/ 56 w 128"/>
                  <a:gd name="T59" fmla="*/ 50 h 154"/>
                  <a:gd name="T60" fmla="*/ 66 w 128"/>
                  <a:gd name="T61" fmla="*/ 50 h 154"/>
                  <a:gd name="T62" fmla="*/ 76 w 128"/>
                  <a:gd name="T63" fmla="*/ 34 h 154"/>
                  <a:gd name="T64" fmla="*/ 87 w 128"/>
                  <a:gd name="T65" fmla="*/ 50 h 154"/>
                  <a:gd name="T66" fmla="*/ 66 w 128"/>
                  <a:gd name="T67" fmla="*/ 50 h 154"/>
                  <a:gd name="T68" fmla="*/ 101 w 128"/>
                  <a:gd name="T69" fmla="*/ 49 h 154"/>
                  <a:gd name="T70" fmla="*/ 79 w 128"/>
                  <a:gd name="T71" fmla="*/ 27 h 154"/>
                  <a:gd name="T72" fmla="*/ 101 w 128"/>
                  <a:gd name="T73" fmla="*/ 5 h 154"/>
                  <a:gd name="T74" fmla="*/ 124 w 128"/>
                  <a:gd name="T75" fmla="*/ 27 h 154"/>
                  <a:gd name="T76" fmla="*/ 101 w 128"/>
                  <a:gd name="T77" fmla="*/ 49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154">
                    <a:moveTo>
                      <a:pt x="101" y="0"/>
                    </a:moveTo>
                    <a:cubicBezTo>
                      <a:pt x="88" y="0"/>
                      <a:pt x="78" y="10"/>
                      <a:pt x="75" y="22"/>
                    </a:cubicBezTo>
                    <a:cubicBezTo>
                      <a:pt x="72" y="10"/>
                      <a:pt x="62" y="2"/>
                      <a:pt x="49" y="2"/>
                    </a:cubicBezTo>
                    <a:cubicBezTo>
                      <a:pt x="34" y="2"/>
                      <a:pt x="22" y="14"/>
                      <a:pt x="22" y="29"/>
                    </a:cubicBezTo>
                    <a:cubicBezTo>
                      <a:pt x="22" y="41"/>
                      <a:pt x="30" y="51"/>
                      <a:pt x="41" y="54"/>
                    </a:cubicBezTo>
                    <a:cubicBezTo>
                      <a:pt x="41" y="65"/>
                      <a:pt x="41" y="65"/>
                      <a:pt x="41" y="65"/>
                    </a:cubicBezTo>
                    <a:cubicBezTo>
                      <a:pt x="0" y="56"/>
                      <a:pt x="0" y="56"/>
                      <a:pt x="0" y="56"/>
                    </a:cubicBezTo>
                    <a:cubicBezTo>
                      <a:pt x="0" y="97"/>
                      <a:pt x="0" y="97"/>
                      <a:pt x="0" y="97"/>
                    </a:cubicBezTo>
                    <a:cubicBezTo>
                      <a:pt x="41" y="92"/>
                      <a:pt x="41" y="92"/>
                      <a:pt x="41" y="92"/>
                    </a:cubicBezTo>
                    <a:cubicBezTo>
                      <a:pt x="41" y="106"/>
                      <a:pt x="41" y="106"/>
                      <a:pt x="41" y="106"/>
                    </a:cubicBezTo>
                    <a:cubicBezTo>
                      <a:pt x="75" y="106"/>
                      <a:pt x="75" y="106"/>
                      <a:pt x="75" y="106"/>
                    </a:cubicBezTo>
                    <a:cubicBezTo>
                      <a:pt x="75" y="144"/>
                      <a:pt x="75" y="144"/>
                      <a:pt x="75" y="144"/>
                    </a:cubicBezTo>
                    <a:cubicBezTo>
                      <a:pt x="49" y="144"/>
                      <a:pt x="49" y="144"/>
                      <a:pt x="49" y="144"/>
                    </a:cubicBezTo>
                    <a:cubicBezTo>
                      <a:pt x="49" y="154"/>
                      <a:pt x="49" y="154"/>
                      <a:pt x="49" y="154"/>
                    </a:cubicBezTo>
                    <a:cubicBezTo>
                      <a:pt x="75" y="154"/>
                      <a:pt x="75" y="154"/>
                      <a:pt x="75" y="154"/>
                    </a:cubicBezTo>
                    <a:cubicBezTo>
                      <a:pt x="86" y="154"/>
                      <a:pt x="86" y="154"/>
                      <a:pt x="86" y="154"/>
                    </a:cubicBezTo>
                    <a:cubicBezTo>
                      <a:pt x="112" y="154"/>
                      <a:pt x="112" y="154"/>
                      <a:pt x="112" y="154"/>
                    </a:cubicBezTo>
                    <a:cubicBezTo>
                      <a:pt x="112" y="144"/>
                      <a:pt x="112" y="144"/>
                      <a:pt x="112" y="144"/>
                    </a:cubicBezTo>
                    <a:cubicBezTo>
                      <a:pt x="86" y="144"/>
                      <a:pt x="86" y="144"/>
                      <a:pt x="86" y="144"/>
                    </a:cubicBezTo>
                    <a:cubicBezTo>
                      <a:pt x="86" y="106"/>
                      <a:pt x="86" y="106"/>
                      <a:pt x="86" y="106"/>
                    </a:cubicBezTo>
                    <a:cubicBezTo>
                      <a:pt x="116" y="106"/>
                      <a:pt x="116" y="106"/>
                      <a:pt x="116" y="106"/>
                    </a:cubicBezTo>
                    <a:cubicBezTo>
                      <a:pt x="116" y="50"/>
                      <a:pt x="116" y="50"/>
                      <a:pt x="116" y="50"/>
                    </a:cubicBezTo>
                    <a:cubicBezTo>
                      <a:pt x="123" y="45"/>
                      <a:pt x="128" y="37"/>
                      <a:pt x="128" y="27"/>
                    </a:cubicBezTo>
                    <a:cubicBezTo>
                      <a:pt x="128" y="12"/>
                      <a:pt x="116" y="0"/>
                      <a:pt x="101" y="0"/>
                    </a:cubicBezTo>
                    <a:close/>
                    <a:moveTo>
                      <a:pt x="56" y="50"/>
                    </a:moveTo>
                    <a:cubicBezTo>
                      <a:pt x="42" y="50"/>
                      <a:pt x="42" y="50"/>
                      <a:pt x="42" y="50"/>
                    </a:cubicBezTo>
                    <a:cubicBezTo>
                      <a:pt x="34" y="47"/>
                      <a:pt x="27" y="38"/>
                      <a:pt x="27" y="29"/>
                    </a:cubicBezTo>
                    <a:cubicBezTo>
                      <a:pt x="27" y="16"/>
                      <a:pt x="37" y="7"/>
                      <a:pt x="49" y="7"/>
                    </a:cubicBezTo>
                    <a:cubicBezTo>
                      <a:pt x="61" y="7"/>
                      <a:pt x="71" y="16"/>
                      <a:pt x="71" y="29"/>
                    </a:cubicBezTo>
                    <a:cubicBezTo>
                      <a:pt x="71" y="38"/>
                      <a:pt x="65" y="47"/>
                      <a:pt x="56" y="50"/>
                    </a:cubicBezTo>
                    <a:close/>
                    <a:moveTo>
                      <a:pt x="66" y="50"/>
                    </a:moveTo>
                    <a:cubicBezTo>
                      <a:pt x="71" y="46"/>
                      <a:pt x="74" y="40"/>
                      <a:pt x="76" y="34"/>
                    </a:cubicBezTo>
                    <a:cubicBezTo>
                      <a:pt x="77" y="40"/>
                      <a:pt x="81" y="46"/>
                      <a:pt x="87" y="50"/>
                    </a:cubicBezTo>
                    <a:lnTo>
                      <a:pt x="66" y="50"/>
                    </a:lnTo>
                    <a:close/>
                    <a:moveTo>
                      <a:pt x="101" y="49"/>
                    </a:moveTo>
                    <a:cubicBezTo>
                      <a:pt x="89" y="49"/>
                      <a:pt x="79" y="39"/>
                      <a:pt x="79" y="27"/>
                    </a:cubicBezTo>
                    <a:cubicBezTo>
                      <a:pt x="79" y="15"/>
                      <a:pt x="89" y="5"/>
                      <a:pt x="101" y="5"/>
                    </a:cubicBezTo>
                    <a:cubicBezTo>
                      <a:pt x="114" y="5"/>
                      <a:pt x="124" y="15"/>
                      <a:pt x="124" y="27"/>
                    </a:cubicBezTo>
                    <a:cubicBezTo>
                      <a:pt x="124" y="39"/>
                      <a:pt x="114" y="49"/>
                      <a:pt x="101"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1" name="Freeform 94"/>
              <p:cNvSpPr>
                <a:spLocks noEditPoints="1"/>
              </p:cNvSpPr>
              <p:nvPr/>
            </p:nvSpPr>
            <p:spPr bwMode="auto">
              <a:xfrm>
                <a:off x="1791" y="1496"/>
                <a:ext cx="67" cy="67"/>
              </a:xfrm>
              <a:custGeom>
                <a:avLst/>
                <a:gdLst>
                  <a:gd name="T0" fmla="*/ 24 w 47"/>
                  <a:gd name="T1" fmla="*/ 0 h 47"/>
                  <a:gd name="T2" fmla="*/ 0 w 47"/>
                  <a:gd name="T3" fmla="*/ 24 h 47"/>
                  <a:gd name="T4" fmla="*/ 24 w 47"/>
                  <a:gd name="T5" fmla="*/ 47 h 47"/>
                  <a:gd name="T6" fmla="*/ 47 w 47"/>
                  <a:gd name="T7" fmla="*/ 24 h 47"/>
                  <a:gd name="T8" fmla="*/ 24 w 47"/>
                  <a:gd name="T9" fmla="*/ 0 h 47"/>
                  <a:gd name="T10" fmla="*/ 24 w 47"/>
                  <a:gd name="T11" fmla="*/ 43 h 47"/>
                  <a:gd name="T12" fmla="*/ 5 w 47"/>
                  <a:gd name="T13" fmla="*/ 24 h 47"/>
                  <a:gd name="T14" fmla="*/ 24 w 47"/>
                  <a:gd name="T15" fmla="*/ 5 h 47"/>
                  <a:gd name="T16" fmla="*/ 43 w 47"/>
                  <a:gd name="T17" fmla="*/ 24 h 47"/>
                  <a:gd name="T18" fmla="*/ 24 w 47"/>
                  <a:gd name="T19"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11" y="0"/>
                      <a:pt x="0" y="11"/>
                      <a:pt x="0" y="24"/>
                    </a:cubicBezTo>
                    <a:cubicBezTo>
                      <a:pt x="0" y="37"/>
                      <a:pt x="11" y="47"/>
                      <a:pt x="24" y="47"/>
                    </a:cubicBezTo>
                    <a:cubicBezTo>
                      <a:pt x="37" y="47"/>
                      <a:pt x="47" y="37"/>
                      <a:pt x="47" y="24"/>
                    </a:cubicBezTo>
                    <a:cubicBezTo>
                      <a:pt x="47" y="11"/>
                      <a:pt x="37" y="0"/>
                      <a:pt x="24" y="0"/>
                    </a:cubicBezTo>
                    <a:close/>
                    <a:moveTo>
                      <a:pt x="24" y="43"/>
                    </a:moveTo>
                    <a:cubicBezTo>
                      <a:pt x="13" y="43"/>
                      <a:pt x="5" y="34"/>
                      <a:pt x="5" y="24"/>
                    </a:cubicBezTo>
                    <a:cubicBezTo>
                      <a:pt x="5" y="13"/>
                      <a:pt x="13" y="5"/>
                      <a:pt x="24" y="5"/>
                    </a:cubicBezTo>
                    <a:cubicBezTo>
                      <a:pt x="34" y="5"/>
                      <a:pt x="43" y="13"/>
                      <a:pt x="43" y="24"/>
                    </a:cubicBezTo>
                    <a:cubicBezTo>
                      <a:pt x="43" y="34"/>
                      <a:pt x="34" y="43"/>
                      <a:pt x="24"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2" name="Freeform 95"/>
              <p:cNvSpPr>
                <a:spLocks noEditPoints="1"/>
              </p:cNvSpPr>
              <p:nvPr/>
            </p:nvSpPr>
            <p:spPr bwMode="auto">
              <a:xfrm>
                <a:off x="1758" y="1463"/>
                <a:ext cx="134" cy="134"/>
              </a:xfrm>
              <a:custGeom>
                <a:avLst/>
                <a:gdLst>
                  <a:gd name="T0" fmla="*/ 47 w 94"/>
                  <a:gd name="T1" fmla="*/ 0 h 94"/>
                  <a:gd name="T2" fmla="*/ 0 w 94"/>
                  <a:gd name="T3" fmla="*/ 47 h 94"/>
                  <a:gd name="T4" fmla="*/ 47 w 94"/>
                  <a:gd name="T5" fmla="*/ 94 h 94"/>
                  <a:gd name="T6" fmla="*/ 94 w 94"/>
                  <a:gd name="T7" fmla="*/ 47 h 94"/>
                  <a:gd name="T8" fmla="*/ 47 w 94"/>
                  <a:gd name="T9" fmla="*/ 0 h 94"/>
                  <a:gd name="T10" fmla="*/ 47 w 94"/>
                  <a:gd name="T11" fmla="*/ 89 h 94"/>
                  <a:gd name="T12" fmla="*/ 5 w 94"/>
                  <a:gd name="T13" fmla="*/ 47 h 94"/>
                  <a:gd name="T14" fmla="*/ 47 w 94"/>
                  <a:gd name="T15" fmla="*/ 4 h 94"/>
                  <a:gd name="T16" fmla="*/ 89 w 94"/>
                  <a:gd name="T17" fmla="*/ 47 h 94"/>
                  <a:gd name="T18" fmla="*/ 47 w 94"/>
                  <a:gd name="T19" fmla="*/ 8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94">
                    <a:moveTo>
                      <a:pt x="47" y="0"/>
                    </a:moveTo>
                    <a:cubicBezTo>
                      <a:pt x="21" y="0"/>
                      <a:pt x="0" y="21"/>
                      <a:pt x="0" y="47"/>
                    </a:cubicBezTo>
                    <a:cubicBezTo>
                      <a:pt x="0" y="73"/>
                      <a:pt x="21" y="94"/>
                      <a:pt x="47" y="94"/>
                    </a:cubicBezTo>
                    <a:cubicBezTo>
                      <a:pt x="73" y="94"/>
                      <a:pt x="94" y="73"/>
                      <a:pt x="94" y="47"/>
                    </a:cubicBezTo>
                    <a:cubicBezTo>
                      <a:pt x="94" y="21"/>
                      <a:pt x="73" y="0"/>
                      <a:pt x="47" y="0"/>
                    </a:cubicBezTo>
                    <a:close/>
                    <a:moveTo>
                      <a:pt x="47" y="89"/>
                    </a:moveTo>
                    <a:cubicBezTo>
                      <a:pt x="24" y="89"/>
                      <a:pt x="5" y="70"/>
                      <a:pt x="5" y="47"/>
                    </a:cubicBezTo>
                    <a:cubicBezTo>
                      <a:pt x="5" y="23"/>
                      <a:pt x="24" y="4"/>
                      <a:pt x="47" y="4"/>
                    </a:cubicBezTo>
                    <a:cubicBezTo>
                      <a:pt x="70" y="4"/>
                      <a:pt x="89" y="23"/>
                      <a:pt x="89" y="47"/>
                    </a:cubicBezTo>
                    <a:cubicBezTo>
                      <a:pt x="89" y="70"/>
                      <a:pt x="70" y="89"/>
                      <a:pt x="47" y="8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3" name="Freeform 96"/>
              <p:cNvSpPr/>
              <p:nvPr/>
            </p:nvSpPr>
            <p:spPr bwMode="auto">
              <a:xfrm>
                <a:off x="1812" y="1522"/>
                <a:ext cx="120" cy="180"/>
              </a:xfrm>
              <a:custGeom>
                <a:avLst/>
                <a:gdLst>
                  <a:gd name="T0" fmla="*/ 84 w 84"/>
                  <a:gd name="T1" fmla="*/ 86 h 127"/>
                  <a:gd name="T2" fmla="*/ 84 w 84"/>
                  <a:gd name="T3" fmla="*/ 49 h 127"/>
                  <a:gd name="T4" fmla="*/ 75 w 84"/>
                  <a:gd name="T5" fmla="*/ 40 h 127"/>
                  <a:gd name="T6" fmla="*/ 66 w 84"/>
                  <a:gd name="T7" fmla="*/ 49 h 127"/>
                  <a:gd name="T8" fmla="*/ 66 w 84"/>
                  <a:gd name="T9" fmla="*/ 68 h 127"/>
                  <a:gd name="T10" fmla="*/ 62 w 84"/>
                  <a:gd name="T11" fmla="*/ 68 h 127"/>
                  <a:gd name="T12" fmla="*/ 62 w 84"/>
                  <a:gd name="T13" fmla="*/ 49 h 127"/>
                  <a:gd name="T14" fmla="*/ 53 w 84"/>
                  <a:gd name="T15" fmla="*/ 40 h 127"/>
                  <a:gd name="T16" fmla="*/ 44 w 84"/>
                  <a:gd name="T17" fmla="*/ 49 h 127"/>
                  <a:gd name="T18" fmla="*/ 44 w 84"/>
                  <a:gd name="T19" fmla="*/ 68 h 127"/>
                  <a:gd name="T20" fmla="*/ 40 w 84"/>
                  <a:gd name="T21" fmla="*/ 68 h 127"/>
                  <a:gd name="T22" fmla="*/ 40 w 84"/>
                  <a:gd name="T23" fmla="*/ 49 h 127"/>
                  <a:gd name="T24" fmla="*/ 31 w 84"/>
                  <a:gd name="T25" fmla="*/ 40 h 127"/>
                  <a:gd name="T26" fmla="*/ 22 w 84"/>
                  <a:gd name="T27" fmla="*/ 49 h 127"/>
                  <a:gd name="T28" fmla="*/ 22 w 84"/>
                  <a:gd name="T29" fmla="*/ 68 h 127"/>
                  <a:gd name="T30" fmla="*/ 18 w 84"/>
                  <a:gd name="T31" fmla="*/ 68 h 127"/>
                  <a:gd name="T32" fmla="*/ 18 w 84"/>
                  <a:gd name="T33" fmla="*/ 9 h 127"/>
                  <a:gd name="T34" fmla="*/ 9 w 84"/>
                  <a:gd name="T35" fmla="*/ 0 h 127"/>
                  <a:gd name="T36" fmla="*/ 0 w 84"/>
                  <a:gd name="T37" fmla="*/ 9 h 127"/>
                  <a:gd name="T38" fmla="*/ 0 w 84"/>
                  <a:gd name="T39" fmla="*/ 87 h 127"/>
                  <a:gd name="T40" fmla="*/ 0 w 84"/>
                  <a:gd name="T41" fmla="*/ 88 h 127"/>
                  <a:gd name="T42" fmla="*/ 0 w 84"/>
                  <a:gd name="T43" fmla="*/ 108 h 127"/>
                  <a:gd name="T44" fmla="*/ 14 w 84"/>
                  <a:gd name="T45" fmla="*/ 127 h 127"/>
                  <a:gd name="T46" fmla="*/ 70 w 84"/>
                  <a:gd name="T47" fmla="*/ 127 h 127"/>
                  <a:gd name="T48" fmla="*/ 84 w 84"/>
                  <a:gd name="T49" fmla="*/ 108 h 127"/>
                  <a:gd name="T50" fmla="*/ 84 w 84"/>
                  <a:gd name="T51" fmla="*/ 87 h 127"/>
                  <a:gd name="T52" fmla="*/ 84 w 84"/>
                  <a:gd name="T53" fmla="*/ 8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4" h="127">
                    <a:moveTo>
                      <a:pt x="84" y="86"/>
                    </a:moveTo>
                    <a:cubicBezTo>
                      <a:pt x="84" y="49"/>
                      <a:pt x="84" y="49"/>
                      <a:pt x="84" y="49"/>
                    </a:cubicBezTo>
                    <a:cubicBezTo>
                      <a:pt x="84" y="44"/>
                      <a:pt x="80" y="40"/>
                      <a:pt x="75" y="40"/>
                    </a:cubicBezTo>
                    <a:cubicBezTo>
                      <a:pt x="70" y="40"/>
                      <a:pt x="66" y="44"/>
                      <a:pt x="66" y="49"/>
                    </a:cubicBezTo>
                    <a:cubicBezTo>
                      <a:pt x="66" y="68"/>
                      <a:pt x="66" y="68"/>
                      <a:pt x="66" y="68"/>
                    </a:cubicBezTo>
                    <a:cubicBezTo>
                      <a:pt x="62" y="68"/>
                      <a:pt x="62" y="68"/>
                      <a:pt x="62" y="68"/>
                    </a:cubicBezTo>
                    <a:cubicBezTo>
                      <a:pt x="62" y="49"/>
                      <a:pt x="62" y="49"/>
                      <a:pt x="62" y="49"/>
                    </a:cubicBezTo>
                    <a:cubicBezTo>
                      <a:pt x="62" y="44"/>
                      <a:pt x="58" y="40"/>
                      <a:pt x="53" y="40"/>
                    </a:cubicBezTo>
                    <a:cubicBezTo>
                      <a:pt x="48" y="40"/>
                      <a:pt x="44" y="44"/>
                      <a:pt x="44" y="49"/>
                    </a:cubicBezTo>
                    <a:cubicBezTo>
                      <a:pt x="44" y="68"/>
                      <a:pt x="44" y="68"/>
                      <a:pt x="44" y="68"/>
                    </a:cubicBezTo>
                    <a:cubicBezTo>
                      <a:pt x="40" y="68"/>
                      <a:pt x="40" y="68"/>
                      <a:pt x="40" y="68"/>
                    </a:cubicBezTo>
                    <a:cubicBezTo>
                      <a:pt x="40" y="49"/>
                      <a:pt x="40" y="49"/>
                      <a:pt x="40" y="49"/>
                    </a:cubicBezTo>
                    <a:cubicBezTo>
                      <a:pt x="40" y="44"/>
                      <a:pt x="36" y="40"/>
                      <a:pt x="31" y="40"/>
                    </a:cubicBezTo>
                    <a:cubicBezTo>
                      <a:pt x="26" y="40"/>
                      <a:pt x="22" y="44"/>
                      <a:pt x="22" y="49"/>
                    </a:cubicBezTo>
                    <a:cubicBezTo>
                      <a:pt x="22" y="68"/>
                      <a:pt x="22" y="68"/>
                      <a:pt x="22" y="68"/>
                    </a:cubicBezTo>
                    <a:cubicBezTo>
                      <a:pt x="18" y="68"/>
                      <a:pt x="18" y="68"/>
                      <a:pt x="18" y="68"/>
                    </a:cubicBezTo>
                    <a:cubicBezTo>
                      <a:pt x="18" y="9"/>
                      <a:pt x="18" y="9"/>
                      <a:pt x="18" y="9"/>
                    </a:cubicBezTo>
                    <a:cubicBezTo>
                      <a:pt x="18" y="4"/>
                      <a:pt x="14" y="0"/>
                      <a:pt x="9" y="0"/>
                    </a:cubicBezTo>
                    <a:cubicBezTo>
                      <a:pt x="4" y="0"/>
                      <a:pt x="0" y="4"/>
                      <a:pt x="0" y="9"/>
                    </a:cubicBezTo>
                    <a:cubicBezTo>
                      <a:pt x="0" y="87"/>
                      <a:pt x="0" y="87"/>
                      <a:pt x="0" y="87"/>
                    </a:cubicBezTo>
                    <a:cubicBezTo>
                      <a:pt x="0" y="87"/>
                      <a:pt x="0" y="87"/>
                      <a:pt x="0" y="88"/>
                    </a:cubicBezTo>
                    <a:cubicBezTo>
                      <a:pt x="0" y="108"/>
                      <a:pt x="0" y="108"/>
                      <a:pt x="0" y="108"/>
                    </a:cubicBezTo>
                    <a:cubicBezTo>
                      <a:pt x="0" y="119"/>
                      <a:pt x="6" y="127"/>
                      <a:pt x="14" y="127"/>
                    </a:cubicBezTo>
                    <a:cubicBezTo>
                      <a:pt x="70" y="127"/>
                      <a:pt x="70" y="127"/>
                      <a:pt x="70" y="127"/>
                    </a:cubicBezTo>
                    <a:cubicBezTo>
                      <a:pt x="78" y="127"/>
                      <a:pt x="84" y="119"/>
                      <a:pt x="84" y="108"/>
                    </a:cubicBezTo>
                    <a:cubicBezTo>
                      <a:pt x="84" y="87"/>
                      <a:pt x="84" y="87"/>
                      <a:pt x="84" y="87"/>
                    </a:cubicBezTo>
                    <a:cubicBezTo>
                      <a:pt x="84" y="86"/>
                      <a:pt x="84" y="86"/>
                      <a:pt x="84"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4" name="Oval 97"/>
              <p:cNvSpPr>
                <a:spLocks noChangeArrowheads="1"/>
              </p:cNvSpPr>
              <p:nvPr/>
            </p:nvSpPr>
            <p:spPr bwMode="auto">
              <a:xfrm>
                <a:off x="2138" y="1526"/>
                <a:ext cx="58" cy="6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5" name="Freeform 98"/>
              <p:cNvSpPr>
                <a:spLocks noEditPoints="1"/>
              </p:cNvSpPr>
              <p:nvPr/>
            </p:nvSpPr>
            <p:spPr bwMode="auto">
              <a:xfrm>
                <a:off x="2224" y="1508"/>
                <a:ext cx="137" cy="173"/>
              </a:xfrm>
              <a:custGeom>
                <a:avLst/>
                <a:gdLst>
                  <a:gd name="T0" fmla="*/ 0 w 137"/>
                  <a:gd name="T1" fmla="*/ 0 h 173"/>
                  <a:gd name="T2" fmla="*/ 0 w 137"/>
                  <a:gd name="T3" fmla="*/ 173 h 173"/>
                  <a:gd name="T4" fmla="*/ 137 w 137"/>
                  <a:gd name="T5" fmla="*/ 173 h 173"/>
                  <a:gd name="T6" fmla="*/ 137 w 137"/>
                  <a:gd name="T7" fmla="*/ 0 h 173"/>
                  <a:gd name="T8" fmla="*/ 0 w 137"/>
                  <a:gd name="T9" fmla="*/ 0 h 173"/>
                  <a:gd name="T10" fmla="*/ 125 w 137"/>
                  <a:gd name="T11" fmla="*/ 155 h 173"/>
                  <a:gd name="T12" fmla="*/ 12 w 137"/>
                  <a:gd name="T13" fmla="*/ 155 h 173"/>
                  <a:gd name="T14" fmla="*/ 12 w 137"/>
                  <a:gd name="T15" fmla="*/ 136 h 173"/>
                  <a:gd name="T16" fmla="*/ 125 w 137"/>
                  <a:gd name="T17" fmla="*/ 136 h 173"/>
                  <a:gd name="T18" fmla="*/ 125 w 137"/>
                  <a:gd name="T19" fmla="*/ 155 h 173"/>
                  <a:gd name="T20" fmla="*/ 125 w 137"/>
                  <a:gd name="T21" fmla="*/ 116 h 173"/>
                  <a:gd name="T22" fmla="*/ 12 w 137"/>
                  <a:gd name="T23" fmla="*/ 116 h 173"/>
                  <a:gd name="T24" fmla="*/ 12 w 137"/>
                  <a:gd name="T25" fmla="*/ 96 h 173"/>
                  <a:gd name="T26" fmla="*/ 125 w 137"/>
                  <a:gd name="T27" fmla="*/ 96 h 173"/>
                  <a:gd name="T28" fmla="*/ 125 w 137"/>
                  <a:gd name="T29" fmla="*/ 116 h 173"/>
                  <a:gd name="T30" fmla="*/ 125 w 137"/>
                  <a:gd name="T31" fmla="*/ 76 h 173"/>
                  <a:gd name="T32" fmla="*/ 12 w 137"/>
                  <a:gd name="T33" fmla="*/ 76 h 173"/>
                  <a:gd name="T34" fmla="*/ 12 w 137"/>
                  <a:gd name="T35" fmla="*/ 56 h 173"/>
                  <a:gd name="T36" fmla="*/ 125 w 137"/>
                  <a:gd name="T37" fmla="*/ 56 h 173"/>
                  <a:gd name="T38" fmla="*/ 125 w 137"/>
                  <a:gd name="T39" fmla="*/ 76 h 173"/>
                  <a:gd name="T40" fmla="*/ 125 w 137"/>
                  <a:gd name="T41" fmla="*/ 36 h 173"/>
                  <a:gd name="T42" fmla="*/ 12 w 137"/>
                  <a:gd name="T43" fmla="*/ 36 h 173"/>
                  <a:gd name="T44" fmla="*/ 12 w 137"/>
                  <a:gd name="T45" fmla="*/ 18 h 173"/>
                  <a:gd name="T46" fmla="*/ 125 w 137"/>
                  <a:gd name="T47" fmla="*/ 18 h 173"/>
                  <a:gd name="T48" fmla="*/ 125 w 137"/>
                  <a:gd name="T49" fmla="*/ 36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7" h="173">
                    <a:moveTo>
                      <a:pt x="0" y="0"/>
                    </a:moveTo>
                    <a:lnTo>
                      <a:pt x="0" y="173"/>
                    </a:lnTo>
                    <a:lnTo>
                      <a:pt x="137" y="173"/>
                    </a:lnTo>
                    <a:lnTo>
                      <a:pt x="137" y="0"/>
                    </a:lnTo>
                    <a:lnTo>
                      <a:pt x="0" y="0"/>
                    </a:lnTo>
                    <a:close/>
                    <a:moveTo>
                      <a:pt x="125" y="155"/>
                    </a:moveTo>
                    <a:lnTo>
                      <a:pt x="12" y="155"/>
                    </a:lnTo>
                    <a:lnTo>
                      <a:pt x="12" y="136"/>
                    </a:lnTo>
                    <a:lnTo>
                      <a:pt x="125" y="136"/>
                    </a:lnTo>
                    <a:lnTo>
                      <a:pt x="125" y="155"/>
                    </a:lnTo>
                    <a:close/>
                    <a:moveTo>
                      <a:pt x="125" y="116"/>
                    </a:moveTo>
                    <a:lnTo>
                      <a:pt x="12" y="116"/>
                    </a:lnTo>
                    <a:lnTo>
                      <a:pt x="12" y="96"/>
                    </a:lnTo>
                    <a:lnTo>
                      <a:pt x="125" y="96"/>
                    </a:lnTo>
                    <a:lnTo>
                      <a:pt x="125" y="116"/>
                    </a:lnTo>
                    <a:close/>
                    <a:moveTo>
                      <a:pt x="125" y="76"/>
                    </a:moveTo>
                    <a:lnTo>
                      <a:pt x="12" y="76"/>
                    </a:lnTo>
                    <a:lnTo>
                      <a:pt x="12" y="56"/>
                    </a:lnTo>
                    <a:lnTo>
                      <a:pt x="125" y="56"/>
                    </a:lnTo>
                    <a:lnTo>
                      <a:pt x="125" y="76"/>
                    </a:lnTo>
                    <a:close/>
                    <a:moveTo>
                      <a:pt x="125" y="36"/>
                    </a:moveTo>
                    <a:lnTo>
                      <a:pt x="12" y="36"/>
                    </a:lnTo>
                    <a:lnTo>
                      <a:pt x="12" y="18"/>
                    </a:lnTo>
                    <a:lnTo>
                      <a:pt x="125" y="18"/>
                    </a:lnTo>
                    <a:lnTo>
                      <a:pt x="125"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6" name="Freeform 99"/>
              <p:cNvSpPr/>
              <p:nvPr/>
            </p:nvSpPr>
            <p:spPr bwMode="auto">
              <a:xfrm>
                <a:off x="2125" y="1594"/>
                <a:ext cx="84" cy="73"/>
              </a:xfrm>
              <a:custGeom>
                <a:avLst/>
                <a:gdLst>
                  <a:gd name="T0" fmla="*/ 59 w 59"/>
                  <a:gd name="T1" fmla="*/ 51 h 51"/>
                  <a:gd name="T2" fmla="*/ 59 w 59"/>
                  <a:gd name="T3" fmla="*/ 29 h 51"/>
                  <a:gd name="T4" fmla="*/ 29 w 59"/>
                  <a:gd name="T5" fmla="*/ 0 h 51"/>
                  <a:gd name="T6" fmla="*/ 0 w 59"/>
                  <a:gd name="T7" fmla="*/ 29 h 51"/>
                  <a:gd name="T8" fmla="*/ 0 w 59"/>
                  <a:gd name="T9" fmla="*/ 51 h 51"/>
                  <a:gd name="T10" fmla="*/ 59 w 59"/>
                  <a:gd name="T11" fmla="*/ 51 h 51"/>
                </a:gdLst>
                <a:ahLst/>
                <a:cxnLst>
                  <a:cxn ang="0">
                    <a:pos x="T0" y="T1"/>
                  </a:cxn>
                  <a:cxn ang="0">
                    <a:pos x="T2" y="T3"/>
                  </a:cxn>
                  <a:cxn ang="0">
                    <a:pos x="T4" y="T5"/>
                  </a:cxn>
                  <a:cxn ang="0">
                    <a:pos x="T6" y="T7"/>
                  </a:cxn>
                  <a:cxn ang="0">
                    <a:pos x="T8" y="T9"/>
                  </a:cxn>
                  <a:cxn ang="0">
                    <a:pos x="T10" y="T11"/>
                  </a:cxn>
                </a:cxnLst>
                <a:rect l="0" t="0" r="r" b="b"/>
                <a:pathLst>
                  <a:path w="59" h="51">
                    <a:moveTo>
                      <a:pt x="59" y="51"/>
                    </a:moveTo>
                    <a:cubicBezTo>
                      <a:pt x="59" y="29"/>
                      <a:pt x="59" y="29"/>
                      <a:pt x="59" y="29"/>
                    </a:cubicBezTo>
                    <a:cubicBezTo>
                      <a:pt x="59" y="13"/>
                      <a:pt x="45" y="0"/>
                      <a:pt x="29" y="0"/>
                    </a:cubicBezTo>
                    <a:cubicBezTo>
                      <a:pt x="13" y="0"/>
                      <a:pt x="0" y="13"/>
                      <a:pt x="0" y="29"/>
                    </a:cubicBezTo>
                    <a:cubicBezTo>
                      <a:pt x="0" y="51"/>
                      <a:pt x="0" y="51"/>
                      <a:pt x="0" y="51"/>
                    </a:cubicBezTo>
                    <a:lnTo>
                      <a:pt x="59" y="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7" name="Oval 100"/>
              <p:cNvSpPr>
                <a:spLocks noChangeArrowheads="1"/>
              </p:cNvSpPr>
              <p:nvPr/>
            </p:nvSpPr>
            <p:spPr bwMode="auto">
              <a:xfrm>
                <a:off x="2535" y="1544"/>
                <a:ext cx="54" cy="5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8" name="Freeform 101"/>
              <p:cNvSpPr/>
              <p:nvPr/>
            </p:nvSpPr>
            <p:spPr bwMode="auto">
              <a:xfrm>
                <a:off x="2524" y="1606"/>
                <a:ext cx="75" cy="69"/>
              </a:xfrm>
              <a:custGeom>
                <a:avLst/>
                <a:gdLst>
                  <a:gd name="T0" fmla="*/ 27 w 53"/>
                  <a:gd name="T1" fmla="*/ 0 h 49"/>
                  <a:gd name="T2" fmla="*/ 0 w 53"/>
                  <a:gd name="T3" fmla="*/ 26 h 49"/>
                  <a:gd name="T4" fmla="*/ 0 w 53"/>
                  <a:gd name="T5" fmla="*/ 49 h 49"/>
                  <a:gd name="T6" fmla="*/ 53 w 53"/>
                  <a:gd name="T7" fmla="*/ 49 h 49"/>
                  <a:gd name="T8" fmla="*/ 53 w 53"/>
                  <a:gd name="T9" fmla="*/ 26 h 49"/>
                  <a:gd name="T10" fmla="*/ 27 w 53"/>
                  <a:gd name="T11" fmla="*/ 0 h 49"/>
                </a:gdLst>
                <a:ahLst/>
                <a:cxnLst>
                  <a:cxn ang="0">
                    <a:pos x="T0" y="T1"/>
                  </a:cxn>
                  <a:cxn ang="0">
                    <a:pos x="T2" y="T3"/>
                  </a:cxn>
                  <a:cxn ang="0">
                    <a:pos x="T4" y="T5"/>
                  </a:cxn>
                  <a:cxn ang="0">
                    <a:pos x="T6" y="T7"/>
                  </a:cxn>
                  <a:cxn ang="0">
                    <a:pos x="T8" y="T9"/>
                  </a:cxn>
                  <a:cxn ang="0">
                    <a:pos x="T10" y="T11"/>
                  </a:cxn>
                </a:cxnLst>
                <a:rect l="0" t="0" r="r" b="b"/>
                <a:pathLst>
                  <a:path w="53" h="49">
                    <a:moveTo>
                      <a:pt x="27" y="0"/>
                    </a:moveTo>
                    <a:cubicBezTo>
                      <a:pt x="12" y="0"/>
                      <a:pt x="0" y="12"/>
                      <a:pt x="0" y="26"/>
                    </a:cubicBezTo>
                    <a:cubicBezTo>
                      <a:pt x="0" y="49"/>
                      <a:pt x="0" y="49"/>
                      <a:pt x="0" y="49"/>
                    </a:cubicBezTo>
                    <a:cubicBezTo>
                      <a:pt x="53" y="49"/>
                      <a:pt x="53" y="49"/>
                      <a:pt x="53" y="49"/>
                    </a:cubicBezTo>
                    <a:cubicBezTo>
                      <a:pt x="53" y="26"/>
                      <a:pt x="53" y="26"/>
                      <a:pt x="53" y="26"/>
                    </a:cubicBezTo>
                    <a:cubicBezTo>
                      <a:pt x="53" y="12"/>
                      <a:pt x="41" y="0"/>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9" name="Oval 102"/>
              <p:cNvSpPr>
                <a:spLocks noChangeArrowheads="1"/>
              </p:cNvSpPr>
              <p:nvPr/>
            </p:nvSpPr>
            <p:spPr bwMode="auto">
              <a:xfrm>
                <a:off x="2680" y="1544"/>
                <a:ext cx="54" cy="5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0" name="Freeform 103"/>
              <p:cNvSpPr/>
              <p:nvPr/>
            </p:nvSpPr>
            <p:spPr bwMode="auto">
              <a:xfrm>
                <a:off x="2670" y="1606"/>
                <a:ext cx="76" cy="69"/>
              </a:xfrm>
              <a:custGeom>
                <a:avLst/>
                <a:gdLst>
                  <a:gd name="T0" fmla="*/ 26 w 53"/>
                  <a:gd name="T1" fmla="*/ 0 h 49"/>
                  <a:gd name="T2" fmla="*/ 0 w 53"/>
                  <a:gd name="T3" fmla="*/ 26 h 49"/>
                  <a:gd name="T4" fmla="*/ 0 w 53"/>
                  <a:gd name="T5" fmla="*/ 49 h 49"/>
                  <a:gd name="T6" fmla="*/ 53 w 53"/>
                  <a:gd name="T7" fmla="*/ 49 h 49"/>
                  <a:gd name="T8" fmla="*/ 53 w 53"/>
                  <a:gd name="T9" fmla="*/ 26 h 49"/>
                  <a:gd name="T10" fmla="*/ 26 w 53"/>
                  <a:gd name="T11" fmla="*/ 0 h 49"/>
                </a:gdLst>
                <a:ahLst/>
                <a:cxnLst>
                  <a:cxn ang="0">
                    <a:pos x="T0" y="T1"/>
                  </a:cxn>
                  <a:cxn ang="0">
                    <a:pos x="T2" y="T3"/>
                  </a:cxn>
                  <a:cxn ang="0">
                    <a:pos x="T4" y="T5"/>
                  </a:cxn>
                  <a:cxn ang="0">
                    <a:pos x="T6" y="T7"/>
                  </a:cxn>
                  <a:cxn ang="0">
                    <a:pos x="T8" y="T9"/>
                  </a:cxn>
                  <a:cxn ang="0">
                    <a:pos x="T10" y="T11"/>
                  </a:cxn>
                </a:cxnLst>
                <a:rect l="0" t="0" r="r" b="b"/>
                <a:pathLst>
                  <a:path w="53" h="49">
                    <a:moveTo>
                      <a:pt x="26" y="0"/>
                    </a:moveTo>
                    <a:cubicBezTo>
                      <a:pt x="12" y="0"/>
                      <a:pt x="0" y="12"/>
                      <a:pt x="0" y="26"/>
                    </a:cubicBezTo>
                    <a:cubicBezTo>
                      <a:pt x="0" y="49"/>
                      <a:pt x="0" y="49"/>
                      <a:pt x="0" y="49"/>
                    </a:cubicBezTo>
                    <a:cubicBezTo>
                      <a:pt x="53" y="49"/>
                      <a:pt x="53" y="49"/>
                      <a:pt x="53" y="49"/>
                    </a:cubicBezTo>
                    <a:cubicBezTo>
                      <a:pt x="53" y="26"/>
                      <a:pt x="53" y="26"/>
                      <a:pt x="53" y="26"/>
                    </a:cubicBezTo>
                    <a:cubicBezTo>
                      <a:pt x="53" y="12"/>
                      <a:pt x="41" y="0"/>
                      <a:pt x="2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1" name="Oval 104"/>
              <p:cNvSpPr>
                <a:spLocks noChangeArrowheads="1"/>
              </p:cNvSpPr>
              <p:nvPr/>
            </p:nvSpPr>
            <p:spPr bwMode="auto">
              <a:xfrm>
                <a:off x="2608" y="1479"/>
                <a:ext cx="54" cy="5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2" name="Freeform 105"/>
              <p:cNvSpPr/>
              <p:nvPr/>
            </p:nvSpPr>
            <p:spPr bwMode="auto">
              <a:xfrm>
                <a:off x="2597" y="1540"/>
                <a:ext cx="76" cy="70"/>
              </a:xfrm>
              <a:custGeom>
                <a:avLst/>
                <a:gdLst>
                  <a:gd name="T0" fmla="*/ 54 w 54"/>
                  <a:gd name="T1" fmla="*/ 27 h 49"/>
                  <a:gd name="T2" fmla="*/ 27 w 54"/>
                  <a:gd name="T3" fmla="*/ 0 h 49"/>
                  <a:gd name="T4" fmla="*/ 0 w 54"/>
                  <a:gd name="T5" fmla="*/ 27 h 49"/>
                  <a:gd name="T6" fmla="*/ 0 w 54"/>
                  <a:gd name="T7" fmla="*/ 49 h 49"/>
                  <a:gd name="T8" fmla="*/ 54 w 54"/>
                  <a:gd name="T9" fmla="*/ 49 h 49"/>
                  <a:gd name="T10" fmla="*/ 54 w 54"/>
                  <a:gd name="T11" fmla="*/ 27 h 49"/>
                </a:gdLst>
                <a:ahLst/>
                <a:cxnLst>
                  <a:cxn ang="0">
                    <a:pos x="T0" y="T1"/>
                  </a:cxn>
                  <a:cxn ang="0">
                    <a:pos x="T2" y="T3"/>
                  </a:cxn>
                  <a:cxn ang="0">
                    <a:pos x="T4" y="T5"/>
                  </a:cxn>
                  <a:cxn ang="0">
                    <a:pos x="T6" y="T7"/>
                  </a:cxn>
                  <a:cxn ang="0">
                    <a:pos x="T8" y="T9"/>
                  </a:cxn>
                  <a:cxn ang="0">
                    <a:pos x="T10" y="T11"/>
                  </a:cxn>
                </a:cxnLst>
                <a:rect l="0" t="0" r="r" b="b"/>
                <a:pathLst>
                  <a:path w="54" h="49">
                    <a:moveTo>
                      <a:pt x="54" y="27"/>
                    </a:moveTo>
                    <a:cubicBezTo>
                      <a:pt x="54" y="12"/>
                      <a:pt x="42" y="0"/>
                      <a:pt x="27" y="0"/>
                    </a:cubicBezTo>
                    <a:cubicBezTo>
                      <a:pt x="12" y="0"/>
                      <a:pt x="0" y="12"/>
                      <a:pt x="0" y="27"/>
                    </a:cubicBezTo>
                    <a:cubicBezTo>
                      <a:pt x="0" y="49"/>
                      <a:pt x="0" y="49"/>
                      <a:pt x="0" y="49"/>
                    </a:cubicBezTo>
                    <a:cubicBezTo>
                      <a:pt x="54" y="49"/>
                      <a:pt x="54" y="49"/>
                      <a:pt x="54" y="49"/>
                    </a:cubicBezTo>
                    <a:lnTo>
                      <a:pt x="5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3" name="Oval 106"/>
              <p:cNvSpPr>
                <a:spLocks noChangeArrowheads="1"/>
              </p:cNvSpPr>
              <p:nvPr/>
            </p:nvSpPr>
            <p:spPr bwMode="auto">
              <a:xfrm>
                <a:off x="3036" y="1532"/>
                <a:ext cx="62" cy="6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4" name="Freeform 107"/>
              <p:cNvSpPr/>
              <p:nvPr/>
            </p:nvSpPr>
            <p:spPr bwMode="auto">
              <a:xfrm>
                <a:off x="3023" y="1604"/>
                <a:ext cx="89" cy="83"/>
              </a:xfrm>
              <a:custGeom>
                <a:avLst/>
                <a:gdLst>
                  <a:gd name="T0" fmla="*/ 31 w 63"/>
                  <a:gd name="T1" fmla="*/ 0 h 58"/>
                  <a:gd name="T2" fmla="*/ 0 w 63"/>
                  <a:gd name="T3" fmla="*/ 31 h 58"/>
                  <a:gd name="T4" fmla="*/ 0 w 63"/>
                  <a:gd name="T5" fmla="*/ 58 h 58"/>
                  <a:gd name="T6" fmla="*/ 63 w 63"/>
                  <a:gd name="T7" fmla="*/ 58 h 58"/>
                  <a:gd name="T8" fmla="*/ 63 w 63"/>
                  <a:gd name="T9" fmla="*/ 31 h 58"/>
                  <a:gd name="T10" fmla="*/ 31 w 63"/>
                  <a:gd name="T11" fmla="*/ 0 h 58"/>
                </a:gdLst>
                <a:ahLst/>
                <a:cxnLst>
                  <a:cxn ang="0">
                    <a:pos x="T0" y="T1"/>
                  </a:cxn>
                  <a:cxn ang="0">
                    <a:pos x="T2" y="T3"/>
                  </a:cxn>
                  <a:cxn ang="0">
                    <a:pos x="T4" y="T5"/>
                  </a:cxn>
                  <a:cxn ang="0">
                    <a:pos x="T6" y="T7"/>
                  </a:cxn>
                  <a:cxn ang="0">
                    <a:pos x="T8" y="T9"/>
                  </a:cxn>
                  <a:cxn ang="0">
                    <a:pos x="T10" y="T11"/>
                  </a:cxn>
                </a:cxnLst>
                <a:rect l="0" t="0" r="r" b="b"/>
                <a:pathLst>
                  <a:path w="63" h="58">
                    <a:moveTo>
                      <a:pt x="31" y="0"/>
                    </a:moveTo>
                    <a:cubicBezTo>
                      <a:pt x="14" y="0"/>
                      <a:pt x="0" y="14"/>
                      <a:pt x="0" y="31"/>
                    </a:cubicBezTo>
                    <a:cubicBezTo>
                      <a:pt x="0" y="58"/>
                      <a:pt x="0" y="58"/>
                      <a:pt x="0" y="58"/>
                    </a:cubicBezTo>
                    <a:cubicBezTo>
                      <a:pt x="63" y="58"/>
                      <a:pt x="63" y="58"/>
                      <a:pt x="63" y="58"/>
                    </a:cubicBezTo>
                    <a:cubicBezTo>
                      <a:pt x="63" y="31"/>
                      <a:pt x="63" y="31"/>
                      <a:pt x="63" y="31"/>
                    </a:cubicBezTo>
                    <a:cubicBezTo>
                      <a:pt x="63" y="14"/>
                      <a:pt x="49"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5" name="Freeform 108"/>
              <p:cNvSpPr>
                <a:spLocks noEditPoints="1"/>
              </p:cNvSpPr>
              <p:nvPr/>
            </p:nvSpPr>
            <p:spPr bwMode="auto">
              <a:xfrm>
                <a:off x="2913" y="1473"/>
                <a:ext cx="236" cy="222"/>
              </a:xfrm>
              <a:custGeom>
                <a:avLst/>
                <a:gdLst>
                  <a:gd name="T0" fmla="*/ 142 w 166"/>
                  <a:gd name="T1" fmla="*/ 99 h 156"/>
                  <a:gd name="T2" fmla="*/ 147 w 166"/>
                  <a:gd name="T3" fmla="*/ 24 h 156"/>
                  <a:gd name="T4" fmla="*/ 71 w 166"/>
                  <a:gd name="T5" fmla="*/ 19 h 156"/>
                  <a:gd name="T6" fmla="*/ 65 w 166"/>
                  <a:gd name="T7" fmla="*/ 92 h 156"/>
                  <a:gd name="T8" fmla="*/ 52 w 166"/>
                  <a:gd name="T9" fmla="*/ 103 h 156"/>
                  <a:gd name="T10" fmla="*/ 47 w 166"/>
                  <a:gd name="T11" fmla="*/ 98 h 156"/>
                  <a:gd name="T12" fmla="*/ 0 w 166"/>
                  <a:gd name="T13" fmla="*/ 140 h 156"/>
                  <a:gd name="T14" fmla="*/ 14 w 166"/>
                  <a:gd name="T15" fmla="*/ 156 h 156"/>
                  <a:gd name="T16" fmla="*/ 61 w 166"/>
                  <a:gd name="T17" fmla="*/ 114 h 156"/>
                  <a:gd name="T18" fmla="*/ 57 w 166"/>
                  <a:gd name="T19" fmla="*/ 109 h 156"/>
                  <a:gd name="T20" fmla="*/ 70 w 166"/>
                  <a:gd name="T21" fmla="*/ 97 h 156"/>
                  <a:gd name="T22" fmla="*/ 142 w 166"/>
                  <a:gd name="T23" fmla="*/ 99 h 156"/>
                  <a:gd name="T24" fmla="*/ 75 w 166"/>
                  <a:gd name="T25" fmla="*/ 23 h 156"/>
                  <a:gd name="T26" fmla="*/ 143 w 166"/>
                  <a:gd name="T27" fmla="*/ 27 h 156"/>
                  <a:gd name="T28" fmla="*/ 139 w 166"/>
                  <a:gd name="T29" fmla="*/ 95 h 156"/>
                  <a:gd name="T30" fmla="*/ 71 w 166"/>
                  <a:gd name="T31" fmla="*/ 91 h 156"/>
                  <a:gd name="T32" fmla="*/ 75 w 166"/>
                  <a:gd name="T33" fmla="*/ 23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56">
                    <a:moveTo>
                      <a:pt x="142" y="99"/>
                    </a:moveTo>
                    <a:cubicBezTo>
                      <a:pt x="165" y="80"/>
                      <a:pt x="166" y="46"/>
                      <a:pt x="147" y="24"/>
                    </a:cubicBezTo>
                    <a:cubicBezTo>
                      <a:pt x="127" y="2"/>
                      <a:pt x="93" y="0"/>
                      <a:pt x="71" y="19"/>
                    </a:cubicBezTo>
                    <a:cubicBezTo>
                      <a:pt x="50" y="38"/>
                      <a:pt x="48" y="70"/>
                      <a:pt x="65" y="92"/>
                    </a:cubicBezTo>
                    <a:cubicBezTo>
                      <a:pt x="52" y="103"/>
                      <a:pt x="52" y="103"/>
                      <a:pt x="52" y="103"/>
                    </a:cubicBezTo>
                    <a:cubicBezTo>
                      <a:pt x="47" y="98"/>
                      <a:pt x="47" y="98"/>
                      <a:pt x="47" y="98"/>
                    </a:cubicBezTo>
                    <a:cubicBezTo>
                      <a:pt x="0" y="140"/>
                      <a:pt x="0" y="140"/>
                      <a:pt x="0" y="140"/>
                    </a:cubicBezTo>
                    <a:cubicBezTo>
                      <a:pt x="14" y="156"/>
                      <a:pt x="14" y="156"/>
                      <a:pt x="14" y="156"/>
                    </a:cubicBezTo>
                    <a:cubicBezTo>
                      <a:pt x="61" y="114"/>
                      <a:pt x="61" y="114"/>
                      <a:pt x="61" y="114"/>
                    </a:cubicBezTo>
                    <a:cubicBezTo>
                      <a:pt x="57" y="109"/>
                      <a:pt x="57" y="109"/>
                      <a:pt x="57" y="109"/>
                    </a:cubicBezTo>
                    <a:cubicBezTo>
                      <a:pt x="70" y="97"/>
                      <a:pt x="70" y="97"/>
                      <a:pt x="70" y="97"/>
                    </a:cubicBezTo>
                    <a:cubicBezTo>
                      <a:pt x="89" y="117"/>
                      <a:pt x="121" y="118"/>
                      <a:pt x="142" y="99"/>
                    </a:cubicBezTo>
                    <a:close/>
                    <a:moveTo>
                      <a:pt x="75" y="23"/>
                    </a:moveTo>
                    <a:cubicBezTo>
                      <a:pt x="95" y="5"/>
                      <a:pt x="125" y="7"/>
                      <a:pt x="143" y="27"/>
                    </a:cubicBezTo>
                    <a:cubicBezTo>
                      <a:pt x="161" y="47"/>
                      <a:pt x="159" y="78"/>
                      <a:pt x="139" y="95"/>
                    </a:cubicBezTo>
                    <a:cubicBezTo>
                      <a:pt x="119" y="113"/>
                      <a:pt x="88" y="111"/>
                      <a:pt x="71" y="91"/>
                    </a:cubicBezTo>
                    <a:cubicBezTo>
                      <a:pt x="53" y="71"/>
                      <a:pt x="55" y="41"/>
                      <a:pt x="75"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6" name="Oval 109"/>
              <p:cNvSpPr>
                <a:spLocks noChangeArrowheads="1"/>
              </p:cNvSpPr>
              <p:nvPr/>
            </p:nvSpPr>
            <p:spPr bwMode="auto">
              <a:xfrm>
                <a:off x="3335" y="1634"/>
                <a:ext cx="33" cy="3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7" name="Freeform 110"/>
              <p:cNvSpPr/>
              <p:nvPr/>
            </p:nvSpPr>
            <p:spPr bwMode="auto">
              <a:xfrm>
                <a:off x="3330" y="1671"/>
                <a:ext cx="45" cy="20"/>
              </a:xfrm>
              <a:custGeom>
                <a:avLst/>
                <a:gdLst>
                  <a:gd name="T0" fmla="*/ 16 w 32"/>
                  <a:gd name="T1" fmla="*/ 0 h 14"/>
                  <a:gd name="T2" fmla="*/ 0 w 32"/>
                  <a:gd name="T3" fmla="*/ 14 h 14"/>
                  <a:gd name="T4" fmla="*/ 32 w 32"/>
                  <a:gd name="T5" fmla="*/ 14 h 14"/>
                  <a:gd name="T6" fmla="*/ 16 w 32"/>
                  <a:gd name="T7" fmla="*/ 0 h 14"/>
                </a:gdLst>
                <a:ahLst/>
                <a:cxnLst>
                  <a:cxn ang="0">
                    <a:pos x="T0" y="T1"/>
                  </a:cxn>
                  <a:cxn ang="0">
                    <a:pos x="T2" y="T3"/>
                  </a:cxn>
                  <a:cxn ang="0">
                    <a:pos x="T4" y="T5"/>
                  </a:cxn>
                  <a:cxn ang="0">
                    <a:pos x="T6" y="T7"/>
                  </a:cxn>
                </a:cxnLst>
                <a:rect l="0" t="0" r="r" b="b"/>
                <a:pathLst>
                  <a:path w="32" h="14">
                    <a:moveTo>
                      <a:pt x="16" y="0"/>
                    </a:moveTo>
                    <a:cubicBezTo>
                      <a:pt x="8" y="0"/>
                      <a:pt x="1" y="7"/>
                      <a:pt x="0" y="14"/>
                    </a:cubicBezTo>
                    <a:cubicBezTo>
                      <a:pt x="32" y="14"/>
                      <a:pt x="32" y="14"/>
                      <a:pt x="32" y="14"/>
                    </a:cubicBezTo>
                    <a:cubicBezTo>
                      <a:pt x="31" y="7"/>
                      <a:pt x="24"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8" name="Oval 111"/>
              <p:cNvSpPr>
                <a:spLocks noChangeArrowheads="1"/>
              </p:cNvSpPr>
              <p:nvPr/>
            </p:nvSpPr>
            <p:spPr bwMode="auto">
              <a:xfrm>
                <a:off x="3388" y="1634"/>
                <a:ext cx="33" cy="3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9" name="Freeform 112"/>
              <p:cNvSpPr/>
              <p:nvPr/>
            </p:nvSpPr>
            <p:spPr bwMode="auto">
              <a:xfrm>
                <a:off x="3381" y="1671"/>
                <a:ext cx="47" cy="20"/>
              </a:xfrm>
              <a:custGeom>
                <a:avLst/>
                <a:gdLst>
                  <a:gd name="T0" fmla="*/ 17 w 33"/>
                  <a:gd name="T1" fmla="*/ 0 h 14"/>
                  <a:gd name="T2" fmla="*/ 0 w 33"/>
                  <a:gd name="T3" fmla="*/ 14 h 14"/>
                  <a:gd name="T4" fmla="*/ 33 w 33"/>
                  <a:gd name="T5" fmla="*/ 14 h 14"/>
                  <a:gd name="T6" fmla="*/ 17 w 33"/>
                  <a:gd name="T7" fmla="*/ 0 h 14"/>
                </a:gdLst>
                <a:ahLst/>
                <a:cxnLst>
                  <a:cxn ang="0">
                    <a:pos x="T0" y="T1"/>
                  </a:cxn>
                  <a:cxn ang="0">
                    <a:pos x="T2" y="T3"/>
                  </a:cxn>
                  <a:cxn ang="0">
                    <a:pos x="T4" y="T5"/>
                  </a:cxn>
                  <a:cxn ang="0">
                    <a:pos x="T6" y="T7"/>
                  </a:cxn>
                </a:cxnLst>
                <a:rect l="0" t="0" r="r" b="b"/>
                <a:pathLst>
                  <a:path w="33" h="14">
                    <a:moveTo>
                      <a:pt x="17" y="0"/>
                    </a:moveTo>
                    <a:cubicBezTo>
                      <a:pt x="8" y="0"/>
                      <a:pt x="2" y="7"/>
                      <a:pt x="0" y="14"/>
                    </a:cubicBezTo>
                    <a:cubicBezTo>
                      <a:pt x="33" y="14"/>
                      <a:pt x="33" y="14"/>
                      <a:pt x="33" y="14"/>
                    </a:cubicBezTo>
                    <a:cubicBezTo>
                      <a:pt x="32" y="7"/>
                      <a:pt x="25"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0" name="Oval 113"/>
              <p:cNvSpPr>
                <a:spLocks noChangeArrowheads="1"/>
              </p:cNvSpPr>
              <p:nvPr/>
            </p:nvSpPr>
            <p:spPr bwMode="auto">
              <a:xfrm>
                <a:off x="3440" y="1634"/>
                <a:ext cx="33" cy="3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1" name="Freeform 114"/>
              <p:cNvSpPr/>
              <p:nvPr/>
            </p:nvSpPr>
            <p:spPr bwMode="auto">
              <a:xfrm>
                <a:off x="3433" y="1671"/>
                <a:ext cx="47" cy="20"/>
              </a:xfrm>
              <a:custGeom>
                <a:avLst/>
                <a:gdLst>
                  <a:gd name="T0" fmla="*/ 16 w 33"/>
                  <a:gd name="T1" fmla="*/ 0 h 14"/>
                  <a:gd name="T2" fmla="*/ 0 w 33"/>
                  <a:gd name="T3" fmla="*/ 14 h 14"/>
                  <a:gd name="T4" fmla="*/ 33 w 33"/>
                  <a:gd name="T5" fmla="*/ 14 h 14"/>
                  <a:gd name="T6" fmla="*/ 16 w 33"/>
                  <a:gd name="T7" fmla="*/ 0 h 14"/>
                </a:gdLst>
                <a:ahLst/>
                <a:cxnLst>
                  <a:cxn ang="0">
                    <a:pos x="T0" y="T1"/>
                  </a:cxn>
                  <a:cxn ang="0">
                    <a:pos x="T2" y="T3"/>
                  </a:cxn>
                  <a:cxn ang="0">
                    <a:pos x="T4" y="T5"/>
                  </a:cxn>
                  <a:cxn ang="0">
                    <a:pos x="T6" y="T7"/>
                  </a:cxn>
                </a:cxnLst>
                <a:rect l="0" t="0" r="r" b="b"/>
                <a:pathLst>
                  <a:path w="33" h="14">
                    <a:moveTo>
                      <a:pt x="16" y="0"/>
                    </a:moveTo>
                    <a:cubicBezTo>
                      <a:pt x="8" y="0"/>
                      <a:pt x="1" y="7"/>
                      <a:pt x="0" y="14"/>
                    </a:cubicBezTo>
                    <a:cubicBezTo>
                      <a:pt x="33" y="14"/>
                      <a:pt x="33" y="14"/>
                      <a:pt x="33" y="14"/>
                    </a:cubicBezTo>
                    <a:cubicBezTo>
                      <a:pt x="31" y="7"/>
                      <a:pt x="25"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2" name="Oval 115"/>
              <p:cNvSpPr>
                <a:spLocks noChangeArrowheads="1"/>
              </p:cNvSpPr>
              <p:nvPr/>
            </p:nvSpPr>
            <p:spPr bwMode="auto">
              <a:xfrm>
                <a:off x="3493" y="1634"/>
                <a:ext cx="33" cy="3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3" name="Freeform 116"/>
              <p:cNvSpPr/>
              <p:nvPr/>
            </p:nvSpPr>
            <p:spPr bwMode="auto">
              <a:xfrm>
                <a:off x="3486" y="1671"/>
                <a:ext cx="45" cy="20"/>
              </a:xfrm>
              <a:custGeom>
                <a:avLst/>
                <a:gdLst>
                  <a:gd name="T0" fmla="*/ 16 w 32"/>
                  <a:gd name="T1" fmla="*/ 0 h 14"/>
                  <a:gd name="T2" fmla="*/ 0 w 32"/>
                  <a:gd name="T3" fmla="*/ 14 h 14"/>
                  <a:gd name="T4" fmla="*/ 32 w 32"/>
                  <a:gd name="T5" fmla="*/ 14 h 14"/>
                  <a:gd name="T6" fmla="*/ 16 w 32"/>
                  <a:gd name="T7" fmla="*/ 0 h 14"/>
                </a:gdLst>
                <a:ahLst/>
                <a:cxnLst>
                  <a:cxn ang="0">
                    <a:pos x="T0" y="T1"/>
                  </a:cxn>
                  <a:cxn ang="0">
                    <a:pos x="T2" y="T3"/>
                  </a:cxn>
                  <a:cxn ang="0">
                    <a:pos x="T4" y="T5"/>
                  </a:cxn>
                  <a:cxn ang="0">
                    <a:pos x="T6" y="T7"/>
                  </a:cxn>
                </a:cxnLst>
                <a:rect l="0" t="0" r="r" b="b"/>
                <a:pathLst>
                  <a:path w="32" h="14">
                    <a:moveTo>
                      <a:pt x="16" y="0"/>
                    </a:moveTo>
                    <a:cubicBezTo>
                      <a:pt x="8" y="0"/>
                      <a:pt x="1" y="7"/>
                      <a:pt x="0" y="14"/>
                    </a:cubicBezTo>
                    <a:cubicBezTo>
                      <a:pt x="32" y="14"/>
                      <a:pt x="32" y="14"/>
                      <a:pt x="32" y="14"/>
                    </a:cubicBezTo>
                    <a:cubicBezTo>
                      <a:pt x="31" y="7"/>
                      <a:pt x="24"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4" name="Freeform 117"/>
              <p:cNvSpPr>
                <a:spLocks noEditPoints="1"/>
              </p:cNvSpPr>
              <p:nvPr/>
            </p:nvSpPr>
            <p:spPr bwMode="auto">
              <a:xfrm>
                <a:off x="3321" y="1498"/>
                <a:ext cx="219" cy="126"/>
              </a:xfrm>
              <a:custGeom>
                <a:avLst/>
                <a:gdLst>
                  <a:gd name="T0" fmla="*/ 77 w 154"/>
                  <a:gd name="T1" fmla="*/ 4 h 89"/>
                  <a:gd name="T2" fmla="*/ 0 w 154"/>
                  <a:gd name="T3" fmla="*/ 0 h 89"/>
                  <a:gd name="T4" fmla="*/ 0 w 154"/>
                  <a:gd name="T5" fmla="*/ 89 h 89"/>
                  <a:gd name="T6" fmla="*/ 77 w 154"/>
                  <a:gd name="T7" fmla="*/ 86 h 89"/>
                  <a:gd name="T8" fmla="*/ 154 w 154"/>
                  <a:gd name="T9" fmla="*/ 89 h 89"/>
                  <a:gd name="T10" fmla="*/ 154 w 154"/>
                  <a:gd name="T11" fmla="*/ 0 h 89"/>
                  <a:gd name="T12" fmla="*/ 77 w 154"/>
                  <a:gd name="T13" fmla="*/ 4 h 89"/>
                  <a:gd name="T14" fmla="*/ 145 w 154"/>
                  <a:gd name="T15" fmla="*/ 83 h 89"/>
                  <a:gd name="T16" fmla="*/ 77 w 154"/>
                  <a:gd name="T17" fmla="*/ 80 h 89"/>
                  <a:gd name="T18" fmla="*/ 9 w 154"/>
                  <a:gd name="T19" fmla="*/ 83 h 89"/>
                  <a:gd name="T20" fmla="*/ 9 w 154"/>
                  <a:gd name="T21" fmla="*/ 6 h 89"/>
                  <a:gd name="T22" fmla="*/ 77 w 154"/>
                  <a:gd name="T23" fmla="*/ 10 h 89"/>
                  <a:gd name="T24" fmla="*/ 145 w 154"/>
                  <a:gd name="T25" fmla="*/ 6 h 89"/>
                  <a:gd name="T26" fmla="*/ 145 w 154"/>
                  <a:gd name="T27" fmla="*/ 83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4" h="89">
                    <a:moveTo>
                      <a:pt x="77" y="4"/>
                    </a:moveTo>
                    <a:cubicBezTo>
                      <a:pt x="0" y="0"/>
                      <a:pt x="0" y="0"/>
                      <a:pt x="0" y="0"/>
                    </a:cubicBezTo>
                    <a:cubicBezTo>
                      <a:pt x="0" y="89"/>
                      <a:pt x="0" y="89"/>
                      <a:pt x="0" y="89"/>
                    </a:cubicBezTo>
                    <a:cubicBezTo>
                      <a:pt x="77" y="86"/>
                      <a:pt x="77" y="86"/>
                      <a:pt x="77" y="86"/>
                    </a:cubicBezTo>
                    <a:cubicBezTo>
                      <a:pt x="154" y="89"/>
                      <a:pt x="154" y="89"/>
                      <a:pt x="154" y="89"/>
                    </a:cubicBezTo>
                    <a:cubicBezTo>
                      <a:pt x="154" y="0"/>
                      <a:pt x="154" y="0"/>
                      <a:pt x="154" y="0"/>
                    </a:cubicBezTo>
                    <a:lnTo>
                      <a:pt x="77" y="4"/>
                    </a:lnTo>
                    <a:close/>
                    <a:moveTo>
                      <a:pt x="145" y="83"/>
                    </a:moveTo>
                    <a:cubicBezTo>
                      <a:pt x="142" y="83"/>
                      <a:pt x="77" y="80"/>
                      <a:pt x="77" y="80"/>
                    </a:cubicBezTo>
                    <a:cubicBezTo>
                      <a:pt x="77" y="80"/>
                      <a:pt x="12" y="83"/>
                      <a:pt x="9" y="83"/>
                    </a:cubicBezTo>
                    <a:cubicBezTo>
                      <a:pt x="9" y="80"/>
                      <a:pt x="9" y="9"/>
                      <a:pt x="9" y="6"/>
                    </a:cubicBezTo>
                    <a:cubicBezTo>
                      <a:pt x="12" y="6"/>
                      <a:pt x="77" y="10"/>
                      <a:pt x="77" y="10"/>
                    </a:cubicBezTo>
                    <a:cubicBezTo>
                      <a:pt x="77" y="10"/>
                      <a:pt x="142" y="6"/>
                      <a:pt x="145" y="6"/>
                    </a:cubicBezTo>
                    <a:cubicBezTo>
                      <a:pt x="145" y="9"/>
                      <a:pt x="145" y="80"/>
                      <a:pt x="145"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5" name="Freeform 118"/>
              <p:cNvSpPr/>
              <p:nvPr/>
            </p:nvSpPr>
            <p:spPr bwMode="auto">
              <a:xfrm>
                <a:off x="3746" y="1512"/>
                <a:ext cx="102" cy="153"/>
              </a:xfrm>
              <a:custGeom>
                <a:avLst/>
                <a:gdLst>
                  <a:gd name="T0" fmla="*/ 102 w 102"/>
                  <a:gd name="T1" fmla="*/ 0 h 153"/>
                  <a:gd name="T2" fmla="*/ 38 w 102"/>
                  <a:gd name="T3" fmla="*/ 37 h 153"/>
                  <a:gd name="T4" fmla="*/ 0 w 102"/>
                  <a:gd name="T5" fmla="*/ 37 h 153"/>
                  <a:gd name="T6" fmla="*/ 0 w 102"/>
                  <a:gd name="T7" fmla="*/ 116 h 153"/>
                  <a:gd name="T8" fmla="*/ 38 w 102"/>
                  <a:gd name="T9" fmla="*/ 116 h 153"/>
                  <a:gd name="T10" fmla="*/ 102 w 102"/>
                  <a:gd name="T11" fmla="*/ 153 h 153"/>
                  <a:gd name="T12" fmla="*/ 102 w 102"/>
                  <a:gd name="T13" fmla="*/ 0 h 153"/>
                </a:gdLst>
                <a:ahLst/>
                <a:cxnLst>
                  <a:cxn ang="0">
                    <a:pos x="T0" y="T1"/>
                  </a:cxn>
                  <a:cxn ang="0">
                    <a:pos x="T2" y="T3"/>
                  </a:cxn>
                  <a:cxn ang="0">
                    <a:pos x="T4" y="T5"/>
                  </a:cxn>
                  <a:cxn ang="0">
                    <a:pos x="T6" y="T7"/>
                  </a:cxn>
                  <a:cxn ang="0">
                    <a:pos x="T8" y="T9"/>
                  </a:cxn>
                  <a:cxn ang="0">
                    <a:pos x="T10" y="T11"/>
                  </a:cxn>
                  <a:cxn ang="0">
                    <a:pos x="T12" y="T13"/>
                  </a:cxn>
                </a:cxnLst>
                <a:rect l="0" t="0" r="r" b="b"/>
                <a:pathLst>
                  <a:path w="102" h="153">
                    <a:moveTo>
                      <a:pt x="102" y="0"/>
                    </a:moveTo>
                    <a:lnTo>
                      <a:pt x="38" y="37"/>
                    </a:lnTo>
                    <a:lnTo>
                      <a:pt x="0" y="37"/>
                    </a:lnTo>
                    <a:lnTo>
                      <a:pt x="0" y="116"/>
                    </a:lnTo>
                    <a:lnTo>
                      <a:pt x="38" y="116"/>
                    </a:lnTo>
                    <a:lnTo>
                      <a:pt x="102" y="153"/>
                    </a:lnTo>
                    <a:lnTo>
                      <a:pt x="10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6" name="Rectangle 119"/>
              <p:cNvSpPr>
                <a:spLocks noChangeArrowheads="1"/>
              </p:cNvSpPr>
              <p:nvPr/>
            </p:nvSpPr>
            <p:spPr bwMode="auto">
              <a:xfrm>
                <a:off x="3864" y="1550"/>
                <a:ext cx="11" cy="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7" name="Rectangle 120"/>
              <p:cNvSpPr>
                <a:spLocks noChangeArrowheads="1"/>
              </p:cNvSpPr>
              <p:nvPr/>
            </p:nvSpPr>
            <p:spPr bwMode="auto">
              <a:xfrm>
                <a:off x="3888" y="1540"/>
                <a:ext cx="11"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8" name="Rectangle 121"/>
              <p:cNvSpPr>
                <a:spLocks noChangeArrowheads="1"/>
              </p:cNvSpPr>
              <p:nvPr/>
            </p:nvSpPr>
            <p:spPr bwMode="auto">
              <a:xfrm>
                <a:off x="3911" y="1530"/>
                <a:ext cx="11" cy="1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9" name="Freeform 122"/>
              <p:cNvSpPr/>
              <p:nvPr/>
            </p:nvSpPr>
            <p:spPr bwMode="auto">
              <a:xfrm>
                <a:off x="4181" y="1438"/>
                <a:ext cx="147" cy="307"/>
              </a:xfrm>
              <a:custGeom>
                <a:avLst/>
                <a:gdLst>
                  <a:gd name="T0" fmla="*/ 72 w 104"/>
                  <a:gd name="T1" fmla="*/ 91 h 216"/>
                  <a:gd name="T2" fmla="*/ 61 w 104"/>
                  <a:gd name="T3" fmla="*/ 57 h 216"/>
                  <a:gd name="T4" fmla="*/ 61 w 104"/>
                  <a:gd name="T5" fmla="*/ 30 h 216"/>
                  <a:gd name="T6" fmla="*/ 65 w 104"/>
                  <a:gd name="T7" fmla="*/ 30 h 216"/>
                  <a:gd name="T8" fmla="*/ 65 w 104"/>
                  <a:gd name="T9" fmla="*/ 26 h 216"/>
                  <a:gd name="T10" fmla="*/ 61 w 104"/>
                  <a:gd name="T11" fmla="*/ 26 h 216"/>
                  <a:gd name="T12" fmla="*/ 61 w 104"/>
                  <a:gd name="T13" fmla="*/ 0 h 216"/>
                  <a:gd name="T14" fmla="*/ 43 w 104"/>
                  <a:gd name="T15" fmla="*/ 0 h 216"/>
                  <a:gd name="T16" fmla="*/ 43 w 104"/>
                  <a:gd name="T17" fmla="*/ 26 h 216"/>
                  <a:gd name="T18" fmla="*/ 39 w 104"/>
                  <a:gd name="T19" fmla="*/ 26 h 216"/>
                  <a:gd name="T20" fmla="*/ 39 w 104"/>
                  <a:gd name="T21" fmla="*/ 30 h 216"/>
                  <a:gd name="T22" fmla="*/ 43 w 104"/>
                  <a:gd name="T23" fmla="*/ 30 h 216"/>
                  <a:gd name="T24" fmla="*/ 43 w 104"/>
                  <a:gd name="T25" fmla="*/ 57 h 216"/>
                  <a:gd name="T26" fmla="*/ 32 w 104"/>
                  <a:gd name="T27" fmla="*/ 91 h 216"/>
                  <a:gd name="T28" fmla="*/ 23 w 104"/>
                  <a:gd name="T29" fmla="*/ 216 h 216"/>
                  <a:gd name="T30" fmla="*/ 50 w 104"/>
                  <a:gd name="T31" fmla="*/ 216 h 216"/>
                  <a:gd name="T32" fmla="*/ 52 w 104"/>
                  <a:gd name="T33" fmla="*/ 215 h 216"/>
                  <a:gd name="T34" fmla="*/ 54 w 104"/>
                  <a:gd name="T35" fmla="*/ 216 h 216"/>
                  <a:gd name="T36" fmla="*/ 81 w 104"/>
                  <a:gd name="T37" fmla="*/ 216 h 216"/>
                  <a:gd name="T38" fmla="*/ 72 w 104"/>
                  <a:gd name="T39" fmla="*/ 9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216">
                    <a:moveTo>
                      <a:pt x="72" y="91"/>
                    </a:moveTo>
                    <a:cubicBezTo>
                      <a:pt x="72" y="91"/>
                      <a:pt x="63" y="79"/>
                      <a:pt x="61" y="57"/>
                    </a:cubicBezTo>
                    <a:cubicBezTo>
                      <a:pt x="61" y="30"/>
                      <a:pt x="61" y="30"/>
                      <a:pt x="61" y="30"/>
                    </a:cubicBezTo>
                    <a:cubicBezTo>
                      <a:pt x="65" y="30"/>
                      <a:pt x="65" y="30"/>
                      <a:pt x="65" y="30"/>
                    </a:cubicBezTo>
                    <a:cubicBezTo>
                      <a:pt x="65" y="26"/>
                      <a:pt x="65" y="26"/>
                      <a:pt x="65" y="26"/>
                    </a:cubicBezTo>
                    <a:cubicBezTo>
                      <a:pt x="61" y="26"/>
                      <a:pt x="61" y="26"/>
                      <a:pt x="61" y="26"/>
                    </a:cubicBezTo>
                    <a:cubicBezTo>
                      <a:pt x="61" y="0"/>
                      <a:pt x="61" y="0"/>
                      <a:pt x="61" y="0"/>
                    </a:cubicBezTo>
                    <a:cubicBezTo>
                      <a:pt x="43" y="0"/>
                      <a:pt x="43" y="0"/>
                      <a:pt x="43" y="0"/>
                    </a:cubicBezTo>
                    <a:cubicBezTo>
                      <a:pt x="43" y="26"/>
                      <a:pt x="43" y="26"/>
                      <a:pt x="43" y="26"/>
                    </a:cubicBezTo>
                    <a:cubicBezTo>
                      <a:pt x="39" y="26"/>
                      <a:pt x="39" y="26"/>
                      <a:pt x="39" y="26"/>
                    </a:cubicBezTo>
                    <a:cubicBezTo>
                      <a:pt x="39" y="30"/>
                      <a:pt x="39" y="30"/>
                      <a:pt x="39" y="30"/>
                    </a:cubicBezTo>
                    <a:cubicBezTo>
                      <a:pt x="43" y="30"/>
                      <a:pt x="43" y="30"/>
                      <a:pt x="43" y="30"/>
                    </a:cubicBezTo>
                    <a:cubicBezTo>
                      <a:pt x="43" y="57"/>
                      <a:pt x="43" y="57"/>
                      <a:pt x="43" y="57"/>
                    </a:cubicBezTo>
                    <a:cubicBezTo>
                      <a:pt x="41" y="79"/>
                      <a:pt x="32" y="91"/>
                      <a:pt x="32" y="91"/>
                    </a:cubicBezTo>
                    <a:cubicBezTo>
                      <a:pt x="0" y="126"/>
                      <a:pt x="23" y="216"/>
                      <a:pt x="23" y="216"/>
                    </a:cubicBezTo>
                    <a:cubicBezTo>
                      <a:pt x="50" y="216"/>
                      <a:pt x="50" y="216"/>
                      <a:pt x="50" y="216"/>
                    </a:cubicBezTo>
                    <a:cubicBezTo>
                      <a:pt x="52" y="215"/>
                      <a:pt x="52" y="215"/>
                      <a:pt x="52" y="215"/>
                    </a:cubicBezTo>
                    <a:cubicBezTo>
                      <a:pt x="54" y="216"/>
                      <a:pt x="54" y="216"/>
                      <a:pt x="54" y="216"/>
                    </a:cubicBezTo>
                    <a:cubicBezTo>
                      <a:pt x="81" y="216"/>
                      <a:pt x="81" y="216"/>
                      <a:pt x="81" y="216"/>
                    </a:cubicBezTo>
                    <a:cubicBezTo>
                      <a:pt x="81" y="216"/>
                      <a:pt x="104" y="126"/>
                      <a:pt x="72"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0" name="Freeform 123"/>
              <p:cNvSpPr/>
              <p:nvPr/>
            </p:nvSpPr>
            <p:spPr bwMode="auto">
              <a:xfrm>
                <a:off x="4666" y="1495"/>
                <a:ext cx="39" cy="49"/>
              </a:xfrm>
              <a:custGeom>
                <a:avLst/>
                <a:gdLst>
                  <a:gd name="T0" fmla="*/ 6 w 27"/>
                  <a:gd name="T1" fmla="*/ 33 h 35"/>
                  <a:gd name="T2" fmla="*/ 6 w 27"/>
                  <a:gd name="T3" fmla="*/ 33 h 35"/>
                  <a:gd name="T4" fmla="*/ 17 w 27"/>
                  <a:gd name="T5" fmla="*/ 28 h 35"/>
                  <a:gd name="T6" fmla="*/ 25 w 27"/>
                  <a:gd name="T7" fmla="*/ 14 h 35"/>
                  <a:gd name="T8" fmla="*/ 20 w 27"/>
                  <a:gd name="T9" fmla="*/ 3 h 35"/>
                  <a:gd name="T10" fmla="*/ 17 w 27"/>
                  <a:gd name="T11" fmla="*/ 2 h 35"/>
                  <a:gd name="T12" fmla="*/ 5 w 27"/>
                  <a:gd name="T13" fmla="*/ 6 h 35"/>
                  <a:gd name="T14" fmla="*/ 2 w 27"/>
                  <a:gd name="T15" fmla="*/ 21 h 35"/>
                  <a:gd name="T16" fmla="*/ 6 w 27"/>
                  <a:gd name="T17" fmla="*/ 3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35">
                    <a:moveTo>
                      <a:pt x="6" y="33"/>
                    </a:moveTo>
                    <a:cubicBezTo>
                      <a:pt x="6" y="33"/>
                      <a:pt x="6" y="33"/>
                      <a:pt x="6" y="33"/>
                    </a:cubicBezTo>
                    <a:cubicBezTo>
                      <a:pt x="11" y="35"/>
                      <a:pt x="15" y="32"/>
                      <a:pt x="17" y="28"/>
                    </a:cubicBezTo>
                    <a:cubicBezTo>
                      <a:pt x="25" y="14"/>
                      <a:pt x="25" y="14"/>
                      <a:pt x="25" y="14"/>
                    </a:cubicBezTo>
                    <a:cubicBezTo>
                      <a:pt x="27" y="10"/>
                      <a:pt x="24" y="4"/>
                      <a:pt x="20" y="3"/>
                    </a:cubicBezTo>
                    <a:cubicBezTo>
                      <a:pt x="17" y="2"/>
                      <a:pt x="17" y="2"/>
                      <a:pt x="17" y="2"/>
                    </a:cubicBezTo>
                    <a:cubicBezTo>
                      <a:pt x="13" y="0"/>
                      <a:pt x="7" y="2"/>
                      <a:pt x="5" y="6"/>
                    </a:cubicBezTo>
                    <a:cubicBezTo>
                      <a:pt x="2" y="21"/>
                      <a:pt x="2" y="21"/>
                      <a:pt x="2" y="21"/>
                    </a:cubicBezTo>
                    <a:cubicBezTo>
                      <a:pt x="0" y="26"/>
                      <a:pt x="1" y="31"/>
                      <a:pt x="6"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1" name="Freeform 124"/>
              <p:cNvSpPr/>
              <p:nvPr/>
            </p:nvSpPr>
            <p:spPr bwMode="auto">
              <a:xfrm>
                <a:off x="4659" y="1542"/>
                <a:ext cx="22" cy="21"/>
              </a:xfrm>
              <a:custGeom>
                <a:avLst/>
                <a:gdLst>
                  <a:gd name="T0" fmla="*/ 14 w 15"/>
                  <a:gd name="T1" fmla="*/ 10 h 15"/>
                  <a:gd name="T2" fmla="*/ 10 w 15"/>
                  <a:gd name="T3" fmla="*/ 1 h 15"/>
                  <a:gd name="T4" fmla="*/ 1 w 15"/>
                  <a:gd name="T5" fmla="*/ 5 h 15"/>
                  <a:gd name="T6" fmla="*/ 5 w 15"/>
                  <a:gd name="T7" fmla="*/ 13 h 15"/>
                  <a:gd name="T8" fmla="*/ 14 w 15"/>
                  <a:gd name="T9" fmla="*/ 10 h 15"/>
                </a:gdLst>
                <a:ahLst/>
                <a:cxnLst>
                  <a:cxn ang="0">
                    <a:pos x="T0" y="T1"/>
                  </a:cxn>
                  <a:cxn ang="0">
                    <a:pos x="T2" y="T3"/>
                  </a:cxn>
                  <a:cxn ang="0">
                    <a:pos x="T4" y="T5"/>
                  </a:cxn>
                  <a:cxn ang="0">
                    <a:pos x="T6" y="T7"/>
                  </a:cxn>
                  <a:cxn ang="0">
                    <a:pos x="T8" y="T9"/>
                  </a:cxn>
                </a:cxnLst>
                <a:rect l="0" t="0" r="r" b="b"/>
                <a:pathLst>
                  <a:path w="15" h="15">
                    <a:moveTo>
                      <a:pt x="14" y="10"/>
                    </a:moveTo>
                    <a:cubicBezTo>
                      <a:pt x="15" y="6"/>
                      <a:pt x="13" y="2"/>
                      <a:pt x="10" y="1"/>
                    </a:cubicBezTo>
                    <a:cubicBezTo>
                      <a:pt x="7" y="0"/>
                      <a:pt x="3" y="1"/>
                      <a:pt x="1" y="5"/>
                    </a:cubicBezTo>
                    <a:cubicBezTo>
                      <a:pt x="0" y="8"/>
                      <a:pt x="2" y="12"/>
                      <a:pt x="5" y="13"/>
                    </a:cubicBezTo>
                    <a:cubicBezTo>
                      <a:pt x="8" y="15"/>
                      <a:pt x="12" y="13"/>
                      <a:pt x="14"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2" name="Freeform 125"/>
              <p:cNvSpPr/>
              <p:nvPr/>
            </p:nvSpPr>
            <p:spPr bwMode="auto">
              <a:xfrm>
                <a:off x="4611" y="1540"/>
                <a:ext cx="48" cy="30"/>
              </a:xfrm>
              <a:custGeom>
                <a:avLst/>
                <a:gdLst>
                  <a:gd name="T0" fmla="*/ 33 w 34"/>
                  <a:gd name="T1" fmla="*/ 8 h 21"/>
                  <a:gd name="T2" fmla="*/ 24 w 34"/>
                  <a:gd name="T3" fmla="*/ 1 h 21"/>
                  <a:gd name="T4" fmla="*/ 8 w 34"/>
                  <a:gd name="T5" fmla="*/ 0 h 21"/>
                  <a:gd name="T6" fmla="*/ 0 w 34"/>
                  <a:gd name="T7" fmla="*/ 10 h 21"/>
                  <a:gd name="T8" fmla="*/ 0 w 34"/>
                  <a:gd name="T9" fmla="*/ 12 h 21"/>
                  <a:gd name="T10" fmla="*/ 10 w 34"/>
                  <a:gd name="T11" fmla="*/ 21 h 21"/>
                  <a:gd name="T12" fmla="*/ 25 w 34"/>
                  <a:gd name="T13" fmla="*/ 18 h 21"/>
                  <a:gd name="T14" fmla="*/ 33 w 34"/>
                  <a:gd name="T15" fmla="*/ 9 h 21"/>
                  <a:gd name="T16" fmla="*/ 33 w 34"/>
                  <a:gd name="T17"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21">
                    <a:moveTo>
                      <a:pt x="33" y="8"/>
                    </a:moveTo>
                    <a:cubicBezTo>
                      <a:pt x="33" y="3"/>
                      <a:pt x="29" y="1"/>
                      <a:pt x="24" y="1"/>
                    </a:cubicBezTo>
                    <a:cubicBezTo>
                      <a:pt x="8" y="0"/>
                      <a:pt x="8" y="0"/>
                      <a:pt x="8" y="0"/>
                    </a:cubicBezTo>
                    <a:cubicBezTo>
                      <a:pt x="3" y="0"/>
                      <a:pt x="0" y="5"/>
                      <a:pt x="0" y="10"/>
                    </a:cubicBezTo>
                    <a:cubicBezTo>
                      <a:pt x="0" y="12"/>
                      <a:pt x="0" y="12"/>
                      <a:pt x="0" y="12"/>
                    </a:cubicBezTo>
                    <a:cubicBezTo>
                      <a:pt x="1" y="17"/>
                      <a:pt x="5" y="21"/>
                      <a:pt x="10" y="21"/>
                    </a:cubicBezTo>
                    <a:cubicBezTo>
                      <a:pt x="25" y="18"/>
                      <a:pt x="25" y="18"/>
                      <a:pt x="25" y="18"/>
                    </a:cubicBezTo>
                    <a:cubicBezTo>
                      <a:pt x="30" y="17"/>
                      <a:pt x="34" y="14"/>
                      <a:pt x="33" y="9"/>
                    </a:cubicBezTo>
                    <a:lnTo>
                      <a:pt x="33"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3" name="Freeform 126"/>
              <p:cNvSpPr/>
              <p:nvPr/>
            </p:nvSpPr>
            <p:spPr bwMode="auto">
              <a:xfrm>
                <a:off x="4668" y="1557"/>
                <a:ext cx="41" cy="50"/>
              </a:xfrm>
              <a:custGeom>
                <a:avLst/>
                <a:gdLst>
                  <a:gd name="T0" fmla="*/ 5 w 29"/>
                  <a:gd name="T1" fmla="*/ 3 h 35"/>
                  <a:gd name="T2" fmla="*/ 5 w 29"/>
                  <a:gd name="T3" fmla="*/ 3 h 35"/>
                  <a:gd name="T4" fmla="*/ 3 w 29"/>
                  <a:gd name="T5" fmla="*/ 15 h 35"/>
                  <a:gd name="T6" fmla="*/ 9 w 29"/>
                  <a:gd name="T7" fmla="*/ 29 h 35"/>
                  <a:gd name="T8" fmla="*/ 21 w 29"/>
                  <a:gd name="T9" fmla="*/ 33 h 35"/>
                  <a:gd name="T10" fmla="*/ 23 w 29"/>
                  <a:gd name="T11" fmla="*/ 31 h 35"/>
                  <a:gd name="T12" fmla="*/ 27 w 29"/>
                  <a:gd name="T13" fmla="*/ 19 h 35"/>
                  <a:gd name="T14" fmla="*/ 17 w 29"/>
                  <a:gd name="T15" fmla="*/ 7 h 35"/>
                  <a:gd name="T16" fmla="*/ 5 w 29"/>
                  <a:gd name="T17"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5">
                    <a:moveTo>
                      <a:pt x="5" y="3"/>
                    </a:moveTo>
                    <a:cubicBezTo>
                      <a:pt x="5" y="3"/>
                      <a:pt x="5" y="3"/>
                      <a:pt x="5" y="3"/>
                    </a:cubicBezTo>
                    <a:cubicBezTo>
                      <a:pt x="1" y="6"/>
                      <a:pt x="0" y="11"/>
                      <a:pt x="3" y="15"/>
                    </a:cubicBezTo>
                    <a:cubicBezTo>
                      <a:pt x="9" y="29"/>
                      <a:pt x="9" y="29"/>
                      <a:pt x="9" y="29"/>
                    </a:cubicBezTo>
                    <a:cubicBezTo>
                      <a:pt x="11" y="34"/>
                      <a:pt x="17" y="35"/>
                      <a:pt x="21" y="33"/>
                    </a:cubicBezTo>
                    <a:cubicBezTo>
                      <a:pt x="23" y="31"/>
                      <a:pt x="23" y="31"/>
                      <a:pt x="23" y="31"/>
                    </a:cubicBezTo>
                    <a:cubicBezTo>
                      <a:pt x="28" y="29"/>
                      <a:pt x="29" y="23"/>
                      <a:pt x="27" y="19"/>
                    </a:cubicBezTo>
                    <a:cubicBezTo>
                      <a:pt x="17" y="7"/>
                      <a:pt x="17" y="7"/>
                      <a:pt x="17" y="7"/>
                    </a:cubicBezTo>
                    <a:cubicBezTo>
                      <a:pt x="14" y="2"/>
                      <a:pt x="10" y="0"/>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4" name="Freeform 127"/>
              <p:cNvSpPr>
                <a:spLocks noEditPoints="1"/>
              </p:cNvSpPr>
              <p:nvPr/>
            </p:nvSpPr>
            <p:spPr bwMode="auto">
              <a:xfrm>
                <a:off x="4600" y="1480"/>
                <a:ext cx="139" cy="228"/>
              </a:xfrm>
              <a:custGeom>
                <a:avLst/>
                <a:gdLst>
                  <a:gd name="T0" fmla="*/ 82 w 98"/>
                  <a:gd name="T1" fmla="*/ 142 h 160"/>
                  <a:gd name="T2" fmla="*/ 75 w 98"/>
                  <a:gd name="T3" fmla="*/ 142 h 160"/>
                  <a:gd name="T4" fmla="*/ 71 w 98"/>
                  <a:gd name="T5" fmla="*/ 137 h 160"/>
                  <a:gd name="T6" fmla="*/ 56 w 98"/>
                  <a:gd name="T7" fmla="*/ 137 h 160"/>
                  <a:gd name="T8" fmla="*/ 56 w 98"/>
                  <a:gd name="T9" fmla="*/ 98 h 160"/>
                  <a:gd name="T10" fmla="*/ 98 w 98"/>
                  <a:gd name="T11" fmla="*/ 49 h 160"/>
                  <a:gd name="T12" fmla="*/ 49 w 98"/>
                  <a:gd name="T13" fmla="*/ 0 h 160"/>
                  <a:gd name="T14" fmla="*/ 0 w 98"/>
                  <a:gd name="T15" fmla="*/ 49 h 160"/>
                  <a:gd name="T16" fmla="*/ 42 w 98"/>
                  <a:gd name="T17" fmla="*/ 98 h 160"/>
                  <a:gd name="T18" fmla="*/ 42 w 98"/>
                  <a:gd name="T19" fmla="*/ 137 h 160"/>
                  <a:gd name="T20" fmla="*/ 27 w 98"/>
                  <a:gd name="T21" fmla="*/ 137 h 160"/>
                  <a:gd name="T22" fmla="*/ 23 w 98"/>
                  <a:gd name="T23" fmla="*/ 142 h 160"/>
                  <a:gd name="T24" fmla="*/ 16 w 98"/>
                  <a:gd name="T25" fmla="*/ 142 h 160"/>
                  <a:gd name="T26" fmla="*/ 11 w 98"/>
                  <a:gd name="T27" fmla="*/ 146 h 160"/>
                  <a:gd name="T28" fmla="*/ 8 w 98"/>
                  <a:gd name="T29" fmla="*/ 155 h 160"/>
                  <a:gd name="T30" fmla="*/ 13 w 98"/>
                  <a:gd name="T31" fmla="*/ 160 h 160"/>
                  <a:gd name="T32" fmla="*/ 85 w 98"/>
                  <a:gd name="T33" fmla="*/ 160 h 160"/>
                  <a:gd name="T34" fmla="*/ 90 w 98"/>
                  <a:gd name="T35" fmla="*/ 155 h 160"/>
                  <a:gd name="T36" fmla="*/ 87 w 98"/>
                  <a:gd name="T37" fmla="*/ 146 h 160"/>
                  <a:gd name="T38" fmla="*/ 82 w 98"/>
                  <a:gd name="T39" fmla="*/ 142 h 160"/>
                  <a:gd name="T40" fmla="*/ 2 w 98"/>
                  <a:gd name="T41" fmla="*/ 49 h 160"/>
                  <a:gd name="T42" fmla="*/ 49 w 98"/>
                  <a:gd name="T43" fmla="*/ 2 h 160"/>
                  <a:gd name="T44" fmla="*/ 96 w 98"/>
                  <a:gd name="T45" fmla="*/ 49 h 160"/>
                  <a:gd name="T46" fmla="*/ 49 w 98"/>
                  <a:gd name="T47" fmla="*/ 97 h 160"/>
                  <a:gd name="T48" fmla="*/ 2 w 98"/>
                  <a:gd name="T49" fmla="*/ 4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60">
                    <a:moveTo>
                      <a:pt x="82" y="142"/>
                    </a:moveTo>
                    <a:cubicBezTo>
                      <a:pt x="75" y="142"/>
                      <a:pt x="75" y="142"/>
                      <a:pt x="75" y="142"/>
                    </a:cubicBezTo>
                    <a:cubicBezTo>
                      <a:pt x="75" y="139"/>
                      <a:pt x="73" y="137"/>
                      <a:pt x="71" y="137"/>
                    </a:cubicBezTo>
                    <a:cubicBezTo>
                      <a:pt x="56" y="137"/>
                      <a:pt x="56" y="137"/>
                      <a:pt x="56" y="137"/>
                    </a:cubicBezTo>
                    <a:cubicBezTo>
                      <a:pt x="56" y="98"/>
                      <a:pt x="56" y="98"/>
                      <a:pt x="56" y="98"/>
                    </a:cubicBezTo>
                    <a:cubicBezTo>
                      <a:pt x="80" y="95"/>
                      <a:pt x="98" y="74"/>
                      <a:pt x="98" y="49"/>
                    </a:cubicBezTo>
                    <a:cubicBezTo>
                      <a:pt x="98" y="22"/>
                      <a:pt x="76" y="0"/>
                      <a:pt x="49" y="0"/>
                    </a:cubicBezTo>
                    <a:cubicBezTo>
                      <a:pt x="22" y="0"/>
                      <a:pt x="0" y="22"/>
                      <a:pt x="0" y="49"/>
                    </a:cubicBezTo>
                    <a:cubicBezTo>
                      <a:pt x="0" y="74"/>
                      <a:pt x="18" y="95"/>
                      <a:pt x="42" y="98"/>
                    </a:cubicBezTo>
                    <a:cubicBezTo>
                      <a:pt x="42" y="137"/>
                      <a:pt x="42" y="137"/>
                      <a:pt x="42" y="137"/>
                    </a:cubicBezTo>
                    <a:cubicBezTo>
                      <a:pt x="27" y="137"/>
                      <a:pt x="27" y="137"/>
                      <a:pt x="27" y="137"/>
                    </a:cubicBezTo>
                    <a:cubicBezTo>
                      <a:pt x="25" y="137"/>
                      <a:pt x="23" y="139"/>
                      <a:pt x="23" y="142"/>
                    </a:cubicBezTo>
                    <a:cubicBezTo>
                      <a:pt x="16" y="142"/>
                      <a:pt x="16" y="142"/>
                      <a:pt x="16" y="142"/>
                    </a:cubicBezTo>
                    <a:cubicBezTo>
                      <a:pt x="13" y="142"/>
                      <a:pt x="11" y="144"/>
                      <a:pt x="11" y="146"/>
                    </a:cubicBezTo>
                    <a:cubicBezTo>
                      <a:pt x="8" y="155"/>
                      <a:pt x="8" y="155"/>
                      <a:pt x="8" y="155"/>
                    </a:cubicBezTo>
                    <a:cubicBezTo>
                      <a:pt x="8" y="158"/>
                      <a:pt x="10" y="160"/>
                      <a:pt x="13" y="160"/>
                    </a:cubicBezTo>
                    <a:cubicBezTo>
                      <a:pt x="85" y="160"/>
                      <a:pt x="85" y="160"/>
                      <a:pt x="85" y="160"/>
                    </a:cubicBezTo>
                    <a:cubicBezTo>
                      <a:pt x="88" y="160"/>
                      <a:pt x="90" y="158"/>
                      <a:pt x="90" y="155"/>
                    </a:cubicBezTo>
                    <a:cubicBezTo>
                      <a:pt x="87" y="146"/>
                      <a:pt x="87" y="146"/>
                      <a:pt x="87" y="146"/>
                    </a:cubicBezTo>
                    <a:cubicBezTo>
                      <a:pt x="87" y="144"/>
                      <a:pt x="85" y="142"/>
                      <a:pt x="82" y="142"/>
                    </a:cubicBezTo>
                    <a:close/>
                    <a:moveTo>
                      <a:pt x="2" y="49"/>
                    </a:moveTo>
                    <a:cubicBezTo>
                      <a:pt x="2" y="23"/>
                      <a:pt x="23" y="2"/>
                      <a:pt x="49" y="2"/>
                    </a:cubicBezTo>
                    <a:cubicBezTo>
                      <a:pt x="75" y="2"/>
                      <a:pt x="96" y="23"/>
                      <a:pt x="96" y="49"/>
                    </a:cubicBezTo>
                    <a:cubicBezTo>
                      <a:pt x="96" y="75"/>
                      <a:pt x="75" y="97"/>
                      <a:pt x="49" y="97"/>
                    </a:cubicBezTo>
                    <a:cubicBezTo>
                      <a:pt x="23" y="97"/>
                      <a:pt x="2" y="75"/>
                      <a:pt x="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5" name="Freeform 128"/>
              <p:cNvSpPr/>
              <p:nvPr/>
            </p:nvSpPr>
            <p:spPr bwMode="auto">
              <a:xfrm>
                <a:off x="4949" y="1527"/>
                <a:ext cx="85" cy="76"/>
              </a:xfrm>
              <a:custGeom>
                <a:avLst/>
                <a:gdLst>
                  <a:gd name="T0" fmla="*/ 57 w 60"/>
                  <a:gd name="T1" fmla="*/ 8 h 53"/>
                  <a:gd name="T2" fmla="*/ 4 w 60"/>
                  <a:gd name="T3" fmla="*/ 0 h 53"/>
                  <a:gd name="T4" fmla="*/ 0 w 60"/>
                  <a:gd name="T5" fmla="*/ 4 h 53"/>
                  <a:gd name="T6" fmla="*/ 0 w 60"/>
                  <a:gd name="T7" fmla="*/ 49 h 53"/>
                  <a:gd name="T8" fmla="*/ 4 w 60"/>
                  <a:gd name="T9" fmla="*/ 53 h 53"/>
                  <a:gd name="T10" fmla="*/ 57 w 60"/>
                  <a:gd name="T11" fmla="*/ 45 h 53"/>
                  <a:gd name="T12" fmla="*/ 60 w 60"/>
                  <a:gd name="T13" fmla="*/ 41 h 53"/>
                  <a:gd name="T14" fmla="*/ 60 w 60"/>
                  <a:gd name="T15" fmla="*/ 12 h 53"/>
                  <a:gd name="T16" fmla="*/ 57 w 60"/>
                  <a:gd name="T17" fmla="*/ 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53">
                    <a:moveTo>
                      <a:pt x="57" y="8"/>
                    </a:moveTo>
                    <a:cubicBezTo>
                      <a:pt x="4" y="0"/>
                      <a:pt x="4" y="0"/>
                      <a:pt x="4" y="0"/>
                    </a:cubicBezTo>
                    <a:cubicBezTo>
                      <a:pt x="2" y="0"/>
                      <a:pt x="0" y="2"/>
                      <a:pt x="0" y="4"/>
                    </a:cubicBezTo>
                    <a:cubicBezTo>
                      <a:pt x="0" y="49"/>
                      <a:pt x="0" y="49"/>
                      <a:pt x="0" y="49"/>
                    </a:cubicBezTo>
                    <a:cubicBezTo>
                      <a:pt x="0" y="51"/>
                      <a:pt x="2" y="53"/>
                      <a:pt x="4" y="53"/>
                    </a:cubicBezTo>
                    <a:cubicBezTo>
                      <a:pt x="57" y="45"/>
                      <a:pt x="57" y="45"/>
                      <a:pt x="57" y="45"/>
                    </a:cubicBezTo>
                    <a:cubicBezTo>
                      <a:pt x="59" y="45"/>
                      <a:pt x="60" y="43"/>
                      <a:pt x="60" y="41"/>
                    </a:cubicBezTo>
                    <a:cubicBezTo>
                      <a:pt x="60" y="12"/>
                      <a:pt x="60" y="12"/>
                      <a:pt x="60" y="12"/>
                    </a:cubicBezTo>
                    <a:cubicBezTo>
                      <a:pt x="60" y="10"/>
                      <a:pt x="59" y="8"/>
                      <a:pt x="5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6" name="Freeform 129"/>
              <p:cNvSpPr/>
              <p:nvPr/>
            </p:nvSpPr>
            <p:spPr bwMode="auto">
              <a:xfrm>
                <a:off x="5077" y="1527"/>
                <a:ext cx="85" cy="76"/>
              </a:xfrm>
              <a:custGeom>
                <a:avLst/>
                <a:gdLst>
                  <a:gd name="T0" fmla="*/ 56 w 60"/>
                  <a:gd name="T1" fmla="*/ 53 h 53"/>
                  <a:gd name="T2" fmla="*/ 60 w 60"/>
                  <a:gd name="T3" fmla="*/ 49 h 53"/>
                  <a:gd name="T4" fmla="*/ 60 w 60"/>
                  <a:gd name="T5" fmla="*/ 4 h 53"/>
                  <a:gd name="T6" fmla="*/ 56 w 60"/>
                  <a:gd name="T7" fmla="*/ 0 h 53"/>
                  <a:gd name="T8" fmla="*/ 3 w 60"/>
                  <a:gd name="T9" fmla="*/ 8 h 53"/>
                  <a:gd name="T10" fmla="*/ 0 w 60"/>
                  <a:gd name="T11" fmla="*/ 12 h 53"/>
                  <a:gd name="T12" fmla="*/ 0 w 60"/>
                  <a:gd name="T13" fmla="*/ 41 h 53"/>
                  <a:gd name="T14" fmla="*/ 3 w 60"/>
                  <a:gd name="T15" fmla="*/ 45 h 53"/>
                  <a:gd name="T16" fmla="*/ 56 w 60"/>
                  <a:gd name="T17"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53">
                    <a:moveTo>
                      <a:pt x="56" y="53"/>
                    </a:moveTo>
                    <a:cubicBezTo>
                      <a:pt x="58" y="53"/>
                      <a:pt x="60" y="51"/>
                      <a:pt x="60" y="49"/>
                    </a:cubicBezTo>
                    <a:cubicBezTo>
                      <a:pt x="60" y="4"/>
                      <a:pt x="60" y="4"/>
                      <a:pt x="60" y="4"/>
                    </a:cubicBezTo>
                    <a:cubicBezTo>
                      <a:pt x="60" y="2"/>
                      <a:pt x="58" y="0"/>
                      <a:pt x="56" y="0"/>
                    </a:cubicBezTo>
                    <a:cubicBezTo>
                      <a:pt x="3" y="8"/>
                      <a:pt x="3" y="8"/>
                      <a:pt x="3" y="8"/>
                    </a:cubicBezTo>
                    <a:cubicBezTo>
                      <a:pt x="1" y="8"/>
                      <a:pt x="0" y="10"/>
                      <a:pt x="0" y="12"/>
                    </a:cubicBezTo>
                    <a:cubicBezTo>
                      <a:pt x="0" y="41"/>
                      <a:pt x="0" y="41"/>
                      <a:pt x="0" y="41"/>
                    </a:cubicBezTo>
                    <a:cubicBezTo>
                      <a:pt x="0" y="43"/>
                      <a:pt x="1" y="45"/>
                      <a:pt x="3" y="45"/>
                    </a:cubicBezTo>
                    <a:lnTo>
                      <a:pt x="56"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7" name="Freeform 130"/>
              <p:cNvSpPr/>
              <p:nvPr/>
            </p:nvSpPr>
            <p:spPr bwMode="auto">
              <a:xfrm>
                <a:off x="5043" y="1539"/>
                <a:ext cx="26" cy="52"/>
              </a:xfrm>
              <a:custGeom>
                <a:avLst/>
                <a:gdLst>
                  <a:gd name="T0" fmla="*/ 14 w 18"/>
                  <a:gd name="T1" fmla="*/ 0 h 37"/>
                  <a:gd name="T2" fmla="*/ 4 w 18"/>
                  <a:gd name="T3" fmla="*/ 0 h 37"/>
                  <a:gd name="T4" fmla="*/ 0 w 18"/>
                  <a:gd name="T5" fmla="*/ 4 h 37"/>
                  <a:gd name="T6" fmla="*/ 0 w 18"/>
                  <a:gd name="T7" fmla="*/ 33 h 37"/>
                  <a:gd name="T8" fmla="*/ 4 w 18"/>
                  <a:gd name="T9" fmla="*/ 37 h 37"/>
                  <a:gd name="T10" fmla="*/ 14 w 18"/>
                  <a:gd name="T11" fmla="*/ 37 h 37"/>
                  <a:gd name="T12" fmla="*/ 18 w 18"/>
                  <a:gd name="T13" fmla="*/ 33 h 37"/>
                  <a:gd name="T14" fmla="*/ 18 w 18"/>
                  <a:gd name="T15" fmla="*/ 4 h 37"/>
                  <a:gd name="T16" fmla="*/ 14 w 18"/>
                  <a:gd name="T1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37">
                    <a:moveTo>
                      <a:pt x="14" y="0"/>
                    </a:moveTo>
                    <a:cubicBezTo>
                      <a:pt x="4" y="0"/>
                      <a:pt x="4" y="0"/>
                      <a:pt x="4" y="0"/>
                    </a:cubicBezTo>
                    <a:cubicBezTo>
                      <a:pt x="2" y="0"/>
                      <a:pt x="0" y="2"/>
                      <a:pt x="0" y="4"/>
                    </a:cubicBezTo>
                    <a:cubicBezTo>
                      <a:pt x="0" y="33"/>
                      <a:pt x="0" y="33"/>
                      <a:pt x="0" y="33"/>
                    </a:cubicBezTo>
                    <a:cubicBezTo>
                      <a:pt x="0" y="35"/>
                      <a:pt x="2" y="37"/>
                      <a:pt x="4" y="37"/>
                    </a:cubicBezTo>
                    <a:cubicBezTo>
                      <a:pt x="14" y="37"/>
                      <a:pt x="14" y="37"/>
                      <a:pt x="14" y="37"/>
                    </a:cubicBezTo>
                    <a:cubicBezTo>
                      <a:pt x="16" y="37"/>
                      <a:pt x="18" y="35"/>
                      <a:pt x="18" y="33"/>
                    </a:cubicBezTo>
                    <a:cubicBezTo>
                      <a:pt x="18" y="4"/>
                      <a:pt x="18" y="4"/>
                      <a:pt x="18" y="4"/>
                    </a:cubicBezTo>
                    <a:cubicBezTo>
                      <a:pt x="18" y="2"/>
                      <a:pt x="16" y="0"/>
                      <a:pt x="1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8" name="Freeform 131"/>
              <p:cNvSpPr/>
              <p:nvPr/>
            </p:nvSpPr>
            <p:spPr bwMode="auto">
              <a:xfrm>
                <a:off x="4914" y="1597"/>
                <a:ext cx="116" cy="68"/>
              </a:xfrm>
              <a:custGeom>
                <a:avLst/>
                <a:gdLst>
                  <a:gd name="T0" fmla="*/ 3 w 82"/>
                  <a:gd name="T1" fmla="*/ 2 h 48"/>
                  <a:gd name="T2" fmla="*/ 17 w 82"/>
                  <a:gd name="T3" fmla="*/ 22 h 48"/>
                  <a:gd name="T4" fmla="*/ 0 w 82"/>
                  <a:gd name="T5" fmla="*/ 45 h 48"/>
                  <a:gd name="T6" fmla="*/ 82 w 82"/>
                  <a:gd name="T7" fmla="*/ 0 h 48"/>
                  <a:gd name="T8" fmla="*/ 3 w 82"/>
                  <a:gd name="T9" fmla="*/ 2 h 48"/>
                </a:gdLst>
                <a:ahLst/>
                <a:cxnLst>
                  <a:cxn ang="0">
                    <a:pos x="T0" y="T1"/>
                  </a:cxn>
                  <a:cxn ang="0">
                    <a:pos x="T2" y="T3"/>
                  </a:cxn>
                  <a:cxn ang="0">
                    <a:pos x="T4" y="T5"/>
                  </a:cxn>
                  <a:cxn ang="0">
                    <a:pos x="T6" y="T7"/>
                  </a:cxn>
                  <a:cxn ang="0">
                    <a:pos x="T8" y="T9"/>
                  </a:cxn>
                </a:cxnLst>
                <a:rect l="0" t="0" r="r" b="b"/>
                <a:pathLst>
                  <a:path w="82" h="48">
                    <a:moveTo>
                      <a:pt x="3" y="2"/>
                    </a:moveTo>
                    <a:cubicBezTo>
                      <a:pt x="17" y="22"/>
                      <a:pt x="17" y="22"/>
                      <a:pt x="17" y="22"/>
                    </a:cubicBezTo>
                    <a:cubicBezTo>
                      <a:pt x="0" y="45"/>
                      <a:pt x="0" y="45"/>
                      <a:pt x="0" y="45"/>
                    </a:cubicBezTo>
                    <a:cubicBezTo>
                      <a:pt x="0" y="45"/>
                      <a:pt x="64" y="48"/>
                      <a:pt x="82" y="0"/>
                    </a:cubicBezTo>
                    <a:cubicBezTo>
                      <a:pt x="82" y="0"/>
                      <a:pt x="25" y="17"/>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9" name="Freeform 132"/>
              <p:cNvSpPr/>
              <p:nvPr/>
            </p:nvSpPr>
            <p:spPr bwMode="auto">
              <a:xfrm>
                <a:off x="5081" y="1597"/>
                <a:ext cx="117" cy="68"/>
              </a:xfrm>
              <a:custGeom>
                <a:avLst/>
                <a:gdLst>
                  <a:gd name="T0" fmla="*/ 65 w 82"/>
                  <a:gd name="T1" fmla="*/ 22 h 48"/>
                  <a:gd name="T2" fmla="*/ 79 w 82"/>
                  <a:gd name="T3" fmla="*/ 2 h 48"/>
                  <a:gd name="T4" fmla="*/ 0 w 82"/>
                  <a:gd name="T5" fmla="*/ 0 h 48"/>
                  <a:gd name="T6" fmla="*/ 82 w 82"/>
                  <a:gd name="T7" fmla="*/ 45 h 48"/>
                  <a:gd name="T8" fmla="*/ 65 w 82"/>
                  <a:gd name="T9" fmla="*/ 22 h 48"/>
                </a:gdLst>
                <a:ahLst/>
                <a:cxnLst>
                  <a:cxn ang="0">
                    <a:pos x="T0" y="T1"/>
                  </a:cxn>
                  <a:cxn ang="0">
                    <a:pos x="T2" y="T3"/>
                  </a:cxn>
                  <a:cxn ang="0">
                    <a:pos x="T4" y="T5"/>
                  </a:cxn>
                  <a:cxn ang="0">
                    <a:pos x="T6" y="T7"/>
                  </a:cxn>
                  <a:cxn ang="0">
                    <a:pos x="T8" y="T9"/>
                  </a:cxn>
                </a:cxnLst>
                <a:rect l="0" t="0" r="r" b="b"/>
                <a:pathLst>
                  <a:path w="82" h="48">
                    <a:moveTo>
                      <a:pt x="65" y="22"/>
                    </a:moveTo>
                    <a:cubicBezTo>
                      <a:pt x="79" y="2"/>
                      <a:pt x="79" y="2"/>
                      <a:pt x="79" y="2"/>
                    </a:cubicBezTo>
                    <a:cubicBezTo>
                      <a:pt x="57" y="17"/>
                      <a:pt x="0" y="0"/>
                      <a:pt x="0" y="0"/>
                    </a:cubicBezTo>
                    <a:cubicBezTo>
                      <a:pt x="18" y="48"/>
                      <a:pt x="82" y="45"/>
                      <a:pt x="82" y="45"/>
                    </a:cubicBezTo>
                    <a:lnTo>
                      <a:pt x="65"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0" name="Freeform 133"/>
              <p:cNvSpPr/>
              <p:nvPr/>
            </p:nvSpPr>
            <p:spPr bwMode="auto">
              <a:xfrm>
                <a:off x="535" y="1886"/>
                <a:ext cx="199" cy="202"/>
              </a:xfrm>
              <a:custGeom>
                <a:avLst/>
                <a:gdLst>
                  <a:gd name="T0" fmla="*/ 199 w 199"/>
                  <a:gd name="T1" fmla="*/ 133 h 202"/>
                  <a:gd name="T2" fmla="*/ 199 w 199"/>
                  <a:gd name="T3" fmla="*/ 102 h 202"/>
                  <a:gd name="T4" fmla="*/ 135 w 199"/>
                  <a:gd name="T5" fmla="*/ 102 h 202"/>
                  <a:gd name="T6" fmla="*/ 135 w 199"/>
                  <a:gd name="T7" fmla="*/ 114 h 202"/>
                  <a:gd name="T8" fmla="*/ 81 w 199"/>
                  <a:gd name="T9" fmla="*/ 114 h 202"/>
                  <a:gd name="T10" fmla="*/ 81 w 199"/>
                  <a:gd name="T11" fmla="*/ 81 h 202"/>
                  <a:gd name="T12" fmla="*/ 137 w 199"/>
                  <a:gd name="T13" fmla="*/ 81 h 202"/>
                  <a:gd name="T14" fmla="*/ 137 w 199"/>
                  <a:gd name="T15" fmla="*/ 18 h 202"/>
                  <a:gd name="T16" fmla="*/ 56 w 199"/>
                  <a:gd name="T17" fmla="*/ 18 h 202"/>
                  <a:gd name="T18" fmla="*/ 56 w 199"/>
                  <a:gd name="T19" fmla="*/ 0 h 202"/>
                  <a:gd name="T20" fmla="*/ 0 w 199"/>
                  <a:gd name="T21" fmla="*/ 0 h 202"/>
                  <a:gd name="T22" fmla="*/ 0 w 199"/>
                  <a:gd name="T23" fmla="*/ 81 h 202"/>
                  <a:gd name="T24" fmla="*/ 56 w 199"/>
                  <a:gd name="T25" fmla="*/ 81 h 202"/>
                  <a:gd name="T26" fmla="*/ 56 w 199"/>
                  <a:gd name="T27" fmla="*/ 202 h 202"/>
                  <a:gd name="T28" fmla="*/ 81 w 199"/>
                  <a:gd name="T29" fmla="*/ 202 h 202"/>
                  <a:gd name="T30" fmla="*/ 81 w 199"/>
                  <a:gd name="T31" fmla="*/ 172 h 202"/>
                  <a:gd name="T32" fmla="*/ 135 w 199"/>
                  <a:gd name="T33" fmla="*/ 172 h 202"/>
                  <a:gd name="T34" fmla="*/ 135 w 199"/>
                  <a:gd name="T35" fmla="*/ 183 h 202"/>
                  <a:gd name="T36" fmla="*/ 199 w 199"/>
                  <a:gd name="T37" fmla="*/ 183 h 202"/>
                  <a:gd name="T38" fmla="*/ 199 w 199"/>
                  <a:gd name="T39" fmla="*/ 152 h 202"/>
                  <a:gd name="T40" fmla="*/ 135 w 199"/>
                  <a:gd name="T41" fmla="*/ 152 h 202"/>
                  <a:gd name="T42" fmla="*/ 135 w 199"/>
                  <a:gd name="T43" fmla="*/ 163 h 202"/>
                  <a:gd name="T44" fmla="*/ 81 w 199"/>
                  <a:gd name="T45" fmla="*/ 163 h 202"/>
                  <a:gd name="T46" fmla="*/ 81 w 199"/>
                  <a:gd name="T47" fmla="*/ 122 h 202"/>
                  <a:gd name="T48" fmla="*/ 135 w 199"/>
                  <a:gd name="T49" fmla="*/ 122 h 202"/>
                  <a:gd name="T50" fmla="*/ 135 w 199"/>
                  <a:gd name="T51" fmla="*/ 133 h 202"/>
                  <a:gd name="T52" fmla="*/ 199 w 199"/>
                  <a:gd name="T53" fmla="*/ 133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9" h="202">
                    <a:moveTo>
                      <a:pt x="199" y="133"/>
                    </a:moveTo>
                    <a:lnTo>
                      <a:pt x="199" y="102"/>
                    </a:lnTo>
                    <a:lnTo>
                      <a:pt x="135" y="102"/>
                    </a:lnTo>
                    <a:lnTo>
                      <a:pt x="135" y="114"/>
                    </a:lnTo>
                    <a:lnTo>
                      <a:pt x="81" y="114"/>
                    </a:lnTo>
                    <a:lnTo>
                      <a:pt x="81" y="81"/>
                    </a:lnTo>
                    <a:lnTo>
                      <a:pt x="137" y="81"/>
                    </a:lnTo>
                    <a:lnTo>
                      <a:pt x="137" y="18"/>
                    </a:lnTo>
                    <a:lnTo>
                      <a:pt x="56" y="18"/>
                    </a:lnTo>
                    <a:lnTo>
                      <a:pt x="56" y="0"/>
                    </a:lnTo>
                    <a:lnTo>
                      <a:pt x="0" y="0"/>
                    </a:lnTo>
                    <a:lnTo>
                      <a:pt x="0" y="81"/>
                    </a:lnTo>
                    <a:lnTo>
                      <a:pt x="56" y="81"/>
                    </a:lnTo>
                    <a:lnTo>
                      <a:pt x="56" y="202"/>
                    </a:lnTo>
                    <a:lnTo>
                      <a:pt x="81" y="202"/>
                    </a:lnTo>
                    <a:lnTo>
                      <a:pt x="81" y="172"/>
                    </a:lnTo>
                    <a:lnTo>
                      <a:pt x="135" y="172"/>
                    </a:lnTo>
                    <a:lnTo>
                      <a:pt x="135" y="183"/>
                    </a:lnTo>
                    <a:lnTo>
                      <a:pt x="199" y="183"/>
                    </a:lnTo>
                    <a:lnTo>
                      <a:pt x="199" y="152"/>
                    </a:lnTo>
                    <a:lnTo>
                      <a:pt x="135" y="152"/>
                    </a:lnTo>
                    <a:lnTo>
                      <a:pt x="135" y="163"/>
                    </a:lnTo>
                    <a:lnTo>
                      <a:pt x="81" y="163"/>
                    </a:lnTo>
                    <a:lnTo>
                      <a:pt x="81" y="122"/>
                    </a:lnTo>
                    <a:lnTo>
                      <a:pt x="135" y="122"/>
                    </a:lnTo>
                    <a:lnTo>
                      <a:pt x="135" y="133"/>
                    </a:lnTo>
                    <a:lnTo>
                      <a:pt x="199" y="1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1" name="Oval 134"/>
              <p:cNvSpPr>
                <a:spLocks noChangeArrowheads="1"/>
              </p:cNvSpPr>
              <p:nvPr/>
            </p:nvSpPr>
            <p:spPr bwMode="auto">
              <a:xfrm>
                <a:off x="927" y="2027"/>
                <a:ext cx="42" cy="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2" name="Freeform 135"/>
              <p:cNvSpPr/>
              <p:nvPr/>
            </p:nvSpPr>
            <p:spPr bwMode="auto">
              <a:xfrm>
                <a:off x="916" y="1917"/>
                <a:ext cx="189" cy="124"/>
              </a:xfrm>
              <a:custGeom>
                <a:avLst/>
                <a:gdLst>
                  <a:gd name="T0" fmla="*/ 0 w 133"/>
                  <a:gd name="T1" fmla="*/ 87 h 87"/>
                  <a:gd name="T2" fmla="*/ 7 w 133"/>
                  <a:gd name="T3" fmla="*/ 87 h 87"/>
                  <a:gd name="T4" fmla="*/ 22 w 133"/>
                  <a:gd name="T5" fmla="*/ 75 h 87"/>
                  <a:gd name="T6" fmla="*/ 38 w 133"/>
                  <a:gd name="T7" fmla="*/ 87 h 87"/>
                  <a:gd name="T8" fmla="*/ 133 w 133"/>
                  <a:gd name="T9" fmla="*/ 87 h 87"/>
                  <a:gd name="T10" fmla="*/ 133 w 133"/>
                  <a:gd name="T11" fmla="*/ 0 h 87"/>
                  <a:gd name="T12" fmla="*/ 0 w 133"/>
                  <a:gd name="T13" fmla="*/ 0 h 87"/>
                  <a:gd name="T14" fmla="*/ 0 w 133"/>
                  <a:gd name="T15" fmla="*/ 87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3" h="87">
                    <a:moveTo>
                      <a:pt x="0" y="87"/>
                    </a:moveTo>
                    <a:cubicBezTo>
                      <a:pt x="7" y="87"/>
                      <a:pt x="7" y="87"/>
                      <a:pt x="7" y="87"/>
                    </a:cubicBezTo>
                    <a:cubicBezTo>
                      <a:pt x="8" y="80"/>
                      <a:pt x="15" y="75"/>
                      <a:pt x="22" y="75"/>
                    </a:cubicBezTo>
                    <a:cubicBezTo>
                      <a:pt x="30" y="75"/>
                      <a:pt x="36" y="80"/>
                      <a:pt x="38" y="87"/>
                    </a:cubicBezTo>
                    <a:cubicBezTo>
                      <a:pt x="133" y="87"/>
                      <a:pt x="133" y="87"/>
                      <a:pt x="133" y="87"/>
                    </a:cubicBezTo>
                    <a:cubicBezTo>
                      <a:pt x="133" y="0"/>
                      <a:pt x="133" y="0"/>
                      <a:pt x="133" y="0"/>
                    </a:cubicBezTo>
                    <a:cubicBezTo>
                      <a:pt x="0" y="0"/>
                      <a:pt x="0" y="0"/>
                      <a:pt x="0" y="0"/>
                    </a:cubicBezTo>
                    <a:lnTo>
                      <a:pt x="0"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3" name="Freeform 136"/>
              <p:cNvSpPr>
                <a:spLocks noEditPoints="1"/>
              </p:cNvSpPr>
              <p:nvPr/>
            </p:nvSpPr>
            <p:spPr bwMode="auto">
              <a:xfrm>
                <a:off x="1112" y="1948"/>
                <a:ext cx="82" cy="93"/>
              </a:xfrm>
              <a:custGeom>
                <a:avLst/>
                <a:gdLst>
                  <a:gd name="T0" fmla="*/ 53 w 58"/>
                  <a:gd name="T1" fmla="*/ 54 h 65"/>
                  <a:gd name="T2" fmla="*/ 41 w 58"/>
                  <a:gd name="T3" fmla="*/ 0 h 65"/>
                  <a:gd name="T4" fmla="*/ 0 w 58"/>
                  <a:gd name="T5" fmla="*/ 0 h 65"/>
                  <a:gd name="T6" fmla="*/ 0 w 58"/>
                  <a:gd name="T7" fmla="*/ 65 h 65"/>
                  <a:gd name="T8" fmla="*/ 12 w 58"/>
                  <a:gd name="T9" fmla="*/ 65 h 65"/>
                  <a:gd name="T10" fmla="*/ 27 w 58"/>
                  <a:gd name="T11" fmla="*/ 53 h 65"/>
                  <a:gd name="T12" fmla="*/ 43 w 58"/>
                  <a:gd name="T13" fmla="*/ 65 h 65"/>
                  <a:gd name="T14" fmla="*/ 53 w 58"/>
                  <a:gd name="T15" fmla="*/ 65 h 65"/>
                  <a:gd name="T16" fmla="*/ 58 w 58"/>
                  <a:gd name="T17" fmla="*/ 65 h 65"/>
                  <a:gd name="T18" fmla="*/ 58 w 58"/>
                  <a:gd name="T19" fmla="*/ 54 h 65"/>
                  <a:gd name="T20" fmla="*/ 53 w 58"/>
                  <a:gd name="T21" fmla="*/ 54 h 65"/>
                  <a:gd name="T22" fmla="*/ 4 w 58"/>
                  <a:gd name="T23" fmla="*/ 24 h 65"/>
                  <a:gd name="T24" fmla="*/ 4 w 58"/>
                  <a:gd name="T25" fmla="*/ 4 h 65"/>
                  <a:gd name="T26" fmla="*/ 37 w 58"/>
                  <a:gd name="T27" fmla="*/ 4 h 65"/>
                  <a:gd name="T28" fmla="*/ 41 w 58"/>
                  <a:gd name="T29" fmla="*/ 24 h 65"/>
                  <a:gd name="T30" fmla="*/ 4 w 58"/>
                  <a:gd name="T31" fmla="*/ 2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 h="65">
                    <a:moveTo>
                      <a:pt x="53" y="54"/>
                    </a:moveTo>
                    <a:cubicBezTo>
                      <a:pt x="41" y="0"/>
                      <a:pt x="41" y="0"/>
                      <a:pt x="41" y="0"/>
                    </a:cubicBezTo>
                    <a:cubicBezTo>
                      <a:pt x="0" y="0"/>
                      <a:pt x="0" y="0"/>
                      <a:pt x="0" y="0"/>
                    </a:cubicBezTo>
                    <a:cubicBezTo>
                      <a:pt x="0" y="65"/>
                      <a:pt x="0" y="65"/>
                      <a:pt x="0" y="65"/>
                    </a:cubicBezTo>
                    <a:cubicBezTo>
                      <a:pt x="12" y="65"/>
                      <a:pt x="12" y="65"/>
                      <a:pt x="12" y="65"/>
                    </a:cubicBezTo>
                    <a:cubicBezTo>
                      <a:pt x="13" y="58"/>
                      <a:pt x="20" y="53"/>
                      <a:pt x="27" y="53"/>
                    </a:cubicBezTo>
                    <a:cubicBezTo>
                      <a:pt x="35" y="53"/>
                      <a:pt x="41" y="58"/>
                      <a:pt x="43" y="65"/>
                    </a:cubicBezTo>
                    <a:cubicBezTo>
                      <a:pt x="53" y="65"/>
                      <a:pt x="53" y="65"/>
                      <a:pt x="53" y="65"/>
                    </a:cubicBezTo>
                    <a:cubicBezTo>
                      <a:pt x="58" y="65"/>
                      <a:pt x="58" y="65"/>
                      <a:pt x="58" y="65"/>
                    </a:cubicBezTo>
                    <a:cubicBezTo>
                      <a:pt x="58" y="54"/>
                      <a:pt x="58" y="54"/>
                      <a:pt x="58" y="54"/>
                    </a:cubicBezTo>
                    <a:lnTo>
                      <a:pt x="53" y="54"/>
                    </a:lnTo>
                    <a:close/>
                    <a:moveTo>
                      <a:pt x="4" y="24"/>
                    </a:moveTo>
                    <a:cubicBezTo>
                      <a:pt x="4" y="4"/>
                      <a:pt x="4" y="4"/>
                      <a:pt x="4" y="4"/>
                    </a:cubicBezTo>
                    <a:cubicBezTo>
                      <a:pt x="37" y="4"/>
                      <a:pt x="37" y="4"/>
                      <a:pt x="37" y="4"/>
                    </a:cubicBezTo>
                    <a:cubicBezTo>
                      <a:pt x="41" y="24"/>
                      <a:pt x="41" y="24"/>
                      <a:pt x="41" y="24"/>
                    </a:cubicBezTo>
                    <a:lnTo>
                      <a:pt x="4"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4" name="Oval 137"/>
              <p:cNvSpPr>
                <a:spLocks noChangeArrowheads="1"/>
              </p:cNvSpPr>
              <p:nvPr/>
            </p:nvSpPr>
            <p:spPr bwMode="auto">
              <a:xfrm>
                <a:off x="1130" y="2027"/>
                <a:ext cx="42" cy="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5" name="Freeform 138"/>
              <p:cNvSpPr/>
              <p:nvPr/>
            </p:nvSpPr>
            <p:spPr bwMode="auto">
              <a:xfrm>
                <a:off x="1381" y="1853"/>
                <a:ext cx="167" cy="245"/>
              </a:xfrm>
              <a:custGeom>
                <a:avLst/>
                <a:gdLst>
                  <a:gd name="T0" fmla="*/ 116 w 118"/>
                  <a:gd name="T1" fmla="*/ 14 h 172"/>
                  <a:gd name="T2" fmla="*/ 118 w 118"/>
                  <a:gd name="T3" fmla="*/ 9 h 172"/>
                  <a:gd name="T4" fmla="*/ 97 w 118"/>
                  <a:gd name="T5" fmla="*/ 2 h 172"/>
                  <a:gd name="T6" fmla="*/ 92 w 118"/>
                  <a:gd name="T7" fmla="*/ 0 h 172"/>
                  <a:gd name="T8" fmla="*/ 90 w 118"/>
                  <a:gd name="T9" fmla="*/ 5 h 172"/>
                  <a:gd name="T10" fmla="*/ 76 w 118"/>
                  <a:gd name="T11" fmla="*/ 46 h 172"/>
                  <a:gd name="T12" fmla="*/ 0 w 118"/>
                  <a:gd name="T13" fmla="*/ 46 h 172"/>
                  <a:gd name="T14" fmla="*/ 53 w 118"/>
                  <a:gd name="T15" fmla="*/ 107 h 172"/>
                  <a:gd name="T16" fmla="*/ 53 w 118"/>
                  <a:gd name="T17" fmla="*/ 164 h 172"/>
                  <a:gd name="T18" fmla="*/ 17 w 118"/>
                  <a:gd name="T19" fmla="*/ 172 h 172"/>
                  <a:gd name="T20" fmla="*/ 95 w 118"/>
                  <a:gd name="T21" fmla="*/ 172 h 172"/>
                  <a:gd name="T22" fmla="*/ 60 w 118"/>
                  <a:gd name="T23" fmla="*/ 164 h 172"/>
                  <a:gd name="T24" fmla="*/ 60 w 118"/>
                  <a:gd name="T25" fmla="*/ 107 h 172"/>
                  <a:gd name="T26" fmla="*/ 112 w 118"/>
                  <a:gd name="T27" fmla="*/ 46 h 172"/>
                  <a:gd name="T28" fmla="*/ 82 w 118"/>
                  <a:gd name="T29" fmla="*/ 46 h 172"/>
                  <a:gd name="T30" fmla="*/ 95 w 118"/>
                  <a:gd name="T31" fmla="*/ 6 h 172"/>
                  <a:gd name="T32" fmla="*/ 116 w 118"/>
                  <a:gd name="T33" fmla="*/ 14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8" h="172">
                    <a:moveTo>
                      <a:pt x="116" y="14"/>
                    </a:moveTo>
                    <a:cubicBezTo>
                      <a:pt x="118" y="9"/>
                      <a:pt x="118" y="9"/>
                      <a:pt x="118" y="9"/>
                    </a:cubicBezTo>
                    <a:cubicBezTo>
                      <a:pt x="97" y="2"/>
                      <a:pt x="97" y="2"/>
                      <a:pt x="97" y="2"/>
                    </a:cubicBezTo>
                    <a:cubicBezTo>
                      <a:pt x="92" y="0"/>
                      <a:pt x="92" y="0"/>
                      <a:pt x="92" y="0"/>
                    </a:cubicBezTo>
                    <a:cubicBezTo>
                      <a:pt x="90" y="5"/>
                      <a:pt x="90" y="5"/>
                      <a:pt x="90" y="5"/>
                    </a:cubicBezTo>
                    <a:cubicBezTo>
                      <a:pt x="76" y="46"/>
                      <a:pt x="76" y="46"/>
                      <a:pt x="76" y="46"/>
                    </a:cubicBezTo>
                    <a:cubicBezTo>
                      <a:pt x="0" y="46"/>
                      <a:pt x="0" y="46"/>
                      <a:pt x="0" y="46"/>
                    </a:cubicBezTo>
                    <a:cubicBezTo>
                      <a:pt x="53" y="107"/>
                      <a:pt x="53" y="107"/>
                      <a:pt x="53" y="107"/>
                    </a:cubicBezTo>
                    <a:cubicBezTo>
                      <a:pt x="53" y="164"/>
                      <a:pt x="53" y="164"/>
                      <a:pt x="53" y="164"/>
                    </a:cubicBezTo>
                    <a:cubicBezTo>
                      <a:pt x="36" y="164"/>
                      <a:pt x="22" y="168"/>
                      <a:pt x="17" y="172"/>
                    </a:cubicBezTo>
                    <a:cubicBezTo>
                      <a:pt x="95" y="172"/>
                      <a:pt x="95" y="172"/>
                      <a:pt x="95" y="172"/>
                    </a:cubicBezTo>
                    <a:cubicBezTo>
                      <a:pt x="90" y="168"/>
                      <a:pt x="76" y="164"/>
                      <a:pt x="60" y="164"/>
                    </a:cubicBezTo>
                    <a:cubicBezTo>
                      <a:pt x="60" y="107"/>
                      <a:pt x="60" y="107"/>
                      <a:pt x="60" y="107"/>
                    </a:cubicBezTo>
                    <a:cubicBezTo>
                      <a:pt x="112" y="46"/>
                      <a:pt x="112" y="46"/>
                      <a:pt x="112" y="46"/>
                    </a:cubicBezTo>
                    <a:cubicBezTo>
                      <a:pt x="82" y="46"/>
                      <a:pt x="82" y="46"/>
                      <a:pt x="82" y="46"/>
                    </a:cubicBezTo>
                    <a:cubicBezTo>
                      <a:pt x="95" y="6"/>
                      <a:pt x="95" y="6"/>
                      <a:pt x="95" y="6"/>
                    </a:cubicBezTo>
                    <a:lnTo>
                      <a:pt x="116"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6" name="Freeform 139"/>
              <p:cNvSpPr/>
              <p:nvPr/>
            </p:nvSpPr>
            <p:spPr bwMode="auto">
              <a:xfrm>
                <a:off x="1757" y="1896"/>
                <a:ext cx="210" cy="176"/>
              </a:xfrm>
              <a:custGeom>
                <a:avLst/>
                <a:gdLst>
                  <a:gd name="T0" fmla="*/ 145 w 148"/>
                  <a:gd name="T1" fmla="*/ 54 h 124"/>
                  <a:gd name="T2" fmla="*/ 143 w 148"/>
                  <a:gd name="T3" fmla="*/ 48 h 124"/>
                  <a:gd name="T4" fmla="*/ 148 w 148"/>
                  <a:gd name="T5" fmla="*/ 36 h 124"/>
                  <a:gd name="T6" fmla="*/ 130 w 148"/>
                  <a:gd name="T7" fmla="*/ 18 h 124"/>
                  <a:gd name="T8" fmla="*/ 118 w 148"/>
                  <a:gd name="T9" fmla="*/ 23 h 124"/>
                  <a:gd name="T10" fmla="*/ 104 w 148"/>
                  <a:gd name="T11" fmla="*/ 10 h 124"/>
                  <a:gd name="T12" fmla="*/ 97 w 148"/>
                  <a:gd name="T13" fmla="*/ 12 h 124"/>
                  <a:gd name="T14" fmla="*/ 76 w 148"/>
                  <a:gd name="T15" fmla="*/ 0 h 124"/>
                  <a:gd name="T16" fmla="*/ 56 w 148"/>
                  <a:gd name="T17" fmla="*/ 10 h 124"/>
                  <a:gd name="T18" fmla="*/ 49 w 148"/>
                  <a:gd name="T19" fmla="*/ 8 h 124"/>
                  <a:gd name="T20" fmla="*/ 37 w 148"/>
                  <a:gd name="T21" fmla="*/ 20 h 124"/>
                  <a:gd name="T22" fmla="*/ 38 w 148"/>
                  <a:gd name="T23" fmla="*/ 24 h 124"/>
                  <a:gd name="T24" fmla="*/ 36 w 148"/>
                  <a:gd name="T25" fmla="*/ 24 h 124"/>
                  <a:gd name="T26" fmla="*/ 18 w 148"/>
                  <a:gd name="T27" fmla="*/ 43 h 124"/>
                  <a:gd name="T28" fmla="*/ 18 w 148"/>
                  <a:gd name="T29" fmla="*/ 44 h 124"/>
                  <a:gd name="T30" fmla="*/ 0 w 148"/>
                  <a:gd name="T31" fmla="*/ 65 h 124"/>
                  <a:gd name="T32" fmla="*/ 16 w 148"/>
                  <a:gd name="T33" fmla="*/ 85 h 124"/>
                  <a:gd name="T34" fmla="*/ 31 w 148"/>
                  <a:gd name="T35" fmla="*/ 96 h 124"/>
                  <a:gd name="T36" fmla="*/ 35 w 148"/>
                  <a:gd name="T37" fmla="*/ 95 h 124"/>
                  <a:gd name="T38" fmla="*/ 35 w 148"/>
                  <a:gd name="T39" fmla="*/ 97 h 124"/>
                  <a:gd name="T40" fmla="*/ 53 w 148"/>
                  <a:gd name="T41" fmla="*/ 114 h 124"/>
                  <a:gd name="T42" fmla="*/ 67 w 148"/>
                  <a:gd name="T43" fmla="*/ 107 h 124"/>
                  <a:gd name="T44" fmla="*/ 76 w 148"/>
                  <a:gd name="T45" fmla="*/ 111 h 124"/>
                  <a:gd name="T46" fmla="*/ 83 w 148"/>
                  <a:gd name="T47" fmla="*/ 109 h 124"/>
                  <a:gd name="T48" fmla="*/ 100 w 148"/>
                  <a:gd name="T49" fmla="*/ 124 h 124"/>
                  <a:gd name="T50" fmla="*/ 91 w 148"/>
                  <a:gd name="T51" fmla="*/ 108 h 124"/>
                  <a:gd name="T52" fmla="*/ 100 w 148"/>
                  <a:gd name="T53" fmla="*/ 110 h 124"/>
                  <a:gd name="T54" fmla="*/ 118 w 148"/>
                  <a:gd name="T55" fmla="*/ 94 h 124"/>
                  <a:gd name="T56" fmla="*/ 122 w 148"/>
                  <a:gd name="T57" fmla="*/ 94 h 124"/>
                  <a:gd name="T58" fmla="*/ 143 w 148"/>
                  <a:gd name="T59" fmla="*/ 74 h 124"/>
                  <a:gd name="T60" fmla="*/ 139 w 148"/>
                  <a:gd name="T61" fmla="*/ 63 h 124"/>
                  <a:gd name="T62" fmla="*/ 145 w 148"/>
                  <a:gd name="T63" fmla="*/ 5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8" h="124">
                    <a:moveTo>
                      <a:pt x="145" y="54"/>
                    </a:moveTo>
                    <a:cubicBezTo>
                      <a:pt x="145" y="52"/>
                      <a:pt x="144" y="50"/>
                      <a:pt x="143" y="48"/>
                    </a:cubicBezTo>
                    <a:cubicBezTo>
                      <a:pt x="146" y="45"/>
                      <a:pt x="148" y="41"/>
                      <a:pt x="148" y="36"/>
                    </a:cubicBezTo>
                    <a:cubicBezTo>
                      <a:pt x="148" y="26"/>
                      <a:pt x="140" y="18"/>
                      <a:pt x="130" y="18"/>
                    </a:cubicBezTo>
                    <a:cubicBezTo>
                      <a:pt x="125" y="18"/>
                      <a:pt x="121" y="20"/>
                      <a:pt x="118" y="23"/>
                    </a:cubicBezTo>
                    <a:cubicBezTo>
                      <a:pt x="117" y="16"/>
                      <a:pt x="111" y="10"/>
                      <a:pt x="104" y="10"/>
                    </a:cubicBezTo>
                    <a:cubicBezTo>
                      <a:pt x="102" y="10"/>
                      <a:pt x="99" y="11"/>
                      <a:pt x="97" y="12"/>
                    </a:cubicBezTo>
                    <a:cubicBezTo>
                      <a:pt x="93" y="5"/>
                      <a:pt x="85" y="0"/>
                      <a:pt x="76" y="0"/>
                    </a:cubicBezTo>
                    <a:cubicBezTo>
                      <a:pt x="68" y="0"/>
                      <a:pt x="61" y="4"/>
                      <a:pt x="56" y="10"/>
                    </a:cubicBezTo>
                    <a:cubicBezTo>
                      <a:pt x="54" y="9"/>
                      <a:pt x="52" y="8"/>
                      <a:pt x="49" y="8"/>
                    </a:cubicBezTo>
                    <a:cubicBezTo>
                      <a:pt x="42" y="8"/>
                      <a:pt x="37" y="13"/>
                      <a:pt x="37" y="20"/>
                    </a:cubicBezTo>
                    <a:cubicBezTo>
                      <a:pt x="37" y="21"/>
                      <a:pt x="37" y="23"/>
                      <a:pt x="38" y="24"/>
                    </a:cubicBezTo>
                    <a:cubicBezTo>
                      <a:pt x="37" y="24"/>
                      <a:pt x="37" y="24"/>
                      <a:pt x="36" y="24"/>
                    </a:cubicBezTo>
                    <a:cubicBezTo>
                      <a:pt x="26" y="24"/>
                      <a:pt x="18" y="32"/>
                      <a:pt x="18" y="43"/>
                    </a:cubicBezTo>
                    <a:cubicBezTo>
                      <a:pt x="18" y="43"/>
                      <a:pt x="18" y="44"/>
                      <a:pt x="18" y="44"/>
                    </a:cubicBezTo>
                    <a:cubicBezTo>
                      <a:pt x="8" y="45"/>
                      <a:pt x="0" y="54"/>
                      <a:pt x="0" y="65"/>
                    </a:cubicBezTo>
                    <a:cubicBezTo>
                      <a:pt x="0" y="75"/>
                      <a:pt x="7" y="83"/>
                      <a:pt x="16" y="85"/>
                    </a:cubicBezTo>
                    <a:cubicBezTo>
                      <a:pt x="18" y="91"/>
                      <a:pt x="24" y="96"/>
                      <a:pt x="31" y="96"/>
                    </a:cubicBezTo>
                    <a:cubicBezTo>
                      <a:pt x="33" y="96"/>
                      <a:pt x="34" y="95"/>
                      <a:pt x="35" y="95"/>
                    </a:cubicBezTo>
                    <a:cubicBezTo>
                      <a:pt x="35" y="96"/>
                      <a:pt x="35" y="96"/>
                      <a:pt x="35" y="97"/>
                    </a:cubicBezTo>
                    <a:cubicBezTo>
                      <a:pt x="35" y="106"/>
                      <a:pt x="43" y="114"/>
                      <a:pt x="53" y="114"/>
                    </a:cubicBezTo>
                    <a:cubicBezTo>
                      <a:pt x="59" y="114"/>
                      <a:pt x="64" y="111"/>
                      <a:pt x="67" y="107"/>
                    </a:cubicBezTo>
                    <a:cubicBezTo>
                      <a:pt x="70" y="109"/>
                      <a:pt x="73" y="111"/>
                      <a:pt x="76" y="111"/>
                    </a:cubicBezTo>
                    <a:cubicBezTo>
                      <a:pt x="79" y="111"/>
                      <a:pt x="81" y="110"/>
                      <a:pt x="83" y="109"/>
                    </a:cubicBezTo>
                    <a:cubicBezTo>
                      <a:pt x="84" y="113"/>
                      <a:pt x="89" y="121"/>
                      <a:pt x="100" y="124"/>
                    </a:cubicBezTo>
                    <a:cubicBezTo>
                      <a:pt x="100" y="124"/>
                      <a:pt x="92" y="117"/>
                      <a:pt x="91" y="108"/>
                    </a:cubicBezTo>
                    <a:cubicBezTo>
                      <a:pt x="93" y="109"/>
                      <a:pt x="96" y="110"/>
                      <a:pt x="100" y="110"/>
                    </a:cubicBezTo>
                    <a:cubicBezTo>
                      <a:pt x="109" y="110"/>
                      <a:pt x="117" y="103"/>
                      <a:pt x="118" y="94"/>
                    </a:cubicBezTo>
                    <a:cubicBezTo>
                      <a:pt x="119" y="94"/>
                      <a:pt x="121" y="94"/>
                      <a:pt x="122" y="94"/>
                    </a:cubicBezTo>
                    <a:cubicBezTo>
                      <a:pt x="134" y="94"/>
                      <a:pt x="143" y="85"/>
                      <a:pt x="143" y="74"/>
                    </a:cubicBezTo>
                    <a:cubicBezTo>
                      <a:pt x="143" y="70"/>
                      <a:pt x="141" y="66"/>
                      <a:pt x="139" y="63"/>
                    </a:cubicBezTo>
                    <a:cubicBezTo>
                      <a:pt x="142" y="61"/>
                      <a:pt x="145" y="58"/>
                      <a:pt x="145"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7" name="Freeform 140"/>
              <p:cNvSpPr>
                <a:spLocks noEditPoints="1"/>
              </p:cNvSpPr>
              <p:nvPr/>
            </p:nvSpPr>
            <p:spPr bwMode="auto">
              <a:xfrm>
                <a:off x="2132" y="1893"/>
                <a:ext cx="222" cy="176"/>
              </a:xfrm>
              <a:custGeom>
                <a:avLst/>
                <a:gdLst>
                  <a:gd name="T0" fmla="*/ 217 w 222"/>
                  <a:gd name="T1" fmla="*/ 0 h 176"/>
                  <a:gd name="T2" fmla="*/ 0 w 222"/>
                  <a:gd name="T3" fmla="*/ 0 h 176"/>
                  <a:gd name="T4" fmla="*/ 0 w 222"/>
                  <a:gd name="T5" fmla="*/ 176 h 176"/>
                  <a:gd name="T6" fmla="*/ 222 w 222"/>
                  <a:gd name="T7" fmla="*/ 176 h 176"/>
                  <a:gd name="T8" fmla="*/ 222 w 222"/>
                  <a:gd name="T9" fmla="*/ 0 h 176"/>
                  <a:gd name="T10" fmla="*/ 217 w 222"/>
                  <a:gd name="T11" fmla="*/ 0 h 176"/>
                  <a:gd name="T12" fmla="*/ 189 w 222"/>
                  <a:gd name="T13" fmla="*/ 118 h 176"/>
                  <a:gd name="T14" fmla="*/ 189 w 222"/>
                  <a:gd name="T15" fmla="*/ 172 h 176"/>
                  <a:gd name="T16" fmla="*/ 158 w 222"/>
                  <a:gd name="T17" fmla="*/ 172 h 176"/>
                  <a:gd name="T18" fmla="*/ 158 w 222"/>
                  <a:gd name="T19" fmla="*/ 118 h 176"/>
                  <a:gd name="T20" fmla="*/ 165 w 222"/>
                  <a:gd name="T21" fmla="*/ 118 h 176"/>
                  <a:gd name="T22" fmla="*/ 165 w 222"/>
                  <a:gd name="T23" fmla="*/ 4 h 176"/>
                  <a:gd name="T24" fmla="*/ 180 w 222"/>
                  <a:gd name="T25" fmla="*/ 4 h 176"/>
                  <a:gd name="T26" fmla="*/ 180 w 222"/>
                  <a:gd name="T27" fmla="*/ 118 h 176"/>
                  <a:gd name="T28" fmla="*/ 189 w 222"/>
                  <a:gd name="T29" fmla="*/ 118 h 176"/>
                  <a:gd name="T30" fmla="*/ 41 w 222"/>
                  <a:gd name="T31" fmla="*/ 118 h 176"/>
                  <a:gd name="T32" fmla="*/ 41 w 222"/>
                  <a:gd name="T33" fmla="*/ 4 h 176"/>
                  <a:gd name="T34" fmla="*/ 57 w 222"/>
                  <a:gd name="T35" fmla="*/ 4 h 176"/>
                  <a:gd name="T36" fmla="*/ 57 w 222"/>
                  <a:gd name="T37" fmla="*/ 118 h 176"/>
                  <a:gd name="T38" fmla="*/ 67 w 222"/>
                  <a:gd name="T39" fmla="*/ 118 h 176"/>
                  <a:gd name="T40" fmla="*/ 67 w 222"/>
                  <a:gd name="T41" fmla="*/ 172 h 176"/>
                  <a:gd name="T42" fmla="*/ 34 w 222"/>
                  <a:gd name="T43" fmla="*/ 172 h 176"/>
                  <a:gd name="T44" fmla="*/ 34 w 222"/>
                  <a:gd name="T45" fmla="*/ 118 h 176"/>
                  <a:gd name="T46" fmla="*/ 41 w 222"/>
                  <a:gd name="T47" fmla="*/ 118 h 176"/>
                  <a:gd name="T48" fmla="*/ 75 w 222"/>
                  <a:gd name="T49" fmla="*/ 118 h 176"/>
                  <a:gd name="T50" fmla="*/ 82 w 222"/>
                  <a:gd name="T51" fmla="*/ 118 h 176"/>
                  <a:gd name="T52" fmla="*/ 82 w 222"/>
                  <a:gd name="T53" fmla="*/ 4 h 176"/>
                  <a:gd name="T54" fmla="*/ 98 w 222"/>
                  <a:gd name="T55" fmla="*/ 4 h 176"/>
                  <a:gd name="T56" fmla="*/ 98 w 222"/>
                  <a:gd name="T57" fmla="*/ 118 h 176"/>
                  <a:gd name="T58" fmla="*/ 108 w 222"/>
                  <a:gd name="T59" fmla="*/ 118 h 176"/>
                  <a:gd name="T60" fmla="*/ 108 w 222"/>
                  <a:gd name="T61" fmla="*/ 172 h 176"/>
                  <a:gd name="T62" fmla="*/ 75 w 222"/>
                  <a:gd name="T63" fmla="*/ 172 h 176"/>
                  <a:gd name="T64" fmla="*/ 75 w 222"/>
                  <a:gd name="T65" fmla="*/ 118 h 176"/>
                  <a:gd name="T66" fmla="*/ 117 w 222"/>
                  <a:gd name="T67" fmla="*/ 118 h 176"/>
                  <a:gd name="T68" fmla="*/ 124 w 222"/>
                  <a:gd name="T69" fmla="*/ 118 h 176"/>
                  <a:gd name="T70" fmla="*/ 124 w 222"/>
                  <a:gd name="T71" fmla="*/ 4 h 176"/>
                  <a:gd name="T72" fmla="*/ 139 w 222"/>
                  <a:gd name="T73" fmla="*/ 4 h 176"/>
                  <a:gd name="T74" fmla="*/ 139 w 222"/>
                  <a:gd name="T75" fmla="*/ 118 h 176"/>
                  <a:gd name="T76" fmla="*/ 149 w 222"/>
                  <a:gd name="T77" fmla="*/ 118 h 176"/>
                  <a:gd name="T78" fmla="*/ 149 w 222"/>
                  <a:gd name="T79" fmla="*/ 172 h 176"/>
                  <a:gd name="T80" fmla="*/ 117 w 222"/>
                  <a:gd name="T81" fmla="*/ 172 h 176"/>
                  <a:gd name="T82" fmla="*/ 117 w 222"/>
                  <a:gd name="T83" fmla="*/ 118 h 176"/>
                  <a:gd name="T84" fmla="*/ 4 w 222"/>
                  <a:gd name="T85" fmla="*/ 4 h 176"/>
                  <a:gd name="T86" fmla="*/ 16 w 222"/>
                  <a:gd name="T87" fmla="*/ 4 h 176"/>
                  <a:gd name="T88" fmla="*/ 16 w 222"/>
                  <a:gd name="T89" fmla="*/ 118 h 176"/>
                  <a:gd name="T90" fmla="*/ 26 w 222"/>
                  <a:gd name="T91" fmla="*/ 118 h 176"/>
                  <a:gd name="T92" fmla="*/ 26 w 222"/>
                  <a:gd name="T93" fmla="*/ 172 h 176"/>
                  <a:gd name="T94" fmla="*/ 4 w 222"/>
                  <a:gd name="T95" fmla="*/ 172 h 176"/>
                  <a:gd name="T96" fmla="*/ 4 w 222"/>
                  <a:gd name="T97" fmla="*/ 4 h 176"/>
                  <a:gd name="T98" fmla="*/ 217 w 222"/>
                  <a:gd name="T99" fmla="*/ 172 h 176"/>
                  <a:gd name="T100" fmla="*/ 199 w 222"/>
                  <a:gd name="T101" fmla="*/ 172 h 176"/>
                  <a:gd name="T102" fmla="*/ 199 w 222"/>
                  <a:gd name="T103" fmla="*/ 118 h 176"/>
                  <a:gd name="T104" fmla="*/ 206 w 222"/>
                  <a:gd name="T105" fmla="*/ 118 h 176"/>
                  <a:gd name="T106" fmla="*/ 206 w 222"/>
                  <a:gd name="T107" fmla="*/ 4 h 176"/>
                  <a:gd name="T108" fmla="*/ 217 w 222"/>
                  <a:gd name="T109" fmla="*/ 4 h 176"/>
                  <a:gd name="T110" fmla="*/ 217 w 222"/>
                  <a:gd name="T111" fmla="*/ 17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2" h="176">
                    <a:moveTo>
                      <a:pt x="217" y="0"/>
                    </a:moveTo>
                    <a:lnTo>
                      <a:pt x="0" y="0"/>
                    </a:lnTo>
                    <a:lnTo>
                      <a:pt x="0" y="176"/>
                    </a:lnTo>
                    <a:lnTo>
                      <a:pt x="222" y="176"/>
                    </a:lnTo>
                    <a:lnTo>
                      <a:pt x="222" y="0"/>
                    </a:lnTo>
                    <a:lnTo>
                      <a:pt x="217" y="0"/>
                    </a:lnTo>
                    <a:close/>
                    <a:moveTo>
                      <a:pt x="189" y="118"/>
                    </a:moveTo>
                    <a:lnTo>
                      <a:pt x="189" y="172"/>
                    </a:lnTo>
                    <a:lnTo>
                      <a:pt x="158" y="172"/>
                    </a:lnTo>
                    <a:lnTo>
                      <a:pt x="158" y="118"/>
                    </a:lnTo>
                    <a:lnTo>
                      <a:pt x="165" y="118"/>
                    </a:lnTo>
                    <a:lnTo>
                      <a:pt x="165" y="4"/>
                    </a:lnTo>
                    <a:lnTo>
                      <a:pt x="180" y="4"/>
                    </a:lnTo>
                    <a:lnTo>
                      <a:pt x="180" y="118"/>
                    </a:lnTo>
                    <a:lnTo>
                      <a:pt x="189" y="118"/>
                    </a:lnTo>
                    <a:close/>
                    <a:moveTo>
                      <a:pt x="41" y="118"/>
                    </a:moveTo>
                    <a:lnTo>
                      <a:pt x="41" y="4"/>
                    </a:lnTo>
                    <a:lnTo>
                      <a:pt x="57" y="4"/>
                    </a:lnTo>
                    <a:lnTo>
                      <a:pt x="57" y="118"/>
                    </a:lnTo>
                    <a:lnTo>
                      <a:pt x="67" y="118"/>
                    </a:lnTo>
                    <a:lnTo>
                      <a:pt x="67" y="172"/>
                    </a:lnTo>
                    <a:lnTo>
                      <a:pt x="34" y="172"/>
                    </a:lnTo>
                    <a:lnTo>
                      <a:pt x="34" y="118"/>
                    </a:lnTo>
                    <a:lnTo>
                      <a:pt x="41" y="118"/>
                    </a:lnTo>
                    <a:close/>
                    <a:moveTo>
                      <a:pt x="75" y="118"/>
                    </a:moveTo>
                    <a:lnTo>
                      <a:pt x="82" y="118"/>
                    </a:lnTo>
                    <a:lnTo>
                      <a:pt x="82" y="4"/>
                    </a:lnTo>
                    <a:lnTo>
                      <a:pt x="98" y="4"/>
                    </a:lnTo>
                    <a:lnTo>
                      <a:pt x="98" y="118"/>
                    </a:lnTo>
                    <a:lnTo>
                      <a:pt x="108" y="118"/>
                    </a:lnTo>
                    <a:lnTo>
                      <a:pt x="108" y="172"/>
                    </a:lnTo>
                    <a:lnTo>
                      <a:pt x="75" y="172"/>
                    </a:lnTo>
                    <a:lnTo>
                      <a:pt x="75" y="118"/>
                    </a:lnTo>
                    <a:close/>
                    <a:moveTo>
                      <a:pt x="117" y="118"/>
                    </a:moveTo>
                    <a:lnTo>
                      <a:pt x="124" y="118"/>
                    </a:lnTo>
                    <a:lnTo>
                      <a:pt x="124" y="4"/>
                    </a:lnTo>
                    <a:lnTo>
                      <a:pt x="139" y="4"/>
                    </a:lnTo>
                    <a:lnTo>
                      <a:pt x="139" y="118"/>
                    </a:lnTo>
                    <a:lnTo>
                      <a:pt x="149" y="118"/>
                    </a:lnTo>
                    <a:lnTo>
                      <a:pt x="149" y="172"/>
                    </a:lnTo>
                    <a:lnTo>
                      <a:pt x="117" y="172"/>
                    </a:lnTo>
                    <a:lnTo>
                      <a:pt x="117" y="118"/>
                    </a:lnTo>
                    <a:close/>
                    <a:moveTo>
                      <a:pt x="4" y="4"/>
                    </a:moveTo>
                    <a:lnTo>
                      <a:pt x="16" y="4"/>
                    </a:lnTo>
                    <a:lnTo>
                      <a:pt x="16" y="118"/>
                    </a:lnTo>
                    <a:lnTo>
                      <a:pt x="26" y="118"/>
                    </a:lnTo>
                    <a:lnTo>
                      <a:pt x="26" y="172"/>
                    </a:lnTo>
                    <a:lnTo>
                      <a:pt x="4" y="172"/>
                    </a:lnTo>
                    <a:lnTo>
                      <a:pt x="4" y="4"/>
                    </a:lnTo>
                    <a:close/>
                    <a:moveTo>
                      <a:pt x="217" y="172"/>
                    </a:moveTo>
                    <a:lnTo>
                      <a:pt x="199" y="172"/>
                    </a:lnTo>
                    <a:lnTo>
                      <a:pt x="199" y="118"/>
                    </a:lnTo>
                    <a:lnTo>
                      <a:pt x="206" y="118"/>
                    </a:lnTo>
                    <a:lnTo>
                      <a:pt x="206" y="4"/>
                    </a:lnTo>
                    <a:lnTo>
                      <a:pt x="217" y="4"/>
                    </a:lnTo>
                    <a:lnTo>
                      <a:pt x="217" y="1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8" name="Freeform 141"/>
              <p:cNvSpPr/>
              <p:nvPr/>
            </p:nvSpPr>
            <p:spPr bwMode="auto">
              <a:xfrm>
                <a:off x="2602" y="1857"/>
                <a:ext cx="80" cy="59"/>
              </a:xfrm>
              <a:custGeom>
                <a:avLst/>
                <a:gdLst>
                  <a:gd name="T0" fmla="*/ 51 w 56"/>
                  <a:gd name="T1" fmla="*/ 0 h 41"/>
                  <a:gd name="T2" fmla="*/ 4 w 56"/>
                  <a:gd name="T3" fmla="*/ 0 h 41"/>
                  <a:gd name="T4" fmla="*/ 0 w 56"/>
                  <a:gd name="T5" fmla="*/ 5 h 41"/>
                  <a:gd name="T6" fmla="*/ 0 w 56"/>
                  <a:gd name="T7" fmla="*/ 36 h 41"/>
                  <a:gd name="T8" fmla="*/ 4 w 56"/>
                  <a:gd name="T9" fmla="*/ 41 h 41"/>
                  <a:gd name="T10" fmla="*/ 51 w 56"/>
                  <a:gd name="T11" fmla="*/ 41 h 41"/>
                  <a:gd name="T12" fmla="*/ 56 w 56"/>
                  <a:gd name="T13" fmla="*/ 36 h 41"/>
                  <a:gd name="T14" fmla="*/ 56 w 56"/>
                  <a:gd name="T15" fmla="*/ 5 h 41"/>
                  <a:gd name="T16" fmla="*/ 51 w 56"/>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1">
                    <a:moveTo>
                      <a:pt x="51" y="0"/>
                    </a:moveTo>
                    <a:cubicBezTo>
                      <a:pt x="4" y="0"/>
                      <a:pt x="4" y="0"/>
                      <a:pt x="4" y="0"/>
                    </a:cubicBezTo>
                    <a:cubicBezTo>
                      <a:pt x="2" y="0"/>
                      <a:pt x="0" y="2"/>
                      <a:pt x="0" y="5"/>
                    </a:cubicBezTo>
                    <a:cubicBezTo>
                      <a:pt x="0" y="36"/>
                      <a:pt x="0" y="36"/>
                      <a:pt x="0" y="36"/>
                    </a:cubicBezTo>
                    <a:cubicBezTo>
                      <a:pt x="0" y="39"/>
                      <a:pt x="2" y="41"/>
                      <a:pt x="4" y="41"/>
                    </a:cubicBezTo>
                    <a:cubicBezTo>
                      <a:pt x="51" y="41"/>
                      <a:pt x="51" y="41"/>
                      <a:pt x="51" y="41"/>
                    </a:cubicBezTo>
                    <a:cubicBezTo>
                      <a:pt x="54" y="41"/>
                      <a:pt x="56" y="39"/>
                      <a:pt x="56" y="36"/>
                    </a:cubicBezTo>
                    <a:cubicBezTo>
                      <a:pt x="56" y="5"/>
                      <a:pt x="56" y="5"/>
                      <a:pt x="56" y="5"/>
                    </a:cubicBezTo>
                    <a:cubicBezTo>
                      <a:pt x="56" y="2"/>
                      <a:pt x="54" y="0"/>
                      <a:pt x="5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9" name="Freeform 142"/>
              <p:cNvSpPr/>
              <p:nvPr/>
            </p:nvSpPr>
            <p:spPr bwMode="auto">
              <a:xfrm>
                <a:off x="2594" y="1945"/>
                <a:ext cx="11" cy="5"/>
              </a:xfrm>
              <a:custGeom>
                <a:avLst/>
                <a:gdLst>
                  <a:gd name="T0" fmla="*/ 6 w 8"/>
                  <a:gd name="T1" fmla="*/ 0 h 3"/>
                  <a:gd name="T2" fmla="*/ 1 w 8"/>
                  <a:gd name="T3" fmla="*/ 0 h 3"/>
                  <a:gd name="T4" fmla="*/ 0 w 8"/>
                  <a:gd name="T5" fmla="*/ 1 h 3"/>
                  <a:gd name="T6" fmla="*/ 1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1" y="0"/>
                      <a:pt x="1" y="0"/>
                      <a:pt x="1" y="0"/>
                    </a:cubicBezTo>
                    <a:cubicBezTo>
                      <a:pt x="0" y="0"/>
                      <a:pt x="0" y="1"/>
                      <a:pt x="0" y="1"/>
                    </a:cubicBezTo>
                    <a:cubicBezTo>
                      <a:pt x="0" y="2"/>
                      <a:pt x="0" y="3"/>
                      <a:pt x="1" y="3"/>
                    </a:cubicBezTo>
                    <a:cubicBezTo>
                      <a:pt x="6" y="3"/>
                      <a:pt x="6" y="3"/>
                      <a:pt x="6" y="3"/>
                    </a:cubicBezTo>
                    <a:cubicBezTo>
                      <a:pt x="7" y="3"/>
                      <a:pt x="8" y="2"/>
                      <a:pt x="8" y="1"/>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0" name="Freeform 143"/>
              <p:cNvSpPr/>
              <p:nvPr/>
            </p:nvSpPr>
            <p:spPr bwMode="auto">
              <a:xfrm>
                <a:off x="2611" y="1945"/>
                <a:ext cx="11" cy="5"/>
              </a:xfrm>
              <a:custGeom>
                <a:avLst/>
                <a:gdLst>
                  <a:gd name="T0" fmla="*/ 6 w 8"/>
                  <a:gd name="T1" fmla="*/ 0 h 3"/>
                  <a:gd name="T2" fmla="*/ 1 w 8"/>
                  <a:gd name="T3" fmla="*/ 0 h 3"/>
                  <a:gd name="T4" fmla="*/ 0 w 8"/>
                  <a:gd name="T5" fmla="*/ 1 h 3"/>
                  <a:gd name="T6" fmla="*/ 1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1" y="0"/>
                      <a:pt x="1" y="0"/>
                      <a:pt x="1" y="0"/>
                    </a:cubicBezTo>
                    <a:cubicBezTo>
                      <a:pt x="0" y="0"/>
                      <a:pt x="0" y="1"/>
                      <a:pt x="0" y="1"/>
                    </a:cubicBezTo>
                    <a:cubicBezTo>
                      <a:pt x="0" y="2"/>
                      <a:pt x="0" y="3"/>
                      <a:pt x="1" y="3"/>
                    </a:cubicBezTo>
                    <a:cubicBezTo>
                      <a:pt x="6" y="3"/>
                      <a:pt x="6" y="3"/>
                      <a:pt x="6" y="3"/>
                    </a:cubicBezTo>
                    <a:cubicBezTo>
                      <a:pt x="7" y="3"/>
                      <a:pt x="8" y="2"/>
                      <a:pt x="8" y="1"/>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1" name="Freeform 144"/>
              <p:cNvSpPr/>
              <p:nvPr/>
            </p:nvSpPr>
            <p:spPr bwMode="auto">
              <a:xfrm>
                <a:off x="2628" y="1945"/>
                <a:ext cx="11" cy="5"/>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0" y="0"/>
                      <a:pt x="0" y="1"/>
                      <a:pt x="0" y="1"/>
                    </a:cubicBezTo>
                    <a:cubicBezTo>
                      <a:pt x="0" y="2"/>
                      <a:pt x="0" y="3"/>
                      <a:pt x="2" y="3"/>
                    </a:cubicBezTo>
                    <a:cubicBezTo>
                      <a:pt x="6" y="3"/>
                      <a:pt x="6" y="3"/>
                      <a:pt x="6" y="3"/>
                    </a:cubicBezTo>
                    <a:cubicBezTo>
                      <a:pt x="7" y="3"/>
                      <a:pt x="8" y="2"/>
                      <a:pt x="8" y="1"/>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2" name="Freeform 145"/>
              <p:cNvSpPr/>
              <p:nvPr/>
            </p:nvSpPr>
            <p:spPr bwMode="auto">
              <a:xfrm>
                <a:off x="2645" y="1945"/>
                <a:ext cx="11" cy="5"/>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0" y="0"/>
                      <a:pt x="0" y="1"/>
                      <a:pt x="0" y="1"/>
                    </a:cubicBezTo>
                    <a:cubicBezTo>
                      <a:pt x="0" y="2"/>
                      <a:pt x="0" y="3"/>
                      <a:pt x="2" y="3"/>
                    </a:cubicBezTo>
                    <a:cubicBezTo>
                      <a:pt x="6" y="3"/>
                      <a:pt x="6" y="3"/>
                      <a:pt x="6" y="3"/>
                    </a:cubicBezTo>
                    <a:cubicBezTo>
                      <a:pt x="7" y="3"/>
                      <a:pt x="8" y="2"/>
                      <a:pt x="8" y="1"/>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3" name="Freeform 146"/>
              <p:cNvSpPr/>
              <p:nvPr/>
            </p:nvSpPr>
            <p:spPr bwMode="auto">
              <a:xfrm>
                <a:off x="2662" y="1945"/>
                <a:ext cx="11" cy="5"/>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1"/>
                    </a:cubicBezTo>
                    <a:cubicBezTo>
                      <a:pt x="0" y="2"/>
                      <a:pt x="1" y="3"/>
                      <a:pt x="2" y="3"/>
                    </a:cubicBezTo>
                    <a:cubicBezTo>
                      <a:pt x="6" y="3"/>
                      <a:pt x="6" y="3"/>
                      <a:pt x="6" y="3"/>
                    </a:cubicBezTo>
                    <a:cubicBezTo>
                      <a:pt x="7" y="3"/>
                      <a:pt x="8" y="2"/>
                      <a:pt x="8" y="1"/>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4" name="Freeform 147"/>
              <p:cNvSpPr/>
              <p:nvPr/>
            </p:nvSpPr>
            <p:spPr bwMode="auto">
              <a:xfrm>
                <a:off x="2679" y="1945"/>
                <a:ext cx="11" cy="5"/>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1"/>
                    </a:cubicBezTo>
                    <a:cubicBezTo>
                      <a:pt x="0" y="2"/>
                      <a:pt x="1" y="3"/>
                      <a:pt x="2" y="3"/>
                    </a:cubicBezTo>
                    <a:cubicBezTo>
                      <a:pt x="6" y="3"/>
                      <a:pt x="6" y="3"/>
                      <a:pt x="6" y="3"/>
                    </a:cubicBezTo>
                    <a:cubicBezTo>
                      <a:pt x="7" y="3"/>
                      <a:pt x="8" y="2"/>
                      <a:pt x="8" y="1"/>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5" name="Freeform 148"/>
              <p:cNvSpPr/>
              <p:nvPr/>
            </p:nvSpPr>
            <p:spPr bwMode="auto">
              <a:xfrm>
                <a:off x="2602" y="1940"/>
                <a:ext cx="12" cy="3"/>
              </a:xfrm>
              <a:custGeom>
                <a:avLst/>
                <a:gdLst>
                  <a:gd name="T0" fmla="*/ 1 w 8"/>
                  <a:gd name="T1" fmla="*/ 2 h 2"/>
                  <a:gd name="T2" fmla="*/ 6 w 8"/>
                  <a:gd name="T3" fmla="*/ 2 h 2"/>
                  <a:gd name="T4" fmla="*/ 8 w 8"/>
                  <a:gd name="T5" fmla="*/ 1 h 2"/>
                  <a:gd name="T6" fmla="*/ 6 w 8"/>
                  <a:gd name="T7" fmla="*/ 0 h 2"/>
                  <a:gd name="T8" fmla="*/ 1 w 8"/>
                  <a:gd name="T9" fmla="*/ 0 h 2"/>
                  <a:gd name="T10" fmla="*/ 0 w 8"/>
                  <a:gd name="T11" fmla="*/ 1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6" y="2"/>
                      <a:pt x="6" y="2"/>
                      <a:pt x="6" y="2"/>
                    </a:cubicBezTo>
                    <a:cubicBezTo>
                      <a:pt x="7" y="2"/>
                      <a:pt x="8" y="2"/>
                      <a:pt x="8" y="1"/>
                    </a:cubicBezTo>
                    <a:cubicBezTo>
                      <a:pt x="8" y="0"/>
                      <a:pt x="7" y="0"/>
                      <a:pt x="6" y="0"/>
                    </a:cubicBezTo>
                    <a:cubicBezTo>
                      <a:pt x="1" y="0"/>
                      <a:pt x="1" y="0"/>
                      <a:pt x="1" y="0"/>
                    </a:cubicBezTo>
                    <a:cubicBezTo>
                      <a:pt x="0" y="0"/>
                      <a:pt x="0" y="0"/>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6" name="Freeform 149"/>
              <p:cNvSpPr/>
              <p:nvPr/>
            </p:nvSpPr>
            <p:spPr bwMode="auto">
              <a:xfrm>
                <a:off x="2619" y="1940"/>
                <a:ext cx="12" cy="3"/>
              </a:xfrm>
              <a:custGeom>
                <a:avLst/>
                <a:gdLst>
                  <a:gd name="T0" fmla="*/ 1 w 8"/>
                  <a:gd name="T1" fmla="*/ 2 h 2"/>
                  <a:gd name="T2" fmla="*/ 6 w 8"/>
                  <a:gd name="T3" fmla="*/ 2 h 2"/>
                  <a:gd name="T4" fmla="*/ 8 w 8"/>
                  <a:gd name="T5" fmla="*/ 1 h 2"/>
                  <a:gd name="T6" fmla="*/ 6 w 8"/>
                  <a:gd name="T7" fmla="*/ 0 h 2"/>
                  <a:gd name="T8" fmla="*/ 1 w 8"/>
                  <a:gd name="T9" fmla="*/ 0 h 2"/>
                  <a:gd name="T10" fmla="*/ 0 w 8"/>
                  <a:gd name="T11" fmla="*/ 1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6" y="2"/>
                      <a:pt x="6" y="2"/>
                      <a:pt x="6" y="2"/>
                    </a:cubicBezTo>
                    <a:cubicBezTo>
                      <a:pt x="7" y="2"/>
                      <a:pt x="8" y="2"/>
                      <a:pt x="8" y="1"/>
                    </a:cubicBezTo>
                    <a:cubicBezTo>
                      <a:pt x="8" y="0"/>
                      <a:pt x="7" y="0"/>
                      <a:pt x="6" y="0"/>
                    </a:cubicBezTo>
                    <a:cubicBezTo>
                      <a:pt x="1" y="0"/>
                      <a:pt x="1" y="0"/>
                      <a:pt x="1" y="0"/>
                    </a:cubicBezTo>
                    <a:cubicBezTo>
                      <a:pt x="0" y="0"/>
                      <a:pt x="0" y="0"/>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7" name="Freeform 150"/>
              <p:cNvSpPr/>
              <p:nvPr/>
            </p:nvSpPr>
            <p:spPr bwMode="auto">
              <a:xfrm>
                <a:off x="2636" y="1940"/>
                <a:ext cx="12" cy="3"/>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8" name="Freeform 151"/>
              <p:cNvSpPr/>
              <p:nvPr/>
            </p:nvSpPr>
            <p:spPr bwMode="auto">
              <a:xfrm>
                <a:off x="2653" y="1940"/>
                <a:ext cx="12" cy="3"/>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9" name="Freeform 152"/>
              <p:cNvSpPr/>
              <p:nvPr/>
            </p:nvSpPr>
            <p:spPr bwMode="auto">
              <a:xfrm>
                <a:off x="2670" y="1940"/>
                <a:ext cx="12" cy="3"/>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0" name="Freeform 153"/>
              <p:cNvSpPr/>
              <p:nvPr/>
            </p:nvSpPr>
            <p:spPr bwMode="auto">
              <a:xfrm>
                <a:off x="2530" y="1974"/>
                <a:ext cx="79" cy="57"/>
              </a:xfrm>
              <a:custGeom>
                <a:avLst/>
                <a:gdLst>
                  <a:gd name="T0" fmla="*/ 52 w 56"/>
                  <a:gd name="T1" fmla="*/ 0 h 40"/>
                  <a:gd name="T2" fmla="*/ 4 w 56"/>
                  <a:gd name="T3" fmla="*/ 0 h 40"/>
                  <a:gd name="T4" fmla="*/ 0 w 56"/>
                  <a:gd name="T5" fmla="*/ 4 h 40"/>
                  <a:gd name="T6" fmla="*/ 0 w 56"/>
                  <a:gd name="T7" fmla="*/ 36 h 40"/>
                  <a:gd name="T8" fmla="*/ 4 w 56"/>
                  <a:gd name="T9" fmla="*/ 40 h 40"/>
                  <a:gd name="T10" fmla="*/ 52 w 56"/>
                  <a:gd name="T11" fmla="*/ 40 h 40"/>
                  <a:gd name="T12" fmla="*/ 56 w 56"/>
                  <a:gd name="T13" fmla="*/ 36 h 40"/>
                  <a:gd name="T14" fmla="*/ 56 w 56"/>
                  <a:gd name="T15" fmla="*/ 4 h 40"/>
                  <a:gd name="T16" fmla="*/ 52 w 56"/>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0">
                    <a:moveTo>
                      <a:pt x="52" y="0"/>
                    </a:moveTo>
                    <a:cubicBezTo>
                      <a:pt x="4" y="0"/>
                      <a:pt x="4" y="0"/>
                      <a:pt x="4" y="0"/>
                    </a:cubicBezTo>
                    <a:cubicBezTo>
                      <a:pt x="2" y="0"/>
                      <a:pt x="0" y="2"/>
                      <a:pt x="0" y="4"/>
                    </a:cubicBezTo>
                    <a:cubicBezTo>
                      <a:pt x="0" y="36"/>
                      <a:pt x="0" y="36"/>
                      <a:pt x="0" y="36"/>
                    </a:cubicBezTo>
                    <a:cubicBezTo>
                      <a:pt x="0" y="38"/>
                      <a:pt x="2" y="40"/>
                      <a:pt x="4" y="40"/>
                    </a:cubicBezTo>
                    <a:cubicBezTo>
                      <a:pt x="52" y="40"/>
                      <a:pt x="52" y="40"/>
                      <a:pt x="52" y="40"/>
                    </a:cubicBezTo>
                    <a:cubicBezTo>
                      <a:pt x="54" y="40"/>
                      <a:pt x="56" y="38"/>
                      <a:pt x="56" y="36"/>
                    </a:cubicBezTo>
                    <a:cubicBezTo>
                      <a:pt x="56" y="4"/>
                      <a:pt x="56" y="4"/>
                      <a:pt x="56" y="4"/>
                    </a:cubicBezTo>
                    <a:cubicBezTo>
                      <a:pt x="56" y="2"/>
                      <a:pt x="54" y="0"/>
                      <a:pt x="5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1" name="Freeform 154"/>
              <p:cNvSpPr>
                <a:spLocks noEditPoints="1"/>
              </p:cNvSpPr>
              <p:nvPr/>
            </p:nvSpPr>
            <p:spPr bwMode="auto">
              <a:xfrm>
                <a:off x="2504" y="1965"/>
                <a:ext cx="131" cy="108"/>
              </a:xfrm>
              <a:custGeom>
                <a:avLst/>
                <a:gdLst>
                  <a:gd name="T0" fmla="*/ 89 w 92"/>
                  <a:gd name="T1" fmla="*/ 66 h 76"/>
                  <a:gd name="T2" fmla="*/ 85 w 92"/>
                  <a:gd name="T3" fmla="*/ 61 h 76"/>
                  <a:gd name="T4" fmla="*/ 82 w 92"/>
                  <a:gd name="T5" fmla="*/ 61 h 76"/>
                  <a:gd name="T6" fmla="*/ 79 w 92"/>
                  <a:gd name="T7" fmla="*/ 55 h 76"/>
                  <a:gd name="T8" fmla="*/ 69 w 92"/>
                  <a:gd name="T9" fmla="*/ 55 h 76"/>
                  <a:gd name="T10" fmla="*/ 69 w 92"/>
                  <a:gd name="T11" fmla="*/ 52 h 76"/>
                  <a:gd name="T12" fmla="*/ 75 w 92"/>
                  <a:gd name="T13" fmla="*/ 52 h 76"/>
                  <a:gd name="T14" fmla="*/ 80 w 92"/>
                  <a:gd name="T15" fmla="*/ 48 h 76"/>
                  <a:gd name="T16" fmla="*/ 80 w 92"/>
                  <a:gd name="T17" fmla="*/ 4 h 76"/>
                  <a:gd name="T18" fmla="*/ 75 w 92"/>
                  <a:gd name="T19" fmla="*/ 0 h 76"/>
                  <a:gd name="T20" fmla="*/ 17 w 92"/>
                  <a:gd name="T21" fmla="*/ 0 h 76"/>
                  <a:gd name="T22" fmla="*/ 12 w 92"/>
                  <a:gd name="T23" fmla="*/ 4 h 76"/>
                  <a:gd name="T24" fmla="*/ 12 w 92"/>
                  <a:gd name="T25" fmla="*/ 48 h 76"/>
                  <a:gd name="T26" fmla="*/ 17 w 92"/>
                  <a:gd name="T27" fmla="*/ 52 h 76"/>
                  <a:gd name="T28" fmla="*/ 23 w 92"/>
                  <a:gd name="T29" fmla="*/ 52 h 76"/>
                  <a:gd name="T30" fmla="*/ 23 w 92"/>
                  <a:gd name="T31" fmla="*/ 55 h 76"/>
                  <a:gd name="T32" fmla="*/ 13 w 92"/>
                  <a:gd name="T33" fmla="*/ 55 h 76"/>
                  <a:gd name="T34" fmla="*/ 10 w 92"/>
                  <a:gd name="T35" fmla="*/ 61 h 76"/>
                  <a:gd name="T36" fmla="*/ 7 w 92"/>
                  <a:gd name="T37" fmla="*/ 61 h 76"/>
                  <a:gd name="T38" fmla="*/ 3 w 92"/>
                  <a:gd name="T39" fmla="*/ 66 h 76"/>
                  <a:gd name="T40" fmla="*/ 0 w 92"/>
                  <a:gd name="T41" fmla="*/ 72 h 76"/>
                  <a:gd name="T42" fmla="*/ 4 w 92"/>
                  <a:gd name="T43" fmla="*/ 76 h 76"/>
                  <a:gd name="T44" fmla="*/ 88 w 92"/>
                  <a:gd name="T45" fmla="*/ 76 h 76"/>
                  <a:gd name="T46" fmla="*/ 92 w 92"/>
                  <a:gd name="T47" fmla="*/ 72 h 76"/>
                  <a:gd name="T48" fmla="*/ 89 w 92"/>
                  <a:gd name="T49" fmla="*/ 66 h 76"/>
                  <a:gd name="T50" fmla="*/ 17 w 92"/>
                  <a:gd name="T51" fmla="*/ 49 h 76"/>
                  <a:gd name="T52" fmla="*/ 15 w 92"/>
                  <a:gd name="T53" fmla="*/ 48 h 76"/>
                  <a:gd name="T54" fmla="*/ 15 w 92"/>
                  <a:gd name="T55" fmla="*/ 4 h 76"/>
                  <a:gd name="T56" fmla="*/ 17 w 92"/>
                  <a:gd name="T57" fmla="*/ 2 h 76"/>
                  <a:gd name="T58" fmla="*/ 75 w 92"/>
                  <a:gd name="T59" fmla="*/ 2 h 76"/>
                  <a:gd name="T60" fmla="*/ 77 w 92"/>
                  <a:gd name="T61" fmla="*/ 4 h 76"/>
                  <a:gd name="T62" fmla="*/ 77 w 92"/>
                  <a:gd name="T63" fmla="*/ 48 h 76"/>
                  <a:gd name="T64" fmla="*/ 75 w 92"/>
                  <a:gd name="T65" fmla="*/ 49 h 76"/>
                  <a:gd name="T66" fmla="*/ 17 w 92"/>
                  <a:gd name="T67" fmla="*/ 49 h 76"/>
                  <a:gd name="T68" fmla="*/ 77 w 92"/>
                  <a:gd name="T69" fmla="*/ 58 h 76"/>
                  <a:gd name="T70" fmla="*/ 80 w 92"/>
                  <a:gd name="T71" fmla="*/ 64 h 76"/>
                  <a:gd name="T72" fmla="*/ 85 w 92"/>
                  <a:gd name="T73" fmla="*/ 64 h 76"/>
                  <a:gd name="T74" fmla="*/ 87 w 92"/>
                  <a:gd name="T75" fmla="*/ 66 h 76"/>
                  <a:gd name="T76" fmla="*/ 87 w 92"/>
                  <a:gd name="T77" fmla="*/ 66 h 76"/>
                  <a:gd name="T78" fmla="*/ 90 w 92"/>
                  <a:gd name="T79" fmla="*/ 72 h 76"/>
                  <a:gd name="T80" fmla="*/ 88 w 92"/>
                  <a:gd name="T81" fmla="*/ 74 h 76"/>
                  <a:gd name="T82" fmla="*/ 4 w 92"/>
                  <a:gd name="T83" fmla="*/ 74 h 76"/>
                  <a:gd name="T84" fmla="*/ 2 w 92"/>
                  <a:gd name="T85" fmla="*/ 72 h 76"/>
                  <a:gd name="T86" fmla="*/ 5 w 92"/>
                  <a:gd name="T87" fmla="*/ 66 h 76"/>
                  <a:gd name="T88" fmla="*/ 5 w 92"/>
                  <a:gd name="T89" fmla="*/ 66 h 76"/>
                  <a:gd name="T90" fmla="*/ 7 w 92"/>
                  <a:gd name="T91" fmla="*/ 64 h 76"/>
                  <a:gd name="T92" fmla="*/ 12 w 92"/>
                  <a:gd name="T93" fmla="*/ 64 h 76"/>
                  <a:gd name="T94" fmla="*/ 15 w 92"/>
                  <a:gd name="T95" fmla="*/ 58 h 76"/>
                  <a:gd name="T96" fmla="*/ 26 w 92"/>
                  <a:gd name="T97" fmla="*/ 58 h 76"/>
                  <a:gd name="T98" fmla="*/ 26 w 92"/>
                  <a:gd name="T99" fmla="*/ 54 h 76"/>
                  <a:gd name="T100" fmla="*/ 66 w 92"/>
                  <a:gd name="T101" fmla="*/ 5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2" h="76">
                    <a:moveTo>
                      <a:pt x="89" y="66"/>
                    </a:moveTo>
                    <a:cubicBezTo>
                      <a:pt x="89" y="63"/>
                      <a:pt x="88" y="61"/>
                      <a:pt x="85" y="61"/>
                    </a:cubicBezTo>
                    <a:cubicBezTo>
                      <a:pt x="82" y="61"/>
                      <a:pt x="82" y="61"/>
                      <a:pt x="82" y="61"/>
                    </a:cubicBezTo>
                    <a:cubicBezTo>
                      <a:pt x="79" y="55"/>
                      <a:pt x="79" y="55"/>
                      <a:pt x="79" y="55"/>
                    </a:cubicBezTo>
                    <a:cubicBezTo>
                      <a:pt x="69" y="55"/>
                      <a:pt x="69" y="55"/>
                      <a:pt x="69" y="55"/>
                    </a:cubicBezTo>
                    <a:cubicBezTo>
                      <a:pt x="69" y="52"/>
                      <a:pt x="69" y="52"/>
                      <a:pt x="69" y="52"/>
                    </a:cubicBezTo>
                    <a:cubicBezTo>
                      <a:pt x="75" y="52"/>
                      <a:pt x="75" y="52"/>
                      <a:pt x="75" y="52"/>
                    </a:cubicBezTo>
                    <a:cubicBezTo>
                      <a:pt x="78" y="52"/>
                      <a:pt x="80" y="50"/>
                      <a:pt x="80" y="48"/>
                    </a:cubicBezTo>
                    <a:cubicBezTo>
                      <a:pt x="80" y="4"/>
                      <a:pt x="80" y="4"/>
                      <a:pt x="80" y="4"/>
                    </a:cubicBezTo>
                    <a:cubicBezTo>
                      <a:pt x="80" y="2"/>
                      <a:pt x="78" y="0"/>
                      <a:pt x="75" y="0"/>
                    </a:cubicBezTo>
                    <a:cubicBezTo>
                      <a:pt x="17" y="0"/>
                      <a:pt x="17" y="0"/>
                      <a:pt x="17" y="0"/>
                    </a:cubicBezTo>
                    <a:cubicBezTo>
                      <a:pt x="14" y="0"/>
                      <a:pt x="12" y="2"/>
                      <a:pt x="12" y="4"/>
                    </a:cubicBezTo>
                    <a:cubicBezTo>
                      <a:pt x="12" y="48"/>
                      <a:pt x="12" y="48"/>
                      <a:pt x="12" y="48"/>
                    </a:cubicBezTo>
                    <a:cubicBezTo>
                      <a:pt x="12" y="50"/>
                      <a:pt x="14" y="52"/>
                      <a:pt x="17" y="52"/>
                    </a:cubicBezTo>
                    <a:cubicBezTo>
                      <a:pt x="23" y="52"/>
                      <a:pt x="23" y="52"/>
                      <a:pt x="23" y="52"/>
                    </a:cubicBezTo>
                    <a:cubicBezTo>
                      <a:pt x="23" y="55"/>
                      <a:pt x="23" y="55"/>
                      <a:pt x="23" y="55"/>
                    </a:cubicBezTo>
                    <a:cubicBezTo>
                      <a:pt x="13" y="55"/>
                      <a:pt x="13" y="55"/>
                      <a:pt x="13" y="55"/>
                    </a:cubicBezTo>
                    <a:cubicBezTo>
                      <a:pt x="10" y="61"/>
                      <a:pt x="10" y="61"/>
                      <a:pt x="10" y="61"/>
                    </a:cubicBezTo>
                    <a:cubicBezTo>
                      <a:pt x="7" y="61"/>
                      <a:pt x="7" y="61"/>
                      <a:pt x="7" y="61"/>
                    </a:cubicBezTo>
                    <a:cubicBezTo>
                      <a:pt x="4" y="61"/>
                      <a:pt x="3" y="63"/>
                      <a:pt x="3" y="66"/>
                    </a:cubicBezTo>
                    <a:cubicBezTo>
                      <a:pt x="0" y="72"/>
                      <a:pt x="0" y="72"/>
                      <a:pt x="0" y="72"/>
                    </a:cubicBezTo>
                    <a:cubicBezTo>
                      <a:pt x="0" y="75"/>
                      <a:pt x="1" y="76"/>
                      <a:pt x="4" y="76"/>
                    </a:cubicBezTo>
                    <a:cubicBezTo>
                      <a:pt x="88" y="76"/>
                      <a:pt x="88" y="76"/>
                      <a:pt x="88" y="76"/>
                    </a:cubicBezTo>
                    <a:cubicBezTo>
                      <a:pt x="91" y="76"/>
                      <a:pt x="92" y="75"/>
                      <a:pt x="92" y="72"/>
                    </a:cubicBezTo>
                    <a:lnTo>
                      <a:pt x="89" y="66"/>
                    </a:lnTo>
                    <a:close/>
                    <a:moveTo>
                      <a:pt x="17" y="49"/>
                    </a:moveTo>
                    <a:cubicBezTo>
                      <a:pt x="15" y="49"/>
                      <a:pt x="15" y="49"/>
                      <a:pt x="15" y="48"/>
                    </a:cubicBezTo>
                    <a:cubicBezTo>
                      <a:pt x="15" y="4"/>
                      <a:pt x="15" y="4"/>
                      <a:pt x="15" y="4"/>
                    </a:cubicBezTo>
                    <a:cubicBezTo>
                      <a:pt x="15" y="3"/>
                      <a:pt x="15" y="2"/>
                      <a:pt x="17" y="2"/>
                    </a:cubicBezTo>
                    <a:cubicBezTo>
                      <a:pt x="75" y="2"/>
                      <a:pt x="75" y="2"/>
                      <a:pt x="75" y="2"/>
                    </a:cubicBezTo>
                    <a:cubicBezTo>
                      <a:pt x="77" y="2"/>
                      <a:pt x="77" y="3"/>
                      <a:pt x="77" y="4"/>
                    </a:cubicBezTo>
                    <a:cubicBezTo>
                      <a:pt x="77" y="48"/>
                      <a:pt x="77" y="48"/>
                      <a:pt x="77" y="48"/>
                    </a:cubicBezTo>
                    <a:cubicBezTo>
                      <a:pt x="77" y="49"/>
                      <a:pt x="77" y="49"/>
                      <a:pt x="75" y="49"/>
                    </a:cubicBezTo>
                    <a:lnTo>
                      <a:pt x="17" y="49"/>
                    </a:lnTo>
                    <a:close/>
                    <a:moveTo>
                      <a:pt x="77" y="58"/>
                    </a:moveTo>
                    <a:cubicBezTo>
                      <a:pt x="78" y="59"/>
                      <a:pt x="80" y="64"/>
                      <a:pt x="80" y="64"/>
                    </a:cubicBezTo>
                    <a:cubicBezTo>
                      <a:pt x="85" y="64"/>
                      <a:pt x="85" y="64"/>
                      <a:pt x="85" y="64"/>
                    </a:cubicBezTo>
                    <a:cubicBezTo>
                      <a:pt x="86" y="64"/>
                      <a:pt x="87" y="65"/>
                      <a:pt x="87" y="66"/>
                    </a:cubicBezTo>
                    <a:cubicBezTo>
                      <a:pt x="87" y="66"/>
                      <a:pt x="87" y="66"/>
                      <a:pt x="87" y="66"/>
                    </a:cubicBezTo>
                    <a:cubicBezTo>
                      <a:pt x="87" y="66"/>
                      <a:pt x="89" y="71"/>
                      <a:pt x="90" y="72"/>
                    </a:cubicBezTo>
                    <a:cubicBezTo>
                      <a:pt x="90" y="73"/>
                      <a:pt x="89" y="74"/>
                      <a:pt x="88" y="74"/>
                    </a:cubicBezTo>
                    <a:cubicBezTo>
                      <a:pt x="4" y="74"/>
                      <a:pt x="4" y="74"/>
                      <a:pt x="4" y="74"/>
                    </a:cubicBezTo>
                    <a:cubicBezTo>
                      <a:pt x="3" y="74"/>
                      <a:pt x="2" y="73"/>
                      <a:pt x="2" y="72"/>
                    </a:cubicBezTo>
                    <a:cubicBezTo>
                      <a:pt x="3" y="71"/>
                      <a:pt x="5" y="66"/>
                      <a:pt x="5" y="66"/>
                    </a:cubicBezTo>
                    <a:cubicBezTo>
                      <a:pt x="5" y="66"/>
                      <a:pt x="5" y="66"/>
                      <a:pt x="5" y="66"/>
                    </a:cubicBezTo>
                    <a:cubicBezTo>
                      <a:pt x="5" y="65"/>
                      <a:pt x="6" y="64"/>
                      <a:pt x="7" y="64"/>
                    </a:cubicBezTo>
                    <a:cubicBezTo>
                      <a:pt x="12" y="64"/>
                      <a:pt x="12" y="64"/>
                      <a:pt x="12" y="64"/>
                    </a:cubicBezTo>
                    <a:cubicBezTo>
                      <a:pt x="12" y="64"/>
                      <a:pt x="14" y="59"/>
                      <a:pt x="15" y="58"/>
                    </a:cubicBezTo>
                    <a:cubicBezTo>
                      <a:pt x="17" y="58"/>
                      <a:pt x="26" y="58"/>
                      <a:pt x="26" y="58"/>
                    </a:cubicBezTo>
                    <a:cubicBezTo>
                      <a:pt x="26" y="58"/>
                      <a:pt x="26" y="54"/>
                      <a:pt x="26" y="54"/>
                    </a:cubicBezTo>
                    <a:cubicBezTo>
                      <a:pt x="30" y="54"/>
                      <a:pt x="62" y="54"/>
                      <a:pt x="66" y="5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2" name="Freeform 155"/>
              <p:cNvSpPr/>
              <p:nvPr/>
            </p:nvSpPr>
            <p:spPr bwMode="auto">
              <a:xfrm>
                <a:off x="2521" y="2061"/>
                <a:ext cx="12" cy="4"/>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3" name="Freeform 156"/>
              <p:cNvSpPr/>
              <p:nvPr/>
            </p:nvSpPr>
            <p:spPr bwMode="auto">
              <a:xfrm>
                <a:off x="2538" y="2061"/>
                <a:ext cx="12" cy="4"/>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4" name="Freeform 157"/>
              <p:cNvSpPr/>
              <p:nvPr/>
            </p:nvSpPr>
            <p:spPr bwMode="auto">
              <a:xfrm>
                <a:off x="2555" y="2061"/>
                <a:ext cx="12" cy="4"/>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5" name="Freeform 158"/>
              <p:cNvSpPr/>
              <p:nvPr/>
            </p:nvSpPr>
            <p:spPr bwMode="auto">
              <a:xfrm>
                <a:off x="2572" y="2061"/>
                <a:ext cx="12" cy="4"/>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6" name="Freeform 159"/>
              <p:cNvSpPr/>
              <p:nvPr/>
            </p:nvSpPr>
            <p:spPr bwMode="auto">
              <a:xfrm>
                <a:off x="2589" y="2061"/>
                <a:ext cx="12" cy="4"/>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7" name="Freeform 160"/>
              <p:cNvSpPr/>
              <p:nvPr/>
            </p:nvSpPr>
            <p:spPr bwMode="auto">
              <a:xfrm>
                <a:off x="2607" y="2061"/>
                <a:ext cx="11" cy="4"/>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8" name="Freeform 161"/>
              <p:cNvSpPr/>
              <p:nvPr/>
            </p:nvSpPr>
            <p:spPr bwMode="auto">
              <a:xfrm>
                <a:off x="2530" y="2055"/>
                <a:ext cx="11" cy="4"/>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9" name="Freeform 162"/>
              <p:cNvSpPr/>
              <p:nvPr/>
            </p:nvSpPr>
            <p:spPr bwMode="auto">
              <a:xfrm>
                <a:off x="2547" y="2055"/>
                <a:ext cx="11" cy="4"/>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0" name="Freeform 163"/>
              <p:cNvSpPr/>
              <p:nvPr/>
            </p:nvSpPr>
            <p:spPr bwMode="auto">
              <a:xfrm>
                <a:off x="2564" y="2055"/>
                <a:ext cx="11" cy="4"/>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1" name="Freeform 164"/>
              <p:cNvSpPr/>
              <p:nvPr/>
            </p:nvSpPr>
            <p:spPr bwMode="auto">
              <a:xfrm>
                <a:off x="2581" y="2055"/>
                <a:ext cx="11" cy="4"/>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2" name="Freeform 165"/>
              <p:cNvSpPr/>
              <p:nvPr/>
            </p:nvSpPr>
            <p:spPr bwMode="auto">
              <a:xfrm>
                <a:off x="2598" y="2055"/>
                <a:ext cx="11" cy="4"/>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3" name="Freeform 166"/>
              <p:cNvSpPr/>
              <p:nvPr/>
            </p:nvSpPr>
            <p:spPr bwMode="auto">
              <a:xfrm>
                <a:off x="2661" y="2001"/>
                <a:ext cx="79" cy="57"/>
              </a:xfrm>
              <a:custGeom>
                <a:avLst/>
                <a:gdLst>
                  <a:gd name="T0" fmla="*/ 52 w 56"/>
                  <a:gd name="T1" fmla="*/ 0 h 40"/>
                  <a:gd name="T2" fmla="*/ 4 w 56"/>
                  <a:gd name="T3" fmla="*/ 0 h 40"/>
                  <a:gd name="T4" fmla="*/ 0 w 56"/>
                  <a:gd name="T5" fmla="*/ 5 h 40"/>
                  <a:gd name="T6" fmla="*/ 0 w 56"/>
                  <a:gd name="T7" fmla="*/ 36 h 40"/>
                  <a:gd name="T8" fmla="*/ 4 w 56"/>
                  <a:gd name="T9" fmla="*/ 40 h 40"/>
                  <a:gd name="T10" fmla="*/ 52 w 56"/>
                  <a:gd name="T11" fmla="*/ 40 h 40"/>
                  <a:gd name="T12" fmla="*/ 56 w 56"/>
                  <a:gd name="T13" fmla="*/ 36 h 40"/>
                  <a:gd name="T14" fmla="*/ 56 w 56"/>
                  <a:gd name="T15" fmla="*/ 5 h 40"/>
                  <a:gd name="T16" fmla="*/ 52 w 56"/>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0">
                    <a:moveTo>
                      <a:pt x="52" y="0"/>
                    </a:moveTo>
                    <a:cubicBezTo>
                      <a:pt x="4" y="0"/>
                      <a:pt x="4" y="0"/>
                      <a:pt x="4" y="0"/>
                    </a:cubicBezTo>
                    <a:cubicBezTo>
                      <a:pt x="2" y="0"/>
                      <a:pt x="0" y="2"/>
                      <a:pt x="0" y="5"/>
                    </a:cubicBezTo>
                    <a:cubicBezTo>
                      <a:pt x="0" y="36"/>
                      <a:pt x="0" y="36"/>
                      <a:pt x="0" y="36"/>
                    </a:cubicBezTo>
                    <a:cubicBezTo>
                      <a:pt x="0" y="38"/>
                      <a:pt x="2" y="40"/>
                      <a:pt x="4" y="40"/>
                    </a:cubicBezTo>
                    <a:cubicBezTo>
                      <a:pt x="52" y="40"/>
                      <a:pt x="52" y="40"/>
                      <a:pt x="52" y="40"/>
                    </a:cubicBezTo>
                    <a:cubicBezTo>
                      <a:pt x="54" y="40"/>
                      <a:pt x="56" y="38"/>
                      <a:pt x="56" y="36"/>
                    </a:cubicBezTo>
                    <a:cubicBezTo>
                      <a:pt x="56" y="5"/>
                      <a:pt x="56" y="5"/>
                      <a:pt x="56" y="5"/>
                    </a:cubicBezTo>
                    <a:cubicBezTo>
                      <a:pt x="56" y="2"/>
                      <a:pt x="54" y="0"/>
                      <a:pt x="5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4" name="Freeform 167"/>
              <p:cNvSpPr>
                <a:spLocks noEditPoints="1"/>
              </p:cNvSpPr>
              <p:nvPr/>
            </p:nvSpPr>
            <p:spPr bwMode="auto">
              <a:xfrm>
                <a:off x="2575" y="1849"/>
                <a:ext cx="191" cy="253"/>
              </a:xfrm>
              <a:custGeom>
                <a:avLst/>
                <a:gdLst>
                  <a:gd name="T0" fmla="*/ 127 w 134"/>
                  <a:gd name="T1" fmla="*/ 163 h 178"/>
                  <a:gd name="T2" fmla="*/ 121 w 134"/>
                  <a:gd name="T3" fmla="*/ 156 h 178"/>
                  <a:gd name="T4" fmla="*/ 111 w 134"/>
                  <a:gd name="T5" fmla="*/ 153 h 178"/>
                  <a:gd name="T6" fmla="*/ 122 w 134"/>
                  <a:gd name="T7" fmla="*/ 149 h 178"/>
                  <a:gd name="T8" fmla="*/ 117 w 134"/>
                  <a:gd name="T9" fmla="*/ 101 h 178"/>
                  <a:gd name="T10" fmla="*/ 54 w 134"/>
                  <a:gd name="T11" fmla="*/ 105 h 178"/>
                  <a:gd name="T12" fmla="*/ 46 w 134"/>
                  <a:gd name="T13" fmla="*/ 112 h 178"/>
                  <a:gd name="T14" fmla="*/ 89 w 134"/>
                  <a:gd name="T15" fmla="*/ 77 h 178"/>
                  <a:gd name="T16" fmla="*/ 90 w 134"/>
                  <a:gd name="T17" fmla="*/ 66 h 178"/>
                  <a:gd name="T18" fmla="*/ 83 w 134"/>
                  <a:gd name="T19" fmla="*/ 62 h 178"/>
                  <a:gd name="T20" fmla="*/ 70 w 134"/>
                  <a:gd name="T21" fmla="*/ 55 h 178"/>
                  <a:gd name="T22" fmla="*/ 76 w 134"/>
                  <a:gd name="T23" fmla="*/ 53 h 178"/>
                  <a:gd name="T24" fmla="*/ 81 w 134"/>
                  <a:gd name="T25" fmla="*/ 4 h 178"/>
                  <a:gd name="T26" fmla="*/ 17 w 134"/>
                  <a:gd name="T27" fmla="*/ 0 h 178"/>
                  <a:gd name="T28" fmla="*/ 13 w 134"/>
                  <a:gd name="T29" fmla="*/ 49 h 178"/>
                  <a:gd name="T30" fmla="*/ 24 w 134"/>
                  <a:gd name="T31" fmla="*/ 53 h 178"/>
                  <a:gd name="T32" fmla="*/ 14 w 134"/>
                  <a:gd name="T33" fmla="*/ 55 h 178"/>
                  <a:gd name="T34" fmla="*/ 8 w 134"/>
                  <a:gd name="T35" fmla="*/ 62 h 178"/>
                  <a:gd name="T36" fmla="*/ 0 w 134"/>
                  <a:gd name="T37" fmla="*/ 73 h 178"/>
                  <a:gd name="T38" fmla="*/ 41 w 134"/>
                  <a:gd name="T39" fmla="*/ 77 h 178"/>
                  <a:gd name="T40" fmla="*/ 30 w 134"/>
                  <a:gd name="T41" fmla="*/ 112 h 178"/>
                  <a:gd name="T42" fmla="*/ 54 w 134"/>
                  <a:gd name="T43" fmla="*/ 116 h 178"/>
                  <a:gd name="T44" fmla="*/ 59 w 134"/>
                  <a:gd name="T45" fmla="*/ 153 h 178"/>
                  <a:gd name="T46" fmla="*/ 65 w 134"/>
                  <a:gd name="T47" fmla="*/ 156 h 178"/>
                  <a:gd name="T48" fmla="*/ 52 w 134"/>
                  <a:gd name="T49" fmla="*/ 163 h 178"/>
                  <a:gd name="T50" fmla="*/ 45 w 134"/>
                  <a:gd name="T51" fmla="*/ 167 h 178"/>
                  <a:gd name="T52" fmla="*/ 46 w 134"/>
                  <a:gd name="T53" fmla="*/ 178 h 178"/>
                  <a:gd name="T54" fmla="*/ 134 w 134"/>
                  <a:gd name="T55" fmla="*/ 173 h 178"/>
                  <a:gd name="T56" fmla="*/ 17 w 134"/>
                  <a:gd name="T57" fmla="*/ 50 h 178"/>
                  <a:gd name="T58" fmla="*/ 15 w 134"/>
                  <a:gd name="T59" fmla="*/ 4 h 178"/>
                  <a:gd name="T60" fmla="*/ 76 w 134"/>
                  <a:gd name="T61" fmla="*/ 3 h 178"/>
                  <a:gd name="T62" fmla="*/ 78 w 134"/>
                  <a:gd name="T63" fmla="*/ 49 h 178"/>
                  <a:gd name="T64" fmla="*/ 17 w 134"/>
                  <a:gd name="T65" fmla="*/ 50 h 178"/>
                  <a:gd name="T66" fmla="*/ 6 w 134"/>
                  <a:gd name="T67" fmla="*/ 67 h 178"/>
                  <a:gd name="T68" fmla="*/ 8 w 134"/>
                  <a:gd name="T69" fmla="*/ 64 h 178"/>
                  <a:gd name="T70" fmla="*/ 15 w 134"/>
                  <a:gd name="T71" fmla="*/ 58 h 178"/>
                  <a:gd name="T72" fmla="*/ 26 w 134"/>
                  <a:gd name="T73" fmla="*/ 54 h 178"/>
                  <a:gd name="T74" fmla="*/ 67 w 134"/>
                  <a:gd name="T75" fmla="*/ 58 h 178"/>
                  <a:gd name="T76" fmla="*/ 81 w 134"/>
                  <a:gd name="T77" fmla="*/ 64 h 178"/>
                  <a:gd name="T78" fmla="*/ 88 w 134"/>
                  <a:gd name="T79" fmla="*/ 66 h 178"/>
                  <a:gd name="T80" fmla="*/ 91 w 134"/>
                  <a:gd name="T81" fmla="*/ 73 h 178"/>
                  <a:gd name="T82" fmla="*/ 5 w 134"/>
                  <a:gd name="T83" fmla="*/ 74 h 178"/>
                  <a:gd name="T84" fmla="*/ 59 w 134"/>
                  <a:gd name="T85" fmla="*/ 151 h 178"/>
                  <a:gd name="T86" fmla="*/ 57 w 134"/>
                  <a:gd name="T87" fmla="*/ 105 h 178"/>
                  <a:gd name="T88" fmla="*/ 117 w 134"/>
                  <a:gd name="T89" fmla="*/ 104 h 178"/>
                  <a:gd name="T90" fmla="*/ 119 w 134"/>
                  <a:gd name="T91" fmla="*/ 149 h 178"/>
                  <a:gd name="T92" fmla="*/ 59 w 134"/>
                  <a:gd name="T93" fmla="*/ 151 h 178"/>
                  <a:gd name="T94" fmla="*/ 46 w 134"/>
                  <a:gd name="T95" fmla="*/ 175 h 178"/>
                  <a:gd name="T96" fmla="*/ 47 w 134"/>
                  <a:gd name="T97" fmla="*/ 167 h 178"/>
                  <a:gd name="T98" fmla="*/ 49 w 134"/>
                  <a:gd name="T99" fmla="*/ 165 h 178"/>
                  <a:gd name="T100" fmla="*/ 57 w 134"/>
                  <a:gd name="T101" fmla="*/ 159 h 178"/>
                  <a:gd name="T102" fmla="*/ 68 w 134"/>
                  <a:gd name="T103" fmla="*/ 155 h 178"/>
                  <a:gd name="T104" fmla="*/ 108 w 134"/>
                  <a:gd name="T105" fmla="*/ 159 h 178"/>
                  <a:gd name="T106" fmla="*/ 122 w 134"/>
                  <a:gd name="T107" fmla="*/ 165 h 178"/>
                  <a:gd name="T108" fmla="*/ 129 w 134"/>
                  <a:gd name="T109" fmla="*/ 167 h 178"/>
                  <a:gd name="T110" fmla="*/ 132 w 134"/>
                  <a:gd name="T111" fmla="*/ 17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4" h="178">
                    <a:moveTo>
                      <a:pt x="131" y="167"/>
                    </a:moveTo>
                    <a:cubicBezTo>
                      <a:pt x="131" y="165"/>
                      <a:pt x="130" y="163"/>
                      <a:pt x="127" y="163"/>
                    </a:cubicBezTo>
                    <a:cubicBezTo>
                      <a:pt x="124" y="163"/>
                      <a:pt x="124" y="163"/>
                      <a:pt x="124" y="163"/>
                    </a:cubicBezTo>
                    <a:cubicBezTo>
                      <a:pt x="121" y="156"/>
                      <a:pt x="121" y="156"/>
                      <a:pt x="121" y="156"/>
                    </a:cubicBezTo>
                    <a:cubicBezTo>
                      <a:pt x="111" y="156"/>
                      <a:pt x="111" y="156"/>
                      <a:pt x="111" y="156"/>
                    </a:cubicBezTo>
                    <a:cubicBezTo>
                      <a:pt x="111" y="153"/>
                      <a:pt x="111" y="153"/>
                      <a:pt x="111" y="153"/>
                    </a:cubicBezTo>
                    <a:cubicBezTo>
                      <a:pt x="117" y="153"/>
                      <a:pt x="117" y="153"/>
                      <a:pt x="117" y="153"/>
                    </a:cubicBezTo>
                    <a:cubicBezTo>
                      <a:pt x="120" y="153"/>
                      <a:pt x="122" y="152"/>
                      <a:pt x="122" y="149"/>
                    </a:cubicBezTo>
                    <a:cubicBezTo>
                      <a:pt x="122" y="105"/>
                      <a:pt x="122" y="105"/>
                      <a:pt x="122" y="105"/>
                    </a:cubicBezTo>
                    <a:cubicBezTo>
                      <a:pt x="122" y="103"/>
                      <a:pt x="120" y="101"/>
                      <a:pt x="117" y="101"/>
                    </a:cubicBezTo>
                    <a:cubicBezTo>
                      <a:pt x="59" y="101"/>
                      <a:pt x="59" y="101"/>
                      <a:pt x="59" y="101"/>
                    </a:cubicBezTo>
                    <a:cubicBezTo>
                      <a:pt x="56" y="101"/>
                      <a:pt x="54" y="103"/>
                      <a:pt x="54" y="105"/>
                    </a:cubicBezTo>
                    <a:cubicBezTo>
                      <a:pt x="54" y="112"/>
                      <a:pt x="54" y="112"/>
                      <a:pt x="54" y="112"/>
                    </a:cubicBezTo>
                    <a:cubicBezTo>
                      <a:pt x="46" y="112"/>
                      <a:pt x="46" y="112"/>
                      <a:pt x="46" y="112"/>
                    </a:cubicBezTo>
                    <a:cubicBezTo>
                      <a:pt x="46" y="77"/>
                      <a:pt x="46" y="77"/>
                      <a:pt x="46" y="77"/>
                    </a:cubicBezTo>
                    <a:cubicBezTo>
                      <a:pt x="89" y="77"/>
                      <a:pt x="89" y="77"/>
                      <a:pt x="89" y="77"/>
                    </a:cubicBezTo>
                    <a:cubicBezTo>
                      <a:pt x="91" y="77"/>
                      <a:pt x="93" y="75"/>
                      <a:pt x="93" y="73"/>
                    </a:cubicBezTo>
                    <a:cubicBezTo>
                      <a:pt x="90" y="66"/>
                      <a:pt x="90" y="66"/>
                      <a:pt x="90" y="66"/>
                    </a:cubicBezTo>
                    <a:cubicBezTo>
                      <a:pt x="90" y="64"/>
                      <a:pt x="88" y="62"/>
                      <a:pt x="86" y="62"/>
                    </a:cubicBezTo>
                    <a:cubicBezTo>
                      <a:pt x="83" y="62"/>
                      <a:pt x="83" y="62"/>
                      <a:pt x="83" y="62"/>
                    </a:cubicBezTo>
                    <a:cubicBezTo>
                      <a:pt x="80" y="55"/>
                      <a:pt x="80" y="55"/>
                      <a:pt x="80" y="55"/>
                    </a:cubicBezTo>
                    <a:cubicBezTo>
                      <a:pt x="70" y="55"/>
                      <a:pt x="70" y="55"/>
                      <a:pt x="70" y="55"/>
                    </a:cubicBezTo>
                    <a:cubicBezTo>
                      <a:pt x="70" y="53"/>
                      <a:pt x="70" y="53"/>
                      <a:pt x="70" y="53"/>
                    </a:cubicBezTo>
                    <a:cubicBezTo>
                      <a:pt x="76" y="53"/>
                      <a:pt x="76" y="53"/>
                      <a:pt x="76" y="53"/>
                    </a:cubicBezTo>
                    <a:cubicBezTo>
                      <a:pt x="79" y="53"/>
                      <a:pt x="81" y="51"/>
                      <a:pt x="81" y="49"/>
                    </a:cubicBezTo>
                    <a:cubicBezTo>
                      <a:pt x="81" y="4"/>
                      <a:pt x="81" y="4"/>
                      <a:pt x="81" y="4"/>
                    </a:cubicBezTo>
                    <a:cubicBezTo>
                      <a:pt x="81" y="2"/>
                      <a:pt x="79" y="0"/>
                      <a:pt x="76" y="0"/>
                    </a:cubicBezTo>
                    <a:cubicBezTo>
                      <a:pt x="17" y="0"/>
                      <a:pt x="17" y="0"/>
                      <a:pt x="17" y="0"/>
                    </a:cubicBezTo>
                    <a:cubicBezTo>
                      <a:pt x="15" y="0"/>
                      <a:pt x="13" y="2"/>
                      <a:pt x="13" y="4"/>
                    </a:cubicBezTo>
                    <a:cubicBezTo>
                      <a:pt x="13" y="49"/>
                      <a:pt x="13" y="49"/>
                      <a:pt x="13" y="49"/>
                    </a:cubicBezTo>
                    <a:cubicBezTo>
                      <a:pt x="13" y="51"/>
                      <a:pt x="15" y="53"/>
                      <a:pt x="17" y="53"/>
                    </a:cubicBezTo>
                    <a:cubicBezTo>
                      <a:pt x="24" y="53"/>
                      <a:pt x="24" y="53"/>
                      <a:pt x="24" y="53"/>
                    </a:cubicBezTo>
                    <a:cubicBezTo>
                      <a:pt x="24" y="55"/>
                      <a:pt x="24" y="55"/>
                      <a:pt x="24" y="55"/>
                    </a:cubicBezTo>
                    <a:cubicBezTo>
                      <a:pt x="14" y="55"/>
                      <a:pt x="14" y="55"/>
                      <a:pt x="14" y="55"/>
                    </a:cubicBezTo>
                    <a:cubicBezTo>
                      <a:pt x="11" y="62"/>
                      <a:pt x="11" y="62"/>
                      <a:pt x="11" y="62"/>
                    </a:cubicBezTo>
                    <a:cubicBezTo>
                      <a:pt x="8" y="62"/>
                      <a:pt x="8" y="62"/>
                      <a:pt x="8" y="62"/>
                    </a:cubicBezTo>
                    <a:cubicBezTo>
                      <a:pt x="5" y="62"/>
                      <a:pt x="3" y="64"/>
                      <a:pt x="3" y="66"/>
                    </a:cubicBezTo>
                    <a:cubicBezTo>
                      <a:pt x="0" y="73"/>
                      <a:pt x="0" y="73"/>
                      <a:pt x="0" y="73"/>
                    </a:cubicBezTo>
                    <a:cubicBezTo>
                      <a:pt x="0" y="75"/>
                      <a:pt x="2" y="77"/>
                      <a:pt x="5" y="77"/>
                    </a:cubicBezTo>
                    <a:cubicBezTo>
                      <a:pt x="41" y="77"/>
                      <a:pt x="41" y="77"/>
                      <a:pt x="41" y="77"/>
                    </a:cubicBezTo>
                    <a:cubicBezTo>
                      <a:pt x="41" y="112"/>
                      <a:pt x="41" y="112"/>
                      <a:pt x="41" y="112"/>
                    </a:cubicBezTo>
                    <a:cubicBezTo>
                      <a:pt x="30" y="112"/>
                      <a:pt x="30" y="112"/>
                      <a:pt x="30" y="112"/>
                    </a:cubicBezTo>
                    <a:cubicBezTo>
                      <a:pt x="30" y="116"/>
                      <a:pt x="30" y="116"/>
                      <a:pt x="30" y="116"/>
                    </a:cubicBezTo>
                    <a:cubicBezTo>
                      <a:pt x="54" y="116"/>
                      <a:pt x="54" y="116"/>
                      <a:pt x="54" y="116"/>
                    </a:cubicBezTo>
                    <a:cubicBezTo>
                      <a:pt x="54" y="149"/>
                      <a:pt x="54" y="149"/>
                      <a:pt x="54" y="149"/>
                    </a:cubicBezTo>
                    <a:cubicBezTo>
                      <a:pt x="54" y="152"/>
                      <a:pt x="56" y="153"/>
                      <a:pt x="59" y="153"/>
                    </a:cubicBezTo>
                    <a:cubicBezTo>
                      <a:pt x="65" y="153"/>
                      <a:pt x="65" y="153"/>
                      <a:pt x="65" y="153"/>
                    </a:cubicBezTo>
                    <a:cubicBezTo>
                      <a:pt x="65" y="156"/>
                      <a:pt x="65" y="156"/>
                      <a:pt x="65" y="156"/>
                    </a:cubicBezTo>
                    <a:cubicBezTo>
                      <a:pt x="55" y="156"/>
                      <a:pt x="55" y="156"/>
                      <a:pt x="55" y="156"/>
                    </a:cubicBezTo>
                    <a:cubicBezTo>
                      <a:pt x="52" y="163"/>
                      <a:pt x="52" y="163"/>
                      <a:pt x="52" y="163"/>
                    </a:cubicBezTo>
                    <a:cubicBezTo>
                      <a:pt x="49" y="163"/>
                      <a:pt x="49" y="163"/>
                      <a:pt x="49" y="163"/>
                    </a:cubicBezTo>
                    <a:cubicBezTo>
                      <a:pt x="46" y="163"/>
                      <a:pt x="45" y="165"/>
                      <a:pt x="45" y="167"/>
                    </a:cubicBezTo>
                    <a:cubicBezTo>
                      <a:pt x="42" y="173"/>
                      <a:pt x="42" y="173"/>
                      <a:pt x="42" y="173"/>
                    </a:cubicBezTo>
                    <a:cubicBezTo>
                      <a:pt x="42" y="176"/>
                      <a:pt x="43" y="178"/>
                      <a:pt x="46" y="178"/>
                    </a:cubicBezTo>
                    <a:cubicBezTo>
                      <a:pt x="130" y="178"/>
                      <a:pt x="130" y="178"/>
                      <a:pt x="130" y="178"/>
                    </a:cubicBezTo>
                    <a:cubicBezTo>
                      <a:pt x="133" y="178"/>
                      <a:pt x="134" y="176"/>
                      <a:pt x="134" y="173"/>
                    </a:cubicBezTo>
                    <a:lnTo>
                      <a:pt x="131" y="167"/>
                    </a:lnTo>
                    <a:close/>
                    <a:moveTo>
                      <a:pt x="17" y="50"/>
                    </a:moveTo>
                    <a:cubicBezTo>
                      <a:pt x="16" y="50"/>
                      <a:pt x="15" y="49"/>
                      <a:pt x="15" y="49"/>
                    </a:cubicBezTo>
                    <a:cubicBezTo>
                      <a:pt x="15" y="4"/>
                      <a:pt x="15" y="4"/>
                      <a:pt x="15" y="4"/>
                    </a:cubicBezTo>
                    <a:cubicBezTo>
                      <a:pt x="15" y="3"/>
                      <a:pt x="16" y="3"/>
                      <a:pt x="17" y="3"/>
                    </a:cubicBezTo>
                    <a:cubicBezTo>
                      <a:pt x="76" y="3"/>
                      <a:pt x="76" y="3"/>
                      <a:pt x="76" y="3"/>
                    </a:cubicBezTo>
                    <a:cubicBezTo>
                      <a:pt x="77" y="3"/>
                      <a:pt x="78" y="3"/>
                      <a:pt x="78" y="4"/>
                    </a:cubicBezTo>
                    <a:cubicBezTo>
                      <a:pt x="78" y="49"/>
                      <a:pt x="78" y="49"/>
                      <a:pt x="78" y="49"/>
                    </a:cubicBezTo>
                    <a:cubicBezTo>
                      <a:pt x="78" y="49"/>
                      <a:pt x="77" y="50"/>
                      <a:pt x="76" y="50"/>
                    </a:cubicBezTo>
                    <a:lnTo>
                      <a:pt x="17" y="50"/>
                    </a:lnTo>
                    <a:close/>
                    <a:moveTo>
                      <a:pt x="3" y="73"/>
                    </a:moveTo>
                    <a:cubicBezTo>
                      <a:pt x="3" y="72"/>
                      <a:pt x="6" y="67"/>
                      <a:pt x="6" y="67"/>
                    </a:cubicBezTo>
                    <a:cubicBezTo>
                      <a:pt x="6" y="66"/>
                      <a:pt x="6" y="66"/>
                      <a:pt x="6" y="66"/>
                    </a:cubicBezTo>
                    <a:cubicBezTo>
                      <a:pt x="6" y="65"/>
                      <a:pt x="7" y="64"/>
                      <a:pt x="8" y="64"/>
                    </a:cubicBezTo>
                    <a:cubicBezTo>
                      <a:pt x="12" y="64"/>
                      <a:pt x="12" y="64"/>
                      <a:pt x="12" y="64"/>
                    </a:cubicBezTo>
                    <a:cubicBezTo>
                      <a:pt x="12" y="64"/>
                      <a:pt x="15" y="60"/>
                      <a:pt x="15" y="58"/>
                    </a:cubicBezTo>
                    <a:cubicBezTo>
                      <a:pt x="18" y="58"/>
                      <a:pt x="26" y="58"/>
                      <a:pt x="26" y="58"/>
                    </a:cubicBezTo>
                    <a:cubicBezTo>
                      <a:pt x="26" y="58"/>
                      <a:pt x="26" y="55"/>
                      <a:pt x="26" y="54"/>
                    </a:cubicBezTo>
                    <a:cubicBezTo>
                      <a:pt x="31" y="54"/>
                      <a:pt x="63" y="54"/>
                      <a:pt x="67" y="54"/>
                    </a:cubicBezTo>
                    <a:cubicBezTo>
                      <a:pt x="67" y="55"/>
                      <a:pt x="67" y="58"/>
                      <a:pt x="67" y="58"/>
                    </a:cubicBezTo>
                    <a:cubicBezTo>
                      <a:pt x="67" y="58"/>
                      <a:pt x="76" y="58"/>
                      <a:pt x="78" y="58"/>
                    </a:cubicBezTo>
                    <a:cubicBezTo>
                      <a:pt x="79" y="60"/>
                      <a:pt x="81" y="64"/>
                      <a:pt x="81" y="64"/>
                    </a:cubicBezTo>
                    <a:cubicBezTo>
                      <a:pt x="86" y="64"/>
                      <a:pt x="86" y="64"/>
                      <a:pt x="86" y="64"/>
                    </a:cubicBezTo>
                    <a:cubicBezTo>
                      <a:pt x="87" y="64"/>
                      <a:pt x="88" y="65"/>
                      <a:pt x="88" y="66"/>
                    </a:cubicBezTo>
                    <a:cubicBezTo>
                      <a:pt x="88" y="67"/>
                      <a:pt x="88" y="67"/>
                      <a:pt x="88" y="67"/>
                    </a:cubicBezTo>
                    <a:cubicBezTo>
                      <a:pt x="88" y="67"/>
                      <a:pt x="90" y="72"/>
                      <a:pt x="91" y="73"/>
                    </a:cubicBezTo>
                    <a:cubicBezTo>
                      <a:pt x="90" y="74"/>
                      <a:pt x="90" y="74"/>
                      <a:pt x="89" y="74"/>
                    </a:cubicBezTo>
                    <a:cubicBezTo>
                      <a:pt x="5" y="74"/>
                      <a:pt x="5" y="74"/>
                      <a:pt x="5" y="74"/>
                    </a:cubicBezTo>
                    <a:cubicBezTo>
                      <a:pt x="4" y="74"/>
                      <a:pt x="3" y="74"/>
                      <a:pt x="3" y="73"/>
                    </a:cubicBezTo>
                    <a:close/>
                    <a:moveTo>
                      <a:pt x="59" y="151"/>
                    </a:moveTo>
                    <a:cubicBezTo>
                      <a:pt x="57" y="151"/>
                      <a:pt x="57" y="150"/>
                      <a:pt x="57" y="149"/>
                    </a:cubicBezTo>
                    <a:cubicBezTo>
                      <a:pt x="57" y="105"/>
                      <a:pt x="57" y="105"/>
                      <a:pt x="57" y="105"/>
                    </a:cubicBezTo>
                    <a:cubicBezTo>
                      <a:pt x="57" y="104"/>
                      <a:pt x="57" y="104"/>
                      <a:pt x="59" y="104"/>
                    </a:cubicBezTo>
                    <a:cubicBezTo>
                      <a:pt x="117" y="104"/>
                      <a:pt x="117" y="104"/>
                      <a:pt x="117" y="104"/>
                    </a:cubicBezTo>
                    <a:cubicBezTo>
                      <a:pt x="119" y="104"/>
                      <a:pt x="119" y="104"/>
                      <a:pt x="119" y="105"/>
                    </a:cubicBezTo>
                    <a:cubicBezTo>
                      <a:pt x="119" y="149"/>
                      <a:pt x="119" y="149"/>
                      <a:pt x="119" y="149"/>
                    </a:cubicBezTo>
                    <a:cubicBezTo>
                      <a:pt x="119" y="150"/>
                      <a:pt x="119" y="151"/>
                      <a:pt x="117" y="151"/>
                    </a:cubicBezTo>
                    <a:lnTo>
                      <a:pt x="59" y="151"/>
                    </a:lnTo>
                    <a:close/>
                    <a:moveTo>
                      <a:pt x="130" y="175"/>
                    </a:moveTo>
                    <a:cubicBezTo>
                      <a:pt x="46" y="175"/>
                      <a:pt x="46" y="175"/>
                      <a:pt x="46" y="175"/>
                    </a:cubicBezTo>
                    <a:cubicBezTo>
                      <a:pt x="45" y="175"/>
                      <a:pt x="44" y="175"/>
                      <a:pt x="44" y="174"/>
                    </a:cubicBezTo>
                    <a:cubicBezTo>
                      <a:pt x="45" y="173"/>
                      <a:pt x="47" y="167"/>
                      <a:pt x="47" y="167"/>
                    </a:cubicBezTo>
                    <a:cubicBezTo>
                      <a:pt x="47" y="167"/>
                      <a:pt x="47" y="167"/>
                      <a:pt x="47" y="167"/>
                    </a:cubicBezTo>
                    <a:cubicBezTo>
                      <a:pt x="47" y="166"/>
                      <a:pt x="48" y="165"/>
                      <a:pt x="49" y="165"/>
                    </a:cubicBezTo>
                    <a:cubicBezTo>
                      <a:pt x="54" y="165"/>
                      <a:pt x="54" y="165"/>
                      <a:pt x="54" y="165"/>
                    </a:cubicBezTo>
                    <a:cubicBezTo>
                      <a:pt x="54" y="165"/>
                      <a:pt x="56" y="161"/>
                      <a:pt x="57" y="159"/>
                    </a:cubicBezTo>
                    <a:cubicBezTo>
                      <a:pt x="59" y="159"/>
                      <a:pt x="68" y="159"/>
                      <a:pt x="68" y="159"/>
                    </a:cubicBezTo>
                    <a:cubicBezTo>
                      <a:pt x="68" y="159"/>
                      <a:pt x="68" y="155"/>
                      <a:pt x="68" y="155"/>
                    </a:cubicBezTo>
                    <a:cubicBezTo>
                      <a:pt x="72" y="155"/>
                      <a:pt x="104" y="155"/>
                      <a:pt x="108" y="155"/>
                    </a:cubicBezTo>
                    <a:cubicBezTo>
                      <a:pt x="108" y="155"/>
                      <a:pt x="108" y="159"/>
                      <a:pt x="108" y="159"/>
                    </a:cubicBezTo>
                    <a:cubicBezTo>
                      <a:pt x="108" y="159"/>
                      <a:pt x="117" y="159"/>
                      <a:pt x="119" y="159"/>
                    </a:cubicBezTo>
                    <a:cubicBezTo>
                      <a:pt x="120" y="161"/>
                      <a:pt x="122" y="165"/>
                      <a:pt x="122" y="165"/>
                    </a:cubicBezTo>
                    <a:cubicBezTo>
                      <a:pt x="127" y="165"/>
                      <a:pt x="127" y="165"/>
                      <a:pt x="127" y="165"/>
                    </a:cubicBezTo>
                    <a:cubicBezTo>
                      <a:pt x="128" y="165"/>
                      <a:pt x="129" y="166"/>
                      <a:pt x="129" y="167"/>
                    </a:cubicBezTo>
                    <a:cubicBezTo>
                      <a:pt x="129" y="167"/>
                      <a:pt x="129" y="167"/>
                      <a:pt x="129" y="167"/>
                    </a:cubicBezTo>
                    <a:cubicBezTo>
                      <a:pt x="129" y="167"/>
                      <a:pt x="131" y="173"/>
                      <a:pt x="132" y="174"/>
                    </a:cubicBezTo>
                    <a:cubicBezTo>
                      <a:pt x="132" y="175"/>
                      <a:pt x="131" y="175"/>
                      <a:pt x="130" y="1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5" name="Freeform 168"/>
              <p:cNvSpPr/>
              <p:nvPr/>
            </p:nvSpPr>
            <p:spPr bwMode="auto">
              <a:xfrm>
                <a:off x="2652" y="2089"/>
                <a:ext cx="11" cy="3"/>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6" name="Freeform 169"/>
              <p:cNvSpPr/>
              <p:nvPr/>
            </p:nvSpPr>
            <p:spPr bwMode="auto">
              <a:xfrm>
                <a:off x="2669" y="2089"/>
                <a:ext cx="11" cy="3"/>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7" name="Freeform 170"/>
              <p:cNvSpPr/>
              <p:nvPr/>
            </p:nvSpPr>
            <p:spPr bwMode="auto">
              <a:xfrm>
                <a:off x="2686" y="2089"/>
                <a:ext cx="11" cy="3"/>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8" name="Freeform 171"/>
              <p:cNvSpPr/>
              <p:nvPr/>
            </p:nvSpPr>
            <p:spPr bwMode="auto">
              <a:xfrm>
                <a:off x="2703" y="2089"/>
                <a:ext cx="12" cy="3"/>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9" name="Freeform 172"/>
              <p:cNvSpPr/>
              <p:nvPr/>
            </p:nvSpPr>
            <p:spPr bwMode="auto">
              <a:xfrm>
                <a:off x="2720" y="2089"/>
                <a:ext cx="12" cy="3"/>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0" name="Freeform 173"/>
              <p:cNvSpPr/>
              <p:nvPr/>
            </p:nvSpPr>
            <p:spPr bwMode="auto">
              <a:xfrm>
                <a:off x="2737" y="2089"/>
                <a:ext cx="12" cy="3"/>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1" name="Freeform 174"/>
              <p:cNvSpPr/>
              <p:nvPr/>
            </p:nvSpPr>
            <p:spPr bwMode="auto">
              <a:xfrm>
                <a:off x="2661" y="2083"/>
                <a:ext cx="11" cy="3"/>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2" name="Freeform 175"/>
              <p:cNvSpPr/>
              <p:nvPr/>
            </p:nvSpPr>
            <p:spPr bwMode="auto">
              <a:xfrm>
                <a:off x="2678" y="2083"/>
                <a:ext cx="11" cy="3"/>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3" name="Freeform 176"/>
              <p:cNvSpPr/>
              <p:nvPr/>
            </p:nvSpPr>
            <p:spPr bwMode="auto">
              <a:xfrm>
                <a:off x="2695" y="2083"/>
                <a:ext cx="11" cy="3"/>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4" name="Freeform 177"/>
              <p:cNvSpPr/>
              <p:nvPr/>
            </p:nvSpPr>
            <p:spPr bwMode="auto">
              <a:xfrm>
                <a:off x="2712" y="2083"/>
                <a:ext cx="11" cy="3"/>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5" name="Freeform 178"/>
              <p:cNvSpPr/>
              <p:nvPr/>
            </p:nvSpPr>
            <p:spPr bwMode="auto">
              <a:xfrm>
                <a:off x="2729" y="2083"/>
                <a:ext cx="11" cy="3"/>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6" name="Freeform 179"/>
              <p:cNvSpPr>
                <a:spLocks noEditPoints="1"/>
              </p:cNvSpPr>
              <p:nvPr/>
            </p:nvSpPr>
            <p:spPr bwMode="auto">
              <a:xfrm>
                <a:off x="2938" y="1880"/>
                <a:ext cx="201" cy="198"/>
              </a:xfrm>
              <a:custGeom>
                <a:avLst/>
                <a:gdLst>
                  <a:gd name="T0" fmla="*/ 90 w 142"/>
                  <a:gd name="T1" fmla="*/ 9 h 139"/>
                  <a:gd name="T2" fmla="*/ 142 w 142"/>
                  <a:gd name="T3" fmla="*/ 38 h 139"/>
                  <a:gd name="T4" fmla="*/ 140 w 142"/>
                  <a:gd name="T5" fmla="*/ 21 h 139"/>
                  <a:gd name="T6" fmla="*/ 76 w 142"/>
                  <a:gd name="T7" fmla="*/ 6 h 139"/>
                  <a:gd name="T8" fmla="*/ 67 w 142"/>
                  <a:gd name="T9" fmla="*/ 5 h 139"/>
                  <a:gd name="T10" fmla="*/ 0 w 142"/>
                  <a:gd name="T11" fmla="*/ 72 h 139"/>
                  <a:gd name="T12" fmla="*/ 67 w 142"/>
                  <a:gd name="T13" fmla="*/ 139 h 139"/>
                  <a:gd name="T14" fmla="*/ 134 w 142"/>
                  <a:gd name="T15" fmla="*/ 72 h 139"/>
                  <a:gd name="T16" fmla="*/ 90 w 142"/>
                  <a:gd name="T17" fmla="*/ 9 h 139"/>
                  <a:gd name="T18" fmla="*/ 43 w 142"/>
                  <a:gd name="T19" fmla="*/ 114 h 139"/>
                  <a:gd name="T20" fmla="*/ 25 w 142"/>
                  <a:gd name="T21" fmla="*/ 96 h 139"/>
                  <a:gd name="T22" fmla="*/ 43 w 142"/>
                  <a:gd name="T23" fmla="*/ 78 h 139"/>
                  <a:gd name="T24" fmla="*/ 61 w 142"/>
                  <a:gd name="T25" fmla="*/ 96 h 139"/>
                  <a:gd name="T26" fmla="*/ 43 w 142"/>
                  <a:gd name="T27" fmla="*/ 114 h 139"/>
                  <a:gd name="T28" fmla="*/ 43 w 142"/>
                  <a:gd name="T29" fmla="*/ 66 h 139"/>
                  <a:gd name="T30" fmla="*/ 25 w 142"/>
                  <a:gd name="T31" fmla="*/ 48 h 139"/>
                  <a:gd name="T32" fmla="*/ 43 w 142"/>
                  <a:gd name="T33" fmla="*/ 29 h 139"/>
                  <a:gd name="T34" fmla="*/ 61 w 142"/>
                  <a:gd name="T35" fmla="*/ 48 h 139"/>
                  <a:gd name="T36" fmla="*/ 43 w 142"/>
                  <a:gd name="T37" fmla="*/ 66 h 139"/>
                  <a:gd name="T38" fmla="*/ 91 w 142"/>
                  <a:gd name="T39" fmla="*/ 114 h 139"/>
                  <a:gd name="T40" fmla="*/ 73 w 142"/>
                  <a:gd name="T41" fmla="*/ 96 h 139"/>
                  <a:gd name="T42" fmla="*/ 91 w 142"/>
                  <a:gd name="T43" fmla="*/ 78 h 139"/>
                  <a:gd name="T44" fmla="*/ 109 w 142"/>
                  <a:gd name="T45" fmla="*/ 96 h 139"/>
                  <a:gd name="T46" fmla="*/ 91 w 142"/>
                  <a:gd name="T47" fmla="*/ 114 h 139"/>
                  <a:gd name="T48" fmla="*/ 91 w 142"/>
                  <a:gd name="T49" fmla="*/ 66 h 139"/>
                  <a:gd name="T50" fmla="*/ 73 w 142"/>
                  <a:gd name="T51" fmla="*/ 48 h 139"/>
                  <a:gd name="T52" fmla="*/ 91 w 142"/>
                  <a:gd name="T53" fmla="*/ 29 h 139"/>
                  <a:gd name="T54" fmla="*/ 109 w 142"/>
                  <a:gd name="T55" fmla="*/ 48 h 139"/>
                  <a:gd name="T56" fmla="*/ 91 w 142"/>
                  <a:gd name="T57" fmla="*/ 6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2" h="139">
                    <a:moveTo>
                      <a:pt x="90" y="9"/>
                    </a:moveTo>
                    <a:cubicBezTo>
                      <a:pt x="132" y="12"/>
                      <a:pt x="142" y="38"/>
                      <a:pt x="142" y="38"/>
                    </a:cubicBezTo>
                    <a:cubicBezTo>
                      <a:pt x="140" y="21"/>
                      <a:pt x="140" y="21"/>
                      <a:pt x="140" y="21"/>
                    </a:cubicBezTo>
                    <a:cubicBezTo>
                      <a:pt x="125" y="0"/>
                      <a:pt x="96" y="1"/>
                      <a:pt x="76" y="6"/>
                    </a:cubicBezTo>
                    <a:cubicBezTo>
                      <a:pt x="73" y="5"/>
                      <a:pt x="70" y="5"/>
                      <a:pt x="67" y="5"/>
                    </a:cubicBezTo>
                    <a:cubicBezTo>
                      <a:pt x="30" y="5"/>
                      <a:pt x="0" y="35"/>
                      <a:pt x="0" y="72"/>
                    </a:cubicBezTo>
                    <a:cubicBezTo>
                      <a:pt x="0" y="109"/>
                      <a:pt x="30" y="139"/>
                      <a:pt x="67" y="139"/>
                    </a:cubicBezTo>
                    <a:cubicBezTo>
                      <a:pt x="104" y="139"/>
                      <a:pt x="134" y="109"/>
                      <a:pt x="134" y="72"/>
                    </a:cubicBezTo>
                    <a:cubicBezTo>
                      <a:pt x="134" y="43"/>
                      <a:pt x="116" y="18"/>
                      <a:pt x="90" y="9"/>
                    </a:cubicBezTo>
                    <a:close/>
                    <a:moveTo>
                      <a:pt x="43" y="114"/>
                    </a:moveTo>
                    <a:cubicBezTo>
                      <a:pt x="33" y="114"/>
                      <a:pt x="25" y="106"/>
                      <a:pt x="25" y="96"/>
                    </a:cubicBezTo>
                    <a:cubicBezTo>
                      <a:pt x="25" y="86"/>
                      <a:pt x="33" y="78"/>
                      <a:pt x="43" y="78"/>
                    </a:cubicBezTo>
                    <a:cubicBezTo>
                      <a:pt x="53" y="78"/>
                      <a:pt x="61" y="86"/>
                      <a:pt x="61" y="96"/>
                    </a:cubicBezTo>
                    <a:cubicBezTo>
                      <a:pt x="61" y="106"/>
                      <a:pt x="53" y="114"/>
                      <a:pt x="43" y="114"/>
                    </a:cubicBezTo>
                    <a:close/>
                    <a:moveTo>
                      <a:pt x="43" y="66"/>
                    </a:moveTo>
                    <a:cubicBezTo>
                      <a:pt x="33" y="66"/>
                      <a:pt x="25" y="58"/>
                      <a:pt x="25" y="48"/>
                    </a:cubicBezTo>
                    <a:cubicBezTo>
                      <a:pt x="25" y="38"/>
                      <a:pt x="33" y="29"/>
                      <a:pt x="43" y="29"/>
                    </a:cubicBezTo>
                    <a:cubicBezTo>
                      <a:pt x="53" y="29"/>
                      <a:pt x="61" y="38"/>
                      <a:pt x="61" y="48"/>
                    </a:cubicBezTo>
                    <a:cubicBezTo>
                      <a:pt x="61" y="58"/>
                      <a:pt x="53" y="66"/>
                      <a:pt x="43" y="66"/>
                    </a:cubicBezTo>
                    <a:close/>
                    <a:moveTo>
                      <a:pt x="91" y="114"/>
                    </a:moveTo>
                    <a:cubicBezTo>
                      <a:pt x="81" y="114"/>
                      <a:pt x="73" y="106"/>
                      <a:pt x="73" y="96"/>
                    </a:cubicBezTo>
                    <a:cubicBezTo>
                      <a:pt x="73" y="86"/>
                      <a:pt x="81" y="78"/>
                      <a:pt x="91" y="78"/>
                    </a:cubicBezTo>
                    <a:cubicBezTo>
                      <a:pt x="101" y="78"/>
                      <a:pt x="109" y="86"/>
                      <a:pt x="109" y="96"/>
                    </a:cubicBezTo>
                    <a:cubicBezTo>
                      <a:pt x="109" y="106"/>
                      <a:pt x="101" y="114"/>
                      <a:pt x="91" y="114"/>
                    </a:cubicBezTo>
                    <a:close/>
                    <a:moveTo>
                      <a:pt x="91" y="66"/>
                    </a:moveTo>
                    <a:cubicBezTo>
                      <a:pt x="81" y="66"/>
                      <a:pt x="73" y="58"/>
                      <a:pt x="73" y="48"/>
                    </a:cubicBezTo>
                    <a:cubicBezTo>
                      <a:pt x="73" y="38"/>
                      <a:pt x="81" y="29"/>
                      <a:pt x="91" y="29"/>
                    </a:cubicBezTo>
                    <a:cubicBezTo>
                      <a:pt x="101" y="29"/>
                      <a:pt x="109" y="38"/>
                      <a:pt x="109" y="48"/>
                    </a:cubicBezTo>
                    <a:cubicBezTo>
                      <a:pt x="109" y="58"/>
                      <a:pt x="101" y="66"/>
                      <a:pt x="91"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7" name="Freeform 180"/>
              <p:cNvSpPr/>
              <p:nvPr/>
            </p:nvSpPr>
            <p:spPr bwMode="auto">
              <a:xfrm>
                <a:off x="3445" y="1965"/>
                <a:ext cx="13" cy="10"/>
              </a:xfrm>
              <a:custGeom>
                <a:avLst/>
                <a:gdLst>
                  <a:gd name="T0" fmla="*/ 5 w 9"/>
                  <a:gd name="T1" fmla="*/ 0 h 7"/>
                  <a:gd name="T2" fmla="*/ 3 w 9"/>
                  <a:gd name="T3" fmla="*/ 0 h 7"/>
                  <a:gd name="T4" fmla="*/ 1 w 9"/>
                  <a:gd name="T5" fmla="*/ 1 h 7"/>
                  <a:gd name="T6" fmla="*/ 0 w 9"/>
                  <a:gd name="T7" fmla="*/ 3 h 7"/>
                  <a:gd name="T8" fmla="*/ 1 w 9"/>
                  <a:gd name="T9" fmla="*/ 6 h 7"/>
                  <a:gd name="T10" fmla="*/ 3 w 9"/>
                  <a:gd name="T11" fmla="*/ 7 h 7"/>
                  <a:gd name="T12" fmla="*/ 5 w 9"/>
                  <a:gd name="T13" fmla="*/ 7 h 7"/>
                  <a:gd name="T14" fmla="*/ 8 w 9"/>
                  <a:gd name="T15" fmla="*/ 6 h 7"/>
                  <a:gd name="T16" fmla="*/ 9 w 9"/>
                  <a:gd name="T17" fmla="*/ 3 h 7"/>
                  <a:gd name="T18" fmla="*/ 8 w 9"/>
                  <a:gd name="T19" fmla="*/ 1 h 7"/>
                  <a:gd name="T20" fmla="*/ 5 w 9"/>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7">
                    <a:moveTo>
                      <a:pt x="5" y="0"/>
                    </a:moveTo>
                    <a:cubicBezTo>
                      <a:pt x="3" y="0"/>
                      <a:pt x="3" y="0"/>
                      <a:pt x="3" y="0"/>
                    </a:cubicBezTo>
                    <a:cubicBezTo>
                      <a:pt x="2" y="0"/>
                      <a:pt x="1" y="1"/>
                      <a:pt x="1" y="1"/>
                    </a:cubicBezTo>
                    <a:cubicBezTo>
                      <a:pt x="0" y="2"/>
                      <a:pt x="0" y="3"/>
                      <a:pt x="0" y="3"/>
                    </a:cubicBezTo>
                    <a:cubicBezTo>
                      <a:pt x="0" y="4"/>
                      <a:pt x="0" y="5"/>
                      <a:pt x="1" y="6"/>
                    </a:cubicBezTo>
                    <a:cubicBezTo>
                      <a:pt x="1" y="6"/>
                      <a:pt x="2" y="7"/>
                      <a:pt x="3" y="7"/>
                    </a:cubicBezTo>
                    <a:cubicBezTo>
                      <a:pt x="5" y="7"/>
                      <a:pt x="5" y="7"/>
                      <a:pt x="5" y="7"/>
                    </a:cubicBezTo>
                    <a:cubicBezTo>
                      <a:pt x="6" y="7"/>
                      <a:pt x="7" y="6"/>
                      <a:pt x="8" y="6"/>
                    </a:cubicBezTo>
                    <a:cubicBezTo>
                      <a:pt x="9" y="5"/>
                      <a:pt x="9" y="4"/>
                      <a:pt x="9" y="3"/>
                    </a:cubicBezTo>
                    <a:cubicBezTo>
                      <a:pt x="9" y="3"/>
                      <a:pt x="9" y="2"/>
                      <a:pt x="8" y="1"/>
                    </a:cubicBezTo>
                    <a:cubicBezTo>
                      <a:pt x="7" y="1"/>
                      <a:pt x="6"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8" name="Freeform 181"/>
              <p:cNvSpPr/>
              <p:nvPr/>
            </p:nvSpPr>
            <p:spPr bwMode="auto">
              <a:xfrm>
                <a:off x="3490" y="1965"/>
                <a:ext cx="13" cy="30"/>
              </a:xfrm>
              <a:custGeom>
                <a:avLst/>
                <a:gdLst>
                  <a:gd name="T0" fmla="*/ 3 w 9"/>
                  <a:gd name="T1" fmla="*/ 0 h 21"/>
                  <a:gd name="T2" fmla="*/ 1 w 9"/>
                  <a:gd name="T3" fmla="*/ 1 h 21"/>
                  <a:gd name="T4" fmla="*/ 0 w 9"/>
                  <a:gd name="T5" fmla="*/ 4 h 21"/>
                  <a:gd name="T6" fmla="*/ 0 w 9"/>
                  <a:gd name="T7" fmla="*/ 17 h 21"/>
                  <a:gd name="T8" fmla="*/ 1 w 9"/>
                  <a:gd name="T9" fmla="*/ 20 h 21"/>
                  <a:gd name="T10" fmla="*/ 3 w 9"/>
                  <a:gd name="T11" fmla="*/ 21 h 21"/>
                  <a:gd name="T12" fmla="*/ 8 w 9"/>
                  <a:gd name="T13" fmla="*/ 18 h 21"/>
                  <a:gd name="T14" fmla="*/ 9 w 9"/>
                  <a:gd name="T15" fmla="*/ 11 h 21"/>
                  <a:gd name="T16" fmla="*/ 8 w 9"/>
                  <a:gd name="T17" fmla="*/ 4 h 21"/>
                  <a:gd name="T18" fmla="*/ 3 w 9"/>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21">
                    <a:moveTo>
                      <a:pt x="3" y="0"/>
                    </a:moveTo>
                    <a:cubicBezTo>
                      <a:pt x="2" y="0"/>
                      <a:pt x="1" y="1"/>
                      <a:pt x="1" y="1"/>
                    </a:cubicBezTo>
                    <a:cubicBezTo>
                      <a:pt x="0" y="2"/>
                      <a:pt x="0" y="3"/>
                      <a:pt x="0" y="4"/>
                    </a:cubicBezTo>
                    <a:cubicBezTo>
                      <a:pt x="0" y="17"/>
                      <a:pt x="0" y="17"/>
                      <a:pt x="0" y="17"/>
                    </a:cubicBezTo>
                    <a:cubicBezTo>
                      <a:pt x="0" y="18"/>
                      <a:pt x="0" y="19"/>
                      <a:pt x="1" y="20"/>
                    </a:cubicBezTo>
                    <a:cubicBezTo>
                      <a:pt x="1" y="21"/>
                      <a:pt x="2" y="21"/>
                      <a:pt x="3" y="21"/>
                    </a:cubicBezTo>
                    <a:cubicBezTo>
                      <a:pt x="5" y="21"/>
                      <a:pt x="7" y="20"/>
                      <a:pt x="8" y="18"/>
                    </a:cubicBezTo>
                    <a:cubicBezTo>
                      <a:pt x="9" y="16"/>
                      <a:pt x="9" y="13"/>
                      <a:pt x="9" y="11"/>
                    </a:cubicBezTo>
                    <a:cubicBezTo>
                      <a:pt x="9" y="8"/>
                      <a:pt x="9" y="6"/>
                      <a:pt x="8" y="4"/>
                    </a:cubicBezTo>
                    <a:cubicBezTo>
                      <a:pt x="7" y="1"/>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9" name="Freeform 182"/>
              <p:cNvSpPr/>
              <p:nvPr/>
            </p:nvSpPr>
            <p:spPr bwMode="auto">
              <a:xfrm>
                <a:off x="3401" y="1965"/>
                <a:ext cx="12" cy="10"/>
              </a:xfrm>
              <a:custGeom>
                <a:avLst/>
                <a:gdLst>
                  <a:gd name="T0" fmla="*/ 5 w 9"/>
                  <a:gd name="T1" fmla="*/ 0 h 7"/>
                  <a:gd name="T2" fmla="*/ 4 w 9"/>
                  <a:gd name="T3" fmla="*/ 0 h 7"/>
                  <a:gd name="T4" fmla="*/ 1 w 9"/>
                  <a:gd name="T5" fmla="*/ 1 h 7"/>
                  <a:gd name="T6" fmla="*/ 0 w 9"/>
                  <a:gd name="T7" fmla="*/ 3 h 7"/>
                  <a:gd name="T8" fmla="*/ 1 w 9"/>
                  <a:gd name="T9" fmla="*/ 6 h 7"/>
                  <a:gd name="T10" fmla="*/ 4 w 9"/>
                  <a:gd name="T11" fmla="*/ 7 h 7"/>
                  <a:gd name="T12" fmla="*/ 5 w 9"/>
                  <a:gd name="T13" fmla="*/ 7 h 7"/>
                  <a:gd name="T14" fmla="*/ 8 w 9"/>
                  <a:gd name="T15" fmla="*/ 6 h 7"/>
                  <a:gd name="T16" fmla="*/ 9 w 9"/>
                  <a:gd name="T17" fmla="*/ 3 h 7"/>
                  <a:gd name="T18" fmla="*/ 8 w 9"/>
                  <a:gd name="T19" fmla="*/ 1 h 7"/>
                  <a:gd name="T20" fmla="*/ 5 w 9"/>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7">
                    <a:moveTo>
                      <a:pt x="5" y="0"/>
                    </a:moveTo>
                    <a:cubicBezTo>
                      <a:pt x="4" y="0"/>
                      <a:pt x="4" y="0"/>
                      <a:pt x="4" y="0"/>
                    </a:cubicBezTo>
                    <a:cubicBezTo>
                      <a:pt x="2" y="0"/>
                      <a:pt x="2" y="0"/>
                      <a:pt x="1" y="1"/>
                    </a:cubicBezTo>
                    <a:cubicBezTo>
                      <a:pt x="0" y="2"/>
                      <a:pt x="0" y="2"/>
                      <a:pt x="0" y="3"/>
                    </a:cubicBezTo>
                    <a:cubicBezTo>
                      <a:pt x="0" y="4"/>
                      <a:pt x="0" y="5"/>
                      <a:pt x="1" y="6"/>
                    </a:cubicBezTo>
                    <a:cubicBezTo>
                      <a:pt x="2" y="6"/>
                      <a:pt x="2" y="7"/>
                      <a:pt x="4" y="7"/>
                    </a:cubicBezTo>
                    <a:cubicBezTo>
                      <a:pt x="5" y="7"/>
                      <a:pt x="5" y="7"/>
                      <a:pt x="5" y="7"/>
                    </a:cubicBezTo>
                    <a:cubicBezTo>
                      <a:pt x="6" y="7"/>
                      <a:pt x="7" y="6"/>
                      <a:pt x="8" y="6"/>
                    </a:cubicBezTo>
                    <a:cubicBezTo>
                      <a:pt x="9" y="5"/>
                      <a:pt x="9" y="4"/>
                      <a:pt x="9" y="3"/>
                    </a:cubicBezTo>
                    <a:cubicBezTo>
                      <a:pt x="9" y="2"/>
                      <a:pt x="9" y="2"/>
                      <a:pt x="8" y="1"/>
                    </a:cubicBezTo>
                    <a:cubicBezTo>
                      <a:pt x="7" y="0"/>
                      <a:pt x="6"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0" name="Freeform 183"/>
              <p:cNvSpPr>
                <a:spLocks noEditPoints="1"/>
              </p:cNvSpPr>
              <p:nvPr/>
            </p:nvSpPr>
            <p:spPr bwMode="auto">
              <a:xfrm>
                <a:off x="3313" y="1914"/>
                <a:ext cx="235" cy="108"/>
              </a:xfrm>
              <a:custGeom>
                <a:avLst/>
                <a:gdLst>
                  <a:gd name="T0" fmla="*/ 8 w 166"/>
                  <a:gd name="T1" fmla="*/ 0 h 76"/>
                  <a:gd name="T2" fmla="*/ 0 w 166"/>
                  <a:gd name="T3" fmla="*/ 76 h 76"/>
                  <a:gd name="T4" fmla="*/ 166 w 166"/>
                  <a:gd name="T5" fmla="*/ 8 h 76"/>
                  <a:gd name="T6" fmla="*/ 33 w 166"/>
                  <a:gd name="T7" fmla="*/ 56 h 76"/>
                  <a:gd name="T8" fmla="*/ 43 w 166"/>
                  <a:gd name="T9" fmla="*/ 57 h 76"/>
                  <a:gd name="T10" fmla="*/ 47 w 166"/>
                  <a:gd name="T11" fmla="*/ 61 h 76"/>
                  <a:gd name="T12" fmla="*/ 43 w 166"/>
                  <a:gd name="T13" fmla="*/ 64 h 76"/>
                  <a:gd name="T14" fmla="*/ 26 w 166"/>
                  <a:gd name="T15" fmla="*/ 63 h 76"/>
                  <a:gd name="T16" fmla="*/ 24 w 166"/>
                  <a:gd name="T17" fmla="*/ 33 h 76"/>
                  <a:gd name="T18" fmla="*/ 29 w 166"/>
                  <a:gd name="T19" fmla="*/ 29 h 76"/>
                  <a:gd name="T20" fmla="*/ 46 w 166"/>
                  <a:gd name="T21" fmla="*/ 30 h 76"/>
                  <a:gd name="T22" fmla="*/ 46 w 166"/>
                  <a:gd name="T23" fmla="*/ 35 h 76"/>
                  <a:gd name="T24" fmla="*/ 35 w 166"/>
                  <a:gd name="T25" fmla="*/ 36 h 76"/>
                  <a:gd name="T26" fmla="*/ 32 w 166"/>
                  <a:gd name="T27" fmla="*/ 40 h 76"/>
                  <a:gd name="T28" fmla="*/ 33 w 166"/>
                  <a:gd name="T29" fmla="*/ 56 h 76"/>
                  <a:gd name="T30" fmla="*/ 77 w 166"/>
                  <a:gd name="T31" fmla="*/ 63 h 76"/>
                  <a:gd name="T32" fmla="*/ 72 w 166"/>
                  <a:gd name="T33" fmla="*/ 63 h 76"/>
                  <a:gd name="T34" fmla="*/ 71 w 166"/>
                  <a:gd name="T35" fmla="*/ 54 h 76"/>
                  <a:gd name="T36" fmla="*/ 67 w 166"/>
                  <a:gd name="T37" fmla="*/ 50 h 76"/>
                  <a:gd name="T38" fmla="*/ 63 w 166"/>
                  <a:gd name="T39" fmla="*/ 51 h 76"/>
                  <a:gd name="T40" fmla="*/ 62 w 166"/>
                  <a:gd name="T41" fmla="*/ 60 h 76"/>
                  <a:gd name="T42" fmla="*/ 58 w 166"/>
                  <a:gd name="T43" fmla="*/ 64 h 76"/>
                  <a:gd name="T44" fmla="*/ 55 w 166"/>
                  <a:gd name="T45" fmla="*/ 60 h 76"/>
                  <a:gd name="T46" fmla="*/ 56 w 166"/>
                  <a:gd name="T47" fmla="*/ 30 h 76"/>
                  <a:gd name="T48" fmla="*/ 74 w 166"/>
                  <a:gd name="T49" fmla="*/ 29 h 76"/>
                  <a:gd name="T50" fmla="*/ 78 w 166"/>
                  <a:gd name="T51" fmla="*/ 33 h 76"/>
                  <a:gd name="T52" fmla="*/ 108 w 166"/>
                  <a:gd name="T53" fmla="*/ 64 h 76"/>
                  <a:gd name="T54" fmla="*/ 103 w 166"/>
                  <a:gd name="T55" fmla="*/ 61 h 76"/>
                  <a:gd name="T56" fmla="*/ 99 w 166"/>
                  <a:gd name="T57" fmla="*/ 53 h 76"/>
                  <a:gd name="T58" fmla="*/ 95 w 166"/>
                  <a:gd name="T59" fmla="*/ 50 h 76"/>
                  <a:gd name="T60" fmla="*/ 93 w 166"/>
                  <a:gd name="T61" fmla="*/ 54 h 76"/>
                  <a:gd name="T62" fmla="*/ 92 w 166"/>
                  <a:gd name="T63" fmla="*/ 63 h 76"/>
                  <a:gd name="T64" fmla="*/ 87 w 166"/>
                  <a:gd name="T65" fmla="*/ 63 h 76"/>
                  <a:gd name="T66" fmla="*/ 86 w 166"/>
                  <a:gd name="T67" fmla="*/ 34 h 76"/>
                  <a:gd name="T68" fmla="*/ 90 w 166"/>
                  <a:gd name="T69" fmla="*/ 29 h 76"/>
                  <a:gd name="T70" fmla="*/ 108 w 166"/>
                  <a:gd name="T71" fmla="*/ 31 h 76"/>
                  <a:gd name="T72" fmla="*/ 109 w 166"/>
                  <a:gd name="T73" fmla="*/ 45 h 76"/>
                  <a:gd name="T74" fmla="*/ 107 w 166"/>
                  <a:gd name="T75" fmla="*/ 50 h 76"/>
                  <a:gd name="T76" fmla="*/ 107 w 166"/>
                  <a:gd name="T77" fmla="*/ 53 h 76"/>
                  <a:gd name="T78" fmla="*/ 108 w 166"/>
                  <a:gd name="T79" fmla="*/ 64 h 76"/>
                  <a:gd name="T80" fmla="*/ 142 w 166"/>
                  <a:gd name="T81" fmla="*/ 49 h 76"/>
                  <a:gd name="T82" fmla="*/ 138 w 166"/>
                  <a:gd name="T83" fmla="*/ 61 h 76"/>
                  <a:gd name="T84" fmla="*/ 122 w 166"/>
                  <a:gd name="T85" fmla="*/ 64 h 76"/>
                  <a:gd name="T86" fmla="*/ 117 w 166"/>
                  <a:gd name="T87" fmla="*/ 60 h 76"/>
                  <a:gd name="T88" fmla="*/ 119 w 166"/>
                  <a:gd name="T89" fmla="*/ 30 h 76"/>
                  <a:gd name="T90" fmla="*/ 129 w 166"/>
                  <a:gd name="T91" fmla="*/ 29 h 76"/>
                  <a:gd name="T92" fmla="*/ 141 w 166"/>
                  <a:gd name="T93" fmla="*/ 42 h 76"/>
                  <a:gd name="T94" fmla="*/ 142 w 166"/>
                  <a:gd name="T95" fmla="*/ 4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6" h="76">
                    <a:moveTo>
                      <a:pt x="158" y="0"/>
                    </a:moveTo>
                    <a:cubicBezTo>
                      <a:pt x="8" y="0"/>
                      <a:pt x="8" y="0"/>
                      <a:pt x="8" y="0"/>
                    </a:cubicBezTo>
                    <a:cubicBezTo>
                      <a:pt x="3" y="0"/>
                      <a:pt x="0" y="3"/>
                      <a:pt x="0" y="8"/>
                    </a:cubicBezTo>
                    <a:cubicBezTo>
                      <a:pt x="0" y="76"/>
                      <a:pt x="0" y="76"/>
                      <a:pt x="0" y="76"/>
                    </a:cubicBezTo>
                    <a:cubicBezTo>
                      <a:pt x="166" y="76"/>
                      <a:pt x="166" y="76"/>
                      <a:pt x="166" y="76"/>
                    </a:cubicBezTo>
                    <a:cubicBezTo>
                      <a:pt x="166" y="8"/>
                      <a:pt x="166" y="8"/>
                      <a:pt x="166" y="8"/>
                    </a:cubicBezTo>
                    <a:cubicBezTo>
                      <a:pt x="166" y="3"/>
                      <a:pt x="163" y="0"/>
                      <a:pt x="158" y="0"/>
                    </a:cubicBezTo>
                    <a:close/>
                    <a:moveTo>
                      <a:pt x="33" y="56"/>
                    </a:moveTo>
                    <a:cubicBezTo>
                      <a:pt x="33" y="57"/>
                      <a:pt x="34" y="57"/>
                      <a:pt x="35" y="57"/>
                    </a:cubicBezTo>
                    <a:cubicBezTo>
                      <a:pt x="43" y="57"/>
                      <a:pt x="43" y="57"/>
                      <a:pt x="43" y="57"/>
                    </a:cubicBezTo>
                    <a:cubicBezTo>
                      <a:pt x="44" y="57"/>
                      <a:pt x="45" y="58"/>
                      <a:pt x="46" y="58"/>
                    </a:cubicBezTo>
                    <a:cubicBezTo>
                      <a:pt x="47" y="59"/>
                      <a:pt x="47" y="60"/>
                      <a:pt x="47" y="61"/>
                    </a:cubicBezTo>
                    <a:cubicBezTo>
                      <a:pt x="47" y="62"/>
                      <a:pt x="47" y="63"/>
                      <a:pt x="46" y="63"/>
                    </a:cubicBezTo>
                    <a:cubicBezTo>
                      <a:pt x="45" y="64"/>
                      <a:pt x="44" y="64"/>
                      <a:pt x="43" y="64"/>
                    </a:cubicBezTo>
                    <a:cubicBezTo>
                      <a:pt x="29" y="64"/>
                      <a:pt x="29" y="64"/>
                      <a:pt x="29" y="64"/>
                    </a:cubicBezTo>
                    <a:cubicBezTo>
                      <a:pt x="28" y="64"/>
                      <a:pt x="27" y="64"/>
                      <a:pt x="26" y="63"/>
                    </a:cubicBezTo>
                    <a:cubicBezTo>
                      <a:pt x="25" y="62"/>
                      <a:pt x="24" y="61"/>
                      <a:pt x="24" y="60"/>
                    </a:cubicBezTo>
                    <a:cubicBezTo>
                      <a:pt x="24" y="33"/>
                      <a:pt x="24" y="33"/>
                      <a:pt x="24" y="33"/>
                    </a:cubicBezTo>
                    <a:cubicBezTo>
                      <a:pt x="24" y="32"/>
                      <a:pt x="25" y="31"/>
                      <a:pt x="26" y="30"/>
                    </a:cubicBezTo>
                    <a:cubicBezTo>
                      <a:pt x="27" y="29"/>
                      <a:pt x="28" y="29"/>
                      <a:pt x="29" y="29"/>
                    </a:cubicBezTo>
                    <a:cubicBezTo>
                      <a:pt x="43" y="29"/>
                      <a:pt x="43" y="29"/>
                      <a:pt x="43" y="29"/>
                    </a:cubicBezTo>
                    <a:cubicBezTo>
                      <a:pt x="44" y="29"/>
                      <a:pt x="45" y="29"/>
                      <a:pt x="46" y="30"/>
                    </a:cubicBezTo>
                    <a:cubicBezTo>
                      <a:pt x="47" y="31"/>
                      <a:pt x="47" y="32"/>
                      <a:pt x="47" y="33"/>
                    </a:cubicBezTo>
                    <a:cubicBezTo>
                      <a:pt x="47" y="34"/>
                      <a:pt x="47" y="34"/>
                      <a:pt x="46" y="35"/>
                    </a:cubicBezTo>
                    <a:cubicBezTo>
                      <a:pt x="45" y="36"/>
                      <a:pt x="44" y="36"/>
                      <a:pt x="43" y="36"/>
                    </a:cubicBezTo>
                    <a:cubicBezTo>
                      <a:pt x="35" y="36"/>
                      <a:pt x="35" y="36"/>
                      <a:pt x="35" y="36"/>
                    </a:cubicBezTo>
                    <a:cubicBezTo>
                      <a:pt x="34" y="36"/>
                      <a:pt x="33" y="37"/>
                      <a:pt x="33" y="37"/>
                    </a:cubicBezTo>
                    <a:cubicBezTo>
                      <a:pt x="32" y="38"/>
                      <a:pt x="32" y="39"/>
                      <a:pt x="32" y="40"/>
                    </a:cubicBezTo>
                    <a:cubicBezTo>
                      <a:pt x="32" y="53"/>
                      <a:pt x="32" y="53"/>
                      <a:pt x="32" y="53"/>
                    </a:cubicBezTo>
                    <a:cubicBezTo>
                      <a:pt x="32" y="54"/>
                      <a:pt x="32" y="55"/>
                      <a:pt x="33" y="56"/>
                    </a:cubicBezTo>
                    <a:close/>
                    <a:moveTo>
                      <a:pt x="78" y="60"/>
                    </a:moveTo>
                    <a:cubicBezTo>
                      <a:pt x="78" y="61"/>
                      <a:pt x="78" y="62"/>
                      <a:pt x="77" y="63"/>
                    </a:cubicBezTo>
                    <a:cubicBezTo>
                      <a:pt x="76" y="64"/>
                      <a:pt x="76" y="64"/>
                      <a:pt x="75" y="64"/>
                    </a:cubicBezTo>
                    <a:cubicBezTo>
                      <a:pt x="74" y="64"/>
                      <a:pt x="73" y="64"/>
                      <a:pt x="72" y="63"/>
                    </a:cubicBezTo>
                    <a:cubicBezTo>
                      <a:pt x="71" y="62"/>
                      <a:pt x="71" y="61"/>
                      <a:pt x="71" y="60"/>
                    </a:cubicBezTo>
                    <a:cubicBezTo>
                      <a:pt x="71" y="54"/>
                      <a:pt x="71" y="54"/>
                      <a:pt x="71" y="54"/>
                    </a:cubicBezTo>
                    <a:cubicBezTo>
                      <a:pt x="71" y="53"/>
                      <a:pt x="71" y="52"/>
                      <a:pt x="70" y="51"/>
                    </a:cubicBezTo>
                    <a:cubicBezTo>
                      <a:pt x="69" y="50"/>
                      <a:pt x="68" y="50"/>
                      <a:pt x="67" y="50"/>
                    </a:cubicBezTo>
                    <a:cubicBezTo>
                      <a:pt x="66" y="50"/>
                      <a:pt x="66" y="50"/>
                      <a:pt x="66" y="50"/>
                    </a:cubicBezTo>
                    <a:cubicBezTo>
                      <a:pt x="64" y="50"/>
                      <a:pt x="64" y="50"/>
                      <a:pt x="63" y="51"/>
                    </a:cubicBezTo>
                    <a:cubicBezTo>
                      <a:pt x="62" y="52"/>
                      <a:pt x="62" y="53"/>
                      <a:pt x="62" y="54"/>
                    </a:cubicBezTo>
                    <a:cubicBezTo>
                      <a:pt x="62" y="60"/>
                      <a:pt x="62" y="60"/>
                      <a:pt x="62" y="60"/>
                    </a:cubicBezTo>
                    <a:cubicBezTo>
                      <a:pt x="62" y="61"/>
                      <a:pt x="61" y="62"/>
                      <a:pt x="61" y="63"/>
                    </a:cubicBezTo>
                    <a:cubicBezTo>
                      <a:pt x="60" y="64"/>
                      <a:pt x="59" y="64"/>
                      <a:pt x="58" y="64"/>
                    </a:cubicBezTo>
                    <a:cubicBezTo>
                      <a:pt x="57" y="64"/>
                      <a:pt x="56" y="64"/>
                      <a:pt x="56" y="63"/>
                    </a:cubicBezTo>
                    <a:cubicBezTo>
                      <a:pt x="55" y="62"/>
                      <a:pt x="55" y="61"/>
                      <a:pt x="55" y="60"/>
                    </a:cubicBezTo>
                    <a:cubicBezTo>
                      <a:pt x="55" y="33"/>
                      <a:pt x="55" y="33"/>
                      <a:pt x="55" y="33"/>
                    </a:cubicBezTo>
                    <a:cubicBezTo>
                      <a:pt x="55" y="32"/>
                      <a:pt x="55" y="31"/>
                      <a:pt x="56" y="30"/>
                    </a:cubicBezTo>
                    <a:cubicBezTo>
                      <a:pt x="57" y="29"/>
                      <a:pt x="58" y="29"/>
                      <a:pt x="59" y="29"/>
                    </a:cubicBezTo>
                    <a:cubicBezTo>
                      <a:pt x="74" y="29"/>
                      <a:pt x="74" y="29"/>
                      <a:pt x="74" y="29"/>
                    </a:cubicBezTo>
                    <a:cubicBezTo>
                      <a:pt x="75" y="29"/>
                      <a:pt x="76" y="29"/>
                      <a:pt x="77" y="30"/>
                    </a:cubicBezTo>
                    <a:cubicBezTo>
                      <a:pt x="78" y="31"/>
                      <a:pt x="78" y="32"/>
                      <a:pt x="78" y="33"/>
                    </a:cubicBezTo>
                    <a:lnTo>
                      <a:pt x="78" y="60"/>
                    </a:lnTo>
                    <a:close/>
                    <a:moveTo>
                      <a:pt x="108" y="64"/>
                    </a:moveTo>
                    <a:cubicBezTo>
                      <a:pt x="107" y="65"/>
                      <a:pt x="106" y="65"/>
                      <a:pt x="105" y="64"/>
                    </a:cubicBezTo>
                    <a:cubicBezTo>
                      <a:pt x="104" y="63"/>
                      <a:pt x="103" y="62"/>
                      <a:pt x="103" y="61"/>
                    </a:cubicBezTo>
                    <a:cubicBezTo>
                      <a:pt x="102" y="60"/>
                      <a:pt x="101" y="59"/>
                      <a:pt x="101" y="57"/>
                    </a:cubicBezTo>
                    <a:cubicBezTo>
                      <a:pt x="100" y="56"/>
                      <a:pt x="99" y="54"/>
                      <a:pt x="99" y="53"/>
                    </a:cubicBezTo>
                    <a:cubicBezTo>
                      <a:pt x="98" y="52"/>
                      <a:pt x="98" y="51"/>
                      <a:pt x="97" y="51"/>
                    </a:cubicBezTo>
                    <a:cubicBezTo>
                      <a:pt x="96" y="50"/>
                      <a:pt x="95" y="50"/>
                      <a:pt x="95" y="50"/>
                    </a:cubicBezTo>
                    <a:cubicBezTo>
                      <a:pt x="94" y="50"/>
                      <a:pt x="94" y="50"/>
                      <a:pt x="93" y="51"/>
                    </a:cubicBezTo>
                    <a:cubicBezTo>
                      <a:pt x="93" y="52"/>
                      <a:pt x="93" y="52"/>
                      <a:pt x="93" y="54"/>
                    </a:cubicBezTo>
                    <a:cubicBezTo>
                      <a:pt x="93" y="60"/>
                      <a:pt x="93" y="60"/>
                      <a:pt x="93" y="60"/>
                    </a:cubicBezTo>
                    <a:cubicBezTo>
                      <a:pt x="93" y="61"/>
                      <a:pt x="92" y="62"/>
                      <a:pt x="92" y="63"/>
                    </a:cubicBezTo>
                    <a:cubicBezTo>
                      <a:pt x="91" y="64"/>
                      <a:pt x="90" y="64"/>
                      <a:pt x="89" y="64"/>
                    </a:cubicBezTo>
                    <a:cubicBezTo>
                      <a:pt x="88" y="64"/>
                      <a:pt x="87" y="64"/>
                      <a:pt x="87" y="63"/>
                    </a:cubicBezTo>
                    <a:cubicBezTo>
                      <a:pt x="86" y="62"/>
                      <a:pt x="86" y="61"/>
                      <a:pt x="86" y="60"/>
                    </a:cubicBezTo>
                    <a:cubicBezTo>
                      <a:pt x="86" y="34"/>
                      <a:pt x="86" y="34"/>
                      <a:pt x="86" y="34"/>
                    </a:cubicBezTo>
                    <a:cubicBezTo>
                      <a:pt x="86" y="32"/>
                      <a:pt x="86" y="31"/>
                      <a:pt x="87" y="31"/>
                    </a:cubicBezTo>
                    <a:cubicBezTo>
                      <a:pt x="88" y="30"/>
                      <a:pt x="89" y="29"/>
                      <a:pt x="90" y="29"/>
                    </a:cubicBezTo>
                    <a:cubicBezTo>
                      <a:pt x="105" y="29"/>
                      <a:pt x="105" y="29"/>
                      <a:pt x="105" y="29"/>
                    </a:cubicBezTo>
                    <a:cubicBezTo>
                      <a:pt x="106" y="29"/>
                      <a:pt x="107" y="30"/>
                      <a:pt x="108" y="31"/>
                    </a:cubicBezTo>
                    <a:cubicBezTo>
                      <a:pt x="109" y="31"/>
                      <a:pt x="109" y="32"/>
                      <a:pt x="109" y="34"/>
                    </a:cubicBezTo>
                    <a:cubicBezTo>
                      <a:pt x="109" y="45"/>
                      <a:pt x="109" y="45"/>
                      <a:pt x="109" y="45"/>
                    </a:cubicBezTo>
                    <a:cubicBezTo>
                      <a:pt x="109" y="47"/>
                      <a:pt x="109" y="47"/>
                      <a:pt x="108" y="48"/>
                    </a:cubicBezTo>
                    <a:cubicBezTo>
                      <a:pt x="108" y="49"/>
                      <a:pt x="107" y="49"/>
                      <a:pt x="107" y="50"/>
                    </a:cubicBezTo>
                    <a:cubicBezTo>
                      <a:pt x="106" y="50"/>
                      <a:pt x="106" y="50"/>
                      <a:pt x="106" y="51"/>
                    </a:cubicBezTo>
                    <a:cubicBezTo>
                      <a:pt x="106" y="52"/>
                      <a:pt x="106" y="52"/>
                      <a:pt x="107" y="53"/>
                    </a:cubicBezTo>
                    <a:cubicBezTo>
                      <a:pt x="107" y="54"/>
                      <a:pt x="108" y="56"/>
                      <a:pt x="110" y="59"/>
                    </a:cubicBezTo>
                    <a:cubicBezTo>
                      <a:pt x="111" y="61"/>
                      <a:pt x="111" y="63"/>
                      <a:pt x="108" y="64"/>
                    </a:cubicBezTo>
                    <a:close/>
                    <a:moveTo>
                      <a:pt x="142" y="46"/>
                    </a:moveTo>
                    <a:cubicBezTo>
                      <a:pt x="142" y="47"/>
                      <a:pt x="142" y="48"/>
                      <a:pt x="142" y="49"/>
                    </a:cubicBezTo>
                    <a:cubicBezTo>
                      <a:pt x="142" y="49"/>
                      <a:pt x="141" y="50"/>
                      <a:pt x="141" y="51"/>
                    </a:cubicBezTo>
                    <a:cubicBezTo>
                      <a:pt x="141" y="55"/>
                      <a:pt x="140" y="58"/>
                      <a:pt x="138" y="61"/>
                    </a:cubicBezTo>
                    <a:cubicBezTo>
                      <a:pt x="136" y="63"/>
                      <a:pt x="133" y="64"/>
                      <a:pt x="129" y="64"/>
                    </a:cubicBezTo>
                    <a:cubicBezTo>
                      <a:pt x="122" y="64"/>
                      <a:pt x="122" y="64"/>
                      <a:pt x="122" y="64"/>
                    </a:cubicBezTo>
                    <a:cubicBezTo>
                      <a:pt x="121" y="64"/>
                      <a:pt x="120" y="64"/>
                      <a:pt x="119" y="63"/>
                    </a:cubicBezTo>
                    <a:cubicBezTo>
                      <a:pt x="118" y="62"/>
                      <a:pt x="117" y="61"/>
                      <a:pt x="117" y="60"/>
                    </a:cubicBezTo>
                    <a:cubicBezTo>
                      <a:pt x="117" y="33"/>
                      <a:pt x="117" y="33"/>
                      <a:pt x="117" y="33"/>
                    </a:cubicBezTo>
                    <a:cubicBezTo>
                      <a:pt x="117" y="32"/>
                      <a:pt x="118" y="31"/>
                      <a:pt x="119" y="30"/>
                    </a:cubicBezTo>
                    <a:cubicBezTo>
                      <a:pt x="120" y="29"/>
                      <a:pt x="121" y="29"/>
                      <a:pt x="122" y="29"/>
                    </a:cubicBezTo>
                    <a:cubicBezTo>
                      <a:pt x="129" y="29"/>
                      <a:pt x="129" y="29"/>
                      <a:pt x="129" y="29"/>
                    </a:cubicBezTo>
                    <a:cubicBezTo>
                      <a:pt x="133" y="29"/>
                      <a:pt x="136" y="30"/>
                      <a:pt x="138" y="33"/>
                    </a:cubicBezTo>
                    <a:cubicBezTo>
                      <a:pt x="140" y="35"/>
                      <a:pt x="141" y="38"/>
                      <a:pt x="141" y="42"/>
                    </a:cubicBezTo>
                    <a:cubicBezTo>
                      <a:pt x="141" y="43"/>
                      <a:pt x="142" y="44"/>
                      <a:pt x="142" y="45"/>
                    </a:cubicBezTo>
                    <a:cubicBezTo>
                      <a:pt x="142" y="45"/>
                      <a:pt x="142" y="46"/>
                      <a:pt x="142"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1" name="Freeform 184"/>
              <p:cNvSpPr/>
              <p:nvPr/>
            </p:nvSpPr>
            <p:spPr bwMode="auto">
              <a:xfrm>
                <a:off x="3313" y="2036"/>
                <a:ext cx="235" cy="23"/>
              </a:xfrm>
              <a:custGeom>
                <a:avLst/>
                <a:gdLst>
                  <a:gd name="T0" fmla="*/ 0 w 166"/>
                  <a:gd name="T1" fmla="*/ 8 h 16"/>
                  <a:gd name="T2" fmla="*/ 8 w 166"/>
                  <a:gd name="T3" fmla="*/ 16 h 16"/>
                  <a:gd name="T4" fmla="*/ 158 w 166"/>
                  <a:gd name="T5" fmla="*/ 16 h 16"/>
                  <a:gd name="T6" fmla="*/ 166 w 166"/>
                  <a:gd name="T7" fmla="*/ 8 h 16"/>
                  <a:gd name="T8" fmla="*/ 166 w 166"/>
                  <a:gd name="T9" fmla="*/ 0 h 16"/>
                  <a:gd name="T10" fmla="*/ 0 w 166"/>
                  <a:gd name="T11" fmla="*/ 0 h 16"/>
                  <a:gd name="T12" fmla="*/ 0 w 166"/>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166" h="16">
                    <a:moveTo>
                      <a:pt x="0" y="8"/>
                    </a:moveTo>
                    <a:cubicBezTo>
                      <a:pt x="0" y="13"/>
                      <a:pt x="3" y="16"/>
                      <a:pt x="8" y="16"/>
                    </a:cubicBezTo>
                    <a:cubicBezTo>
                      <a:pt x="158" y="16"/>
                      <a:pt x="158" y="16"/>
                      <a:pt x="158" y="16"/>
                    </a:cubicBezTo>
                    <a:cubicBezTo>
                      <a:pt x="163" y="16"/>
                      <a:pt x="166" y="13"/>
                      <a:pt x="166" y="8"/>
                    </a:cubicBezTo>
                    <a:cubicBezTo>
                      <a:pt x="166" y="0"/>
                      <a:pt x="166" y="0"/>
                      <a:pt x="166" y="0"/>
                    </a:cubicBezTo>
                    <a:cubicBezTo>
                      <a:pt x="0" y="0"/>
                      <a:pt x="0" y="0"/>
                      <a:pt x="0" y="0"/>
                    </a:cubicBez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2" name="Freeform 185"/>
              <p:cNvSpPr/>
              <p:nvPr/>
            </p:nvSpPr>
            <p:spPr bwMode="auto">
              <a:xfrm>
                <a:off x="3700" y="1937"/>
                <a:ext cx="256" cy="99"/>
              </a:xfrm>
              <a:custGeom>
                <a:avLst/>
                <a:gdLst>
                  <a:gd name="T0" fmla="*/ 180 w 180"/>
                  <a:gd name="T1" fmla="*/ 24 h 70"/>
                  <a:gd name="T2" fmla="*/ 180 w 180"/>
                  <a:gd name="T3" fmla="*/ 14 h 70"/>
                  <a:gd name="T4" fmla="*/ 140 w 180"/>
                  <a:gd name="T5" fmla="*/ 14 h 70"/>
                  <a:gd name="T6" fmla="*/ 140 w 180"/>
                  <a:gd name="T7" fmla="*/ 10 h 70"/>
                  <a:gd name="T8" fmla="*/ 130 w 180"/>
                  <a:gd name="T9" fmla="*/ 0 h 70"/>
                  <a:gd name="T10" fmla="*/ 75 w 180"/>
                  <a:gd name="T11" fmla="*/ 3 h 70"/>
                  <a:gd name="T12" fmla="*/ 65 w 180"/>
                  <a:gd name="T13" fmla="*/ 14 h 70"/>
                  <a:gd name="T14" fmla="*/ 65 w 180"/>
                  <a:gd name="T15" fmla="*/ 21 h 70"/>
                  <a:gd name="T16" fmla="*/ 60 w 180"/>
                  <a:gd name="T17" fmla="*/ 21 h 70"/>
                  <a:gd name="T18" fmla="*/ 60 w 180"/>
                  <a:gd name="T19" fmla="*/ 30 h 70"/>
                  <a:gd name="T20" fmla="*/ 0 w 180"/>
                  <a:gd name="T21" fmla="*/ 30 h 70"/>
                  <a:gd name="T22" fmla="*/ 0 w 180"/>
                  <a:gd name="T23" fmla="*/ 40 h 70"/>
                  <a:gd name="T24" fmla="*/ 60 w 180"/>
                  <a:gd name="T25" fmla="*/ 40 h 70"/>
                  <a:gd name="T26" fmla="*/ 60 w 180"/>
                  <a:gd name="T27" fmla="*/ 49 h 70"/>
                  <a:gd name="T28" fmla="*/ 65 w 180"/>
                  <a:gd name="T29" fmla="*/ 49 h 70"/>
                  <a:gd name="T30" fmla="*/ 65 w 180"/>
                  <a:gd name="T31" fmla="*/ 56 h 70"/>
                  <a:gd name="T32" fmla="*/ 75 w 180"/>
                  <a:gd name="T33" fmla="*/ 67 h 70"/>
                  <a:gd name="T34" fmla="*/ 130 w 180"/>
                  <a:gd name="T35" fmla="*/ 70 h 70"/>
                  <a:gd name="T36" fmla="*/ 140 w 180"/>
                  <a:gd name="T37" fmla="*/ 60 h 70"/>
                  <a:gd name="T38" fmla="*/ 140 w 180"/>
                  <a:gd name="T39" fmla="*/ 56 h 70"/>
                  <a:gd name="T40" fmla="*/ 180 w 180"/>
                  <a:gd name="T41" fmla="*/ 56 h 70"/>
                  <a:gd name="T42" fmla="*/ 180 w 180"/>
                  <a:gd name="T43" fmla="*/ 46 h 70"/>
                  <a:gd name="T44" fmla="*/ 140 w 180"/>
                  <a:gd name="T45" fmla="*/ 46 h 70"/>
                  <a:gd name="T46" fmla="*/ 140 w 180"/>
                  <a:gd name="T47" fmla="*/ 24 h 70"/>
                  <a:gd name="T48" fmla="*/ 180 w 180"/>
                  <a:gd name="T49" fmla="*/ 24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70">
                    <a:moveTo>
                      <a:pt x="180" y="24"/>
                    </a:moveTo>
                    <a:cubicBezTo>
                      <a:pt x="180" y="14"/>
                      <a:pt x="180" y="14"/>
                      <a:pt x="180" y="14"/>
                    </a:cubicBezTo>
                    <a:cubicBezTo>
                      <a:pt x="140" y="14"/>
                      <a:pt x="140" y="14"/>
                      <a:pt x="140" y="14"/>
                    </a:cubicBezTo>
                    <a:cubicBezTo>
                      <a:pt x="140" y="10"/>
                      <a:pt x="140" y="10"/>
                      <a:pt x="140" y="10"/>
                    </a:cubicBezTo>
                    <a:cubicBezTo>
                      <a:pt x="140" y="4"/>
                      <a:pt x="135" y="0"/>
                      <a:pt x="130" y="0"/>
                    </a:cubicBezTo>
                    <a:cubicBezTo>
                      <a:pt x="75" y="3"/>
                      <a:pt x="75" y="3"/>
                      <a:pt x="75" y="3"/>
                    </a:cubicBezTo>
                    <a:cubicBezTo>
                      <a:pt x="69" y="3"/>
                      <a:pt x="65" y="8"/>
                      <a:pt x="65" y="14"/>
                    </a:cubicBezTo>
                    <a:cubicBezTo>
                      <a:pt x="65" y="21"/>
                      <a:pt x="65" y="21"/>
                      <a:pt x="65" y="21"/>
                    </a:cubicBezTo>
                    <a:cubicBezTo>
                      <a:pt x="60" y="21"/>
                      <a:pt x="60" y="21"/>
                      <a:pt x="60" y="21"/>
                    </a:cubicBezTo>
                    <a:cubicBezTo>
                      <a:pt x="60" y="30"/>
                      <a:pt x="60" y="30"/>
                      <a:pt x="60" y="30"/>
                    </a:cubicBezTo>
                    <a:cubicBezTo>
                      <a:pt x="0" y="30"/>
                      <a:pt x="0" y="30"/>
                      <a:pt x="0" y="30"/>
                    </a:cubicBezTo>
                    <a:cubicBezTo>
                      <a:pt x="0" y="40"/>
                      <a:pt x="0" y="40"/>
                      <a:pt x="0" y="40"/>
                    </a:cubicBezTo>
                    <a:cubicBezTo>
                      <a:pt x="60" y="40"/>
                      <a:pt x="60" y="40"/>
                      <a:pt x="60" y="40"/>
                    </a:cubicBezTo>
                    <a:cubicBezTo>
                      <a:pt x="60" y="49"/>
                      <a:pt x="60" y="49"/>
                      <a:pt x="60" y="49"/>
                    </a:cubicBezTo>
                    <a:cubicBezTo>
                      <a:pt x="65" y="49"/>
                      <a:pt x="65" y="49"/>
                      <a:pt x="65" y="49"/>
                    </a:cubicBezTo>
                    <a:cubicBezTo>
                      <a:pt x="65" y="56"/>
                      <a:pt x="65" y="56"/>
                      <a:pt x="65" y="56"/>
                    </a:cubicBezTo>
                    <a:cubicBezTo>
                      <a:pt x="65" y="62"/>
                      <a:pt x="69" y="67"/>
                      <a:pt x="75" y="67"/>
                    </a:cubicBezTo>
                    <a:cubicBezTo>
                      <a:pt x="130" y="70"/>
                      <a:pt x="130" y="70"/>
                      <a:pt x="130" y="70"/>
                    </a:cubicBezTo>
                    <a:cubicBezTo>
                      <a:pt x="135" y="70"/>
                      <a:pt x="140" y="66"/>
                      <a:pt x="140" y="60"/>
                    </a:cubicBezTo>
                    <a:cubicBezTo>
                      <a:pt x="140" y="56"/>
                      <a:pt x="140" y="56"/>
                      <a:pt x="140" y="56"/>
                    </a:cubicBezTo>
                    <a:cubicBezTo>
                      <a:pt x="180" y="56"/>
                      <a:pt x="180" y="56"/>
                      <a:pt x="180" y="56"/>
                    </a:cubicBezTo>
                    <a:cubicBezTo>
                      <a:pt x="180" y="46"/>
                      <a:pt x="180" y="46"/>
                      <a:pt x="180" y="46"/>
                    </a:cubicBezTo>
                    <a:cubicBezTo>
                      <a:pt x="140" y="46"/>
                      <a:pt x="140" y="46"/>
                      <a:pt x="140" y="46"/>
                    </a:cubicBezTo>
                    <a:cubicBezTo>
                      <a:pt x="140" y="24"/>
                      <a:pt x="140" y="24"/>
                      <a:pt x="140" y="24"/>
                    </a:cubicBezTo>
                    <a:lnTo>
                      <a:pt x="18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3" name="Freeform 186"/>
              <p:cNvSpPr/>
              <p:nvPr/>
            </p:nvSpPr>
            <p:spPr bwMode="auto">
              <a:xfrm>
                <a:off x="4147" y="1873"/>
                <a:ext cx="215" cy="216"/>
              </a:xfrm>
              <a:custGeom>
                <a:avLst/>
                <a:gdLst>
                  <a:gd name="T0" fmla="*/ 107 w 215"/>
                  <a:gd name="T1" fmla="*/ 21 h 216"/>
                  <a:gd name="T2" fmla="*/ 119 w 215"/>
                  <a:gd name="T3" fmla="*/ 0 h 216"/>
                  <a:gd name="T4" fmla="*/ 126 w 215"/>
                  <a:gd name="T5" fmla="*/ 23 h 216"/>
                  <a:gd name="T6" fmla="*/ 142 w 215"/>
                  <a:gd name="T7" fmla="*/ 6 h 216"/>
                  <a:gd name="T8" fmla="*/ 143 w 215"/>
                  <a:gd name="T9" fmla="*/ 28 h 216"/>
                  <a:gd name="T10" fmla="*/ 161 w 215"/>
                  <a:gd name="T11" fmla="*/ 14 h 216"/>
                  <a:gd name="T12" fmla="*/ 159 w 215"/>
                  <a:gd name="T13" fmla="*/ 38 h 216"/>
                  <a:gd name="T14" fmla="*/ 180 w 215"/>
                  <a:gd name="T15" fmla="*/ 27 h 216"/>
                  <a:gd name="T16" fmla="*/ 171 w 215"/>
                  <a:gd name="T17" fmla="*/ 50 h 216"/>
                  <a:gd name="T18" fmla="*/ 196 w 215"/>
                  <a:gd name="T19" fmla="*/ 44 h 216"/>
                  <a:gd name="T20" fmla="*/ 183 w 215"/>
                  <a:gd name="T21" fmla="*/ 65 h 216"/>
                  <a:gd name="T22" fmla="*/ 206 w 215"/>
                  <a:gd name="T23" fmla="*/ 64 h 216"/>
                  <a:gd name="T24" fmla="*/ 190 w 215"/>
                  <a:gd name="T25" fmla="*/ 81 h 216"/>
                  <a:gd name="T26" fmla="*/ 213 w 215"/>
                  <a:gd name="T27" fmla="*/ 85 h 216"/>
                  <a:gd name="T28" fmla="*/ 194 w 215"/>
                  <a:gd name="T29" fmla="*/ 99 h 216"/>
                  <a:gd name="T30" fmla="*/ 215 w 215"/>
                  <a:gd name="T31" fmla="*/ 108 h 216"/>
                  <a:gd name="T32" fmla="*/ 194 w 215"/>
                  <a:gd name="T33" fmla="*/ 117 h 216"/>
                  <a:gd name="T34" fmla="*/ 213 w 215"/>
                  <a:gd name="T35" fmla="*/ 131 h 216"/>
                  <a:gd name="T36" fmla="*/ 190 w 215"/>
                  <a:gd name="T37" fmla="*/ 135 h 216"/>
                  <a:gd name="T38" fmla="*/ 206 w 215"/>
                  <a:gd name="T39" fmla="*/ 152 h 216"/>
                  <a:gd name="T40" fmla="*/ 183 w 215"/>
                  <a:gd name="T41" fmla="*/ 151 h 216"/>
                  <a:gd name="T42" fmla="*/ 196 w 215"/>
                  <a:gd name="T43" fmla="*/ 172 h 216"/>
                  <a:gd name="T44" fmla="*/ 171 w 215"/>
                  <a:gd name="T45" fmla="*/ 166 h 216"/>
                  <a:gd name="T46" fmla="*/ 180 w 215"/>
                  <a:gd name="T47" fmla="*/ 189 h 216"/>
                  <a:gd name="T48" fmla="*/ 159 w 215"/>
                  <a:gd name="T49" fmla="*/ 178 h 216"/>
                  <a:gd name="T50" fmla="*/ 161 w 215"/>
                  <a:gd name="T51" fmla="*/ 202 h 216"/>
                  <a:gd name="T52" fmla="*/ 143 w 215"/>
                  <a:gd name="T53" fmla="*/ 188 h 216"/>
                  <a:gd name="T54" fmla="*/ 142 w 215"/>
                  <a:gd name="T55" fmla="*/ 210 h 216"/>
                  <a:gd name="T56" fmla="*/ 126 w 215"/>
                  <a:gd name="T57" fmla="*/ 193 h 216"/>
                  <a:gd name="T58" fmla="*/ 119 w 215"/>
                  <a:gd name="T59" fmla="*/ 216 h 216"/>
                  <a:gd name="T60" fmla="*/ 107 w 215"/>
                  <a:gd name="T61" fmla="*/ 195 h 216"/>
                  <a:gd name="T62" fmla="*/ 96 w 215"/>
                  <a:gd name="T63" fmla="*/ 216 h 216"/>
                  <a:gd name="T64" fmla="*/ 89 w 215"/>
                  <a:gd name="T65" fmla="*/ 193 h 216"/>
                  <a:gd name="T66" fmla="*/ 75 w 215"/>
                  <a:gd name="T67" fmla="*/ 210 h 216"/>
                  <a:gd name="T68" fmla="*/ 72 w 215"/>
                  <a:gd name="T69" fmla="*/ 188 h 216"/>
                  <a:gd name="T70" fmla="*/ 54 w 215"/>
                  <a:gd name="T71" fmla="*/ 202 h 216"/>
                  <a:gd name="T72" fmla="*/ 56 w 215"/>
                  <a:gd name="T73" fmla="*/ 178 h 216"/>
                  <a:gd name="T74" fmla="*/ 35 w 215"/>
                  <a:gd name="T75" fmla="*/ 189 h 216"/>
                  <a:gd name="T76" fmla="*/ 44 w 215"/>
                  <a:gd name="T77" fmla="*/ 166 h 216"/>
                  <a:gd name="T78" fmla="*/ 19 w 215"/>
                  <a:gd name="T79" fmla="*/ 172 h 216"/>
                  <a:gd name="T80" fmla="*/ 32 w 215"/>
                  <a:gd name="T81" fmla="*/ 151 h 216"/>
                  <a:gd name="T82" fmla="*/ 9 w 215"/>
                  <a:gd name="T83" fmla="*/ 152 h 216"/>
                  <a:gd name="T84" fmla="*/ 25 w 215"/>
                  <a:gd name="T85" fmla="*/ 135 h 216"/>
                  <a:gd name="T86" fmla="*/ 2 w 215"/>
                  <a:gd name="T87" fmla="*/ 131 h 216"/>
                  <a:gd name="T88" fmla="*/ 21 w 215"/>
                  <a:gd name="T89" fmla="*/ 117 h 216"/>
                  <a:gd name="T90" fmla="*/ 0 w 215"/>
                  <a:gd name="T91" fmla="*/ 108 h 216"/>
                  <a:gd name="T92" fmla="*/ 21 w 215"/>
                  <a:gd name="T93" fmla="*/ 99 h 216"/>
                  <a:gd name="T94" fmla="*/ 2 w 215"/>
                  <a:gd name="T95" fmla="*/ 85 h 216"/>
                  <a:gd name="T96" fmla="*/ 25 w 215"/>
                  <a:gd name="T97" fmla="*/ 81 h 216"/>
                  <a:gd name="T98" fmla="*/ 9 w 215"/>
                  <a:gd name="T99" fmla="*/ 64 h 216"/>
                  <a:gd name="T100" fmla="*/ 32 w 215"/>
                  <a:gd name="T101" fmla="*/ 65 h 216"/>
                  <a:gd name="T102" fmla="*/ 19 w 215"/>
                  <a:gd name="T103" fmla="*/ 44 h 216"/>
                  <a:gd name="T104" fmla="*/ 44 w 215"/>
                  <a:gd name="T105" fmla="*/ 50 h 216"/>
                  <a:gd name="T106" fmla="*/ 35 w 215"/>
                  <a:gd name="T107" fmla="*/ 27 h 216"/>
                  <a:gd name="T108" fmla="*/ 56 w 215"/>
                  <a:gd name="T109" fmla="*/ 38 h 216"/>
                  <a:gd name="T110" fmla="*/ 54 w 215"/>
                  <a:gd name="T111" fmla="*/ 14 h 216"/>
                  <a:gd name="T112" fmla="*/ 72 w 215"/>
                  <a:gd name="T113" fmla="*/ 28 h 216"/>
                  <a:gd name="T114" fmla="*/ 75 w 215"/>
                  <a:gd name="T115" fmla="*/ 6 h 216"/>
                  <a:gd name="T116" fmla="*/ 89 w 215"/>
                  <a:gd name="T117" fmla="*/ 23 h 216"/>
                  <a:gd name="T118" fmla="*/ 96 w 215"/>
                  <a:gd name="T119" fmla="*/ 0 h 216"/>
                  <a:gd name="T120" fmla="*/ 107 w 215"/>
                  <a:gd name="T121" fmla="*/ 2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5" h="216">
                    <a:moveTo>
                      <a:pt x="107" y="21"/>
                    </a:moveTo>
                    <a:lnTo>
                      <a:pt x="119" y="0"/>
                    </a:lnTo>
                    <a:lnTo>
                      <a:pt x="126" y="23"/>
                    </a:lnTo>
                    <a:lnTo>
                      <a:pt x="142" y="6"/>
                    </a:lnTo>
                    <a:lnTo>
                      <a:pt x="143" y="28"/>
                    </a:lnTo>
                    <a:lnTo>
                      <a:pt x="161" y="14"/>
                    </a:lnTo>
                    <a:lnTo>
                      <a:pt x="159" y="38"/>
                    </a:lnTo>
                    <a:lnTo>
                      <a:pt x="180" y="27"/>
                    </a:lnTo>
                    <a:lnTo>
                      <a:pt x="171" y="50"/>
                    </a:lnTo>
                    <a:lnTo>
                      <a:pt x="196" y="44"/>
                    </a:lnTo>
                    <a:lnTo>
                      <a:pt x="183" y="65"/>
                    </a:lnTo>
                    <a:lnTo>
                      <a:pt x="206" y="64"/>
                    </a:lnTo>
                    <a:lnTo>
                      <a:pt x="190" y="81"/>
                    </a:lnTo>
                    <a:lnTo>
                      <a:pt x="213" y="85"/>
                    </a:lnTo>
                    <a:lnTo>
                      <a:pt x="194" y="99"/>
                    </a:lnTo>
                    <a:lnTo>
                      <a:pt x="215" y="108"/>
                    </a:lnTo>
                    <a:lnTo>
                      <a:pt x="194" y="117"/>
                    </a:lnTo>
                    <a:lnTo>
                      <a:pt x="213" y="131"/>
                    </a:lnTo>
                    <a:lnTo>
                      <a:pt x="190" y="135"/>
                    </a:lnTo>
                    <a:lnTo>
                      <a:pt x="206" y="152"/>
                    </a:lnTo>
                    <a:lnTo>
                      <a:pt x="183" y="151"/>
                    </a:lnTo>
                    <a:lnTo>
                      <a:pt x="196" y="172"/>
                    </a:lnTo>
                    <a:lnTo>
                      <a:pt x="171" y="166"/>
                    </a:lnTo>
                    <a:lnTo>
                      <a:pt x="180" y="189"/>
                    </a:lnTo>
                    <a:lnTo>
                      <a:pt x="159" y="178"/>
                    </a:lnTo>
                    <a:lnTo>
                      <a:pt x="161" y="202"/>
                    </a:lnTo>
                    <a:lnTo>
                      <a:pt x="143" y="188"/>
                    </a:lnTo>
                    <a:lnTo>
                      <a:pt x="142" y="210"/>
                    </a:lnTo>
                    <a:lnTo>
                      <a:pt x="126" y="193"/>
                    </a:lnTo>
                    <a:lnTo>
                      <a:pt x="119" y="216"/>
                    </a:lnTo>
                    <a:lnTo>
                      <a:pt x="107" y="195"/>
                    </a:lnTo>
                    <a:lnTo>
                      <a:pt x="96" y="216"/>
                    </a:lnTo>
                    <a:lnTo>
                      <a:pt x="89" y="193"/>
                    </a:lnTo>
                    <a:lnTo>
                      <a:pt x="75" y="210"/>
                    </a:lnTo>
                    <a:lnTo>
                      <a:pt x="72" y="188"/>
                    </a:lnTo>
                    <a:lnTo>
                      <a:pt x="54" y="202"/>
                    </a:lnTo>
                    <a:lnTo>
                      <a:pt x="56" y="178"/>
                    </a:lnTo>
                    <a:lnTo>
                      <a:pt x="35" y="189"/>
                    </a:lnTo>
                    <a:lnTo>
                      <a:pt x="44" y="166"/>
                    </a:lnTo>
                    <a:lnTo>
                      <a:pt x="19" y="172"/>
                    </a:lnTo>
                    <a:lnTo>
                      <a:pt x="32" y="151"/>
                    </a:lnTo>
                    <a:lnTo>
                      <a:pt x="9" y="152"/>
                    </a:lnTo>
                    <a:lnTo>
                      <a:pt x="25" y="135"/>
                    </a:lnTo>
                    <a:lnTo>
                      <a:pt x="2" y="131"/>
                    </a:lnTo>
                    <a:lnTo>
                      <a:pt x="21" y="117"/>
                    </a:lnTo>
                    <a:lnTo>
                      <a:pt x="0" y="108"/>
                    </a:lnTo>
                    <a:lnTo>
                      <a:pt x="21" y="99"/>
                    </a:lnTo>
                    <a:lnTo>
                      <a:pt x="2" y="85"/>
                    </a:lnTo>
                    <a:lnTo>
                      <a:pt x="25" y="81"/>
                    </a:lnTo>
                    <a:lnTo>
                      <a:pt x="9" y="64"/>
                    </a:lnTo>
                    <a:lnTo>
                      <a:pt x="32" y="65"/>
                    </a:lnTo>
                    <a:lnTo>
                      <a:pt x="19" y="44"/>
                    </a:lnTo>
                    <a:lnTo>
                      <a:pt x="44" y="50"/>
                    </a:lnTo>
                    <a:lnTo>
                      <a:pt x="35" y="27"/>
                    </a:lnTo>
                    <a:lnTo>
                      <a:pt x="56" y="38"/>
                    </a:lnTo>
                    <a:lnTo>
                      <a:pt x="54" y="14"/>
                    </a:lnTo>
                    <a:lnTo>
                      <a:pt x="72" y="28"/>
                    </a:lnTo>
                    <a:lnTo>
                      <a:pt x="75" y="6"/>
                    </a:lnTo>
                    <a:lnTo>
                      <a:pt x="89" y="23"/>
                    </a:lnTo>
                    <a:lnTo>
                      <a:pt x="96" y="0"/>
                    </a:lnTo>
                    <a:lnTo>
                      <a:pt x="107"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4" name="Freeform 187"/>
              <p:cNvSpPr>
                <a:spLocks noEditPoints="1"/>
              </p:cNvSpPr>
              <p:nvPr/>
            </p:nvSpPr>
            <p:spPr bwMode="auto">
              <a:xfrm>
                <a:off x="4638" y="1933"/>
                <a:ext cx="63" cy="118"/>
              </a:xfrm>
              <a:custGeom>
                <a:avLst/>
                <a:gdLst>
                  <a:gd name="T0" fmla="*/ 0 w 44"/>
                  <a:gd name="T1" fmla="*/ 83 h 83"/>
                  <a:gd name="T2" fmla="*/ 44 w 44"/>
                  <a:gd name="T3" fmla="*/ 83 h 83"/>
                  <a:gd name="T4" fmla="*/ 44 w 44"/>
                  <a:gd name="T5" fmla="*/ 0 h 83"/>
                  <a:gd name="T6" fmla="*/ 0 w 44"/>
                  <a:gd name="T7" fmla="*/ 0 h 83"/>
                  <a:gd name="T8" fmla="*/ 0 w 44"/>
                  <a:gd name="T9" fmla="*/ 83 h 83"/>
                  <a:gd name="T10" fmla="*/ 29 w 44"/>
                  <a:gd name="T11" fmla="*/ 3 h 83"/>
                  <a:gd name="T12" fmla="*/ 39 w 44"/>
                  <a:gd name="T13" fmla="*/ 3 h 83"/>
                  <a:gd name="T14" fmla="*/ 39 w 44"/>
                  <a:gd name="T15" fmla="*/ 80 h 83"/>
                  <a:gd name="T16" fmla="*/ 29 w 44"/>
                  <a:gd name="T17" fmla="*/ 80 h 83"/>
                  <a:gd name="T18" fmla="*/ 29 w 44"/>
                  <a:gd name="T19" fmla="*/ 3 h 83"/>
                  <a:gd name="T20" fmla="*/ 7 w 44"/>
                  <a:gd name="T21" fmla="*/ 3 h 83"/>
                  <a:gd name="T22" fmla="*/ 15 w 44"/>
                  <a:gd name="T23" fmla="*/ 3 h 83"/>
                  <a:gd name="T24" fmla="*/ 15 w 44"/>
                  <a:gd name="T25" fmla="*/ 80 h 83"/>
                  <a:gd name="T26" fmla="*/ 7 w 44"/>
                  <a:gd name="T27" fmla="*/ 80 h 83"/>
                  <a:gd name="T28" fmla="*/ 7 w 44"/>
                  <a:gd name="T29" fmla="*/ 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83">
                    <a:moveTo>
                      <a:pt x="0" y="83"/>
                    </a:moveTo>
                    <a:cubicBezTo>
                      <a:pt x="44" y="83"/>
                      <a:pt x="44" y="83"/>
                      <a:pt x="44" y="83"/>
                    </a:cubicBezTo>
                    <a:cubicBezTo>
                      <a:pt x="44" y="0"/>
                      <a:pt x="44" y="0"/>
                      <a:pt x="44" y="0"/>
                    </a:cubicBezTo>
                    <a:cubicBezTo>
                      <a:pt x="0" y="0"/>
                      <a:pt x="0" y="0"/>
                      <a:pt x="0" y="0"/>
                    </a:cubicBezTo>
                    <a:lnTo>
                      <a:pt x="0" y="83"/>
                    </a:lnTo>
                    <a:close/>
                    <a:moveTo>
                      <a:pt x="29" y="3"/>
                    </a:moveTo>
                    <a:cubicBezTo>
                      <a:pt x="33" y="3"/>
                      <a:pt x="37" y="3"/>
                      <a:pt x="39" y="3"/>
                    </a:cubicBezTo>
                    <a:cubicBezTo>
                      <a:pt x="39" y="80"/>
                      <a:pt x="39" y="80"/>
                      <a:pt x="39" y="80"/>
                    </a:cubicBezTo>
                    <a:cubicBezTo>
                      <a:pt x="37" y="80"/>
                      <a:pt x="33" y="80"/>
                      <a:pt x="29" y="80"/>
                    </a:cubicBezTo>
                    <a:lnTo>
                      <a:pt x="29" y="3"/>
                    </a:lnTo>
                    <a:close/>
                    <a:moveTo>
                      <a:pt x="7" y="3"/>
                    </a:moveTo>
                    <a:cubicBezTo>
                      <a:pt x="9" y="3"/>
                      <a:pt x="12" y="3"/>
                      <a:pt x="15" y="3"/>
                    </a:cubicBezTo>
                    <a:cubicBezTo>
                      <a:pt x="15" y="80"/>
                      <a:pt x="15" y="80"/>
                      <a:pt x="15" y="80"/>
                    </a:cubicBezTo>
                    <a:cubicBezTo>
                      <a:pt x="12" y="80"/>
                      <a:pt x="9" y="80"/>
                      <a:pt x="7" y="80"/>
                    </a:cubicBezTo>
                    <a:lnTo>
                      <a:pt x="7"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5" name="Rectangle 188"/>
              <p:cNvSpPr>
                <a:spLocks noChangeArrowheads="1"/>
              </p:cNvSpPr>
              <p:nvPr/>
            </p:nvSpPr>
            <p:spPr bwMode="auto">
              <a:xfrm>
                <a:off x="4638" y="2054"/>
                <a:ext cx="63" cy="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6" name="Freeform 189"/>
              <p:cNvSpPr/>
              <p:nvPr/>
            </p:nvSpPr>
            <p:spPr bwMode="auto">
              <a:xfrm>
                <a:off x="4662" y="1872"/>
                <a:ext cx="19" cy="18"/>
              </a:xfrm>
              <a:custGeom>
                <a:avLst/>
                <a:gdLst>
                  <a:gd name="T0" fmla="*/ 10 w 19"/>
                  <a:gd name="T1" fmla="*/ 0 h 18"/>
                  <a:gd name="T2" fmla="*/ 0 w 19"/>
                  <a:gd name="T3" fmla="*/ 18 h 18"/>
                  <a:gd name="T4" fmla="*/ 19 w 19"/>
                  <a:gd name="T5" fmla="*/ 18 h 18"/>
                  <a:gd name="T6" fmla="*/ 10 w 19"/>
                  <a:gd name="T7" fmla="*/ 0 h 18"/>
                </a:gdLst>
                <a:ahLst/>
                <a:cxnLst>
                  <a:cxn ang="0">
                    <a:pos x="T0" y="T1"/>
                  </a:cxn>
                  <a:cxn ang="0">
                    <a:pos x="T2" y="T3"/>
                  </a:cxn>
                  <a:cxn ang="0">
                    <a:pos x="T4" y="T5"/>
                  </a:cxn>
                  <a:cxn ang="0">
                    <a:pos x="T6" y="T7"/>
                  </a:cxn>
                </a:cxnLst>
                <a:rect l="0" t="0" r="r" b="b"/>
                <a:pathLst>
                  <a:path w="19" h="18">
                    <a:moveTo>
                      <a:pt x="10" y="0"/>
                    </a:moveTo>
                    <a:lnTo>
                      <a:pt x="0" y="18"/>
                    </a:lnTo>
                    <a:lnTo>
                      <a:pt x="19" y="18"/>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7" name="Freeform 190"/>
              <p:cNvSpPr>
                <a:spLocks noEditPoints="1"/>
              </p:cNvSpPr>
              <p:nvPr/>
            </p:nvSpPr>
            <p:spPr bwMode="auto">
              <a:xfrm>
                <a:off x="4639" y="1894"/>
                <a:ext cx="60" cy="36"/>
              </a:xfrm>
              <a:custGeom>
                <a:avLst/>
                <a:gdLst>
                  <a:gd name="T0" fmla="*/ 31 w 42"/>
                  <a:gd name="T1" fmla="*/ 0 h 25"/>
                  <a:gd name="T2" fmla="*/ 14 w 42"/>
                  <a:gd name="T3" fmla="*/ 0 h 25"/>
                  <a:gd name="T4" fmla="*/ 0 w 42"/>
                  <a:gd name="T5" fmla="*/ 25 h 25"/>
                  <a:gd name="T6" fmla="*/ 42 w 42"/>
                  <a:gd name="T7" fmla="*/ 25 h 25"/>
                  <a:gd name="T8" fmla="*/ 31 w 42"/>
                  <a:gd name="T9" fmla="*/ 0 h 25"/>
                  <a:gd name="T10" fmla="*/ 16 w 42"/>
                  <a:gd name="T11" fmla="*/ 4 h 25"/>
                  <a:gd name="T12" fmla="*/ 28 w 42"/>
                  <a:gd name="T13" fmla="*/ 4 h 25"/>
                  <a:gd name="T14" fmla="*/ 35 w 42"/>
                  <a:gd name="T15" fmla="*/ 21 h 25"/>
                  <a:gd name="T16" fmla="*/ 7 w 42"/>
                  <a:gd name="T17" fmla="*/ 21 h 25"/>
                  <a:gd name="T18" fmla="*/ 16 w 42"/>
                  <a:gd name="T19"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25">
                    <a:moveTo>
                      <a:pt x="31" y="0"/>
                    </a:moveTo>
                    <a:cubicBezTo>
                      <a:pt x="14" y="0"/>
                      <a:pt x="14" y="0"/>
                      <a:pt x="14" y="0"/>
                    </a:cubicBezTo>
                    <a:cubicBezTo>
                      <a:pt x="0" y="25"/>
                      <a:pt x="0" y="25"/>
                      <a:pt x="0" y="25"/>
                    </a:cubicBezTo>
                    <a:cubicBezTo>
                      <a:pt x="42" y="25"/>
                      <a:pt x="42" y="25"/>
                      <a:pt x="42" y="25"/>
                    </a:cubicBezTo>
                    <a:lnTo>
                      <a:pt x="31" y="0"/>
                    </a:lnTo>
                    <a:close/>
                    <a:moveTo>
                      <a:pt x="16" y="4"/>
                    </a:moveTo>
                    <a:cubicBezTo>
                      <a:pt x="19" y="4"/>
                      <a:pt x="25" y="4"/>
                      <a:pt x="28" y="4"/>
                    </a:cubicBezTo>
                    <a:cubicBezTo>
                      <a:pt x="29" y="7"/>
                      <a:pt x="33" y="15"/>
                      <a:pt x="35" y="21"/>
                    </a:cubicBezTo>
                    <a:cubicBezTo>
                      <a:pt x="28" y="21"/>
                      <a:pt x="15" y="21"/>
                      <a:pt x="7" y="21"/>
                    </a:cubicBezTo>
                    <a:cubicBezTo>
                      <a:pt x="11" y="15"/>
                      <a:pt x="15" y="7"/>
                      <a:pt x="1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8" name="Freeform 191"/>
              <p:cNvSpPr/>
              <p:nvPr/>
            </p:nvSpPr>
            <p:spPr bwMode="auto">
              <a:xfrm>
                <a:off x="4975" y="1893"/>
                <a:ext cx="45" cy="33"/>
              </a:xfrm>
              <a:custGeom>
                <a:avLst/>
                <a:gdLst>
                  <a:gd name="T0" fmla="*/ 14 w 32"/>
                  <a:gd name="T1" fmla="*/ 23 h 23"/>
                  <a:gd name="T2" fmla="*/ 17 w 32"/>
                  <a:gd name="T3" fmla="*/ 11 h 23"/>
                  <a:gd name="T4" fmla="*/ 19 w 32"/>
                  <a:gd name="T5" fmla="*/ 22 h 23"/>
                  <a:gd name="T6" fmla="*/ 17 w 32"/>
                  <a:gd name="T7" fmla="*/ 0 h 23"/>
                  <a:gd name="T8" fmla="*/ 14 w 32"/>
                  <a:gd name="T9" fmla="*/ 23 h 23"/>
                </a:gdLst>
                <a:ahLst/>
                <a:cxnLst>
                  <a:cxn ang="0">
                    <a:pos x="T0" y="T1"/>
                  </a:cxn>
                  <a:cxn ang="0">
                    <a:pos x="T2" y="T3"/>
                  </a:cxn>
                  <a:cxn ang="0">
                    <a:pos x="T4" y="T5"/>
                  </a:cxn>
                  <a:cxn ang="0">
                    <a:pos x="T6" y="T7"/>
                  </a:cxn>
                  <a:cxn ang="0">
                    <a:pos x="T8" y="T9"/>
                  </a:cxn>
                </a:cxnLst>
                <a:rect l="0" t="0" r="r" b="b"/>
                <a:pathLst>
                  <a:path w="32" h="23">
                    <a:moveTo>
                      <a:pt x="14" y="23"/>
                    </a:moveTo>
                    <a:cubicBezTo>
                      <a:pt x="14" y="23"/>
                      <a:pt x="10" y="17"/>
                      <a:pt x="17" y="11"/>
                    </a:cubicBezTo>
                    <a:cubicBezTo>
                      <a:pt x="17" y="11"/>
                      <a:pt x="23" y="15"/>
                      <a:pt x="19" y="22"/>
                    </a:cubicBezTo>
                    <a:cubicBezTo>
                      <a:pt x="19" y="22"/>
                      <a:pt x="32" y="13"/>
                      <a:pt x="17" y="0"/>
                    </a:cubicBezTo>
                    <a:cubicBezTo>
                      <a:pt x="17" y="0"/>
                      <a:pt x="0" y="11"/>
                      <a:pt x="14"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9" name="Freeform 192"/>
              <p:cNvSpPr/>
              <p:nvPr/>
            </p:nvSpPr>
            <p:spPr bwMode="auto">
              <a:xfrm>
                <a:off x="4986" y="1941"/>
                <a:ext cx="24" cy="36"/>
              </a:xfrm>
              <a:custGeom>
                <a:avLst/>
                <a:gdLst>
                  <a:gd name="T0" fmla="*/ 10 w 17"/>
                  <a:gd name="T1" fmla="*/ 4 h 25"/>
                  <a:gd name="T2" fmla="*/ 10 w 17"/>
                  <a:gd name="T3" fmla="*/ 3 h 25"/>
                  <a:gd name="T4" fmla="*/ 9 w 17"/>
                  <a:gd name="T5" fmla="*/ 0 h 25"/>
                  <a:gd name="T6" fmla="*/ 6 w 17"/>
                  <a:gd name="T7" fmla="*/ 2 h 25"/>
                  <a:gd name="T8" fmla="*/ 2 w 17"/>
                  <a:gd name="T9" fmla="*/ 4 h 25"/>
                  <a:gd name="T10" fmla="*/ 0 w 17"/>
                  <a:gd name="T11" fmla="*/ 2 h 25"/>
                  <a:gd name="T12" fmla="*/ 0 w 17"/>
                  <a:gd name="T13" fmla="*/ 24 h 25"/>
                  <a:gd name="T14" fmla="*/ 1 w 17"/>
                  <a:gd name="T15" fmla="*/ 25 h 25"/>
                  <a:gd name="T16" fmla="*/ 16 w 17"/>
                  <a:gd name="T17" fmla="*/ 25 h 25"/>
                  <a:gd name="T18" fmla="*/ 17 w 17"/>
                  <a:gd name="T19" fmla="*/ 24 h 25"/>
                  <a:gd name="T20" fmla="*/ 17 w 17"/>
                  <a:gd name="T21" fmla="*/ 12 h 25"/>
                  <a:gd name="T22" fmla="*/ 16 w 17"/>
                  <a:gd name="T23" fmla="*/ 12 h 25"/>
                  <a:gd name="T24" fmla="*/ 10 w 17"/>
                  <a:gd name="T25"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5">
                    <a:moveTo>
                      <a:pt x="10" y="4"/>
                    </a:moveTo>
                    <a:cubicBezTo>
                      <a:pt x="10" y="3"/>
                      <a:pt x="10" y="3"/>
                      <a:pt x="10" y="3"/>
                    </a:cubicBezTo>
                    <a:cubicBezTo>
                      <a:pt x="10" y="2"/>
                      <a:pt x="9" y="0"/>
                      <a:pt x="9" y="0"/>
                    </a:cubicBezTo>
                    <a:cubicBezTo>
                      <a:pt x="9" y="0"/>
                      <a:pt x="8" y="0"/>
                      <a:pt x="6" y="2"/>
                    </a:cubicBezTo>
                    <a:cubicBezTo>
                      <a:pt x="5" y="4"/>
                      <a:pt x="3" y="4"/>
                      <a:pt x="2" y="4"/>
                    </a:cubicBezTo>
                    <a:cubicBezTo>
                      <a:pt x="1" y="3"/>
                      <a:pt x="1" y="3"/>
                      <a:pt x="0" y="2"/>
                    </a:cubicBezTo>
                    <a:cubicBezTo>
                      <a:pt x="0" y="24"/>
                      <a:pt x="0" y="24"/>
                      <a:pt x="0" y="24"/>
                    </a:cubicBezTo>
                    <a:cubicBezTo>
                      <a:pt x="0" y="24"/>
                      <a:pt x="1" y="25"/>
                      <a:pt x="1" y="25"/>
                    </a:cubicBezTo>
                    <a:cubicBezTo>
                      <a:pt x="16" y="25"/>
                      <a:pt x="16" y="25"/>
                      <a:pt x="16" y="25"/>
                    </a:cubicBezTo>
                    <a:cubicBezTo>
                      <a:pt x="17" y="25"/>
                      <a:pt x="17" y="24"/>
                      <a:pt x="17" y="24"/>
                    </a:cubicBezTo>
                    <a:cubicBezTo>
                      <a:pt x="17" y="12"/>
                      <a:pt x="17" y="12"/>
                      <a:pt x="17" y="12"/>
                    </a:cubicBezTo>
                    <a:cubicBezTo>
                      <a:pt x="17" y="12"/>
                      <a:pt x="16" y="12"/>
                      <a:pt x="16" y="12"/>
                    </a:cubicBezTo>
                    <a:cubicBezTo>
                      <a:pt x="13" y="12"/>
                      <a:pt x="10" y="6"/>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0" name="Freeform 193"/>
              <p:cNvSpPr/>
              <p:nvPr/>
            </p:nvSpPr>
            <p:spPr bwMode="auto">
              <a:xfrm>
                <a:off x="4986" y="1927"/>
                <a:ext cx="24" cy="28"/>
              </a:xfrm>
              <a:custGeom>
                <a:avLst/>
                <a:gdLst>
                  <a:gd name="T0" fmla="*/ 3 w 17"/>
                  <a:gd name="T1" fmla="*/ 12 h 20"/>
                  <a:gd name="T2" fmla="*/ 4 w 17"/>
                  <a:gd name="T3" fmla="*/ 11 h 20"/>
                  <a:gd name="T4" fmla="*/ 9 w 17"/>
                  <a:gd name="T5" fmla="*/ 8 h 20"/>
                  <a:gd name="T6" fmla="*/ 12 w 17"/>
                  <a:gd name="T7" fmla="*/ 13 h 20"/>
                  <a:gd name="T8" fmla="*/ 12 w 17"/>
                  <a:gd name="T9" fmla="*/ 14 h 20"/>
                  <a:gd name="T10" fmla="*/ 16 w 17"/>
                  <a:gd name="T11" fmla="*/ 20 h 20"/>
                  <a:gd name="T12" fmla="*/ 17 w 17"/>
                  <a:gd name="T13" fmla="*/ 19 h 20"/>
                  <a:gd name="T14" fmla="*/ 17 w 17"/>
                  <a:gd name="T15" fmla="*/ 1 h 20"/>
                  <a:gd name="T16" fmla="*/ 16 w 17"/>
                  <a:gd name="T17" fmla="*/ 0 h 20"/>
                  <a:gd name="T18" fmla="*/ 1 w 17"/>
                  <a:gd name="T19" fmla="*/ 0 h 20"/>
                  <a:gd name="T20" fmla="*/ 0 w 17"/>
                  <a:gd name="T21" fmla="*/ 1 h 20"/>
                  <a:gd name="T22" fmla="*/ 0 w 17"/>
                  <a:gd name="T23" fmla="*/ 3 h 20"/>
                  <a:gd name="T24" fmla="*/ 0 w 17"/>
                  <a:gd name="T25" fmla="*/ 3 h 20"/>
                  <a:gd name="T26" fmla="*/ 3 w 17"/>
                  <a:gd name="T27" fmla="*/ 1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20">
                    <a:moveTo>
                      <a:pt x="3" y="12"/>
                    </a:moveTo>
                    <a:cubicBezTo>
                      <a:pt x="3" y="12"/>
                      <a:pt x="4" y="12"/>
                      <a:pt x="4" y="11"/>
                    </a:cubicBezTo>
                    <a:cubicBezTo>
                      <a:pt x="6" y="9"/>
                      <a:pt x="8" y="8"/>
                      <a:pt x="9" y="8"/>
                    </a:cubicBezTo>
                    <a:cubicBezTo>
                      <a:pt x="11" y="9"/>
                      <a:pt x="11" y="11"/>
                      <a:pt x="12" y="13"/>
                    </a:cubicBezTo>
                    <a:cubicBezTo>
                      <a:pt x="12" y="14"/>
                      <a:pt x="12" y="14"/>
                      <a:pt x="12" y="14"/>
                    </a:cubicBezTo>
                    <a:cubicBezTo>
                      <a:pt x="12" y="16"/>
                      <a:pt x="15" y="20"/>
                      <a:pt x="16" y="20"/>
                    </a:cubicBezTo>
                    <a:cubicBezTo>
                      <a:pt x="16" y="20"/>
                      <a:pt x="17" y="20"/>
                      <a:pt x="17" y="19"/>
                    </a:cubicBezTo>
                    <a:cubicBezTo>
                      <a:pt x="17" y="1"/>
                      <a:pt x="17" y="1"/>
                      <a:pt x="17" y="1"/>
                    </a:cubicBezTo>
                    <a:cubicBezTo>
                      <a:pt x="17" y="0"/>
                      <a:pt x="17" y="0"/>
                      <a:pt x="16" y="0"/>
                    </a:cubicBezTo>
                    <a:cubicBezTo>
                      <a:pt x="1" y="0"/>
                      <a:pt x="1" y="0"/>
                      <a:pt x="1" y="0"/>
                    </a:cubicBezTo>
                    <a:cubicBezTo>
                      <a:pt x="1" y="0"/>
                      <a:pt x="0" y="0"/>
                      <a:pt x="0" y="1"/>
                    </a:cubicBezTo>
                    <a:cubicBezTo>
                      <a:pt x="0" y="3"/>
                      <a:pt x="0" y="3"/>
                      <a:pt x="0" y="3"/>
                    </a:cubicBezTo>
                    <a:cubicBezTo>
                      <a:pt x="0" y="3"/>
                      <a:pt x="0" y="3"/>
                      <a:pt x="0" y="3"/>
                    </a:cubicBezTo>
                    <a:cubicBezTo>
                      <a:pt x="1" y="7"/>
                      <a:pt x="2" y="11"/>
                      <a:pt x="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1" name="Freeform 194"/>
              <p:cNvSpPr/>
              <p:nvPr/>
            </p:nvSpPr>
            <p:spPr bwMode="auto">
              <a:xfrm>
                <a:off x="5042" y="1893"/>
                <a:ext cx="45" cy="33"/>
              </a:xfrm>
              <a:custGeom>
                <a:avLst/>
                <a:gdLst>
                  <a:gd name="T0" fmla="*/ 14 w 32"/>
                  <a:gd name="T1" fmla="*/ 23 h 23"/>
                  <a:gd name="T2" fmla="*/ 16 w 32"/>
                  <a:gd name="T3" fmla="*/ 11 h 23"/>
                  <a:gd name="T4" fmla="*/ 19 w 32"/>
                  <a:gd name="T5" fmla="*/ 22 h 23"/>
                  <a:gd name="T6" fmla="*/ 16 w 32"/>
                  <a:gd name="T7" fmla="*/ 0 h 23"/>
                  <a:gd name="T8" fmla="*/ 14 w 32"/>
                  <a:gd name="T9" fmla="*/ 23 h 23"/>
                </a:gdLst>
                <a:ahLst/>
                <a:cxnLst>
                  <a:cxn ang="0">
                    <a:pos x="T0" y="T1"/>
                  </a:cxn>
                  <a:cxn ang="0">
                    <a:pos x="T2" y="T3"/>
                  </a:cxn>
                  <a:cxn ang="0">
                    <a:pos x="T4" y="T5"/>
                  </a:cxn>
                  <a:cxn ang="0">
                    <a:pos x="T6" y="T7"/>
                  </a:cxn>
                  <a:cxn ang="0">
                    <a:pos x="T8" y="T9"/>
                  </a:cxn>
                </a:cxnLst>
                <a:rect l="0" t="0" r="r" b="b"/>
                <a:pathLst>
                  <a:path w="32" h="23">
                    <a:moveTo>
                      <a:pt x="14" y="23"/>
                    </a:moveTo>
                    <a:cubicBezTo>
                      <a:pt x="14" y="23"/>
                      <a:pt x="10" y="17"/>
                      <a:pt x="16" y="11"/>
                    </a:cubicBezTo>
                    <a:cubicBezTo>
                      <a:pt x="16" y="11"/>
                      <a:pt x="23" y="15"/>
                      <a:pt x="19" y="22"/>
                    </a:cubicBezTo>
                    <a:cubicBezTo>
                      <a:pt x="19" y="22"/>
                      <a:pt x="32" y="13"/>
                      <a:pt x="16" y="0"/>
                    </a:cubicBezTo>
                    <a:cubicBezTo>
                      <a:pt x="16" y="0"/>
                      <a:pt x="0" y="11"/>
                      <a:pt x="14"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2" name="Freeform 195"/>
              <p:cNvSpPr/>
              <p:nvPr/>
            </p:nvSpPr>
            <p:spPr bwMode="auto">
              <a:xfrm>
                <a:off x="5053" y="1941"/>
                <a:ext cx="23" cy="36"/>
              </a:xfrm>
              <a:custGeom>
                <a:avLst/>
                <a:gdLst>
                  <a:gd name="T0" fmla="*/ 9 w 16"/>
                  <a:gd name="T1" fmla="*/ 4 h 25"/>
                  <a:gd name="T2" fmla="*/ 9 w 16"/>
                  <a:gd name="T3" fmla="*/ 3 h 25"/>
                  <a:gd name="T4" fmla="*/ 8 w 16"/>
                  <a:gd name="T5" fmla="*/ 0 h 25"/>
                  <a:gd name="T6" fmla="*/ 5 w 16"/>
                  <a:gd name="T7" fmla="*/ 2 h 25"/>
                  <a:gd name="T8" fmla="*/ 2 w 16"/>
                  <a:gd name="T9" fmla="*/ 4 h 25"/>
                  <a:gd name="T10" fmla="*/ 0 w 16"/>
                  <a:gd name="T11" fmla="*/ 2 h 25"/>
                  <a:gd name="T12" fmla="*/ 0 w 16"/>
                  <a:gd name="T13" fmla="*/ 24 h 25"/>
                  <a:gd name="T14" fmla="*/ 1 w 16"/>
                  <a:gd name="T15" fmla="*/ 25 h 25"/>
                  <a:gd name="T16" fmla="*/ 15 w 16"/>
                  <a:gd name="T17" fmla="*/ 25 h 25"/>
                  <a:gd name="T18" fmla="*/ 16 w 16"/>
                  <a:gd name="T19" fmla="*/ 24 h 25"/>
                  <a:gd name="T20" fmla="*/ 16 w 16"/>
                  <a:gd name="T21" fmla="*/ 12 h 25"/>
                  <a:gd name="T22" fmla="*/ 15 w 16"/>
                  <a:gd name="T23" fmla="*/ 12 h 25"/>
                  <a:gd name="T24" fmla="*/ 9 w 16"/>
                  <a:gd name="T25"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5">
                    <a:moveTo>
                      <a:pt x="9" y="4"/>
                    </a:moveTo>
                    <a:cubicBezTo>
                      <a:pt x="9" y="3"/>
                      <a:pt x="9" y="3"/>
                      <a:pt x="9" y="3"/>
                    </a:cubicBezTo>
                    <a:cubicBezTo>
                      <a:pt x="9" y="2"/>
                      <a:pt x="9" y="0"/>
                      <a:pt x="8" y="0"/>
                    </a:cubicBezTo>
                    <a:cubicBezTo>
                      <a:pt x="8" y="0"/>
                      <a:pt x="7" y="0"/>
                      <a:pt x="5" y="2"/>
                    </a:cubicBezTo>
                    <a:cubicBezTo>
                      <a:pt x="4" y="4"/>
                      <a:pt x="3" y="4"/>
                      <a:pt x="2" y="4"/>
                    </a:cubicBezTo>
                    <a:cubicBezTo>
                      <a:pt x="1" y="3"/>
                      <a:pt x="0" y="3"/>
                      <a:pt x="0" y="2"/>
                    </a:cubicBezTo>
                    <a:cubicBezTo>
                      <a:pt x="0" y="24"/>
                      <a:pt x="0" y="24"/>
                      <a:pt x="0" y="24"/>
                    </a:cubicBezTo>
                    <a:cubicBezTo>
                      <a:pt x="0" y="24"/>
                      <a:pt x="0" y="25"/>
                      <a:pt x="1" y="25"/>
                    </a:cubicBezTo>
                    <a:cubicBezTo>
                      <a:pt x="15" y="25"/>
                      <a:pt x="15" y="25"/>
                      <a:pt x="15" y="25"/>
                    </a:cubicBezTo>
                    <a:cubicBezTo>
                      <a:pt x="16" y="25"/>
                      <a:pt x="16" y="24"/>
                      <a:pt x="16" y="24"/>
                    </a:cubicBezTo>
                    <a:cubicBezTo>
                      <a:pt x="16" y="12"/>
                      <a:pt x="16" y="12"/>
                      <a:pt x="16" y="12"/>
                    </a:cubicBezTo>
                    <a:cubicBezTo>
                      <a:pt x="16" y="12"/>
                      <a:pt x="16" y="12"/>
                      <a:pt x="15" y="12"/>
                    </a:cubicBezTo>
                    <a:cubicBezTo>
                      <a:pt x="12" y="12"/>
                      <a:pt x="10" y="6"/>
                      <a:pt x="9"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3" name="Freeform 196"/>
              <p:cNvSpPr/>
              <p:nvPr/>
            </p:nvSpPr>
            <p:spPr bwMode="auto">
              <a:xfrm>
                <a:off x="5053" y="1927"/>
                <a:ext cx="23" cy="28"/>
              </a:xfrm>
              <a:custGeom>
                <a:avLst/>
                <a:gdLst>
                  <a:gd name="T0" fmla="*/ 2 w 16"/>
                  <a:gd name="T1" fmla="*/ 12 h 20"/>
                  <a:gd name="T2" fmla="*/ 4 w 16"/>
                  <a:gd name="T3" fmla="*/ 11 h 20"/>
                  <a:gd name="T4" fmla="*/ 9 w 16"/>
                  <a:gd name="T5" fmla="*/ 8 h 20"/>
                  <a:gd name="T6" fmla="*/ 11 w 16"/>
                  <a:gd name="T7" fmla="*/ 13 h 20"/>
                  <a:gd name="T8" fmla="*/ 11 w 16"/>
                  <a:gd name="T9" fmla="*/ 14 h 20"/>
                  <a:gd name="T10" fmla="*/ 15 w 16"/>
                  <a:gd name="T11" fmla="*/ 20 h 20"/>
                  <a:gd name="T12" fmla="*/ 16 w 16"/>
                  <a:gd name="T13" fmla="*/ 19 h 20"/>
                  <a:gd name="T14" fmla="*/ 16 w 16"/>
                  <a:gd name="T15" fmla="*/ 1 h 20"/>
                  <a:gd name="T16" fmla="*/ 15 w 16"/>
                  <a:gd name="T17" fmla="*/ 0 h 20"/>
                  <a:gd name="T18" fmla="*/ 1 w 16"/>
                  <a:gd name="T19" fmla="*/ 0 h 20"/>
                  <a:gd name="T20" fmla="*/ 0 w 16"/>
                  <a:gd name="T21" fmla="*/ 1 h 20"/>
                  <a:gd name="T22" fmla="*/ 0 w 16"/>
                  <a:gd name="T23" fmla="*/ 3 h 20"/>
                  <a:gd name="T24" fmla="*/ 0 w 16"/>
                  <a:gd name="T25" fmla="*/ 3 h 20"/>
                  <a:gd name="T26" fmla="*/ 2 w 16"/>
                  <a:gd name="T27" fmla="*/ 1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0">
                    <a:moveTo>
                      <a:pt x="2" y="12"/>
                    </a:moveTo>
                    <a:cubicBezTo>
                      <a:pt x="3" y="12"/>
                      <a:pt x="3" y="12"/>
                      <a:pt x="4" y="11"/>
                    </a:cubicBezTo>
                    <a:cubicBezTo>
                      <a:pt x="6" y="9"/>
                      <a:pt x="7" y="8"/>
                      <a:pt x="9" y="8"/>
                    </a:cubicBezTo>
                    <a:cubicBezTo>
                      <a:pt x="10" y="9"/>
                      <a:pt x="11" y="11"/>
                      <a:pt x="11" y="13"/>
                    </a:cubicBezTo>
                    <a:cubicBezTo>
                      <a:pt x="11" y="14"/>
                      <a:pt x="11" y="14"/>
                      <a:pt x="11" y="14"/>
                    </a:cubicBezTo>
                    <a:cubicBezTo>
                      <a:pt x="12" y="16"/>
                      <a:pt x="14" y="20"/>
                      <a:pt x="15" y="20"/>
                    </a:cubicBezTo>
                    <a:cubicBezTo>
                      <a:pt x="16" y="20"/>
                      <a:pt x="16" y="20"/>
                      <a:pt x="16" y="19"/>
                    </a:cubicBezTo>
                    <a:cubicBezTo>
                      <a:pt x="16" y="1"/>
                      <a:pt x="16" y="1"/>
                      <a:pt x="16" y="1"/>
                    </a:cubicBezTo>
                    <a:cubicBezTo>
                      <a:pt x="16" y="0"/>
                      <a:pt x="16" y="0"/>
                      <a:pt x="15" y="0"/>
                    </a:cubicBezTo>
                    <a:cubicBezTo>
                      <a:pt x="1" y="0"/>
                      <a:pt x="1" y="0"/>
                      <a:pt x="1" y="0"/>
                    </a:cubicBezTo>
                    <a:cubicBezTo>
                      <a:pt x="0" y="0"/>
                      <a:pt x="0" y="0"/>
                      <a:pt x="0" y="1"/>
                    </a:cubicBezTo>
                    <a:cubicBezTo>
                      <a:pt x="0" y="3"/>
                      <a:pt x="0" y="3"/>
                      <a:pt x="0" y="3"/>
                    </a:cubicBezTo>
                    <a:cubicBezTo>
                      <a:pt x="0" y="3"/>
                      <a:pt x="0" y="3"/>
                      <a:pt x="0" y="3"/>
                    </a:cubicBezTo>
                    <a:cubicBezTo>
                      <a:pt x="0" y="7"/>
                      <a:pt x="1" y="11"/>
                      <a:pt x="2"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4" name="Freeform 197"/>
              <p:cNvSpPr/>
              <p:nvPr/>
            </p:nvSpPr>
            <p:spPr bwMode="auto">
              <a:xfrm>
                <a:off x="5104" y="1893"/>
                <a:ext cx="46" cy="33"/>
              </a:xfrm>
              <a:custGeom>
                <a:avLst/>
                <a:gdLst>
                  <a:gd name="T0" fmla="*/ 14 w 32"/>
                  <a:gd name="T1" fmla="*/ 23 h 23"/>
                  <a:gd name="T2" fmla="*/ 17 w 32"/>
                  <a:gd name="T3" fmla="*/ 11 h 23"/>
                  <a:gd name="T4" fmla="*/ 19 w 32"/>
                  <a:gd name="T5" fmla="*/ 22 h 23"/>
                  <a:gd name="T6" fmla="*/ 17 w 32"/>
                  <a:gd name="T7" fmla="*/ 0 h 23"/>
                  <a:gd name="T8" fmla="*/ 14 w 32"/>
                  <a:gd name="T9" fmla="*/ 23 h 23"/>
                </a:gdLst>
                <a:ahLst/>
                <a:cxnLst>
                  <a:cxn ang="0">
                    <a:pos x="T0" y="T1"/>
                  </a:cxn>
                  <a:cxn ang="0">
                    <a:pos x="T2" y="T3"/>
                  </a:cxn>
                  <a:cxn ang="0">
                    <a:pos x="T4" y="T5"/>
                  </a:cxn>
                  <a:cxn ang="0">
                    <a:pos x="T6" y="T7"/>
                  </a:cxn>
                  <a:cxn ang="0">
                    <a:pos x="T8" y="T9"/>
                  </a:cxn>
                </a:cxnLst>
                <a:rect l="0" t="0" r="r" b="b"/>
                <a:pathLst>
                  <a:path w="32" h="23">
                    <a:moveTo>
                      <a:pt x="14" y="23"/>
                    </a:moveTo>
                    <a:cubicBezTo>
                      <a:pt x="14" y="23"/>
                      <a:pt x="10" y="17"/>
                      <a:pt x="17" y="11"/>
                    </a:cubicBezTo>
                    <a:cubicBezTo>
                      <a:pt x="17" y="11"/>
                      <a:pt x="24" y="15"/>
                      <a:pt x="19" y="22"/>
                    </a:cubicBezTo>
                    <a:cubicBezTo>
                      <a:pt x="19" y="22"/>
                      <a:pt x="32" y="13"/>
                      <a:pt x="17" y="0"/>
                    </a:cubicBezTo>
                    <a:cubicBezTo>
                      <a:pt x="17" y="0"/>
                      <a:pt x="0" y="11"/>
                      <a:pt x="14"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5" name="Freeform 198"/>
              <p:cNvSpPr/>
              <p:nvPr/>
            </p:nvSpPr>
            <p:spPr bwMode="auto">
              <a:xfrm>
                <a:off x="5115" y="1941"/>
                <a:ext cx="25" cy="36"/>
              </a:xfrm>
              <a:custGeom>
                <a:avLst/>
                <a:gdLst>
                  <a:gd name="T0" fmla="*/ 10 w 17"/>
                  <a:gd name="T1" fmla="*/ 4 h 25"/>
                  <a:gd name="T2" fmla="*/ 10 w 17"/>
                  <a:gd name="T3" fmla="*/ 3 h 25"/>
                  <a:gd name="T4" fmla="*/ 9 w 17"/>
                  <a:gd name="T5" fmla="*/ 0 h 25"/>
                  <a:gd name="T6" fmla="*/ 6 w 17"/>
                  <a:gd name="T7" fmla="*/ 2 h 25"/>
                  <a:gd name="T8" fmla="*/ 2 w 17"/>
                  <a:gd name="T9" fmla="*/ 4 h 25"/>
                  <a:gd name="T10" fmla="*/ 0 w 17"/>
                  <a:gd name="T11" fmla="*/ 2 h 25"/>
                  <a:gd name="T12" fmla="*/ 0 w 17"/>
                  <a:gd name="T13" fmla="*/ 24 h 25"/>
                  <a:gd name="T14" fmla="*/ 1 w 17"/>
                  <a:gd name="T15" fmla="*/ 25 h 25"/>
                  <a:gd name="T16" fmla="*/ 16 w 17"/>
                  <a:gd name="T17" fmla="*/ 25 h 25"/>
                  <a:gd name="T18" fmla="*/ 17 w 17"/>
                  <a:gd name="T19" fmla="*/ 24 h 25"/>
                  <a:gd name="T20" fmla="*/ 17 w 17"/>
                  <a:gd name="T21" fmla="*/ 12 h 25"/>
                  <a:gd name="T22" fmla="*/ 16 w 17"/>
                  <a:gd name="T23" fmla="*/ 12 h 25"/>
                  <a:gd name="T24" fmla="*/ 10 w 17"/>
                  <a:gd name="T25"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5">
                    <a:moveTo>
                      <a:pt x="10" y="4"/>
                    </a:moveTo>
                    <a:cubicBezTo>
                      <a:pt x="10" y="3"/>
                      <a:pt x="10" y="3"/>
                      <a:pt x="10" y="3"/>
                    </a:cubicBezTo>
                    <a:cubicBezTo>
                      <a:pt x="10" y="2"/>
                      <a:pt x="9" y="0"/>
                      <a:pt x="9" y="0"/>
                    </a:cubicBezTo>
                    <a:cubicBezTo>
                      <a:pt x="9" y="0"/>
                      <a:pt x="8" y="0"/>
                      <a:pt x="6" y="2"/>
                    </a:cubicBezTo>
                    <a:cubicBezTo>
                      <a:pt x="5" y="4"/>
                      <a:pt x="3" y="4"/>
                      <a:pt x="2" y="4"/>
                    </a:cubicBezTo>
                    <a:cubicBezTo>
                      <a:pt x="2" y="3"/>
                      <a:pt x="1" y="3"/>
                      <a:pt x="0" y="2"/>
                    </a:cubicBezTo>
                    <a:cubicBezTo>
                      <a:pt x="0" y="24"/>
                      <a:pt x="0" y="24"/>
                      <a:pt x="0" y="24"/>
                    </a:cubicBezTo>
                    <a:cubicBezTo>
                      <a:pt x="0" y="24"/>
                      <a:pt x="1" y="25"/>
                      <a:pt x="1" y="25"/>
                    </a:cubicBezTo>
                    <a:cubicBezTo>
                      <a:pt x="16" y="25"/>
                      <a:pt x="16" y="25"/>
                      <a:pt x="16" y="25"/>
                    </a:cubicBezTo>
                    <a:cubicBezTo>
                      <a:pt x="17" y="25"/>
                      <a:pt x="17" y="24"/>
                      <a:pt x="17" y="24"/>
                    </a:cubicBezTo>
                    <a:cubicBezTo>
                      <a:pt x="17" y="12"/>
                      <a:pt x="17" y="12"/>
                      <a:pt x="17" y="12"/>
                    </a:cubicBezTo>
                    <a:cubicBezTo>
                      <a:pt x="17" y="12"/>
                      <a:pt x="16" y="12"/>
                      <a:pt x="16" y="12"/>
                    </a:cubicBezTo>
                    <a:cubicBezTo>
                      <a:pt x="13" y="12"/>
                      <a:pt x="10" y="6"/>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6" name="Freeform 199"/>
              <p:cNvSpPr/>
              <p:nvPr/>
            </p:nvSpPr>
            <p:spPr bwMode="auto">
              <a:xfrm>
                <a:off x="5115" y="1927"/>
                <a:ext cx="25" cy="28"/>
              </a:xfrm>
              <a:custGeom>
                <a:avLst/>
                <a:gdLst>
                  <a:gd name="T0" fmla="*/ 3 w 17"/>
                  <a:gd name="T1" fmla="*/ 12 h 20"/>
                  <a:gd name="T2" fmla="*/ 4 w 17"/>
                  <a:gd name="T3" fmla="*/ 11 h 20"/>
                  <a:gd name="T4" fmla="*/ 9 w 17"/>
                  <a:gd name="T5" fmla="*/ 8 h 20"/>
                  <a:gd name="T6" fmla="*/ 12 w 17"/>
                  <a:gd name="T7" fmla="*/ 13 h 20"/>
                  <a:gd name="T8" fmla="*/ 12 w 17"/>
                  <a:gd name="T9" fmla="*/ 14 h 20"/>
                  <a:gd name="T10" fmla="*/ 16 w 17"/>
                  <a:gd name="T11" fmla="*/ 20 h 20"/>
                  <a:gd name="T12" fmla="*/ 17 w 17"/>
                  <a:gd name="T13" fmla="*/ 19 h 20"/>
                  <a:gd name="T14" fmla="*/ 17 w 17"/>
                  <a:gd name="T15" fmla="*/ 1 h 20"/>
                  <a:gd name="T16" fmla="*/ 16 w 17"/>
                  <a:gd name="T17" fmla="*/ 0 h 20"/>
                  <a:gd name="T18" fmla="*/ 1 w 17"/>
                  <a:gd name="T19" fmla="*/ 0 h 20"/>
                  <a:gd name="T20" fmla="*/ 0 w 17"/>
                  <a:gd name="T21" fmla="*/ 1 h 20"/>
                  <a:gd name="T22" fmla="*/ 0 w 17"/>
                  <a:gd name="T23" fmla="*/ 3 h 20"/>
                  <a:gd name="T24" fmla="*/ 1 w 17"/>
                  <a:gd name="T25" fmla="*/ 3 h 20"/>
                  <a:gd name="T26" fmla="*/ 3 w 17"/>
                  <a:gd name="T27" fmla="*/ 1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20">
                    <a:moveTo>
                      <a:pt x="3" y="12"/>
                    </a:moveTo>
                    <a:cubicBezTo>
                      <a:pt x="3" y="12"/>
                      <a:pt x="4" y="12"/>
                      <a:pt x="4" y="11"/>
                    </a:cubicBezTo>
                    <a:cubicBezTo>
                      <a:pt x="7" y="9"/>
                      <a:pt x="8" y="8"/>
                      <a:pt x="9" y="8"/>
                    </a:cubicBezTo>
                    <a:cubicBezTo>
                      <a:pt x="11" y="9"/>
                      <a:pt x="11" y="11"/>
                      <a:pt x="12" y="13"/>
                    </a:cubicBezTo>
                    <a:cubicBezTo>
                      <a:pt x="12" y="14"/>
                      <a:pt x="12" y="14"/>
                      <a:pt x="12" y="14"/>
                    </a:cubicBezTo>
                    <a:cubicBezTo>
                      <a:pt x="12" y="16"/>
                      <a:pt x="15" y="20"/>
                      <a:pt x="16" y="20"/>
                    </a:cubicBezTo>
                    <a:cubicBezTo>
                      <a:pt x="16" y="20"/>
                      <a:pt x="17" y="20"/>
                      <a:pt x="17" y="19"/>
                    </a:cubicBezTo>
                    <a:cubicBezTo>
                      <a:pt x="17" y="1"/>
                      <a:pt x="17" y="1"/>
                      <a:pt x="17" y="1"/>
                    </a:cubicBezTo>
                    <a:cubicBezTo>
                      <a:pt x="17" y="0"/>
                      <a:pt x="17" y="0"/>
                      <a:pt x="16" y="0"/>
                    </a:cubicBezTo>
                    <a:cubicBezTo>
                      <a:pt x="1" y="0"/>
                      <a:pt x="1" y="0"/>
                      <a:pt x="1" y="0"/>
                    </a:cubicBezTo>
                    <a:cubicBezTo>
                      <a:pt x="1" y="0"/>
                      <a:pt x="0" y="0"/>
                      <a:pt x="0" y="1"/>
                    </a:cubicBezTo>
                    <a:cubicBezTo>
                      <a:pt x="0" y="3"/>
                      <a:pt x="0" y="3"/>
                      <a:pt x="0" y="3"/>
                    </a:cubicBezTo>
                    <a:cubicBezTo>
                      <a:pt x="1" y="3"/>
                      <a:pt x="1" y="3"/>
                      <a:pt x="1" y="3"/>
                    </a:cubicBezTo>
                    <a:cubicBezTo>
                      <a:pt x="1" y="7"/>
                      <a:pt x="2" y="11"/>
                      <a:pt x="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7" name="Rectangle 200"/>
              <p:cNvSpPr>
                <a:spLocks noChangeArrowheads="1"/>
              </p:cNvSpPr>
              <p:nvPr/>
            </p:nvSpPr>
            <p:spPr bwMode="auto">
              <a:xfrm>
                <a:off x="4965" y="2058"/>
                <a:ext cx="203" cy="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8" name="Freeform 201"/>
              <p:cNvSpPr/>
              <p:nvPr/>
            </p:nvSpPr>
            <p:spPr bwMode="auto">
              <a:xfrm>
                <a:off x="4971" y="2005"/>
                <a:ext cx="191" cy="51"/>
              </a:xfrm>
              <a:custGeom>
                <a:avLst/>
                <a:gdLst>
                  <a:gd name="T0" fmla="*/ 121 w 135"/>
                  <a:gd name="T1" fmla="*/ 5 h 36"/>
                  <a:gd name="T2" fmla="*/ 119 w 135"/>
                  <a:gd name="T3" fmla="*/ 3 h 36"/>
                  <a:gd name="T4" fmla="*/ 115 w 135"/>
                  <a:gd name="T5" fmla="*/ 5 h 36"/>
                  <a:gd name="T6" fmla="*/ 115 w 135"/>
                  <a:gd name="T7" fmla="*/ 5 h 36"/>
                  <a:gd name="T8" fmla="*/ 110 w 135"/>
                  <a:gd name="T9" fmla="*/ 8 h 36"/>
                  <a:gd name="T10" fmla="*/ 103 w 135"/>
                  <a:gd name="T11" fmla="*/ 3 h 36"/>
                  <a:gd name="T12" fmla="*/ 100 w 135"/>
                  <a:gd name="T13" fmla="*/ 2 h 36"/>
                  <a:gd name="T14" fmla="*/ 97 w 135"/>
                  <a:gd name="T15" fmla="*/ 4 h 36"/>
                  <a:gd name="T16" fmla="*/ 97 w 135"/>
                  <a:gd name="T17" fmla="*/ 4 h 36"/>
                  <a:gd name="T18" fmla="*/ 87 w 135"/>
                  <a:gd name="T19" fmla="*/ 10 h 36"/>
                  <a:gd name="T20" fmla="*/ 75 w 135"/>
                  <a:gd name="T21" fmla="*/ 3 h 36"/>
                  <a:gd name="T22" fmla="*/ 74 w 135"/>
                  <a:gd name="T23" fmla="*/ 2 h 36"/>
                  <a:gd name="T24" fmla="*/ 72 w 135"/>
                  <a:gd name="T25" fmla="*/ 0 h 36"/>
                  <a:gd name="T26" fmla="*/ 68 w 135"/>
                  <a:gd name="T27" fmla="*/ 2 h 36"/>
                  <a:gd name="T28" fmla="*/ 54 w 135"/>
                  <a:gd name="T29" fmla="*/ 3 h 36"/>
                  <a:gd name="T30" fmla="*/ 47 w 135"/>
                  <a:gd name="T31" fmla="*/ 5 h 36"/>
                  <a:gd name="T32" fmla="*/ 45 w 135"/>
                  <a:gd name="T33" fmla="*/ 7 h 36"/>
                  <a:gd name="T34" fmla="*/ 27 w 135"/>
                  <a:gd name="T35" fmla="*/ 6 h 36"/>
                  <a:gd name="T36" fmla="*/ 14 w 135"/>
                  <a:gd name="T37" fmla="*/ 6 h 36"/>
                  <a:gd name="T38" fmla="*/ 0 w 135"/>
                  <a:gd name="T39" fmla="*/ 10 h 36"/>
                  <a:gd name="T40" fmla="*/ 0 w 135"/>
                  <a:gd name="T41" fmla="*/ 36 h 36"/>
                  <a:gd name="T42" fmla="*/ 135 w 135"/>
                  <a:gd name="T43" fmla="*/ 36 h 36"/>
                  <a:gd name="T44" fmla="*/ 135 w 135"/>
                  <a:gd name="T45" fmla="*/ 10 h 36"/>
                  <a:gd name="T46" fmla="*/ 121 w 135"/>
                  <a:gd name="T47" fmla="*/ 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5" h="36">
                    <a:moveTo>
                      <a:pt x="121" y="5"/>
                    </a:moveTo>
                    <a:cubicBezTo>
                      <a:pt x="120" y="4"/>
                      <a:pt x="120" y="3"/>
                      <a:pt x="119" y="3"/>
                    </a:cubicBezTo>
                    <a:cubicBezTo>
                      <a:pt x="117" y="3"/>
                      <a:pt x="116" y="4"/>
                      <a:pt x="115" y="5"/>
                    </a:cubicBezTo>
                    <a:cubicBezTo>
                      <a:pt x="115" y="5"/>
                      <a:pt x="115" y="5"/>
                      <a:pt x="115" y="5"/>
                    </a:cubicBezTo>
                    <a:cubicBezTo>
                      <a:pt x="114" y="6"/>
                      <a:pt x="112" y="8"/>
                      <a:pt x="110" y="8"/>
                    </a:cubicBezTo>
                    <a:cubicBezTo>
                      <a:pt x="108" y="8"/>
                      <a:pt x="106" y="7"/>
                      <a:pt x="103" y="3"/>
                    </a:cubicBezTo>
                    <a:cubicBezTo>
                      <a:pt x="102" y="2"/>
                      <a:pt x="100" y="2"/>
                      <a:pt x="100" y="2"/>
                    </a:cubicBezTo>
                    <a:cubicBezTo>
                      <a:pt x="99" y="2"/>
                      <a:pt x="98" y="3"/>
                      <a:pt x="97" y="4"/>
                    </a:cubicBezTo>
                    <a:cubicBezTo>
                      <a:pt x="97" y="4"/>
                      <a:pt x="97" y="4"/>
                      <a:pt x="97" y="4"/>
                    </a:cubicBezTo>
                    <a:cubicBezTo>
                      <a:pt x="94" y="8"/>
                      <a:pt x="91" y="10"/>
                      <a:pt x="87" y="10"/>
                    </a:cubicBezTo>
                    <a:cubicBezTo>
                      <a:pt x="80" y="10"/>
                      <a:pt x="75" y="3"/>
                      <a:pt x="75" y="3"/>
                    </a:cubicBezTo>
                    <a:cubicBezTo>
                      <a:pt x="74" y="2"/>
                      <a:pt x="74" y="2"/>
                      <a:pt x="74" y="2"/>
                    </a:cubicBezTo>
                    <a:cubicBezTo>
                      <a:pt x="74" y="1"/>
                      <a:pt x="73" y="0"/>
                      <a:pt x="72" y="0"/>
                    </a:cubicBezTo>
                    <a:cubicBezTo>
                      <a:pt x="71" y="0"/>
                      <a:pt x="70" y="0"/>
                      <a:pt x="68" y="2"/>
                    </a:cubicBezTo>
                    <a:cubicBezTo>
                      <a:pt x="62" y="7"/>
                      <a:pt x="56" y="4"/>
                      <a:pt x="54" y="3"/>
                    </a:cubicBezTo>
                    <a:cubicBezTo>
                      <a:pt x="51" y="1"/>
                      <a:pt x="50" y="2"/>
                      <a:pt x="47" y="5"/>
                    </a:cubicBezTo>
                    <a:cubicBezTo>
                      <a:pt x="45" y="7"/>
                      <a:pt x="45" y="7"/>
                      <a:pt x="45" y="7"/>
                    </a:cubicBezTo>
                    <a:cubicBezTo>
                      <a:pt x="39" y="12"/>
                      <a:pt x="31" y="10"/>
                      <a:pt x="27" y="6"/>
                    </a:cubicBezTo>
                    <a:cubicBezTo>
                      <a:pt x="23" y="3"/>
                      <a:pt x="20" y="1"/>
                      <a:pt x="14" y="6"/>
                    </a:cubicBezTo>
                    <a:cubicBezTo>
                      <a:pt x="7" y="11"/>
                      <a:pt x="2" y="10"/>
                      <a:pt x="0" y="10"/>
                    </a:cubicBezTo>
                    <a:cubicBezTo>
                      <a:pt x="0" y="36"/>
                      <a:pt x="0" y="36"/>
                      <a:pt x="0" y="36"/>
                    </a:cubicBezTo>
                    <a:cubicBezTo>
                      <a:pt x="135" y="36"/>
                      <a:pt x="135" y="36"/>
                      <a:pt x="135" y="36"/>
                    </a:cubicBezTo>
                    <a:cubicBezTo>
                      <a:pt x="135" y="10"/>
                      <a:pt x="135" y="10"/>
                      <a:pt x="135" y="10"/>
                    </a:cubicBezTo>
                    <a:cubicBezTo>
                      <a:pt x="131" y="10"/>
                      <a:pt x="125" y="10"/>
                      <a:pt x="12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9" name="Freeform 202"/>
              <p:cNvSpPr/>
              <p:nvPr/>
            </p:nvSpPr>
            <p:spPr bwMode="auto">
              <a:xfrm>
                <a:off x="4971" y="201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0" name="Freeform 203"/>
              <p:cNvSpPr/>
              <p:nvPr/>
            </p:nvSpPr>
            <p:spPr bwMode="auto">
              <a:xfrm>
                <a:off x="4971" y="201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1" name="Freeform 204"/>
              <p:cNvSpPr/>
              <p:nvPr/>
            </p:nvSpPr>
            <p:spPr bwMode="auto">
              <a:xfrm>
                <a:off x="4971" y="2019"/>
                <a:ext cx="1"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grpSp>
        <p:sp>
          <p:nvSpPr>
            <p:cNvPr id="7" name="Freeform 206"/>
            <p:cNvSpPr/>
            <p:nvPr/>
          </p:nvSpPr>
          <p:spPr bwMode="auto">
            <a:xfrm>
              <a:off x="4963" y="1980"/>
              <a:ext cx="206" cy="45"/>
            </a:xfrm>
            <a:custGeom>
              <a:avLst/>
              <a:gdLst>
                <a:gd name="T0" fmla="*/ 5 w 145"/>
                <a:gd name="T1" fmla="*/ 0 h 32"/>
                <a:gd name="T2" fmla="*/ 1 w 145"/>
                <a:gd name="T3" fmla="*/ 4 h 32"/>
                <a:gd name="T4" fmla="*/ 1 w 145"/>
                <a:gd name="T5" fmla="*/ 19 h 32"/>
                <a:gd name="T6" fmla="*/ 6 w 145"/>
                <a:gd name="T7" fmla="*/ 26 h 32"/>
                <a:gd name="T8" fmla="*/ 18 w 145"/>
                <a:gd name="T9" fmla="*/ 22 h 32"/>
                <a:gd name="T10" fmla="*/ 33 w 145"/>
                <a:gd name="T11" fmla="*/ 23 h 32"/>
                <a:gd name="T12" fmla="*/ 48 w 145"/>
                <a:gd name="T13" fmla="*/ 23 h 32"/>
                <a:gd name="T14" fmla="*/ 60 w 145"/>
                <a:gd name="T15" fmla="*/ 19 h 32"/>
                <a:gd name="T16" fmla="*/ 72 w 145"/>
                <a:gd name="T17" fmla="*/ 18 h 32"/>
                <a:gd name="T18" fmla="*/ 82 w 145"/>
                <a:gd name="T19" fmla="*/ 19 h 32"/>
                <a:gd name="T20" fmla="*/ 100 w 145"/>
                <a:gd name="T21" fmla="*/ 21 h 32"/>
                <a:gd name="T22" fmla="*/ 109 w 145"/>
                <a:gd name="T23" fmla="*/ 20 h 32"/>
                <a:gd name="T24" fmla="*/ 119 w 145"/>
                <a:gd name="T25" fmla="*/ 21 h 32"/>
                <a:gd name="T26" fmla="*/ 128 w 145"/>
                <a:gd name="T27" fmla="*/ 21 h 32"/>
                <a:gd name="T28" fmla="*/ 141 w 145"/>
                <a:gd name="T29" fmla="*/ 26 h 32"/>
                <a:gd name="T30" fmla="*/ 145 w 145"/>
                <a:gd name="T31" fmla="*/ 21 h 32"/>
                <a:gd name="T32" fmla="*/ 145 w 145"/>
                <a:gd name="T33" fmla="*/ 5 h 32"/>
                <a:gd name="T34" fmla="*/ 139 w 145"/>
                <a:gd name="T35" fmla="*/ 1 h 32"/>
                <a:gd name="T36" fmla="*/ 5 w 145"/>
                <a:gd name="T3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 h="32">
                  <a:moveTo>
                    <a:pt x="5" y="0"/>
                  </a:moveTo>
                  <a:cubicBezTo>
                    <a:pt x="5" y="0"/>
                    <a:pt x="1" y="0"/>
                    <a:pt x="1" y="4"/>
                  </a:cubicBezTo>
                  <a:cubicBezTo>
                    <a:pt x="1" y="19"/>
                    <a:pt x="1" y="19"/>
                    <a:pt x="1" y="19"/>
                  </a:cubicBezTo>
                  <a:cubicBezTo>
                    <a:pt x="1" y="19"/>
                    <a:pt x="0" y="26"/>
                    <a:pt x="6" y="26"/>
                  </a:cubicBezTo>
                  <a:cubicBezTo>
                    <a:pt x="6" y="26"/>
                    <a:pt x="11" y="27"/>
                    <a:pt x="18" y="22"/>
                  </a:cubicBezTo>
                  <a:cubicBezTo>
                    <a:pt x="25" y="17"/>
                    <a:pt x="29" y="19"/>
                    <a:pt x="33" y="23"/>
                  </a:cubicBezTo>
                  <a:cubicBezTo>
                    <a:pt x="37" y="26"/>
                    <a:pt x="43" y="27"/>
                    <a:pt x="48" y="23"/>
                  </a:cubicBezTo>
                  <a:cubicBezTo>
                    <a:pt x="53" y="19"/>
                    <a:pt x="55" y="16"/>
                    <a:pt x="60" y="19"/>
                  </a:cubicBezTo>
                  <a:cubicBezTo>
                    <a:pt x="60" y="19"/>
                    <a:pt x="66" y="23"/>
                    <a:pt x="72" y="18"/>
                  </a:cubicBezTo>
                  <a:cubicBezTo>
                    <a:pt x="78" y="13"/>
                    <a:pt x="80" y="17"/>
                    <a:pt x="82" y="19"/>
                  </a:cubicBezTo>
                  <a:cubicBezTo>
                    <a:pt x="83" y="22"/>
                    <a:pt x="92" y="32"/>
                    <a:pt x="100" y="21"/>
                  </a:cubicBezTo>
                  <a:cubicBezTo>
                    <a:pt x="100" y="21"/>
                    <a:pt x="103" y="14"/>
                    <a:pt x="109" y="20"/>
                  </a:cubicBezTo>
                  <a:cubicBezTo>
                    <a:pt x="115" y="26"/>
                    <a:pt x="117" y="23"/>
                    <a:pt x="119" y="21"/>
                  </a:cubicBezTo>
                  <a:cubicBezTo>
                    <a:pt x="121" y="19"/>
                    <a:pt x="125" y="17"/>
                    <a:pt x="128" y="21"/>
                  </a:cubicBezTo>
                  <a:cubicBezTo>
                    <a:pt x="132" y="26"/>
                    <a:pt x="136" y="26"/>
                    <a:pt x="141" y="26"/>
                  </a:cubicBezTo>
                  <a:cubicBezTo>
                    <a:pt x="145" y="25"/>
                    <a:pt x="145" y="23"/>
                    <a:pt x="145" y="21"/>
                  </a:cubicBezTo>
                  <a:cubicBezTo>
                    <a:pt x="145" y="5"/>
                    <a:pt x="145" y="5"/>
                    <a:pt x="145" y="5"/>
                  </a:cubicBezTo>
                  <a:cubicBezTo>
                    <a:pt x="145" y="5"/>
                    <a:pt x="145" y="1"/>
                    <a:pt x="139" y="1"/>
                  </a:cubicBez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 name="Oval 207"/>
            <p:cNvSpPr>
              <a:spLocks noChangeArrowheads="1"/>
            </p:cNvSpPr>
            <p:nvPr/>
          </p:nvSpPr>
          <p:spPr bwMode="auto">
            <a:xfrm>
              <a:off x="4993" y="2019"/>
              <a:ext cx="14" cy="1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 name="Oval 208"/>
            <p:cNvSpPr>
              <a:spLocks noChangeArrowheads="1"/>
            </p:cNvSpPr>
            <p:nvPr/>
          </p:nvSpPr>
          <p:spPr bwMode="auto">
            <a:xfrm>
              <a:off x="5036" y="2019"/>
              <a:ext cx="14" cy="1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 name="Oval 209"/>
            <p:cNvSpPr>
              <a:spLocks noChangeArrowheads="1"/>
            </p:cNvSpPr>
            <p:nvPr/>
          </p:nvSpPr>
          <p:spPr bwMode="auto">
            <a:xfrm>
              <a:off x="5078" y="2019"/>
              <a:ext cx="15" cy="1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 name="Oval 210"/>
            <p:cNvSpPr>
              <a:spLocks noChangeArrowheads="1"/>
            </p:cNvSpPr>
            <p:nvPr/>
          </p:nvSpPr>
          <p:spPr bwMode="auto">
            <a:xfrm>
              <a:off x="5121" y="2019"/>
              <a:ext cx="14" cy="1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 name="Rectangle 211"/>
            <p:cNvSpPr>
              <a:spLocks noChangeArrowheads="1"/>
            </p:cNvSpPr>
            <p:nvPr/>
          </p:nvSpPr>
          <p:spPr bwMode="auto">
            <a:xfrm>
              <a:off x="542" y="2338"/>
              <a:ext cx="198" cy="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 name="Rectangle 212"/>
            <p:cNvSpPr>
              <a:spLocks noChangeArrowheads="1"/>
            </p:cNvSpPr>
            <p:nvPr/>
          </p:nvSpPr>
          <p:spPr bwMode="auto">
            <a:xfrm>
              <a:off x="542" y="2452"/>
              <a:ext cx="198" cy="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 name="Freeform 213"/>
            <p:cNvSpPr/>
            <p:nvPr/>
          </p:nvSpPr>
          <p:spPr bwMode="auto">
            <a:xfrm>
              <a:off x="640" y="2358"/>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 name="Freeform 214"/>
            <p:cNvSpPr/>
            <p:nvPr/>
          </p:nvSpPr>
          <p:spPr bwMode="auto">
            <a:xfrm>
              <a:off x="684" y="2358"/>
              <a:ext cx="2" cy="1"/>
            </a:xfrm>
            <a:custGeom>
              <a:avLst/>
              <a:gdLst>
                <a:gd name="T0" fmla="*/ 0 w 2"/>
                <a:gd name="T1" fmla="*/ 1 h 1"/>
                <a:gd name="T2" fmla="*/ 2 w 2"/>
                <a:gd name="T3" fmla="*/ 1 h 1"/>
                <a:gd name="T4" fmla="*/ 2 w 2"/>
                <a:gd name="T5" fmla="*/ 0 h 1"/>
                <a:gd name="T6" fmla="*/ 0 w 2"/>
                <a:gd name="T7" fmla="*/ 1 h 1"/>
              </a:gdLst>
              <a:ahLst/>
              <a:cxnLst>
                <a:cxn ang="0">
                  <a:pos x="T0" y="T1"/>
                </a:cxn>
                <a:cxn ang="0">
                  <a:pos x="T2" y="T3"/>
                </a:cxn>
                <a:cxn ang="0">
                  <a:pos x="T4" y="T5"/>
                </a:cxn>
                <a:cxn ang="0">
                  <a:pos x="T6" y="T7"/>
                </a:cxn>
              </a:cxnLst>
              <a:rect l="0" t="0" r="r" b="b"/>
              <a:pathLst>
                <a:path w="2" h="1">
                  <a:moveTo>
                    <a:pt x="0" y="1"/>
                  </a:moveTo>
                  <a:lnTo>
                    <a:pt x="2" y="1"/>
                  </a:lnTo>
                  <a:lnTo>
                    <a:pt x="2" y="0"/>
                  </a:ln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 name="Rectangle 215"/>
            <p:cNvSpPr>
              <a:spLocks noChangeArrowheads="1"/>
            </p:cNvSpPr>
            <p:nvPr/>
          </p:nvSpPr>
          <p:spPr bwMode="auto">
            <a:xfrm>
              <a:off x="596" y="235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 name="Freeform 216"/>
            <p:cNvSpPr/>
            <p:nvPr/>
          </p:nvSpPr>
          <p:spPr bwMode="auto">
            <a:xfrm>
              <a:off x="551" y="2359"/>
              <a:ext cx="179" cy="88"/>
            </a:xfrm>
            <a:custGeom>
              <a:avLst/>
              <a:gdLst>
                <a:gd name="T0" fmla="*/ 179 w 179"/>
                <a:gd name="T1" fmla="*/ 0 h 88"/>
                <a:gd name="T2" fmla="*/ 156 w 179"/>
                <a:gd name="T3" fmla="*/ 86 h 88"/>
                <a:gd name="T4" fmla="*/ 135 w 179"/>
                <a:gd name="T5" fmla="*/ 0 h 88"/>
                <a:gd name="T6" fmla="*/ 133 w 179"/>
                <a:gd name="T7" fmla="*/ 0 h 88"/>
                <a:gd name="T8" fmla="*/ 112 w 179"/>
                <a:gd name="T9" fmla="*/ 86 h 88"/>
                <a:gd name="T10" fmla="*/ 89 w 179"/>
                <a:gd name="T11" fmla="*/ 0 h 88"/>
                <a:gd name="T12" fmla="*/ 89 w 179"/>
                <a:gd name="T13" fmla="*/ 0 h 88"/>
                <a:gd name="T14" fmla="*/ 67 w 179"/>
                <a:gd name="T15" fmla="*/ 86 h 88"/>
                <a:gd name="T16" fmla="*/ 45 w 179"/>
                <a:gd name="T17" fmla="*/ 0 h 88"/>
                <a:gd name="T18" fmla="*/ 45 w 179"/>
                <a:gd name="T19" fmla="*/ 0 h 88"/>
                <a:gd name="T20" fmla="*/ 23 w 179"/>
                <a:gd name="T21" fmla="*/ 86 h 88"/>
                <a:gd name="T22" fmla="*/ 1 w 179"/>
                <a:gd name="T23" fmla="*/ 0 h 88"/>
                <a:gd name="T24" fmla="*/ 0 w 179"/>
                <a:gd name="T25" fmla="*/ 0 h 88"/>
                <a:gd name="T26" fmla="*/ 0 w 179"/>
                <a:gd name="T27" fmla="*/ 88 h 88"/>
                <a:gd name="T28" fmla="*/ 179 w 179"/>
                <a:gd name="T29" fmla="*/ 88 h 88"/>
                <a:gd name="T30" fmla="*/ 179 w 179"/>
                <a:gd name="T31" fmla="*/ 0 h 88"/>
                <a:gd name="T32" fmla="*/ 179 w 179"/>
                <a:gd name="T33"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9" h="88">
                  <a:moveTo>
                    <a:pt x="179" y="0"/>
                  </a:moveTo>
                  <a:lnTo>
                    <a:pt x="156" y="86"/>
                  </a:lnTo>
                  <a:lnTo>
                    <a:pt x="135" y="0"/>
                  </a:lnTo>
                  <a:lnTo>
                    <a:pt x="133" y="0"/>
                  </a:lnTo>
                  <a:lnTo>
                    <a:pt x="112" y="86"/>
                  </a:lnTo>
                  <a:lnTo>
                    <a:pt x="89" y="0"/>
                  </a:lnTo>
                  <a:lnTo>
                    <a:pt x="89" y="0"/>
                  </a:lnTo>
                  <a:lnTo>
                    <a:pt x="67" y="86"/>
                  </a:lnTo>
                  <a:lnTo>
                    <a:pt x="45" y="0"/>
                  </a:lnTo>
                  <a:lnTo>
                    <a:pt x="45" y="0"/>
                  </a:lnTo>
                  <a:lnTo>
                    <a:pt x="23" y="86"/>
                  </a:lnTo>
                  <a:lnTo>
                    <a:pt x="1" y="0"/>
                  </a:lnTo>
                  <a:lnTo>
                    <a:pt x="0" y="0"/>
                  </a:lnTo>
                  <a:lnTo>
                    <a:pt x="0" y="88"/>
                  </a:lnTo>
                  <a:lnTo>
                    <a:pt x="179" y="88"/>
                  </a:lnTo>
                  <a:lnTo>
                    <a:pt x="179" y="0"/>
                  </a:lnTo>
                  <a:lnTo>
                    <a:pt x="1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 name="Freeform 217"/>
            <p:cNvSpPr/>
            <p:nvPr/>
          </p:nvSpPr>
          <p:spPr bwMode="auto">
            <a:xfrm>
              <a:off x="596" y="2358"/>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9" name="Rectangle 218"/>
            <p:cNvSpPr>
              <a:spLocks noChangeArrowheads="1"/>
            </p:cNvSpPr>
            <p:nvPr/>
          </p:nvSpPr>
          <p:spPr bwMode="auto">
            <a:xfrm>
              <a:off x="640" y="235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0" name="Freeform 219"/>
            <p:cNvSpPr/>
            <p:nvPr/>
          </p:nvSpPr>
          <p:spPr bwMode="auto">
            <a:xfrm>
              <a:off x="684" y="2358"/>
              <a:ext cx="2"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lnTo>
                    <a:pt x="0"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1" name="Freeform 220"/>
            <p:cNvSpPr/>
            <p:nvPr/>
          </p:nvSpPr>
          <p:spPr bwMode="auto">
            <a:xfrm>
              <a:off x="538" y="2270"/>
              <a:ext cx="207" cy="51"/>
            </a:xfrm>
            <a:custGeom>
              <a:avLst/>
              <a:gdLst>
                <a:gd name="T0" fmla="*/ 146 w 146"/>
                <a:gd name="T1" fmla="*/ 4 h 36"/>
                <a:gd name="T2" fmla="*/ 146 w 146"/>
                <a:gd name="T3" fmla="*/ 4 h 36"/>
                <a:gd name="T4" fmla="*/ 146 w 146"/>
                <a:gd name="T5" fmla="*/ 4 h 36"/>
                <a:gd name="T6" fmla="*/ 141 w 146"/>
                <a:gd name="T7" fmla="*/ 1 h 36"/>
                <a:gd name="T8" fmla="*/ 12 w 146"/>
                <a:gd name="T9" fmla="*/ 30 h 36"/>
                <a:gd name="T10" fmla="*/ 5 w 146"/>
                <a:gd name="T11" fmla="*/ 29 h 36"/>
                <a:gd name="T12" fmla="*/ 0 w 146"/>
                <a:gd name="T13" fmla="*/ 33 h 36"/>
                <a:gd name="T14" fmla="*/ 6 w 146"/>
                <a:gd name="T15" fmla="*/ 35 h 36"/>
                <a:gd name="T16" fmla="*/ 12 w 146"/>
                <a:gd name="T17" fmla="*/ 32 h 36"/>
                <a:gd name="T18" fmla="*/ 143 w 146"/>
                <a:gd name="T19" fmla="*/ 9 h 36"/>
                <a:gd name="T20" fmla="*/ 146 w 146"/>
                <a:gd name="T21" fmla="*/ 4 h 36"/>
                <a:gd name="T22" fmla="*/ 146 w 146"/>
                <a:gd name="T23" fmla="*/ 4 h 36"/>
                <a:gd name="T24" fmla="*/ 146 w 146"/>
                <a:gd name="T25"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 h="36">
                  <a:moveTo>
                    <a:pt x="146" y="4"/>
                  </a:moveTo>
                  <a:cubicBezTo>
                    <a:pt x="146" y="4"/>
                    <a:pt x="146" y="4"/>
                    <a:pt x="146" y="4"/>
                  </a:cubicBezTo>
                  <a:cubicBezTo>
                    <a:pt x="146" y="4"/>
                    <a:pt x="146" y="4"/>
                    <a:pt x="146" y="4"/>
                  </a:cubicBezTo>
                  <a:cubicBezTo>
                    <a:pt x="145" y="0"/>
                    <a:pt x="141" y="1"/>
                    <a:pt x="141" y="1"/>
                  </a:cubicBezTo>
                  <a:cubicBezTo>
                    <a:pt x="12" y="30"/>
                    <a:pt x="12" y="30"/>
                    <a:pt x="12" y="30"/>
                  </a:cubicBezTo>
                  <a:cubicBezTo>
                    <a:pt x="11" y="29"/>
                    <a:pt x="8" y="28"/>
                    <a:pt x="5" y="29"/>
                  </a:cubicBezTo>
                  <a:cubicBezTo>
                    <a:pt x="2" y="29"/>
                    <a:pt x="0" y="31"/>
                    <a:pt x="0" y="33"/>
                  </a:cubicBezTo>
                  <a:cubicBezTo>
                    <a:pt x="0" y="35"/>
                    <a:pt x="3" y="36"/>
                    <a:pt x="6" y="35"/>
                  </a:cubicBezTo>
                  <a:cubicBezTo>
                    <a:pt x="9" y="35"/>
                    <a:pt x="11" y="34"/>
                    <a:pt x="12" y="32"/>
                  </a:cubicBezTo>
                  <a:cubicBezTo>
                    <a:pt x="143" y="9"/>
                    <a:pt x="143" y="9"/>
                    <a:pt x="143" y="9"/>
                  </a:cubicBezTo>
                  <a:cubicBezTo>
                    <a:pt x="143" y="9"/>
                    <a:pt x="146" y="8"/>
                    <a:pt x="146" y="4"/>
                  </a:cubicBezTo>
                  <a:cubicBezTo>
                    <a:pt x="146" y="4"/>
                    <a:pt x="146" y="4"/>
                    <a:pt x="146" y="4"/>
                  </a:cubicBezTo>
                  <a:cubicBezTo>
                    <a:pt x="146" y="4"/>
                    <a:pt x="146" y="4"/>
                    <a:pt x="14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2" name="Freeform 221"/>
            <p:cNvSpPr/>
            <p:nvPr/>
          </p:nvSpPr>
          <p:spPr bwMode="auto">
            <a:xfrm>
              <a:off x="535" y="2268"/>
              <a:ext cx="209" cy="49"/>
            </a:xfrm>
            <a:custGeom>
              <a:avLst/>
              <a:gdLst>
                <a:gd name="T0" fmla="*/ 0 w 147"/>
                <a:gd name="T1" fmla="*/ 4 h 34"/>
                <a:gd name="T2" fmla="*/ 0 w 147"/>
                <a:gd name="T3" fmla="*/ 4 h 34"/>
                <a:gd name="T4" fmla="*/ 0 w 147"/>
                <a:gd name="T5" fmla="*/ 4 h 34"/>
                <a:gd name="T6" fmla="*/ 5 w 147"/>
                <a:gd name="T7" fmla="*/ 0 h 34"/>
                <a:gd name="T8" fmla="*/ 135 w 147"/>
                <a:gd name="T9" fmla="*/ 29 h 34"/>
                <a:gd name="T10" fmla="*/ 141 w 147"/>
                <a:gd name="T11" fmla="*/ 27 h 34"/>
                <a:gd name="T12" fmla="*/ 146 w 147"/>
                <a:gd name="T13" fmla="*/ 32 h 34"/>
                <a:gd name="T14" fmla="*/ 140 w 147"/>
                <a:gd name="T15" fmla="*/ 34 h 34"/>
                <a:gd name="T16" fmla="*/ 134 w 147"/>
                <a:gd name="T17" fmla="*/ 31 h 34"/>
                <a:gd name="T18" fmla="*/ 3 w 147"/>
                <a:gd name="T19" fmla="*/ 9 h 34"/>
                <a:gd name="T20" fmla="*/ 0 w 147"/>
                <a:gd name="T21" fmla="*/ 4 h 34"/>
                <a:gd name="T22" fmla="*/ 0 w 147"/>
                <a:gd name="T23" fmla="*/ 4 h 34"/>
                <a:gd name="T24" fmla="*/ 0 w 147"/>
                <a:gd name="T25"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34">
                  <a:moveTo>
                    <a:pt x="0" y="4"/>
                  </a:moveTo>
                  <a:cubicBezTo>
                    <a:pt x="0" y="4"/>
                    <a:pt x="0" y="4"/>
                    <a:pt x="0" y="4"/>
                  </a:cubicBezTo>
                  <a:cubicBezTo>
                    <a:pt x="0" y="4"/>
                    <a:pt x="0" y="4"/>
                    <a:pt x="0" y="4"/>
                  </a:cubicBezTo>
                  <a:cubicBezTo>
                    <a:pt x="1" y="0"/>
                    <a:pt x="5" y="0"/>
                    <a:pt x="5" y="0"/>
                  </a:cubicBezTo>
                  <a:cubicBezTo>
                    <a:pt x="135" y="29"/>
                    <a:pt x="135" y="29"/>
                    <a:pt x="135" y="29"/>
                  </a:cubicBezTo>
                  <a:cubicBezTo>
                    <a:pt x="136" y="28"/>
                    <a:pt x="138" y="27"/>
                    <a:pt x="141" y="27"/>
                  </a:cubicBezTo>
                  <a:cubicBezTo>
                    <a:pt x="144" y="28"/>
                    <a:pt x="147" y="30"/>
                    <a:pt x="146" y="32"/>
                  </a:cubicBezTo>
                  <a:cubicBezTo>
                    <a:pt x="146" y="33"/>
                    <a:pt x="143" y="34"/>
                    <a:pt x="140" y="34"/>
                  </a:cubicBezTo>
                  <a:cubicBezTo>
                    <a:pt x="137" y="33"/>
                    <a:pt x="135" y="32"/>
                    <a:pt x="134" y="31"/>
                  </a:cubicBezTo>
                  <a:cubicBezTo>
                    <a:pt x="3" y="9"/>
                    <a:pt x="3" y="9"/>
                    <a:pt x="3" y="9"/>
                  </a:cubicBezTo>
                  <a:cubicBezTo>
                    <a:pt x="3" y="9"/>
                    <a:pt x="0" y="8"/>
                    <a:pt x="0" y="4"/>
                  </a:cubicBezTo>
                  <a:cubicBezTo>
                    <a:pt x="0" y="4"/>
                    <a:pt x="0" y="4"/>
                    <a:pt x="0"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3" name="Freeform 222"/>
            <p:cNvSpPr>
              <a:spLocks noEditPoints="1"/>
            </p:cNvSpPr>
            <p:nvPr/>
          </p:nvSpPr>
          <p:spPr bwMode="auto">
            <a:xfrm>
              <a:off x="929" y="2209"/>
              <a:ext cx="277" cy="317"/>
            </a:xfrm>
            <a:custGeom>
              <a:avLst/>
              <a:gdLst>
                <a:gd name="T0" fmla="*/ 157 w 195"/>
                <a:gd name="T1" fmla="*/ 173 h 223"/>
                <a:gd name="T2" fmla="*/ 136 w 195"/>
                <a:gd name="T3" fmla="*/ 148 h 223"/>
                <a:gd name="T4" fmla="*/ 148 w 195"/>
                <a:gd name="T5" fmla="*/ 111 h 223"/>
                <a:gd name="T6" fmla="*/ 101 w 195"/>
                <a:gd name="T7" fmla="*/ 107 h 223"/>
                <a:gd name="T8" fmla="*/ 90 w 195"/>
                <a:gd name="T9" fmla="*/ 79 h 223"/>
                <a:gd name="T10" fmla="*/ 117 w 195"/>
                <a:gd name="T11" fmla="*/ 68 h 223"/>
                <a:gd name="T12" fmla="*/ 154 w 195"/>
                <a:gd name="T13" fmla="*/ 61 h 223"/>
                <a:gd name="T14" fmla="*/ 143 w 195"/>
                <a:gd name="T15" fmla="*/ 55 h 223"/>
                <a:gd name="T16" fmla="*/ 147 w 195"/>
                <a:gd name="T17" fmla="*/ 46 h 223"/>
                <a:gd name="T18" fmla="*/ 135 w 195"/>
                <a:gd name="T19" fmla="*/ 39 h 223"/>
                <a:gd name="T20" fmla="*/ 121 w 195"/>
                <a:gd name="T21" fmla="*/ 41 h 223"/>
                <a:gd name="T22" fmla="*/ 133 w 195"/>
                <a:gd name="T23" fmla="*/ 23 h 223"/>
                <a:gd name="T24" fmla="*/ 107 w 195"/>
                <a:gd name="T25" fmla="*/ 46 h 223"/>
                <a:gd name="T26" fmla="*/ 109 w 195"/>
                <a:gd name="T27" fmla="*/ 27 h 223"/>
                <a:gd name="T28" fmla="*/ 97 w 195"/>
                <a:gd name="T29" fmla="*/ 34 h 223"/>
                <a:gd name="T30" fmla="*/ 113 w 195"/>
                <a:gd name="T31" fmla="*/ 12 h 223"/>
                <a:gd name="T32" fmla="*/ 89 w 195"/>
                <a:gd name="T33" fmla="*/ 33 h 223"/>
                <a:gd name="T34" fmla="*/ 94 w 195"/>
                <a:gd name="T35" fmla="*/ 5 h 223"/>
                <a:gd name="T36" fmla="*/ 84 w 195"/>
                <a:gd name="T37" fmla="*/ 42 h 223"/>
                <a:gd name="T38" fmla="*/ 71 w 195"/>
                <a:gd name="T39" fmla="*/ 50 h 223"/>
                <a:gd name="T40" fmla="*/ 67 w 195"/>
                <a:gd name="T41" fmla="*/ 45 h 223"/>
                <a:gd name="T42" fmla="*/ 54 w 195"/>
                <a:gd name="T43" fmla="*/ 45 h 223"/>
                <a:gd name="T44" fmla="*/ 63 w 195"/>
                <a:gd name="T45" fmla="*/ 51 h 223"/>
                <a:gd name="T46" fmla="*/ 70 w 195"/>
                <a:gd name="T47" fmla="*/ 63 h 223"/>
                <a:gd name="T48" fmla="*/ 48 w 195"/>
                <a:gd name="T49" fmla="*/ 85 h 223"/>
                <a:gd name="T50" fmla="*/ 32 w 195"/>
                <a:gd name="T51" fmla="*/ 102 h 223"/>
                <a:gd name="T52" fmla="*/ 10 w 195"/>
                <a:gd name="T53" fmla="*/ 97 h 223"/>
                <a:gd name="T54" fmla="*/ 2 w 195"/>
                <a:gd name="T55" fmla="*/ 111 h 223"/>
                <a:gd name="T56" fmla="*/ 30 w 195"/>
                <a:gd name="T57" fmla="*/ 162 h 223"/>
                <a:gd name="T58" fmla="*/ 33 w 195"/>
                <a:gd name="T59" fmla="*/ 144 h 223"/>
                <a:gd name="T60" fmla="*/ 15 w 195"/>
                <a:gd name="T61" fmla="*/ 117 h 223"/>
                <a:gd name="T62" fmla="*/ 97 w 195"/>
                <a:gd name="T63" fmla="*/ 149 h 223"/>
                <a:gd name="T64" fmla="*/ 146 w 195"/>
                <a:gd name="T65" fmla="*/ 181 h 223"/>
                <a:gd name="T66" fmla="*/ 191 w 195"/>
                <a:gd name="T67" fmla="*/ 223 h 223"/>
                <a:gd name="T68" fmla="*/ 120 w 195"/>
                <a:gd name="T69" fmla="*/ 51 h 223"/>
                <a:gd name="T70" fmla="*/ 130 w 195"/>
                <a:gd name="T71" fmla="*/ 48 h 223"/>
                <a:gd name="T72" fmla="*/ 128 w 195"/>
                <a:gd name="T73" fmla="*/ 62 h 223"/>
                <a:gd name="T74" fmla="*/ 120 w 195"/>
                <a:gd name="T75" fmla="*/ 51 h 223"/>
                <a:gd name="T76" fmla="*/ 114 w 195"/>
                <a:gd name="T77" fmla="*/ 53 h 223"/>
                <a:gd name="T78" fmla="*/ 106 w 195"/>
                <a:gd name="T79" fmla="*/ 56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5" h="223">
                  <a:moveTo>
                    <a:pt x="192" y="212"/>
                  </a:moveTo>
                  <a:cubicBezTo>
                    <a:pt x="192" y="212"/>
                    <a:pt x="164" y="194"/>
                    <a:pt x="157" y="173"/>
                  </a:cubicBezTo>
                  <a:cubicBezTo>
                    <a:pt x="157" y="173"/>
                    <a:pt x="155" y="166"/>
                    <a:pt x="148" y="165"/>
                  </a:cubicBezTo>
                  <a:cubicBezTo>
                    <a:pt x="142" y="163"/>
                    <a:pt x="135" y="154"/>
                    <a:pt x="136" y="148"/>
                  </a:cubicBezTo>
                  <a:cubicBezTo>
                    <a:pt x="137" y="141"/>
                    <a:pt x="144" y="139"/>
                    <a:pt x="141" y="127"/>
                  </a:cubicBezTo>
                  <a:cubicBezTo>
                    <a:pt x="141" y="127"/>
                    <a:pt x="154" y="119"/>
                    <a:pt x="148" y="111"/>
                  </a:cubicBezTo>
                  <a:cubicBezTo>
                    <a:pt x="148" y="111"/>
                    <a:pt x="139" y="119"/>
                    <a:pt x="132" y="114"/>
                  </a:cubicBezTo>
                  <a:cubicBezTo>
                    <a:pt x="125" y="110"/>
                    <a:pt x="115" y="106"/>
                    <a:pt x="101" y="107"/>
                  </a:cubicBezTo>
                  <a:cubicBezTo>
                    <a:pt x="86" y="108"/>
                    <a:pt x="72" y="102"/>
                    <a:pt x="77" y="93"/>
                  </a:cubicBezTo>
                  <a:cubicBezTo>
                    <a:pt x="83" y="84"/>
                    <a:pt x="90" y="79"/>
                    <a:pt x="90" y="79"/>
                  </a:cubicBezTo>
                  <a:cubicBezTo>
                    <a:pt x="90" y="79"/>
                    <a:pt x="97" y="73"/>
                    <a:pt x="99" y="71"/>
                  </a:cubicBezTo>
                  <a:cubicBezTo>
                    <a:pt x="101" y="69"/>
                    <a:pt x="112" y="74"/>
                    <a:pt x="117" y="68"/>
                  </a:cubicBezTo>
                  <a:cubicBezTo>
                    <a:pt x="117" y="68"/>
                    <a:pt x="118" y="66"/>
                    <a:pt x="121" y="67"/>
                  </a:cubicBezTo>
                  <a:cubicBezTo>
                    <a:pt x="124" y="68"/>
                    <a:pt x="141" y="68"/>
                    <a:pt x="154" y="61"/>
                  </a:cubicBezTo>
                  <a:cubicBezTo>
                    <a:pt x="154" y="61"/>
                    <a:pt x="155" y="56"/>
                    <a:pt x="152" y="57"/>
                  </a:cubicBezTo>
                  <a:cubicBezTo>
                    <a:pt x="149" y="58"/>
                    <a:pt x="138" y="61"/>
                    <a:pt x="143" y="55"/>
                  </a:cubicBezTo>
                  <a:cubicBezTo>
                    <a:pt x="148" y="49"/>
                    <a:pt x="150" y="49"/>
                    <a:pt x="150" y="49"/>
                  </a:cubicBezTo>
                  <a:cubicBezTo>
                    <a:pt x="150" y="49"/>
                    <a:pt x="150" y="44"/>
                    <a:pt x="147" y="46"/>
                  </a:cubicBezTo>
                  <a:cubicBezTo>
                    <a:pt x="144" y="49"/>
                    <a:pt x="134" y="56"/>
                    <a:pt x="134" y="51"/>
                  </a:cubicBezTo>
                  <a:cubicBezTo>
                    <a:pt x="134" y="46"/>
                    <a:pt x="135" y="39"/>
                    <a:pt x="135" y="39"/>
                  </a:cubicBezTo>
                  <a:cubicBezTo>
                    <a:pt x="135" y="39"/>
                    <a:pt x="133" y="39"/>
                    <a:pt x="130" y="40"/>
                  </a:cubicBezTo>
                  <a:cubicBezTo>
                    <a:pt x="127" y="42"/>
                    <a:pt x="117" y="47"/>
                    <a:pt x="121" y="41"/>
                  </a:cubicBezTo>
                  <a:cubicBezTo>
                    <a:pt x="124" y="35"/>
                    <a:pt x="126" y="28"/>
                    <a:pt x="135" y="26"/>
                  </a:cubicBezTo>
                  <a:cubicBezTo>
                    <a:pt x="135" y="26"/>
                    <a:pt x="138" y="21"/>
                    <a:pt x="133" y="23"/>
                  </a:cubicBezTo>
                  <a:cubicBezTo>
                    <a:pt x="127" y="25"/>
                    <a:pt x="116" y="31"/>
                    <a:pt x="114" y="41"/>
                  </a:cubicBezTo>
                  <a:cubicBezTo>
                    <a:pt x="112" y="51"/>
                    <a:pt x="109" y="46"/>
                    <a:pt x="107" y="46"/>
                  </a:cubicBezTo>
                  <a:cubicBezTo>
                    <a:pt x="105" y="47"/>
                    <a:pt x="97" y="45"/>
                    <a:pt x="101" y="36"/>
                  </a:cubicBezTo>
                  <a:cubicBezTo>
                    <a:pt x="106" y="28"/>
                    <a:pt x="109" y="27"/>
                    <a:pt x="109" y="27"/>
                  </a:cubicBezTo>
                  <a:cubicBezTo>
                    <a:pt x="109" y="27"/>
                    <a:pt x="113" y="23"/>
                    <a:pt x="109" y="24"/>
                  </a:cubicBezTo>
                  <a:cubicBezTo>
                    <a:pt x="106" y="24"/>
                    <a:pt x="99" y="29"/>
                    <a:pt x="97" y="34"/>
                  </a:cubicBezTo>
                  <a:cubicBezTo>
                    <a:pt x="97" y="34"/>
                    <a:pt x="93" y="38"/>
                    <a:pt x="94" y="32"/>
                  </a:cubicBezTo>
                  <a:cubicBezTo>
                    <a:pt x="95" y="27"/>
                    <a:pt x="97" y="16"/>
                    <a:pt x="113" y="12"/>
                  </a:cubicBezTo>
                  <a:cubicBezTo>
                    <a:pt x="113" y="12"/>
                    <a:pt x="114" y="8"/>
                    <a:pt x="111" y="9"/>
                  </a:cubicBezTo>
                  <a:cubicBezTo>
                    <a:pt x="109" y="10"/>
                    <a:pt x="93" y="12"/>
                    <a:pt x="89" y="33"/>
                  </a:cubicBezTo>
                  <a:cubicBezTo>
                    <a:pt x="89" y="33"/>
                    <a:pt x="87" y="38"/>
                    <a:pt x="85" y="32"/>
                  </a:cubicBezTo>
                  <a:cubicBezTo>
                    <a:pt x="83" y="26"/>
                    <a:pt x="80" y="13"/>
                    <a:pt x="94" y="5"/>
                  </a:cubicBezTo>
                  <a:cubicBezTo>
                    <a:pt x="94" y="5"/>
                    <a:pt x="96" y="0"/>
                    <a:pt x="93" y="1"/>
                  </a:cubicBezTo>
                  <a:cubicBezTo>
                    <a:pt x="90" y="2"/>
                    <a:pt x="69" y="13"/>
                    <a:pt x="84" y="42"/>
                  </a:cubicBezTo>
                  <a:cubicBezTo>
                    <a:pt x="84" y="42"/>
                    <a:pt x="88" y="48"/>
                    <a:pt x="85" y="48"/>
                  </a:cubicBezTo>
                  <a:cubicBezTo>
                    <a:pt x="85" y="48"/>
                    <a:pt x="77" y="50"/>
                    <a:pt x="71" y="50"/>
                  </a:cubicBezTo>
                  <a:cubicBezTo>
                    <a:pt x="71" y="50"/>
                    <a:pt x="67" y="49"/>
                    <a:pt x="64" y="50"/>
                  </a:cubicBezTo>
                  <a:cubicBezTo>
                    <a:pt x="66" y="49"/>
                    <a:pt x="67" y="47"/>
                    <a:pt x="67" y="45"/>
                  </a:cubicBezTo>
                  <a:cubicBezTo>
                    <a:pt x="67" y="42"/>
                    <a:pt x="64" y="39"/>
                    <a:pt x="60" y="39"/>
                  </a:cubicBezTo>
                  <a:cubicBezTo>
                    <a:pt x="56" y="39"/>
                    <a:pt x="54" y="42"/>
                    <a:pt x="54" y="45"/>
                  </a:cubicBezTo>
                  <a:cubicBezTo>
                    <a:pt x="54" y="49"/>
                    <a:pt x="56" y="52"/>
                    <a:pt x="60" y="52"/>
                  </a:cubicBezTo>
                  <a:cubicBezTo>
                    <a:pt x="61" y="52"/>
                    <a:pt x="62" y="52"/>
                    <a:pt x="63" y="51"/>
                  </a:cubicBezTo>
                  <a:cubicBezTo>
                    <a:pt x="62" y="52"/>
                    <a:pt x="62" y="53"/>
                    <a:pt x="62" y="54"/>
                  </a:cubicBezTo>
                  <a:cubicBezTo>
                    <a:pt x="62" y="54"/>
                    <a:pt x="64" y="59"/>
                    <a:pt x="70" y="63"/>
                  </a:cubicBezTo>
                  <a:cubicBezTo>
                    <a:pt x="75" y="67"/>
                    <a:pt x="76" y="68"/>
                    <a:pt x="72" y="71"/>
                  </a:cubicBezTo>
                  <a:cubicBezTo>
                    <a:pt x="67" y="74"/>
                    <a:pt x="48" y="85"/>
                    <a:pt x="48" y="85"/>
                  </a:cubicBezTo>
                  <a:cubicBezTo>
                    <a:pt x="48" y="85"/>
                    <a:pt x="37" y="91"/>
                    <a:pt x="40" y="104"/>
                  </a:cubicBezTo>
                  <a:cubicBezTo>
                    <a:pt x="40" y="104"/>
                    <a:pt x="41" y="107"/>
                    <a:pt x="32" y="102"/>
                  </a:cubicBezTo>
                  <a:cubicBezTo>
                    <a:pt x="18" y="97"/>
                    <a:pt x="18" y="97"/>
                    <a:pt x="18" y="97"/>
                  </a:cubicBezTo>
                  <a:cubicBezTo>
                    <a:pt x="18" y="97"/>
                    <a:pt x="13" y="93"/>
                    <a:pt x="10" y="97"/>
                  </a:cubicBezTo>
                  <a:cubicBezTo>
                    <a:pt x="7" y="101"/>
                    <a:pt x="4" y="103"/>
                    <a:pt x="4" y="103"/>
                  </a:cubicBezTo>
                  <a:cubicBezTo>
                    <a:pt x="4" y="103"/>
                    <a:pt x="0" y="105"/>
                    <a:pt x="2" y="111"/>
                  </a:cubicBezTo>
                  <a:cubicBezTo>
                    <a:pt x="3" y="117"/>
                    <a:pt x="7" y="136"/>
                    <a:pt x="21" y="151"/>
                  </a:cubicBezTo>
                  <a:cubicBezTo>
                    <a:pt x="21" y="151"/>
                    <a:pt x="24" y="158"/>
                    <a:pt x="30" y="162"/>
                  </a:cubicBezTo>
                  <a:cubicBezTo>
                    <a:pt x="30" y="162"/>
                    <a:pt x="33" y="156"/>
                    <a:pt x="32" y="151"/>
                  </a:cubicBezTo>
                  <a:cubicBezTo>
                    <a:pt x="32" y="151"/>
                    <a:pt x="36" y="149"/>
                    <a:pt x="33" y="144"/>
                  </a:cubicBezTo>
                  <a:cubicBezTo>
                    <a:pt x="28" y="140"/>
                    <a:pt x="28" y="140"/>
                    <a:pt x="28" y="140"/>
                  </a:cubicBezTo>
                  <a:cubicBezTo>
                    <a:pt x="28" y="140"/>
                    <a:pt x="15" y="125"/>
                    <a:pt x="15" y="117"/>
                  </a:cubicBezTo>
                  <a:cubicBezTo>
                    <a:pt x="15" y="117"/>
                    <a:pt x="20" y="114"/>
                    <a:pt x="37" y="131"/>
                  </a:cubicBezTo>
                  <a:cubicBezTo>
                    <a:pt x="54" y="147"/>
                    <a:pt x="71" y="154"/>
                    <a:pt x="97" y="149"/>
                  </a:cubicBezTo>
                  <a:cubicBezTo>
                    <a:pt x="97" y="149"/>
                    <a:pt x="111" y="166"/>
                    <a:pt x="140" y="177"/>
                  </a:cubicBezTo>
                  <a:cubicBezTo>
                    <a:pt x="140" y="177"/>
                    <a:pt x="143" y="178"/>
                    <a:pt x="146" y="181"/>
                  </a:cubicBezTo>
                  <a:cubicBezTo>
                    <a:pt x="148" y="184"/>
                    <a:pt x="167" y="206"/>
                    <a:pt x="183" y="215"/>
                  </a:cubicBezTo>
                  <a:cubicBezTo>
                    <a:pt x="183" y="215"/>
                    <a:pt x="187" y="221"/>
                    <a:pt x="191" y="223"/>
                  </a:cubicBezTo>
                  <a:cubicBezTo>
                    <a:pt x="191" y="223"/>
                    <a:pt x="195" y="216"/>
                    <a:pt x="192" y="212"/>
                  </a:cubicBezTo>
                  <a:close/>
                  <a:moveTo>
                    <a:pt x="120" y="51"/>
                  </a:moveTo>
                  <a:cubicBezTo>
                    <a:pt x="120" y="51"/>
                    <a:pt x="126" y="47"/>
                    <a:pt x="128" y="46"/>
                  </a:cubicBezTo>
                  <a:cubicBezTo>
                    <a:pt x="130" y="46"/>
                    <a:pt x="130" y="48"/>
                    <a:pt x="130" y="48"/>
                  </a:cubicBezTo>
                  <a:cubicBezTo>
                    <a:pt x="132" y="58"/>
                    <a:pt x="132" y="58"/>
                    <a:pt x="132" y="58"/>
                  </a:cubicBezTo>
                  <a:cubicBezTo>
                    <a:pt x="132" y="58"/>
                    <a:pt x="134" y="62"/>
                    <a:pt x="128" y="62"/>
                  </a:cubicBezTo>
                  <a:cubicBezTo>
                    <a:pt x="122" y="62"/>
                    <a:pt x="120" y="57"/>
                    <a:pt x="119" y="54"/>
                  </a:cubicBezTo>
                  <a:cubicBezTo>
                    <a:pt x="118" y="51"/>
                    <a:pt x="120" y="51"/>
                    <a:pt x="120" y="51"/>
                  </a:cubicBezTo>
                  <a:close/>
                  <a:moveTo>
                    <a:pt x="111" y="51"/>
                  </a:moveTo>
                  <a:cubicBezTo>
                    <a:pt x="114" y="51"/>
                    <a:pt x="114" y="53"/>
                    <a:pt x="114" y="53"/>
                  </a:cubicBezTo>
                  <a:cubicBezTo>
                    <a:pt x="114" y="53"/>
                    <a:pt x="114" y="55"/>
                    <a:pt x="116" y="58"/>
                  </a:cubicBezTo>
                  <a:cubicBezTo>
                    <a:pt x="117" y="61"/>
                    <a:pt x="111" y="60"/>
                    <a:pt x="106" y="56"/>
                  </a:cubicBezTo>
                  <a:cubicBezTo>
                    <a:pt x="101" y="53"/>
                    <a:pt x="109" y="51"/>
                    <a:pt x="111"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4" name="Freeform 223"/>
            <p:cNvSpPr>
              <a:spLocks noEditPoints="1"/>
            </p:cNvSpPr>
            <p:nvPr/>
          </p:nvSpPr>
          <p:spPr bwMode="auto">
            <a:xfrm>
              <a:off x="1344" y="2219"/>
              <a:ext cx="218" cy="297"/>
            </a:xfrm>
            <a:custGeom>
              <a:avLst/>
              <a:gdLst>
                <a:gd name="T0" fmla="*/ 94 w 154"/>
                <a:gd name="T1" fmla="*/ 38 h 209"/>
                <a:gd name="T2" fmla="*/ 79 w 154"/>
                <a:gd name="T3" fmla="*/ 28 h 209"/>
                <a:gd name="T4" fmla="*/ 92 w 154"/>
                <a:gd name="T5" fmla="*/ 15 h 209"/>
                <a:gd name="T6" fmla="*/ 76 w 154"/>
                <a:gd name="T7" fmla="*/ 1 h 209"/>
                <a:gd name="T8" fmla="*/ 65 w 154"/>
                <a:gd name="T9" fmla="*/ 16 h 209"/>
                <a:gd name="T10" fmla="*/ 76 w 154"/>
                <a:gd name="T11" fmla="*/ 6 h 209"/>
                <a:gd name="T12" fmla="*/ 87 w 154"/>
                <a:gd name="T13" fmla="*/ 15 h 209"/>
                <a:gd name="T14" fmla="*/ 75 w 154"/>
                <a:gd name="T15" fmla="*/ 25 h 209"/>
                <a:gd name="T16" fmla="*/ 73 w 154"/>
                <a:gd name="T17" fmla="*/ 38 h 209"/>
                <a:gd name="T18" fmla="*/ 59 w 154"/>
                <a:gd name="T19" fmla="*/ 57 h 209"/>
                <a:gd name="T20" fmla="*/ 77 w 154"/>
                <a:gd name="T21" fmla="*/ 209 h 209"/>
                <a:gd name="T22" fmla="*/ 94 w 154"/>
                <a:gd name="T23" fmla="*/ 56 h 209"/>
                <a:gd name="T24" fmla="*/ 95 w 154"/>
                <a:gd name="T25" fmla="*/ 100 h 209"/>
                <a:gd name="T26" fmla="*/ 94 w 154"/>
                <a:gd name="T27" fmla="*/ 85 h 209"/>
                <a:gd name="T28" fmla="*/ 64 w 154"/>
                <a:gd name="T29" fmla="*/ 68 h 209"/>
                <a:gd name="T30" fmla="*/ 65 w 154"/>
                <a:gd name="T31" fmla="*/ 83 h 209"/>
                <a:gd name="T32" fmla="*/ 64 w 154"/>
                <a:gd name="T33" fmla="*/ 68 h 209"/>
                <a:gd name="T34" fmla="*/ 54 w 154"/>
                <a:gd name="T35" fmla="*/ 100 h 209"/>
                <a:gd name="T36" fmla="*/ 76 w 154"/>
                <a:gd name="T37" fmla="*/ 102 h 209"/>
                <a:gd name="T38" fmla="*/ 53 w 154"/>
                <a:gd name="T39" fmla="*/ 106 h 209"/>
                <a:gd name="T40" fmla="*/ 53 w 154"/>
                <a:gd name="T41" fmla="*/ 114 h 209"/>
                <a:gd name="T42" fmla="*/ 76 w 154"/>
                <a:gd name="T43" fmla="*/ 147 h 209"/>
                <a:gd name="T44" fmla="*/ 53 w 154"/>
                <a:gd name="T45" fmla="*/ 114 h 209"/>
                <a:gd name="T46" fmla="*/ 98 w 154"/>
                <a:gd name="T47" fmla="*/ 183 h 209"/>
                <a:gd name="T48" fmla="*/ 90 w 154"/>
                <a:gd name="T49" fmla="*/ 185 h 209"/>
                <a:gd name="T50" fmla="*/ 63 w 154"/>
                <a:gd name="T51" fmla="*/ 178 h 209"/>
                <a:gd name="T52" fmla="*/ 37 w 154"/>
                <a:gd name="T53" fmla="*/ 186 h 209"/>
                <a:gd name="T54" fmla="*/ 36 w 154"/>
                <a:gd name="T55" fmla="*/ 155 h 209"/>
                <a:gd name="T56" fmla="*/ 37 w 154"/>
                <a:gd name="T57" fmla="*/ 154 h 209"/>
                <a:gd name="T58" fmla="*/ 50 w 154"/>
                <a:gd name="T59" fmla="*/ 137 h 209"/>
                <a:gd name="T60" fmla="*/ 53 w 154"/>
                <a:gd name="T61" fmla="*/ 139 h 209"/>
                <a:gd name="T62" fmla="*/ 76 w 154"/>
                <a:gd name="T63" fmla="*/ 156 h 209"/>
                <a:gd name="T64" fmla="*/ 83 w 154"/>
                <a:gd name="T65" fmla="*/ 155 h 209"/>
                <a:gd name="T66" fmla="*/ 106 w 154"/>
                <a:gd name="T67" fmla="*/ 155 h 209"/>
                <a:gd name="T68" fmla="*/ 83 w 154"/>
                <a:gd name="T69" fmla="*/ 133 h 209"/>
                <a:gd name="T70" fmla="*/ 84 w 154"/>
                <a:gd name="T71" fmla="*/ 118 h 209"/>
                <a:gd name="T72" fmla="*/ 106 w 154"/>
                <a:gd name="T73" fmla="*/ 119 h 209"/>
                <a:gd name="T74" fmla="*/ 107 w 154"/>
                <a:gd name="T75" fmla="*/ 133 h 209"/>
                <a:gd name="T76" fmla="*/ 122 w 154"/>
                <a:gd name="T77" fmla="*/ 154 h 209"/>
                <a:gd name="T78" fmla="*/ 121 w 154"/>
                <a:gd name="T79" fmla="*/ 155 h 209"/>
                <a:gd name="T80" fmla="*/ 119 w 154"/>
                <a:gd name="T81" fmla="*/ 186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209">
                  <a:moveTo>
                    <a:pt x="94" y="56"/>
                  </a:moveTo>
                  <a:cubicBezTo>
                    <a:pt x="94" y="38"/>
                    <a:pt x="94" y="38"/>
                    <a:pt x="94" y="38"/>
                  </a:cubicBezTo>
                  <a:cubicBezTo>
                    <a:pt x="79" y="38"/>
                    <a:pt x="79" y="38"/>
                    <a:pt x="79" y="38"/>
                  </a:cubicBezTo>
                  <a:cubicBezTo>
                    <a:pt x="79" y="28"/>
                    <a:pt x="79" y="28"/>
                    <a:pt x="79" y="28"/>
                  </a:cubicBezTo>
                  <a:cubicBezTo>
                    <a:pt x="79" y="28"/>
                    <a:pt x="80" y="28"/>
                    <a:pt x="80" y="28"/>
                  </a:cubicBezTo>
                  <a:cubicBezTo>
                    <a:pt x="85" y="27"/>
                    <a:pt x="92" y="22"/>
                    <a:pt x="92" y="15"/>
                  </a:cubicBezTo>
                  <a:cubicBezTo>
                    <a:pt x="92" y="11"/>
                    <a:pt x="91" y="7"/>
                    <a:pt x="88" y="4"/>
                  </a:cubicBezTo>
                  <a:cubicBezTo>
                    <a:pt x="86" y="2"/>
                    <a:pt x="82" y="0"/>
                    <a:pt x="76" y="1"/>
                  </a:cubicBezTo>
                  <a:cubicBezTo>
                    <a:pt x="68" y="1"/>
                    <a:pt x="63" y="5"/>
                    <a:pt x="63" y="13"/>
                  </a:cubicBezTo>
                  <a:cubicBezTo>
                    <a:pt x="62" y="14"/>
                    <a:pt x="63" y="16"/>
                    <a:pt x="65" y="16"/>
                  </a:cubicBezTo>
                  <a:cubicBezTo>
                    <a:pt x="66" y="16"/>
                    <a:pt x="68" y="15"/>
                    <a:pt x="68" y="14"/>
                  </a:cubicBezTo>
                  <a:cubicBezTo>
                    <a:pt x="68" y="10"/>
                    <a:pt x="70" y="7"/>
                    <a:pt x="76" y="6"/>
                  </a:cubicBezTo>
                  <a:cubicBezTo>
                    <a:pt x="80" y="6"/>
                    <a:pt x="83" y="7"/>
                    <a:pt x="84" y="8"/>
                  </a:cubicBezTo>
                  <a:cubicBezTo>
                    <a:pt x="86" y="10"/>
                    <a:pt x="87" y="12"/>
                    <a:pt x="87" y="15"/>
                  </a:cubicBezTo>
                  <a:cubicBezTo>
                    <a:pt x="87" y="19"/>
                    <a:pt x="82" y="22"/>
                    <a:pt x="79" y="22"/>
                  </a:cubicBezTo>
                  <a:cubicBezTo>
                    <a:pt x="77" y="23"/>
                    <a:pt x="76" y="24"/>
                    <a:pt x="75" y="25"/>
                  </a:cubicBezTo>
                  <a:cubicBezTo>
                    <a:pt x="73" y="29"/>
                    <a:pt x="73" y="29"/>
                    <a:pt x="73" y="29"/>
                  </a:cubicBezTo>
                  <a:cubicBezTo>
                    <a:pt x="73" y="38"/>
                    <a:pt x="73" y="38"/>
                    <a:pt x="73" y="38"/>
                  </a:cubicBezTo>
                  <a:cubicBezTo>
                    <a:pt x="59" y="38"/>
                    <a:pt x="59" y="38"/>
                    <a:pt x="59" y="38"/>
                  </a:cubicBezTo>
                  <a:cubicBezTo>
                    <a:pt x="59" y="57"/>
                    <a:pt x="59" y="57"/>
                    <a:pt x="59" y="57"/>
                  </a:cubicBezTo>
                  <a:cubicBezTo>
                    <a:pt x="25" y="65"/>
                    <a:pt x="0" y="95"/>
                    <a:pt x="0" y="132"/>
                  </a:cubicBezTo>
                  <a:cubicBezTo>
                    <a:pt x="0" y="175"/>
                    <a:pt x="34" y="209"/>
                    <a:pt x="77" y="209"/>
                  </a:cubicBezTo>
                  <a:cubicBezTo>
                    <a:pt x="120" y="209"/>
                    <a:pt x="154" y="175"/>
                    <a:pt x="154" y="132"/>
                  </a:cubicBezTo>
                  <a:cubicBezTo>
                    <a:pt x="154" y="95"/>
                    <a:pt x="129" y="64"/>
                    <a:pt x="94" y="56"/>
                  </a:cubicBezTo>
                  <a:close/>
                  <a:moveTo>
                    <a:pt x="98" y="116"/>
                  </a:moveTo>
                  <a:cubicBezTo>
                    <a:pt x="104" y="105"/>
                    <a:pt x="95" y="100"/>
                    <a:pt x="95" y="100"/>
                  </a:cubicBezTo>
                  <a:cubicBezTo>
                    <a:pt x="86" y="108"/>
                    <a:pt x="91" y="116"/>
                    <a:pt x="91" y="116"/>
                  </a:cubicBezTo>
                  <a:cubicBezTo>
                    <a:pt x="72" y="101"/>
                    <a:pt x="94" y="85"/>
                    <a:pt x="94" y="85"/>
                  </a:cubicBezTo>
                  <a:cubicBezTo>
                    <a:pt x="116" y="103"/>
                    <a:pt x="98" y="116"/>
                    <a:pt x="98" y="116"/>
                  </a:cubicBezTo>
                  <a:close/>
                  <a:moveTo>
                    <a:pt x="64" y="68"/>
                  </a:moveTo>
                  <a:cubicBezTo>
                    <a:pt x="86" y="85"/>
                    <a:pt x="68" y="98"/>
                    <a:pt x="68" y="98"/>
                  </a:cubicBezTo>
                  <a:cubicBezTo>
                    <a:pt x="74" y="88"/>
                    <a:pt x="65" y="83"/>
                    <a:pt x="65" y="83"/>
                  </a:cubicBezTo>
                  <a:cubicBezTo>
                    <a:pt x="56" y="91"/>
                    <a:pt x="61" y="99"/>
                    <a:pt x="61" y="99"/>
                  </a:cubicBezTo>
                  <a:cubicBezTo>
                    <a:pt x="42" y="83"/>
                    <a:pt x="64" y="68"/>
                    <a:pt x="64" y="68"/>
                  </a:cubicBezTo>
                  <a:close/>
                  <a:moveTo>
                    <a:pt x="53" y="102"/>
                  </a:moveTo>
                  <a:cubicBezTo>
                    <a:pt x="53" y="101"/>
                    <a:pt x="54" y="100"/>
                    <a:pt x="54" y="100"/>
                  </a:cubicBezTo>
                  <a:cubicBezTo>
                    <a:pt x="75" y="100"/>
                    <a:pt x="75" y="100"/>
                    <a:pt x="75" y="100"/>
                  </a:cubicBezTo>
                  <a:cubicBezTo>
                    <a:pt x="75" y="100"/>
                    <a:pt x="76" y="101"/>
                    <a:pt x="76" y="102"/>
                  </a:cubicBezTo>
                  <a:cubicBezTo>
                    <a:pt x="76" y="122"/>
                    <a:pt x="76" y="122"/>
                    <a:pt x="76" y="122"/>
                  </a:cubicBezTo>
                  <a:cubicBezTo>
                    <a:pt x="63" y="117"/>
                    <a:pt x="56" y="110"/>
                    <a:pt x="53" y="106"/>
                  </a:cubicBezTo>
                  <a:lnTo>
                    <a:pt x="53" y="102"/>
                  </a:lnTo>
                  <a:close/>
                  <a:moveTo>
                    <a:pt x="53" y="114"/>
                  </a:moveTo>
                  <a:cubicBezTo>
                    <a:pt x="60" y="123"/>
                    <a:pt x="71" y="127"/>
                    <a:pt x="76" y="128"/>
                  </a:cubicBezTo>
                  <a:cubicBezTo>
                    <a:pt x="76" y="147"/>
                    <a:pt x="76" y="147"/>
                    <a:pt x="76" y="147"/>
                  </a:cubicBezTo>
                  <a:cubicBezTo>
                    <a:pt x="63" y="143"/>
                    <a:pt x="56" y="135"/>
                    <a:pt x="53" y="131"/>
                  </a:cubicBezTo>
                  <a:lnTo>
                    <a:pt x="53" y="114"/>
                  </a:lnTo>
                  <a:close/>
                  <a:moveTo>
                    <a:pt x="119" y="186"/>
                  </a:moveTo>
                  <a:cubicBezTo>
                    <a:pt x="114" y="177"/>
                    <a:pt x="98" y="183"/>
                    <a:pt x="98" y="183"/>
                  </a:cubicBezTo>
                  <a:cubicBezTo>
                    <a:pt x="98" y="182"/>
                    <a:pt x="96" y="180"/>
                    <a:pt x="95" y="179"/>
                  </a:cubicBezTo>
                  <a:cubicBezTo>
                    <a:pt x="92" y="180"/>
                    <a:pt x="90" y="183"/>
                    <a:pt x="90" y="185"/>
                  </a:cubicBezTo>
                  <a:cubicBezTo>
                    <a:pt x="90" y="185"/>
                    <a:pt x="74" y="178"/>
                    <a:pt x="68" y="187"/>
                  </a:cubicBezTo>
                  <a:cubicBezTo>
                    <a:pt x="68" y="187"/>
                    <a:pt x="67" y="183"/>
                    <a:pt x="63" y="178"/>
                  </a:cubicBezTo>
                  <a:cubicBezTo>
                    <a:pt x="60" y="180"/>
                    <a:pt x="59" y="182"/>
                    <a:pt x="58" y="184"/>
                  </a:cubicBezTo>
                  <a:cubicBezTo>
                    <a:pt x="58" y="184"/>
                    <a:pt x="42" y="177"/>
                    <a:pt x="37" y="186"/>
                  </a:cubicBezTo>
                  <a:cubicBezTo>
                    <a:pt x="37" y="186"/>
                    <a:pt x="30" y="172"/>
                    <a:pt x="16" y="170"/>
                  </a:cubicBezTo>
                  <a:cubicBezTo>
                    <a:pt x="16" y="170"/>
                    <a:pt x="33" y="167"/>
                    <a:pt x="36" y="155"/>
                  </a:cubicBezTo>
                  <a:cubicBezTo>
                    <a:pt x="36" y="155"/>
                    <a:pt x="41" y="161"/>
                    <a:pt x="48" y="160"/>
                  </a:cubicBezTo>
                  <a:cubicBezTo>
                    <a:pt x="46" y="157"/>
                    <a:pt x="42" y="152"/>
                    <a:pt x="37" y="154"/>
                  </a:cubicBezTo>
                  <a:cubicBezTo>
                    <a:pt x="37" y="154"/>
                    <a:pt x="40" y="143"/>
                    <a:pt x="33" y="135"/>
                  </a:cubicBezTo>
                  <a:cubicBezTo>
                    <a:pt x="33" y="135"/>
                    <a:pt x="43" y="142"/>
                    <a:pt x="50" y="137"/>
                  </a:cubicBezTo>
                  <a:cubicBezTo>
                    <a:pt x="50" y="137"/>
                    <a:pt x="50" y="141"/>
                    <a:pt x="53" y="144"/>
                  </a:cubicBezTo>
                  <a:cubicBezTo>
                    <a:pt x="53" y="139"/>
                    <a:pt x="53" y="139"/>
                    <a:pt x="53" y="139"/>
                  </a:cubicBezTo>
                  <a:cubicBezTo>
                    <a:pt x="60" y="148"/>
                    <a:pt x="72" y="152"/>
                    <a:pt x="76" y="153"/>
                  </a:cubicBezTo>
                  <a:cubicBezTo>
                    <a:pt x="76" y="156"/>
                    <a:pt x="76" y="156"/>
                    <a:pt x="76" y="156"/>
                  </a:cubicBezTo>
                  <a:cubicBezTo>
                    <a:pt x="77" y="155"/>
                    <a:pt x="78" y="155"/>
                    <a:pt x="79" y="155"/>
                  </a:cubicBezTo>
                  <a:cubicBezTo>
                    <a:pt x="81" y="155"/>
                    <a:pt x="82" y="155"/>
                    <a:pt x="83" y="155"/>
                  </a:cubicBezTo>
                  <a:cubicBezTo>
                    <a:pt x="83" y="141"/>
                    <a:pt x="83" y="141"/>
                    <a:pt x="83" y="141"/>
                  </a:cubicBezTo>
                  <a:cubicBezTo>
                    <a:pt x="90" y="150"/>
                    <a:pt x="102" y="154"/>
                    <a:pt x="106" y="155"/>
                  </a:cubicBezTo>
                  <a:cubicBezTo>
                    <a:pt x="106" y="149"/>
                    <a:pt x="106" y="149"/>
                    <a:pt x="106" y="149"/>
                  </a:cubicBezTo>
                  <a:cubicBezTo>
                    <a:pt x="93" y="145"/>
                    <a:pt x="86" y="137"/>
                    <a:pt x="83" y="133"/>
                  </a:cubicBezTo>
                  <a:cubicBezTo>
                    <a:pt x="83" y="119"/>
                    <a:pt x="83" y="119"/>
                    <a:pt x="83" y="119"/>
                  </a:cubicBezTo>
                  <a:cubicBezTo>
                    <a:pt x="83" y="119"/>
                    <a:pt x="84" y="118"/>
                    <a:pt x="84" y="118"/>
                  </a:cubicBezTo>
                  <a:cubicBezTo>
                    <a:pt x="104" y="118"/>
                    <a:pt x="104" y="118"/>
                    <a:pt x="104" y="118"/>
                  </a:cubicBezTo>
                  <a:cubicBezTo>
                    <a:pt x="105" y="118"/>
                    <a:pt x="106" y="119"/>
                    <a:pt x="106" y="119"/>
                  </a:cubicBezTo>
                  <a:cubicBezTo>
                    <a:pt x="106" y="139"/>
                    <a:pt x="106" y="139"/>
                    <a:pt x="106" y="139"/>
                  </a:cubicBezTo>
                  <a:cubicBezTo>
                    <a:pt x="107" y="136"/>
                    <a:pt x="107" y="133"/>
                    <a:pt x="107" y="133"/>
                  </a:cubicBezTo>
                  <a:cubicBezTo>
                    <a:pt x="115" y="140"/>
                    <a:pt x="128" y="133"/>
                    <a:pt x="128" y="133"/>
                  </a:cubicBezTo>
                  <a:cubicBezTo>
                    <a:pt x="119" y="141"/>
                    <a:pt x="122" y="154"/>
                    <a:pt x="122" y="154"/>
                  </a:cubicBezTo>
                  <a:cubicBezTo>
                    <a:pt x="117" y="152"/>
                    <a:pt x="112" y="156"/>
                    <a:pt x="110" y="159"/>
                  </a:cubicBezTo>
                  <a:cubicBezTo>
                    <a:pt x="116" y="160"/>
                    <a:pt x="121" y="155"/>
                    <a:pt x="121" y="155"/>
                  </a:cubicBezTo>
                  <a:cubicBezTo>
                    <a:pt x="123" y="167"/>
                    <a:pt x="141" y="169"/>
                    <a:pt x="141" y="169"/>
                  </a:cubicBezTo>
                  <a:cubicBezTo>
                    <a:pt x="126" y="171"/>
                    <a:pt x="119" y="186"/>
                    <a:pt x="119" y="1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5" name="Freeform 224"/>
            <p:cNvSpPr>
              <a:spLocks noEditPoints="1"/>
            </p:cNvSpPr>
            <p:nvPr/>
          </p:nvSpPr>
          <p:spPr bwMode="auto">
            <a:xfrm>
              <a:off x="1740" y="2233"/>
              <a:ext cx="233" cy="270"/>
            </a:xfrm>
            <a:custGeom>
              <a:avLst/>
              <a:gdLst>
                <a:gd name="T0" fmla="*/ 162 w 164"/>
                <a:gd name="T1" fmla="*/ 126 h 190"/>
                <a:gd name="T2" fmla="*/ 140 w 164"/>
                <a:gd name="T3" fmla="*/ 122 h 190"/>
                <a:gd name="T4" fmla="*/ 130 w 164"/>
                <a:gd name="T5" fmla="*/ 115 h 190"/>
                <a:gd name="T6" fmla="*/ 138 w 164"/>
                <a:gd name="T7" fmla="*/ 96 h 190"/>
                <a:gd name="T8" fmla="*/ 130 w 164"/>
                <a:gd name="T9" fmla="*/ 75 h 190"/>
                <a:gd name="T10" fmla="*/ 140 w 164"/>
                <a:gd name="T11" fmla="*/ 68 h 190"/>
                <a:gd name="T12" fmla="*/ 162 w 164"/>
                <a:gd name="T13" fmla="*/ 64 h 190"/>
                <a:gd name="T14" fmla="*/ 164 w 164"/>
                <a:gd name="T15" fmla="*/ 48 h 190"/>
                <a:gd name="T16" fmla="*/ 149 w 164"/>
                <a:gd name="T17" fmla="*/ 41 h 190"/>
                <a:gd name="T18" fmla="*/ 134 w 164"/>
                <a:gd name="T19" fmla="*/ 58 h 190"/>
                <a:gd name="T20" fmla="*/ 124 w 164"/>
                <a:gd name="T21" fmla="*/ 64 h 190"/>
                <a:gd name="T22" fmla="*/ 110 w 164"/>
                <a:gd name="T23" fmla="*/ 47 h 190"/>
                <a:gd name="T24" fmla="*/ 88 w 164"/>
                <a:gd name="T25" fmla="*/ 44 h 190"/>
                <a:gd name="T26" fmla="*/ 88 w 164"/>
                <a:gd name="T27" fmla="*/ 32 h 190"/>
                <a:gd name="T28" fmla="*/ 95 w 164"/>
                <a:gd name="T29" fmla="*/ 11 h 190"/>
                <a:gd name="T30" fmla="*/ 82 w 164"/>
                <a:gd name="T31" fmla="*/ 0 h 190"/>
                <a:gd name="T32" fmla="*/ 69 w 164"/>
                <a:gd name="T33" fmla="*/ 11 h 190"/>
                <a:gd name="T34" fmla="*/ 76 w 164"/>
                <a:gd name="T35" fmla="*/ 32 h 190"/>
                <a:gd name="T36" fmla="*/ 76 w 164"/>
                <a:gd name="T37" fmla="*/ 44 h 190"/>
                <a:gd name="T38" fmla="*/ 55 w 164"/>
                <a:gd name="T39" fmla="*/ 47 h 190"/>
                <a:gd name="T40" fmla="*/ 40 w 164"/>
                <a:gd name="T41" fmla="*/ 64 h 190"/>
                <a:gd name="T42" fmla="*/ 30 w 164"/>
                <a:gd name="T43" fmla="*/ 58 h 190"/>
                <a:gd name="T44" fmla="*/ 15 w 164"/>
                <a:gd name="T45" fmla="*/ 41 h 190"/>
                <a:gd name="T46" fmla="*/ 0 w 164"/>
                <a:gd name="T47" fmla="*/ 48 h 190"/>
                <a:gd name="T48" fmla="*/ 2 w 164"/>
                <a:gd name="T49" fmla="*/ 64 h 190"/>
                <a:gd name="T50" fmla="*/ 24 w 164"/>
                <a:gd name="T51" fmla="*/ 68 h 190"/>
                <a:gd name="T52" fmla="*/ 34 w 164"/>
                <a:gd name="T53" fmla="*/ 75 h 190"/>
                <a:gd name="T54" fmla="*/ 26 w 164"/>
                <a:gd name="T55" fmla="*/ 95 h 190"/>
                <a:gd name="T56" fmla="*/ 34 w 164"/>
                <a:gd name="T57" fmla="*/ 115 h 190"/>
                <a:gd name="T58" fmla="*/ 24 w 164"/>
                <a:gd name="T59" fmla="*/ 122 h 190"/>
                <a:gd name="T60" fmla="*/ 2 w 164"/>
                <a:gd name="T61" fmla="*/ 126 h 190"/>
                <a:gd name="T62" fmla="*/ 0 w 164"/>
                <a:gd name="T63" fmla="*/ 142 h 190"/>
                <a:gd name="T64" fmla="*/ 15 w 164"/>
                <a:gd name="T65" fmla="*/ 149 h 190"/>
                <a:gd name="T66" fmla="*/ 30 w 164"/>
                <a:gd name="T67" fmla="*/ 132 h 190"/>
                <a:gd name="T68" fmla="*/ 40 w 164"/>
                <a:gd name="T69" fmla="*/ 126 h 190"/>
                <a:gd name="T70" fmla="*/ 54 w 164"/>
                <a:gd name="T71" fmla="*/ 143 h 190"/>
                <a:gd name="T72" fmla="*/ 76 w 164"/>
                <a:gd name="T73" fmla="*/ 146 h 190"/>
                <a:gd name="T74" fmla="*/ 76 w 164"/>
                <a:gd name="T75" fmla="*/ 158 h 190"/>
                <a:gd name="T76" fmla="*/ 69 w 164"/>
                <a:gd name="T77" fmla="*/ 179 h 190"/>
                <a:gd name="T78" fmla="*/ 82 w 164"/>
                <a:gd name="T79" fmla="*/ 190 h 190"/>
                <a:gd name="T80" fmla="*/ 95 w 164"/>
                <a:gd name="T81" fmla="*/ 179 h 190"/>
                <a:gd name="T82" fmla="*/ 88 w 164"/>
                <a:gd name="T83" fmla="*/ 158 h 190"/>
                <a:gd name="T84" fmla="*/ 88 w 164"/>
                <a:gd name="T85" fmla="*/ 146 h 190"/>
                <a:gd name="T86" fmla="*/ 109 w 164"/>
                <a:gd name="T87" fmla="*/ 143 h 190"/>
                <a:gd name="T88" fmla="*/ 124 w 164"/>
                <a:gd name="T89" fmla="*/ 126 h 190"/>
                <a:gd name="T90" fmla="*/ 134 w 164"/>
                <a:gd name="T91" fmla="*/ 132 h 190"/>
                <a:gd name="T92" fmla="*/ 149 w 164"/>
                <a:gd name="T93" fmla="*/ 149 h 190"/>
                <a:gd name="T94" fmla="*/ 164 w 164"/>
                <a:gd name="T95" fmla="*/ 142 h 190"/>
                <a:gd name="T96" fmla="*/ 105 w 164"/>
                <a:gd name="T97" fmla="*/ 74 h 190"/>
                <a:gd name="T98" fmla="*/ 88 w 164"/>
                <a:gd name="T99" fmla="*/ 64 h 190"/>
                <a:gd name="T100" fmla="*/ 74 w 164"/>
                <a:gd name="T101" fmla="*/ 77 h 190"/>
                <a:gd name="T102" fmla="*/ 76 w 164"/>
                <a:gd name="T103" fmla="*/ 65 h 190"/>
                <a:gd name="T104" fmla="*/ 63 w 164"/>
                <a:gd name="T105" fmla="*/ 99 h 190"/>
                <a:gd name="T106" fmla="*/ 76 w 164"/>
                <a:gd name="T107" fmla="*/ 126 h 190"/>
                <a:gd name="T108" fmla="*/ 76 w 164"/>
                <a:gd name="T109" fmla="*/ 115 h 190"/>
                <a:gd name="T110" fmla="*/ 73 w 164"/>
                <a:gd name="T111" fmla="*/ 101 h 190"/>
                <a:gd name="T112" fmla="*/ 82 w 164"/>
                <a:gd name="T113" fmla="*/ 85 h 190"/>
                <a:gd name="T114" fmla="*/ 82 w 164"/>
                <a:gd name="T115" fmla="*/ 106 h 190"/>
                <a:gd name="T116" fmla="*/ 107 w 164"/>
                <a:gd name="T117" fmla="*/ 116 h 190"/>
                <a:gd name="T118" fmla="*/ 113 w 164"/>
                <a:gd name="T119" fmla="*/ 106 h 190"/>
                <a:gd name="T120" fmla="*/ 113 w 164"/>
                <a:gd name="T12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4" h="190">
                  <a:moveTo>
                    <a:pt x="162" y="134"/>
                  </a:moveTo>
                  <a:cubicBezTo>
                    <a:pt x="155" y="130"/>
                    <a:pt x="155" y="130"/>
                    <a:pt x="155" y="130"/>
                  </a:cubicBezTo>
                  <a:cubicBezTo>
                    <a:pt x="162" y="126"/>
                    <a:pt x="162" y="126"/>
                    <a:pt x="162" y="126"/>
                  </a:cubicBezTo>
                  <a:cubicBezTo>
                    <a:pt x="152" y="120"/>
                    <a:pt x="152" y="120"/>
                    <a:pt x="152" y="120"/>
                  </a:cubicBezTo>
                  <a:cubicBezTo>
                    <a:pt x="144" y="124"/>
                    <a:pt x="144" y="124"/>
                    <a:pt x="144" y="124"/>
                  </a:cubicBezTo>
                  <a:cubicBezTo>
                    <a:pt x="140" y="122"/>
                    <a:pt x="140" y="122"/>
                    <a:pt x="140" y="122"/>
                  </a:cubicBezTo>
                  <a:cubicBezTo>
                    <a:pt x="153" y="115"/>
                    <a:pt x="153" y="115"/>
                    <a:pt x="153" y="115"/>
                  </a:cubicBezTo>
                  <a:cubicBezTo>
                    <a:pt x="143" y="109"/>
                    <a:pt x="143" y="109"/>
                    <a:pt x="143" y="109"/>
                  </a:cubicBezTo>
                  <a:cubicBezTo>
                    <a:pt x="130" y="115"/>
                    <a:pt x="130" y="115"/>
                    <a:pt x="130" y="115"/>
                  </a:cubicBezTo>
                  <a:cubicBezTo>
                    <a:pt x="124" y="112"/>
                    <a:pt x="124" y="112"/>
                    <a:pt x="124" y="112"/>
                  </a:cubicBezTo>
                  <a:cubicBezTo>
                    <a:pt x="124" y="100"/>
                    <a:pt x="124" y="100"/>
                    <a:pt x="124" y="100"/>
                  </a:cubicBezTo>
                  <a:cubicBezTo>
                    <a:pt x="138" y="96"/>
                    <a:pt x="138" y="96"/>
                    <a:pt x="138" y="96"/>
                  </a:cubicBezTo>
                  <a:cubicBezTo>
                    <a:pt x="124" y="90"/>
                    <a:pt x="124" y="90"/>
                    <a:pt x="124" y="90"/>
                  </a:cubicBezTo>
                  <a:cubicBezTo>
                    <a:pt x="124" y="78"/>
                    <a:pt x="124" y="78"/>
                    <a:pt x="124" y="78"/>
                  </a:cubicBezTo>
                  <a:cubicBezTo>
                    <a:pt x="130" y="75"/>
                    <a:pt x="130" y="75"/>
                    <a:pt x="130" y="75"/>
                  </a:cubicBezTo>
                  <a:cubicBezTo>
                    <a:pt x="143" y="81"/>
                    <a:pt x="143" y="81"/>
                    <a:pt x="143" y="81"/>
                  </a:cubicBezTo>
                  <a:cubicBezTo>
                    <a:pt x="153" y="75"/>
                    <a:pt x="153" y="75"/>
                    <a:pt x="153" y="75"/>
                  </a:cubicBezTo>
                  <a:cubicBezTo>
                    <a:pt x="140" y="68"/>
                    <a:pt x="140" y="68"/>
                    <a:pt x="140" y="68"/>
                  </a:cubicBezTo>
                  <a:cubicBezTo>
                    <a:pt x="144" y="66"/>
                    <a:pt x="144" y="66"/>
                    <a:pt x="144" y="66"/>
                  </a:cubicBezTo>
                  <a:cubicBezTo>
                    <a:pt x="152" y="70"/>
                    <a:pt x="152" y="70"/>
                    <a:pt x="152" y="70"/>
                  </a:cubicBezTo>
                  <a:cubicBezTo>
                    <a:pt x="162" y="64"/>
                    <a:pt x="162" y="64"/>
                    <a:pt x="162" y="64"/>
                  </a:cubicBezTo>
                  <a:cubicBezTo>
                    <a:pt x="155" y="60"/>
                    <a:pt x="155" y="60"/>
                    <a:pt x="155" y="60"/>
                  </a:cubicBezTo>
                  <a:cubicBezTo>
                    <a:pt x="162" y="56"/>
                    <a:pt x="162" y="56"/>
                    <a:pt x="162" y="56"/>
                  </a:cubicBezTo>
                  <a:cubicBezTo>
                    <a:pt x="164" y="48"/>
                    <a:pt x="164" y="48"/>
                    <a:pt x="164" y="48"/>
                  </a:cubicBezTo>
                  <a:cubicBezTo>
                    <a:pt x="156" y="45"/>
                    <a:pt x="156" y="45"/>
                    <a:pt x="156" y="45"/>
                  </a:cubicBezTo>
                  <a:cubicBezTo>
                    <a:pt x="149" y="50"/>
                    <a:pt x="149" y="50"/>
                    <a:pt x="149" y="50"/>
                  </a:cubicBezTo>
                  <a:cubicBezTo>
                    <a:pt x="149" y="41"/>
                    <a:pt x="149" y="41"/>
                    <a:pt x="149" y="41"/>
                  </a:cubicBezTo>
                  <a:cubicBezTo>
                    <a:pt x="138" y="47"/>
                    <a:pt x="138" y="47"/>
                    <a:pt x="138" y="47"/>
                  </a:cubicBezTo>
                  <a:cubicBezTo>
                    <a:pt x="138" y="56"/>
                    <a:pt x="138" y="56"/>
                    <a:pt x="138" y="56"/>
                  </a:cubicBezTo>
                  <a:cubicBezTo>
                    <a:pt x="134" y="58"/>
                    <a:pt x="134" y="58"/>
                    <a:pt x="134" y="58"/>
                  </a:cubicBezTo>
                  <a:cubicBezTo>
                    <a:pt x="135" y="43"/>
                    <a:pt x="135" y="43"/>
                    <a:pt x="135" y="43"/>
                  </a:cubicBezTo>
                  <a:cubicBezTo>
                    <a:pt x="124" y="49"/>
                    <a:pt x="124" y="49"/>
                    <a:pt x="124" y="49"/>
                  </a:cubicBezTo>
                  <a:cubicBezTo>
                    <a:pt x="124" y="64"/>
                    <a:pt x="124" y="64"/>
                    <a:pt x="124" y="64"/>
                  </a:cubicBezTo>
                  <a:cubicBezTo>
                    <a:pt x="117" y="68"/>
                    <a:pt x="117" y="68"/>
                    <a:pt x="117" y="68"/>
                  </a:cubicBezTo>
                  <a:cubicBezTo>
                    <a:pt x="107" y="63"/>
                    <a:pt x="107" y="63"/>
                    <a:pt x="107" y="63"/>
                  </a:cubicBezTo>
                  <a:cubicBezTo>
                    <a:pt x="110" y="47"/>
                    <a:pt x="110" y="47"/>
                    <a:pt x="110" y="47"/>
                  </a:cubicBezTo>
                  <a:cubicBezTo>
                    <a:pt x="97" y="57"/>
                    <a:pt x="97" y="57"/>
                    <a:pt x="97" y="57"/>
                  </a:cubicBezTo>
                  <a:cubicBezTo>
                    <a:pt x="88" y="52"/>
                    <a:pt x="88" y="52"/>
                    <a:pt x="88" y="52"/>
                  </a:cubicBezTo>
                  <a:cubicBezTo>
                    <a:pt x="88" y="44"/>
                    <a:pt x="88" y="44"/>
                    <a:pt x="88" y="44"/>
                  </a:cubicBezTo>
                  <a:cubicBezTo>
                    <a:pt x="101" y="36"/>
                    <a:pt x="101" y="36"/>
                    <a:pt x="101" y="36"/>
                  </a:cubicBezTo>
                  <a:cubicBezTo>
                    <a:pt x="101" y="24"/>
                    <a:pt x="101" y="24"/>
                    <a:pt x="101" y="24"/>
                  </a:cubicBezTo>
                  <a:cubicBezTo>
                    <a:pt x="88" y="32"/>
                    <a:pt x="88" y="32"/>
                    <a:pt x="88" y="32"/>
                  </a:cubicBezTo>
                  <a:cubicBezTo>
                    <a:pt x="88" y="27"/>
                    <a:pt x="88" y="27"/>
                    <a:pt x="88" y="27"/>
                  </a:cubicBezTo>
                  <a:cubicBezTo>
                    <a:pt x="95" y="23"/>
                    <a:pt x="95" y="23"/>
                    <a:pt x="95" y="23"/>
                  </a:cubicBezTo>
                  <a:cubicBezTo>
                    <a:pt x="95" y="11"/>
                    <a:pt x="95" y="11"/>
                    <a:pt x="95" y="11"/>
                  </a:cubicBezTo>
                  <a:cubicBezTo>
                    <a:pt x="88" y="15"/>
                    <a:pt x="88" y="15"/>
                    <a:pt x="88" y="15"/>
                  </a:cubicBezTo>
                  <a:cubicBezTo>
                    <a:pt x="88" y="6"/>
                    <a:pt x="88" y="6"/>
                    <a:pt x="88" y="6"/>
                  </a:cubicBezTo>
                  <a:cubicBezTo>
                    <a:pt x="82" y="0"/>
                    <a:pt x="82" y="0"/>
                    <a:pt x="82" y="0"/>
                  </a:cubicBezTo>
                  <a:cubicBezTo>
                    <a:pt x="76" y="6"/>
                    <a:pt x="76" y="6"/>
                    <a:pt x="76" y="6"/>
                  </a:cubicBezTo>
                  <a:cubicBezTo>
                    <a:pt x="76" y="15"/>
                    <a:pt x="76" y="15"/>
                    <a:pt x="76" y="15"/>
                  </a:cubicBezTo>
                  <a:cubicBezTo>
                    <a:pt x="69" y="11"/>
                    <a:pt x="69" y="11"/>
                    <a:pt x="69" y="11"/>
                  </a:cubicBezTo>
                  <a:cubicBezTo>
                    <a:pt x="69" y="23"/>
                    <a:pt x="69" y="23"/>
                    <a:pt x="69" y="23"/>
                  </a:cubicBezTo>
                  <a:cubicBezTo>
                    <a:pt x="76" y="27"/>
                    <a:pt x="76" y="27"/>
                    <a:pt x="76" y="27"/>
                  </a:cubicBezTo>
                  <a:cubicBezTo>
                    <a:pt x="76" y="32"/>
                    <a:pt x="76" y="32"/>
                    <a:pt x="76" y="32"/>
                  </a:cubicBezTo>
                  <a:cubicBezTo>
                    <a:pt x="63" y="24"/>
                    <a:pt x="63" y="24"/>
                    <a:pt x="63" y="24"/>
                  </a:cubicBezTo>
                  <a:cubicBezTo>
                    <a:pt x="63" y="36"/>
                    <a:pt x="63" y="36"/>
                    <a:pt x="63" y="36"/>
                  </a:cubicBezTo>
                  <a:cubicBezTo>
                    <a:pt x="76" y="44"/>
                    <a:pt x="76" y="44"/>
                    <a:pt x="76" y="44"/>
                  </a:cubicBezTo>
                  <a:cubicBezTo>
                    <a:pt x="76" y="52"/>
                    <a:pt x="76" y="52"/>
                    <a:pt x="76" y="52"/>
                  </a:cubicBezTo>
                  <a:cubicBezTo>
                    <a:pt x="67" y="57"/>
                    <a:pt x="67" y="57"/>
                    <a:pt x="67" y="57"/>
                  </a:cubicBezTo>
                  <a:cubicBezTo>
                    <a:pt x="55" y="47"/>
                    <a:pt x="55" y="47"/>
                    <a:pt x="55" y="47"/>
                  </a:cubicBezTo>
                  <a:cubicBezTo>
                    <a:pt x="57" y="63"/>
                    <a:pt x="57" y="63"/>
                    <a:pt x="57" y="63"/>
                  </a:cubicBezTo>
                  <a:cubicBezTo>
                    <a:pt x="48" y="68"/>
                    <a:pt x="48" y="68"/>
                    <a:pt x="48" y="68"/>
                  </a:cubicBezTo>
                  <a:cubicBezTo>
                    <a:pt x="40" y="64"/>
                    <a:pt x="40" y="64"/>
                    <a:pt x="40" y="64"/>
                  </a:cubicBezTo>
                  <a:cubicBezTo>
                    <a:pt x="40" y="49"/>
                    <a:pt x="40" y="49"/>
                    <a:pt x="40" y="49"/>
                  </a:cubicBezTo>
                  <a:cubicBezTo>
                    <a:pt x="29" y="43"/>
                    <a:pt x="29" y="43"/>
                    <a:pt x="29" y="43"/>
                  </a:cubicBezTo>
                  <a:cubicBezTo>
                    <a:pt x="30" y="58"/>
                    <a:pt x="30" y="58"/>
                    <a:pt x="30" y="58"/>
                  </a:cubicBezTo>
                  <a:cubicBezTo>
                    <a:pt x="26" y="56"/>
                    <a:pt x="26" y="56"/>
                    <a:pt x="26" y="56"/>
                  </a:cubicBezTo>
                  <a:cubicBezTo>
                    <a:pt x="26" y="47"/>
                    <a:pt x="26" y="47"/>
                    <a:pt x="26" y="47"/>
                  </a:cubicBezTo>
                  <a:cubicBezTo>
                    <a:pt x="15" y="41"/>
                    <a:pt x="15" y="41"/>
                    <a:pt x="15" y="41"/>
                  </a:cubicBezTo>
                  <a:cubicBezTo>
                    <a:pt x="15" y="50"/>
                    <a:pt x="15" y="50"/>
                    <a:pt x="15" y="50"/>
                  </a:cubicBezTo>
                  <a:cubicBezTo>
                    <a:pt x="8" y="45"/>
                    <a:pt x="8" y="45"/>
                    <a:pt x="8" y="45"/>
                  </a:cubicBezTo>
                  <a:cubicBezTo>
                    <a:pt x="0" y="48"/>
                    <a:pt x="0" y="48"/>
                    <a:pt x="0" y="48"/>
                  </a:cubicBezTo>
                  <a:cubicBezTo>
                    <a:pt x="2" y="56"/>
                    <a:pt x="2" y="56"/>
                    <a:pt x="2" y="56"/>
                  </a:cubicBezTo>
                  <a:cubicBezTo>
                    <a:pt x="9" y="60"/>
                    <a:pt x="9" y="60"/>
                    <a:pt x="9" y="60"/>
                  </a:cubicBezTo>
                  <a:cubicBezTo>
                    <a:pt x="2" y="64"/>
                    <a:pt x="2" y="64"/>
                    <a:pt x="2" y="64"/>
                  </a:cubicBezTo>
                  <a:cubicBezTo>
                    <a:pt x="12" y="70"/>
                    <a:pt x="12" y="70"/>
                    <a:pt x="12" y="70"/>
                  </a:cubicBezTo>
                  <a:cubicBezTo>
                    <a:pt x="20" y="66"/>
                    <a:pt x="20" y="66"/>
                    <a:pt x="20" y="66"/>
                  </a:cubicBezTo>
                  <a:cubicBezTo>
                    <a:pt x="24" y="68"/>
                    <a:pt x="24" y="68"/>
                    <a:pt x="24" y="68"/>
                  </a:cubicBezTo>
                  <a:cubicBezTo>
                    <a:pt x="11" y="75"/>
                    <a:pt x="11" y="75"/>
                    <a:pt x="11" y="75"/>
                  </a:cubicBezTo>
                  <a:cubicBezTo>
                    <a:pt x="21" y="81"/>
                    <a:pt x="21" y="81"/>
                    <a:pt x="21" y="81"/>
                  </a:cubicBezTo>
                  <a:cubicBezTo>
                    <a:pt x="34" y="75"/>
                    <a:pt x="34" y="75"/>
                    <a:pt x="34" y="75"/>
                  </a:cubicBezTo>
                  <a:cubicBezTo>
                    <a:pt x="41" y="78"/>
                    <a:pt x="41" y="78"/>
                    <a:pt x="41" y="78"/>
                  </a:cubicBezTo>
                  <a:cubicBezTo>
                    <a:pt x="41" y="89"/>
                    <a:pt x="41" y="89"/>
                    <a:pt x="41" y="89"/>
                  </a:cubicBezTo>
                  <a:cubicBezTo>
                    <a:pt x="26" y="95"/>
                    <a:pt x="26" y="95"/>
                    <a:pt x="26" y="95"/>
                  </a:cubicBezTo>
                  <a:cubicBezTo>
                    <a:pt x="41" y="101"/>
                    <a:pt x="41" y="101"/>
                    <a:pt x="41" y="101"/>
                  </a:cubicBezTo>
                  <a:cubicBezTo>
                    <a:pt x="41" y="111"/>
                    <a:pt x="41" y="111"/>
                    <a:pt x="41" y="111"/>
                  </a:cubicBezTo>
                  <a:cubicBezTo>
                    <a:pt x="34" y="115"/>
                    <a:pt x="34" y="115"/>
                    <a:pt x="34" y="115"/>
                  </a:cubicBezTo>
                  <a:cubicBezTo>
                    <a:pt x="21" y="109"/>
                    <a:pt x="21" y="109"/>
                    <a:pt x="21" y="109"/>
                  </a:cubicBezTo>
                  <a:cubicBezTo>
                    <a:pt x="11" y="115"/>
                    <a:pt x="11" y="115"/>
                    <a:pt x="11" y="115"/>
                  </a:cubicBezTo>
                  <a:cubicBezTo>
                    <a:pt x="24" y="122"/>
                    <a:pt x="24" y="122"/>
                    <a:pt x="24" y="122"/>
                  </a:cubicBezTo>
                  <a:cubicBezTo>
                    <a:pt x="20" y="124"/>
                    <a:pt x="20" y="124"/>
                    <a:pt x="20" y="124"/>
                  </a:cubicBezTo>
                  <a:cubicBezTo>
                    <a:pt x="12" y="120"/>
                    <a:pt x="12" y="120"/>
                    <a:pt x="12" y="120"/>
                  </a:cubicBezTo>
                  <a:cubicBezTo>
                    <a:pt x="2" y="126"/>
                    <a:pt x="2" y="126"/>
                    <a:pt x="2" y="126"/>
                  </a:cubicBezTo>
                  <a:cubicBezTo>
                    <a:pt x="9" y="130"/>
                    <a:pt x="9" y="130"/>
                    <a:pt x="9" y="130"/>
                  </a:cubicBezTo>
                  <a:cubicBezTo>
                    <a:pt x="2" y="134"/>
                    <a:pt x="2" y="134"/>
                    <a:pt x="2" y="134"/>
                  </a:cubicBezTo>
                  <a:cubicBezTo>
                    <a:pt x="0" y="142"/>
                    <a:pt x="0" y="142"/>
                    <a:pt x="0" y="142"/>
                  </a:cubicBezTo>
                  <a:cubicBezTo>
                    <a:pt x="8" y="145"/>
                    <a:pt x="8" y="145"/>
                    <a:pt x="8" y="145"/>
                  </a:cubicBezTo>
                  <a:cubicBezTo>
                    <a:pt x="15" y="140"/>
                    <a:pt x="15" y="140"/>
                    <a:pt x="15" y="140"/>
                  </a:cubicBezTo>
                  <a:cubicBezTo>
                    <a:pt x="15" y="149"/>
                    <a:pt x="15" y="149"/>
                    <a:pt x="15" y="149"/>
                  </a:cubicBezTo>
                  <a:cubicBezTo>
                    <a:pt x="26" y="143"/>
                    <a:pt x="26" y="143"/>
                    <a:pt x="26" y="143"/>
                  </a:cubicBezTo>
                  <a:cubicBezTo>
                    <a:pt x="26" y="134"/>
                    <a:pt x="26" y="134"/>
                    <a:pt x="26" y="134"/>
                  </a:cubicBezTo>
                  <a:cubicBezTo>
                    <a:pt x="30" y="132"/>
                    <a:pt x="30" y="132"/>
                    <a:pt x="30" y="132"/>
                  </a:cubicBezTo>
                  <a:cubicBezTo>
                    <a:pt x="29" y="146"/>
                    <a:pt x="29" y="146"/>
                    <a:pt x="29" y="146"/>
                  </a:cubicBezTo>
                  <a:cubicBezTo>
                    <a:pt x="40" y="141"/>
                    <a:pt x="40" y="141"/>
                    <a:pt x="40" y="141"/>
                  </a:cubicBezTo>
                  <a:cubicBezTo>
                    <a:pt x="40" y="126"/>
                    <a:pt x="40" y="126"/>
                    <a:pt x="40" y="126"/>
                  </a:cubicBezTo>
                  <a:cubicBezTo>
                    <a:pt x="47" y="122"/>
                    <a:pt x="47" y="122"/>
                    <a:pt x="47" y="122"/>
                  </a:cubicBezTo>
                  <a:cubicBezTo>
                    <a:pt x="57" y="128"/>
                    <a:pt x="57" y="128"/>
                    <a:pt x="57" y="128"/>
                  </a:cubicBezTo>
                  <a:cubicBezTo>
                    <a:pt x="54" y="143"/>
                    <a:pt x="54" y="143"/>
                    <a:pt x="54" y="143"/>
                  </a:cubicBezTo>
                  <a:cubicBezTo>
                    <a:pt x="66" y="133"/>
                    <a:pt x="66" y="133"/>
                    <a:pt x="66" y="133"/>
                  </a:cubicBezTo>
                  <a:cubicBezTo>
                    <a:pt x="76" y="139"/>
                    <a:pt x="76" y="139"/>
                    <a:pt x="76" y="139"/>
                  </a:cubicBezTo>
                  <a:cubicBezTo>
                    <a:pt x="76" y="146"/>
                    <a:pt x="76" y="146"/>
                    <a:pt x="76" y="146"/>
                  </a:cubicBezTo>
                  <a:cubicBezTo>
                    <a:pt x="63" y="154"/>
                    <a:pt x="63" y="154"/>
                    <a:pt x="63" y="154"/>
                  </a:cubicBezTo>
                  <a:cubicBezTo>
                    <a:pt x="63" y="166"/>
                    <a:pt x="63" y="166"/>
                    <a:pt x="63" y="166"/>
                  </a:cubicBezTo>
                  <a:cubicBezTo>
                    <a:pt x="76" y="158"/>
                    <a:pt x="76" y="158"/>
                    <a:pt x="76" y="158"/>
                  </a:cubicBezTo>
                  <a:cubicBezTo>
                    <a:pt x="76" y="163"/>
                    <a:pt x="76" y="163"/>
                    <a:pt x="76" y="163"/>
                  </a:cubicBezTo>
                  <a:cubicBezTo>
                    <a:pt x="69" y="167"/>
                    <a:pt x="69" y="167"/>
                    <a:pt x="69" y="167"/>
                  </a:cubicBezTo>
                  <a:cubicBezTo>
                    <a:pt x="69" y="179"/>
                    <a:pt x="69" y="179"/>
                    <a:pt x="69" y="179"/>
                  </a:cubicBezTo>
                  <a:cubicBezTo>
                    <a:pt x="76" y="175"/>
                    <a:pt x="76" y="175"/>
                    <a:pt x="76" y="175"/>
                  </a:cubicBezTo>
                  <a:cubicBezTo>
                    <a:pt x="76" y="184"/>
                    <a:pt x="76" y="184"/>
                    <a:pt x="76" y="184"/>
                  </a:cubicBezTo>
                  <a:cubicBezTo>
                    <a:pt x="82" y="190"/>
                    <a:pt x="82" y="190"/>
                    <a:pt x="82" y="190"/>
                  </a:cubicBezTo>
                  <a:cubicBezTo>
                    <a:pt x="88" y="184"/>
                    <a:pt x="88" y="184"/>
                    <a:pt x="88" y="184"/>
                  </a:cubicBezTo>
                  <a:cubicBezTo>
                    <a:pt x="88" y="175"/>
                    <a:pt x="88" y="175"/>
                    <a:pt x="88" y="175"/>
                  </a:cubicBezTo>
                  <a:cubicBezTo>
                    <a:pt x="95" y="179"/>
                    <a:pt x="95" y="179"/>
                    <a:pt x="95" y="179"/>
                  </a:cubicBezTo>
                  <a:cubicBezTo>
                    <a:pt x="95" y="167"/>
                    <a:pt x="95" y="167"/>
                    <a:pt x="95" y="167"/>
                  </a:cubicBezTo>
                  <a:cubicBezTo>
                    <a:pt x="88" y="163"/>
                    <a:pt x="88" y="163"/>
                    <a:pt x="88" y="163"/>
                  </a:cubicBezTo>
                  <a:cubicBezTo>
                    <a:pt x="88" y="158"/>
                    <a:pt x="88" y="158"/>
                    <a:pt x="88" y="158"/>
                  </a:cubicBezTo>
                  <a:cubicBezTo>
                    <a:pt x="101" y="166"/>
                    <a:pt x="101" y="166"/>
                    <a:pt x="101" y="166"/>
                  </a:cubicBezTo>
                  <a:cubicBezTo>
                    <a:pt x="101" y="154"/>
                    <a:pt x="101" y="154"/>
                    <a:pt x="101" y="154"/>
                  </a:cubicBezTo>
                  <a:cubicBezTo>
                    <a:pt x="88" y="146"/>
                    <a:pt x="88" y="146"/>
                    <a:pt x="88" y="146"/>
                  </a:cubicBezTo>
                  <a:cubicBezTo>
                    <a:pt x="88" y="139"/>
                    <a:pt x="88" y="139"/>
                    <a:pt x="88" y="139"/>
                  </a:cubicBezTo>
                  <a:cubicBezTo>
                    <a:pt x="98" y="134"/>
                    <a:pt x="98" y="134"/>
                    <a:pt x="98" y="134"/>
                  </a:cubicBezTo>
                  <a:cubicBezTo>
                    <a:pt x="109" y="143"/>
                    <a:pt x="109" y="143"/>
                    <a:pt x="109" y="143"/>
                  </a:cubicBezTo>
                  <a:cubicBezTo>
                    <a:pt x="108" y="128"/>
                    <a:pt x="108" y="128"/>
                    <a:pt x="108" y="128"/>
                  </a:cubicBezTo>
                  <a:cubicBezTo>
                    <a:pt x="118" y="122"/>
                    <a:pt x="118" y="122"/>
                    <a:pt x="118" y="122"/>
                  </a:cubicBezTo>
                  <a:cubicBezTo>
                    <a:pt x="124" y="126"/>
                    <a:pt x="124" y="126"/>
                    <a:pt x="124" y="126"/>
                  </a:cubicBezTo>
                  <a:cubicBezTo>
                    <a:pt x="124" y="141"/>
                    <a:pt x="124" y="141"/>
                    <a:pt x="124" y="141"/>
                  </a:cubicBezTo>
                  <a:cubicBezTo>
                    <a:pt x="135" y="147"/>
                    <a:pt x="135" y="147"/>
                    <a:pt x="135" y="147"/>
                  </a:cubicBezTo>
                  <a:cubicBezTo>
                    <a:pt x="134" y="132"/>
                    <a:pt x="134" y="132"/>
                    <a:pt x="134" y="132"/>
                  </a:cubicBezTo>
                  <a:cubicBezTo>
                    <a:pt x="138" y="134"/>
                    <a:pt x="138" y="134"/>
                    <a:pt x="138" y="134"/>
                  </a:cubicBezTo>
                  <a:cubicBezTo>
                    <a:pt x="138" y="143"/>
                    <a:pt x="138" y="143"/>
                    <a:pt x="138" y="143"/>
                  </a:cubicBezTo>
                  <a:cubicBezTo>
                    <a:pt x="149" y="149"/>
                    <a:pt x="149" y="149"/>
                    <a:pt x="149" y="149"/>
                  </a:cubicBezTo>
                  <a:cubicBezTo>
                    <a:pt x="149" y="140"/>
                    <a:pt x="149" y="140"/>
                    <a:pt x="149" y="140"/>
                  </a:cubicBezTo>
                  <a:cubicBezTo>
                    <a:pt x="156" y="145"/>
                    <a:pt x="156" y="145"/>
                    <a:pt x="156" y="145"/>
                  </a:cubicBezTo>
                  <a:cubicBezTo>
                    <a:pt x="164" y="142"/>
                    <a:pt x="164" y="142"/>
                    <a:pt x="164" y="142"/>
                  </a:cubicBezTo>
                  <a:lnTo>
                    <a:pt x="162" y="134"/>
                  </a:lnTo>
                  <a:close/>
                  <a:moveTo>
                    <a:pt x="88" y="64"/>
                  </a:moveTo>
                  <a:cubicBezTo>
                    <a:pt x="93" y="67"/>
                    <a:pt x="100" y="71"/>
                    <a:pt x="105" y="74"/>
                  </a:cubicBezTo>
                  <a:cubicBezTo>
                    <a:pt x="95" y="80"/>
                    <a:pt x="95" y="80"/>
                    <a:pt x="95" y="80"/>
                  </a:cubicBezTo>
                  <a:cubicBezTo>
                    <a:pt x="93" y="78"/>
                    <a:pt x="90" y="77"/>
                    <a:pt x="88" y="76"/>
                  </a:cubicBezTo>
                  <a:lnTo>
                    <a:pt x="88" y="64"/>
                  </a:lnTo>
                  <a:close/>
                  <a:moveTo>
                    <a:pt x="76" y="65"/>
                  </a:moveTo>
                  <a:cubicBezTo>
                    <a:pt x="76" y="76"/>
                    <a:pt x="76" y="76"/>
                    <a:pt x="76" y="76"/>
                  </a:cubicBezTo>
                  <a:cubicBezTo>
                    <a:pt x="75" y="77"/>
                    <a:pt x="74" y="77"/>
                    <a:pt x="74" y="77"/>
                  </a:cubicBezTo>
                  <a:cubicBezTo>
                    <a:pt x="74" y="77"/>
                    <a:pt x="72" y="79"/>
                    <a:pt x="70" y="80"/>
                  </a:cubicBezTo>
                  <a:cubicBezTo>
                    <a:pt x="59" y="74"/>
                    <a:pt x="59" y="74"/>
                    <a:pt x="59" y="74"/>
                  </a:cubicBezTo>
                  <a:cubicBezTo>
                    <a:pt x="64" y="71"/>
                    <a:pt x="71" y="67"/>
                    <a:pt x="76" y="65"/>
                  </a:cubicBezTo>
                  <a:close/>
                  <a:moveTo>
                    <a:pt x="52" y="84"/>
                  </a:moveTo>
                  <a:cubicBezTo>
                    <a:pt x="63" y="90"/>
                    <a:pt x="63" y="90"/>
                    <a:pt x="63" y="90"/>
                  </a:cubicBezTo>
                  <a:cubicBezTo>
                    <a:pt x="63" y="93"/>
                    <a:pt x="63" y="96"/>
                    <a:pt x="63" y="99"/>
                  </a:cubicBezTo>
                  <a:cubicBezTo>
                    <a:pt x="52" y="105"/>
                    <a:pt x="52" y="105"/>
                    <a:pt x="52" y="105"/>
                  </a:cubicBezTo>
                  <a:cubicBezTo>
                    <a:pt x="52" y="99"/>
                    <a:pt x="52" y="90"/>
                    <a:pt x="52" y="84"/>
                  </a:cubicBezTo>
                  <a:close/>
                  <a:moveTo>
                    <a:pt x="76" y="126"/>
                  </a:moveTo>
                  <a:cubicBezTo>
                    <a:pt x="71" y="123"/>
                    <a:pt x="63" y="119"/>
                    <a:pt x="58" y="116"/>
                  </a:cubicBezTo>
                  <a:cubicBezTo>
                    <a:pt x="68" y="110"/>
                    <a:pt x="68" y="110"/>
                    <a:pt x="68" y="110"/>
                  </a:cubicBezTo>
                  <a:cubicBezTo>
                    <a:pt x="70" y="111"/>
                    <a:pt x="73" y="113"/>
                    <a:pt x="76" y="115"/>
                  </a:cubicBezTo>
                  <a:lnTo>
                    <a:pt x="76" y="126"/>
                  </a:lnTo>
                  <a:close/>
                  <a:moveTo>
                    <a:pt x="82" y="106"/>
                  </a:moveTo>
                  <a:cubicBezTo>
                    <a:pt x="82" y="106"/>
                    <a:pt x="73" y="101"/>
                    <a:pt x="73" y="101"/>
                  </a:cubicBezTo>
                  <a:cubicBezTo>
                    <a:pt x="73" y="101"/>
                    <a:pt x="73" y="90"/>
                    <a:pt x="73" y="90"/>
                  </a:cubicBezTo>
                  <a:cubicBezTo>
                    <a:pt x="73" y="90"/>
                    <a:pt x="79" y="87"/>
                    <a:pt x="79" y="87"/>
                  </a:cubicBezTo>
                  <a:cubicBezTo>
                    <a:pt x="79" y="87"/>
                    <a:pt x="82" y="85"/>
                    <a:pt x="82" y="85"/>
                  </a:cubicBezTo>
                  <a:cubicBezTo>
                    <a:pt x="83" y="85"/>
                    <a:pt x="92" y="90"/>
                    <a:pt x="92" y="90"/>
                  </a:cubicBezTo>
                  <a:cubicBezTo>
                    <a:pt x="92" y="90"/>
                    <a:pt x="92" y="101"/>
                    <a:pt x="92" y="101"/>
                  </a:cubicBezTo>
                  <a:cubicBezTo>
                    <a:pt x="92" y="101"/>
                    <a:pt x="83" y="106"/>
                    <a:pt x="82" y="106"/>
                  </a:cubicBezTo>
                  <a:close/>
                  <a:moveTo>
                    <a:pt x="88" y="115"/>
                  </a:moveTo>
                  <a:cubicBezTo>
                    <a:pt x="91" y="114"/>
                    <a:pt x="94" y="112"/>
                    <a:pt x="97" y="110"/>
                  </a:cubicBezTo>
                  <a:cubicBezTo>
                    <a:pt x="107" y="116"/>
                    <a:pt x="107" y="116"/>
                    <a:pt x="107" y="116"/>
                  </a:cubicBezTo>
                  <a:cubicBezTo>
                    <a:pt x="102" y="119"/>
                    <a:pt x="93" y="124"/>
                    <a:pt x="88" y="127"/>
                  </a:cubicBezTo>
                  <a:lnTo>
                    <a:pt x="88" y="115"/>
                  </a:lnTo>
                  <a:close/>
                  <a:moveTo>
                    <a:pt x="113" y="106"/>
                  </a:moveTo>
                  <a:cubicBezTo>
                    <a:pt x="102" y="100"/>
                    <a:pt x="102" y="100"/>
                    <a:pt x="102" y="100"/>
                  </a:cubicBezTo>
                  <a:cubicBezTo>
                    <a:pt x="102" y="96"/>
                    <a:pt x="102" y="92"/>
                    <a:pt x="102" y="89"/>
                  </a:cubicBezTo>
                  <a:cubicBezTo>
                    <a:pt x="113" y="84"/>
                    <a:pt x="113" y="84"/>
                    <a:pt x="113" y="84"/>
                  </a:cubicBezTo>
                  <a:cubicBezTo>
                    <a:pt x="113" y="90"/>
                    <a:pt x="113" y="99"/>
                    <a:pt x="113"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6" name="Freeform 225"/>
            <p:cNvSpPr/>
            <p:nvPr/>
          </p:nvSpPr>
          <p:spPr bwMode="auto">
            <a:xfrm>
              <a:off x="2168" y="2238"/>
              <a:ext cx="90" cy="64"/>
            </a:xfrm>
            <a:custGeom>
              <a:avLst/>
              <a:gdLst>
                <a:gd name="T0" fmla="*/ 33 w 64"/>
                <a:gd name="T1" fmla="*/ 0 h 45"/>
                <a:gd name="T2" fmla="*/ 28 w 64"/>
                <a:gd name="T3" fmla="*/ 45 h 45"/>
                <a:gd name="T4" fmla="*/ 34 w 64"/>
                <a:gd name="T5" fmla="*/ 22 h 45"/>
                <a:gd name="T6" fmla="*/ 38 w 64"/>
                <a:gd name="T7" fmla="*/ 45 h 45"/>
                <a:gd name="T8" fmla="*/ 33 w 64"/>
                <a:gd name="T9" fmla="*/ 0 h 45"/>
              </a:gdLst>
              <a:ahLst/>
              <a:cxnLst>
                <a:cxn ang="0">
                  <a:pos x="T0" y="T1"/>
                </a:cxn>
                <a:cxn ang="0">
                  <a:pos x="T2" y="T3"/>
                </a:cxn>
                <a:cxn ang="0">
                  <a:pos x="T4" y="T5"/>
                </a:cxn>
                <a:cxn ang="0">
                  <a:pos x="T6" y="T7"/>
                </a:cxn>
                <a:cxn ang="0">
                  <a:pos x="T8" y="T9"/>
                </a:cxn>
              </a:cxnLst>
              <a:rect l="0" t="0" r="r" b="b"/>
              <a:pathLst>
                <a:path w="64" h="45">
                  <a:moveTo>
                    <a:pt x="33" y="0"/>
                  </a:moveTo>
                  <a:cubicBezTo>
                    <a:pt x="33" y="0"/>
                    <a:pt x="0" y="22"/>
                    <a:pt x="28" y="45"/>
                  </a:cubicBezTo>
                  <a:cubicBezTo>
                    <a:pt x="28" y="45"/>
                    <a:pt x="20" y="33"/>
                    <a:pt x="34" y="22"/>
                  </a:cubicBezTo>
                  <a:cubicBezTo>
                    <a:pt x="34" y="22"/>
                    <a:pt x="47" y="29"/>
                    <a:pt x="38" y="45"/>
                  </a:cubicBezTo>
                  <a:cubicBezTo>
                    <a:pt x="38" y="45"/>
                    <a:pt x="64" y="26"/>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7" name="Freeform 226"/>
            <p:cNvSpPr/>
            <p:nvPr/>
          </p:nvSpPr>
          <p:spPr bwMode="auto">
            <a:xfrm>
              <a:off x="2230" y="2275"/>
              <a:ext cx="91" cy="64"/>
            </a:xfrm>
            <a:custGeom>
              <a:avLst/>
              <a:gdLst>
                <a:gd name="T0" fmla="*/ 33 w 64"/>
                <a:gd name="T1" fmla="*/ 0 h 45"/>
                <a:gd name="T2" fmla="*/ 28 w 64"/>
                <a:gd name="T3" fmla="*/ 45 h 45"/>
                <a:gd name="T4" fmla="*/ 33 w 64"/>
                <a:gd name="T5" fmla="*/ 22 h 45"/>
                <a:gd name="T6" fmla="*/ 38 w 64"/>
                <a:gd name="T7" fmla="*/ 44 h 45"/>
                <a:gd name="T8" fmla="*/ 33 w 64"/>
                <a:gd name="T9" fmla="*/ 0 h 45"/>
              </a:gdLst>
              <a:ahLst/>
              <a:cxnLst>
                <a:cxn ang="0">
                  <a:pos x="T0" y="T1"/>
                </a:cxn>
                <a:cxn ang="0">
                  <a:pos x="T2" y="T3"/>
                </a:cxn>
                <a:cxn ang="0">
                  <a:pos x="T4" y="T5"/>
                </a:cxn>
                <a:cxn ang="0">
                  <a:pos x="T6" y="T7"/>
                </a:cxn>
                <a:cxn ang="0">
                  <a:pos x="T8" y="T9"/>
                </a:cxn>
              </a:cxnLst>
              <a:rect l="0" t="0" r="r" b="b"/>
              <a:pathLst>
                <a:path w="64" h="45">
                  <a:moveTo>
                    <a:pt x="33" y="0"/>
                  </a:moveTo>
                  <a:cubicBezTo>
                    <a:pt x="33" y="0"/>
                    <a:pt x="0" y="22"/>
                    <a:pt x="28" y="45"/>
                  </a:cubicBezTo>
                  <a:cubicBezTo>
                    <a:pt x="28" y="45"/>
                    <a:pt x="20" y="33"/>
                    <a:pt x="33" y="22"/>
                  </a:cubicBezTo>
                  <a:cubicBezTo>
                    <a:pt x="33" y="22"/>
                    <a:pt x="46" y="29"/>
                    <a:pt x="38" y="44"/>
                  </a:cubicBezTo>
                  <a:cubicBezTo>
                    <a:pt x="38" y="44"/>
                    <a:pt x="64" y="25"/>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8" name="Freeform 227"/>
            <p:cNvSpPr/>
            <p:nvPr/>
          </p:nvSpPr>
          <p:spPr bwMode="auto">
            <a:xfrm>
              <a:off x="2216" y="2430"/>
              <a:ext cx="1"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9" name="Freeform 228"/>
            <p:cNvSpPr/>
            <p:nvPr/>
          </p:nvSpPr>
          <p:spPr bwMode="auto">
            <a:xfrm>
              <a:off x="2190" y="2307"/>
              <a:ext cx="49" cy="44"/>
            </a:xfrm>
            <a:custGeom>
              <a:avLst/>
              <a:gdLst>
                <a:gd name="T0" fmla="*/ 34 w 34"/>
                <a:gd name="T1" fmla="*/ 31 h 31"/>
                <a:gd name="T2" fmla="*/ 34 w 34"/>
                <a:gd name="T3" fmla="*/ 1 h 31"/>
                <a:gd name="T4" fmla="*/ 32 w 34"/>
                <a:gd name="T5" fmla="*/ 0 h 31"/>
                <a:gd name="T6" fmla="*/ 2 w 34"/>
                <a:gd name="T7" fmla="*/ 0 h 31"/>
                <a:gd name="T8" fmla="*/ 0 w 34"/>
                <a:gd name="T9" fmla="*/ 1 h 31"/>
                <a:gd name="T10" fmla="*/ 0 w 34"/>
                <a:gd name="T11" fmla="*/ 8 h 31"/>
                <a:gd name="T12" fmla="*/ 34 w 34"/>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4" h="31">
                  <a:moveTo>
                    <a:pt x="34" y="31"/>
                  </a:moveTo>
                  <a:cubicBezTo>
                    <a:pt x="34" y="1"/>
                    <a:pt x="34" y="1"/>
                    <a:pt x="34" y="1"/>
                  </a:cubicBezTo>
                  <a:cubicBezTo>
                    <a:pt x="34" y="0"/>
                    <a:pt x="33" y="0"/>
                    <a:pt x="32" y="0"/>
                  </a:cubicBezTo>
                  <a:cubicBezTo>
                    <a:pt x="2" y="0"/>
                    <a:pt x="2" y="0"/>
                    <a:pt x="2" y="0"/>
                  </a:cubicBezTo>
                  <a:cubicBezTo>
                    <a:pt x="1" y="0"/>
                    <a:pt x="0" y="0"/>
                    <a:pt x="0" y="1"/>
                  </a:cubicBezTo>
                  <a:cubicBezTo>
                    <a:pt x="0" y="8"/>
                    <a:pt x="0" y="8"/>
                    <a:pt x="0" y="8"/>
                  </a:cubicBezTo>
                  <a:cubicBezTo>
                    <a:pt x="4" y="13"/>
                    <a:pt x="14" y="24"/>
                    <a:pt x="34"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0" name="Freeform 229"/>
            <p:cNvSpPr/>
            <p:nvPr/>
          </p:nvSpPr>
          <p:spPr bwMode="auto">
            <a:xfrm>
              <a:off x="2190" y="2335"/>
              <a:ext cx="49" cy="68"/>
            </a:xfrm>
            <a:custGeom>
              <a:avLst/>
              <a:gdLst>
                <a:gd name="T0" fmla="*/ 34 w 34"/>
                <a:gd name="T1" fmla="*/ 48 h 48"/>
                <a:gd name="T2" fmla="*/ 34 w 34"/>
                <a:gd name="T3" fmla="*/ 20 h 48"/>
                <a:gd name="T4" fmla="*/ 0 w 34"/>
                <a:gd name="T5" fmla="*/ 0 h 48"/>
                <a:gd name="T6" fmla="*/ 0 w 34"/>
                <a:gd name="T7" fmla="*/ 25 h 48"/>
                <a:gd name="T8" fmla="*/ 34 w 34"/>
                <a:gd name="T9" fmla="*/ 48 h 48"/>
              </a:gdLst>
              <a:ahLst/>
              <a:cxnLst>
                <a:cxn ang="0">
                  <a:pos x="T0" y="T1"/>
                </a:cxn>
                <a:cxn ang="0">
                  <a:pos x="T2" y="T3"/>
                </a:cxn>
                <a:cxn ang="0">
                  <a:pos x="T4" y="T5"/>
                </a:cxn>
                <a:cxn ang="0">
                  <a:pos x="T6" y="T7"/>
                </a:cxn>
                <a:cxn ang="0">
                  <a:pos x="T8" y="T9"/>
                </a:cxn>
              </a:cxnLst>
              <a:rect l="0" t="0" r="r" b="b"/>
              <a:pathLst>
                <a:path w="34" h="48">
                  <a:moveTo>
                    <a:pt x="34" y="48"/>
                  </a:moveTo>
                  <a:cubicBezTo>
                    <a:pt x="34" y="20"/>
                    <a:pt x="34" y="20"/>
                    <a:pt x="34" y="20"/>
                  </a:cubicBezTo>
                  <a:cubicBezTo>
                    <a:pt x="27" y="18"/>
                    <a:pt x="10" y="12"/>
                    <a:pt x="0" y="0"/>
                  </a:cubicBezTo>
                  <a:cubicBezTo>
                    <a:pt x="0" y="25"/>
                    <a:pt x="0" y="25"/>
                    <a:pt x="0" y="25"/>
                  </a:cubicBezTo>
                  <a:cubicBezTo>
                    <a:pt x="5" y="31"/>
                    <a:pt x="15" y="41"/>
                    <a:pt x="34"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1" name="Freeform 230"/>
            <p:cNvSpPr>
              <a:spLocks noEditPoints="1"/>
            </p:cNvSpPr>
            <p:nvPr/>
          </p:nvSpPr>
          <p:spPr bwMode="auto">
            <a:xfrm>
              <a:off x="2112" y="2342"/>
              <a:ext cx="262" cy="144"/>
            </a:xfrm>
            <a:custGeom>
              <a:avLst/>
              <a:gdLst>
                <a:gd name="T0" fmla="*/ 154 w 184"/>
                <a:gd name="T1" fmla="*/ 54 h 101"/>
                <a:gd name="T2" fmla="*/ 138 w 184"/>
                <a:gd name="T3" fmla="*/ 61 h 101"/>
                <a:gd name="T4" fmla="*/ 156 w 184"/>
                <a:gd name="T5" fmla="*/ 53 h 101"/>
                <a:gd name="T6" fmla="*/ 164 w 184"/>
                <a:gd name="T7" fmla="*/ 22 h 101"/>
                <a:gd name="T8" fmla="*/ 135 w 184"/>
                <a:gd name="T9" fmla="*/ 23 h 101"/>
                <a:gd name="T10" fmla="*/ 132 w 184"/>
                <a:gd name="T11" fmla="*/ 30 h 101"/>
                <a:gd name="T12" fmla="*/ 132 w 184"/>
                <a:gd name="T13" fmla="*/ 2 h 101"/>
                <a:gd name="T14" fmla="*/ 131 w 184"/>
                <a:gd name="T15" fmla="*/ 0 h 101"/>
                <a:gd name="T16" fmla="*/ 101 w 184"/>
                <a:gd name="T17" fmla="*/ 0 h 101"/>
                <a:gd name="T18" fmla="*/ 99 w 184"/>
                <a:gd name="T19" fmla="*/ 2 h 101"/>
                <a:gd name="T20" fmla="*/ 99 w 184"/>
                <a:gd name="T21" fmla="*/ 23 h 101"/>
                <a:gd name="T22" fmla="*/ 133 w 184"/>
                <a:gd name="T23" fmla="*/ 46 h 101"/>
                <a:gd name="T24" fmla="*/ 133 w 184"/>
                <a:gd name="T25" fmla="*/ 55 h 101"/>
                <a:gd name="T26" fmla="*/ 99 w 184"/>
                <a:gd name="T27" fmla="*/ 35 h 101"/>
                <a:gd name="T28" fmla="*/ 99 w 184"/>
                <a:gd name="T29" fmla="*/ 55 h 101"/>
                <a:gd name="T30" fmla="*/ 94 w 184"/>
                <a:gd name="T31" fmla="*/ 54 h 101"/>
                <a:gd name="T32" fmla="*/ 89 w 184"/>
                <a:gd name="T33" fmla="*/ 55 h 101"/>
                <a:gd name="T34" fmla="*/ 89 w 184"/>
                <a:gd name="T35" fmla="*/ 52 h 101"/>
                <a:gd name="T36" fmla="*/ 55 w 184"/>
                <a:gd name="T37" fmla="*/ 32 h 101"/>
                <a:gd name="T38" fmla="*/ 55 w 184"/>
                <a:gd name="T39" fmla="*/ 38 h 101"/>
                <a:gd name="T40" fmla="*/ 51 w 184"/>
                <a:gd name="T41" fmla="*/ 28 h 101"/>
                <a:gd name="T42" fmla="*/ 26 w 184"/>
                <a:gd name="T43" fmla="*/ 26 h 101"/>
                <a:gd name="T44" fmla="*/ 32 w 184"/>
                <a:gd name="T45" fmla="*/ 53 h 101"/>
                <a:gd name="T46" fmla="*/ 48 w 184"/>
                <a:gd name="T47" fmla="*/ 62 h 101"/>
                <a:gd name="T48" fmla="*/ 30 w 184"/>
                <a:gd name="T49" fmla="*/ 55 h 101"/>
                <a:gd name="T50" fmla="*/ 0 w 184"/>
                <a:gd name="T51" fmla="*/ 76 h 101"/>
                <a:gd name="T52" fmla="*/ 32 w 184"/>
                <a:gd name="T53" fmla="*/ 101 h 101"/>
                <a:gd name="T54" fmla="*/ 63 w 184"/>
                <a:gd name="T55" fmla="*/ 97 h 101"/>
                <a:gd name="T56" fmla="*/ 69 w 184"/>
                <a:gd name="T57" fmla="*/ 89 h 101"/>
                <a:gd name="T58" fmla="*/ 78 w 184"/>
                <a:gd name="T59" fmla="*/ 101 h 101"/>
                <a:gd name="T60" fmla="*/ 109 w 184"/>
                <a:gd name="T61" fmla="*/ 99 h 101"/>
                <a:gd name="T62" fmla="*/ 117 w 184"/>
                <a:gd name="T63" fmla="*/ 89 h 101"/>
                <a:gd name="T64" fmla="*/ 121 w 184"/>
                <a:gd name="T65" fmla="*/ 96 h 101"/>
                <a:gd name="T66" fmla="*/ 152 w 184"/>
                <a:gd name="T67" fmla="*/ 100 h 101"/>
                <a:gd name="T68" fmla="*/ 184 w 184"/>
                <a:gd name="T69" fmla="*/ 75 h 101"/>
                <a:gd name="T70" fmla="*/ 154 w 184"/>
                <a:gd name="T71" fmla="*/ 54 h 101"/>
                <a:gd name="T72" fmla="*/ 74 w 184"/>
                <a:gd name="T73" fmla="*/ 62 h 101"/>
                <a:gd name="T74" fmla="*/ 73 w 184"/>
                <a:gd name="T75" fmla="*/ 62 h 101"/>
                <a:gd name="T76" fmla="*/ 74 w 184"/>
                <a:gd name="T77" fmla="*/ 62 h 101"/>
                <a:gd name="T78" fmla="*/ 74 w 184"/>
                <a:gd name="T79" fmla="*/ 6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4" h="101">
                  <a:moveTo>
                    <a:pt x="154" y="54"/>
                  </a:moveTo>
                  <a:cubicBezTo>
                    <a:pt x="154" y="54"/>
                    <a:pt x="148" y="61"/>
                    <a:pt x="138" y="61"/>
                  </a:cubicBezTo>
                  <a:cubicBezTo>
                    <a:pt x="142" y="56"/>
                    <a:pt x="149" y="50"/>
                    <a:pt x="156" y="53"/>
                  </a:cubicBezTo>
                  <a:cubicBezTo>
                    <a:pt x="156" y="53"/>
                    <a:pt x="152" y="34"/>
                    <a:pt x="164" y="22"/>
                  </a:cubicBezTo>
                  <a:cubicBezTo>
                    <a:pt x="164" y="22"/>
                    <a:pt x="146" y="32"/>
                    <a:pt x="135" y="23"/>
                  </a:cubicBezTo>
                  <a:cubicBezTo>
                    <a:pt x="135" y="23"/>
                    <a:pt x="135" y="27"/>
                    <a:pt x="132" y="30"/>
                  </a:cubicBezTo>
                  <a:cubicBezTo>
                    <a:pt x="132" y="2"/>
                    <a:pt x="132" y="2"/>
                    <a:pt x="132" y="2"/>
                  </a:cubicBezTo>
                  <a:cubicBezTo>
                    <a:pt x="132" y="1"/>
                    <a:pt x="132" y="0"/>
                    <a:pt x="131" y="0"/>
                  </a:cubicBezTo>
                  <a:cubicBezTo>
                    <a:pt x="101" y="0"/>
                    <a:pt x="101" y="0"/>
                    <a:pt x="101" y="0"/>
                  </a:cubicBezTo>
                  <a:cubicBezTo>
                    <a:pt x="100" y="0"/>
                    <a:pt x="99" y="1"/>
                    <a:pt x="99" y="2"/>
                  </a:cubicBezTo>
                  <a:cubicBezTo>
                    <a:pt x="99" y="23"/>
                    <a:pt x="99" y="23"/>
                    <a:pt x="99" y="23"/>
                  </a:cubicBezTo>
                  <a:cubicBezTo>
                    <a:pt x="103" y="28"/>
                    <a:pt x="113" y="39"/>
                    <a:pt x="133" y="46"/>
                  </a:cubicBezTo>
                  <a:cubicBezTo>
                    <a:pt x="133" y="55"/>
                    <a:pt x="133" y="55"/>
                    <a:pt x="133" y="55"/>
                  </a:cubicBezTo>
                  <a:cubicBezTo>
                    <a:pt x="126" y="53"/>
                    <a:pt x="109" y="47"/>
                    <a:pt x="99" y="35"/>
                  </a:cubicBezTo>
                  <a:cubicBezTo>
                    <a:pt x="99" y="55"/>
                    <a:pt x="99" y="55"/>
                    <a:pt x="99" y="55"/>
                  </a:cubicBezTo>
                  <a:cubicBezTo>
                    <a:pt x="98" y="54"/>
                    <a:pt x="96" y="54"/>
                    <a:pt x="94" y="54"/>
                  </a:cubicBezTo>
                  <a:cubicBezTo>
                    <a:pt x="92" y="54"/>
                    <a:pt x="90" y="54"/>
                    <a:pt x="89" y="55"/>
                  </a:cubicBezTo>
                  <a:cubicBezTo>
                    <a:pt x="89" y="52"/>
                    <a:pt x="89" y="52"/>
                    <a:pt x="89" y="52"/>
                  </a:cubicBezTo>
                  <a:cubicBezTo>
                    <a:pt x="82" y="50"/>
                    <a:pt x="66" y="44"/>
                    <a:pt x="55" y="32"/>
                  </a:cubicBezTo>
                  <a:cubicBezTo>
                    <a:pt x="55" y="38"/>
                    <a:pt x="55" y="38"/>
                    <a:pt x="55" y="38"/>
                  </a:cubicBezTo>
                  <a:cubicBezTo>
                    <a:pt x="51" y="33"/>
                    <a:pt x="51" y="28"/>
                    <a:pt x="51" y="28"/>
                  </a:cubicBezTo>
                  <a:cubicBezTo>
                    <a:pt x="41" y="36"/>
                    <a:pt x="26" y="26"/>
                    <a:pt x="26" y="26"/>
                  </a:cubicBezTo>
                  <a:cubicBezTo>
                    <a:pt x="36" y="37"/>
                    <a:pt x="32" y="53"/>
                    <a:pt x="32" y="53"/>
                  </a:cubicBezTo>
                  <a:cubicBezTo>
                    <a:pt x="39" y="51"/>
                    <a:pt x="45" y="57"/>
                    <a:pt x="48" y="62"/>
                  </a:cubicBezTo>
                  <a:cubicBezTo>
                    <a:pt x="37" y="63"/>
                    <a:pt x="30" y="55"/>
                    <a:pt x="30" y="55"/>
                  </a:cubicBezTo>
                  <a:cubicBezTo>
                    <a:pt x="26" y="73"/>
                    <a:pt x="0" y="76"/>
                    <a:pt x="0" y="76"/>
                  </a:cubicBezTo>
                  <a:cubicBezTo>
                    <a:pt x="22" y="79"/>
                    <a:pt x="32" y="101"/>
                    <a:pt x="32" y="101"/>
                  </a:cubicBezTo>
                  <a:cubicBezTo>
                    <a:pt x="40" y="87"/>
                    <a:pt x="63" y="97"/>
                    <a:pt x="63" y="97"/>
                  </a:cubicBezTo>
                  <a:cubicBezTo>
                    <a:pt x="64" y="94"/>
                    <a:pt x="66" y="91"/>
                    <a:pt x="69" y="89"/>
                  </a:cubicBezTo>
                  <a:cubicBezTo>
                    <a:pt x="75" y="95"/>
                    <a:pt x="78" y="101"/>
                    <a:pt x="78" y="101"/>
                  </a:cubicBezTo>
                  <a:cubicBezTo>
                    <a:pt x="86" y="88"/>
                    <a:pt x="109" y="99"/>
                    <a:pt x="109" y="99"/>
                  </a:cubicBezTo>
                  <a:cubicBezTo>
                    <a:pt x="110" y="95"/>
                    <a:pt x="113" y="92"/>
                    <a:pt x="117" y="89"/>
                  </a:cubicBezTo>
                  <a:cubicBezTo>
                    <a:pt x="119" y="91"/>
                    <a:pt x="121" y="94"/>
                    <a:pt x="121" y="96"/>
                  </a:cubicBezTo>
                  <a:cubicBezTo>
                    <a:pt x="121" y="96"/>
                    <a:pt x="144" y="86"/>
                    <a:pt x="152" y="100"/>
                  </a:cubicBezTo>
                  <a:cubicBezTo>
                    <a:pt x="152" y="100"/>
                    <a:pt x="162" y="78"/>
                    <a:pt x="184" y="75"/>
                  </a:cubicBezTo>
                  <a:cubicBezTo>
                    <a:pt x="184" y="75"/>
                    <a:pt x="158" y="72"/>
                    <a:pt x="154" y="54"/>
                  </a:cubicBezTo>
                  <a:close/>
                  <a:moveTo>
                    <a:pt x="74" y="62"/>
                  </a:moveTo>
                  <a:cubicBezTo>
                    <a:pt x="74" y="62"/>
                    <a:pt x="74" y="62"/>
                    <a:pt x="73" y="62"/>
                  </a:cubicBezTo>
                  <a:cubicBezTo>
                    <a:pt x="74" y="62"/>
                    <a:pt x="74" y="62"/>
                    <a:pt x="74" y="62"/>
                  </a:cubicBezTo>
                  <a:cubicBezTo>
                    <a:pt x="74" y="62"/>
                    <a:pt x="74" y="62"/>
                    <a:pt x="74"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2" name="Freeform 231"/>
            <p:cNvSpPr/>
            <p:nvPr/>
          </p:nvSpPr>
          <p:spPr bwMode="auto">
            <a:xfrm>
              <a:off x="2621" y="2221"/>
              <a:ext cx="30" cy="32"/>
            </a:xfrm>
            <a:custGeom>
              <a:avLst/>
              <a:gdLst>
                <a:gd name="T0" fmla="*/ 7 w 21"/>
                <a:gd name="T1" fmla="*/ 21 h 22"/>
                <a:gd name="T2" fmla="*/ 10 w 21"/>
                <a:gd name="T3" fmla="*/ 22 h 22"/>
                <a:gd name="T4" fmla="*/ 14 w 21"/>
                <a:gd name="T5" fmla="*/ 21 h 22"/>
                <a:gd name="T6" fmla="*/ 21 w 21"/>
                <a:gd name="T7" fmla="*/ 11 h 22"/>
                <a:gd name="T8" fmla="*/ 10 w 21"/>
                <a:gd name="T9" fmla="*/ 0 h 22"/>
                <a:gd name="T10" fmla="*/ 0 w 21"/>
                <a:gd name="T11" fmla="*/ 11 h 22"/>
                <a:gd name="T12" fmla="*/ 7 w 21"/>
                <a:gd name="T13" fmla="*/ 21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7" y="21"/>
                  </a:moveTo>
                  <a:cubicBezTo>
                    <a:pt x="8" y="21"/>
                    <a:pt x="9" y="22"/>
                    <a:pt x="10" y="22"/>
                  </a:cubicBezTo>
                  <a:cubicBezTo>
                    <a:pt x="12" y="22"/>
                    <a:pt x="13" y="21"/>
                    <a:pt x="14" y="21"/>
                  </a:cubicBezTo>
                  <a:cubicBezTo>
                    <a:pt x="18" y="19"/>
                    <a:pt x="21" y="15"/>
                    <a:pt x="21" y="11"/>
                  </a:cubicBezTo>
                  <a:cubicBezTo>
                    <a:pt x="21" y="5"/>
                    <a:pt x="16" y="0"/>
                    <a:pt x="10" y="0"/>
                  </a:cubicBezTo>
                  <a:cubicBezTo>
                    <a:pt x="4" y="0"/>
                    <a:pt x="0" y="5"/>
                    <a:pt x="0" y="11"/>
                  </a:cubicBezTo>
                  <a:cubicBezTo>
                    <a:pt x="0" y="16"/>
                    <a:pt x="3" y="19"/>
                    <a:pt x="7"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3" name="Freeform 232"/>
            <p:cNvSpPr>
              <a:spLocks noEditPoints="1"/>
            </p:cNvSpPr>
            <p:nvPr/>
          </p:nvSpPr>
          <p:spPr bwMode="auto">
            <a:xfrm>
              <a:off x="2557" y="2254"/>
              <a:ext cx="156" cy="205"/>
            </a:xfrm>
            <a:custGeom>
              <a:avLst/>
              <a:gdLst>
                <a:gd name="T0" fmla="*/ 110 w 110"/>
                <a:gd name="T1" fmla="*/ 128 h 144"/>
                <a:gd name="T2" fmla="*/ 55 w 110"/>
                <a:gd name="T3" fmla="*/ 1 h 144"/>
                <a:gd name="T4" fmla="*/ 0 w 110"/>
                <a:gd name="T5" fmla="*/ 128 h 144"/>
                <a:gd name="T6" fmla="*/ 109 w 110"/>
                <a:gd name="T7" fmla="*/ 128 h 144"/>
                <a:gd name="T8" fmla="*/ 86 w 110"/>
                <a:gd name="T9" fmla="*/ 82 h 144"/>
                <a:gd name="T10" fmla="*/ 89 w 110"/>
                <a:gd name="T11" fmla="*/ 86 h 144"/>
                <a:gd name="T12" fmla="*/ 86 w 110"/>
                <a:gd name="T13" fmla="*/ 90 h 144"/>
                <a:gd name="T14" fmla="*/ 81 w 110"/>
                <a:gd name="T15" fmla="*/ 89 h 144"/>
                <a:gd name="T16" fmla="*/ 80 w 110"/>
                <a:gd name="T17" fmla="*/ 83 h 144"/>
                <a:gd name="T18" fmla="*/ 75 w 110"/>
                <a:gd name="T19" fmla="*/ 104 h 144"/>
                <a:gd name="T20" fmla="*/ 92 w 110"/>
                <a:gd name="T21" fmla="*/ 111 h 144"/>
                <a:gd name="T22" fmla="*/ 91 w 110"/>
                <a:gd name="T23" fmla="*/ 129 h 144"/>
                <a:gd name="T24" fmla="*/ 73 w 110"/>
                <a:gd name="T25" fmla="*/ 134 h 144"/>
                <a:gd name="T26" fmla="*/ 63 w 110"/>
                <a:gd name="T27" fmla="*/ 119 h 144"/>
                <a:gd name="T28" fmla="*/ 75 w 110"/>
                <a:gd name="T29" fmla="*/ 104 h 144"/>
                <a:gd name="T30" fmla="*/ 69 w 110"/>
                <a:gd name="T31" fmla="*/ 38 h 144"/>
                <a:gd name="T32" fmla="*/ 73 w 110"/>
                <a:gd name="T33" fmla="*/ 43 h 144"/>
                <a:gd name="T34" fmla="*/ 69 w 110"/>
                <a:gd name="T35" fmla="*/ 49 h 144"/>
                <a:gd name="T36" fmla="*/ 63 w 110"/>
                <a:gd name="T37" fmla="*/ 47 h 144"/>
                <a:gd name="T38" fmla="*/ 62 w 110"/>
                <a:gd name="T39" fmla="*/ 40 h 144"/>
                <a:gd name="T40" fmla="*/ 53 w 110"/>
                <a:gd name="T41" fmla="*/ 17 h 144"/>
                <a:gd name="T42" fmla="*/ 55 w 110"/>
                <a:gd name="T43" fmla="*/ 17 h 144"/>
                <a:gd name="T44" fmla="*/ 55 w 110"/>
                <a:gd name="T45" fmla="*/ 20 h 144"/>
                <a:gd name="T46" fmla="*/ 53 w 110"/>
                <a:gd name="T47" fmla="*/ 20 h 144"/>
                <a:gd name="T48" fmla="*/ 52 w 110"/>
                <a:gd name="T49" fmla="*/ 19 h 144"/>
                <a:gd name="T50" fmla="*/ 53 w 110"/>
                <a:gd name="T51" fmla="*/ 17 h 144"/>
                <a:gd name="T52" fmla="*/ 56 w 110"/>
                <a:gd name="T53" fmla="*/ 56 h 144"/>
                <a:gd name="T54" fmla="*/ 63 w 110"/>
                <a:gd name="T55" fmla="*/ 65 h 144"/>
                <a:gd name="T56" fmla="*/ 57 w 110"/>
                <a:gd name="T57" fmla="*/ 75 h 144"/>
                <a:gd name="T58" fmla="*/ 46 w 110"/>
                <a:gd name="T59" fmla="*/ 71 h 144"/>
                <a:gd name="T60" fmla="*/ 45 w 110"/>
                <a:gd name="T61" fmla="*/ 60 h 144"/>
                <a:gd name="T62" fmla="*/ 29 w 110"/>
                <a:gd name="T63" fmla="*/ 97 h 144"/>
                <a:gd name="T64" fmla="*/ 35 w 110"/>
                <a:gd name="T65" fmla="*/ 99 h 144"/>
                <a:gd name="T66" fmla="*/ 35 w 110"/>
                <a:gd name="T67" fmla="*/ 105 h 144"/>
                <a:gd name="T68" fmla="*/ 29 w 110"/>
                <a:gd name="T69" fmla="*/ 107 h 144"/>
                <a:gd name="T70" fmla="*/ 26 w 110"/>
                <a:gd name="T71" fmla="*/ 102 h 144"/>
                <a:gd name="T72" fmla="*/ 29 w 110"/>
                <a:gd name="T73" fmla="*/ 9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0" h="144">
                  <a:moveTo>
                    <a:pt x="109" y="128"/>
                  </a:moveTo>
                  <a:cubicBezTo>
                    <a:pt x="109" y="128"/>
                    <a:pt x="110" y="128"/>
                    <a:pt x="110" y="128"/>
                  </a:cubicBezTo>
                  <a:cubicBezTo>
                    <a:pt x="59" y="0"/>
                    <a:pt x="59" y="0"/>
                    <a:pt x="59" y="0"/>
                  </a:cubicBezTo>
                  <a:cubicBezTo>
                    <a:pt x="58" y="0"/>
                    <a:pt x="57" y="1"/>
                    <a:pt x="55" y="1"/>
                  </a:cubicBezTo>
                  <a:cubicBezTo>
                    <a:pt x="54" y="1"/>
                    <a:pt x="53" y="0"/>
                    <a:pt x="52" y="0"/>
                  </a:cubicBezTo>
                  <a:cubicBezTo>
                    <a:pt x="0" y="128"/>
                    <a:pt x="0" y="128"/>
                    <a:pt x="0" y="128"/>
                  </a:cubicBezTo>
                  <a:cubicBezTo>
                    <a:pt x="1" y="128"/>
                    <a:pt x="1" y="128"/>
                    <a:pt x="2" y="129"/>
                  </a:cubicBezTo>
                  <a:cubicBezTo>
                    <a:pt x="2" y="129"/>
                    <a:pt x="52" y="144"/>
                    <a:pt x="109" y="128"/>
                  </a:cubicBezTo>
                  <a:close/>
                  <a:moveTo>
                    <a:pt x="84" y="84"/>
                  </a:moveTo>
                  <a:cubicBezTo>
                    <a:pt x="86" y="82"/>
                    <a:pt x="86" y="82"/>
                    <a:pt x="86" y="82"/>
                  </a:cubicBezTo>
                  <a:cubicBezTo>
                    <a:pt x="86" y="85"/>
                    <a:pt x="86" y="85"/>
                    <a:pt x="86" y="85"/>
                  </a:cubicBezTo>
                  <a:cubicBezTo>
                    <a:pt x="89" y="86"/>
                    <a:pt x="89" y="86"/>
                    <a:pt x="89" y="86"/>
                  </a:cubicBezTo>
                  <a:cubicBezTo>
                    <a:pt x="86" y="87"/>
                    <a:pt x="86" y="87"/>
                    <a:pt x="86" y="87"/>
                  </a:cubicBezTo>
                  <a:cubicBezTo>
                    <a:pt x="86" y="90"/>
                    <a:pt x="86" y="90"/>
                    <a:pt x="86" y="90"/>
                  </a:cubicBezTo>
                  <a:cubicBezTo>
                    <a:pt x="84" y="88"/>
                    <a:pt x="84" y="88"/>
                    <a:pt x="84" y="88"/>
                  </a:cubicBezTo>
                  <a:cubicBezTo>
                    <a:pt x="81" y="89"/>
                    <a:pt x="81" y="89"/>
                    <a:pt x="81" y="89"/>
                  </a:cubicBezTo>
                  <a:cubicBezTo>
                    <a:pt x="82" y="86"/>
                    <a:pt x="82" y="86"/>
                    <a:pt x="82" y="86"/>
                  </a:cubicBezTo>
                  <a:cubicBezTo>
                    <a:pt x="80" y="83"/>
                    <a:pt x="80" y="83"/>
                    <a:pt x="80" y="83"/>
                  </a:cubicBezTo>
                  <a:lnTo>
                    <a:pt x="84" y="84"/>
                  </a:lnTo>
                  <a:close/>
                  <a:moveTo>
                    <a:pt x="75" y="104"/>
                  </a:moveTo>
                  <a:cubicBezTo>
                    <a:pt x="81" y="113"/>
                    <a:pt x="81" y="113"/>
                    <a:pt x="81" y="113"/>
                  </a:cubicBezTo>
                  <a:cubicBezTo>
                    <a:pt x="92" y="111"/>
                    <a:pt x="92" y="111"/>
                    <a:pt x="92" y="111"/>
                  </a:cubicBezTo>
                  <a:cubicBezTo>
                    <a:pt x="85" y="120"/>
                    <a:pt x="85" y="120"/>
                    <a:pt x="85" y="120"/>
                  </a:cubicBezTo>
                  <a:cubicBezTo>
                    <a:pt x="91" y="129"/>
                    <a:pt x="91" y="129"/>
                    <a:pt x="91" y="129"/>
                  </a:cubicBezTo>
                  <a:cubicBezTo>
                    <a:pt x="80" y="125"/>
                    <a:pt x="80" y="125"/>
                    <a:pt x="80" y="125"/>
                  </a:cubicBezTo>
                  <a:cubicBezTo>
                    <a:pt x="73" y="134"/>
                    <a:pt x="73" y="134"/>
                    <a:pt x="73" y="134"/>
                  </a:cubicBezTo>
                  <a:cubicBezTo>
                    <a:pt x="73" y="123"/>
                    <a:pt x="73" y="123"/>
                    <a:pt x="73" y="123"/>
                  </a:cubicBezTo>
                  <a:cubicBezTo>
                    <a:pt x="63" y="119"/>
                    <a:pt x="63" y="119"/>
                    <a:pt x="63" y="119"/>
                  </a:cubicBezTo>
                  <a:cubicBezTo>
                    <a:pt x="74" y="115"/>
                    <a:pt x="74" y="115"/>
                    <a:pt x="74" y="115"/>
                  </a:cubicBezTo>
                  <a:lnTo>
                    <a:pt x="75" y="104"/>
                  </a:lnTo>
                  <a:close/>
                  <a:moveTo>
                    <a:pt x="66" y="41"/>
                  </a:moveTo>
                  <a:cubicBezTo>
                    <a:pt x="69" y="38"/>
                    <a:pt x="69" y="38"/>
                    <a:pt x="69" y="38"/>
                  </a:cubicBezTo>
                  <a:cubicBezTo>
                    <a:pt x="69" y="42"/>
                    <a:pt x="69" y="42"/>
                    <a:pt x="69" y="42"/>
                  </a:cubicBezTo>
                  <a:cubicBezTo>
                    <a:pt x="73" y="43"/>
                    <a:pt x="73" y="43"/>
                    <a:pt x="73" y="43"/>
                  </a:cubicBezTo>
                  <a:cubicBezTo>
                    <a:pt x="69" y="45"/>
                    <a:pt x="69" y="45"/>
                    <a:pt x="69" y="45"/>
                  </a:cubicBezTo>
                  <a:cubicBezTo>
                    <a:pt x="69" y="49"/>
                    <a:pt x="69" y="49"/>
                    <a:pt x="69" y="49"/>
                  </a:cubicBezTo>
                  <a:cubicBezTo>
                    <a:pt x="67" y="46"/>
                    <a:pt x="67" y="46"/>
                    <a:pt x="67" y="46"/>
                  </a:cubicBezTo>
                  <a:cubicBezTo>
                    <a:pt x="63" y="47"/>
                    <a:pt x="63" y="47"/>
                    <a:pt x="63" y="47"/>
                  </a:cubicBezTo>
                  <a:cubicBezTo>
                    <a:pt x="65" y="43"/>
                    <a:pt x="65" y="43"/>
                    <a:pt x="65" y="43"/>
                  </a:cubicBezTo>
                  <a:cubicBezTo>
                    <a:pt x="62" y="40"/>
                    <a:pt x="62" y="40"/>
                    <a:pt x="62" y="40"/>
                  </a:cubicBezTo>
                  <a:lnTo>
                    <a:pt x="66" y="41"/>
                  </a:lnTo>
                  <a:close/>
                  <a:moveTo>
                    <a:pt x="53" y="17"/>
                  </a:moveTo>
                  <a:cubicBezTo>
                    <a:pt x="55" y="14"/>
                    <a:pt x="55" y="14"/>
                    <a:pt x="55" y="14"/>
                  </a:cubicBezTo>
                  <a:cubicBezTo>
                    <a:pt x="55" y="17"/>
                    <a:pt x="55" y="17"/>
                    <a:pt x="55" y="17"/>
                  </a:cubicBezTo>
                  <a:cubicBezTo>
                    <a:pt x="58" y="18"/>
                    <a:pt x="58" y="18"/>
                    <a:pt x="58" y="18"/>
                  </a:cubicBezTo>
                  <a:cubicBezTo>
                    <a:pt x="55" y="20"/>
                    <a:pt x="55" y="20"/>
                    <a:pt x="55" y="20"/>
                  </a:cubicBezTo>
                  <a:cubicBezTo>
                    <a:pt x="55" y="23"/>
                    <a:pt x="55" y="23"/>
                    <a:pt x="55" y="23"/>
                  </a:cubicBezTo>
                  <a:cubicBezTo>
                    <a:pt x="53" y="20"/>
                    <a:pt x="53" y="20"/>
                    <a:pt x="53" y="20"/>
                  </a:cubicBezTo>
                  <a:cubicBezTo>
                    <a:pt x="50" y="21"/>
                    <a:pt x="50" y="21"/>
                    <a:pt x="50" y="21"/>
                  </a:cubicBezTo>
                  <a:cubicBezTo>
                    <a:pt x="52" y="19"/>
                    <a:pt x="52" y="19"/>
                    <a:pt x="52" y="19"/>
                  </a:cubicBezTo>
                  <a:cubicBezTo>
                    <a:pt x="50" y="16"/>
                    <a:pt x="50" y="16"/>
                    <a:pt x="50" y="16"/>
                  </a:cubicBezTo>
                  <a:lnTo>
                    <a:pt x="53" y="17"/>
                  </a:lnTo>
                  <a:close/>
                  <a:moveTo>
                    <a:pt x="52" y="61"/>
                  </a:moveTo>
                  <a:cubicBezTo>
                    <a:pt x="56" y="56"/>
                    <a:pt x="56" y="56"/>
                    <a:pt x="56" y="56"/>
                  </a:cubicBezTo>
                  <a:cubicBezTo>
                    <a:pt x="57" y="63"/>
                    <a:pt x="57" y="63"/>
                    <a:pt x="57" y="63"/>
                  </a:cubicBezTo>
                  <a:cubicBezTo>
                    <a:pt x="63" y="65"/>
                    <a:pt x="63" y="65"/>
                    <a:pt x="63" y="65"/>
                  </a:cubicBezTo>
                  <a:cubicBezTo>
                    <a:pt x="57" y="68"/>
                    <a:pt x="57" y="68"/>
                    <a:pt x="57" y="68"/>
                  </a:cubicBezTo>
                  <a:cubicBezTo>
                    <a:pt x="57" y="75"/>
                    <a:pt x="57" y="75"/>
                    <a:pt x="57" y="75"/>
                  </a:cubicBezTo>
                  <a:cubicBezTo>
                    <a:pt x="52" y="69"/>
                    <a:pt x="52" y="69"/>
                    <a:pt x="52" y="69"/>
                  </a:cubicBezTo>
                  <a:cubicBezTo>
                    <a:pt x="46" y="71"/>
                    <a:pt x="46" y="71"/>
                    <a:pt x="46" y="71"/>
                  </a:cubicBezTo>
                  <a:cubicBezTo>
                    <a:pt x="49" y="65"/>
                    <a:pt x="49" y="65"/>
                    <a:pt x="49" y="65"/>
                  </a:cubicBezTo>
                  <a:cubicBezTo>
                    <a:pt x="45" y="60"/>
                    <a:pt x="45" y="60"/>
                    <a:pt x="45" y="60"/>
                  </a:cubicBezTo>
                  <a:lnTo>
                    <a:pt x="52" y="61"/>
                  </a:lnTo>
                  <a:close/>
                  <a:moveTo>
                    <a:pt x="29" y="97"/>
                  </a:moveTo>
                  <a:cubicBezTo>
                    <a:pt x="34" y="90"/>
                    <a:pt x="34" y="90"/>
                    <a:pt x="34" y="90"/>
                  </a:cubicBezTo>
                  <a:cubicBezTo>
                    <a:pt x="35" y="99"/>
                    <a:pt x="35" y="99"/>
                    <a:pt x="35" y="99"/>
                  </a:cubicBezTo>
                  <a:cubicBezTo>
                    <a:pt x="43" y="102"/>
                    <a:pt x="43" y="102"/>
                    <a:pt x="43" y="102"/>
                  </a:cubicBezTo>
                  <a:cubicBezTo>
                    <a:pt x="35" y="105"/>
                    <a:pt x="35" y="105"/>
                    <a:pt x="35" y="105"/>
                  </a:cubicBezTo>
                  <a:cubicBezTo>
                    <a:pt x="35" y="114"/>
                    <a:pt x="35" y="114"/>
                    <a:pt x="35" y="114"/>
                  </a:cubicBezTo>
                  <a:cubicBezTo>
                    <a:pt x="29" y="107"/>
                    <a:pt x="29" y="107"/>
                    <a:pt x="29" y="107"/>
                  </a:cubicBezTo>
                  <a:cubicBezTo>
                    <a:pt x="21" y="110"/>
                    <a:pt x="21" y="110"/>
                    <a:pt x="21" y="110"/>
                  </a:cubicBezTo>
                  <a:cubicBezTo>
                    <a:pt x="26" y="102"/>
                    <a:pt x="26" y="102"/>
                    <a:pt x="26" y="102"/>
                  </a:cubicBezTo>
                  <a:cubicBezTo>
                    <a:pt x="20" y="95"/>
                    <a:pt x="20" y="95"/>
                    <a:pt x="20" y="95"/>
                  </a:cubicBezTo>
                  <a:lnTo>
                    <a:pt x="29"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4" name="Freeform 233"/>
            <p:cNvSpPr/>
            <p:nvPr/>
          </p:nvSpPr>
          <p:spPr bwMode="auto">
            <a:xfrm>
              <a:off x="2533" y="2442"/>
              <a:ext cx="204" cy="62"/>
            </a:xfrm>
            <a:custGeom>
              <a:avLst/>
              <a:gdLst>
                <a:gd name="T0" fmla="*/ 142 w 144"/>
                <a:gd name="T1" fmla="*/ 11 h 44"/>
                <a:gd name="T2" fmla="*/ 127 w 144"/>
                <a:gd name="T3" fmla="*/ 2 h 44"/>
                <a:gd name="T4" fmla="*/ 126 w 144"/>
                <a:gd name="T5" fmla="*/ 2 h 44"/>
                <a:gd name="T6" fmla="*/ 19 w 144"/>
                <a:gd name="T7" fmla="*/ 2 h 44"/>
                <a:gd name="T8" fmla="*/ 17 w 144"/>
                <a:gd name="T9" fmla="*/ 2 h 44"/>
                <a:gd name="T10" fmla="*/ 2 w 144"/>
                <a:gd name="T11" fmla="*/ 10 h 44"/>
                <a:gd name="T12" fmla="*/ 11 w 144"/>
                <a:gd name="T13" fmla="*/ 26 h 44"/>
                <a:gd name="T14" fmla="*/ 133 w 144"/>
                <a:gd name="T15" fmla="*/ 26 h 44"/>
                <a:gd name="T16" fmla="*/ 142 w 144"/>
                <a:gd name="T17" fmla="*/ 1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44">
                  <a:moveTo>
                    <a:pt x="142" y="11"/>
                  </a:moveTo>
                  <a:cubicBezTo>
                    <a:pt x="140" y="4"/>
                    <a:pt x="133" y="0"/>
                    <a:pt x="127" y="2"/>
                  </a:cubicBezTo>
                  <a:cubicBezTo>
                    <a:pt x="127" y="2"/>
                    <a:pt x="126" y="2"/>
                    <a:pt x="126" y="2"/>
                  </a:cubicBezTo>
                  <a:cubicBezTo>
                    <a:pt x="69" y="18"/>
                    <a:pt x="19" y="2"/>
                    <a:pt x="19" y="2"/>
                  </a:cubicBezTo>
                  <a:cubicBezTo>
                    <a:pt x="18" y="2"/>
                    <a:pt x="18" y="2"/>
                    <a:pt x="17" y="2"/>
                  </a:cubicBezTo>
                  <a:cubicBezTo>
                    <a:pt x="11" y="0"/>
                    <a:pt x="4" y="4"/>
                    <a:pt x="2" y="10"/>
                  </a:cubicBezTo>
                  <a:cubicBezTo>
                    <a:pt x="0" y="17"/>
                    <a:pt x="4" y="24"/>
                    <a:pt x="11" y="26"/>
                  </a:cubicBezTo>
                  <a:cubicBezTo>
                    <a:pt x="13" y="27"/>
                    <a:pt x="68" y="44"/>
                    <a:pt x="133" y="26"/>
                  </a:cubicBezTo>
                  <a:cubicBezTo>
                    <a:pt x="140" y="24"/>
                    <a:pt x="144" y="17"/>
                    <a:pt x="14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5" name="Freeform 234"/>
            <p:cNvSpPr/>
            <p:nvPr/>
          </p:nvSpPr>
          <p:spPr bwMode="auto">
            <a:xfrm>
              <a:off x="2876" y="2285"/>
              <a:ext cx="326" cy="177"/>
            </a:xfrm>
            <a:custGeom>
              <a:avLst/>
              <a:gdLst>
                <a:gd name="T0" fmla="*/ 194 w 229"/>
                <a:gd name="T1" fmla="*/ 71 h 124"/>
                <a:gd name="T2" fmla="*/ 194 w 229"/>
                <a:gd name="T3" fmla="*/ 63 h 124"/>
                <a:gd name="T4" fmla="*/ 146 w 229"/>
                <a:gd name="T5" fmla="*/ 63 h 124"/>
                <a:gd name="T6" fmla="*/ 151 w 229"/>
                <a:gd name="T7" fmla="*/ 55 h 124"/>
                <a:gd name="T8" fmla="*/ 160 w 229"/>
                <a:gd name="T9" fmla="*/ 48 h 124"/>
                <a:gd name="T10" fmla="*/ 168 w 229"/>
                <a:gd name="T11" fmla="*/ 34 h 124"/>
                <a:gd name="T12" fmla="*/ 180 w 229"/>
                <a:gd name="T13" fmla="*/ 18 h 124"/>
                <a:gd name="T14" fmla="*/ 180 w 229"/>
                <a:gd name="T15" fmla="*/ 0 h 124"/>
                <a:gd name="T16" fmla="*/ 124 w 229"/>
                <a:gd name="T17" fmla="*/ 29 h 124"/>
                <a:gd name="T18" fmla="*/ 119 w 229"/>
                <a:gd name="T19" fmla="*/ 49 h 124"/>
                <a:gd name="T20" fmla="*/ 120 w 229"/>
                <a:gd name="T21" fmla="*/ 63 h 124"/>
                <a:gd name="T22" fmla="*/ 114 w 229"/>
                <a:gd name="T23" fmla="*/ 63 h 124"/>
                <a:gd name="T24" fmla="*/ 115 w 229"/>
                <a:gd name="T25" fmla="*/ 60 h 124"/>
                <a:gd name="T26" fmla="*/ 93 w 229"/>
                <a:gd name="T27" fmla="*/ 39 h 124"/>
                <a:gd name="T28" fmla="*/ 72 w 229"/>
                <a:gd name="T29" fmla="*/ 60 h 124"/>
                <a:gd name="T30" fmla="*/ 72 w 229"/>
                <a:gd name="T31" fmla="*/ 66 h 124"/>
                <a:gd name="T32" fmla="*/ 66 w 229"/>
                <a:gd name="T33" fmla="*/ 66 h 124"/>
                <a:gd name="T34" fmla="*/ 57 w 229"/>
                <a:gd name="T35" fmla="*/ 59 h 124"/>
                <a:gd name="T36" fmla="*/ 48 w 229"/>
                <a:gd name="T37" fmla="*/ 66 h 124"/>
                <a:gd name="T38" fmla="*/ 27 w 229"/>
                <a:gd name="T39" fmla="*/ 66 h 124"/>
                <a:gd name="T40" fmla="*/ 4 w 229"/>
                <a:gd name="T41" fmla="*/ 54 h 124"/>
                <a:gd name="T42" fmla="*/ 0 w 229"/>
                <a:gd name="T43" fmla="*/ 54 h 124"/>
                <a:gd name="T44" fmla="*/ 0 w 229"/>
                <a:gd name="T45" fmla="*/ 81 h 124"/>
                <a:gd name="T46" fmla="*/ 4 w 229"/>
                <a:gd name="T47" fmla="*/ 81 h 124"/>
                <a:gd name="T48" fmla="*/ 27 w 229"/>
                <a:gd name="T49" fmla="*/ 69 h 124"/>
                <a:gd name="T50" fmla="*/ 48 w 229"/>
                <a:gd name="T51" fmla="*/ 69 h 124"/>
                <a:gd name="T52" fmla="*/ 57 w 229"/>
                <a:gd name="T53" fmla="*/ 77 h 124"/>
                <a:gd name="T54" fmla="*/ 66 w 229"/>
                <a:gd name="T55" fmla="*/ 69 h 124"/>
                <a:gd name="T56" fmla="*/ 73 w 229"/>
                <a:gd name="T57" fmla="*/ 69 h 124"/>
                <a:gd name="T58" fmla="*/ 93 w 229"/>
                <a:gd name="T59" fmla="*/ 82 h 124"/>
                <a:gd name="T60" fmla="*/ 99 w 229"/>
                <a:gd name="T61" fmla="*/ 81 h 124"/>
                <a:gd name="T62" fmla="*/ 101 w 229"/>
                <a:gd name="T63" fmla="*/ 83 h 124"/>
                <a:gd name="T64" fmla="*/ 69 w 229"/>
                <a:gd name="T65" fmla="*/ 72 h 124"/>
                <a:gd name="T66" fmla="*/ 43 w 229"/>
                <a:gd name="T67" fmla="*/ 99 h 124"/>
                <a:gd name="T68" fmla="*/ 109 w 229"/>
                <a:gd name="T69" fmla="*/ 92 h 124"/>
                <a:gd name="T70" fmla="*/ 194 w 229"/>
                <a:gd name="T71" fmla="*/ 124 h 124"/>
                <a:gd name="T72" fmla="*/ 194 w 229"/>
                <a:gd name="T73" fmla="*/ 88 h 124"/>
                <a:gd name="T74" fmla="*/ 194 w 229"/>
                <a:gd name="T75" fmla="*/ 71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9" h="124">
                  <a:moveTo>
                    <a:pt x="194" y="71"/>
                  </a:moveTo>
                  <a:cubicBezTo>
                    <a:pt x="194" y="63"/>
                    <a:pt x="194" y="63"/>
                    <a:pt x="194" y="63"/>
                  </a:cubicBezTo>
                  <a:cubicBezTo>
                    <a:pt x="146" y="63"/>
                    <a:pt x="146" y="63"/>
                    <a:pt x="146" y="63"/>
                  </a:cubicBezTo>
                  <a:cubicBezTo>
                    <a:pt x="152" y="60"/>
                    <a:pt x="151" y="55"/>
                    <a:pt x="151" y="55"/>
                  </a:cubicBezTo>
                  <a:cubicBezTo>
                    <a:pt x="161" y="56"/>
                    <a:pt x="160" y="48"/>
                    <a:pt x="160" y="48"/>
                  </a:cubicBezTo>
                  <a:cubicBezTo>
                    <a:pt x="173" y="47"/>
                    <a:pt x="168" y="34"/>
                    <a:pt x="168" y="34"/>
                  </a:cubicBezTo>
                  <a:cubicBezTo>
                    <a:pt x="183" y="29"/>
                    <a:pt x="180" y="18"/>
                    <a:pt x="180" y="18"/>
                  </a:cubicBezTo>
                  <a:cubicBezTo>
                    <a:pt x="196" y="2"/>
                    <a:pt x="180" y="0"/>
                    <a:pt x="180" y="0"/>
                  </a:cubicBezTo>
                  <a:cubicBezTo>
                    <a:pt x="177" y="13"/>
                    <a:pt x="138" y="24"/>
                    <a:pt x="124" y="29"/>
                  </a:cubicBezTo>
                  <a:cubicBezTo>
                    <a:pt x="111" y="33"/>
                    <a:pt x="105" y="38"/>
                    <a:pt x="119" y="49"/>
                  </a:cubicBezTo>
                  <a:cubicBezTo>
                    <a:pt x="125" y="55"/>
                    <a:pt x="124" y="60"/>
                    <a:pt x="120" y="63"/>
                  </a:cubicBezTo>
                  <a:cubicBezTo>
                    <a:pt x="114" y="63"/>
                    <a:pt x="114" y="63"/>
                    <a:pt x="114" y="63"/>
                  </a:cubicBezTo>
                  <a:cubicBezTo>
                    <a:pt x="114" y="62"/>
                    <a:pt x="115" y="61"/>
                    <a:pt x="115" y="60"/>
                  </a:cubicBezTo>
                  <a:cubicBezTo>
                    <a:pt x="115" y="49"/>
                    <a:pt x="105" y="39"/>
                    <a:pt x="93" y="39"/>
                  </a:cubicBezTo>
                  <a:cubicBezTo>
                    <a:pt x="81" y="39"/>
                    <a:pt x="72" y="49"/>
                    <a:pt x="72" y="60"/>
                  </a:cubicBezTo>
                  <a:cubicBezTo>
                    <a:pt x="72" y="62"/>
                    <a:pt x="72" y="64"/>
                    <a:pt x="72" y="66"/>
                  </a:cubicBezTo>
                  <a:cubicBezTo>
                    <a:pt x="66" y="66"/>
                    <a:pt x="66" y="66"/>
                    <a:pt x="66" y="66"/>
                  </a:cubicBezTo>
                  <a:cubicBezTo>
                    <a:pt x="65" y="62"/>
                    <a:pt x="62" y="59"/>
                    <a:pt x="57" y="59"/>
                  </a:cubicBezTo>
                  <a:cubicBezTo>
                    <a:pt x="53" y="59"/>
                    <a:pt x="49" y="62"/>
                    <a:pt x="48" y="66"/>
                  </a:cubicBezTo>
                  <a:cubicBezTo>
                    <a:pt x="27" y="66"/>
                    <a:pt x="27" y="66"/>
                    <a:pt x="27" y="66"/>
                  </a:cubicBezTo>
                  <a:cubicBezTo>
                    <a:pt x="27" y="66"/>
                    <a:pt x="8" y="65"/>
                    <a:pt x="4" y="54"/>
                  </a:cubicBezTo>
                  <a:cubicBezTo>
                    <a:pt x="4" y="54"/>
                    <a:pt x="0" y="50"/>
                    <a:pt x="0" y="54"/>
                  </a:cubicBezTo>
                  <a:cubicBezTo>
                    <a:pt x="0" y="81"/>
                    <a:pt x="0" y="81"/>
                    <a:pt x="0" y="81"/>
                  </a:cubicBezTo>
                  <a:cubicBezTo>
                    <a:pt x="0" y="84"/>
                    <a:pt x="4" y="81"/>
                    <a:pt x="4" y="81"/>
                  </a:cubicBezTo>
                  <a:cubicBezTo>
                    <a:pt x="8" y="69"/>
                    <a:pt x="27" y="69"/>
                    <a:pt x="27" y="69"/>
                  </a:cubicBezTo>
                  <a:cubicBezTo>
                    <a:pt x="48" y="69"/>
                    <a:pt x="48" y="69"/>
                    <a:pt x="48" y="69"/>
                  </a:cubicBezTo>
                  <a:cubicBezTo>
                    <a:pt x="49" y="73"/>
                    <a:pt x="52" y="77"/>
                    <a:pt x="57" y="77"/>
                  </a:cubicBezTo>
                  <a:cubicBezTo>
                    <a:pt x="62" y="77"/>
                    <a:pt x="66" y="73"/>
                    <a:pt x="66" y="69"/>
                  </a:cubicBezTo>
                  <a:cubicBezTo>
                    <a:pt x="73" y="69"/>
                    <a:pt x="73" y="69"/>
                    <a:pt x="73" y="69"/>
                  </a:cubicBezTo>
                  <a:cubicBezTo>
                    <a:pt x="76" y="76"/>
                    <a:pt x="84" y="82"/>
                    <a:pt x="93" y="82"/>
                  </a:cubicBezTo>
                  <a:cubicBezTo>
                    <a:pt x="95" y="82"/>
                    <a:pt x="97" y="81"/>
                    <a:pt x="99" y="81"/>
                  </a:cubicBezTo>
                  <a:cubicBezTo>
                    <a:pt x="100" y="82"/>
                    <a:pt x="100" y="83"/>
                    <a:pt x="101" y="83"/>
                  </a:cubicBezTo>
                  <a:cubicBezTo>
                    <a:pt x="93" y="87"/>
                    <a:pt x="81" y="89"/>
                    <a:pt x="69" y="72"/>
                  </a:cubicBezTo>
                  <a:cubicBezTo>
                    <a:pt x="43" y="99"/>
                    <a:pt x="43" y="99"/>
                    <a:pt x="43" y="99"/>
                  </a:cubicBezTo>
                  <a:cubicBezTo>
                    <a:pt x="43" y="99"/>
                    <a:pt x="85" y="124"/>
                    <a:pt x="109" y="92"/>
                  </a:cubicBezTo>
                  <a:cubicBezTo>
                    <a:pt x="136" y="115"/>
                    <a:pt x="194" y="124"/>
                    <a:pt x="194" y="124"/>
                  </a:cubicBezTo>
                  <a:cubicBezTo>
                    <a:pt x="194" y="88"/>
                    <a:pt x="194" y="88"/>
                    <a:pt x="194" y="88"/>
                  </a:cubicBezTo>
                  <a:cubicBezTo>
                    <a:pt x="229" y="100"/>
                    <a:pt x="205" y="79"/>
                    <a:pt x="194"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6" name="Freeform 235"/>
            <p:cNvSpPr>
              <a:spLocks noEditPoints="1"/>
            </p:cNvSpPr>
            <p:nvPr/>
          </p:nvSpPr>
          <p:spPr bwMode="auto">
            <a:xfrm>
              <a:off x="3305" y="2308"/>
              <a:ext cx="262" cy="131"/>
            </a:xfrm>
            <a:custGeom>
              <a:avLst/>
              <a:gdLst>
                <a:gd name="T0" fmla="*/ 97 w 184"/>
                <a:gd name="T1" fmla="*/ 16 h 92"/>
                <a:gd name="T2" fmla="*/ 109 w 184"/>
                <a:gd name="T3" fmla="*/ 21 h 92"/>
                <a:gd name="T4" fmla="*/ 136 w 184"/>
                <a:gd name="T5" fmla="*/ 16 h 92"/>
                <a:gd name="T6" fmla="*/ 124 w 184"/>
                <a:gd name="T7" fmla="*/ 21 h 92"/>
                <a:gd name="T8" fmla="*/ 136 w 184"/>
                <a:gd name="T9" fmla="*/ 16 h 92"/>
                <a:gd name="T10" fmla="*/ 110 w 184"/>
                <a:gd name="T11" fmla="*/ 16 h 92"/>
                <a:gd name="T12" fmla="*/ 122 w 184"/>
                <a:gd name="T13" fmla="*/ 21 h 92"/>
                <a:gd name="T14" fmla="*/ 95 w 184"/>
                <a:gd name="T15" fmla="*/ 16 h 92"/>
                <a:gd name="T16" fmla="*/ 83 w 184"/>
                <a:gd name="T17" fmla="*/ 21 h 92"/>
                <a:gd name="T18" fmla="*/ 95 w 184"/>
                <a:gd name="T19" fmla="*/ 16 h 92"/>
                <a:gd name="T20" fmla="*/ 171 w 184"/>
                <a:gd name="T21" fmla="*/ 32 h 92"/>
                <a:gd name="T22" fmla="*/ 165 w 184"/>
                <a:gd name="T23" fmla="*/ 32 h 92"/>
                <a:gd name="T24" fmla="*/ 135 w 184"/>
                <a:gd name="T25" fmla="*/ 23 h 92"/>
                <a:gd name="T26" fmla="*/ 125 w 184"/>
                <a:gd name="T27" fmla="*/ 32 h 92"/>
                <a:gd name="T28" fmla="*/ 121 w 184"/>
                <a:gd name="T29" fmla="*/ 23 h 92"/>
                <a:gd name="T30" fmla="*/ 112 w 184"/>
                <a:gd name="T31" fmla="*/ 32 h 92"/>
                <a:gd name="T32" fmla="*/ 107 w 184"/>
                <a:gd name="T33" fmla="*/ 23 h 92"/>
                <a:gd name="T34" fmla="*/ 98 w 184"/>
                <a:gd name="T35" fmla="*/ 32 h 92"/>
                <a:gd name="T36" fmla="*/ 94 w 184"/>
                <a:gd name="T37" fmla="*/ 23 h 92"/>
                <a:gd name="T38" fmla="*/ 84 w 184"/>
                <a:gd name="T39" fmla="*/ 32 h 92"/>
                <a:gd name="T40" fmla="*/ 68 w 184"/>
                <a:gd name="T41" fmla="*/ 32 h 92"/>
                <a:gd name="T42" fmla="*/ 0 w 184"/>
                <a:gd name="T43" fmla="*/ 78 h 92"/>
                <a:gd name="T44" fmla="*/ 42 w 184"/>
                <a:gd name="T45" fmla="*/ 60 h 92"/>
                <a:gd name="T46" fmla="*/ 60 w 184"/>
                <a:gd name="T47" fmla="*/ 92 h 92"/>
                <a:gd name="T48" fmla="*/ 158 w 184"/>
                <a:gd name="T49" fmla="*/ 68 h 92"/>
                <a:gd name="T50" fmla="*/ 151 w 184"/>
                <a:gd name="T51" fmla="*/ 42 h 92"/>
                <a:gd name="T52" fmla="*/ 168 w 184"/>
                <a:gd name="T53" fmla="*/ 44 h 92"/>
                <a:gd name="T54" fmla="*/ 178 w 184"/>
                <a:gd name="T55" fmla="*/ 42 h 92"/>
                <a:gd name="T56" fmla="*/ 184 w 184"/>
                <a:gd name="T57" fmla="*/ 30 h 92"/>
                <a:gd name="T58" fmla="*/ 148 w 184"/>
                <a:gd name="T59" fmla="*/ 66 h 92"/>
                <a:gd name="T60" fmla="*/ 67 w 184"/>
                <a:gd name="T61" fmla="*/ 83 h 92"/>
                <a:gd name="T62" fmla="*/ 51 w 184"/>
                <a:gd name="T63" fmla="*/ 60 h 92"/>
                <a:gd name="T64" fmla="*/ 84 w 184"/>
                <a:gd name="T65" fmla="*/ 44 h 92"/>
                <a:gd name="T66" fmla="*/ 94 w 184"/>
                <a:gd name="T67" fmla="*/ 60 h 92"/>
                <a:gd name="T68" fmla="*/ 98 w 184"/>
                <a:gd name="T69" fmla="*/ 44 h 92"/>
                <a:gd name="T70" fmla="*/ 107 w 184"/>
                <a:gd name="T71" fmla="*/ 60 h 92"/>
                <a:gd name="T72" fmla="*/ 112 w 184"/>
                <a:gd name="T73" fmla="*/ 44 h 92"/>
                <a:gd name="T74" fmla="*/ 121 w 184"/>
                <a:gd name="T75" fmla="*/ 60 h 92"/>
                <a:gd name="T76" fmla="*/ 125 w 184"/>
                <a:gd name="T77" fmla="*/ 44 h 92"/>
                <a:gd name="T78" fmla="*/ 135 w 184"/>
                <a:gd name="T79" fmla="*/ 60 h 92"/>
                <a:gd name="T80" fmla="*/ 148 w 184"/>
                <a:gd name="T81" fmla="*/ 6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4" h="92">
                  <a:moveTo>
                    <a:pt x="109" y="16"/>
                  </a:moveTo>
                  <a:cubicBezTo>
                    <a:pt x="97" y="16"/>
                    <a:pt x="97" y="16"/>
                    <a:pt x="97" y="16"/>
                  </a:cubicBezTo>
                  <a:cubicBezTo>
                    <a:pt x="97" y="21"/>
                    <a:pt x="97" y="21"/>
                    <a:pt x="97" y="21"/>
                  </a:cubicBezTo>
                  <a:cubicBezTo>
                    <a:pt x="109" y="21"/>
                    <a:pt x="109" y="21"/>
                    <a:pt x="109" y="21"/>
                  </a:cubicBezTo>
                  <a:lnTo>
                    <a:pt x="109" y="16"/>
                  </a:lnTo>
                  <a:close/>
                  <a:moveTo>
                    <a:pt x="136" y="16"/>
                  </a:moveTo>
                  <a:cubicBezTo>
                    <a:pt x="124" y="16"/>
                    <a:pt x="124" y="16"/>
                    <a:pt x="124" y="16"/>
                  </a:cubicBezTo>
                  <a:cubicBezTo>
                    <a:pt x="124" y="21"/>
                    <a:pt x="124" y="21"/>
                    <a:pt x="124" y="21"/>
                  </a:cubicBezTo>
                  <a:cubicBezTo>
                    <a:pt x="136" y="21"/>
                    <a:pt x="136" y="21"/>
                    <a:pt x="136" y="21"/>
                  </a:cubicBezTo>
                  <a:lnTo>
                    <a:pt x="136" y="16"/>
                  </a:lnTo>
                  <a:close/>
                  <a:moveTo>
                    <a:pt x="122" y="16"/>
                  </a:moveTo>
                  <a:cubicBezTo>
                    <a:pt x="110" y="16"/>
                    <a:pt x="110" y="16"/>
                    <a:pt x="110" y="16"/>
                  </a:cubicBezTo>
                  <a:cubicBezTo>
                    <a:pt x="110" y="21"/>
                    <a:pt x="110" y="21"/>
                    <a:pt x="110" y="21"/>
                  </a:cubicBezTo>
                  <a:cubicBezTo>
                    <a:pt x="122" y="21"/>
                    <a:pt x="122" y="21"/>
                    <a:pt x="122" y="21"/>
                  </a:cubicBezTo>
                  <a:lnTo>
                    <a:pt x="122" y="16"/>
                  </a:lnTo>
                  <a:close/>
                  <a:moveTo>
                    <a:pt x="95" y="16"/>
                  </a:moveTo>
                  <a:cubicBezTo>
                    <a:pt x="83" y="16"/>
                    <a:pt x="83" y="16"/>
                    <a:pt x="83" y="16"/>
                  </a:cubicBezTo>
                  <a:cubicBezTo>
                    <a:pt x="83" y="21"/>
                    <a:pt x="83" y="21"/>
                    <a:pt x="83" y="21"/>
                  </a:cubicBezTo>
                  <a:cubicBezTo>
                    <a:pt x="95" y="21"/>
                    <a:pt x="95" y="21"/>
                    <a:pt x="95" y="21"/>
                  </a:cubicBezTo>
                  <a:lnTo>
                    <a:pt x="95" y="16"/>
                  </a:lnTo>
                  <a:close/>
                  <a:moveTo>
                    <a:pt x="178" y="32"/>
                  </a:moveTo>
                  <a:cubicBezTo>
                    <a:pt x="171" y="32"/>
                    <a:pt x="171" y="32"/>
                    <a:pt x="171" y="32"/>
                  </a:cubicBezTo>
                  <a:cubicBezTo>
                    <a:pt x="171" y="31"/>
                    <a:pt x="169" y="30"/>
                    <a:pt x="168" y="30"/>
                  </a:cubicBezTo>
                  <a:cubicBezTo>
                    <a:pt x="166" y="30"/>
                    <a:pt x="165" y="31"/>
                    <a:pt x="165" y="32"/>
                  </a:cubicBezTo>
                  <a:cubicBezTo>
                    <a:pt x="135" y="32"/>
                    <a:pt x="135" y="32"/>
                    <a:pt x="135" y="32"/>
                  </a:cubicBezTo>
                  <a:cubicBezTo>
                    <a:pt x="135" y="23"/>
                    <a:pt x="135" y="23"/>
                    <a:pt x="135" y="23"/>
                  </a:cubicBezTo>
                  <a:cubicBezTo>
                    <a:pt x="125" y="23"/>
                    <a:pt x="125" y="23"/>
                    <a:pt x="125" y="23"/>
                  </a:cubicBezTo>
                  <a:cubicBezTo>
                    <a:pt x="125" y="32"/>
                    <a:pt x="125" y="32"/>
                    <a:pt x="125" y="32"/>
                  </a:cubicBezTo>
                  <a:cubicBezTo>
                    <a:pt x="121" y="32"/>
                    <a:pt x="121" y="32"/>
                    <a:pt x="121" y="32"/>
                  </a:cubicBezTo>
                  <a:cubicBezTo>
                    <a:pt x="121" y="23"/>
                    <a:pt x="121" y="23"/>
                    <a:pt x="121" y="23"/>
                  </a:cubicBezTo>
                  <a:cubicBezTo>
                    <a:pt x="112" y="23"/>
                    <a:pt x="112" y="23"/>
                    <a:pt x="112" y="23"/>
                  </a:cubicBezTo>
                  <a:cubicBezTo>
                    <a:pt x="112" y="32"/>
                    <a:pt x="112" y="32"/>
                    <a:pt x="112" y="32"/>
                  </a:cubicBezTo>
                  <a:cubicBezTo>
                    <a:pt x="107" y="32"/>
                    <a:pt x="107" y="32"/>
                    <a:pt x="107" y="32"/>
                  </a:cubicBezTo>
                  <a:cubicBezTo>
                    <a:pt x="107" y="23"/>
                    <a:pt x="107" y="23"/>
                    <a:pt x="107" y="23"/>
                  </a:cubicBezTo>
                  <a:cubicBezTo>
                    <a:pt x="98" y="23"/>
                    <a:pt x="98" y="23"/>
                    <a:pt x="98" y="23"/>
                  </a:cubicBezTo>
                  <a:cubicBezTo>
                    <a:pt x="98" y="32"/>
                    <a:pt x="98" y="32"/>
                    <a:pt x="98" y="32"/>
                  </a:cubicBezTo>
                  <a:cubicBezTo>
                    <a:pt x="94" y="32"/>
                    <a:pt x="94" y="32"/>
                    <a:pt x="94" y="32"/>
                  </a:cubicBezTo>
                  <a:cubicBezTo>
                    <a:pt x="94" y="23"/>
                    <a:pt x="94" y="23"/>
                    <a:pt x="94" y="23"/>
                  </a:cubicBezTo>
                  <a:cubicBezTo>
                    <a:pt x="84" y="23"/>
                    <a:pt x="84" y="23"/>
                    <a:pt x="84" y="23"/>
                  </a:cubicBezTo>
                  <a:cubicBezTo>
                    <a:pt x="84" y="32"/>
                    <a:pt x="84" y="32"/>
                    <a:pt x="84" y="32"/>
                  </a:cubicBezTo>
                  <a:cubicBezTo>
                    <a:pt x="68" y="32"/>
                    <a:pt x="68" y="32"/>
                    <a:pt x="68" y="32"/>
                  </a:cubicBezTo>
                  <a:cubicBezTo>
                    <a:pt x="68" y="32"/>
                    <a:pt x="68" y="32"/>
                    <a:pt x="68" y="32"/>
                  </a:cubicBezTo>
                  <a:cubicBezTo>
                    <a:pt x="14" y="32"/>
                    <a:pt x="0" y="0"/>
                    <a:pt x="0" y="0"/>
                  </a:cubicBezTo>
                  <a:cubicBezTo>
                    <a:pt x="0" y="78"/>
                    <a:pt x="0" y="78"/>
                    <a:pt x="0" y="78"/>
                  </a:cubicBezTo>
                  <a:cubicBezTo>
                    <a:pt x="17" y="59"/>
                    <a:pt x="34" y="51"/>
                    <a:pt x="46" y="46"/>
                  </a:cubicBezTo>
                  <a:cubicBezTo>
                    <a:pt x="44" y="50"/>
                    <a:pt x="42" y="55"/>
                    <a:pt x="42" y="60"/>
                  </a:cubicBezTo>
                  <a:cubicBezTo>
                    <a:pt x="42" y="68"/>
                    <a:pt x="42" y="68"/>
                    <a:pt x="42" y="68"/>
                  </a:cubicBezTo>
                  <a:cubicBezTo>
                    <a:pt x="42" y="81"/>
                    <a:pt x="50" y="92"/>
                    <a:pt x="60" y="92"/>
                  </a:cubicBezTo>
                  <a:cubicBezTo>
                    <a:pt x="139" y="92"/>
                    <a:pt x="139" y="92"/>
                    <a:pt x="139" y="92"/>
                  </a:cubicBezTo>
                  <a:cubicBezTo>
                    <a:pt x="149" y="92"/>
                    <a:pt x="158" y="81"/>
                    <a:pt x="158" y="68"/>
                  </a:cubicBezTo>
                  <a:cubicBezTo>
                    <a:pt x="158" y="60"/>
                    <a:pt x="158" y="60"/>
                    <a:pt x="158" y="60"/>
                  </a:cubicBezTo>
                  <a:cubicBezTo>
                    <a:pt x="158" y="53"/>
                    <a:pt x="155" y="47"/>
                    <a:pt x="151" y="42"/>
                  </a:cubicBezTo>
                  <a:cubicBezTo>
                    <a:pt x="165" y="42"/>
                    <a:pt x="165" y="42"/>
                    <a:pt x="165" y="42"/>
                  </a:cubicBezTo>
                  <a:cubicBezTo>
                    <a:pt x="165" y="44"/>
                    <a:pt x="167" y="44"/>
                    <a:pt x="168" y="44"/>
                  </a:cubicBezTo>
                  <a:cubicBezTo>
                    <a:pt x="169" y="44"/>
                    <a:pt x="171" y="44"/>
                    <a:pt x="171" y="42"/>
                  </a:cubicBezTo>
                  <a:cubicBezTo>
                    <a:pt x="178" y="42"/>
                    <a:pt x="178" y="42"/>
                    <a:pt x="178" y="42"/>
                  </a:cubicBezTo>
                  <a:cubicBezTo>
                    <a:pt x="179" y="44"/>
                    <a:pt x="181" y="46"/>
                    <a:pt x="184" y="46"/>
                  </a:cubicBezTo>
                  <a:cubicBezTo>
                    <a:pt x="184" y="30"/>
                    <a:pt x="184" y="30"/>
                    <a:pt x="184" y="30"/>
                  </a:cubicBezTo>
                  <a:cubicBezTo>
                    <a:pt x="182" y="30"/>
                    <a:pt x="180" y="31"/>
                    <a:pt x="178" y="32"/>
                  </a:cubicBezTo>
                  <a:close/>
                  <a:moveTo>
                    <a:pt x="148" y="66"/>
                  </a:moveTo>
                  <a:cubicBezTo>
                    <a:pt x="148" y="76"/>
                    <a:pt x="141" y="83"/>
                    <a:pt x="133" y="83"/>
                  </a:cubicBezTo>
                  <a:cubicBezTo>
                    <a:pt x="67" y="83"/>
                    <a:pt x="67" y="83"/>
                    <a:pt x="67" y="83"/>
                  </a:cubicBezTo>
                  <a:cubicBezTo>
                    <a:pt x="58" y="83"/>
                    <a:pt x="51" y="76"/>
                    <a:pt x="51" y="66"/>
                  </a:cubicBezTo>
                  <a:cubicBezTo>
                    <a:pt x="51" y="60"/>
                    <a:pt x="51" y="60"/>
                    <a:pt x="51" y="60"/>
                  </a:cubicBezTo>
                  <a:cubicBezTo>
                    <a:pt x="51" y="51"/>
                    <a:pt x="58" y="44"/>
                    <a:pt x="67" y="44"/>
                  </a:cubicBezTo>
                  <a:cubicBezTo>
                    <a:pt x="84" y="44"/>
                    <a:pt x="84" y="44"/>
                    <a:pt x="84" y="44"/>
                  </a:cubicBezTo>
                  <a:cubicBezTo>
                    <a:pt x="84" y="60"/>
                    <a:pt x="84" y="60"/>
                    <a:pt x="84" y="60"/>
                  </a:cubicBezTo>
                  <a:cubicBezTo>
                    <a:pt x="94" y="60"/>
                    <a:pt x="94" y="60"/>
                    <a:pt x="94" y="60"/>
                  </a:cubicBezTo>
                  <a:cubicBezTo>
                    <a:pt x="94" y="44"/>
                    <a:pt x="94" y="44"/>
                    <a:pt x="94" y="44"/>
                  </a:cubicBezTo>
                  <a:cubicBezTo>
                    <a:pt x="98" y="44"/>
                    <a:pt x="98" y="44"/>
                    <a:pt x="98" y="44"/>
                  </a:cubicBezTo>
                  <a:cubicBezTo>
                    <a:pt x="98" y="60"/>
                    <a:pt x="98" y="60"/>
                    <a:pt x="98" y="60"/>
                  </a:cubicBezTo>
                  <a:cubicBezTo>
                    <a:pt x="107" y="60"/>
                    <a:pt x="107" y="60"/>
                    <a:pt x="107" y="60"/>
                  </a:cubicBezTo>
                  <a:cubicBezTo>
                    <a:pt x="107" y="44"/>
                    <a:pt x="107" y="44"/>
                    <a:pt x="107" y="44"/>
                  </a:cubicBezTo>
                  <a:cubicBezTo>
                    <a:pt x="112" y="44"/>
                    <a:pt x="112" y="44"/>
                    <a:pt x="112" y="44"/>
                  </a:cubicBezTo>
                  <a:cubicBezTo>
                    <a:pt x="112" y="60"/>
                    <a:pt x="112" y="60"/>
                    <a:pt x="112" y="60"/>
                  </a:cubicBezTo>
                  <a:cubicBezTo>
                    <a:pt x="121" y="60"/>
                    <a:pt x="121" y="60"/>
                    <a:pt x="121" y="60"/>
                  </a:cubicBezTo>
                  <a:cubicBezTo>
                    <a:pt x="121" y="44"/>
                    <a:pt x="121" y="44"/>
                    <a:pt x="121" y="44"/>
                  </a:cubicBezTo>
                  <a:cubicBezTo>
                    <a:pt x="125" y="44"/>
                    <a:pt x="125" y="44"/>
                    <a:pt x="125" y="44"/>
                  </a:cubicBezTo>
                  <a:cubicBezTo>
                    <a:pt x="125" y="60"/>
                    <a:pt x="125" y="60"/>
                    <a:pt x="125" y="60"/>
                  </a:cubicBezTo>
                  <a:cubicBezTo>
                    <a:pt x="135" y="60"/>
                    <a:pt x="135" y="60"/>
                    <a:pt x="135" y="60"/>
                  </a:cubicBezTo>
                  <a:cubicBezTo>
                    <a:pt x="135" y="44"/>
                    <a:pt x="135" y="44"/>
                    <a:pt x="135" y="44"/>
                  </a:cubicBezTo>
                  <a:cubicBezTo>
                    <a:pt x="142" y="45"/>
                    <a:pt x="148" y="52"/>
                    <a:pt x="148" y="60"/>
                  </a:cubicBezTo>
                  <a:lnTo>
                    <a:pt x="148"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7" name="Freeform 236"/>
            <p:cNvSpPr>
              <a:spLocks noEditPoints="1"/>
            </p:cNvSpPr>
            <p:nvPr/>
          </p:nvSpPr>
          <p:spPr bwMode="auto">
            <a:xfrm>
              <a:off x="3770" y="2251"/>
              <a:ext cx="139" cy="222"/>
            </a:xfrm>
            <a:custGeom>
              <a:avLst/>
              <a:gdLst>
                <a:gd name="T0" fmla="*/ 73 w 98"/>
                <a:gd name="T1" fmla="*/ 65 h 156"/>
                <a:gd name="T2" fmla="*/ 86 w 98"/>
                <a:gd name="T3" fmla="*/ 37 h 156"/>
                <a:gd name="T4" fmla="*/ 49 w 98"/>
                <a:gd name="T5" fmla="*/ 0 h 156"/>
                <a:gd name="T6" fmla="*/ 12 w 98"/>
                <a:gd name="T7" fmla="*/ 37 h 156"/>
                <a:gd name="T8" fmla="*/ 25 w 98"/>
                <a:gd name="T9" fmla="*/ 65 h 156"/>
                <a:gd name="T10" fmla="*/ 0 w 98"/>
                <a:gd name="T11" fmla="*/ 108 h 156"/>
                <a:gd name="T12" fmla="*/ 49 w 98"/>
                <a:gd name="T13" fmla="*/ 156 h 156"/>
                <a:gd name="T14" fmla="*/ 98 w 98"/>
                <a:gd name="T15" fmla="*/ 108 h 156"/>
                <a:gd name="T16" fmla="*/ 73 w 98"/>
                <a:gd name="T17" fmla="*/ 65 h 156"/>
                <a:gd name="T18" fmla="*/ 61 w 98"/>
                <a:gd name="T19" fmla="*/ 18 h 156"/>
                <a:gd name="T20" fmla="*/ 64 w 98"/>
                <a:gd name="T21" fmla="*/ 27 h 156"/>
                <a:gd name="T22" fmla="*/ 61 w 98"/>
                <a:gd name="T23" fmla="*/ 36 h 156"/>
                <a:gd name="T24" fmla="*/ 58 w 98"/>
                <a:gd name="T25" fmla="*/ 27 h 156"/>
                <a:gd name="T26" fmla="*/ 61 w 98"/>
                <a:gd name="T27" fmla="*/ 18 h 156"/>
                <a:gd name="T28" fmla="*/ 37 w 98"/>
                <a:gd name="T29" fmla="*/ 18 h 156"/>
                <a:gd name="T30" fmla="*/ 40 w 98"/>
                <a:gd name="T31" fmla="*/ 27 h 156"/>
                <a:gd name="T32" fmla="*/ 37 w 98"/>
                <a:gd name="T33" fmla="*/ 36 h 156"/>
                <a:gd name="T34" fmla="*/ 34 w 98"/>
                <a:gd name="T35" fmla="*/ 27 h 156"/>
                <a:gd name="T36" fmla="*/ 37 w 98"/>
                <a:gd name="T37" fmla="*/ 18 h 156"/>
                <a:gd name="T38" fmla="*/ 48 w 98"/>
                <a:gd name="T39" fmla="*/ 118 h 156"/>
                <a:gd name="T40" fmla="*/ 43 w 98"/>
                <a:gd name="T41" fmla="*/ 113 h 156"/>
                <a:gd name="T42" fmla="*/ 48 w 98"/>
                <a:gd name="T43" fmla="*/ 108 h 156"/>
                <a:gd name="T44" fmla="*/ 53 w 98"/>
                <a:gd name="T45" fmla="*/ 113 h 156"/>
                <a:gd name="T46" fmla="*/ 48 w 98"/>
                <a:gd name="T47" fmla="*/ 118 h 156"/>
                <a:gd name="T48" fmla="*/ 48 w 98"/>
                <a:gd name="T49" fmla="*/ 88 h 156"/>
                <a:gd name="T50" fmla="*/ 43 w 98"/>
                <a:gd name="T51" fmla="*/ 83 h 156"/>
                <a:gd name="T52" fmla="*/ 48 w 98"/>
                <a:gd name="T53" fmla="*/ 78 h 156"/>
                <a:gd name="T54" fmla="*/ 53 w 98"/>
                <a:gd name="T55" fmla="*/ 83 h 156"/>
                <a:gd name="T56" fmla="*/ 48 w 98"/>
                <a:gd name="T57" fmla="*/ 88 h 156"/>
                <a:gd name="T58" fmla="*/ 48 w 98"/>
                <a:gd name="T59" fmla="*/ 64 h 156"/>
                <a:gd name="T60" fmla="*/ 24 w 98"/>
                <a:gd name="T61" fmla="*/ 40 h 156"/>
                <a:gd name="T62" fmla="*/ 25 w 98"/>
                <a:gd name="T63" fmla="*/ 38 h 156"/>
                <a:gd name="T64" fmla="*/ 27 w 98"/>
                <a:gd name="T65" fmla="*/ 40 h 156"/>
                <a:gd name="T66" fmla="*/ 48 w 98"/>
                <a:gd name="T67" fmla="*/ 61 h 156"/>
                <a:gd name="T68" fmla="*/ 70 w 98"/>
                <a:gd name="T69" fmla="*/ 40 h 156"/>
                <a:gd name="T70" fmla="*/ 71 w 98"/>
                <a:gd name="T71" fmla="*/ 38 h 156"/>
                <a:gd name="T72" fmla="*/ 73 w 98"/>
                <a:gd name="T73" fmla="*/ 40 h 156"/>
                <a:gd name="T74" fmla="*/ 48 w 98"/>
                <a:gd name="T75" fmla="*/ 6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8" h="156">
                  <a:moveTo>
                    <a:pt x="73" y="65"/>
                  </a:moveTo>
                  <a:cubicBezTo>
                    <a:pt x="81" y="59"/>
                    <a:pt x="86" y="48"/>
                    <a:pt x="86" y="37"/>
                  </a:cubicBezTo>
                  <a:cubicBezTo>
                    <a:pt x="86" y="16"/>
                    <a:pt x="70" y="0"/>
                    <a:pt x="49" y="0"/>
                  </a:cubicBezTo>
                  <a:cubicBezTo>
                    <a:pt x="28" y="0"/>
                    <a:pt x="12" y="16"/>
                    <a:pt x="12" y="37"/>
                  </a:cubicBezTo>
                  <a:cubicBezTo>
                    <a:pt x="12" y="48"/>
                    <a:pt x="17" y="59"/>
                    <a:pt x="25" y="65"/>
                  </a:cubicBezTo>
                  <a:cubicBezTo>
                    <a:pt x="10" y="74"/>
                    <a:pt x="0" y="90"/>
                    <a:pt x="0" y="108"/>
                  </a:cubicBezTo>
                  <a:cubicBezTo>
                    <a:pt x="0" y="135"/>
                    <a:pt x="22" y="156"/>
                    <a:pt x="49" y="156"/>
                  </a:cubicBezTo>
                  <a:cubicBezTo>
                    <a:pt x="76" y="156"/>
                    <a:pt x="98" y="135"/>
                    <a:pt x="98" y="108"/>
                  </a:cubicBezTo>
                  <a:cubicBezTo>
                    <a:pt x="98" y="90"/>
                    <a:pt x="88" y="74"/>
                    <a:pt x="73" y="65"/>
                  </a:cubicBezTo>
                  <a:close/>
                  <a:moveTo>
                    <a:pt x="61" y="18"/>
                  </a:moveTo>
                  <a:cubicBezTo>
                    <a:pt x="63" y="18"/>
                    <a:pt x="64" y="22"/>
                    <a:pt x="64" y="27"/>
                  </a:cubicBezTo>
                  <a:cubicBezTo>
                    <a:pt x="64" y="32"/>
                    <a:pt x="63" y="36"/>
                    <a:pt x="61" y="36"/>
                  </a:cubicBezTo>
                  <a:cubicBezTo>
                    <a:pt x="59" y="36"/>
                    <a:pt x="58" y="32"/>
                    <a:pt x="58" y="27"/>
                  </a:cubicBezTo>
                  <a:cubicBezTo>
                    <a:pt x="58" y="22"/>
                    <a:pt x="59" y="18"/>
                    <a:pt x="61" y="18"/>
                  </a:cubicBezTo>
                  <a:close/>
                  <a:moveTo>
                    <a:pt x="37" y="18"/>
                  </a:moveTo>
                  <a:cubicBezTo>
                    <a:pt x="38" y="18"/>
                    <a:pt x="40" y="22"/>
                    <a:pt x="40" y="27"/>
                  </a:cubicBezTo>
                  <a:cubicBezTo>
                    <a:pt x="40" y="32"/>
                    <a:pt x="38" y="36"/>
                    <a:pt x="37" y="36"/>
                  </a:cubicBezTo>
                  <a:cubicBezTo>
                    <a:pt x="35" y="36"/>
                    <a:pt x="34" y="32"/>
                    <a:pt x="34" y="27"/>
                  </a:cubicBezTo>
                  <a:cubicBezTo>
                    <a:pt x="34" y="22"/>
                    <a:pt x="35" y="18"/>
                    <a:pt x="37" y="18"/>
                  </a:cubicBezTo>
                  <a:close/>
                  <a:moveTo>
                    <a:pt x="48" y="118"/>
                  </a:moveTo>
                  <a:cubicBezTo>
                    <a:pt x="45" y="118"/>
                    <a:pt x="43" y="116"/>
                    <a:pt x="43" y="113"/>
                  </a:cubicBezTo>
                  <a:cubicBezTo>
                    <a:pt x="43" y="110"/>
                    <a:pt x="45" y="108"/>
                    <a:pt x="48" y="108"/>
                  </a:cubicBezTo>
                  <a:cubicBezTo>
                    <a:pt x="51" y="108"/>
                    <a:pt x="53" y="110"/>
                    <a:pt x="53" y="113"/>
                  </a:cubicBezTo>
                  <a:cubicBezTo>
                    <a:pt x="53" y="116"/>
                    <a:pt x="51" y="118"/>
                    <a:pt x="48" y="118"/>
                  </a:cubicBezTo>
                  <a:close/>
                  <a:moveTo>
                    <a:pt x="48" y="88"/>
                  </a:moveTo>
                  <a:cubicBezTo>
                    <a:pt x="45" y="88"/>
                    <a:pt x="43" y="86"/>
                    <a:pt x="43" y="83"/>
                  </a:cubicBezTo>
                  <a:cubicBezTo>
                    <a:pt x="43" y="80"/>
                    <a:pt x="45" y="78"/>
                    <a:pt x="48" y="78"/>
                  </a:cubicBezTo>
                  <a:cubicBezTo>
                    <a:pt x="51" y="78"/>
                    <a:pt x="53" y="80"/>
                    <a:pt x="53" y="83"/>
                  </a:cubicBezTo>
                  <a:cubicBezTo>
                    <a:pt x="53" y="86"/>
                    <a:pt x="51" y="88"/>
                    <a:pt x="48" y="88"/>
                  </a:cubicBezTo>
                  <a:close/>
                  <a:moveTo>
                    <a:pt x="48" y="64"/>
                  </a:moveTo>
                  <a:cubicBezTo>
                    <a:pt x="35" y="64"/>
                    <a:pt x="24" y="53"/>
                    <a:pt x="24" y="40"/>
                  </a:cubicBezTo>
                  <a:cubicBezTo>
                    <a:pt x="24" y="39"/>
                    <a:pt x="24" y="38"/>
                    <a:pt x="25" y="38"/>
                  </a:cubicBezTo>
                  <a:cubicBezTo>
                    <a:pt x="26" y="38"/>
                    <a:pt x="27" y="39"/>
                    <a:pt x="27" y="40"/>
                  </a:cubicBezTo>
                  <a:cubicBezTo>
                    <a:pt x="27" y="52"/>
                    <a:pt x="36" y="61"/>
                    <a:pt x="48" y="61"/>
                  </a:cubicBezTo>
                  <a:cubicBezTo>
                    <a:pt x="60" y="61"/>
                    <a:pt x="70" y="52"/>
                    <a:pt x="70" y="40"/>
                  </a:cubicBezTo>
                  <a:cubicBezTo>
                    <a:pt x="70" y="39"/>
                    <a:pt x="71" y="38"/>
                    <a:pt x="71" y="38"/>
                  </a:cubicBezTo>
                  <a:cubicBezTo>
                    <a:pt x="72" y="38"/>
                    <a:pt x="73" y="39"/>
                    <a:pt x="73" y="40"/>
                  </a:cubicBezTo>
                  <a:cubicBezTo>
                    <a:pt x="73" y="53"/>
                    <a:pt x="62" y="64"/>
                    <a:pt x="48"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8" name="Freeform 237"/>
            <p:cNvSpPr/>
            <p:nvPr/>
          </p:nvSpPr>
          <p:spPr bwMode="auto">
            <a:xfrm>
              <a:off x="4158" y="2260"/>
              <a:ext cx="182" cy="226"/>
            </a:xfrm>
            <a:custGeom>
              <a:avLst/>
              <a:gdLst>
                <a:gd name="T0" fmla="*/ 125 w 128"/>
                <a:gd name="T1" fmla="*/ 82 h 159"/>
                <a:gd name="T2" fmla="*/ 68 w 128"/>
                <a:gd name="T3" fmla="*/ 124 h 159"/>
                <a:gd name="T4" fmla="*/ 68 w 128"/>
                <a:gd name="T5" fmla="*/ 94 h 159"/>
                <a:gd name="T6" fmla="*/ 119 w 128"/>
                <a:gd name="T7" fmla="*/ 32 h 159"/>
                <a:gd name="T8" fmla="*/ 119 w 128"/>
                <a:gd name="T9" fmla="*/ 29 h 159"/>
                <a:gd name="T10" fmla="*/ 88 w 128"/>
                <a:gd name="T11" fmla="*/ 1 h 159"/>
                <a:gd name="T12" fmla="*/ 68 w 128"/>
                <a:gd name="T13" fmla="*/ 12 h 159"/>
                <a:gd name="T14" fmla="*/ 67 w 128"/>
                <a:gd name="T15" fmla="*/ 12 h 159"/>
                <a:gd name="T16" fmla="*/ 64 w 128"/>
                <a:gd name="T17" fmla="*/ 17 h 159"/>
                <a:gd name="T18" fmla="*/ 60 w 128"/>
                <a:gd name="T19" fmla="*/ 12 h 159"/>
                <a:gd name="T20" fmla="*/ 59 w 128"/>
                <a:gd name="T21" fmla="*/ 12 h 159"/>
                <a:gd name="T22" fmla="*/ 39 w 128"/>
                <a:gd name="T23" fmla="*/ 1 h 159"/>
                <a:gd name="T24" fmla="*/ 9 w 128"/>
                <a:gd name="T25" fmla="*/ 29 h 159"/>
                <a:gd name="T26" fmla="*/ 9 w 128"/>
                <a:gd name="T27" fmla="*/ 32 h 159"/>
                <a:gd name="T28" fmla="*/ 59 w 128"/>
                <a:gd name="T29" fmla="*/ 94 h 159"/>
                <a:gd name="T30" fmla="*/ 59 w 128"/>
                <a:gd name="T31" fmla="*/ 122 h 159"/>
                <a:gd name="T32" fmla="*/ 3 w 128"/>
                <a:gd name="T33" fmla="*/ 82 h 159"/>
                <a:gd name="T34" fmla="*/ 59 w 128"/>
                <a:gd name="T35" fmla="*/ 158 h 159"/>
                <a:gd name="T36" fmla="*/ 59 w 128"/>
                <a:gd name="T37" fmla="*/ 159 h 159"/>
                <a:gd name="T38" fmla="*/ 68 w 128"/>
                <a:gd name="T39" fmla="*/ 159 h 159"/>
                <a:gd name="T40" fmla="*/ 68 w 128"/>
                <a:gd name="T41" fmla="*/ 158 h 159"/>
                <a:gd name="T42" fmla="*/ 125 w 128"/>
                <a:gd name="T43" fmla="*/ 8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8" h="159">
                  <a:moveTo>
                    <a:pt x="125" y="82"/>
                  </a:moveTo>
                  <a:cubicBezTo>
                    <a:pt x="125" y="82"/>
                    <a:pt x="83" y="85"/>
                    <a:pt x="68" y="124"/>
                  </a:cubicBezTo>
                  <a:cubicBezTo>
                    <a:pt x="68" y="94"/>
                    <a:pt x="68" y="94"/>
                    <a:pt x="68" y="94"/>
                  </a:cubicBezTo>
                  <a:cubicBezTo>
                    <a:pt x="112" y="69"/>
                    <a:pt x="118" y="42"/>
                    <a:pt x="119" y="32"/>
                  </a:cubicBezTo>
                  <a:cubicBezTo>
                    <a:pt x="119" y="31"/>
                    <a:pt x="119" y="30"/>
                    <a:pt x="119" y="29"/>
                  </a:cubicBezTo>
                  <a:cubicBezTo>
                    <a:pt x="118" y="13"/>
                    <a:pt x="104" y="0"/>
                    <a:pt x="88" y="1"/>
                  </a:cubicBezTo>
                  <a:cubicBezTo>
                    <a:pt x="80" y="2"/>
                    <a:pt x="73" y="6"/>
                    <a:pt x="68" y="12"/>
                  </a:cubicBezTo>
                  <a:cubicBezTo>
                    <a:pt x="68" y="12"/>
                    <a:pt x="68" y="12"/>
                    <a:pt x="67" y="12"/>
                  </a:cubicBezTo>
                  <a:cubicBezTo>
                    <a:pt x="66" y="14"/>
                    <a:pt x="65" y="15"/>
                    <a:pt x="64" y="17"/>
                  </a:cubicBezTo>
                  <a:cubicBezTo>
                    <a:pt x="63" y="15"/>
                    <a:pt x="61" y="13"/>
                    <a:pt x="60" y="12"/>
                  </a:cubicBezTo>
                  <a:cubicBezTo>
                    <a:pt x="60" y="12"/>
                    <a:pt x="60" y="12"/>
                    <a:pt x="59" y="12"/>
                  </a:cubicBezTo>
                  <a:cubicBezTo>
                    <a:pt x="54" y="6"/>
                    <a:pt x="47" y="2"/>
                    <a:pt x="39" y="1"/>
                  </a:cubicBezTo>
                  <a:cubicBezTo>
                    <a:pt x="23" y="0"/>
                    <a:pt x="10" y="13"/>
                    <a:pt x="9" y="29"/>
                  </a:cubicBezTo>
                  <a:cubicBezTo>
                    <a:pt x="9" y="30"/>
                    <a:pt x="9" y="31"/>
                    <a:pt x="9" y="32"/>
                  </a:cubicBezTo>
                  <a:cubicBezTo>
                    <a:pt x="9" y="42"/>
                    <a:pt x="15" y="69"/>
                    <a:pt x="59" y="94"/>
                  </a:cubicBezTo>
                  <a:cubicBezTo>
                    <a:pt x="59" y="122"/>
                    <a:pt x="59" y="122"/>
                    <a:pt x="59" y="122"/>
                  </a:cubicBezTo>
                  <a:cubicBezTo>
                    <a:pt x="43" y="85"/>
                    <a:pt x="3" y="82"/>
                    <a:pt x="3" y="82"/>
                  </a:cubicBezTo>
                  <a:cubicBezTo>
                    <a:pt x="0" y="145"/>
                    <a:pt x="43" y="156"/>
                    <a:pt x="59" y="158"/>
                  </a:cubicBezTo>
                  <a:cubicBezTo>
                    <a:pt x="59" y="159"/>
                    <a:pt x="59" y="159"/>
                    <a:pt x="59" y="159"/>
                  </a:cubicBezTo>
                  <a:cubicBezTo>
                    <a:pt x="68" y="159"/>
                    <a:pt x="68" y="159"/>
                    <a:pt x="68" y="159"/>
                  </a:cubicBezTo>
                  <a:cubicBezTo>
                    <a:pt x="68" y="158"/>
                    <a:pt x="68" y="158"/>
                    <a:pt x="68" y="158"/>
                  </a:cubicBezTo>
                  <a:cubicBezTo>
                    <a:pt x="84" y="157"/>
                    <a:pt x="128" y="146"/>
                    <a:pt x="125"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9" name="Freeform 238"/>
            <p:cNvSpPr>
              <a:spLocks noEditPoints="1"/>
            </p:cNvSpPr>
            <p:nvPr/>
          </p:nvSpPr>
          <p:spPr bwMode="auto">
            <a:xfrm>
              <a:off x="4516" y="2209"/>
              <a:ext cx="307" cy="307"/>
            </a:xfrm>
            <a:custGeom>
              <a:avLst/>
              <a:gdLst>
                <a:gd name="T0" fmla="*/ 215 w 216"/>
                <a:gd name="T1" fmla="*/ 97 h 216"/>
                <a:gd name="T2" fmla="*/ 209 w 216"/>
                <a:gd name="T3" fmla="*/ 69 h 216"/>
                <a:gd name="T4" fmla="*/ 195 w 216"/>
                <a:gd name="T5" fmla="*/ 44 h 216"/>
                <a:gd name="T6" fmla="*/ 175 w 216"/>
                <a:gd name="T7" fmla="*/ 24 h 216"/>
                <a:gd name="T8" fmla="*/ 150 w 216"/>
                <a:gd name="T9" fmla="*/ 9 h 216"/>
                <a:gd name="T10" fmla="*/ 122 w 216"/>
                <a:gd name="T11" fmla="*/ 1 h 216"/>
                <a:gd name="T12" fmla="*/ 94 w 216"/>
                <a:gd name="T13" fmla="*/ 1 h 216"/>
                <a:gd name="T14" fmla="*/ 66 w 216"/>
                <a:gd name="T15" fmla="*/ 9 h 216"/>
                <a:gd name="T16" fmla="*/ 41 w 216"/>
                <a:gd name="T17" fmla="*/ 24 h 216"/>
                <a:gd name="T18" fmla="*/ 21 w 216"/>
                <a:gd name="T19" fmla="*/ 44 h 216"/>
                <a:gd name="T20" fmla="*/ 7 w 216"/>
                <a:gd name="T21" fmla="*/ 69 h 216"/>
                <a:gd name="T22" fmla="*/ 1 w 216"/>
                <a:gd name="T23" fmla="*/ 97 h 216"/>
                <a:gd name="T24" fmla="*/ 2 w 216"/>
                <a:gd name="T25" fmla="*/ 126 h 216"/>
                <a:gd name="T26" fmla="*/ 10 w 216"/>
                <a:gd name="T27" fmla="*/ 153 h 216"/>
                <a:gd name="T28" fmla="*/ 26 w 216"/>
                <a:gd name="T29" fmla="*/ 178 h 216"/>
                <a:gd name="T30" fmla="*/ 47 w 216"/>
                <a:gd name="T31" fmla="*/ 197 h 216"/>
                <a:gd name="T32" fmla="*/ 73 w 216"/>
                <a:gd name="T33" fmla="*/ 210 h 216"/>
                <a:gd name="T34" fmla="*/ 101 w 216"/>
                <a:gd name="T35" fmla="*/ 216 h 216"/>
                <a:gd name="T36" fmla="*/ 129 w 216"/>
                <a:gd name="T37" fmla="*/ 214 h 216"/>
                <a:gd name="T38" fmla="*/ 157 w 216"/>
                <a:gd name="T39" fmla="*/ 204 h 216"/>
                <a:gd name="T40" fmla="*/ 180 w 216"/>
                <a:gd name="T41" fmla="*/ 188 h 216"/>
                <a:gd name="T42" fmla="*/ 199 w 216"/>
                <a:gd name="T43" fmla="*/ 166 h 216"/>
                <a:gd name="T44" fmla="*/ 211 w 216"/>
                <a:gd name="T45" fmla="*/ 140 h 216"/>
                <a:gd name="T46" fmla="*/ 16 w 216"/>
                <a:gd name="T47" fmla="*/ 126 h 216"/>
                <a:gd name="T48" fmla="*/ 16 w 216"/>
                <a:gd name="T49" fmla="*/ 126 h 216"/>
                <a:gd name="T50" fmla="*/ 29 w 216"/>
                <a:gd name="T51" fmla="*/ 109 h 216"/>
                <a:gd name="T52" fmla="*/ 102 w 216"/>
                <a:gd name="T53" fmla="*/ 26 h 216"/>
                <a:gd name="T54" fmla="*/ 97 w 216"/>
                <a:gd name="T55" fmla="*/ 26 h 216"/>
                <a:gd name="T56" fmla="*/ 108 w 216"/>
                <a:gd name="T57" fmla="*/ 38 h 216"/>
                <a:gd name="T58" fmla="*/ 147 w 216"/>
                <a:gd name="T59" fmla="*/ 116 h 216"/>
                <a:gd name="T60" fmla="*/ 165 w 216"/>
                <a:gd name="T61" fmla="*/ 121 h 216"/>
                <a:gd name="T62" fmla="*/ 153 w 216"/>
                <a:gd name="T63" fmla="*/ 111 h 216"/>
                <a:gd name="T64" fmla="*/ 169 w 216"/>
                <a:gd name="T65" fmla="*/ 96 h 216"/>
                <a:gd name="T66" fmla="*/ 160 w 216"/>
                <a:gd name="T67" fmla="*/ 99 h 216"/>
                <a:gd name="T68" fmla="*/ 169 w 216"/>
                <a:gd name="T69" fmla="*/ 110 h 216"/>
                <a:gd name="T70" fmla="*/ 151 w 216"/>
                <a:gd name="T71" fmla="*/ 125 h 216"/>
                <a:gd name="T72" fmla="*/ 139 w 216"/>
                <a:gd name="T73" fmla="*/ 120 h 216"/>
                <a:gd name="T74" fmla="*/ 129 w 216"/>
                <a:gd name="T75" fmla="*/ 95 h 216"/>
                <a:gd name="T76" fmla="*/ 97 w 216"/>
                <a:gd name="T77" fmla="*/ 127 h 216"/>
                <a:gd name="T78" fmla="*/ 85 w 216"/>
                <a:gd name="T79" fmla="*/ 95 h 216"/>
                <a:gd name="T80" fmla="*/ 116 w 216"/>
                <a:gd name="T81" fmla="*/ 95 h 216"/>
                <a:gd name="T82" fmla="*/ 104 w 216"/>
                <a:gd name="T83" fmla="*/ 127 h 216"/>
                <a:gd name="T84" fmla="*/ 64 w 216"/>
                <a:gd name="T85" fmla="*/ 95 h 216"/>
                <a:gd name="T86" fmla="*/ 65 w 216"/>
                <a:gd name="T87" fmla="*/ 127 h 216"/>
                <a:gd name="T88" fmla="*/ 54 w 216"/>
                <a:gd name="T89" fmla="*/ 110 h 216"/>
                <a:gd name="T90" fmla="*/ 82 w 216"/>
                <a:gd name="T91" fmla="*/ 108 h 216"/>
                <a:gd name="T92" fmla="*/ 36 w 216"/>
                <a:gd name="T93" fmla="*/ 42 h 216"/>
                <a:gd name="T94" fmla="*/ 46 w 216"/>
                <a:gd name="T95" fmla="*/ 172 h 216"/>
                <a:gd name="T96" fmla="*/ 46 w 216"/>
                <a:gd name="T97" fmla="*/ 172 h 216"/>
                <a:gd name="T98" fmla="*/ 60 w 216"/>
                <a:gd name="T99" fmla="*/ 170 h 216"/>
                <a:gd name="T100" fmla="*/ 109 w 216"/>
                <a:gd name="T101" fmla="*/ 190 h 216"/>
                <a:gd name="T102" fmla="*/ 152 w 216"/>
                <a:gd name="T103" fmla="*/ 185 h 216"/>
                <a:gd name="T104" fmla="*/ 108 w 216"/>
                <a:gd name="T105" fmla="*/ 178 h 216"/>
                <a:gd name="T106" fmla="*/ 170 w 216"/>
                <a:gd name="T107" fmla="*/ 175 h 216"/>
                <a:gd name="T108" fmla="*/ 170 w 216"/>
                <a:gd name="T109" fmla="*/ 175 h 216"/>
                <a:gd name="T110" fmla="*/ 181 w 216"/>
                <a:gd name="T111" fmla="*/ 50 h 216"/>
                <a:gd name="T112" fmla="*/ 186 w 216"/>
                <a:gd name="T113" fmla="*/ 57 h 216"/>
                <a:gd name="T114" fmla="*/ 189 w 216"/>
                <a:gd name="T115" fmla="*/ 10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6" h="216">
                  <a:moveTo>
                    <a:pt x="208" y="118"/>
                  </a:moveTo>
                  <a:cubicBezTo>
                    <a:pt x="216" y="112"/>
                    <a:pt x="216" y="112"/>
                    <a:pt x="216" y="112"/>
                  </a:cubicBezTo>
                  <a:cubicBezTo>
                    <a:pt x="209" y="105"/>
                    <a:pt x="209" y="105"/>
                    <a:pt x="209" y="105"/>
                  </a:cubicBezTo>
                  <a:cubicBezTo>
                    <a:pt x="215" y="97"/>
                    <a:pt x="215" y="97"/>
                    <a:pt x="215" y="97"/>
                  </a:cubicBezTo>
                  <a:cubicBezTo>
                    <a:pt x="207" y="91"/>
                    <a:pt x="207" y="91"/>
                    <a:pt x="207" y="91"/>
                  </a:cubicBezTo>
                  <a:cubicBezTo>
                    <a:pt x="213" y="83"/>
                    <a:pt x="213" y="83"/>
                    <a:pt x="213" y="83"/>
                  </a:cubicBezTo>
                  <a:cubicBezTo>
                    <a:pt x="204" y="78"/>
                    <a:pt x="204" y="78"/>
                    <a:pt x="204" y="78"/>
                  </a:cubicBezTo>
                  <a:cubicBezTo>
                    <a:pt x="209" y="69"/>
                    <a:pt x="209" y="69"/>
                    <a:pt x="209" y="69"/>
                  </a:cubicBezTo>
                  <a:cubicBezTo>
                    <a:pt x="199" y="66"/>
                    <a:pt x="199" y="66"/>
                    <a:pt x="199" y="66"/>
                  </a:cubicBezTo>
                  <a:cubicBezTo>
                    <a:pt x="202" y="56"/>
                    <a:pt x="202" y="56"/>
                    <a:pt x="202" y="56"/>
                  </a:cubicBezTo>
                  <a:cubicBezTo>
                    <a:pt x="193" y="54"/>
                    <a:pt x="193" y="54"/>
                    <a:pt x="193" y="54"/>
                  </a:cubicBezTo>
                  <a:cubicBezTo>
                    <a:pt x="195" y="44"/>
                    <a:pt x="195" y="44"/>
                    <a:pt x="195" y="44"/>
                  </a:cubicBezTo>
                  <a:cubicBezTo>
                    <a:pt x="185" y="43"/>
                    <a:pt x="185" y="43"/>
                    <a:pt x="185" y="43"/>
                  </a:cubicBezTo>
                  <a:cubicBezTo>
                    <a:pt x="185" y="33"/>
                    <a:pt x="185" y="33"/>
                    <a:pt x="185" y="33"/>
                  </a:cubicBezTo>
                  <a:cubicBezTo>
                    <a:pt x="176" y="33"/>
                    <a:pt x="176" y="33"/>
                    <a:pt x="176" y="33"/>
                  </a:cubicBezTo>
                  <a:cubicBezTo>
                    <a:pt x="175" y="24"/>
                    <a:pt x="175" y="24"/>
                    <a:pt x="175" y="24"/>
                  </a:cubicBezTo>
                  <a:cubicBezTo>
                    <a:pt x="165" y="25"/>
                    <a:pt x="165" y="25"/>
                    <a:pt x="165" y="25"/>
                  </a:cubicBezTo>
                  <a:cubicBezTo>
                    <a:pt x="163" y="15"/>
                    <a:pt x="163" y="15"/>
                    <a:pt x="163" y="15"/>
                  </a:cubicBezTo>
                  <a:cubicBezTo>
                    <a:pt x="153" y="18"/>
                    <a:pt x="153" y="18"/>
                    <a:pt x="153" y="18"/>
                  </a:cubicBezTo>
                  <a:cubicBezTo>
                    <a:pt x="150" y="9"/>
                    <a:pt x="150" y="9"/>
                    <a:pt x="150" y="9"/>
                  </a:cubicBezTo>
                  <a:cubicBezTo>
                    <a:pt x="141" y="13"/>
                    <a:pt x="141" y="13"/>
                    <a:pt x="141" y="13"/>
                  </a:cubicBezTo>
                  <a:cubicBezTo>
                    <a:pt x="136" y="4"/>
                    <a:pt x="136" y="4"/>
                    <a:pt x="136" y="4"/>
                  </a:cubicBezTo>
                  <a:cubicBezTo>
                    <a:pt x="128" y="9"/>
                    <a:pt x="128" y="9"/>
                    <a:pt x="128" y="9"/>
                  </a:cubicBezTo>
                  <a:cubicBezTo>
                    <a:pt x="122" y="1"/>
                    <a:pt x="122" y="1"/>
                    <a:pt x="122" y="1"/>
                  </a:cubicBezTo>
                  <a:cubicBezTo>
                    <a:pt x="115" y="8"/>
                    <a:pt x="115" y="8"/>
                    <a:pt x="115" y="8"/>
                  </a:cubicBezTo>
                  <a:cubicBezTo>
                    <a:pt x="108" y="0"/>
                    <a:pt x="108" y="0"/>
                    <a:pt x="108" y="0"/>
                  </a:cubicBezTo>
                  <a:cubicBezTo>
                    <a:pt x="101" y="8"/>
                    <a:pt x="101" y="8"/>
                    <a:pt x="101" y="8"/>
                  </a:cubicBezTo>
                  <a:cubicBezTo>
                    <a:pt x="94" y="1"/>
                    <a:pt x="94" y="1"/>
                    <a:pt x="94" y="1"/>
                  </a:cubicBezTo>
                  <a:cubicBezTo>
                    <a:pt x="88" y="9"/>
                    <a:pt x="88" y="9"/>
                    <a:pt x="88" y="9"/>
                  </a:cubicBezTo>
                  <a:cubicBezTo>
                    <a:pt x="80" y="4"/>
                    <a:pt x="80" y="4"/>
                    <a:pt x="80" y="4"/>
                  </a:cubicBezTo>
                  <a:cubicBezTo>
                    <a:pt x="75" y="13"/>
                    <a:pt x="75" y="13"/>
                    <a:pt x="75" y="13"/>
                  </a:cubicBezTo>
                  <a:cubicBezTo>
                    <a:pt x="66" y="9"/>
                    <a:pt x="66" y="9"/>
                    <a:pt x="66" y="9"/>
                  </a:cubicBezTo>
                  <a:cubicBezTo>
                    <a:pt x="63" y="18"/>
                    <a:pt x="63" y="18"/>
                    <a:pt x="63" y="18"/>
                  </a:cubicBezTo>
                  <a:cubicBezTo>
                    <a:pt x="53" y="15"/>
                    <a:pt x="53" y="15"/>
                    <a:pt x="53" y="15"/>
                  </a:cubicBezTo>
                  <a:cubicBezTo>
                    <a:pt x="51" y="25"/>
                    <a:pt x="51" y="25"/>
                    <a:pt x="51" y="25"/>
                  </a:cubicBezTo>
                  <a:cubicBezTo>
                    <a:pt x="41" y="24"/>
                    <a:pt x="41" y="24"/>
                    <a:pt x="41" y="24"/>
                  </a:cubicBezTo>
                  <a:cubicBezTo>
                    <a:pt x="40" y="33"/>
                    <a:pt x="40" y="33"/>
                    <a:pt x="40" y="33"/>
                  </a:cubicBezTo>
                  <a:cubicBezTo>
                    <a:pt x="31" y="33"/>
                    <a:pt x="31" y="33"/>
                    <a:pt x="31" y="33"/>
                  </a:cubicBezTo>
                  <a:cubicBezTo>
                    <a:pt x="31" y="43"/>
                    <a:pt x="31" y="43"/>
                    <a:pt x="31" y="43"/>
                  </a:cubicBezTo>
                  <a:cubicBezTo>
                    <a:pt x="21" y="44"/>
                    <a:pt x="21" y="44"/>
                    <a:pt x="21" y="44"/>
                  </a:cubicBezTo>
                  <a:cubicBezTo>
                    <a:pt x="23" y="54"/>
                    <a:pt x="23" y="54"/>
                    <a:pt x="23" y="54"/>
                  </a:cubicBezTo>
                  <a:cubicBezTo>
                    <a:pt x="14" y="56"/>
                    <a:pt x="14" y="56"/>
                    <a:pt x="14" y="56"/>
                  </a:cubicBezTo>
                  <a:cubicBezTo>
                    <a:pt x="17" y="66"/>
                    <a:pt x="17" y="66"/>
                    <a:pt x="17" y="66"/>
                  </a:cubicBezTo>
                  <a:cubicBezTo>
                    <a:pt x="7" y="69"/>
                    <a:pt x="7" y="69"/>
                    <a:pt x="7" y="69"/>
                  </a:cubicBezTo>
                  <a:cubicBezTo>
                    <a:pt x="12" y="78"/>
                    <a:pt x="12" y="78"/>
                    <a:pt x="12" y="78"/>
                  </a:cubicBezTo>
                  <a:cubicBezTo>
                    <a:pt x="3" y="83"/>
                    <a:pt x="3" y="83"/>
                    <a:pt x="3" y="83"/>
                  </a:cubicBezTo>
                  <a:cubicBezTo>
                    <a:pt x="9" y="91"/>
                    <a:pt x="9" y="91"/>
                    <a:pt x="9" y="91"/>
                  </a:cubicBezTo>
                  <a:cubicBezTo>
                    <a:pt x="1" y="97"/>
                    <a:pt x="1" y="97"/>
                    <a:pt x="1" y="97"/>
                  </a:cubicBezTo>
                  <a:cubicBezTo>
                    <a:pt x="7" y="105"/>
                    <a:pt x="7" y="105"/>
                    <a:pt x="7" y="105"/>
                  </a:cubicBezTo>
                  <a:cubicBezTo>
                    <a:pt x="0" y="112"/>
                    <a:pt x="0" y="112"/>
                    <a:pt x="0" y="112"/>
                  </a:cubicBezTo>
                  <a:cubicBezTo>
                    <a:pt x="8" y="118"/>
                    <a:pt x="8" y="118"/>
                    <a:pt x="8" y="118"/>
                  </a:cubicBezTo>
                  <a:cubicBezTo>
                    <a:pt x="2" y="126"/>
                    <a:pt x="2" y="126"/>
                    <a:pt x="2" y="126"/>
                  </a:cubicBezTo>
                  <a:cubicBezTo>
                    <a:pt x="10" y="132"/>
                    <a:pt x="10" y="132"/>
                    <a:pt x="10" y="132"/>
                  </a:cubicBezTo>
                  <a:cubicBezTo>
                    <a:pt x="5" y="140"/>
                    <a:pt x="5" y="140"/>
                    <a:pt x="5" y="140"/>
                  </a:cubicBezTo>
                  <a:cubicBezTo>
                    <a:pt x="14" y="144"/>
                    <a:pt x="14" y="144"/>
                    <a:pt x="14" y="144"/>
                  </a:cubicBezTo>
                  <a:cubicBezTo>
                    <a:pt x="10" y="153"/>
                    <a:pt x="10" y="153"/>
                    <a:pt x="10" y="153"/>
                  </a:cubicBezTo>
                  <a:cubicBezTo>
                    <a:pt x="20" y="157"/>
                    <a:pt x="20" y="157"/>
                    <a:pt x="20" y="157"/>
                  </a:cubicBezTo>
                  <a:cubicBezTo>
                    <a:pt x="17" y="166"/>
                    <a:pt x="17" y="166"/>
                    <a:pt x="17" y="166"/>
                  </a:cubicBezTo>
                  <a:cubicBezTo>
                    <a:pt x="27" y="168"/>
                    <a:pt x="27" y="168"/>
                    <a:pt x="27" y="168"/>
                  </a:cubicBezTo>
                  <a:cubicBezTo>
                    <a:pt x="26" y="178"/>
                    <a:pt x="26" y="178"/>
                    <a:pt x="26" y="178"/>
                  </a:cubicBezTo>
                  <a:cubicBezTo>
                    <a:pt x="36" y="178"/>
                    <a:pt x="36" y="178"/>
                    <a:pt x="36" y="178"/>
                  </a:cubicBezTo>
                  <a:cubicBezTo>
                    <a:pt x="36" y="188"/>
                    <a:pt x="36" y="188"/>
                    <a:pt x="36" y="188"/>
                  </a:cubicBezTo>
                  <a:cubicBezTo>
                    <a:pt x="46" y="187"/>
                    <a:pt x="46" y="187"/>
                    <a:pt x="46" y="187"/>
                  </a:cubicBezTo>
                  <a:cubicBezTo>
                    <a:pt x="47" y="197"/>
                    <a:pt x="47" y="197"/>
                    <a:pt x="47" y="197"/>
                  </a:cubicBezTo>
                  <a:cubicBezTo>
                    <a:pt x="57" y="195"/>
                    <a:pt x="57" y="195"/>
                    <a:pt x="57" y="195"/>
                  </a:cubicBezTo>
                  <a:cubicBezTo>
                    <a:pt x="59" y="204"/>
                    <a:pt x="59" y="204"/>
                    <a:pt x="59" y="204"/>
                  </a:cubicBezTo>
                  <a:cubicBezTo>
                    <a:pt x="69" y="201"/>
                    <a:pt x="69" y="201"/>
                    <a:pt x="69" y="201"/>
                  </a:cubicBezTo>
                  <a:cubicBezTo>
                    <a:pt x="73" y="210"/>
                    <a:pt x="73" y="210"/>
                    <a:pt x="73" y="210"/>
                  </a:cubicBezTo>
                  <a:cubicBezTo>
                    <a:pt x="81" y="205"/>
                    <a:pt x="81" y="205"/>
                    <a:pt x="81" y="205"/>
                  </a:cubicBezTo>
                  <a:cubicBezTo>
                    <a:pt x="87" y="214"/>
                    <a:pt x="87" y="214"/>
                    <a:pt x="87" y="214"/>
                  </a:cubicBezTo>
                  <a:cubicBezTo>
                    <a:pt x="95" y="208"/>
                    <a:pt x="95" y="208"/>
                    <a:pt x="95" y="208"/>
                  </a:cubicBezTo>
                  <a:cubicBezTo>
                    <a:pt x="101" y="216"/>
                    <a:pt x="101" y="216"/>
                    <a:pt x="101" y="216"/>
                  </a:cubicBezTo>
                  <a:cubicBezTo>
                    <a:pt x="108" y="209"/>
                    <a:pt x="108" y="209"/>
                    <a:pt x="108" y="209"/>
                  </a:cubicBezTo>
                  <a:cubicBezTo>
                    <a:pt x="115" y="216"/>
                    <a:pt x="115" y="216"/>
                    <a:pt x="115" y="216"/>
                  </a:cubicBezTo>
                  <a:cubicBezTo>
                    <a:pt x="121" y="208"/>
                    <a:pt x="121" y="208"/>
                    <a:pt x="121" y="208"/>
                  </a:cubicBezTo>
                  <a:cubicBezTo>
                    <a:pt x="129" y="214"/>
                    <a:pt x="129" y="214"/>
                    <a:pt x="129" y="214"/>
                  </a:cubicBezTo>
                  <a:cubicBezTo>
                    <a:pt x="135" y="205"/>
                    <a:pt x="135" y="205"/>
                    <a:pt x="135" y="205"/>
                  </a:cubicBezTo>
                  <a:cubicBezTo>
                    <a:pt x="143" y="210"/>
                    <a:pt x="143" y="210"/>
                    <a:pt x="143" y="210"/>
                  </a:cubicBezTo>
                  <a:cubicBezTo>
                    <a:pt x="147" y="201"/>
                    <a:pt x="147" y="201"/>
                    <a:pt x="147" y="201"/>
                  </a:cubicBezTo>
                  <a:cubicBezTo>
                    <a:pt x="157" y="204"/>
                    <a:pt x="157" y="204"/>
                    <a:pt x="157" y="204"/>
                  </a:cubicBezTo>
                  <a:cubicBezTo>
                    <a:pt x="159" y="195"/>
                    <a:pt x="159" y="195"/>
                    <a:pt x="159" y="195"/>
                  </a:cubicBezTo>
                  <a:cubicBezTo>
                    <a:pt x="169" y="197"/>
                    <a:pt x="169" y="197"/>
                    <a:pt x="169" y="197"/>
                  </a:cubicBezTo>
                  <a:cubicBezTo>
                    <a:pt x="171" y="187"/>
                    <a:pt x="171" y="187"/>
                    <a:pt x="171" y="187"/>
                  </a:cubicBezTo>
                  <a:cubicBezTo>
                    <a:pt x="180" y="188"/>
                    <a:pt x="180" y="188"/>
                    <a:pt x="180" y="188"/>
                  </a:cubicBezTo>
                  <a:cubicBezTo>
                    <a:pt x="180" y="178"/>
                    <a:pt x="180" y="178"/>
                    <a:pt x="180" y="178"/>
                  </a:cubicBezTo>
                  <a:cubicBezTo>
                    <a:pt x="190" y="178"/>
                    <a:pt x="190" y="178"/>
                    <a:pt x="190" y="178"/>
                  </a:cubicBezTo>
                  <a:cubicBezTo>
                    <a:pt x="189" y="168"/>
                    <a:pt x="189" y="168"/>
                    <a:pt x="189" y="168"/>
                  </a:cubicBezTo>
                  <a:cubicBezTo>
                    <a:pt x="199" y="166"/>
                    <a:pt x="199" y="166"/>
                    <a:pt x="199" y="166"/>
                  </a:cubicBezTo>
                  <a:cubicBezTo>
                    <a:pt x="196" y="157"/>
                    <a:pt x="196" y="157"/>
                    <a:pt x="196" y="157"/>
                  </a:cubicBezTo>
                  <a:cubicBezTo>
                    <a:pt x="206" y="153"/>
                    <a:pt x="206" y="153"/>
                    <a:pt x="206" y="153"/>
                  </a:cubicBezTo>
                  <a:cubicBezTo>
                    <a:pt x="202" y="144"/>
                    <a:pt x="202" y="144"/>
                    <a:pt x="202" y="144"/>
                  </a:cubicBezTo>
                  <a:cubicBezTo>
                    <a:pt x="211" y="140"/>
                    <a:pt x="211" y="140"/>
                    <a:pt x="211" y="140"/>
                  </a:cubicBezTo>
                  <a:cubicBezTo>
                    <a:pt x="206" y="131"/>
                    <a:pt x="206" y="131"/>
                    <a:pt x="206" y="131"/>
                  </a:cubicBezTo>
                  <a:cubicBezTo>
                    <a:pt x="214" y="126"/>
                    <a:pt x="214" y="126"/>
                    <a:pt x="214" y="126"/>
                  </a:cubicBezTo>
                  <a:lnTo>
                    <a:pt x="208" y="118"/>
                  </a:lnTo>
                  <a:close/>
                  <a:moveTo>
                    <a:pt x="16" y="126"/>
                  </a:moveTo>
                  <a:cubicBezTo>
                    <a:pt x="14" y="126"/>
                    <a:pt x="13" y="124"/>
                    <a:pt x="13" y="122"/>
                  </a:cubicBezTo>
                  <a:cubicBezTo>
                    <a:pt x="13" y="121"/>
                    <a:pt x="14" y="119"/>
                    <a:pt x="16" y="119"/>
                  </a:cubicBezTo>
                  <a:cubicBezTo>
                    <a:pt x="18" y="119"/>
                    <a:pt x="19" y="121"/>
                    <a:pt x="19" y="122"/>
                  </a:cubicBezTo>
                  <a:cubicBezTo>
                    <a:pt x="19" y="124"/>
                    <a:pt x="18" y="126"/>
                    <a:pt x="16" y="126"/>
                  </a:cubicBezTo>
                  <a:close/>
                  <a:moveTo>
                    <a:pt x="20" y="119"/>
                  </a:moveTo>
                  <a:cubicBezTo>
                    <a:pt x="14" y="119"/>
                    <a:pt x="10" y="114"/>
                    <a:pt x="10" y="109"/>
                  </a:cubicBezTo>
                  <a:cubicBezTo>
                    <a:pt x="10" y="104"/>
                    <a:pt x="14" y="100"/>
                    <a:pt x="20" y="100"/>
                  </a:cubicBezTo>
                  <a:cubicBezTo>
                    <a:pt x="25" y="100"/>
                    <a:pt x="29" y="104"/>
                    <a:pt x="29" y="109"/>
                  </a:cubicBezTo>
                  <a:cubicBezTo>
                    <a:pt x="29" y="114"/>
                    <a:pt x="25" y="119"/>
                    <a:pt x="20" y="119"/>
                  </a:cubicBezTo>
                  <a:close/>
                  <a:moveTo>
                    <a:pt x="102" y="21"/>
                  </a:moveTo>
                  <a:cubicBezTo>
                    <a:pt x="103" y="21"/>
                    <a:pt x="104" y="22"/>
                    <a:pt x="104" y="24"/>
                  </a:cubicBezTo>
                  <a:cubicBezTo>
                    <a:pt x="104" y="25"/>
                    <a:pt x="103" y="26"/>
                    <a:pt x="102" y="26"/>
                  </a:cubicBezTo>
                  <a:cubicBezTo>
                    <a:pt x="100" y="26"/>
                    <a:pt x="99" y="25"/>
                    <a:pt x="99" y="24"/>
                  </a:cubicBezTo>
                  <a:cubicBezTo>
                    <a:pt x="99" y="22"/>
                    <a:pt x="100" y="21"/>
                    <a:pt x="102" y="21"/>
                  </a:cubicBezTo>
                  <a:close/>
                  <a:moveTo>
                    <a:pt x="88" y="16"/>
                  </a:moveTo>
                  <a:cubicBezTo>
                    <a:pt x="93" y="16"/>
                    <a:pt x="97" y="21"/>
                    <a:pt x="97" y="26"/>
                  </a:cubicBezTo>
                  <a:cubicBezTo>
                    <a:pt x="97" y="31"/>
                    <a:pt x="93" y="35"/>
                    <a:pt x="88" y="35"/>
                  </a:cubicBezTo>
                  <a:cubicBezTo>
                    <a:pt x="83" y="35"/>
                    <a:pt x="78" y="31"/>
                    <a:pt x="78" y="26"/>
                  </a:cubicBezTo>
                  <a:cubicBezTo>
                    <a:pt x="78" y="21"/>
                    <a:pt x="83" y="16"/>
                    <a:pt x="88" y="16"/>
                  </a:cubicBezTo>
                  <a:close/>
                  <a:moveTo>
                    <a:pt x="108" y="38"/>
                  </a:moveTo>
                  <a:cubicBezTo>
                    <a:pt x="140" y="38"/>
                    <a:pt x="166" y="59"/>
                    <a:pt x="175" y="88"/>
                  </a:cubicBezTo>
                  <a:cubicBezTo>
                    <a:pt x="41" y="88"/>
                    <a:pt x="41" y="88"/>
                    <a:pt x="41" y="88"/>
                  </a:cubicBezTo>
                  <a:cubicBezTo>
                    <a:pt x="50" y="59"/>
                    <a:pt x="76" y="38"/>
                    <a:pt x="108" y="38"/>
                  </a:cubicBezTo>
                  <a:close/>
                  <a:moveTo>
                    <a:pt x="147" y="116"/>
                  </a:moveTo>
                  <a:cubicBezTo>
                    <a:pt x="153" y="116"/>
                    <a:pt x="153" y="116"/>
                    <a:pt x="153" y="116"/>
                  </a:cubicBezTo>
                  <a:cubicBezTo>
                    <a:pt x="153" y="118"/>
                    <a:pt x="154" y="119"/>
                    <a:pt x="156" y="121"/>
                  </a:cubicBezTo>
                  <a:cubicBezTo>
                    <a:pt x="157" y="122"/>
                    <a:pt x="159" y="122"/>
                    <a:pt x="161" y="122"/>
                  </a:cubicBezTo>
                  <a:cubicBezTo>
                    <a:pt x="162" y="122"/>
                    <a:pt x="163" y="122"/>
                    <a:pt x="165" y="121"/>
                  </a:cubicBezTo>
                  <a:cubicBezTo>
                    <a:pt x="166" y="121"/>
                    <a:pt x="166" y="120"/>
                    <a:pt x="167" y="119"/>
                  </a:cubicBezTo>
                  <a:cubicBezTo>
                    <a:pt x="167" y="118"/>
                    <a:pt x="167" y="118"/>
                    <a:pt x="167" y="118"/>
                  </a:cubicBezTo>
                  <a:cubicBezTo>
                    <a:pt x="167" y="116"/>
                    <a:pt x="165" y="115"/>
                    <a:pt x="162" y="114"/>
                  </a:cubicBezTo>
                  <a:cubicBezTo>
                    <a:pt x="157" y="112"/>
                    <a:pt x="154" y="111"/>
                    <a:pt x="153" y="111"/>
                  </a:cubicBezTo>
                  <a:cubicBezTo>
                    <a:pt x="150" y="109"/>
                    <a:pt x="148" y="106"/>
                    <a:pt x="148" y="102"/>
                  </a:cubicBezTo>
                  <a:cubicBezTo>
                    <a:pt x="149" y="100"/>
                    <a:pt x="150" y="97"/>
                    <a:pt x="152" y="96"/>
                  </a:cubicBezTo>
                  <a:cubicBezTo>
                    <a:pt x="154" y="94"/>
                    <a:pt x="157" y="93"/>
                    <a:pt x="160" y="93"/>
                  </a:cubicBezTo>
                  <a:cubicBezTo>
                    <a:pt x="163" y="93"/>
                    <a:pt x="166" y="94"/>
                    <a:pt x="169" y="96"/>
                  </a:cubicBezTo>
                  <a:cubicBezTo>
                    <a:pt x="171" y="98"/>
                    <a:pt x="172" y="101"/>
                    <a:pt x="172" y="105"/>
                  </a:cubicBezTo>
                  <a:cubicBezTo>
                    <a:pt x="166" y="105"/>
                    <a:pt x="166" y="105"/>
                    <a:pt x="166" y="105"/>
                  </a:cubicBezTo>
                  <a:cubicBezTo>
                    <a:pt x="166" y="103"/>
                    <a:pt x="165" y="101"/>
                    <a:pt x="164" y="100"/>
                  </a:cubicBezTo>
                  <a:cubicBezTo>
                    <a:pt x="163" y="99"/>
                    <a:pt x="162" y="99"/>
                    <a:pt x="160" y="99"/>
                  </a:cubicBezTo>
                  <a:cubicBezTo>
                    <a:pt x="159" y="99"/>
                    <a:pt x="158" y="99"/>
                    <a:pt x="157" y="100"/>
                  </a:cubicBezTo>
                  <a:cubicBezTo>
                    <a:pt x="156" y="101"/>
                    <a:pt x="155" y="102"/>
                    <a:pt x="155" y="103"/>
                  </a:cubicBezTo>
                  <a:cubicBezTo>
                    <a:pt x="155" y="105"/>
                    <a:pt x="156" y="106"/>
                    <a:pt x="160" y="107"/>
                  </a:cubicBezTo>
                  <a:cubicBezTo>
                    <a:pt x="165" y="109"/>
                    <a:pt x="168" y="110"/>
                    <a:pt x="169" y="110"/>
                  </a:cubicBezTo>
                  <a:cubicBezTo>
                    <a:pt x="172" y="112"/>
                    <a:pt x="174" y="115"/>
                    <a:pt x="173" y="119"/>
                  </a:cubicBezTo>
                  <a:cubicBezTo>
                    <a:pt x="173" y="122"/>
                    <a:pt x="172" y="124"/>
                    <a:pt x="169" y="126"/>
                  </a:cubicBezTo>
                  <a:cubicBezTo>
                    <a:pt x="167" y="127"/>
                    <a:pt x="164" y="128"/>
                    <a:pt x="161" y="128"/>
                  </a:cubicBezTo>
                  <a:cubicBezTo>
                    <a:pt x="157" y="128"/>
                    <a:pt x="154" y="127"/>
                    <a:pt x="151" y="125"/>
                  </a:cubicBezTo>
                  <a:cubicBezTo>
                    <a:pt x="148" y="123"/>
                    <a:pt x="147" y="119"/>
                    <a:pt x="147" y="116"/>
                  </a:cubicBezTo>
                  <a:close/>
                  <a:moveTo>
                    <a:pt x="148" y="127"/>
                  </a:moveTo>
                  <a:cubicBezTo>
                    <a:pt x="141" y="127"/>
                    <a:pt x="141" y="127"/>
                    <a:pt x="141" y="127"/>
                  </a:cubicBezTo>
                  <a:cubicBezTo>
                    <a:pt x="139" y="120"/>
                    <a:pt x="139" y="120"/>
                    <a:pt x="139" y="120"/>
                  </a:cubicBezTo>
                  <a:cubicBezTo>
                    <a:pt x="126" y="120"/>
                    <a:pt x="126" y="120"/>
                    <a:pt x="126" y="120"/>
                  </a:cubicBezTo>
                  <a:cubicBezTo>
                    <a:pt x="123" y="127"/>
                    <a:pt x="123" y="127"/>
                    <a:pt x="123" y="127"/>
                  </a:cubicBezTo>
                  <a:cubicBezTo>
                    <a:pt x="117" y="127"/>
                    <a:pt x="117" y="127"/>
                    <a:pt x="117" y="127"/>
                  </a:cubicBezTo>
                  <a:cubicBezTo>
                    <a:pt x="129" y="95"/>
                    <a:pt x="129" y="95"/>
                    <a:pt x="129" y="95"/>
                  </a:cubicBezTo>
                  <a:cubicBezTo>
                    <a:pt x="136" y="95"/>
                    <a:pt x="136" y="95"/>
                    <a:pt x="136" y="95"/>
                  </a:cubicBezTo>
                  <a:lnTo>
                    <a:pt x="148" y="127"/>
                  </a:lnTo>
                  <a:close/>
                  <a:moveTo>
                    <a:pt x="104" y="127"/>
                  </a:moveTo>
                  <a:cubicBezTo>
                    <a:pt x="97" y="127"/>
                    <a:pt x="97" y="127"/>
                    <a:pt x="97" y="127"/>
                  </a:cubicBezTo>
                  <a:cubicBezTo>
                    <a:pt x="91" y="109"/>
                    <a:pt x="91" y="109"/>
                    <a:pt x="91" y="109"/>
                  </a:cubicBezTo>
                  <a:cubicBezTo>
                    <a:pt x="91" y="127"/>
                    <a:pt x="91" y="127"/>
                    <a:pt x="91" y="127"/>
                  </a:cubicBezTo>
                  <a:cubicBezTo>
                    <a:pt x="85" y="127"/>
                    <a:pt x="85" y="127"/>
                    <a:pt x="85" y="127"/>
                  </a:cubicBezTo>
                  <a:cubicBezTo>
                    <a:pt x="85" y="95"/>
                    <a:pt x="85" y="95"/>
                    <a:pt x="85" y="95"/>
                  </a:cubicBezTo>
                  <a:cubicBezTo>
                    <a:pt x="92" y="95"/>
                    <a:pt x="92" y="95"/>
                    <a:pt x="92" y="95"/>
                  </a:cubicBezTo>
                  <a:cubicBezTo>
                    <a:pt x="100" y="119"/>
                    <a:pt x="100" y="119"/>
                    <a:pt x="100" y="119"/>
                  </a:cubicBezTo>
                  <a:cubicBezTo>
                    <a:pt x="108" y="95"/>
                    <a:pt x="108" y="95"/>
                    <a:pt x="108" y="95"/>
                  </a:cubicBezTo>
                  <a:cubicBezTo>
                    <a:pt x="116" y="95"/>
                    <a:pt x="116" y="95"/>
                    <a:pt x="116" y="95"/>
                  </a:cubicBezTo>
                  <a:cubicBezTo>
                    <a:pt x="116" y="127"/>
                    <a:pt x="116" y="127"/>
                    <a:pt x="116" y="127"/>
                  </a:cubicBezTo>
                  <a:cubicBezTo>
                    <a:pt x="110" y="127"/>
                    <a:pt x="110" y="127"/>
                    <a:pt x="110" y="127"/>
                  </a:cubicBezTo>
                  <a:cubicBezTo>
                    <a:pt x="110" y="108"/>
                    <a:pt x="110" y="108"/>
                    <a:pt x="110" y="108"/>
                  </a:cubicBezTo>
                  <a:lnTo>
                    <a:pt x="104" y="127"/>
                  </a:lnTo>
                  <a:close/>
                  <a:moveTo>
                    <a:pt x="44" y="95"/>
                  </a:moveTo>
                  <a:cubicBezTo>
                    <a:pt x="51" y="95"/>
                    <a:pt x="51" y="95"/>
                    <a:pt x="51" y="95"/>
                  </a:cubicBezTo>
                  <a:cubicBezTo>
                    <a:pt x="58" y="104"/>
                    <a:pt x="58" y="104"/>
                    <a:pt x="58" y="104"/>
                  </a:cubicBezTo>
                  <a:cubicBezTo>
                    <a:pt x="64" y="95"/>
                    <a:pt x="64" y="95"/>
                    <a:pt x="64" y="95"/>
                  </a:cubicBezTo>
                  <a:cubicBezTo>
                    <a:pt x="71" y="95"/>
                    <a:pt x="71" y="95"/>
                    <a:pt x="71" y="95"/>
                  </a:cubicBezTo>
                  <a:cubicBezTo>
                    <a:pt x="61" y="110"/>
                    <a:pt x="61" y="110"/>
                    <a:pt x="61" y="110"/>
                  </a:cubicBezTo>
                  <a:cubicBezTo>
                    <a:pt x="73" y="127"/>
                    <a:pt x="73" y="127"/>
                    <a:pt x="73" y="127"/>
                  </a:cubicBezTo>
                  <a:cubicBezTo>
                    <a:pt x="65" y="127"/>
                    <a:pt x="65" y="127"/>
                    <a:pt x="65" y="127"/>
                  </a:cubicBezTo>
                  <a:cubicBezTo>
                    <a:pt x="58" y="116"/>
                    <a:pt x="58" y="116"/>
                    <a:pt x="58" y="116"/>
                  </a:cubicBezTo>
                  <a:cubicBezTo>
                    <a:pt x="50" y="127"/>
                    <a:pt x="50" y="127"/>
                    <a:pt x="50" y="127"/>
                  </a:cubicBezTo>
                  <a:cubicBezTo>
                    <a:pt x="43" y="127"/>
                    <a:pt x="43" y="127"/>
                    <a:pt x="43" y="127"/>
                  </a:cubicBezTo>
                  <a:cubicBezTo>
                    <a:pt x="54" y="110"/>
                    <a:pt x="54" y="110"/>
                    <a:pt x="54" y="110"/>
                  </a:cubicBezTo>
                  <a:lnTo>
                    <a:pt x="44" y="95"/>
                  </a:lnTo>
                  <a:close/>
                  <a:moveTo>
                    <a:pt x="73" y="114"/>
                  </a:moveTo>
                  <a:cubicBezTo>
                    <a:pt x="73" y="108"/>
                    <a:pt x="73" y="108"/>
                    <a:pt x="73" y="108"/>
                  </a:cubicBezTo>
                  <a:cubicBezTo>
                    <a:pt x="82" y="108"/>
                    <a:pt x="82" y="108"/>
                    <a:pt x="82" y="108"/>
                  </a:cubicBezTo>
                  <a:cubicBezTo>
                    <a:pt x="82" y="114"/>
                    <a:pt x="82" y="114"/>
                    <a:pt x="82" y="114"/>
                  </a:cubicBezTo>
                  <a:lnTo>
                    <a:pt x="73" y="114"/>
                  </a:lnTo>
                  <a:close/>
                  <a:moveTo>
                    <a:pt x="31" y="48"/>
                  </a:moveTo>
                  <a:cubicBezTo>
                    <a:pt x="31" y="45"/>
                    <a:pt x="33" y="42"/>
                    <a:pt x="36" y="42"/>
                  </a:cubicBezTo>
                  <a:cubicBezTo>
                    <a:pt x="39" y="42"/>
                    <a:pt x="41" y="45"/>
                    <a:pt x="41" y="48"/>
                  </a:cubicBezTo>
                  <a:cubicBezTo>
                    <a:pt x="41" y="50"/>
                    <a:pt x="39" y="53"/>
                    <a:pt x="36" y="53"/>
                  </a:cubicBezTo>
                  <a:cubicBezTo>
                    <a:pt x="33" y="53"/>
                    <a:pt x="31" y="50"/>
                    <a:pt x="31" y="48"/>
                  </a:cubicBezTo>
                  <a:close/>
                  <a:moveTo>
                    <a:pt x="46" y="172"/>
                  </a:moveTo>
                  <a:cubicBezTo>
                    <a:pt x="41" y="172"/>
                    <a:pt x="37" y="168"/>
                    <a:pt x="37" y="163"/>
                  </a:cubicBezTo>
                  <a:cubicBezTo>
                    <a:pt x="37" y="158"/>
                    <a:pt x="41" y="154"/>
                    <a:pt x="46" y="154"/>
                  </a:cubicBezTo>
                  <a:cubicBezTo>
                    <a:pt x="51" y="154"/>
                    <a:pt x="54" y="158"/>
                    <a:pt x="54" y="163"/>
                  </a:cubicBezTo>
                  <a:cubicBezTo>
                    <a:pt x="54" y="168"/>
                    <a:pt x="51" y="172"/>
                    <a:pt x="46" y="172"/>
                  </a:cubicBezTo>
                  <a:close/>
                  <a:moveTo>
                    <a:pt x="59" y="172"/>
                  </a:moveTo>
                  <a:cubicBezTo>
                    <a:pt x="58" y="172"/>
                    <a:pt x="57" y="171"/>
                    <a:pt x="57" y="170"/>
                  </a:cubicBezTo>
                  <a:cubicBezTo>
                    <a:pt x="57" y="169"/>
                    <a:pt x="58" y="168"/>
                    <a:pt x="59" y="168"/>
                  </a:cubicBezTo>
                  <a:cubicBezTo>
                    <a:pt x="60" y="168"/>
                    <a:pt x="60" y="169"/>
                    <a:pt x="60" y="170"/>
                  </a:cubicBezTo>
                  <a:cubicBezTo>
                    <a:pt x="60" y="171"/>
                    <a:pt x="60" y="172"/>
                    <a:pt x="59" y="172"/>
                  </a:cubicBezTo>
                  <a:close/>
                  <a:moveTo>
                    <a:pt x="109" y="204"/>
                  </a:moveTo>
                  <a:cubicBezTo>
                    <a:pt x="105" y="204"/>
                    <a:pt x="102" y="201"/>
                    <a:pt x="102" y="197"/>
                  </a:cubicBezTo>
                  <a:cubicBezTo>
                    <a:pt x="102" y="193"/>
                    <a:pt x="105" y="190"/>
                    <a:pt x="109" y="190"/>
                  </a:cubicBezTo>
                  <a:cubicBezTo>
                    <a:pt x="112" y="190"/>
                    <a:pt x="115" y="193"/>
                    <a:pt x="115" y="197"/>
                  </a:cubicBezTo>
                  <a:cubicBezTo>
                    <a:pt x="115" y="201"/>
                    <a:pt x="112" y="204"/>
                    <a:pt x="109" y="204"/>
                  </a:cubicBezTo>
                  <a:close/>
                  <a:moveTo>
                    <a:pt x="154" y="187"/>
                  </a:moveTo>
                  <a:cubicBezTo>
                    <a:pt x="153" y="187"/>
                    <a:pt x="152" y="186"/>
                    <a:pt x="152" y="185"/>
                  </a:cubicBezTo>
                  <a:cubicBezTo>
                    <a:pt x="152" y="183"/>
                    <a:pt x="153" y="182"/>
                    <a:pt x="154" y="182"/>
                  </a:cubicBezTo>
                  <a:cubicBezTo>
                    <a:pt x="155" y="182"/>
                    <a:pt x="156" y="183"/>
                    <a:pt x="156" y="185"/>
                  </a:cubicBezTo>
                  <a:cubicBezTo>
                    <a:pt x="156" y="186"/>
                    <a:pt x="155" y="187"/>
                    <a:pt x="154" y="187"/>
                  </a:cubicBezTo>
                  <a:close/>
                  <a:moveTo>
                    <a:pt x="108" y="178"/>
                  </a:moveTo>
                  <a:cubicBezTo>
                    <a:pt x="79" y="178"/>
                    <a:pt x="53" y="160"/>
                    <a:pt x="43" y="134"/>
                  </a:cubicBezTo>
                  <a:cubicBezTo>
                    <a:pt x="173" y="134"/>
                    <a:pt x="173" y="134"/>
                    <a:pt x="173" y="134"/>
                  </a:cubicBezTo>
                  <a:cubicBezTo>
                    <a:pt x="163" y="160"/>
                    <a:pt x="137" y="178"/>
                    <a:pt x="108" y="178"/>
                  </a:cubicBezTo>
                  <a:close/>
                  <a:moveTo>
                    <a:pt x="170" y="175"/>
                  </a:moveTo>
                  <a:cubicBezTo>
                    <a:pt x="166" y="175"/>
                    <a:pt x="163" y="171"/>
                    <a:pt x="163" y="167"/>
                  </a:cubicBezTo>
                  <a:cubicBezTo>
                    <a:pt x="163" y="163"/>
                    <a:pt x="166" y="160"/>
                    <a:pt x="170" y="160"/>
                  </a:cubicBezTo>
                  <a:cubicBezTo>
                    <a:pt x="174" y="160"/>
                    <a:pt x="177" y="163"/>
                    <a:pt x="177" y="167"/>
                  </a:cubicBezTo>
                  <a:cubicBezTo>
                    <a:pt x="177" y="171"/>
                    <a:pt x="174" y="175"/>
                    <a:pt x="170" y="175"/>
                  </a:cubicBezTo>
                  <a:close/>
                  <a:moveTo>
                    <a:pt x="171" y="59"/>
                  </a:moveTo>
                  <a:cubicBezTo>
                    <a:pt x="166" y="59"/>
                    <a:pt x="162" y="55"/>
                    <a:pt x="162" y="50"/>
                  </a:cubicBezTo>
                  <a:cubicBezTo>
                    <a:pt x="162" y="44"/>
                    <a:pt x="166" y="40"/>
                    <a:pt x="171" y="40"/>
                  </a:cubicBezTo>
                  <a:cubicBezTo>
                    <a:pt x="177" y="40"/>
                    <a:pt x="181" y="44"/>
                    <a:pt x="181" y="50"/>
                  </a:cubicBezTo>
                  <a:cubicBezTo>
                    <a:pt x="181" y="55"/>
                    <a:pt x="177" y="59"/>
                    <a:pt x="171" y="59"/>
                  </a:cubicBezTo>
                  <a:close/>
                  <a:moveTo>
                    <a:pt x="186" y="61"/>
                  </a:moveTo>
                  <a:cubicBezTo>
                    <a:pt x="184" y="61"/>
                    <a:pt x="184" y="60"/>
                    <a:pt x="184" y="59"/>
                  </a:cubicBezTo>
                  <a:cubicBezTo>
                    <a:pt x="184" y="57"/>
                    <a:pt x="184" y="57"/>
                    <a:pt x="186" y="57"/>
                  </a:cubicBezTo>
                  <a:cubicBezTo>
                    <a:pt x="187" y="57"/>
                    <a:pt x="188" y="57"/>
                    <a:pt x="188" y="59"/>
                  </a:cubicBezTo>
                  <a:cubicBezTo>
                    <a:pt x="188" y="60"/>
                    <a:pt x="187" y="61"/>
                    <a:pt x="186" y="61"/>
                  </a:cubicBezTo>
                  <a:close/>
                  <a:moveTo>
                    <a:pt x="194" y="106"/>
                  </a:moveTo>
                  <a:cubicBezTo>
                    <a:pt x="191" y="106"/>
                    <a:pt x="189" y="103"/>
                    <a:pt x="189" y="100"/>
                  </a:cubicBezTo>
                  <a:cubicBezTo>
                    <a:pt x="189" y="98"/>
                    <a:pt x="191" y="95"/>
                    <a:pt x="194" y="95"/>
                  </a:cubicBezTo>
                  <a:cubicBezTo>
                    <a:pt x="197" y="95"/>
                    <a:pt x="199" y="98"/>
                    <a:pt x="199" y="100"/>
                  </a:cubicBezTo>
                  <a:cubicBezTo>
                    <a:pt x="199" y="103"/>
                    <a:pt x="197" y="106"/>
                    <a:pt x="194"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0" name="Freeform 239"/>
            <p:cNvSpPr/>
            <p:nvPr/>
          </p:nvSpPr>
          <p:spPr bwMode="auto">
            <a:xfrm>
              <a:off x="4956" y="2301"/>
              <a:ext cx="50" cy="90"/>
            </a:xfrm>
            <a:custGeom>
              <a:avLst/>
              <a:gdLst>
                <a:gd name="T0" fmla="*/ 5 w 35"/>
                <a:gd name="T1" fmla="*/ 17 h 63"/>
                <a:gd name="T2" fmla="*/ 3 w 35"/>
                <a:gd name="T3" fmla="*/ 31 h 63"/>
                <a:gd name="T4" fmla="*/ 25 w 35"/>
                <a:gd name="T5" fmla="*/ 59 h 63"/>
                <a:gd name="T6" fmla="*/ 34 w 35"/>
                <a:gd name="T7" fmla="*/ 63 h 63"/>
                <a:gd name="T8" fmla="*/ 27 w 35"/>
                <a:gd name="T9" fmla="*/ 0 h 63"/>
                <a:gd name="T10" fmla="*/ 5 w 35"/>
                <a:gd name="T11" fmla="*/ 17 h 63"/>
              </a:gdLst>
              <a:ahLst/>
              <a:cxnLst>
                <a:cxn ang="0">
                  <a:pos x="T0" y="T1"/>
                </a:cxn>
                <a:cxn ang="0">
                  <a:pos x="T2" y="T3"/>
                </a:cxn>
                <a:cxn ang="0">
                  <a:pos x="T4" y="T5"/>
                </a:cxn>
                <a:cxn ang="0">
                  <a:pos x="T6" y="T7"/>
                </a:cxn>
                <a:cxn ang="0">
                  <a:pos x="T8" y="T9"/>
                </a:cxn>
                <a:cxn ang="0">
                  <a:pos x="T10" y="T11"/>
                </a:cxn>
              </a:cxnLst>
              <a:rect l="0" t="0" r="r" b="b"/>
              <a:pathLst>
                <a:path w="35" h="63">
                  <a:moveTo>
                    <a:pt x="5" y="17"/>
                  </a:moveTo>
                  <a:cubicBezTo>
                    <a:pt x="1" y="21"/>
                    <a:pt x="0" y="27"/>
                    <a:pt x="3" y="31"/>
                  </a:cubicBezTo>
                  <a:cubicBezTo>
                    <a:pt x="25" y="59"/>
                    <a:pt x="25" y="59"/>
                    <a:pt x="25" y="59"/>
                  </a:cubicBezTo>
                  <a:cubicBezTo>
                    <a:pt x="27" y="62"/>
                    <a:pt x="31" y="63"/>
                    <a:pt x="34" y="63"/>
                  </a:cubicBezTo>
                  <a:cubicBezTo>
                    <a:pt x="34" y="53"/>
                    <a:pt x="35" y="26"/>
                    <a:pt x="27" y="0"/>
                  </a:cubicBezTo>
                  <a:lnTo>
                    <a:pt x="5"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1" name="Freeform 240"/>
            <p:cNvSpPr/>
            <p:nvPr/>
          </p:nvSpPr>
          <p:spPr bwMode="auto">
            <a:xfrm>
              <a:off x="5012" y="2271"/>
              <a:ext cx="34" cy="107"/>
            </a:xfrm>
            <a:custGeom>
              <a:avLst/>
              <a:gdLst>
                <a:gd name="T0" fmla="*/ 0 w 24"/>
                <a:gd name="T1" fmla="*/ 12 h 75"/>
                <a:gd name="T2" fmla="*/ 9 w 24"/>
                <a:gd name="T3" fmla="*/ 75 h 75"/>
                <a:gd name="T4" fmla="*/ 22 w 24"/>
                <a:gd name="T5" fmla="*/ 65 h 75"/>
                <a:gd name="T6" fmla="*/ 15 w 24"/>
                <a:gd name="T7" fmla="*/ 0 h 75"/>
                <a:gd name="T8" fmla="*/ 0 w 24"/>
                <a:gd name="T9" fmla="*/ 12 h 75"/>
              </a:gdLst>
              <a:ahLst/>
              <a:cxnLst>
                <a:cxn ang="0">
                  <a:pos x="T0" y="T1"/>
                </a:cxn>
                <a:cxn ang="0">
                  <a:pos x="T2" y="T3"/>
                </a:cxn>
                <a:cxn ang="0">
                  <a:pos x="T4" y="T5"/>
                </a:cxn>
                <a:cxn ang="0">
                  <a:pos x="T6" y="T7"/>
                </a:cxn>
                <a:cxn ang="0">
                  <a:pos x="T8" y="T9"/>
                </a:cxn>
              </a:cxnLst>
              <a:rect l="0" t="0" r="r" b="b"/>
              <a:pathLst>
                <a:path w="24" h="75">
                  <a:moveTo>
                    <a:pt x="0" y="12"/>
                  </a:moveTo>
                  <a:cubicBezTo>
                    <a:pt x="8" y="36"/>
                    <a:pt x="9" y="60"/>
                    <a:pt x="9" y="75"/>
                  </a:cubicBezTo>
                  <a:cubicBezTo>
                    <a:pt x="22" y="65"/>
                    <a:pt x="22" y="65"/>
                    <a:pt x="22" y="65"/>
                  </a:cubicBezTo>
                  <a:cubicBezTo>
                    <a:pt x="22" y="57"/>
                    <a:pt x="24" y="28"/>
                    <a:pt x="15" y="0"/>
                  </a:cubicBez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2" name="Freeform 241"/>
            <p:cNvSpPr/>
            <p:nvPr/>
          </p:nvSpPr>
          <p:spPr bwMode="auto">
            <a:xfrm>
              <a:off x="5088" y="2231"/>
              <a:ext cx="49" cy="87"/>
            </a:xfrm>
            <a:custGeom>
              <a:avLst/>
              <a:gdLst>
                <a:gd name="T0" fmla="*/ 29 w 34"/>
                <a:gd name="T1" fmla="*/ 46 h 61"/>
                <a:gd name="T2" fmla="*/ 31 w 34"/>
                <a:gd name="T3" fmla="*/ 32 h 61"/>
                <a:gd name="T4" fmla="*/ 9 w 34"/>
                <a:gd name="T5" fmla="*/ 4 h 61"/>
                <a:gd name="T6" fmla="*/ 0 w 34"/>
                <a:gd name="T7" fmla="*/ 0 h 61"/>
                <a:gd name="T8" fmla="*/ 8 w 34"/>
                <a:gd name="T9" fmla="*/ 61 h 61"/>
                <a:gd name="T10" fmla="*/ 29 w 34"/>
                <a:gd name="T11" fmla="*/ 46 h 61"/>
              </a:gdLst>
              <a:ahLst/>
              <a:cxnLst>
                <a:cxn ang="0">
                  <a:pos x="T0" y="T1"/>
                </a:cxn>
                <a:cxn ang="0">
                  <a:pos x="T2" y="T3"/>
                </a:cxn>
                <a:cxn ang="0">
                  <a:pos x="T4" y="T5"/>
                </a:cxn>
                <a:cxn ang="0">
                  <a:pos x="T6" y="T7"/>
                </a:cxn>
                <a:cxn ang="0">
                  <a:pos x="T8" y="T9"/>
                </a:cxn>
                <a:cxn ang="0">
                  <a:pos x="T10" y="T11"/>
                </a:cxn>
              </a:cxnLst>
              <a:rect l="0" t="0" r="r" b="b"/>
              <a:pathLst>
                <a:path w="34" h="61">
                  <a:moveTo>
                    <a:pt x="29" y="46"/>
                  </a:moveTo>
                  <a:cubicBezTo>
                    <a:pt x="33" y="42"/>
                    <a:pt x="34" y="36"/>
                    <a:pt x="31" y="32"/>
                  </a:cubicBezTo>
                  <a:cubicBezTo>
                    <a:pt x="9" y="4"/>
                    <a:pt x="9" y="4"/>
                    <a:pt x="9" y="4"/>
                  </a:cubicBezTo>
                  <a:cubicBezTo>
                    <a:pt x="7" y="1"/>
                    <a:pt x="3" y="0"/>
                    <a:pt x="0" y="0"/>
                  </a:cubicBezTo>
                  <a:cubicBezTo>
                    <a:pt x="7" y="23"/>
                    <a:pt x="9" y="47"/>
                    <a:pt x="8" y="61"/>
                  </a:cubicBezTo>
                  <a:lnTo>
                    <a:pt x="29"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3" name="Freeform 242"/>
            <p:cNvSpPr/>
            <p:nvPr/>
          </p:nvSpPr>
          <p:spPr bwMode="auto">
            <a:xfrm>
              <a:off x="5050" y="2241"/>
              <a:ext cx="34" cy="107"/>
            </a:xfrm>
            <a:custGeom>
              <a:avLst/>
              <a:gdLst>
                <a:gd name="T0" fmla="*/ 8 w 24"/>
                <a:gd name="T1" fmla="*/ 75 h 75"/>
                <a:gd name="T2" fmla="*/ 22 w 24"/>
                <a:gd name="T3" fmla="*/ 65 h 75"/>
                <a:gd name="T4" fmla="*/ 15 w 24"/>
                <a:gd name="T5" fmla="*/ 0 h 75"/>
                <a:gd name="T6" fmla="*/ 0 w 24"/>
                <a:gd name="T7" fmla="*/ 13 h 75"/>
                <a:gd name="T8" fmla="*/ 8 w 24"/>
                <a:gd name="T9" fmla="*/ 75 h 75"/>
              </a:gdLst>
              <a:ahLst/>
              <a:cxnLst>
                <a:cxn ang="0">
                  <a:pos x="T0" y="T1"/>
                </a:cxn>
                <a:cxn ang="0">
                  <a:pos x="T2" y="T3"/>
                </a:cxn>
                <a:cxn ang="0">
                  <a:pos x="T4" y="T5"/>
                </a:cxn>
                <a:cxn ang="0">
                  <a:pos x="T6" y="T7"/>
                </a:cxn>
                <a:cxn ang="0">
                  <a:pos x="T8" y="T9"/>
                </a:cxn>
              </a:cxnLst>
              <a:rect l="0" t="0" r="r" b="b"/>
              <a:pathLst>
                <a:path w="24" h="75">
                  <a:moveTo>
                    <a:pt x="8" y="75"/>
                  </a:moveTo>
                  <a:cubicBezTo>
                    <a:pt x="22" y="65"/>
                    <a:pt x="22" y="65"/>
                    <a:pt x="22" y="65"/>
                  </a:cubicBezTo>
                  <a:cubicBezTo>
                    <a:pt x="22" y="57"/>
                    <a:pt x="24" y="28"/>
                    <a:pt x="15" y="0"/>
                  </a:cubicBezTo>
                  <a:cubicBezTo>
                    <a:pt x="0" y="13"/>
                    <a:pt x="0" y="13"/>
                    <a:pt x="0" y="13"/>
                  </a:cubicBezTo>
                  <a:cubicBezTo>
                    <a:pt x="7" y="36"/>
                    <a:pt x="9" y="60"/>
                    <a:pt x="8"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4" name="Freeform 243"/>
            <p:cNvSpPr/>
            <p:nvPr/>
          </p:nvSpPr>
          <p:spPr bwMode="auto">
            <a:xfrm>
              <a:off x="4956" y="2355"/>
              <a:ext cx="29" cy="31"/>
            </a:xfrm>
            <a:custGeom>
              <a:avLst/>
              <a:gdLst>
                <a:gd name="T0" fmla="*/ 2 w 20"/>
                <a:gd name="T1" fmla="*/ 1 h 22"/>
                <a:gd name="T2" fmla="*/ 8 w 20"/>
                <a:gd name="T3" fmla="*/ 2 h 22"/>
                <a:gd name="T4" fmla="*/ 18 w 20"/>
                <a:gd name="T5" fmla="*/ 15 h 22"/>
                <a:gd name="T6" fmla="*/ 18 w 20"/>
                <a:gd name="T7" fmla="*/ 21 h 22"/>
                <a:gd name="T8" fmla="*/ 18 w 20"/>
                <a:gd name="T9" fmla="*/ 21 h 22"/>
                <a:gd name="T10" fmla="*/ 12 w 20"/>
                <a:gd name="T11" fmla="*/ 20 h 22"/>
                <a:gd name="T12" fmla="*/ 2 w 20"/>
                <a:gd name="T13" fmla="*/ 7 h 22"/>
                <a:gd name="T14" fmla="*/ 2 w 20"/>
                <a:gd name="T15" fmla="*/ 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2">
                  <a:moveTo>
                    <a:pt x="2" y="1"/>
                  </a:moveTo>
                  <a:cubicBezTo>
                    <a:pt x="4" y="0"/>
                    <a:pt x="7" y="0"/>
                    <a:pt x="8" y="2"/>
                  </a:cubicBezTo>
                  <a:cubicBezTo>
                    <a:pt x="18" y="15"/>
                    <a:pt x="18" y="15"/>
                    <a:pt x="18" y="15"/>
                  </a:cubicBezTo>
                  <a:cubicBezTo>
                    <a:pt x="20" y="17"/>
                    <a:pt x="19" y="20"/>
                    <a:pt x="18" y="21"/>
                  </a:cubicBezTo>
                  <a:cubicBezTo>
                    <a:pt x="18" y="21"/>
                    <a:pt x="18" y="21"/>
                    <a:pt x="18" y="21"/>
                  </a:cubicBezTo>
                  <a:cubicBezTo>
                    <a:pt x="16" y="22"/>
                    <a:pt x="13" y="22"/>
                    <a:pt x="12" y="20"/>
                  </a:cubicBezTo>
                  <a:cubicBezTo>
                    <a:pt x="2" y="7"/>
                    <a:pt x="2" y="7"/>
                    <a:pt x="2" y="7"/>
                  </a:cubicBezTo>
                  <a:cubicBezTo>
                    <a:pt x="0" y="5"/>
                    <a:pt x="1" y="3"/>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5" name="Freeform 244"/>
            <p:cNvSpPr/>
            <p:nvPr/>
          </p:nvSpPr>
          <p:spPr bwMode="auto">
            <a:xfrm>
              <a:off x="4908" y="2368"/>
              <a:ext cx="61" cy="64"/>
            </a:xfrm>
            <a:custGeom>
              <a:avLst/>
              <a:gdLst>
                <a:gd name="T0" fmla="*/ 3 w 43"/>
                <a:gd name="T1" fmla="*/ 0 h 45"/>
                <a:gd name="T2" fmla="*/ 3 w 43"/>
                <a:gd name="T3" fmla="*/ 7 h 45"/>
                <a:gd name="T4" fmla="*/ 9 w 43"/>
                <a:gd name="T5" fmla="*/ 8 h 45"/>
                <a:gd name="T6" fmla="*/ 10 w 43"/>
                <a:gd name="T7" fmla="*/ 8 h 45"/>
                <a:gd name="T8" fmla="*/ 16 w 43"/>
                <a:gd name="T9" fmla="*/ 11 h 45"/>
                <a:gd name="T10" fmla="*/ 17 w 43"/>
                <a:gd name="T11" fmla="*/ 17 h 45"/>
                <a:gd name="T12" fmla="*/ 17 w 43"/>
                <a:gd name="T13" fmla="*/ 17 h 45"/>
                <a:gd name="T14" fmla="*/ 16 w 43"/>
                <a:gd name="T15" fmla="*/ 23 h 45"/>
                <a:gd name="T16" fmla="*/ 17 w 43"/>
                <a:gd name="T17" fmla="*/ 24 h 45"/>
                <a:gd name="T18" fmla="*/ 17 w 43"/>
                <a:gd name="T19" fmla="*/ 24 h 45"/>
                <a:gd name="T20" fmla="*/ 23 w 43"/>
                <a:gd name="T21" fmla="*/ 25 h 45"/>
                <a:gd name="T22" fmla="*/ 23 w 43"/>
                <a:gd name="T23" fmla="*/ 25 h 45"/>
                <a:gd name="T24" fmla="*/ 29 w 43"/>
                <a:gd name="T25" fmla="*/ 28 h 45"/>
                <a:gd name="T26" fmla="*/ 30 w 43"/>
                <a:gd name="T27" fmla="*/ 34 h 45"/>
                <a:gd name="T28" fmla="*/ 30 w 43"/>
                <a:gd name="T29" fmla="*/ 35 h 45"/>
                <a:gd name="T30" fmla="*/ 30 w 43"/>
                <a:gd name="T31" fmla="*/ 41 h 45"/>
                <a:gd name="T32" fmla="*/ 36 w 43"/>
                <a:gd name="T33" fmla="*/ 42 h 45"/>
                <a:gd name="T34" fmla="*/ 36 w 43"/>
                <a:gd name="T35" fmla="*/ 42 h 45"/>
                <a:gd name="T36" fmla="*/ 43 w 43"/>
                <a:gd name="T37" fmla="*/ 12 h 45"/>
                <a:gd name="T38" fmla="*/ 35 w 43"/>
                <a:gd name="T39" fmla="*/ 1 h 45"/>
                <a:gd name="T40" fmla="*/ 3 w 43"/>
                <a:gd name="T41"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 h="45">
                  <a:moveTo>
                    <a:pt x="3" y="0"/>
                  </a:moveTo>
                  <a:cubicBezTo>
                    <a:pt x="3" y="0"/>
                    <a:pt x="0" y="3"/>
                    <a:pt x="3" y="7"/>
                  </a:cubicBezTo>
                  <a:cubicBezTo>
                    <a:pt x="6" y="11"/>
                    <a:pt x="9" y="8"/>
                    <a:pt x="9" y="8"/>
                  </a:cubicBezTo>
                  <a:cubicBezTo>
                    <a:pt x="9" y="8"/>
                    <a:pt x="9" y="8"/>
                    <a:pt x="10" y="8"/>
                  </a:cubicBezTo>
                  <a:cubicBezTo>
                    <a:pt x="10" y="8"/>
                    <a:pt x="13" y="7"/>
                    <a:pt x="16" y="11"/>
                  </a:cubicBezTo>
                  <a:cubicBezTo>
                    <a:pt x="19" y="15"/>
                    <a:pt x="17" y="17"/>
                    <a:pt x="17" y="17"/>
                  </a:cubicBezTo>
                  <a:cubicBezTo>
                    <a:pt x="17" y="17"/>
                    <a:pt x="17" y="17"/>
                    <a:pt x="17" y="17"/>
                  </a:cubicBezTo>
                  <a:cubicBezTo>
                    <a:pt x="16" y="18"/>
                    <a:pt x="15" y="20"/>
                    <a:pt x="16" y="23"/>
                  </a:cubicBezTo>
                  <a:cubicBezTo>
                    <a:pt x="16" y="23"/>
                    <a:pt x="17" y="23"/>
                    <a:pt x="17" y="24"/>
                  </a:cubicBezTo>
                  <a:cubicBezTo>
                    <a:pt x="17" y="24"/>
                    <a:pt x="17" y="24"/>
                    <a:pt x="17" y="24"/>
                  </a:cubicBezTo>
                  <a:cubicBezTo>
                    <a:pt x="20" y="27"/>
                    <a:pt x="23" y="25"/>
                    <a:pt x="23" y="25"/>
                  </a:cubicBezTo>
                  <a:cubicBezTo>
                    <a:pt x="23" y="25"/>
                    <a:pt x="23" y="25"/>
                    <a:pt x="23" y="25"/>
                  </a:cubicBezTo>
                  <a:cubicBezTo>
                    <a:pt x="23" y="25"/>
                    <a:pt x="26" y="24"/>
                    <a:pt x="29" y="28"/>
                  </a:cubicBezTo>
                  <a:cubicBezTo>
                    <a:pt x="32" y="31"/>
                    <a:pt x="30" y="34"/>
                    <a:pt x="30" y="34"/>
                  </a:cubicBezTo>
                  <a:cubicBezTo>
                    <a:pt x="30" y="35"/>
                    <a:pt x="30" y="35"/>
                    <a:pt x="30" y="35"/>
                  </a:cubicBezTo>
                  <a:cubicBezTo>
                    <a:pt x="30" y="35"/>
                    <a:pt x="27" y="37"/>
                    <a:pt x="30" y="41"/>
                  </a:cubicBezTo>
                  <a:cubicBezTo>
                    <a:pt x="33" y="45"/>
                    <a:pt x="36" y="42"/>
                    <a:pt x="36" y="42"/>
                  </a:cubicBezTo>
                  <a:cubicBezTo>
                    <a:pt x="36" y="42"/>
                    <a:pt x="36" y="42"/>
                    <a:pt x="36" y="42"/>
                  </a:cubicBezTo>
                  <a:cubicBezTo>
                    <a:pt x="43" y="12"/>
                    <a:pt x="43" y="12"/>
                    <a:pt x="43" y="12"/>
                  </a:cubicBezTo>
                  <a:cubicBezTo>
                    <a:pt x="35" y="1"/>
                    <a:pt x="35" y="1"/>
                    <a:pt x="35" y="1"/>
                  </a:cubicBezTo>
                  <a:cubicBezTo>
                    <a:pt x="3" y="0"/>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6" name="Freeform 245"/>
            <p:cNvSpPr/>
            <p:nvPr/>
          </p:nvSpPr>
          <p:spPr bwMode="auto">
            <a:xfrm>
              <a:off x="5113" y="2236"/>
              <a:ext cx="27" cy="32"/>
            </a:xfrm>
            <a:custGeom>
              <a:avLst/>
              <a:gdLst>
                <a:gd name="T0" fmla="*/ 17 w 19"/>
                <a:gd name="T1" fmla="*/ 21 h 23"/>
                <a:gd name="T2" fmla="*/ 11 w 19"/>
                <a:gd name="T3" fmla="*/ 20 h 23"/>
                <a:gd name="T4" fmla="*/ 1 w 19"/>
                <a:gd name="T5" fmla="*/ 8 h 23"/>
                <a:gd name="T6" fmla="*/ 2 w 19"/>
                <a:gd name="T7" fmla="*/ 1 h 23"/>
                <a:gd name="T8" fmla="*/ 2 w 19"/>
                <a:gd name="T9" fmla="*/ 1 h 23"/>
                <a:gd name="T10" fmla="*/ 8 w 19"/>
                <a:gd name="T11" fmla="*/ 3 h 23"/>
                <a:gd name="T12" fmla="*/ 18 w 19"/>
                <a:gd name="T13" fmla="*/ 15 h 23"/>
                <a:gd name="T14" fmla="*/ 17 w 19"/>
                <a:gd name="T15" fmla="*/ 21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23">
                  <a:moveTo>
                    <a:pt x="17" y="21"/>
                  </a:moveTo>
                  <a:cubicBezTo>
                    <a:pt x="15" y="23"/>
                    <a:pt x="13" y="22"/>
                    <a:pt x="11" y="20"/>
                  </a:cubicBezTo>
                  <a:cubicBezTo>
                    <a:pt x="1" y="8"/>
                    <a:pt x="1" y="8"/>
                    <a:pt x="1" y="8"/>
                  </a:cubicBezTo>
                  <a:cubicBezTo>
                    <a:pt x="0" y="6"/>
                    <a:pt x="0" y="3"/>
                    <a:pt x="2" y="1"/>
                  </a:cubicBezTo>
                  <a:cubicBezTo>
                    <a:pt x="2" y="1"/>
                    <a:pt x="2" y="1"/>
                    <a:pt x="2" y="1"/>
                  </a:cubicBezTo>
                  <a:cubicBezTo>
                    <a:pt x="4" y="0"/>
                    <a:pt x="6" y="1"/>
                    <a:pt x="8" y="3"/>
                  </a:cubicBezTo>
                  <a:cubicBezTo>
                    <a:pt x="18" y="15"/>
                    <a:pt x="18" y="15"/>
                    <a:pt x="18" y="15"/>
                  </a:cubicBezTo>
                  <a:cubicBezTo>
                    <a:pt x="19" y="17"/>
                    <a:pt x="19" y="20"/>
                    <a:pt x="17"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7" name="Freeform 246"/>
            <p:cNvSpPr/>
            <p:nvPr/>
          </p:nvSpPr>
          <p:spPr bwMode="auto">
            <a:xfrm>
              <a:off x="5127" y="2191"/>
              <a:ext cx="61" cy="63"/>
            </a:xfrm>
            <a:custGeom>
              <a:avLst/>
              <a:gdLst>
                <a:gd name="T0" fmla="*/ 40 w 43"/>
                <a:gd name="T1" fmla="*/ 44 h 44"/>
                <a:gd name="T2" fmla="*/ 40 w 43"/>
                <a:gd name="T3" fmla="*/ 38 h 44"/>
                <a:gd name="T4" fmla="*/ 34 w 43"/>
                <a:gd name="T5" fmla="*/ 36 h 44"/>
                <a:gd name="T6" fmla="*/ 34 w 43"/>
                <a:gd name="T7" fmla="*/ 36 h 44"/>
                <a:gd name="T8" fmla="*/ 28 w 43"/>
                <a:gd name="T9" fmla="*/ 34 h 44"/>
                <a:gd name="T10" fmla="*/ 27 w 43"/>
                <a:gd name="T11" fmla="*/ 27 h 44"/>
                <a:gd name="T12" fmla="*/ 27 w 43"/>
                <a:gd name="T13" fmla="*/ 27 h 44"/>
                <a:gd name="T14" fmla="*/ 27 w 43"/>
                <a:gd name="T15" fmla="*/ 22 h 44"/>
                <a:gd name="T16" fmla="*/ 27 w 43"/>
                <a:gd name="T17" fmla="*/ 21 h 44"/>
                <a:gd name="T18" fmla="*/ 26 w 43"/>
                <a:gd name="T19" fmla="*/ 20 h 44"/>
                <a:gd name="T20" fmla="*/ 21 w 43"/>
                <a:gd name="T21" fmla="*/ 19 h 44"/>
                <a:gd name="T22" fmla="*/ 21 w 43"/>
                <a:gd name="T23" fmla="*/ 19 h 44"/>
                <a:gd name="T24" fmla="*/ 15 w 43"/>
                <a:gd name="T25" fmla="*/ 17 h 44"/>
                <a:gd name="T26" fmla="*/ 14 w 43"/>
                <a:gd name="T27" fmla="*/ 10 h 44"/>
                <a:gd name="T28" fmla="*/ 14 w 43"/>
                <a:gd name="T29" fmla="*/ 10 h 44"/>
                <a:gd name="T30" fmla="*/ 14 w 43"/>
                <a:gd name="T31" fmla="*/ 3 h 44"/>
                <a:gd name="T32" fmla="*/ 8 w 43"/>
                <a:gd name="T33" fmla="*/ 2 h 44"/>
                <a:gd name="T34" fmla="*/ 8 w 43"/>
                <a:gd name="T35" fmla="*/ 2 h 44"/>
                <a:gd name="T36" fmla="*/ 0 w 43"/>
                <a:gd name="T37" fmla="*/ 32 h 44"/>
                <a:gd name="T38" fmla="*/ 9 w 43"/>
                <a:gd name="T39" fmla="*/ 44 h 44"/>
                <a:gd name="T40" fmla="*/ 40 w 43"/>
                <a:gd name="T4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 h="44">
                  <a:moveTo>
                    <a:pt x="40" y="44"/>
                  </a:moveTo>
                  <a:cubicBezTo>
                    <a:pt x="40" y="44"/>
                    <a:pt x="43" y="42"/>
                    <a:pt x="40" y="38"/>
                  </a:cubicBezTo>
                  <a:cubicBezTo>
                    <a:pt x="38" y="34"/>
                    <a:pt x="34" y="36"/>
                    <a:pt x="34" y="36"/>
                  </a:cubicBezTo>
                  <a:cubicBezTo>
                    <a:pt x="34" y="36"/>
                    <a:pt x="34" y="36"/>
                    <a:pt x="34" y="36"/>
                  </a:cubicBezTo>
                  <a:cubicBezTo>
                    <a:pt x="33" y="36"/>
                    <a:pt x="31" y="37"/>
                    <a:pt x="28" y="34"/>
                  </a:cubicBezTo>
                  <a:cubicBezTo>
                    <a:pt x="25" y="30"/>
                    <a:pt x="27" y="27"/>
                    <a:pt x="27" y="27"/>
                  </a:cubicBezTo>
                  <a:cubicBezTo>
                    <a:pt x="27" y="27"/>
                    <a:pt x="27" y="27"/>
                    <a:pt x="27" y="27"/>
                  </a:cubicBezTo>
                  <a:cubicBezTo>
                    <a:pt x="27" y="27"/>
                    <a:pt x="29" y="25"/>
                    <a:pt x="27" y="22"/>
                  </a:cubicBezTo>
                  <a:cubicBezTo>
                    <a:pt x="27" y="21"/>
                    <a:pt x="27" y="21"/>
                    <a:pt x="27" y="21"/>
                  </a:cubicBezTo>
                  <a:cubicBezTo>
                    <a:pt x="26" y="21"/>
                    <a:pt x="26" y="20"/>
                    <a:pt x="26" y="20"/>
                  </a:cubicBezTo>
                  <a:cubicBezTo>
                    <a:pt x="23" y="18"/>
                    <a:pt x="21" y="19"/>
                    <a:pt x="21" y="19"/>
                  </a:cubicBezTo>
                  <a:cubicBezTo>
                    <a:pt x="21" y="19"/>
                    <a:pt x="21" y="19"/>
                    <a:pt x="21" y="19"/>
                  </a:cubicBezTo>
                  <a:cubicBezTo>
                    <a:pt x="21" y="19"/>
                    <a:pt x="18" y="21"/>
                    <a:pt x="15" y="17"/>
                  </a:cubicBezTo>
                  <a:cubicBezTo>
                    <a:pt x="12" y="13"/>
                    <a:pt x="13" y="11"/>
                    <a:pt x="14" y="10"/>
                  </a:cubicBezTo>
                  <a:cubicBezTo>
                    <a:pt x="14" y="10"/>
                    <a:pt x="14" y="10"/>
                    <a:pt x="14" y="10"/>
                  </a:cubicBezTo>
                  <a:cubicBezTo>
                    <a:pt x="14" y="10"/>
                    <a:pt x="17" y="7"/>
                    <a:pt x="14" y="3"/>
                  </a:cubicBezTo>
                  <a:cubicBezTo>
                    <a:pt x="11" y="0"/>
                    <a:pt x="8" y="2"/>
                    <a:pt x="8" y="2"/>
                  </a:cubicBezTo>
                  <a:cubicBezTo>
                    <a:pt x="8" y="2"/>
                    <a:pt x="8" y="2"/>
                    <a:pt x="8" y="2"/>
                  </a:cubicBezTo>
                  <a:cubicBezTo>
                    <a:pt x="0" y="32"/>
                    <a:pt x="0" y="32"/>
                    <a:pt x="0" y="32"/>
                  </a:cubicBezTo>
                  <a:cubicBezTo>
                    <a:pt x="9" y="44"/>
                    <a:pt x="9" y="44"/>
                    <a:pt x="9" y="44"/>
                  </a:cubicBezTo>
                  <a:cubicBezTo>
                    <a:pt x="40" y="44"/>
                    <a:pt x="40" y="44"/>
                    <a:pt x="40"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8" name="Freeform 247"/>
            <p:cNvSpPr/>
            <p:nvPr/>
          </p:nvSpPr>
          <p:spPr bwMode="auto">
            <a:xfrm>
              <a:off x="5036" y="2398"/>
              <a:ext cx="52" cy="79"/>
            </a:xfrm>
            <a:custGeom>
              <a:avLst/>
              <a:gdLst>
                <a:gd name="T0" fmla="*/ 3 w 37"/>
                <a:gd name="T1" fmla="*/ 20 h 56"/>
                <a:gd name="T2" fmla="*/ 4 w 37"/>
                <a:gd name="T3" fmla="*/ 32 h 56"/>
                <a:gd name="T4" fmla="*/ 29 w 37"/>
                <a:gd name="T5" fmla="*/ 53 h 56"/>
                <a:gd name="T6" fmla="*/ 37 w 37"/>
                <a:gd name="T7" fmla="*/ 55 h 56"/>
                <a:gd name="T8" fmla="*/ 20 w 37"/>
                <a:gd name="T9" fmla="*/ 0 h 56"/>
                <a:gd name="T10" fmla="*/ 3 w 37"/>
                <a:gd name="T11" fmla="*/ 20 h 56"/>
              </a:gdLst>
              <a:ahLst/>
              <a:cxnLst>
                <a:cxn ang="0">
                  <a:pos x="T0" y="T1"/>
                </a:cxn>
                <a:cxn ang="0">
                  <a:pos x="T2" y="T3"/>
                </a:cxn>
                <a:cxn ang="0">
                  <a:pos x="T4" y="T5"/>
                </a:cxn>
                <a:cxn ang="0">
                  <a:pos x="T6" y="T7"/>
                </a:cxn>
                <a:cxn ang="0">
                  <a:pos x="T8" y="T9"/>
                </a:cxn>
                <a:cxn ang="0">
                  <a:pos x="T10" y="T11"/>
                </a:cxn>
              </a:cxnLst>
              <a:rect l="0" t="0" r="r" b="b"/>
              <a:pathLst>
                <a:path w="37" h="56">
                  <a:moveTo>
                    <a:pt x="3" y="20"/>
                  </a:moveTo>
                  <a:cubicBezTo>
                    <a:pt x="0" y="24"/>
                    <a:pt x="0" y="29"/>
                    <a:pt x="4" y="32"/>
                  </a:cubicBezTo>
                  <a:cubicBezTo>
                    <a:pt x="29" y="53"/>
                    <a:pt x="29" y="53"/>
                    <a:pt x="29" y="53"/>
                  </a:cubicBezTo>
                  <a:cubicBezTo>
                    <a:pt x="31" y="55"/>
                    <a:pt x="34" y="56"/>
                    <a:pt x="37" y="55"/>
                  </a:cubicBezTo>
                  <a:cubicBezTo>
                    <a:pt x="36" y="46"/>
                    <a:pt x="31" y="22"/>
                    <a:pt x="20" y="0"/>
                  </a:cubicBezTo>
                  <a:lnTo>
                    <a:pt x="3"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9" name="Freeform 248"/>
            <p:cNvSpPr/>
            <p:nvPr/>
          </p:nvSpPr>
          <p:spPr bwMode="auto">
            <a:xfrm>
              <a:off x="5076" y="2365"/>
              <a:ext cx="41" cy="95"/>
            </a:xfrm>
            <a:custGeom>
              <a:avLst/>
              <a:gdLst>
                <a:gd name="T0" fmla="*/ 0 w 29"/>
                <a:gd name="T1" fmla="*/ 13 h 67"/>
                <a:gd name="T2" fmla="*/ 20 w 29"/>
                <a:gd name="T3" fmla="*/ 67 h 67"/>
                <a:gd name="T4" fmla="*/ 29 w 29"/>
                <a:gd name="T5" fmla="*/ 56 h 67"/>
                <a:gd name="T6" fmla="*/ 12 w 29"/>
                <a:gd name="T7" fmla="*/ 0 h 67"/>
                <a:gd name="T8" fmla="*/ 0 w 29"/>
                <a:gd name="T9" fmla="*/ 13 h 67"/>
              </a:gdLst>
              <a:ahLst/>
              <a:cxnLst>
                <a:cxn ang="0">
                  <a:pos x="T0" y="T1"/>
                </a:cxn>
                <a:cxn ang="0">
                  <a:pos x="T2" y="T3"/>
                </a:cxn>
                <a:cxn ang="0">
                  <a:pos x="T4" y="T5"/>
                </a:cxn>
                <a:cxn ang="0">
                  <a:pos x="T6" y="T7"/>
                </a:cxn>
                <a:cxn ang="0">
                  <a:pos x="T8" y="T9"/>
                </a:cxn>
              </a:cxnLst>
              <a:rect l="0" t="0" r="r" b="b"/>
              <a:pathLst>
                <a:path w="29" h="67">
                  <a:moveTo>
                    <a:pt x="0" y="13"/>
                  </a:moveTo>
                  <a:cubicBezTo>
                    <a:pt x="11" y="33"/>
                    <a:pt x="17" y="54"/>
                    <a:pt x="20" y="67"/>
                  </a:cubicBezTo>
                  <a:cubicBezTo>
                    <a:pt x="29" y="56"/>
                    <a:pt x="29" y="56"/>
                    <a:pt x="29" y="56"/>
                  </a:cubicBezTo>
                  <a:cubicBezTo>
                    <a:pt x="28" y="49"/>
                    <a:pt x="24" y="23"/>
                    <a:pt x="12" y="0"/>
                  </a:cubicBez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0" name="Freeform 249"/>
            <p:cNvSpPr/>
            <p:nvPr/>
          </p:nvSpPr>
          <p:spPr bwMode="auto">
            <a:xfrm>
              <a:off x="5134" y="2317"/>
              <a:ext cx="52" cy="76"/>
            </a:xfrm>
            <a:custGeom>
              <a:avLst/>
              <a:gdLst>
                <a:gd name="T0" fmla="*/ 34 w 37"/>
                <a:gd name="T1" fmla="*/ 36 h 54"/>
                <a:gd name="T2" fmla="*/ 33 w 37"/>
                <a:gd name="T3" fmla="*/ 24 h 54"/>
                <a:gd name="T4" fmla="*/ 8 w 37"/>
                <a:gd name="T5" fmla="*/ 3 h 54"/>
                <a:gd name="T6" fmla="*/ 0 w 37"/>
                <a:gd name="T7" fmla="*/ 1 h 54"/>
                <a:gd name="T8" fmla="*/ 19 w 37"/>
                <a:gd name="T9" fmla="*/ 54 h 54"/>
                <a:gd name="T10" fmla="*/ 34 w 37"/>
                <a:gd name="T11" fmla="*/ 36 h 54"/>
              </a:gdLst>
              <a:ahLst/>
              <a:cxnLst>
                <a:cxn ang="0">
                  <a:pos x="T0" y="T1"/>
                </a:cxn>
                <a:cxn ang="0">
                  <a:pos x="T2" y="T3"/>
                </a:cxn>
                <a:cxn ang="0">
                  <a:pos x="T4" y="T5"/>
                </a:cxn>
                <a:cxn ang="0">
                  <a:pos x="T6" y="T7"/>
                </a:cxn>
                <a:cxn ang="0">
                  <a:pos x="T8" y="T9"/>
                </a:cxn>
                <a:cxn ang="0">
                  <a:pos x="T10" y="T11"/>
                </a:cxn>
              </a:cxnLst>
              <a:rect l="0" t="0" r="r" b="b"/>
              <a:pathLst>
                <a:path w="37" h="54">
                  <a:moveTo>
                    <a:pt x="34" y="36"/>
                  </a:moveTo>
                  <a:cubicBezTo>
                    <a:pt x="37" y="33"/>
                    <a:pt x="36" y="27"/>
                    <a:pt x="33" y="24"/>
                  </a:cubicBezTo>
                  <a:cubicBezTo>
                    <a:pt x="8" y="3"/>
                    <a:pt x="8" y="3"/>
                    <a:pt x="8" y="3"/>
                  </a:cubicBezTo>
                  <a:cubicBezTo>
                    <a:pt x="6" y="1"/>
                    <a:pt x="2" y="0"/>
                    <a:pt x="0" y="1"/>
                  </a:cubicBezTo>
                  <a:cubicBezTo>
                    <a:pt x="11" y="21"/>
                    <a:pt x="16" y="41"/>
                    <a:pt x="19" y="54"/>
                  </a:cubicBezTo>
                  <a:lnTo>
                    <a:pt x="34"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1" name="Freeform 250"/>
            <p:cNvSpPr/>
            <p:nvPr/>
          </p:nvSpPr>
          <p:spPr bwMode="auto">
            <a:xfrm>
              <a:off x="5104" y="2331"/>
              <a:ext cx="41" cy="97"/>
            </a:xfrm>
            <a:custGeom>
              <a:avLst/>
              <a:gdLst>
                <a:gd name="T0" fmla="*/ 20 w 29"/>
                <a:gd name="T1" fmla="*/ 68 h 68"/>
                <a:gd name="T2" fmla="*/ 29 w 29"/>
                <a:gd name="T3" fmla="*/ 56 h 68"/>
                <a:gd name="T4" fmla="*/ 12 w 29"/>
                <a:gd name="T5" fmla="*/ 0 h 68"/>
                <a:gd name="T6" fmla="*/ 0 w 29"/>
                <a:gd name="T7" fmla="*/ 14 h 68"/>
                <a:gd name="T8" fmla="*/ 20 w 29"/>
                <a:gd name="T9" fmla="*/ 68 h 68"/>
              </a:gdLst>
              <a:ahLst/>
              <a:cxnLst>
                <a:cxn ang="0">
                  <a:pos x="T0" y="T1"/>
                </a:cxn>
                <a:cxn ang="0">
                  <a:pos x="T2" y="T3"/>
                </a:cxn>
                <a:cxn ang="0">
                  <a:pos x="T4" y="T5"/>
                </a:cxn>
                <a:cxn ang="0">
                  <a:pos x="T6" y="T7"/>
                </a:cxn>
                <a:cxn ang="0">
                  <a:pos x="T8" y="T9"/>
                </a:cxn>
              </a:cxnLst>
              <a:rect l="0" t="0" r="r" b="b"/>
              <a:pathLst>
                <a:path w="29" h="68">
                  <a:moveTo>
                    <a:pt x="20" y="68"/>
                  </a:moveTo>
                  <a:cubicBezTo>
                    <a:pt x="29" y="56"/>
                    <a:pt x="29" y="56"/>
                    <a:pt x="29" y="56"/>
                  </a:cubicBezTo>
                  <a:cubicBezTo>
                    <a:pt x="28" y="49"/>
                    <a:pt x="24" y="23"/>
                    <a:pt x="12" y="0"/>
                  </a:cubicBezTo>
                  <a:cubicBezTo>
                    <a:pt x="0" y="14"/>
                    <a:pt x="0" y="14"/>
                    <a:pt x="0" y="14"/>
                  </a:cubicBezTo>
                  <a:cubicBezTo>
                    <a:pt x="11" y="33"/>
                    <a:pt x="17" y="55"/>
                    <a:pt x="20"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 name="Freeform 251"/>
            <p:cNvSpPr/>
            <p:nvPr/>
          </p:nvSpPr>
          <p:spPr bwMode="auto">
            <a:xfrm>
              <a:off x="5040" y="2452"/>
              <a:ext cx="29" cy="25"/>
            </a:xfrm>
            <a:custGeom>
              <a:avLst/>
              <a:gdLst>
                <a:gd name="T0" fmla="*/ 2 w 20"/>
                <a:gd name="T1" fmla="*/ 2 h 18"/>
                <a:gd name="T2" fmla="*/ 7 w 20"/>
                <a:gd name="T3" fmla="*/ 2 h 18"/>
                <a:gd name="T4" fmla="*/ 18 w 20"/>
                <a:gd name="T5" fmla="*/ 11 h 18"/>
                <a:gd name="T6" fmla="*/ 19 w 20"/>
                <a:gd name="T7" fmla="*/ 16 h 18"/>
                <a:gd name="T8" fmla="*/ 19 w 20"/>
                <a:gd name="T9" fmla="*/ 16 h 18"/>
                <a:gd name="T10" fmla="*/ 13 w 20"/>
                <a:gd name="T11" fmla="*/ 17 h 18"/>
                <a:gd name="T12" fmla="*/ 2 w 20"/>
                <a:gd name="T13" fmla="*/ 7 h 18"/>
                <a:gd name="T14" fmla="*/ 2 w 20"/>
                <a:gd name="T15" fmla="*/ 2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8">
                  <a:moveTo>
                    <a:pt x="2" y="2"/>
                  </a:moveTo>
                  <a:cubicBezTo>
                    <a:pt x="3" y="0"/>
                    <a:pt x="5" y="0"/>
                    <a:pt x="7" y="2"/>
                  </a:cubicBezTo>
                  <a:cubicBezTo>
                    <a:pt x="18" y="11"/>
                    <a:pt x="18" y="11"/>
                    <a:pt x="18" y="11"/>
                  </a:cubicBezTo>
                  <a:cubicBezTo>
                    <a:pt x="20" y="12"/>
                    <a:pt x="20" y="15"/>
                    <a:pt x="19" y="16"/>
                  </a:cubicBezTo>
                  <a:cubicBezTo>
                    <a:pt x="19" y="16"/>
                    <a:pt x="19" y="16"/>
                    <a:pt x="19" y="16"/>
                  </a:cubicBezTo>
                  <a:cubicBezTo>
                    <a:pt x="18" y="18"/>
                    <a:pt x="15" y="18"/>
                    <a:pt x="13" y="17"/>
                  </a:cubicBezTo>
                  <a:cubicBezTo>
                    <a:pt x="2" y="7"/>
                    <a:pt x="2" y="7"/>
                    <a:pt x="2" y="7"/>
                  </a:cubicBezTo>
                  <a:cubicBezTo>
                    <a:pt x="1" y="6"/>
                    <a:pt x="0" y="3"/>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 name="Freeform 252"/>
            <p:cNvSpPr/>
            <p:nvPr/>
          </p:nvSpPr>
          <p:spPr bwMode="auto">
            <a:xfrm>
              <a:off x="4999" y="2466"/>
              <a:ext cx="58" cy="55"/>
            </a:xfrm>
            <a:custGeom>
              <a:avLst/>
              <a:gdLst>
                <a:gd name="T0" fmla="*/ 3 w 41"/>
                <a:gd name="T1" fmla="*/ 5 h 39"/>
                <a:gd name="T2" fmla="*/ 4 w 41"/>
                <a:gd name="T3" fmla="*/ 11 h 39"/>
                <a:gd name="T4" fmla="*/ 10 w 41"/>
                <a:gd name="T5" fmla="*/ 11 h 39"/>
                <a:gd name="T6" fmla="*/ 10 w 41"/>
                <a:gd name="T7" fmla="*/ 11 h 39"/>
                <a:gd name="T8" fmla="*/ 16 w 41"/>
                <a:gd name="T9" fmla="*/ 12 h 39"/>
                <a:gd name="T10" fmla="*/ 18 w 41"/>
                <a:gd name="T11" fmla="*/ 18 h 39"/>
                <a:gd name="T12" fmla="*/ 18 w 41"/>
                <a:gd name="T13" fmla="*/ 18 h 39"/>
                <a:gd name="T14" fmla="*/ 19 w 41"/>
                <a:gd name="T15" fmla="*/ 23 h 39"/>
                <a:gd name="T16" fmla="*/ 19 w 41"/>
                <a:gd name="T17" fmla="*/ 23 h 39"/>
                <a:gd name="T18" fmla="*/ 20 w 41"/>
                <a:gd name="T19" fmla="*/ 24 h 39"/>
                <a:gd name="T20" fmla="*/ 25 w 41"/>
                <a:gd name="T21" fmla="*/ 24 h 39"/>
                <a:gd name="T22" fmla="*/ 25 w 41"/>
                <a:gd name="T23" fmla="*/ 24 h 39"/>
                <a:gd name="T24" fmla="*/ 31 w 41"/>
                <a:gd name="T25" fmla="*/ 25 h 39"/>
                <a:gd name="T26" fmla="*/ 33 w 41"/>
                <a:gd name="T27" fmla="*/ 30 h 39"/>
                <a:gd name="T28" fmla="*/ 33 w 41"/>
                <a:gd name="T29" fmla="*/ 31 h 39"/>
                <a:gd name="T30" fmla="*/ 34 w 41"/>
                <a:gd name="T31" fmla="*/ 37 h 39"/>
                <a:gd name="T32" fmla="*/ 40 w 41"/>
                <a:gd name="T33" fmla="*/ 36 h 39"/>
                <a:gd name="T34" fmla="*/ 40 w 41"/>
                <a:gd name="T35" fmla="*/ 36 h 39"/>
                <a:gd name="T36" fmla="*/ 41 w 41"/>
                <a:gd name="T37" fmla="*/ 8 h 39"/>
                <a:gd name="T38" fmla="*/ 31 w 41"/>
                <a:gd name="T39" fmla="*/ 0 h 39"/>
                <a:gd name="T40" fmla="*/ 3 w 41"/>
                <a:gd name="T41" fmla="*/ 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 y="5"/>
                  </a:moveTo>
                  <a:cubicBezTo>
                    <a:pt x="3" y="5"/>
                    <a:pt x="0" y="8"/>
                    <a:pt x="4" y="11"/>
                  </a:cubicBezTo>
                  <a:cubicBezTo>
                    <a:pt x="7" y="14"/>
                    <a:pt x="10" y="11"/>
                    <a:pt x="10" y="11"/>
                  </a:cubicBezTo>
                  <a:cubicBezTo>
                    <a:pt x="10" y="11"/>
                    <a:pt x="10" y="11"/>
                    <a:pt x="10" y="11"/>
                  </a:cubicBezTo>
                  <a:cubicBezTo>
                    <a:pt x="10" y="11"/>
                    <a:pt x="13" y="10"/>
                    <a:pt x="16" y="12"/>
                  </a:cubicBezTo>
                  <a:cubicBezTo>
                    <a:pt x="19" y="15"/>
                    <a:pt x="18" y="18"/>
                    <a:pt x="18" y="18"/>
                  </a:cubicBezTo>
                  <a:cubicBezTo>
                    <a:pt x="18" y="18"/>
                    <a:pt x="18" y="18"/>
                    <a:pt x="18" y="18"/>
                  </a:cubicBezTo>
                  <a:cubicBezTo>
                    <a:pt x="18" y="18"/>
                    <a:pt x="16" y="20"/>
                    <a:pt x="19" y="23"/>
                  </a:cubicBezTo>
                  <a:cubicBezTo>
                    <a:pt x="19" y="23"/>
                    <a:pt x="19" y="23"/>
                    <a:pt x="19" y="23"/>
                  </a:cubicBezTo>
                  <a:cubicBezTo>
                    <a:pt x="19" y="23"/>
                    <a:pt x="20" y="24"/>
                    <a:pt x="20" y="24"/>
                  </a:cubicBezTo>
                  <a:cubicBezTo>
                    <a:pt x="23" y="25"/>
                    <a:pt x="25" y="24"/>
                    <a:pt x="25" y="24"/>
                  </a:cubicBezTo>
                  <a:cubicBezTo>
                    <a:pt x="25" y="24"/>
                    <a:pt x="25" y="24"/>
                    <a:pt x="25" y="24"/>
                  </a:cubicBezTo>
                  <a:cubicBezTo>
                    <a:pt x="25" y="24"/>
                    <a:pt x="27" y="22"/>
                    <a:pt x="31" y="25"/>
                  </a:cubicBezTo>
                  <a:cubicBezTo>
                    <a:pt x="34" y="27"/>
                    <a:pt x="33" y="30"/>
                    <a:pt x="33" y="30"/>
                  </a:cubicBezTo>
                  <a:cubicBezTo>
                    <a:pt x="33" y="31"/>
                    <a:pt x="33" y="31"/>
                    <a:pt x="33" y="31"/>
                  </a:cubicBezTo>
                  <a:cubicBezTo>
                    <a:pt x="33" y="31"/>
                    <a:pt x="30" y="34"/>
                    <a:pt x="34" y="37"/>
                  </a:cubicBezTo>
                  <a:cubicBezTo>
                    <a:pt x="37" y="39"/>
                    <a:pt x="40" y="36"/>
                    <a:pt x="40" y="36"/>
                  </a:cubicBezTo>
                  <a:cubicBezTo>
                    <a:pt x="40" y="36"/>
                    <a:pt x="40" y="36"/>
                    <a:pt x="40" y="36"/>
                  </a:cubicBezTo>
                  <a:cubicBezTo>
                    <a:pt x="41" y="8"/>
                    <a:pt x="41" y="8"/>
                    <a:pt x="41" y="8"/>
                  </a:cubicBezTo>
                  <a:cubicBezTo>
                    <a:pt x="31" y="0"/>
                    <a:pt x="31" y="0"/>
                    <a:pt x="31" y="0"/>
                  </a:cubicBezTo>
                  <a:cubicBezTo>
                    <a:pt x="3" y="5"/>
                    <a:pt x="3" y="5"/>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 name="Freeform 253"/>
            <p:cNvSpPr/>
            <p:nvPr/>
          </p:nvSpPr>
          <p:spPr bwMode="auto">
            <a:xfrm>
              <a:off x="5157" y="2317"/>
              <a:ext cx="28" cy="25"/>
            </a:xfrm>
            <a:custGeom>
              <a:avLst/>
              <a:gdLst>
                <a:gd name="T0" fmla="*/ 18 w 20"/>
                <a:gd name="T1" fmla="*/ 16 h 18"/>
                <a:gd name="T2" fmla="*/ 13 w 20"/>
                <a:gd name="T3" fmla="*/ 16 h 18"/>
                <a:gd name="T4" fmla="*/ 2 w 20"/>
                <a:gd name="T5" fmla="*/ 7 h 18"/>
                <a:gd name="T6" fmla="*/ 1 w 20"/>
                <a:gd name="T7" fmla="*/ 2 h 18"/>
                <a:gd name="T8" fmla="*/ 1 w 20"/>
                <a:gd name="T9" fmla="*/ 2 h 18"/>
                <a:gd name="T10" fmla="*/ 7 w 20"/>
                <a:gd name="T11" fmla="*/ 2 h 18"/>
                <a:gd name="T12" fmla="*/ 18 w 20"/>
                <a:gd name="T13" fmla="*/ 11 h 18"/>
                <a:gd name="T14" fmla="*/ 18 w 20"/>
                <a:gd name="T15" fmla="*/ 16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8">
                  <a:moveTo>
                    <a:pt x="18" y="16"/>
                  </a:moveTo>
                  <a:cubicBezTo>
                    <a:pt x="17" y="18"/>
                    <a:pt x="15" y="18"/>
                    <a:pt x="13" y="16"/>
                  </a:cubicBezTo>
                  <a:cubicBezTo>
                    <a:pt x="2" y="7"/>
                    <a:pt x="2" y="7"/>
                    <a:pt x="2" y="7"/>
                  </a:cubicBezTo>
                  <a:cubicBezTo>
                    <a:pt x="0" y="6"/>
                    <a:pt x="0" y="3"/>
                    <a:pt x="1" y="2"/>
                  </a:cubicBezTo>
                  <a:cubicBezTo>
                    <a:pt x="1" y="2"/>
                    <a:pt x="1" y="2"/>
                    <a:pt x="1" y="2"/>
                  </a:cubicBezTo>
                  <a:cubicBezTo>
                    <a:pt x="3" y="0"/>
                    <a:pt x="5" y="0"/>
                    <a:pt x="7" y="2"/>
                  </a:cubicBezTo>
                  <a:cubicBezTo>
                    <a:pt x="18" y="11"/>
                    <a:pt x="18" y="11"/>
                    <a:pt x="18" y="11"/>
                  </a:cubicBezTo>
                  <a:cubicBezTo>
                    <a:pt x="19" y="12"/>
                    <a:pt x="20" y="15"/>
                    <a:pt x="18"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5" name="Freeform 254"/>
            <p:cNvSpPr/>
            <p:nvPr/>
          </p:nvSpPr>
          <p:spPr bwMode="auto">
            <a:xfrm>
              <a:off x="5168" y="2273"/>
              <a:ext cx="58" cy="55"/>
            </a:xfrm>
            <a:custGeom>
              <a:avLst/>
              <a:gdLst>
                <a:gd name="T0" fmla="*/ 38 w 41"/>
                <a:gd name="T1" fmla="*/ 34 h 39"/>
                <a:gd name="T2" fmla="*/ 37 w 41"/>
                <a:gd name="T3" fmla="*/ 28 h 39"/>
                <a:gd name="T4" fmla="*/ 31 w 41"/>
                <a:gd name="T5" fmla="*/ 28 h 39"/>
                <a:gd name="T6" fmla="*/ 31 w 41"/>
                <a:gd name="T7" fmla="*/ 28 h 39"/>
                <a:gd name="T8" fmla="*/ 25 w 41"/>
                <a:gd name="T9" fmla="*/ 27 h 39"/>
                <a:gd name="T10" fmla="*/ 23 w 41"/>
                <a:gd name="T11" fmla="*/ 21 h 39"/>
                <a:gd name="T12" fmla="*/ 23 w 41"/>
                <a:gd name="T13" fmla="*/ 21 h 39"/>
                <a:gd name="T14" fmla="*/ 23 w 41"/>
                <a:gd name="T15" fmla="*/ 16 h 39"/>
                <a:gd name="T16" fmla="*/ 22 w 41"/>
                <a:gd name="T17" fmla="*/ 16 h 39"/>
                <a:gd name="T18" fmla="*/ 21 w 41"/>
                <a:gd name="T19" fmla="*/ 15 h 39"/>
                <a:gd name="T20" fmla="*/ 16 w 41"/>
                <a:gd name="T21" fmla="*/ 15 h 39"/>
                <a:gd name="T22" fmla="*/ 16 w 41"/>
                <a:gd name="T23" fmla="*/ 15 h 39"/>
                <a:gd name="T24" fmla="*/ 10 w 41"/>
                <a:gd name="T25" fmla="*/ 14 h 39"/>
                <a:gd name="T26" fmla="*/ 8 w 41"/>
                <a:gd name="T27" fmla="*/ 9 h 39"/>
                <a:gd name="T28" fmla="*/ 8 w 41"/>
                <a:gd name="T29" fmla="*/ 8 h 39"/>
                <a:gd name="T30" fmla="*/ 7 w 41"/>
                <a:gd name="T31" fmla="*/ 3 h 39"/>
                <a:gd name="T32" fmla="*/ 1 w 41"/>
                <a:gd name="T33" fmla="*/ 3 h 39"/>
                <a:gd name="T34" fmla="*/ 1 w 41"/>
                <a:gd name="T35" fmla="*/ 3 h 39"/>
                <a:gd name="T36" fmla="*/ 0 w 41"/>
                <a:gd name="T37" fmla="*/ 31 h 39"/>
                <a:gd name="T38" fmla="*/ 10 w 41"/>
                <a:gd name="T39" fmla="*/ 39 h 39"/>
                <a:gd name="T40" fmla="*/ 38 w 41"/>
                <a:gd name="T41"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34"/>
                  </a:moveTo>
                  <a:cubicBezTo>
                    <a:pt x="38" y="34"/>
                    <a:pt x="41" y="31"/>
                    <a:pt x="37" y="28"/>
                  </a:cubicBezTo>
                  <a:cubicBezTo>
                    <a:pt x="34" y="25"/>
                    <a:pt x="31" y="28"/>
                    <a:pt x="31" y="28"/>
                  </a:cubicBezTo>
                  <a:cubicBezTo>
                    <a:pt x="31" y="28"/>
                    <a:pt x="31" y="28"/>
                    <a:pt x="31" y="28"/>
                  </a:cubicBezTo>
                  <a:cubicBezTo>
                    <a:pt x="31" y="28"/>
                    <a:pt x="28" y="29"/>
                    <a:pt x="25" y="27"/>
                  </a:cubicBezTo>
                  <a:cubicBezTo>
                    <a:pt x="22" y="24"/>
                    <a:pt x="23" y="21"/>
                    <a:pt x="23" y="21"/>
                  </a:cubicBezTo>
                  <a:cubicBezTo>
                    <a:pt x="23" y="21"/>
                    <a:pt x="23" y="21"/>
                    <a:pt x="23" y="21"/>
                  </a:cubicBezTo>
                  <a:cubicBezTo>
                    <a:pt x="23" y="21"/>
                    <a:pt x="25" y="19"/>
                    <a:pt x="23" y="16"/>
                  </a:cubicBezTo>
                  <a:cubicBezTo>
                    <a:pt x="22" y="16"/>
                    <a:pt x="22" y="16"/>
                    <a:pt x="22" y="16"/>
                  </a:cubicBezTo>
                  <a:cubicBezTo>
                    <a:pt x="22" y="16"/>
                    <a:pt x="22" y="15"/>
                    <a:pt x="21" y="15"/>
                  </a:cubicBezTo>
                  <a:cubicBezTo>
                    <a:pt x="18" y="14"/>
                    <a:pt x="17" y="15"/>
                    <a:pt x="16" y="15"/>
                  </a:cubicBezTo>
                  <a:cubicBezTo>
                    <a:pt x="16" y="15"/>
                    <a:pt x="16" y="15"/>
                    <a:pt x="16" y="15"/>
                  </a:cubicBezTo>
                  <a:cubicBezTo>
                    <a:pt x="16" y="15"/>
                    <a:pt x="14" y="17"/>
                    <a:pt x="10" y="14"/>
                  </a:cubicBezTo>
                  <a:cubicBezTo>
                    <a:pt x="7" y="12"/>
                    <a:pt x="8" y="9"/>
                    <a:pt x="8" y="9"/>
                  </a:cubicBezTo>
                  <a:cubicBezTo>
                    <a:pt x="8" y="8"/>
                    <a:pt x="8" y="8"/>
                    <a:pt x="8" y="8"/>
                  </a:cubicBezTo>
                  <a:cubicBezTo>
                    <a:pt x="8" y="8"/>
                    <a:pt x="11" y="5"/>
                    <a:pt x="7" y="3"/>
                  </a:cubicBezTo>
                  <a:cubicBezTo>
                    <a:pt x="4" y="0"/>
                    <a:pt x="1" y="3"/>
                    <a:pt x="1" y="3"/>
                  </a:cubicBezTo>
                  <a:cubicBezTo>
                    <a:pt x="1" y="3"/>
                    <a:pt x="1" y="3"/>
                    <a:pt x="1" y="3"/>
                  </a:cubicBezTo>
                  <a:cubicBezTo>
                    <a:pt x="0" y="31"/>
                    <a:pt x="0" y="31"/>
                    <a:pt x="0" y="31"/>
                  </a:cubicBezTo>
                  <a:cubicBezTo>
                    <a:pt x="10" y="39"/>
                    <a:pt x="10" y="39"/>
                    <a:pt x="10" y="39"/>
                  </a:cubicBezTo>
                  <a:cubicBezTo>
                    <a:pt x="38" y="34"/>
                    <a:pt x="38" y="34"/>
                    <a:pt x="38"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 name="Freeform 255"/>
            <p:cNvSpPr>
              <a:spLocks noEditPoints="1"/>
            </p:cNvSpPr>
            <p:nvPr/>
          </p:nvSpPr>
          <p:spPr bwMode="auto">
            <a:xfrm>
              <a:off x="539" y="2622"/>
              <a:ext cx="206" cy="280"/>
            </a:xfrm>
            <a:custGeom>
              <a:avLst/>
              <a:gdLst>
                <a:gd name="T0" fmla="*/ 37 w 145"/>
                <a:gd name="T1" fmla="*/ 57 h 197"/>
                <a:gd name="T2" fmla="*/ 38 w 145"/>
                <a:gd name="T3" fmla="*/ 59 h 197"/>
                <a:gd name="T4" fmla="*/ 39 w 145"/>
                <a:gd name="T5" fmla="*/ 60 h 197"/>
                <a:gd name="T6" fmla="*/ 40 w 145"/>
                <a:gd name="T7" fmla="*/ 63 h 197"/>
                <a:gd name="T8" fmla="*/ 7 w 145"/>
                <a:gd name="T9" fmla="*/ 93 h 197"/>
                <a:gd name="T10" fmla="*/ 1 w 145"/>
                <a:gd name="T11" fmla="*/ 115 h 197"/>
                <a:gd name="T12" fmla="*/ 20 w 145"/>
                <a:gd name="T13" fmla="*/ 126 h 197"/>
                <a:gd name="T14" fmla="*/ 39 w 145"/>
                <a:gd name="T15" fmla="*/ 119 h 197"/>
                <a:gd name="T16" fmla="*/ 20 w 145"/>
                <a:gd name="T17" fmla="*/ 166 h 197"/>
                <a:gd name="T18" fmla="*/ 29 w 145"/>
                <a:gd name="T19" fmla="*/ 192 h 197"/>
                <a:gd name="T20" fmla="*/ 55 w 145"/>
                <a:gd name="T21" fmla="*/ 182 h 197"/>
                <a:gd name="T22" fmla="*/ 71 w 145"/>
                <a:gd name="T23" fmla="*/ 154 h 197"/>
                <a:gd name="T24" fmla="*/ 87 w 145"/>
                <a:gd name="T25" fmla="*/ 182 h 197"/>
                <a:gd name="T26" fmla="*/ 113 w 145"/>
                <a:gd name="T27" fmla="*/ 192 h 197"/>
                <a:gd name="T28" fmla="*/ 123 w 145"/>
                <a:gd name="T29" fmla="*/ 167 h 197"/>
                <a:gd name="T30" fmla="*/ 103 w 145"/>
                <a:gd name="T31" fmla="*/ 119 h 197"/>
                <a:gd name="T32" fmla="*/ 122 w 145"/>
                <a:gd name="T33" fmla="*/ 126 h 197"/>
                <a:gd name="T34" fmla="*/ 141 w 145"/>
                <a:gd name="T35" fmla="*/ 115 h 197"/>
                <a:gd name="T36" fmla="*/ 135 w 145"/>
                <a:gd name="T37" fmla="*/ 93 h 197"/>
                <a:gd name="T38" fmla="*/ 98 w 145"/>
                <a:gd name="T39" fmla="*/ 63 h 197"/>
                <a:gd name="T40" fmla="*/ 108 w 145"/>
                <a:gd name="T41" fmla="*/ 38 h 197"/>
                <a:gd name="T42" fmla="*/ 32 w 145"/>
                <a:gd name="T43" fmla="*/ 38 h 197"/>
                <a:gd name="T44" fmla="*/ 11 w 145"/>
                <a:gd name="T45" fmla="*/ 98 h 197"/>
                <a:gd name="T46" fmla="*/ 45 w 145"/>
                <a:gd name="T47" fmla="*/ 58 h 197"/>
                <a:gd name="T48" fmla="*/ 44 w 145"/>
                <a:gd name="T49" fmla="*/ 56 h 197"/>
                <a:gd name="T50" fmla="*/ 42 w 145"/>
                <a:gd name="T51" fmla="*/ 54 h 197"/>
                <a:gd name="T52" fmla="*/ 70 w 145"/>
                <a:gd name="T53" fmla="*/ 7 h 197"/>
                <a:gd name="T54" fmla="*/ 94 w 145"/>
                <a:gd name="T55" fmla="*/ 58 h 197"/>
                <a:gd name="T56" fmla="*/ 93 w 145"/>
                <a:gd name="T57" fmla="*/ 60 h 197"/>
                <a:gd name="T58" fmla="*/ 131 w 145"/>
                <a:gd name="T59" fmla="*/ 98 h 197"/>
                <a:gd name="T60" fmla="*/ 135 w 145"/>
                <a:gd name="T61" fmla="*/ 112 h 197"/>
                <a:gd name="T62" fmla="*/ 110 w 145"/>
                <a:gd name="T63" fmla="*/ 113 h 197"/>
                <a:gd name="T64" fmla="*/ 97 w 145"/>
                <a:gd name="T65" fmla="*/ 128 h 197"/>
                <a:gd name="T66" fmla="*/ 117 w 145"/>
                <a:gd name="T67" fmla="*/ 181 h 197"/>
                <a:gd name="T68" fmla="*/ 93 w 145"/>
                <a:gd name="T69" fmla="*/ 179 h 197"/>
                <a:gd name="T70" fmla="*/ 71 w 145"/>
                <a:gd name="T71" fmla="*/ 147 h 197"/>
                <a:gd name="T72" fmla="*/ 59 w 145"/>
                <a:gd name="T73" fmla="*/ 154 h 197"/>
                <a:gd name="T74" fmla="*/ 31 w 145"/>
                <a:gd name="T75" fmla="*/ 186 h 197"/>
                <a:gd name="T76" fmla="*/ 26 w 145"/>
                <a:gd name="T77" fmla="*/ 169 h 197"/>
                <a:gd name="T78" fmla="*/ 44 w 145"/>
                <a:gd name="T79" fmla="*/ 115 h 197"/>
                <a:gd name="T80" fmla="*/ 18 w 145"/>
                <a:gd name="T81" fmla="*/ 11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5" h="197">
                  <a:moveTo>
                    <a:pt x="32" y="38"/>
                  </a:moveTo>
                  <a:cubicBezTo>
                    <a:pt x="32" y="45"/>
                    <a:pt x="34" y="51"/>
                    <a:pt x="37" y="57"/>
                  </a:cubicBezTo>
                  <a:cubicBezTo>
                    <a:pt x="37" y="57"/>
                    <a:pt x="36" y="56"/>
                    <a:pt x="36" y="56"/>
                  </a:cubicBezTo>
                  <a:cubicBezTo>
                    <a:pt x="38" y="59"/>
                    <a:pt x="38" y="59"/>
                    <a:pt x="38" y="59"/>
                  </a:cubicBezTo>
                  <a:cubicBezTo>
                    <a:pt x="38" y="60"/>
                    <a:pt x="39" y="60"/>
                    <a:pt x="39" y="60"/>
                  </a:cubicBezTo>
                  <a:cubicBezTo>
                    <a:pt x="39" y="60"/>
                    <a:pt x="39" y="60"/>
                    <a:pt x="39" y="60"/>
                  </a:cubicBezTo>
                  <a:cubicBezTo>
                    <a:pt x="39" y="60"/>
                    <a:pt x="40" y="61"/>
                    <a:pt x="40" y="61"/>
                  </a:cubicBezTo>
                  <a:cubicBezTo>
                    <a:pt x="40" y="62"/>
                    <a:pt x="40" y="63"/>
                    <a:pt x="40" y="63"/>
                  </a:cubicBezTo>
                  <a:cubicBezTo>
                    <a:pt x="40" y="65"/>
                    <a:pt x="39" y="67"/>
                    <a:pt x="37" y="70"/>
                  </a:cubicBezTo>
                  <a:cubicBezTo>
                    <a:pt x="37" y="70"/>
                    <a:pt x="7" y="93"/>
                    <a:pt x="7" y="93"/>
                  </a:cubicBezTo>
                  <a:cubicBezTo>
                    <a:pt x="4" y="95"/>
                    <a:pt x="0" y="101"/>
                    <a:pt x="0" y="108"/>
                  </a:cubicBezTo>
                  <a:cubicBezTo>
                    <a:pt x="0" y="110"/>
                    <a:pt x="0" y="112"/>
                    <a:pt x="1" y="115"/>
                  </a:cubicBezTo>
                  <a:cubicBezTo>
                    <a:pt x="6" y="126"/>
                    <a:pt x="15" y="127"/>
                    <a:pt x="19" y="126"/>
                  </a:cubicBezTo>
                  <a:cubicBezTo>
                    <a:pt x="20" y="126"/>
                    <a:pt x="20" y="126"/>
                    <a:pt x="20" y="126"/>
                  </a:cubicBezTo>
                  <a:cubicBezTo>
                    <a:pt x="35" y="119"/>
                    <a:pt x="35" y="119"/>
                    <a:pt x="35" y="119"/>
                  </a:cubicBezTo>
                  <a:cubicBezTo>
                    <a:pt x="36" y="119"/>
                    <a:pt x="38" y="118"/>
                    <a:pt x="39" y="119"/>
                  </a:cubicBezTo>
                  <a:cubicBezTo>
                    <a:pt x="40" y="120"/>
                    <a:pt x="40" y="122"/>
                    <a:pt x="39" y="126"/>
                  </a:cubicBezTo>
                  <a:cubicBezTo>
                    <a:pt x="36" y="137"/>
                    <a:pt x="20" y="166"/>
                    <a:pt x="20" y="166"/>
                  </a:cubicBezTo>
                  <a:cubicBezTo>
                    <a:pt x="19" y="167"/>
                    <a:pt x="16" y="176"/>
                    <a:pt x="19" y="183"/>
                  </a:cubicBezTo>
                  <a:cubicBezTo>
                    <a:pt x="21" y="187"/>
                    <a:pt x="24" y="190"/>
                    <a:pt x="29" y="192"/>
                  </a:cubicBezTo>
                  <a:cubicBezTo>
                    <a:pt x="43" y="197"/>
                    <a:pt x="50" y="189"/>
                    <a:pt x="54" y="182"/>
                  </a:cubicBezTo>
                  <a:cubicBezTo>
                    <a:pt x="54" y="182"/>
                    <a:pt x="55" y="182"/>
                    <a:pt x="55" y="182"/>
                  </a:cubicBezTo>
                  <a:cubicBezTo>
                    <a:pt x="65" y="156"/>
                    <a:pt x="65" y="156"/>
                    <a:pt x="65" y="156"/>
                  </a:cubicBezTo>
                  <a:cubicBezTo>
                    <a:pt x="65" y="156"/>
                    <a:pt x="66" y="154"/>
                    <a:pt x="71" y="154"/>
                  </a:cubicBezTo>
                  <a:cubicBezTo>
                    <a:pt x="76" y="154"/>
                    <a:pt x="77" y="156"/>
                    <a:pt x="77" y="156"/>
                  </a:cubicBezTo>
                  <a:cubicBezTo>
                    <a:pt x="87" y="182"/>
                    <a:pt x="87" y="182"/>
                    <a:pt x="87" y="182"/>
                  </a:cubicBezTo>
                  <a:cubicBezTo>
                    <a:pt x="87" y="182"/>
                    <a:pt x="88" y="182"/>
                    <a:pt x="88" y="182"/>
                  </a:cubicBezTo>
                  <a:cubicBezTo>
                    <a:pt x="92" y="189"/>
                    <a:pt x="99" y="197"/>
                    <a:pt x="113" y="192"/>
                  </a:cubicBezTo>
                  <a:cubicBezTo>
                    <a:pt x="118" y="190"/>
                    <a:pt x="121" y="187"/>
                    <a:pt x="123" y="183"/>
                  </a:cubicBezTo>
                  <a:cubicBezTo>
                    <a:pt x="126" y="176"/>
                    <a:pt x="123" y="167"/>
                    <a:pt x="123" y="167"/>
                  </a:cubicBezTo>
                  <a:cubicBezTo>
                    <a:pt x="122" y="166"/>
                    <a:pt x="106" y="137"/>
                    <a:pt x="103" y="126"/>
                  </a:cubicBezTo>
                  <a:cubicBezTo>
                    <a:pt x="102" y="122"/>
                    <a:pt x="102" y="120"/>
                    <a:pt x="103" y="119"/>
                  </a:cubicBezTo>
                  <a:cubicBezTo>
                    <a:pt x="104" y="118"/>
                    <a:pt x="106" y="119"/>
                    <a:pt x="108" y="119"/>
                  </a:cubicBezTo>
                  <a:cubicBezTo>
                    <a:pt x="122" y="126"/>
                    <a:pt x="122" y="126"/>
                    <a:pt x="122" y="126"/>
                  </a:cubicBezTo>
                  <a:cubicBezTo>
                    <a:pt x="122" y="126"/>
                    <a:pt x="122" y="126"/>
                    <a:pt x="123" y="126"/>
                  </a:cubicBezTo>
                  <a:cubicBezTo>
                    <a:pt x="127" y="127"/>
                    <a:pt x="136" y="126"/>
                    <a:pt x="141" y="115"/>
                  </a:cubicBezTo>
                  <a:cubicBezTo>
                    <a:pt x="145" y="104"/>
                    <a:pt x="139" y="96"/>
                    <a:pt x="135" y="93"/>
                  </a:cubicBezTo>
                  <a:cubicBezTo>
                    <a:pt x="135" y="93"/>
                    <a:pt x="135" y="93"/>
                    <a:pt x="135" y="93"/>
                  </a:cubicBezTo>
                  <a:cubicBezTo>
                    <a:pt x="99" y="65"/>
                    <a:pt x="99" y="65"/>
                    <a:pt x="99" y="65"/>
                  </a:cubicBezTo>
                  <a:cubicBezTo>
                    <a:pt x="98" y="64"/>
                    <a:pt x="98" y="63"/>
                    <a:pt x="98" y="63"/>
                  </a:cubicBezTo>
                  <a:cubicBezTo>
                    <a:pt x="98" y="63"/>
                    <a:pt x="99" y="63"/>
                    <a:pt x="99" y="62"/>
                  </a:cubicBezTo>
                  <a:cubicBezTo>
                    <a:pt x="105" y="55"/>
                    <a:pt x="108" y="47"/>
                    <a:pt x="108" y="38"/>
                  </a:cubicBezTo>
                  <a:cubicBezTo>
                    <a:pt x="108" y="17"/>
                    <a:pt x="91" y="0"/>
                    <a:pt x="70" y="0"/>
                  </a:cubicBezTo>
                  <a:cubicBezTo>
                    <a:pt x="49" y="0"/>
                    <a:pt x="32" y="17"/>
                    <a:pt x="32" y="38"/>
                  </a:cubicBezTo>
                  <a:close/>
                  <a:moveTo>
                    <a:pt x="7" y="112"/>
                  </a:moveTo>
                  <a:cubicBezTo>
                    <a:pt x="4" y="104"/>
                    <a:pt x="11" y="99"/>
                    <a:pt x="11" y="98"/>
                  </a:cubicBezTo>
                  <a:cubicBezTo>
                    <a:pt x="11" y="98"/>
                    <a:pt x="41" y="75"/>
                    <a:pt x="41" y="75"/>
                  </a:cubicBezTo>
                  <a:cubicBezTo>
                    <a:pt x="49" y="67"/>
                    <a:pt x="47" y="60"/>
                    <a:pt x="45" y="58"/>
                  </a:cubicBezTo>
                  <a:cubicBezTo>
                    <a:pt x="45" y="57"/>
                    <a:pt x="44" y="56"/>
                    <a:pt x="44" y="56"/>
                  </a:cubicBezTo>
                  <a:cubicBezTo>
                    <a:pt x="44" y="56"/>
                    <a:pt x="44" y="56"/>
                    <a:pt x="44" y="56"/>
                  </a:cubicBezTo>
                  <a:cubicBezTo>
                    <a:pt x="43" y="55"/>
                    <a:pt x="43" y="55"/>
                    <a:pt x="43" y="55"/>
                  </a:cubicBezTo>
                  <a:cubicBezTo>
                    <a:pt x="43" y="55"/>
                    <a:pt x="43" y="54"/>
                    <a:pt x="42" y="54"/>
                  </a:cubicBezTo>
                  <a:cubicBezTo>
                    <a:pt x="40" y="49"/>
                    <a:pt x="38" y="44"/>
                    <a:pt x="38" y="38"/>
                  </a:cubicBezTo>
                  <a:cubicBezTo>
                    <a:pt x="38" y="21"/>
                    <a:pt x="52" y="7"/>
                    <a:pt x="70" y="7"/>
                  </a:cubicBezTo>
                  <a:cubicBezTo>
                    <a:pt x="87" y="7"/>
                    <a:pt x="101" y="21"/>
                    <a:pt x="101" y="38"/>
                  </a:cubicBezTo>
                  <a:cubicBezTo>
                    <a:pt x="101" y="46"/>
                    <a:pt x="99" y="52"/>
                    <a:pt x="94" y="58"/>
                  </a:cubicBezTo>
                  <a:cubicBezTo>
                    <a:pt x="94" y="58"/>
                    <a:pt x="93" y="59"/>
                    <a:pt x="93" y="59"/>
                  </a:cubicBezTo>
                  <a:cubicBezTo>
                    <a:pt x="93" y="60"/>
                    <a:pt x="93" y="60"/>
                    <a:pt x="93" y="60"/>
                  </a:cubicBezTo>
                  <a:cubicBezTo>
                    <a:pt x="91" y="62"/>
                    <a:pt x="90" y="65"/>
                    <a:pt x="95" y="70"/>
                  </a:cubicBezTo>
                  <a:cubicBezTo>
                    <a:pt x="95" y="70"/>
                    <a:pt x="131" y="98"/>
                    <a:pt x="131" y="98"/>
                  </a:cubicBezTo>
                  <a:cubicBezTo>
                    <a:pt x="131" y="98"/>
                    <a:pt x="131" y="98"/>
                    <a:pt x="131" y="98"/>
                  </a:cubicBezTo>
                  <a:cubicBezTo>
                    <a:pt x="131" y="99"/>
                    <a:pt x="138" y="104"/>
                    <a:pt x="135" y="112"/>
                  </a:cubicBezTo>
                  <a:cubicBezTo>
                    <a:pt x="131" y="120"/>
                    <a:pt x="125" y="120"/>
                    <a:pt x="124" y="119"/>
                  </a:cubicBezTo>
                  <a:cubicBezTo>
                    <a:pt x="123" y="119"/>
                    <a:pt x="110" y="113"/>
                    <a:pt x="110" y="113"/>
                  </a:cubicBezTo>
                  <a:cubicBezTo>
                    <a:pt x="109" y="113"/>
                    <a:pt x="102" y="111"/>
                    <a:pt x="98" y="115"/>
                  </a:cubicBezTo>
                  <a:cubicBezTo>
                    <a:pt x="95" y="117"/>
                    <a:pt x="95" y="122"/>
                    <a:pt x="97" y="128"/>
                  </a:cubicBezTo>
                  <a:cubicBezTo>
                    <a:pt x="100" y="139"/>
                    <a:pt x="116" y="168"/>
                    <a:pt x="117" y="169"/>
                  </a:cubicBezTo>
                  <a:cubicBezTo>
                    <a:pt x="117" y="169"/>
                    <a:pt x="119" y="176"/>
                    <a:pt x="117" y="181"/>
                  </a:cubicBezTo>
                  <a:cubicBezTo>
                    <a:pt x="116" y="183"/>
                    <a:pt x="114" y="185"/>
                    <a:pt x="111" y="186"/>
                  </a:cubicBezTo>
                  <a:cubicBezTo>
                    <a:pt x="102" y="189"/>
                    <a:pt x="98" y="186"/>
                    <a:pt x="93" y="179"/>
                  </a:cubicBezTo>
                  <a:cubicBezTo>
                    <a:pt x="93" y="178"/>
                    <a:pt x="83" y="154"/>
                    <a:pt x="83" y="154"/>
                  </a:cubicBezTo>
                  <a:cubicBezTo>
                    <a:pt x="83" y="154"/>
                    <a:pt x="81" y="148"/>
                    <a:pt x="71" y="147"/>
                  </a:cubicBezTo>
                  <a:cubicBezTo>
                    <a:pt x="71" y="147"/>
                    <a:pt x="71" y="147"/>
                    <a:pt x="71" y="147"/>
                  </a:cubicBezTo>
                  <a:cubicBezTo>
                    <a:pt x="61" y="148"/>
                    <a:pt x="59" y="154"/>
                    <a:pt x="59" y="154"/>
                  </a:cubicBezTo>
                  <a:cubicBezTo>
                    <a:pt x="59" y="154"/>
                    <a:pt x="49" y="178"/>
                    <a:pt x="49" y="179"/>
                  </a:cubicBezTo>
                  <a:cubicBezTo>
                    <a:pt x="44" y="186"/>
                    <a:pt x="40" y="189"/>
                    <a:pt x="31" y="186"/>
                  </a:cubicBezTo>
                  <a:cubicBezTo>
                    <a:pt x="28" y="185"/>
                    <a:pt x="26" y="183"/>
                    <a:pt x="25" y="181"/>
                  </a:cubicBezTo>
                  <a:cubicBezTo>
                    <a:pt x="23" y="176"/>
                    <a:pt x="25" y="169"/>
                    <a:pt x="26" y="169"/>
                  </a:cubicBezTo>
                  <a:cubicBezTo>
                    <a:pt x="26" y="168"/>
                    <a:pt x="42" y="139"/>
                    <a:pt x="45" y="128"/>
                  </a:cubicBezTo>
                  <a:cubicBezTo>
                    <a:pt x="47" y="122"/>
                    <a:pt x="47" y="117"/>
                    <a:pt x="44" y="115"/>
                  </a:cubicBezTo>
                  <a:cubicBezTo>
                    <a:pt x="40" y="111"/>
                    <a:pt x="33" y="113"/>
                    <a:pt x="32" y="113"/>
                  </a:cubicBezTo>
                  <a:cubicBezTo>
                    <a:pt x="32" y="113"/>
                    <a:pt x="19" y="119"/>
                    <a:pt x="18" y="119"/>
                  </a:cubicBezTo>
                  <a:cubicBezTo>
                    <a:pt x="17" y="120"/>
                    <a:pt x="11" y="120"/>
                    <a:pt x="7" y="1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7" name="Oval 256"/>
            <p:cNvSpPr>
              <a:spLocks noChangeArrowheads="1"/>
            </p:cNvSpPr>
            <p:nvPr/>
          </p:nvSpPr>
          <p:spPr bwMode="auto">
            <a:xfrm>
              <a:off x="611" y="2661"/>
              <a:ext cx="17" cy="1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8" name="Oval 257"/>
            <p:cNvSpPr>
              <a:spLocks noChangeArrowheads="1"/>
            </p:cNvSpPr>
            <p:nvPr/>
          </p:nvSpPr>
          <p:spPr bwMode="auto">
            <a:xfrm>
              <a:off x="646" y="2661"/>
              <a:ext cx="17" cy="1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9" name="Oval 258"/>
            <p:cNvSpPr>
              <a:spLocks noChangeArrowheads="1"/>
            </p:cNvSpPr>
            <p:nvPr/>
          </p:nvSpPr>
          <p:spPr bwMode="auto">
            <a:xfrm>
              <a:off x="629" y="2730"/>
              <a:ext cx="17" cy="1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0" name="Oval 259"/>
            <p:cNvSpPr>
              <a:spLocks noChangeArrowheads="1"/>
            </p:cNvSpPr>
            <p:nvPr/>
          </p:nvSpPr>
          <p:spPr bwMode="auto">
            <a:xfrm>
              <a:off x="629" y="2763"/>
              <a:ext cx="17" cy="1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1" name="Oval 260"/>
            <p:cNvSpPr>
              <a:spLocks noChangeArrowheads="1"/>
            </p:cNvSpPr>
            <p:nvPr/>
          </p:nvSpPr>
          <p:spPr bwMode="auto">
            <a:xfrm>
              <a:off x="629" y="2793"/>
              <a:ext cx="17" cy="1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2" name="Freeform 261"/>
            <p:cNvSpPr/>
            <p:nvPr/>
          </p:nvSpPr>
          <p:spPr bwMode="auto">
            <a:xfrm>
              <a:off x="615" y="2695"/>
              <a:ext cx="45" cy="17"/>
            </a:xfrm>
            <a:custGeom>
              <a:avLst/>
              <a:gdLst>
                <a:gd name="T0" fmla="*/ 28 w 32"/>
                <a:gd name="T1" fmla="*/ 0 h 12"/>
                <a:gd name="T2" fmla="*/ 4 w 32"/>
                <a:gd name="T3" fmla="*/ 1 h 12"/>
                <a:gd name="T4" fmla="*/ 1 w 32"/>
                <a:gd name="T5" fmla="*/ 0 h 12"/>
                <a:gd name="T6" fmla="*/ 1 w 32"/>
                <a:gd name="T7" fmla="*/ 3 h 12"/>
                <a:gd name="T8" fmla="*/ 15 w 32"/>
                <a:gd name="T9" fmla="*/ 10 h 12"/>
                <a:gd name="T10" fmla="*/ 31 w 32"/>
                <a:gd name="T11" fmla="*/ 4 h 12"/>
                <a:gd name="T12" fmla="*/ 31 w 32"/>
                <a:gd name="T13" fmla="*/ 1 h 12"/>
                <a:gd name="T14" fmla="*/ 28 w 3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28" y="0"/>
                  </a:moveTo>
                  <a:cubicBezTo>
                    <a:pt x="15" y="12"/>
                    <a:pt x="4" y="1"/>
                    <a:pt x="4" y="1"/>
                  </a:cubicBezTo>
                  <a:cubicBezTo>
                    <a:pt x="3" y="0"/>
                    <a:pt x="2" y="0"/>
                    <a:pt x="1" y="0"/>
                  </a:cubicBezTo>
                  <a:cubicBezTo>
                    <a:pt x="0" y="1"/>
                    <a:pt x="0" y="3"/>
                    <a:pt x="1" y="3"/>
                  </a:cubicBezTo>
                  <a:cubicBezTo>
                    <a:pt x="1" y="4"/>
                    <a:pt x="7" y="10"/>
                    <a:pt x="15" y="10"/>
                  </a:cubicBezTo>
                  <a:cubicBezTo>
                    <a:pt x="21" y="10"/>
                    <a:pt x="26" y="8"/>
                    <a:pt x="31" y="4"/>
                  </a:cubicBezTo>
                  <a:cubicBezTo>
                    <a:pt x="32" y="3"/>
                    <a:pt x="32" y="1"/>
                    <a:pt x="31" y="1"/>
                  </a:cubicBezTo>
                  <a:cubicBezTo>
                    <a:pt x="30" y="0"/>
                    <a:pt x="29"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3" name="Freeform 262"/>
            <p:cNvSpPr/>
            <p:nvPr/>
          </p:nvSpPr>
          <p:spPr bwMode="auto">
            <a:xfrm>
              <a:off x="981" y="2652"/>
              <a:ext cx="148" cy="88"/>
            </a:xfrm>
            <a:custGeom>
              <a:avLst/>
              <a:gdLst>
                <a:gd name="T0" fmla="*/ 104 w 104"/>
                <a:gd name="T1" fmla="*/ 54 h 62"/>
                <a:gd name="T2" fmla="*/ 73 w 104"/>
                <a:gd name="T3" fmla="*/ 21 h 62"/>
                <a:gd name="T4" fmla="*/ 73 w 104"/>
                <a:gd name="T5" fmla="*/ 21 h 62"/>
                <a:gd name="T6" fmla="*/ 53 w 104"/>
                <a:gd name="T7" fmla="*/ 0 h 62"/>
                <a:gd name="T8" fmla="*/ 32 w 104"/>
                <a:gd name="T9" fmla="*/ 21 h 62"/>
                <a:gd name="T10" fmla="*/ 0 w 104"/>
                <a:gd name="T11" fmla="*/ 54 h 62"/>
                <a:gd name="T12" fmla="*/ 0 w 104"/>
                <a:gd name="T13" fmla="*/ 62 h 62"/>
                <a:gd name="T14" fmla="*/ 104 w 104"/>
                <a:gd name="T15" fmla="*/ 62 h 62"/>
                <a:gd name="T16" fmla="*/ 104 w 104"/>
                <a:gd name="T17" fmla="*/ 5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62">
                  <a:moveTo>
                    <a:pt x="104" y="54"/>
                  </a:moveTo>
                  <a:cubicBezTo>
                    <a:pt x="104" y="36"/>
                    <a:pt x="87" y="26"/>
                    <a:pt x="73" y="21"/>
                  </a:cubicBezTo>
                  <a:cubicBezTo>
                    <a:pt x="73" y="21"/>
                    <a:pt x="73" y="21"/>
                    <a:pt x="73" y="21"/>
                  </a:cubicBezTo>
                  <a:cubicBezTo>
                    <a:pt x="73" y="10"/>
                    <a:pt x="64" y="0"/>
                    <a:pt x="53" y="0"/>
                  </a:cubicBezTo>
                  <a:cubicBezTo>
                    <a:pt x="41" y="0"/>
                    <a:pt x="32" y="9"/>
                    <a:pt x="32" y="21"/>
                  </a:cubicBezTo>
                  <a:cubicBezTo>
                    <a:pt x="18" y="26"/>
                    <a:pt x="0" y="35"/>
                    <a:pt x="0" y="54"/>
                  </a:cubicBezTo>
                  <a:cubicBezTo>
                    <a:pt x="0" y="57"/>
                    <a:pt x="0" y="60"/>
                    <a:pt x="0" y="62"/>
                  </a:cubicBezTo>
                  <a:cubicBezTo>
                    <a:pt x="104" y="62"/>
                    <a:pt x="104" y="62"/>
                    <a:pt x="104" y="62"/>
                  </a:cubicBezTo>
                  <a:cubicBezTo>
                    <a:pt x="104" y="60"/>
                    <a:pt x="104" y="57"/>
                    <a:pt x="104"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8" name="Freeform 263"/>
            <p:cNvSpPr/>
            <p:nvPr/>
          </p:nvSpPr>
          <p:spPr bwMode="auto">
            <a:xfrm>
              <a:off x="942" y="2789"/>
              <a:ext cx="227" cy="102"/>
            </a:xfrm>
            <a:custGeom>
              <a:avLst/>
              <a:gdLst>
                <a:gd name="T0" fmla="*/ 154 w 160"/>
                <a:gd name="T1" fmla="*/ 41 h 72"/>
                <a:gd name="T2" fmla="*/ 132 w 160"/>
                <a:gd name="T3" fmla="*/ 14 h 72"/>
                <a:gd name="T4" fmla="*/ 132 w 160"/>
                <a:gd name="T5" fmla="*/ 0 h 72"/>
                <a:gd name="T6" fmla="*/ 28 w 160"/>
                <a:gd name="T7" fmla="*/ 0 h 72"/>
                <a:gd name="T8" fmla="*/ 28 w 160"/>
                <a:gd name="T9" fmla="*/ 14 h 72"/>
                <a:gd name="T10" fmla="*/ 6 w 160"/>
                <a:gd name="T11" fmla="*/ 41 h 72"/>
                <a:gd name="T12" fmla="*/ 0 w 160"/>
                <a:gd name="T13" fmla="*/ 47 h 72"/>
                <a:gd name="T14" fmla="*/ 6 w 160"/>
                <a:gd name="T15" fmla="*/ 52 h 72"/>
                <a:gd name="T16" fmla="*/ 51 w 160"/>
                <a:gd name="T17" fmla="*/ 52 h 72"/>
                <a:gd name="T18" fmla="*/ 80 w 160"/>
                <a:gd name="T19" fmla="*/ 72 h 72"/>
                <a:gd name="T20" fmla="*/ 109 w 160"/>
                <a:gd name="T21" fmla="*/ 52 h 72"/>
                <a:gd name="T22" fmla="*/ 154 w 160"/>
                <a:gd name="T23" fmla="*/ 52 h 72"/>
                <a:gd name="T24" fmla="*/ 160 w 160"/>
                <a:gd name="T25" fmla="*/ 47 h 72"/>
                <a:gd name="T26" fmla="*/ 154 w 160"/>
                <a:gd name="T27" fmla="*/ 4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 h="72">
                  <a:moveTo>
                    <a:pt x="154" y="41"/>
                  </a:moveTo>
                  <a:cubicBezTo>
                    <a:pt x="135" y="34"/>
                    <a:pt x="132" y="14"/>
                    <a:pt x="132" y="14"/>
                  </a:cubicBezTo>
                  <a:cubicBezTo>
                    <a:pt x="132" y="14"/>
                    <a:pt x="132" y="9"/>
                    <a:pt x="132" y="0"/>
                  </a:cubicBezTo>
                  <a:cubicBezTo>
                    <a:pt x="28" y="0"/>
                    <a:pt x="28" y="0"/>
                    <a:pt x="28" y="0"/>
                  </a:cubicBezTo>
                  <a:cubicBezTo>
                    <a:pt x="28" y="9"/>
                    <a:pt x="28" y="14"/>
                    <a:pt x="28" y="14"/>
                  </a:cubicBezTo>
                  <a:cubicBezTo>
                    <a:pt x="28" y="14"/>
                    <a:pt x="25" y="34"/>
                    <a:pt x="6" y="41"/>
                  </a:cubicBezTo>
                  <a:cubicBezTo>
                    <a:pt x="6" y="41"/>
                    <a:pt x="0" y="42"/>
                    <a:pt x="0" y="47"/>
                  </a:cubicBezTo>
                  <a:cubicBezTo>
                    <a:pt x="0" y="53"/>
                    <a:pt x="6" y="52"/>
                    <a:pt x="6" y="52"/>
                  </a:cubicBezTo>
                  <a:cubicBezTo>
                    <a:pt x="51" y="52"/>
                    <a:pt x="51" y="52"/>
                    <a:pt x="51" y="52"/>
                  </a:cubicBezTo>
                  <a:cubicBezTo>
                    <a:pt x="56" y="64"/>
                    <a:pt x="67" y="72"/>
                    <a:pt x="80" y="72"/>
                  </a:cubicBezTo>
                  <a:cubicBezTo>
                    <a:pt x="93" y="72"/>
                    <a:pt x="104" y="64"/>
                    <a:pt x="109" y="52"/>
                  </a:cubicBezTo>
                  <a:cubicBezTo>
                    <a:pt x="154" y="52"/>
                    <a:pt x="154" y="52"/>
                    <a:pt x="154" y="52"/>
                  </a:cubicBezTo>
                  <a:cubicBezTo>
                    <a:pt x="154" y="52"/>
                    <a:pt x="160" y="53"/>
                    <a:pt x="160" y="47"/>
                  </a:cubicBezTo>
                  <a:cubicBezTo>
                    <a:pt x="160" y="42"/>
                    <a:pt x="154" y="41"/>
                    <a:pt x="154"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9" name="Freeform 264"/>
            <p:cNvSpPr/>
            <p:nvPr/>
          </p:nvSpPr>
          <p:spPr bwMode="auto">
            <a:xfrm>
              <a:off x="981" y="2749"/>
              <a:ext cx="148" cy="33"/>
            </a:xfrm>
            <a:custGeom>
              <a:avLst/>
              <a:gdLst>
                <a:gd name="T0" fmla="*/ 104 w 104"/>
                <a:gd name="T1" fmla="*/ 0 h 23"/>
                <a:gd name="T2" fmla="*/ 0 w 104"/>
                <a:gd name="T3" fmla="*/ 0 h 23"/>
                <a:gd name="T4" fmla="*/ 0 w 104"/>
                <a:gd name="T5" fmla="*/ 23 h 23"/>
                <a:gd name="T6" fmla="*/ 104 w 104"/>
                <a:gd name="T7" fmla="*/ 23 h 23"/>
                <a:gd name="T8" fmla="*/ 104 w 104"/>
                <a:gd name="T9" fmla="*/ 0 h 23"/>
              </a:gdLst>
              <a:ahLst/>
              <a:cxnLst>
                <a:cxn ang="0">
                  <a:pos x="T0" y="T1"/>
                </a:cxn>
                <a:cxn ang="0">
                  <a:pos x="T2" y="T3"/>
                </a:cxn>
                <a:cxn ang="0">
                  <a:pos x="T4" y="T5"/>
                </a:cxn>
                <a:cxn ang="0">
                  <a:pos x="T6" y="T7"/>
                </a:cxn>
                <a:cxn ang="0">
                  <a:pos x="T8" y="T9"/>
                </a:cxn>
              </a:cxnLst>
              <a:rect l="0" t="0" r="r" b="b"/>
              <a:pathLst>
                <a:path w="104" h="23">
                  <a:moveTo>
                    <a:pt x="104" y="0"/>
                  </a:moveTo>
                  <a:cubicBezTo>
                    <a:pt x="0" y="0"/>
                    <a:pt x="0" y="0"/>
                    <a:pt x="0" y="0"/>
                  </a:cubicBezTo>
                  <a:cubicBezTo>
                    <a:pt x="0" y="9"/>
                    <a:pt x="0" y="17"/>
                    <a:pt x="0" y="23"/>
                  </a:cubicBezTo>
                  <a:cubicBezTo>
                    <a:pt x="104" y="23"/>
                    <a:pt x="104" y="23"/>
                    <a:pt x="104" y="23"/>
                  </a:cubicBezTo>
                  <a:cubicBezTo>
                    <a:pt x="104" y="17"/>
                    <a:pt x="104" y="9"/>
                    <a:pt x="10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0" name="Freeform 265"/>
            <p:cNvSpPr>
              <a:spLocks noEditPoints="1"/>
            </p:cNvSpPr>
            <p:nvPr/>
          </p:nvSpPr>
          <p:spPr bwMode="auto">
            <a:xfrm>
              <a:off x="1356" y="2622"/>
              <a:ext cx="216" cy="288"/>
            </a:xfrm>
            <a:custGeom>
              <a:avLst/>
              <a:gdLst>
                <a:gd name="T0" fmla="*/ 152 w 152"/>
                <a:gd name="T1" fmla="*/ 75 h 202"/>
                <a:gd name="T2" fmla="*/ 152 w 152"/>
                <a:gd name="T3" fmla="*/ 75 h 202"/>
                <a:gd name="T4" fmla="*/ 76 w 152"/>
                <a:gd name="T5" fmla="*/ 0 h 202"/>
                <a:gd name="T6" fmla="*/ 0 w 152"/>
                <a:gd name="T7" fmla="*/ 75 h 202"/>
                <a:gd name="T8" fmla="*/ 0 w 152"/>
                <a:gd name="T9" fmla="*/ 75 h 202"/>
                <a:gd name="T10" fmla="*/ 0 w 152"/>
                <a:gd name="T11" fmla="*/ 76 h 202"/>
                <a:gd name="T12" fmla="*/ 0 w 152"/>
                <a:gd name="T13" fmla="*/ 76 h 202"/>
                <a:gd name="T14" fmla="*/ 1 w 152"/>
                <a:gd name="T15" fmla="*/ 76 h 202"/>
                <a:gd name="T16" fmla="*/ 56 w 152"/>
                <a:gd name="T17" fmla="*/ 156 h 202"/>
                <a:gd name="T18" fmla="*/ 41 w 152"/>
                <a:gd name="T19" fmla="*/ 156 h 202"/>
                <a:gd name="T20" fmla="*/ 41 w 152"/>
                <a:gd name="T21" fmla="*/ 202 h 202"/>
                <a:gd name="T22" fmla="*/ 110 w 152"/>
                <a:gd name="T23" fmla="*/ 202 h 202"/>
                <a:gd name="T24" fmla="*/ 110 w 152"/>
                <a:gd name="T25" fmla="*/ 156 h 202"/>
                <a:gd name="T26" fmla="*/ 96 w 152"/>
                <a:gd name="T27" fmla="*/ 156 h 202"/>
                <a:gd name="T28" fmla="*/ 151 w 152"/>
                <a:gd name="T29" fmla="*/ 76 h 202"/>
                <a:gd name="T30" fmla="*/ 152 w 152"/>
                <a:gd name="T31" fmla="*/ 76 h 202"/>
                <a:gd name="T32" fmla="*/ 152 w 152"/>
                <a:gd name="T33" fmla="*/ 76 h 202"/>
                <a:gd name="T34" fmla="*/ 152 w 152"/>
                <a:gd name="T35" fmla="*/ 75 h 202"/>
                <a:gd name="T36" fmla="*/ 63 w 152"/>
                <a:gd name="T37" fmla="*/ 156 h 202"/>
                <a:gd name="T38" fmla="*/ 8 w 152"/>
                <a:gd name="T39" fmla="*/ 76 h 202"/>
                <a:gd name="T40" fmla="*/ 42 w 152"/>
                <a:gd name="T41" fmla="*/ 76 h 202"/>
                <a:gd name="T42" fmla="*/ 66 w 152"/>
                <a:gd name="T43" fmla="*/ 156 h 202"/>
                <a:gd name="T44" fmla="*/ 63 w 152"/>
                <a:gd name="T45" fmla="*/ 156 h 202"/>
                <a:gd name="T46" fmla="*/ 73 w 152"/>
                <a:gd name="T47" fmla="*/ 156 h 202"/>
                <a:gd name="T48" fmla="*/ 72 w 152"/>
                <a:gd name="T49" fmla="*/ 156 h 202"/>
                <a:gd name="T50" fmla="*/ 48 w 152"/>
                <a:gd name="T51" fmla="*/ 76 h 202"/>
                <a:gd name="T52" fmla="*/ 73 w 152"/>
                <a:gd name="T53" fmla="*/ 76 h 202"/>
                <a:gd name="T54" fmla="*/ 73 w 152"/>
                <a:gd name="T55" fmla="*/ 156 h 202"/>
                <a:gd name="T56" fmla="*/ 41 w 152"/>
                <a:gd name="T57" fmla="*/ 73 h 202"/>
                <a:gd name="T58" fmla="*/ 6 w 152"/>
                <a:gd name="T59" fmla="*/ 73 h 202"/>
                <a:gd name="T60" fmla="*/ 75 w 152"/>
                <a:gd name="T61" fmla="*/ 3 h 202"/>
                <a:gd name="T62" fmla="*/ 41 w 152"/>
                <a:gd name="T63" fmla="*/ 73 h 202"/>
                <a:gd name="T64" fmla="*/ 76 w 152"/>
                <a:gd name="T65" fmla="*/ 4 h 202"/>
                <a:gd name="T66" fmla="*/ 108 w 152"/>
                <a:gd name="T67" fmla="*/ 73 h 202"/>
                <a:gd name="T68" fmla="*/ 78 w 152"/>
                <a:gd name="T69" fmla="*/ 73 h 202"/>
                <a:gd name="T70" fmla="*/ 76 w 152"/>
                <a:gd name="T71" fmla="*/ 4 h 202"/>
                <a:gd name="T72" fmla="*/ 79 w 152"/>
                <a:gd name="T73" fmla="*/ 156 h 202"/>
                <a:gd name="T74" fmla="*/ 79 w 152"/>
                <a:gd name="T75" fmla="*/ 76 h 202"/>
                <a:gd name="T76" fmla="*/ 104 w 152"/>
                <a:gd name="T77" fmla="*/ 76 h 202"/>
                <a:gd name="T78" fmla="*/ 80 w 152"/>
                <a:gd name="T79" fmla="*/ 156 h 202"/>
                <a:gd name="T80" fmla="*/ 79 w 152"/>
                <a:gd name="T81" fmla="*/ 156 h 202"/>
                <a:gd name="T82" fmla="*/ 89 w 152"/>
                <a:gd name="T83" fmla="*/ 156 h 202"/>
                <a:gd name="T84" fmla="*/ 86 w 152"/>
                <a:gd name="T85" fmla="*/ 156 h 202"/>
                <a:gd name="T86" fmla="*/ 110 w 152"/>
                <a:gd name="T87" fmla="*/ 76 h 202"/>
                <a:gd name="T88" fmla="*/ 144 w 152"/>
                <a:gd name="T89" fmla="*/ 76 h 202"/>
                <a:gd name="T90" fmla="*/ 89 w 152"/>
                <a:gd name="T91" fmla="*/ 15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2" h="202">
                  <a:moveTo>
                    <a:pt x="152" y="75"/>
                  </a:moveTo>
                  <a:cubicBezTo>
                    <a:pt x="152" y="75"/>
                    <a:pt x="152" y="75"/>
                    <a:pt x="152" y="75"/>
                  </a:cubicBezTo>
                  <a:cubicBezTo>
                    <a:pt x="151" y="34"/>
                    <a:pt x="118" y="0"/>
                    <a:pt x="76" y="0"/>
                  </a:cubicBezTo>
                  <a:cubicBezTo>
                    <a:pt x="34" y="0"/>
                    <a:pt x="1" y="34"/>
                    <a:pt x="0" y="75"/>
                  </a:cubicBezTo>
                  <a:cubicBezTo>
                    <a:pt x="0" y="75"/>
                    <a:pt x="0" y="75"/>
                    <a:pt x="0" y="75"/>
                  </a:cubicBezTo>
                  <a:cubicBezTo>
                    <a:pt x="0" y="76"/>
                    <a:pt x="0" y="76"/>
                    <a:pt x="0" y="76"/>
                  </a:cubicBezTo>
                  <a:cubicBezTo>
                    <a:pt x="0" y="76"/>
                    <a:pt x="0" y="76"/>
                    <a:pt x="0" y="76"/>
                  </a:cubicBezTo>
                  <a:cubicBezTo>
                    <a:pt x="1" y="76"/>
                    <a:pt x="1" y="76"/>
                    <a:pt x="1" y="76"/>
                  </a:cubicBezTo>
                  <a:cubicBezTo>
                    <a:pt x="56" y="156"/>
                    <a:pt x="56" y="156"/>
                    <a:pt x="56" y="156"/>
                  </a:cubicBezTo>
                  <a:cubicBezTo>
                    <a:pt x="41" y="156"/>
                    <a:pt x="41" y="156"/>
                    <a:pt x="41" y="156"/>
                  </a:cubicBezTo>
                  <a:cubicBezTo>
                    <a:pt x="41" y="202"/>
                    <a:pt x="41" y="202"/>
                    <a:pt x="41" y="202"/>
                  </a:cubicBezTo>
                  <a:cubicBezTo>
                    <a:pt x="110" y="202"/>
                    <a:pt x="110" y="202"/>
                    <a:pt x="110" y="202"/>
                  </a:cubicBezTo>
                  <a:cubicBezTo>
                    <a:pt x="110" y="156"/>
                    <a:pt x="110" y="156"/>
                    <a:pt x="110" y="156"/>
                  </a:cubicBezTo>
                  <a:cubicBezTo>
                    <a:pt x="96" y="156"/>
                    <a:pt x="96" y="156"/>
                    <a:pt x="96" y="156"/>
                  </a:cubicBezTo>
                  <a:cubicBezTo>
                    <a:pt x="151" y="76"/>
                    <a:pt x="151" y="76"/>
                    <a:pt x="151" y="76"/>
                  </a:cubicBezTo>
                  <a:cubicBezTo>
                    <a:pt x="152" y="76"/>
                    <a:pt x="152" y="76"/>
                    <a:pt x="152" y="76"/>
                  </a:cubicBezTo>
                  <a:cubicBezTo>
                    <a:pt x="152" y="76"/>
                    <a:pt x="152" y="76"/>
                    <a:pt x="152" y="76"/>
                  </a:cubicBezTo>
                  <a:lnTo>
                    <a:pt x="152" y="75"/>
                  </a:lnTo>
                  <a:close/>
                  <a:moveTo>
                    <a:pt x="63" y="156"/>
                  </a:moveTo>
                  <a:cubicBezTo>
                    <a:pt x="8" y="76"/>
                    <a:pt x="8" y="76"/>
                    <a:pt x="8" y="76"/>
                  </a:cubicBezTo>
                  <a:cubicBezTo>
                    <a:pt x="42" y="76"/>
                    <a:pt x="42" y="76"/>
                    <a:pt x="42" y="76"/>
                  </a:cubicBezTo>
                  <a:cubicBezTo>
                    <a:pt x="66" y="156"/>
                    <a:pt x="66" y="156"/>
                    <a:pt x="66" y="156"/>
                  </a:cubicBezTo>
                  <a:lnTo>
                    <a:pt x="63" y="156"/>
                  </a:lnTo>
                  <a:close/>
                  <a:moveTo>
                    <a:pt x="73" y="156"/>
                  </a:moveTo>
                  <a:cubicBezTo>
                    <a:pt x="72" y="156"/>
                    <a:pt x="72" y="156"/>
                    <a:pt x="72" y="156"/>
                  </a:cubicBezTo>
                  <a:cubicBezTo>
                    <a:pt x="48" y="76"/>
                    <a:pt x="48" y="76"/>
                    <a:pt x="48" y="76"/>
                  </a:cubicBezTo>
                  <a:cubicBezTo>
                    <a:pt x="73" y="76"/>
                    <a:pt x="73" y="76"/>
                    <a:pt x="73" y="76"/>
                  </a:cubicBezTo>
                  <a:lnTo>
                    <a:pt x="73" y="156"/>
                  </a:lnTo>
                  <a:close/>
                  <a:moveTo>
                    <a:pt x="41" y="73"/>
                  </a:moveTo>
                  <a:cubicBezTo>
                    <a:pt x="6" y="73"/>
                    <a:pt x="6" y="73"/>
                    <a:pt x="6" y="73"/>
                  </a:cubicBezTo>
                  <a:cubicBezTo>
                    <a:pt x="9" y="11"/>
                    <a:pt x="75" y="3"/>
                    <a:pt x="75" y="3"/>
                  </a:cubicBezTo>
                  <a:cubicBezTo>
                    <a:pt x="34" y="28"/>
                    <a:pt x="41" y="73"/>
                    <a:pt x="41" y="73"/>
                  </a:cubicBezTo>
                  <a:close/>
                  <a:moveTo>
                    <a:pt x="76" y="4"/>
                  </a:moveTo>
                  <a:cubicBezTo>
                    <a:pt x="110" y="23"/>
                    <a:pt x="108" y="73"/>
                    <a:pt x="108" y="73"/>
                  </a:cubicBezTo>
                  <a:cubicBezTo>
                    <a:pt x="78" y="73"/>
                    <a:pt x="78" y="73"/>
                    <a:pt x="78" y="73"/>
                  </a:cubicBezTo>
                  <a:cubicBezTo>
                    <a:pt x="79" y="58"/>
                    <a:pt x="76" y="4"/>
                    <a:pt x="76" y="4"/>
                  </a:cubicBezTo>
                  <a:close/>
                  <a:moveTo>
                    <a:pt x="79" y="156"/>
                  </a:moveTo>
                  <a:cubicBezTo>
                    <a:pt x="79" y="76"/>
                    <a:pt x="79" y="76"/>
                    <a:pt x="79" y="76"/>
                  </a:cubicBezTo>
                  <a:cubicBezTo>
                    <a:pt x="104" y="76"/>
                    <a:pt x="104" y="76"/>
                    <a:pt x="104" y="76"/>
                  </a:cubicBezTo>
                  <a:cubicBezTo>
                    <a:pt x="80" y="156"/>
                    <a:pt x="80" y="156"/>
                    <a:pt x="80" y="156"/>
                  </a:cubicBezTo>
                  <a:lnTo>
                    <a:pt x="79" y="156"/>
                  </a:lnTo>
                  <a:close/>
                  <a:moveTo>
                    <a:pt x="89" y="156"/>
                  </a:moveTo>
                  <a:cubicBezTo>
                    <a:pt x="86" y="156"/>
                    <a:pt x="86" y="156"/>
                    <a:pt x="86" y="156"/>
                  </a:cubicBezTo>
                  <a:cubicBezTo>
                    <a:pt x="110" y="76"/>
                    <a:pt x="110" y="76"/>
                    <a:pt x="110" y="76"/>
                  </a:cubicBezTo>
                  <a:cubicBezTo>
                    <a:pt x="144" y="76"/>
                    <a:pt x="144" y="76"/>
                    <a:pt x="144" y="76"/>
                  </a:cubicBezTo>
                  <a:lnTo>
                    <a:pt x="89" y="1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1" name="Freeform 266"/>
            <p:cNvSpPr>
              <a:spLocks noEditPoints="1"/>
            </p:cNvSpPr>
            <p:nvPr/>
          </p:nvSpPr>
          <p:spPr bwMode="auto">
            <a:xfrm>
              <a:off x="1744" y="2573"/>
              <a:ext cx="203" cy="274"/>
            </a:xfrm>
            <a:custGeom>
              <a:avLst/>
              <a:gdLst>
                <a:gd name="T0" fmla="*/ 87 w 143"/>
                <a:gd name="T1" fmla="*/ 35 h 193"/>
                <a:gd name="T2" fmla="*/ 73 w 143"/>
                <a:gd name="T3" fmla="*/ 26 h 193"/>
                <a:gd name="T4" fmla="*/ 85 w 143"/>
                <a:gd name="T5" fmla="*/ 13 h 193"/>
                <a:gd name="T6" fmla="*/ 70 w 143"/>
                <a:gd name="T7" fmla="*/ 1 h 193"/>
                <a:gd name="T8" fmla="*/ 60 w 143"/>
                <a:gd name="T9" fmla="*/ 15 h 193"/>
                <a:gd name="T10" fmla="*/ 71 w 143"/>
                <a:gd name="T11" fmla="*/ 6 h 193"/>
                <a:gd name="T12" fmla="*/ 80 w 143"/>
                <a:gd name="T13" fmla="*/ 13 h 193"/>
                <a:gd name="T14" fmla="*/ 69 w 143"/>
                <a:gd name="T15" fmla="*/ 23 h 193"/>
                <a:gd name="T16" fmla="*/ 68 w 143"/>
                <a:gd name="T17" fmla="*/ 35 h 193"/>
                <a:gd name="T18" fmla="*/ 55 w 143"/>
                <a:gd name="T19" fmla="*/ 52 h 193"/>
                <a:gd name="T20" fmla="*/ 71 w 143"/>
                <a:gd name="T21" fmla="*/ 193 h 193"/>
                <a:gd name="T22" fmla="*/ 87 w 143"/>
                <a:gd name="T23" fmla="*/ 52 h 193"/>
                <a:gd name="T24" fmla="*/ 20 w 143"/>
                <a:gd name="T25" fmla="*/ 153 h 193"/>
                <a:gd name="T26" fmla="*/ 48 w 143"/>
                <a:gd name="T27" fmla="*/ 108 h 193"/>
                <a:gd name="T28" fmla="*/ 77 w 143"/>
                <a:gd name="T29" fmla="*/ 139 h 193"/>
                <a:gd name="T30" fmla="*/ 72 w 143"/>
                <a:gd name="T31" fmla="*/ 129 h 193"/>
                <a:gd name="T32" fmla="*/ 72 w 143"/>
                <a:gd name="T33" fmla="*/ 148 h 193"/>
                <a:gd name="T34" fmla="*/ 42 w 143"/>
                <a:gd name="T35" fmla="*/ 116 h 193"/>
                <a:gd name="T36" fmla="*/ 14 w 143"/>
                <a:gd name="T37" fmla="*/ 121 h 193"/>
                <a:gd name="T38" fmla="*/ 71 w 143"/>
                <a:gd name="T39" fmla="*/ 150 h 193"/>
                <a:gd name="T40" fmla="*/ 56 w 143"/>
                <a:gd name="T41" fmla="*/ 161 h 193"/>
                <a:gd name="T42" fmla="*/ 75 w 143"/>
                <a:gd name="T43" fmla="*/ 162 h 193"/>
                <a:gd name="T44" fmla="*/ 74 w 143"/>
                <a:gd name="T45" fmla="*/ 153 h 193"/>
                <a:gd name="T46" fmla="*/ 97 w 143"/>
                <a:gd name="T47" fmla="*/ 148 h 193"/>
                <a:gd name="T48" fmla="*/ 74 w 143"/>
                <a:gd name="T49" fmla="*/ 153 h 193"/>
                <a:gd name="T50" fmla="*/ 78 w 143"/>
                <a:gd name="T51" fmla="*/ 173 h 193"/>
                <a:gd name="T52" fmla="*/ 94 w 143"/>
                <a:gd name="T53" fmla="*/ 170 h 193"/>
                <a:gd name="T54" fmla="*/ 102 w 143"/>
                <a:gd name="T55" fmla="*/ 170 h 193"/>
                <a:gd name="T56" fmla="*/ 99 w 143"/>
                <a:gd name="T57" fmla="*/ 157 h 193"/>
                <a:gd name="T58" fmla="*/ 102 w 143"/>
                <a:gd name="T59" fmla="*/ 170 h 193"/>
                <a:gd name="T60" fmla="*/ 110 w 143"/>
                <a:gd name="T61" fmla="*/ 167 h 193"/>
                <a:gd name="T62" fmla="*/ 76 w 143"/>
                <a:gd name="T63" fmla="*/ 100 h 193"/>
                <a:gd name="T64" fmla="*/ 124 w 143"/>
                <a:gd name="T65" fmla="*/ 91 h 193"/>
                <a:gd name="T66" fmla="*/ 114 w 143"/>
                <a:gd name="T67" fmla="*/ 167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3" h="193">
                  <a:moveTo>
                    <a:pt x="87" y="52"/>
                  </a:moveTo>
                  <a:cubicBezTo>
                    <a:pt x="87" y="35"/>
                    <a:pt x="87" y="35"/>
                    <a:pt x="87" y="35"/>
                  </a:cubicBezTo>
                  <a:cubicBezTo>
                    <a:pt x="73" y="35"/>
                    <a:pt x="73" y="35"/>
                    <a:pt x="73" y="35"/>
                  </a:cubicBezTo>
                  <a:cubicBezTo>
                    <a:pt x="73" y="26"/>
                    <a:pt x="73" y="26"/>
                    <a:pt x="73" y="26"/>
                  </a:cubicBezTo>
                  <a:cubicBezTo>
                    <a:pt x="73" y="26"/>
                    <a:pt x="74" y="26"/>
                    <a:pt x="74" y="26"/>
                  </a:cubicBezTo>
                  <a:cubicBezTo>
                    <a:pt x="79" y="25"/>
                    <a:pt x="85" y="20"/>
                    <a:pt x="85" y="13"/>
                  </a:cubicBezTo>
                  <a:cubicBezTo>
                    <a:pt x="85" y="10"/>
                    <a:pt x="84" y="6"/>
                    <a:pt x="81" y="4"/>
                  </a:cubicBezTo>
                  <a:cubicBezTo>
                    <a:pt x="80" y="2"/>
                    <a:pt x="76" y="0"/>
                    <a:pt x="70" y="1"/>
                  </a:cubicBezTo>
                  <a:cubicBezTo>
                    <a:pt x="63" y="1"/>
                    <a:pt x="59" y="5"/>
                    <a:pt x="58" y="12"/>
                  </a:cubicBezTo>
                  <a:cubicBezTo>
                    <a:pt x="58" y="13"/>
                    <a:pt x="58" y="15"/>
                    <a:pt x="60" y="15"/>
                  </a:cubicBezTo>
                  <a:cubicBezTo>
                    <a:pt x="61" y="15"/>
                    <a:pt x="63" y="14"/>
                    <a:pt x="63" y="12"/>
                  </a:cubicBezTo>
                  <a:cubicBezTo>
                    <a:pt x="63" y="9"/>
                    <a:pt x="64" y="6"/>
                    <a:pt x="71" y="6"/>
                  </a:cubicBezTo>
                  <a:cubicBezTo>
                    <a:pt x="74" y="5"/>
                    <a:pt x="76" y="6"/>
                    <a:pt x="78" y="8"/>
                  </a:cubicBezTo>
                  <a:cubicBezTo>
                    <a:pt x="79" y="9"/>
                    <a:pt x="80" y="11"/>
                    <a:pt x="80" y="13"/>
                  </a:cubicBezTo>
                  <a:cubicBezTo>
                    <a:pt x="80" y="17"/>
                    <a:pt x="76" y="20"/>
                    <a:pt x="73" y="21"/>
                  </a:cubicBezTo>
                  <a:cubicBezTo>
                    <a:pt x="71" y="21"/>
                    <a:pt x="70" y="22"/>
                    <a:pt x="69" y="23"/>
                  </a:cubicBezTo>
                  <a:cubicBezTo>
                    <a:pt x="68" y="26"/>
                    <a:pt x="68" y="26"/>
                    <a:pt x="68" y="26"/>
                  </a:cubicBezTo>
                  <a:cubicBezTo>
                    <a:pt x="68" y="35"/>
                    <a:pt x="68" y="35"/>
                    <a:pt x="68" y="35"/>
                  </a:cubicBezTo>
                  <a:cubicBezTo>
                    <a:pt x="55" y="35"/>
                    <a:pt x="55" y="35"/>
                    <a:pt x="55" y="35"/>
                  </a:cubicBezTo>
                  <a:cubicBezTo>
                    <a:pt x="55" y="52"/>
                    <a:pt x="55" y="52"/>
                    <a:pt x="55" y="52"/>
                  </a:cubicBezTo>
                  <a:cubicBezTo>
                    <a:pt x="23" y="59"/>
                    <a:pt x="0" y="88"/>
                    <a:pt x="0" y="122"/>
                  </a:cubicBezTo>
                  <a:cubicBezTo>
                    <a:pt x="0" y="161"/>
                    <a:pt x="32" y="193"/>
                    <a:pt x="71" y="193"/>
                  </a:cubicBezTo>
                  <a:cubicBezTo>
                    <a:pt x="110" y="193"/>
                    <a:pt x="143" y="161"/>
                    <a:pt x="143" y="122"/>
                  </a:cubicBezTo>
                  <a:cubicBezTo>
                    <a:pt x="143" y="88"/>
                    <a:pt x="119" y="59"/>
                    <a:pt x="87" y="52"/>
                  </a:cubicBezTo>
                  <a:close/>
                  <a:moveTo>
                    <a:pt x="51" y="168"/>
                  </a:moveTo>
                  <a:cubicBezTo>
                    <a:pt x="42" y="144"/>
                    <a:pt x="20" y="153"/>
                    <a:pt x="20" y="153"/>
                  </a:cubicBezTo>
                  <a:cubicBezTo>
                    <a:pt x="27" y="134"/>
                    <a:pt x="4" y="117"/>
                    <a:pt x="4" y="117"/>
                  </a:cubicBezTo>
                  <a:cubicBezTo>
                    <a:pt x="27" y="125"/>
                    <a:pt x="48" y="108"/>
                    <a:pt x="48" y="108"/>
                  </a:cubicBezTo>
                  <a:cubicBezTo>
                    <a:pt x="48" y="126"/>
                    <a:pt x="76" y="127"/>
                    <a:pt x="76" y="127"/>
                  </a:cubicBezTo>
                  <a:cubicBezTo>
                    <a:pt x="75" y="131"/>
                    <a:pt x="76" y="135"/>
                    <a:pt x="77" y="139"/>
                  </a:cubicBezTo>
                  <a:cubicBezTo>
                    <a:pt x="76" y="140"/>
                    <a:pt x="74" y="142"/>
                    <a:pt x="73" y="145"/>
                  </a:cubicBezTo>
                  <a:cubicBezTo>
                    <a:pt x="71" y="140"/>
                    <a:pt x="70" y="135"/>
                    <a:pt x="72" y="129"/>
                  </a:cubicBezTo>
                  <a:cubicBezTo>
                    <a:pt x="72" y="129"/>
                    <a:pt x="66" y="134"/>
                    <a:pt x="72" y="147"/>
                  </a:cubicBezTo>
                  <a:cubicBezTo>
                    <a:pt x="72" y="148"/>
                    <a:pt x="72" y="148"/>
                    <a:pt x="72" y="148"/>
                  </a:cubicBezTo>
                  <a:cubicBezTo>
                    <a:pt x="65" y="145"/>
                    <a:pt x="56" y="141"/>
                    <a:pt x="47" y="137"/>
                  </a:cubicBezTo>
                  <a:cubicBezTo>
                    <a:pt x="45" y="132"/>
                    <a:pt x="41" y="123"/>
                    <a:pt x="42" y="116"/>
                  </a:cubicBezTo>
                  <a:cubicBezTo>
                    <a:pt x="42" y="116"/>
                    <a:pt x="37" y="120"/>
                    <a:pt x="45" y="136"/>
                  </a:cubicBezTo>
                  <a:cubicBezTo>
                    <a:pt x="34" y="130"/>
                    <a:pt x="22" y="125"/>
                    <a:pt x="14" y="121"/>
                  </a:cubicBezTo>
                  <a:cubicBezTo>
                    <a:pt x="51" y="141"/>
                    <a:pt x="51" y="141"/>
                    <a:pt x="51" y="141"/>
                  </a:cubicBezTo>
                  <a:cubicBezTo>
                    <a:pt x="56" y="144"/>
                    <a:pt x="65" y="147"/>
                    <a:pt x="71" y="150"/>
                  </a:cubicBezTo>
                  <a:cubicBezTo>
                    <a:pt x="71" y="150"/>
                    <a:pt x="71" y="151"/>
                    <a:pt x="71" y="151"/>
                  </a:cubicBezTo>
                  <a:cubicBezTo>
                    <a:pt x="67" y="152"/>
                    <a:pt x="61" y="154"/>
                    <a:pt x="56" y="161"/>
                  </a:cubicBezTo>
                  <a:cubicBezTo>
                    <a:pt x="56" y="161"/>
                    <a:pt x="63" y="154"/>
                    <a:pt x="71" y="153"/>
                  </a:cubicBezTo>
                  <a:cubicBezTo>
                    <a:pt x="72" y="155"/>
                    <a:pt x="73" y="159"/>
                    <a:pt x="75" y="162"/>
                  </a:cubicBezTo>
                  <a:cubicBezTo>
                    <a:pt x="62" y="161"/>
                    <a:pt x="51" y="168"/>
                    <a:pt x="51" y="168"/>
                  </a:cubicBezTo>
                  <a:close/>
                  <a:moveTo>
                    <a:pt x="74" y="153"/>
                  </a:moveTo>
                  <a:cubicBezTo>
                    <a:pt x="72" y="147"/>
                    <a:pt x="76" y="140"/>
                    <a:pt x="83" y="139"/>
                  </a:cubicBezTo>
                  <a:cubicBezTo>
                    <a:pt x="89" y="137"/>
                    <a:pt x="96" y="141"/>
                    <a:pt x="97" y="148"/>
                  </a:cubicBezTo>
                  <a:cubicBezTo>
                    <a:pt x="99" y="154"/>
                    <a:pt x="95" y="161"/>
                    <a:pt x="88" y="162"/>
                  </a:cubicBezTo>
                  <a:cubicBezTo>
                    <a:pt x="82" y="164"/>
                    <a:pt x="75" y="160"/>
                    <a:pt x="74" y="153"/>
                  </a:cubicBezTo>
                  <a:close/>
                  <a:moveTo>
                    <a:pt x="88" y="179"/>
                  </a:moveTo>
                  <a:cubicBezTo>
                    <a:pt x="84" y="180"/>
                    <a:pt x="79" y="178"/>
                    <a:pt x="78" y="173"/>
                  </a:cubicBezTo>
                  <a:cubicBezTo>
                    <a:pt x="77" y="169"/>
                    <a:pt x="80" y="164"/>
                    <a:pt x="84" y="163"/>
                  </a:cubicBezTo>
                  <a:cubicBezTo>
                    <a:pt x="89" y="162"/>
                    <a:pt x="93" y="165"/>
                    <a:pt x="94" y="170"/>
                  </a:cubicBezTo>
                  <a:cubicBezTo>
                    <a:pt x="95" y="174"/>
                    <a:pt x="93" y="178"/>
                    <a:pt x="88" y="179"/>
                  </a:cubicBezTo>
                  <a:close/>
                  <a:moveTo>
                    <a:pt x="102" y="170"/>
                  </a:moveTo>
                  <a:cubicBezTo>
                    <a:pt x="98" y="171"/>
                    <a:pt x="95" y="168"/>
                    <a:pt x="94" y="165"/>
                  </a:cubicBezTo>
                  <a:cubicBezTo>
                    <a:pt x="93" y="161"/>
                    <a:pt x="95" y="158"/>
                    <a:pt x="99" y="157"/>
                  </a:cubicBezTo>
                  <a:cubicBezTo>
                    <a:pt x="102" y="156"/>
                    <a:pt x="106" y="159"/>
                    <a:pt x="107" y="162"/>
                  </a:cubicBezTo>
                  <a:cubicBezTo>
                    <a:pt x="107" y="165"/>
                    <a:pt x="105" y="169"/>
                    <a:pt x="102" y="170"/>
                  </a:cubicBezTo>
                  <a:close/>
                  <a:moveTo>
                    <a:pt x="114" y="167"/>
                  </a:moveTo>
                  <a:cubicBezTo>
                    <a:pt x="111" y="173"/>
                    <a:pt x="110" y="167"/>
                    <a:pt x="110" y="167"/>
                  </a:cubicBezTo>
                  <a:cubicBezTo>
                    <a:pt x="110" y="141"/>
                    <a:pt x="85" y="133"/>
                    <a:pt x="85" y="133"/>
                  </a:cubicBezTo>
                  <a:cubicBezTo>
                    <a:pt x="95" y="110"/>
                    <a:pt x="76" y="100"/>
                    <a:pt x="76" y="100"/>
                  </a:cubicBezTo>
                  <a:cubicBezTo>
                    <a:pt x="93" y="91"/>
                    <a:pt x="91" y="64"/>
                    <a:pt x="91" y="64"/>
                  </a:cubicBezTo>
                  <a:cubicBezTo>
                    <a:pt x="99" y="86"/>
                    <a:pt x="124" y="91"/>
                    <a:pt x="124" y="91"/>
                  </a:cubicBezTo>
                  <a:cubicBezTo>
                    <a:pt x="112" y="102"/>
                    <a:pt x="128" y="124"/>
                    <a:pt x="128" y="124"/>
                  </a:cubicBezTo>
                  <a:cubicBezTo>
                    <a:pt x="114" y="131"/>
                    <a:pt x="114" y="167"/>
                    <a:pt x="114" y="1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2" name="Freeform 267"/>
            <p:cNvSpPr/>
            <p:nvPr/>
          </p:nvSpPr>
          <p:spPr bwMode="auto">
            <a:xfrm>
              <a:off x="2088" y="2699"/>
              <a:ext cx="58" cy="115"/>
            </a:xfrm>
            <a:custGeom>
              <a:avLst/>
              <a:gdLst>
                <a:gd name="T0" fmla="*/ 27 w 41"/>
                <a:gd name="T1" fmla="*/ 65 h 81"/>
                <a:gd name="T2" fmla="*/ 22 w 41"/>
                <a:gd name="T3" fmla="*/ 41 h 81"/>
                <a:gd name="T4" fmla="*/ 33 w 41"/>
                <a:gd name="T5" fmla="*/ 20 h 81"/>
                <a:gd name="T6" fmla="*/ 21 w 41"/>
                <a:gd name="T7" fmla="*/ 38 h 81"/>
                <a:gd name="T8" fmla="*/ 11 w 41"/>
                <a:gd name="T9" fmla="*/ 0 h 81"/>
                <a:gd name="T10" fmla="*/ 19 w 41"/>
                <a:gd name="T11" fmla="*/ 33 h 81"/>
                <a:gd name="T12" fmla="*/ 0 w 41"/>
                <a:gd name="T13" fmla="*/ 26 h 81"/>
                <a:gd name="T14" fmla="*/ 19 w 41"/>
                <a:gd name="T15" fmla="*/ 36 h 81"/>
                <a:gd name="T16" fmla="*/ 26 w 41"/>
                <a:gd name="T17" fmla="*/ 64 h 81"/>
                <a:gd name="T18" fmla="*/ 6 w 41"/>
                <a:gd name="T19" fmla="*/ 59 h 81"/>
                <a:gd name="T20" fmla="*/ 26 w 41"/>
                <a:gd name="T21" fmla="*/ 67 h 81"/>
                <a:gd name="T22" fmla="*/ 29 w 41"/>
                <a:gd name="T23" fmla="*/ 81 h 81"/>
                <a:gd name="T24" fmla="*/ 28 w 41"/>
                <a:gd name="T25" fmla="*/ 69 h 81"/>
                <a:gd name="T26" fmla="*/ 28 w 41"/>
                <a:gd name="T27" fmla="*/ 69 h 81"/>
                <a:gd name="T28" fmla="*/ 41 w 41"/>
                <a:gd name="T29" fmla="*/ 50 h 81"/>
                <a:gd name="T30" fmla="*/ 27 w 41"/>
                <a:gd name="T31"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 h="81">
                  <a:moveTo>
                    <a:pt x="27" y="65"/>
                  </a:moveTo>
                  <a:cubicBezTo>
                    <a:pt x="26" y="58"/>
                    <a:pt x="24" y="48"/>
                    <a:pt x="22" y="41"/>
                  </a:cubicBezTo>
                  <a:cubicBezTo>
                    <a:pt x="24" y="28"/>
                    <a:pt x="29" y="22"/>
                    <a:pt x="33" y="20"/>
                  </a:cubicBezTo>
                  <a:cubicBezTo>
                    <a:pt x="24" y="25"/>
                    <a:pt x="22" y="34"/>
                    <a:pt x="21" y="38"/>
                  </a:cubicBezTo>
                  <a:cubicBezTo>
                    <a:pt x="16" y="16"/>
                    <a:pt x="11" y="0"/>
                    <a:pt x="11" y="0"/>
                  </a:cubicBezTo>
                  <a:cubicBezTo>
                    <a:pt x="13" y="9"/>
                    <a:pt x="16" y="21"/>
                    <a:pt x="19" y="33"/>
                  </a:cubicBezTo>
                  <a:cubicBezTo>
                    <a:pt x="5" y="23"/>
                    <a:pt x="0" y="26"/>
                    <a:pt x="0" y="26"/>
                  </a:cubicBezTo>
                  <a:cubicBezTo>
                    <a:pt x="7" y="27"/>
                    <a:pt x="15" y="32"/>
                    <a:pt x="19" y="36"/>
                  </a:cubicBezTo>
                  <a:cubicBezTo>
                    <a:pt x="21" y="45"/>
                    <a:pt x="24" y="57"/>
                    <a:pt x="26" y="64"/>
                  </a:cubicBezTo>
                  <a:cubicBezTo>
                    <a:pt x="13" y="54"/>
                    <a:pt x="6" y="59"/>
                    <a:pt x="6" y="59"/>
                  </a:cubicBezTo>
                  <a:cubicBezTo>
                    <a:pt x="16" y="57"/>
                    <a:pt x="23" y="63"/>
                    <a:pt x="26" y="67"/>
                  </a:cubicBezTo>
                  <a:cubicBezTo>
                    <a:pt x="28" y="75"/>
                    <a:pt x="29" y="81"/>
                    <a:pt x="29" y="81"/>
                  </a:cubicBezTo>
                  <a:cubicBezTo>
                    <a:pt x="29" y="77"/>
                    <a:pt x="29" y="73"/>
                    <a:pt x="28" y="69"/>
                  </a:cubicBezTo>
                  <a:cubicBezTo>
                    <a:pt x="28" y="69"/>
                    <a:pt x="28" y="69"/>
                    <a:pt x="28" y="69"/>
                  </a:cubicBezTo>
                  <a:cubicBezTo>
                    <a:pt x="28" y="58"/>
                    <a:pt x="41" y="50"/>
                    <a:pt x="41" y="50"/>
                  </a:cubicBezTo>
                  <a:cubicBezTo>
                    <a:pt x="30" y="53"/>
                    <a:pt x="28" y="63"/>
                    <a:pt x="27"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3" name="Freeform 268"/>
            <p:cNvSpPr/>
            <p:nvPr/>
          </p:nvSpPr>
          <p:spPr bwMode="auto">
            <a:xfrm>
              <a:off x="2220" y="2642"/>
              <a:ext cx="151" cy="56"/>
            </a:xfrm>
            <a:custGeom>
              <a:avLst/>
              <a:gdLst>
                <a:gd name="T0" fmla="*/ 101 w 106"/>
                <a:gd name="T1" fmla="*/ 0 h 39"/>
                <a:gd name="T2" fmla="*/ 5 w 106"/>
                <a:gd name="T3" fmla="*/ 0 h 39"/>
                <a:gd name="T4" fmla="*/ 0 w 106"/>
                <a:gd name="T5" fmla="*/ 5 h 39"/>
                <a:gd name="T6" fmla="*/ 0 w 106"/>
                <a:gd name="T7" fmla="*/ 34 h 39"/>
                <a:gd name="T8" fmla="*/ 5 w 106"/>
                <a:gd name="T9" fmla="*/ 39 h 39"/>
                <a:gd name="T10" fmla="*/ 101 w 106"/>
                <a:gd name="T11" fmla="*/ 39 h 39"/>
                <a:gd name="T12" fmla="*/ 106 w 106"/>
                <a:gd name="T13" fmla="*/ 34 h 39"/>
                <a:gd name="T14" fmla="*/ 106 w 106"/>
                <a:gd name="T15" fmla="*/ 5 h 39"/>
                <a:gd name="T16" fmla="*/ 101 w 106"/>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39">
                  <a:moveTo>
                    <a:pt x="101" y="0"/>
                  </a:moveTo>
                  <a:cubicBezTo>
                    <a:pt x="5" y="0"/>
                    <a:pt x="5" y="0"/>
                    <a:pt x="5" y="0"/>
                  </a:cubicBezTo>
                  <a:cubicBezTo>
                    <a:pt x="2" y="0"/>
                    <a:pt x="0" y="3"/>
                    <a:pt x="0" y="5"/>
                  </a:cubicBezTo>
                  <a:cubicBezTo>
                    <a:pt x="0" y="34"/>
                    <a:pt x="0" y="34"/>
                    <a:pt x="0" y="34"/>
                  </a:cubicBezTo>
                  <a:cubicBezTo>
                    <a:pt x="0" y="37"/>
                    <a:pt x="2" y="39"/>
                    <a:pt x="5" y="39"/>
                  </a:cubicBezTo>
                  <a:cubicBezTo>
                    <a:pt x="101" y="39"/>
                    <a:pt x="101" y="39"/>
                    <a:pt x="101" y="39"/>
                  </a:cubicBezTo>
                  <a:cubicBezTo>
                    <a:pt x="104" y="39"/>
                    <a:pt x="106" y="37"/>
                    <a:pt x="106" y="34"/>
                  </a:cubicBezTo>
                  <a:cubicBezTo>
                    <a:pt x="106" y="5"/>
                    <a:pt x="106" y="5"/>
                    <a:pt x="106" y="5"/>
                  </a:cubicBezTo>
                  <a:cubicBezTo>
                    <a:pt x="106" y="3"/>
                    <a:pt x="104" y="0"/>
                    <a:pt x="10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4" name="Freeform 269"/>
            <p:cNvSpPr>
              <a:spLocks noEditPoints="1"/>
            </p:cNvSpPr>
            <p:nvPr/>
          </p:nvSpPr>
          <p:spPr bwMode="auto">
            <a:xfrm>
              <a:off x="2124" y="2703"/>
              <a:ext cx="237" cy="175"/>
            </a:xfrm>
            <a:custGeom>
              <a:avLst/>
              <a:gdLst>
                <a:gd name="T0" fmla="*/ 166 w 167"/>
                <a:gd name="T1" fmla="*/ 0 h 123"/>
                <a:gd name="T2" fmla="*/ 83 w 167"/>
                <a:gd name="T3" fmla="*/ 0 h 123"/>
                <a:gd name="T4" fmla="*/ 85 w 167"/>
                <a:gd name="T5" fmla="*/ 39 h 123"/>
                <a:gd name="T6" fmla="*/ 85 w 167"/>
                <a:gd name="T7" fmla="*/ 39 h 123"/>
                <a:gd name="T8" fmla="*/ 64 w 167"/>
                <a:gd name="T9" fmla="*/ 63 h 123"/>
                <a:gd name="T10" fmla="*/ 32 w 167"/>
                <a:gd name="T11" fmla="*/ 64 h 123"/>
                <a:gd name="T12" fmla="*/ 4 w 167"/>
                <a:gd name="T13" fmla="*/ 113 h 123"/>
                <a:gd name="T14" fmla="*/ 2 w 167"/>
                <a:gd name="T15" fmla="*/ 113 h 123"/>
                <a:gd name="T16" fmla="*/ 2 w 167"/>
                <a:gd name="T17" fmla="*/ 123 h 123"/>
                <a:gd name="T18" fmla="*/ 8 w 167"/>
                <a:gd name="T19" fmla="*/ 123 h 123"/>
                <a:gd name="T20" fmla="*/ 8 w 167"/>
                <a:gd name="T21" fmla="*/ 123 h 123"/>
                <a:gd name="T22" fmla="*/ 66 w 167"/>
                <a:gd name="T23" fmla="*/ 123 h 123"/>
                <a:gd name="T24" fmla="*/ 66 w 167"/>
                <a:gd name="T25" fmla="*/ 123 h 123"/>
                <a:gd name="T26" fmla="*/ 66 w 167"/>
                <a:gd name="T27" fmla="*/ 123 h 123"/>
                <a:gd name="T28" fmla="*/ 66 w 167"/>
                <a:gd name="T29" fmla="*/ 123 h 123"/>
                <a:gd name="T30" fmla="*/ 110 w 167"/>
                <a:gd name="T31" fmla="*/ 123 h 123"/>
                <a:gd name="T32" fmla="*/ 164 w 167"/>
                <a:gd name="T33" fmla="*/ 123 h 123"/>
                <a:gd name="T34" fmla="*/ 166 w 167"/>
                <a:gd name="T35" fmla="*/ 113 h 123"/>
                <a:gd name="T36" fmla="*/ 157 w 167"/>
                <a:gd name="T37" fmla="*/ 61 h 123"/>
                <a:gd name="T38" fmla="*/ 166 w 167"/>
                <a:gd name="T39" fmla="*/ 0 h 123"/>
                <a:gd name="T40" fmla="*/ 111 w 167"/>
                <a:gd name="T41" fmla="*/ 12 h 123"/>
                <a:gd name="T42" fmla="*/ 111 w 167"/>
                <a:gd name="T43" fmla="*/ 11 h 123"/>
                <a:gd name="T44" fmla="*/ 113 w 167"/>
                <a:gd name="T45" fmla="*/ 10 h 123"/>
                <a:gd name="T46" fmla="*/ 131 w 167"/>
                <a:gd name="T47" fmla="*/ 10 h 123"/>
                <a:gd name="T48" fmla="*/ 133 w 167"/>
                <a:gd name="T49" fmla="*/ 11 h 123"/>
                <a:gd name="T50" fmla="*/ 133 w 167"/>
                <a:gd name="T51" fmla="*/ 12 h 123"/>
                <a:gd name="T52" fmla="*/ 133 w 167"/>
                <a:gd name="T53" fmla="*/ 27 h 123"/>
                <a:gd name="T54" fmla="*/ 133 w 167"/>
                <a:gd name="T55" fmla="*/ 28 h 123"/>
                <a:gd name="T56" fmla="*/ 131 w 167"/>
                <a:gd name="T57" fmla="*/ 29 h 123"/>
                <a:gd name="T58" fmla="*/ 113 w 167"/>
                <a:gd name="T59" fmla="*/ 29 h 123"/>
                <a:gd name="T60" fmla="*/ 111 w 167"/>
                <a:gd name="T61" fmla="*/ 28 h 123"/>
                <a:gd name="T62" fmla="*/ 111 w 167"/>
                <a:gd name="T63" fmla="*/ 27 h 123"/>
                <a:gd name="T64" fmla="*/ 111 w 167"/>
                <a:gd name="T65" fmla="*/ 12 h 123"/>
                <a:gd name="T66" fmla="*/ 91 w 167"/>
                <a:gd name="T67" fmla="*/ 5 h 123"/>
                <a:gd name="T68" fmla="*/ 109 w 167"/>
                <a:gd name="T69" fmla="*/ 11 h 123"/>
                <a:gd name="T70" fmla="*/ 109 w 167"/>
                <a:gd name="T71" fmla="*/ 28 h 123"/>
                <a:gd name="T72" fmla="*/ 91 w 167"/>
                <a:gd name="T73" fmla="*/ 34 h 123"/>
                <a:gd name="T74" fmla="*/ 91 w 167"/>
                <a:gd name="T75" fmla="*/ 5 h 123"/>
                <a:gd name="T76" fmla="*/ 136 w 167"/>
                <a:gd name="T77" fmla="*/ 45 h 123"/>
                <a:gd name="T78" fmla="*/ 131 w 167"/>
                <a:gd name="T79" fmla="*/ 53 h 123"/>
                <a:gd name="T80" fmla="*/ 122 w 167"/>
                <a:gd name="T81" fmla="*/ 33 h 123"/>
                <a:gd name="T82" fmla="*/ 113 w 167"/>
                <a:gd name="T83" fmla="*/ 53 h 123"/>
                <a:gd name="T84" fmla="*/ 108 w 167"/>
                <a:gd name="T85" fmla="*/ 45 h 123"/>
                <a:gd name="T86" fmla="*/ 93 w 167"/>
                <a:gd name="T87" fmla="*/ 46 h 123"/>
                <a:gd name="T88" fmla="*/ 109 w 167"/>
                <a:gd name="T89" fmla="*/ 30 h 123"/>
                <a:gd name="T90" fmla="*/ 111 w 167"/>
                <a:gd name="T91" fmla="*/ 31 h 123"/>
                <a:gd name="T92" fmla="*/ 133 w 167"/>
                <a:gd name="T93" fmla="*/ 31 h 123"/>
                <a:gd name="T94" fmla="*/ 135 w 167"/>
                <a:gd name="T95" fmla="*/ 30 h 123"/>
                <a:gd name="T96" fmla="*/ 150 w 167"/>
                <a:gd name="T97" fmla="*/ 46 h 123"/>
                <a:gd name="T98" fmla="*/ 136 w 167"/>
                <a:gd name="T99" fmla="*/ 45 h 123"/>
                <a:gd name="T100" fmla="*/ 154 w 167"/>
                <a:gd name="T101" fmla="*/ 34 h 123"/>
                <a:gd name="T102" fmla="*/ 135 w 167"/>
                <a:gd name="T103" fmla="*/ 29 h 123"/>
                <a:gd name="T104" fmla="*/ 135 w 167"/>
                <a:gd name="T105" fmla="*/ 29 h 123"/>
                <a:gd name="T106" fmla="*/ 135 w 167"/>
                <a:gd name="T107" fmla="*/ 11 h 123"/>
                <a:gd name="T108" fmla="*/ 135 w 167"/>
                <a:gd name="T109" fmla="*/ 11 h 123"/>
                <a:gd name="T110" fmla="*/ 154 w 167"/>
                <a:gd name="T111" fmla="*/ 5 h 123"/>
                <a:gd name="T112" fmla="*/ 154 w 167"/>
                <a:gd name="T113" fmla="*/ 3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7" h="123">
                  <a:moveTo>
                    <a:pt x="166" y="0"/>
                  </a:moveTo>
                  <a:cubicBezTo>
                    <a:pt x="83" y="0"/>
                    <a:pt x="83" y="0"/>
                    <a:pt x="83" y="0"/>
                  </a:cubicBezTo>
                  <a:cubicBezTo>
                    <a:pt x="85" y="39"/>
                    <a:pt x="85" y="39"/>
                    <a:pt x="85" y="39"/>
                  </a:cubicBezTo>
                  <a:cubicBezTo>
                    <a:pt x="85" y="39"/>
                    <a:pt x="85" y="39"/>
                    <a:pt x="85" y="39"/>
                  </a:cubicBezTo>
                  <a:cubicBezTo>
                    <a:pt x="85" y="39"/>
                    <a:pt x="87" y="65"/>
                    <a:pt x="64" y="63"/>
                  </a:cubicBezTo>
                  <a:cubicBezTo>
                    <a:pt x="46" y="59"/>
                    <a:pt x="32" y="64"/>
                    <a:pt x="32" y="64"/>
                  </a:cubicBezTo>
                  <a:cubicBezTo>
                    <a:pt x="0" y="75"/>
                    <a:pt x="1" y="100"/>
                    <a:pt x="4" y="113"/>
                  </a:cubicBezTo>
                  <a:cubicBezTo>
                    <a:pt x="2" y="113"/>
                    <a:pt x="2" y="113"/>
                    <a:pt x="2" y="113"/>
                  </a:cubicBezTo>
                  <a:cubicBezTo>
                    <a:pt x="2" y="123"/>
                    <a:pt x="2" y="123"/>
                    <a:pt x="2" y="123"/>
                  </a:cubicBezTo>
                  <a:cubicBezTo>
                    <a:pt x="8" y="123"/>
                    <a:pt x="8" y="123"/>
                    <a:pt x="8" y="123"/>
                  </a:cubicBezTo>
                  <a:cubicBezTo>
                    <a:pt x="8" y="123"/>
                    <a:pt x="8" y="123"/>
                    <a:pt x="8" y="123"/>
                  </a:cubicBezTo>
                  <a:cubicBezTo>
                    <a:pt x="66" y="123"/>
                    <a:pt x="66" y="123"/>
                    <a:pt x="66" y="123"/>
                  </a:cubicBezTo>
                  <a:cubicBezTo>
                    <a:pt x="66" y="123"/>
                    <a:pt x="66" y="123"/>
                    <a:pt x="66" y="123"/>
                  </a:cubicBezTo>
                  <a:cubicBezTo>
                    <a:pt x="66" y="123"/>
                    <a:pt x="66" y="123"/>
                    <a:pt x="66" y="123"/>
                  </a:cubicBezTo>
                  <a:cubicBezTo>
                    <a:pt x="66" y="123"/>
                    <a:pt x="66" y="123"/>
                    <a:pt x="66" y="123"/>
                  </a:cubicBezTo>
                  <a:cubicBezTo>
                    <a:pt x="112" y="100"/>
                    <a:pt x="110" y="123"/>
                    <a:pt x="110" y="123"/>
                  </a:cubicBezTo>
                  <a:cubicBezTo>
                    <a:pt x="164" y="123"/>
                    <a:pt x="164" y="123"/>
                    <a:pt x="164" y="123"/>
                  </a:cubicBezTo>
                  <a:cubicBezTo>
                    <a:pt x="166" y="113"/>
                    <a:pt x="166" y="113"/>
                    <a:pt x="166" y="113"/>
                  </a:cubicBezTo>
                  <a:cubicBezTo>
                    <a:pt x="167" y="92"/>
                    <a:pt x="161" y="71"/>
                    <a:pt x="157" y="61"/>
                  </a:cubicBezTo>
                  <a:lnTo>
                    <a:pt x="166" y="0"/>
                  </a:lnTo>
                  <a:close/>
                  <a:moveTo>
                    <a:pt x="111" y="12"/>
                  </a:moveTo>
                  <a:cubicBezTo>
                    <a:pt x="111" y="12"/>
                    <a:pt x="111" y="12"/>
                    <a:pt x="111" y="11"/>
                  </a:cubicBezTo>
                  <a:cubicBezTo>
                    <a:pt x="112" y="11"/>
                    <a:pt x="112" y="10"/>
                    <a:pt x="113" y="10"/>
                  </a:cubicBezTo>
                  <a:cubicBezTo>
                    <a:pt x="131" y="10"/>
                    <a:pt x="131" y="10"/>
                    <a:pt x="131" y="10"/>
                  </a:cubicBezTo>
                  <a:cubicBezTo>
                    <a:pt x="132" y="10"/>
                    <a:pt x="133" y="11"/>
                    <a:pt x="133" y="11"/>
                  </a:cubicBezTo>
                  <a:cubicBezTo>
                    <a:pt x="133" y="12"/>
                    <a:pt x="133" y="12"/>
                    <a:pt x="133" y="12"/>
                  </a:cubicBezTo>
                  <a:cubicBezTo>
                    <a:pt x="133" y="27"/>
                    <a:pt x="133" y="27"/>
                    <a:pt x="133" y="27"/>
                  </a:cubicBezTo>
                  <a:cubicBezTo>
                    <a:pt x="133" y="27"/>
                    <a:pt x="133" y="28"/>
                    <a:pt x="133" y="28"/>
                  </a:cubicBezTo>
                  <a:cubicBezTo>
                    <a:pt x="133" y="29"/>
                    <a:pt x="132" y="29"/>
                    <a:pt x="131" y="29"/>
                  </a:cubicBezTo>
                  <a:cubicBezTo>
                    <a:pt x="113" y="29"/>
                    <a:pt x="113" y="29"/>
                    <a:pt x="113" y="29"/>
                  </a:cubicBezTo>
                  <a:cubicBezTo>
                    <a:pt x="112" y="29"/>
                    <a:pt x="112" y="29"/>
                    <a:pt x="111" y="28"/>
                  </a:cubicBezTo>
                  <a:cubicBezTo>
                    <a:pt x="111" y="28"/>
                    <a:pt x="111" y="27"/>
                    <a:pt x="111" y="27"/>
                  </a:cubicBezTo>
                  <a:lnTo>
                    <a:pt x="111" y="12"/>
                  </a:lnTo>
                  <a:close/>
                  <a:moveTo>
                    <a:pt x="91" y="5"/>
                  </a:moveTo>
                  <a:cubicBezTo>
                    <a:pt x="98" y="5"/>
                    <a:pt x="105" y="8"/>
                    <a:pt x="109" y="11"/>
                  </a:cubicBezTo>
                  <a:cubicBezTo>
                    <a:pt x="109" y="28"/>
                    <a:pt x="109" y="28"/>
                    <a:pt x="109" y="28"/>
                  </a:cubicBezTo>
                  <a:cubicBezTo>
                    <a:pt x="98" y="34"/>
                    <a:pt x="91" y="34"/>
                    <a:pt x="91" y="34"/>
                  </a:cubicBezTo>
                  <a:lnTo>
                    <a:pt x="91" y="5"/>
                  </a:lnTo>
                  <a:close/>
                  <a:moveTo>
                    <a:pt x="136" y="45"/>
                  </a:moveTo>
                  <a:cubicBezTo>
                    <a:pt x="131" y="53"/>
                    <a:pt x="131" y="53"/>
                    <a:pt x="131" y="53"/>
                  </a:cubicBezTo>
                  <a:cubicBezTo>
                    <a:pt x="122" y="33"/>
                    <a:pt x="122" y="33"/>
                    <a:pt x="122" y="33"/>
                  </a:cubicBezTo>
                  <a:cubicBezTo>
                    <a:pt x="113" y="53"/>
                    <a:pt x="113" y="53"/>
                    <a:pt x="113" y="53"/>
                  </a:cubicBezTo>
                  <a:cubicBezTo>
                    <a:pt x="108" y="45"/>
                    <a:pt x="108" y="45"/>
                    <a:pt x="108" y="45"/>
                  </a:cubicBezTo>
                  <a:cubicBezTo>
                    <a:pt x="93" y="46"/>
                    <a:pt x="93" y="46"/>
                    <a:pt x="93" y="46"/>
                  </a:cubicBezTo>
                  <a:cubicBezTo>
                    <a:pt x="109" y="30"/>
                    <a:pt x="109" y="30"/>
                    <a:pt x="109" y="30"/>
                  </a:cubicBezTo>
                  <a:cubicBezTo>
                    <a:pt x="110" y="30"/>
                    <a:pt x="111" y="31"/>
                    <a:pt x="111" y="31"/>
                  </a:cubicBezTo>
                  <a:cubicBezTo>
                    <a:pt x="133" y="31"/>
                    <a:pt x="133" y="31"/>
                    <a:pt x="133" y="31"/>
                  </a:cubicBezTo>
                  <a:cubicBezTo>
                    <a:pt x="134" y="31"/>
                    <a:pt x="134" y="31"/>
                    <a:pt x="135" y="30"/>
                  </a:cubicBezTo>
                  <a:cubicBezTo>
                    <a:pt x="150" y="46"/>
                    <a:pt x="150" y="46"/>
                    <a:pt x="150" y="46"/>
                  </a:cubicBezTo>
                  <a:lnTo>
                    <a:pt x="136" y="45"/>
                  </a:lnTo>
                  <a:close/>
                  <a:moveTo>
                    <a:pt x="154" y="34"/>
                  </a:moveTo>
                  <a:cubicBezTo>
                    <a:pt x="154" y="34"/>
                    <a:pt x="146" y="34"/>
                    <a:pt x="135" y="29"/>
                  </a:cubicBezTo>
                  <a:cubicBezTo>
                    <a:pt x="135" y="29"/>
                    <a:pt x="135" y="29"/>
                    <a:pt x="135" y="29"/>
                  </a:cubicBezTo>
                  <a:cubicBezTo>
                    <a:pt x="135" y="11"/>
                    <a:pt x="135" y="11"/>
                    <a:pt x="135" y="11"/>
                  </a:cubicBezTo>
                  <a:cubicBezTo>
                    <a:pt x="135" y="11"/>
                    <a:pt x="135" y="11"/>
                    <a:pt x="135" y="11"/>
                  </a:cubicBezTo>
                  <a:cubicBezTo>
                    <a:pt x="140" y="8"/>
                    <a:pt x="147" y="5"/>
                    <a:pt x="154" y="5"/>
                  </a:cubicBezTo>
                  <a:lnTo>
                    <a:pt x="154"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5" name="Freeform 270"/>
            <p:cNvSpPr/>
            <p:nvPr/>
          </p:nvSpPr>
          <p:spPr bwMode="auto">
            <a:xfrm>
              <a:off x="2608" y="2759"/>
              <a:ext cx="16" cy="23"/>
            </a:xfrm>
            <a:custGeom>
              <a:avLst/>
              <a:gdLst>
                <a:gd name="T0" fmla="*/ 6 w 11"/>
                <a:gd name="T1" fmla="*/ 0 h 16"/>
                <a:gd name="T2" fmla="*/ 2 w 11"/>
                <a:gd name="T3" fmla="*/ 2 h 16"/>
                <a:gd name="T4" fmla="*/ 0 w 11"/>
                <a:gd name="T5" fmla="*/ 8 h 16"/>
                <a:gd name="T6" fmla="*/ 2 w 11"/>
                <a:gd name="T7" fmla="*/ 14 h 16"/>
                <a:gd name="T8" fmla="*/ 6 w 11"/>
                <a:gd name="T9" fmla="*/ 16 h 16"/>
                <a:gd name="T10" fmla="*/ 10 w 11"/>
                <a:gd name="T11" fmla="*/ 14 h 16"/>
                <a:gd name="T12" fmla="*/ 11 w 11"/>
                <a:gd name="T13" fmla="*/ 8 h 16"/>
                <a:gd name="T14" fmla="*/ 10 w 11"/>
                <a:gd name="T15" fmla="*/ 2 h 16"/>
                <a:gd name="T16" fmla="*/ 6 w 11"/>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6">
                  <a:moveTo>
                    <a:pt x="6" y="0"/>
                  </a:moveTo>
                  <a:cubicBezTo>
                    <a:pt x="4" y="0"/>
                    <a:pt x="3" y="0"/>
                    <a:pt x="2" y="2"/>
                  </a:cubicBezTo>
                  <a:cubicBezTo>
                    <a:pt x="1" y="3"/>
                    <a:pt x="0" y="5"/>
                    <a:pt x="0" y="8"/>
                  </a:cubicBezTo>
                  <a:cubicBezTo>
                    <a:pt x="0" y="10"/>
                    <a:pt x="1" y="12"/>
                    <a:pt x="2" y="14"/>
                  </a:cubicBezTo>
                  <a:cubicBezTo>
                    <a:pt x="3" y="15"/>
                    <a:pt x="4" y="16"/>
                    <a:pt x="6" y="16"/>
                  </a:cubicBezTo>
                  <a:cubicBezTo>
                    <a:pt x="8" y="16"/>
                    <a:pt x="9" y="15"/>
                    <a:pt x="10" y="14"/>
                  </a:cubicBezTo>
                  <a:cubicBezTo>
                    <a:pt x="11" y="12"/>
                    <a:pt x="11" y="10"/>
                    <a:pt x="11" y="8"/>
                  </a:cubicBezTo>
                  <a:cubicBezTo>
                    <a:pt x="11" y="5"/>
                    <a:pt x="11" y="3"/>
                    <a:pt x="10" y="2"/>
                  </a:cubicBezTo>
                  <a:cubicBezTo>
                    <a:pt x="9" y="0"/>
                    <a:pt x="8"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6" name="Freeform 271"/>
            <p:cNvSpPr/>
            <p:nvPr/>
          </p:nvSpPr>
          <p:spPr bwMode="auto">
            <a:xfrm>
              <a:off x="2712" y="2757"/>
              <a:ext cx="14" cy="8"/>
            </a:xfrm>
            <a:custGeom>
              <a:avLst/>
              <a:gdLst>
                <a:gd name="T0" fmla="*/ 5 w 10"/>
                <a:gd name="T1" fmla="*/ 0 h 5"/>
                <a:gd name="T2" fmla="*/ 1 w 10"/>
                <a:gd name="T3" fmla="*/ 2 h 5"/>
                <a:gd name="T4" fmla="*/ 0 w 10"/>
                <a:gd name="T5" fmla="*/ 5 h 5"/>
                <a:gd name="T6" fmla="*/ 10 w 10"/>
                <a:gd name="T7" fmla="*/ 5 h 5"/>
                <a:gd name="T8" fmla="*/ 8 w 10"/>
                <a:gd name="T9" fmla="*/ 2 h 5"/>
                <a:gd name="T10" fmla="*/ 5 w 10"/>
                <a:gd name="T11" fmla="*/ 0 h 5"/>
              </a:gdLst>
              <a:ahLst/>
              <a:cxnLst>
                <a:cxn ang="0">
                  <a:pos x="T0" y="T1"/>
                </a:cxn>
                <a:cxn ang="0">
                  <a:pos x="T2" y="T3"/>
                </a:cxn>
                <a:cxn ang="0">
                  <a:pos x="T4" y="T5"/>
                </a:cxn>
                <a:cxn ang="0">
                  <a:pos x="T6" y="T7"/>
                </a:cxn>
                <a:cxn ang="0">
                  <a:pos x="T8" y="T9"/>
                </a:cxn>
                <a:cxn ang="0">
                  <a:pos x="T10" y="T11"/>
                </a:cxn>
              </a:cxnLst>
              <a:rect l="0" t="0" r="r" b="b"/>
              <a:pathLst>
                <a:path w="10" h="5">
                  <a:moveTo>
                    <a:pt x="5" y="0"/>
                  </a:moveTo>
                  <a:cubicBezTo>
                    <a:pt x="3" y="0"/>
                    <a:pt x="2" y="1"/>
                    <a:pt x="1" y="2"/>
                  </a:cubicBezTo>
                  <a:cubicBezTo>
                    <a:pt x="0" y="2"/>
                    <a:pt x="0" y="4"/>
                    <a:pt x="0" y="5"/>
                  </a:cubicBezTo>
                  <a:cubicBezTo>
                    <a:pt x="10" y="5"/>
                    <a:pt x="10" y="5"/>
                    <a:pt x="10" y="5"/>
                  </a:cubicBezTo>
                  <a:cubicBezTo>
                    <a:pt x="10" y="4"/>
                    <a:pt x="9" y="2"/>
                    <a:pt x="8" y="2"/>
                  </a:cubicBezTo>
                  <a:cubicBezTo>
                    <a:pt x="8" y="1"/>
                    <a:pt x="6"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7" name="Freeform 272"/>
            <p:cNvSpPr>
              <a:spLocks noEditPoints="1"/>
            </p:cNvSpPr>
            <p:nvPr/>
          </p:nvSpPr>
          <p:spPr bwMode="auto">
            <a:xfrm>
              <a:off x="2507" y="2654"/>
              <a:ext cx="267" cy="234"/>
            </a:xfrm>
            <a:custGeom>
              <a:avLst/>
              <a:gdLst>
                <a:gd name="T0" fmla="*/ 188 w 188"/>
                <a:gd name="T1" fmla="*/ 49 h 165"/>
                <a:gd name="T2" fmla="*/ 136 w 188"/>
                <a:gd name="T3" fmla="*/ 1 h 165"/>
                <a:gd name="T4" fmla="*/ 101 w 188"/>
                <a:gd name="T5" fmla="*/ 19 h 165"/>
                <a:gd name="T6" fmla="*/ 94 w 188"/>
                <a:gd name="T7" fmla="*/ 28 h 165"/>
                <a:gd name="T8" fmla="*/ 87 w 188"/>
                <a:gd name="T9" fmla="*/ 19 h 165"/>
                <a:gd name="T10" fmla="*/ 52 w 188"/>
                <a:gd name="T11" fmla="*/ 1 h 165"/>
                <a:gd name="T12" fmla="*/ 0 w 188"/>
                <a:gd name="T13" fmla="*/ 49 h 165"/>
                <a:gd name="T14" fmla="*/ 0 w 188"/>
                <a:gd name="T15" fmla="*/ 54 h 165"/>
                <a:gd name="T16" fmla="*/ 89 w 188"/>
                <a:gd name="T17" fmla="*/ 162 h 165"/>
                <a:gd name="T18" fmla="*/ 94 w 188"/>
                <a:gd name="T19" fmla="*/ 165 h 165"/>
                <a:gd name="T20" fmla="*/ 99 w 188"/>
                <a:gd name="T21" fmla="*/ 162 h 165"/>
                <a:gd name="T22" fmla="*/ 188 w 188"/>
                <a:gd name="T23" fmla="*/ 54 h 165"/>
                <a:gd name="T24" fmla="*/ 188 w 188"/>
                <a:gd name="T25" fmla="*/ 49 h 165"/>
                <a:gd name="T26" fmla="*/ 57 w 188"/>
                <a:gd name="T27" fmla="*/ 97 h 165"/>
                <a:gd name="T28" fmla="*/ 25 w 188"/>
                <a:gd name="T29" fmla="*/ 97 h 165"/>
                <a:gd name="T30" fmla="*/ 25 w 188"/>
                <a:gd name="T31" fmla="*/ 54 h 165"/>
                <a:gd name="T32" fmla="*/ 38 w 188"/>
                <a:gd name="T33" fmla="*/ 54 h 165"/>
                <a:gd name="T34" fmla="*/ 38 w 188"/>
                <a:gd name="T35" fmla="*/ 86 h 165"/>
                <a:gd name="T36" fmla="*/ 57 w 188"/>
                <a:gd name="T37" fmla="*/ 86 h 165"/>
                <a:gd name="T38" fmla="*/ 57 w 188"/>
                <a:gd name="T39" fmla="*/ 97 h 165"/>
                <a:gd name="T40" fmla="*/ 89 w 188"/>
                <a:gd name="T41" fmla="*/ 93 h 165"/>
                <a:gd name="T42" fmla="*/ 77 w 188"/>
                <a:gd name="T43" fmla="*/ 98 h 165"/>
                <a:gd name="T44" fmla="*/ 65 w 188"/>
                <a:gd name="T45" fmla="*/ 93 h 165"/>
                <a:gd name="T46" fmla="*/ 60 w 188"/>
                <a:gd name="T47" fmla="*/ 82 h 165"/>
                <a:gd name="T48" fmla="*/ 65 w 188"/>
                <a:gd name="T49" fmla="*/ 70 h 165"/>
                <a:gd name="T50" fmla="*/ 77 w 188"/>
                <a:gd name="T51" fmla="*/ 65 h 165"/>
                <a:gd name="T52" fmla="*/ 89 w 188"/>
                <a:gd name="T53" fmla="*/ 70 h 165"/>
                <a:gd name="T54" fmla="*/ 94 w 188"/>
                <a:gd name="T55" fmla="*/ 82 h 165"/>
                <a:gd name="T56" fmla="*/ 89 w 188"/>
                <a:gd name="T57" fmla="*/ 93 h 165"/>
                <a:gd name="T58" fmla="*/ 120 w 188"/>
                <a:gd name="T59" fmla="*/ 97 h 165"/>
                <a:gd name="T60" fmla="*/ 106 w 188"/>
                <a:gd name="T61" fmla="*/ 97 h 165"/>
                <a:gd name="T62" fmla="*/ 96 w 188"/>
                <a:gd name="T63" fmla="*/ 66 h 165"/>
                <a:gd name="T64" fmla="*/ 107 w 188"/>
                <a:gd name="T65" fmla="*/ 66 h 165"/>
                <a:gd name="T66" fmla="*/ 113 w 188"/>
                <a:gd name="T67" fmla="*/ 84 h 165"/>
                <a:gd name="T68" fmla="*/ 118 w 188"/>
                <a:gd name="T69" fmla="*/ 66 h 165"/>
                <a:gd name="T70" fmla="*/ 130 w 188"/>
                <a:gd name="T71" fmla="*/ 66 h 165"/>
                <a:gd name="T72" fmla="*/ 120 w 188"/>
                <a:gd name="T73" fmla="*/ 97 h 165"/>
                <a:gd name="T74" fmla="*/ 145 w 188"/>
                <a:gd name="T75" fmla="*/ 88 h 165"/>
                <a:gd name="T76" fmla="*/ 150 w 188"/>
                <a:gd name="T77" fmla="*/ 90 h 165"/>
                <a:gd name="T78" fmla="*/ 152 w 188"/>
                <a:gd name="T79" fmla="*/ 89 h 165"/>
                <a:gd name="T80" fmla="*/ 154 w 188"/>
                <a:gd name="T81" fmla="*/ 88 h 165"/>
                <a:gd name="T82" fmla="*/ 165 w 188"/>
                <a:gd name="T83" fmla="*/ 88 h 165"/>
                <a:gd name="T84" fmla="*/ 159 w 188"/>
                <a:gd name="T85" fmla="*/ 95 h 165"/>
                <a:gd name="T86" fmla="*/ 149 w 188"/>
                <a:gd name="T87" fmla="*/ 98 h 165"/>
                <a:gd name="T88" fmla="*/ 136 w 188"/>
                <a:gd name="T89" fmla="*/ 93 h 165"/>
                <a:gd name="T90" fmla="*/ 132 w 188"/>
                <a:gd name="T91" fmla="*/ 81 h 165"/>
                <a:gd name="T92" fmla="*/ 137 w 188"/>
                <a:gd name="T93" fmla="*/ 70 h 165"/>
                <a:gd name="T94" fmla="*/ 149 w 188"/>
                <a:gd name="T95" fmla="*/ 65 h 165"/>
                <a:gd name="T96" fmla="*/ 161 w 188"/>
                <a:gd name="T97" fmla="*/ 71 h 165"/>
                <a:gd name="T98" fmla="*/ 166 w 188"/>
                <a:gd name="T99" fmla="*/ 85 h 165"/>
                <a:gd name="T100" fmla="*/ 143 w 188"/>
                <a:gd name="T101" fmla="*/ 85 h 165"/>
                <a:gd name="T102" fmla="*/ 145 w 188"/>
                <a:gd name="T103" fmla="*/ 88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8" h="165">
                  <a:moveTo>
                    <a:pt x="188" y="49"/>
                  </a:moveTo>
                  <a:cubicBezTo>
                    <a:pt x="186" y="21"/>
                    <a:pt x="163" y="0"/>
                    <a:pt x="136" y="1"/>
                  </a:cubicBezTo>
                  <a:cubicBezTo>
                    <a:pt x="122" y="2"/>
                    <a:pt x="110" y="9"/>
                    <a:pt x="101" y="19"/>
                  </a:cubicBezTo>
                  <a:cubicBezTo>
                    <a:pt x="99" y="22"/>
                    <a:pt x="96" y="25"/>
                    <a:pt x="94" y="28"/>
                  </a:cubicBezTo>
                  <a:cubicBezTo>
                    <a:pt x="92" y="25"/>
                    <a:pt x="89" y="22"/>
                    <a:pt x="87" y="19"/>
                  </a:cubicBezTo>
                  <a:cubicBezTo>
                    <a:pt x="78" y="9"/>
                    <a:pt x="66" y="2"/>
                    <a:pt x="52" y="1"/>
                  </a:cubicBezTo>
                  <a:cubicBezTo>
                    <a:pt x="25" y="0"/>
                    <a:pt x="1" y="21"/>
                    <a:pt x="0" y="49"/>
                  </a:cubicBezTo>
                  <a:cubicBezTo>
                    <a:pt x="0" y="50"/>
                    <a:pt x="0" y="52"/>
                    <a:pt x="0" y="54"/>
                  </a:cubicBezTo>
                  <a:cubicBezTo>
                    <a:pt x="0" y="72"/>
                    <a:pt x="11" y="119"/>
                    <a:pt x="89" y="162"/>
                  </a:cubicBezTo>
                  <a:cubicBezTo>
                    <a:pt x="91" y="163"/>
                    <a:pt x="92" y="164"/>
                    <a:pt x="94" y="165"/>
                  </a:cubicBezTo>
                  <a:cubicBezTo>
                    <a:pt x="96" y="164"/>
                    <a:pt x="97" y="163"/>
                    <a:pt x="99" y="162"/>
                  </a:cubicBezTo>
                  <a:cubicBezTo>
                    <a:pt x="177" y="119"/>
                    <a:pt x="187" y="72"/>
                    <a:pt x="188" y="54"/>
                  </a:cubicBezTo>
                  <a:cubicBezTo>
                    <a:pt x="188" y="52"/>
                    <a:pt x="188" y="50"/>
                    <a:pt x="188" y="49"/>
                  </a:cubicBezTo>
                  <a:close/>
                  <a:moveTo>
                    <a:pt x="57" y="97"/>
                  </a:moveTo>
                  <a:cubicBezTo>
                    <a:pt x="25" y="97"/>
                    <a:pt x="25" y="97"/>
                    <a:pt x="25" y="97"/>
                  </a:cubicBezTo>
                  <a:cubicBezTo>
                    <a:pt x="25" y="54"/>
                    <a:pt x="25" y="54"/>
                    <a:pt x="25" y="54"/>
                  </a:cubicBezTo>
                  <a:cubicBezTo>
                    <a:pt x="38" y="54"/>
                    <a:pt x="38" y="54"/>
                    <a:pt x="38" y="54"/>
                  </a:cubicBezTo>
                  <a:cubicBezTo>
                    <a:pt x="38" y="86"/>
                    <a:pt x="38" y="86"/>
                    <a:pt x="38" y="86"/>
                  </a:cubicBezTo>
                  <a:cubicBezTo>
                    <a:pt x="57" y="86"/>
                    <a:pt x="57" y="86"/>
                    <a:pt x="57" y="86"/>
                  </a:cubicBezTo>
                  <a:lnTo>
                    <a:pt x="57" y="97"/>
                  </a:lnTo>
                  <a:close/>
                  <a:moveTo>
                    <a:pt x="89" y="93"/>
                  </a:moveTo>
                  <a:cubicBezTo>
                    <a:pt x="86" y="96"/>
                    <a:pt x="82" y="98"/>
                    <a:pt x="77" y="98"/>
                  </a:cubicBezTo>
                  <a:cubicBezTo>
                    <a:pt x="72" y="98"/>
                    <a:pt x="68" y="96"/>
                    <a:pt x="65" y="93"/>
                  </a:cubicBezTo>
                  <a:cubicBezTo>
                    <a:pt x="61" y="90"/>
                    <a:pt x="60" y="86"/>
                    <a:pt x="60" y="82"/>
                  </a:cubicBezTo>
                  <a:cubicBezTo>
                    <a:pt x="60" y="77"/>
                    <a:pt x="61" y="73"/>
                    <a:pt x="65" y="70"/>
                  </a:cubicBezTo>
                  <a:cubicBezTo>
                    <a:pt x="68" y="67"/>
                    <a:pt x="72" y="65"/>
                    <a:pt x="77" y="65"/>
                  </a:cubicBezTo>
                  <a:cubicBezTo>
                    <a:pt x="82" y="65"/>
                    <a:pt x="86" y="67"/>
                    <a:pt x="89" y="70"/>
                  </a:cubicBezTo>
                  <a:cubicBezTo>
                    <a:pt x="92" y="73"/>
                    <a:pt x="94" y="77"/>
                    <a:pt x="94" y="82"/>
                  </a:cubicBezTo>
                  <a:cubicBezTo>
                    <a:pt x="94" y="86"/>
                    <a:pt x="92" y="90"/>
                    <a:pt x="89" y="93"/>
                  </a:cubicBezTo>
                  <a:close/>
                  <a:moveTo>
                    <a:pt x="120" y="97"/>
                  </a:moveTo>
                  <a:cubicBezTo>
                    <a:pt x="106" y="97"/>
                    <a:pt x="106" y="97"/>
                    <a:pt x="106" y="97"/>
                  </a:cubicBezTo>
                  <a:cubicBezTo>
                    <a:pt x="96" y="66"/>
                    <a:pt x="96" y="66"/>
                    <a:pt x="96" y="66"/>
                  </a:cubicBezTo>
                  <a:cubicBezTo>
                    <a:pt x="107" y="66"/>
                    <a:pt x="107" y="66"/>
                    <a:pt x="107" y="66"/>
                  </a:cubicBezTo>
                  <a:cubicBezTo>
                    <a:pt x="113" y="84"/>
                    <a:pt x="113" y="84"/>
                    <a:pt x="113" y="84"/>
                  </a:cubicBezTo>
                  <a:cubicBezTo>
                    <a:pt x="118" y="66"/>
                    <a:pt x="118" y="66"/>
                    <a:pt x="118" y="66"/>
                  </a:cubicBezTo>
                  <a:cubicBezTo>
                    <a:pt x="130" y="66"/>
                    <a:pt x="130" y="66"/>
                    <a:pt x="130" y="66"/>
                  </a:cubicBezTo>
                  <a:lnTo>
                    <a:pt x="120" y="97"/>
                  </a:lnTo>
                  <a:close/>
                  <a:moveTo>
                    <a:pt x="145" y="88"/>
                  </a:moveTo>
                  <a:cubicBezTo>
                    <a:pt x="146" y="89"/>
                    <a:pt x="148" y="90"/>
                    <a:pt x="150" y="90"/>
                  </a:cubicBezTo>
                  <a:cubicBezTo>
                    <a:pt x="151" y="90"/>
                    <a:pt x="151" y="90"/>
                    <a:pt x="152" y="89"/>
                  </a:cubicBezTo>
                  <a:cubicBezTo>
                    <a:pt x="153" y="89"/>
                    <a:pt x="153" y="88"/>
                    <a:pt x="154" y="88"/>
                  </a:cubicBezTo>
                  <a:cubicBezTo>
                    <a:pt x="165" y="88"/>
                    <a:pt x="165" y="88"/>
                    <a:pt x="165" y="88"/>
                  </a:cubicBezTo>
                  <a:cubicBezTo>
                    <a:pt x="164" y="91"/>
                    <a:pt x="162" y="94"/>
                    <a:pt x="159" y="95"/>
                  </a:cubicBezTo>
                  <a:cubicBezTo>
                    <a:pt x="156" y="97"/>
                    <a:pt x="152" y="98"/>
                    <a:pt x="149" y="98"/>
                  </a:cubicBezTo>
                  <a:cubicBezTo>
                    <a:pt x="144" y="98"/>
                    <a:pt x="140" y="96"/>
                    <a:pt x="136" y="93"/>
                  </a:cubicBezTo>
                  <a:cubicBezTo>
                    <a:pt x="133" y="90"/>
                    <a:pt x="132" y="86"/>
                    <a:pt x="132" y="81"/>
                  </a:cubicBezTo>
                  <a:cubicBezTo>
                    <a:pt x="132" y="77"/>
                    <a:pt x="133" y="73"/>
                    <a:pt x="137" y="70"/>
                  </a:cubicBezTo>
                  <a:cubicBezTo>
                    <a:pt x="140" y="67"/>
                    <a:pt x="144" y="65"/>
                    <a:pt x="149" y="65"/>
                  </a:cubicBezTo>
                  <a:cubicBezTo>
                    <a:pt x="154" y="65"/>
                    <a:pt x="158" y="67"/>
                    <a:pt x="161" y="71"/>
                  </a:cubicBezTo>
                  <a:cubicBezTo>
                    <a:pt x="164" y="74"/>
                    <a:pt x="166" y="79"/>
                    <a:pt x="166" y="85"/>
                  </a:cubicBezTo>
                  <a:cubicBezTo>
                    <a:pt x="143" y="85"/>
                    <a:pt x="143" y="85"/>
                    <a:pt x="143" y="85"/>
                  </a:cubicBezTo>
                  <a:cubicBezTo>
                    <a:pt x="144" y="86"/>
                    <a:pt x="144" y="88"/>
                    <a:pt x="145"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8" name="Freeform 273"/>
            <p:cNvSpPr>
              <a:spLocks noEditPoints="1"/>
            </p:cNvSpPr>
            <p:nvPr/>
          </p:nvSpPr>
          <p:spPr bwMode="auto">
            <a:xfrm>
              <a:off x="2912" y="2602"/>
              <a:ext cx="241" cy="271"/>
            </a:xfrm>
            <a:custGeom>
              <a:avLst/>
              <a:gdLst>
                <a:gd name="T0" fmla="*/ 62 w 170"/>
                <a:gd name="T1" fmla="*/ 90 h 190"/>
                <a:gd name="T2" fmla="*/ 42 w 170"/>
                <a:gd name="T3" fmla="*/ 23 h 190"/>
                <a:gd name="T4" fmla="*/ 59 w 170"/>
                <a:gd name="T5" fmla="*/ 17 h 190"/>
                <a:gd name="T6" fmla="*/ 42 w 170"/>
                <a:gd name="T7" fmla="*/ 0 h 190"/>
                <a:gd name="T8" fmla="*/ 36 w 170"/>
                <a:gd name="T9" fmla="*/ 17 h 190"/>
                <a:gd name="T10" fmla="*/ 20 w 170"/>
                <a:gd name="T11" fmla="*/ 23 h 190"/>
                <a:gd name="T12" fmla="*/ 36 w 170"/>
                <a:gd name="T13" fmla="*/ 50 h 190"/>
                <a:gd name="T14" fmla="*/ 8 w 170"/>
                <a:gd name="T15" fmla="*/ 117 h 190"/>
                <a:gd name="T16" fmla="*/ 158 w 170"/>
                <a:gd name="T17" fmla="*/ 190 h 190"/>
                <a:gd name="T18" fmla="*/ 170 w 170"/>
                <a:gd name="T19" fmla="*/ 128 h 190"/>
                <a:gd name="T20" fmla="*/ 39 w 170"/>
                <a:gd name="T21" fmla="*/ 111 h 190"/>
                <a:gd name="T22" fmla="*/ 39 w 170"/>
                <a:gd name="T23" fmla="*/ 93 h 190"/>
                <a:gd name="T24" fmla="*/ 39 w 170"/>
                <a:gd name="T25" fmla="*/ 111 h 190"/>
                <a:gd name="T26" fmla="*/ 146 w 170"/>
                <a:gd name="T27" fmla="*/ 142 h 190"/>
                <a:gd name="T28" fmla="*/ 134 w 170"/>
                <a:gd name="T29" fmla="*/ 130 h 190"/>
                <a:gd name="T30" fmla="*/ 106 w 170"/>
                <a:gd name="T31" fmla="*/ 142 h 190"/>
                <a:gd name="T32" fmla="*/ 94 w 170"/>
                <a:gd name="T33" fmla="*/ 130 h 190"/>
                <a:gd name="T34" fmla="*/ 81 w 170"/>
                <a:gd name="T35" fmla="*/ 183 h 190"/>
                <a:gd name="T36" fmla="*/ 92 w 170"/>
                <a:gd name="T37" fmla="*/ 170 h 190"/>
                <a:gd name="T38" fmla="*/ 92 w 170"/>
                <a:gd name="T39" fmla="*/ 168 h 190"/>
                <a:gd name="T40" fmla="*/ 81 w 170"/>
                <a:gd name="T41" fmla="*/ 157 h 190"/>
                <a:gd name="T42" fmla="*/ 92 w 170"/>
                <a:gd name="T43" fmla="*/ 168 h 190"/>
                <a:gd name="T44" fmla="*/ 81 w 170"/>
                <a:gd name="T45" fmla="*/ 155 h 190"/>
                <a:gd name="T46" fmla="*/ 92 w 170"/>
                <a:gd name="T47" fmla="*/ 144 h 190"/>
                <a:gd name="T48" fmla="*/ 92 w 170"/>
                <a:gd name="T49" fmla="*/ 142 h 190"/>
                <a:gd name="T50" fmla="*/ 92 w 170"/>
                <a:gd name="T51" fmla="*/ 130 h 190"/>
                <a:gd name="T52" fmla="*/ 106 w 170"/>
                <a:gd name="T53" fmla="*/ 183 h 190"/>
                <a:gd name="T54" fmla="*/ 94 w 170"/>
                <a:gd name="T55" fmla="*/ 170 h 190"/>
                <a:gd name="T56" fmla="*/ 106 w 170"/>
                <a:gd name="T57" fmla="*/ 183 h 190"/>
                <a:gd name="T58" fmla="*/ 94 w 170"/>
                <a:gd name="T59" fmla="*/ 168 h 190"/>
                <a:gd name="T60" fmla="*/ 106 w 170"/>
                <a:gd name="T61" fmla="*/ 157 h 190"/>
                <a:gd name="T62" fmla="*/ 106 w 170"/>
                <a:gd name="T63" fmla="*/ 155 h 190"/>
                <a:gd name="T64" fmla="*/ 94 w 170"/>
                <a:gd name="T65" fmla="*/ 144 h 190"/>
                <a:gd name="T66" fmla="*/ 106 w 170"/>
                <a:gd name="T67" fmla="*/ 155 h 190"/>
                <a:gd name="T68" fmla="*/ 121 w 170"/>
                <a:gd name="T69" fmla="*/ 183 h 190"/>
                <a:gd name="T70" fmla="*/ 132 w 170"/>
                <a:gd name="T71" fmla="*/ 170 h 190"/>
                <a:gd name="T72" fmla="*/ 132 w 170"/>
                <a:gd name="T73" fmla="*/ 168 h 190"/>
                <a:gd name="T74" fmla="*/ 121 w 170"/>
                <a:gd name="T75" fmla="*/ 157 h 190"/>
                <a:gd name="T76" fmla="*/ 132 w 170"/>
                <a:gd name="T77" fmla="*/ 168 h 190"/>
                <a:gd name="T78" fmla="*/ 121 w 170"/>
                <a:gd name="T79" fmla="*/ 155 h 190"/>
                <a:gd name="T80" fmla="*/ 132 w 170"/>
                <a:gd name="T81" fmla="*/ 144 h 190"/>
                <a:gd name="T82" fmla="*/ 132 w 170"/>
                <a:gd name="T83" fmla="*/ 142 h 190"/>
                <a:gd name="T84" fmla="*/ 132 w 170"/>
                <a:gd name="T85" fmla="*/ 130 h 190"/>
                <a:gd name="T86" fmla="*/ 146 w 170"/>
                <a:gd name="T87" fmla="*/ 183 h 190"/>
                <a:gd name="T88" fmla="*/ 134 w 170"/>
                <a:gd name="T89" fmla="*/ 170 h 190"/>
                <a:gd name="T90" fmla="*/ 146 w 170"/>
                <a:gd name="T91" fmla="*/ 183 h 190"/>
                <a:gd name="T92" fmla="*/ 134 w 170"/>
                <a:gd name="T93" fmla="*/ 168 h 190"/>
                <a:gd name="T94" fmla="*/ 146 w 170"/>
                <a:gd name="T95" fmla="*/ 157 h 190"/>
                <a:gd name="T96" fmla="*/ 146 w 170"/>
                <a:gd name="T97" fmla="*/ 155 h 190"/>
                <a:gd name="T98" fmla="*/ 134 w 170"/>
                <a:gd name="T99" fmla="*/ 144 h 190"/>
                <a:gd name="T100" fmla="*/ 146 w 170"/>
                <a:gd name="T101" fmla="*/ 15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90">
                  <a:moveTo>
                    <a:pt x="149" y="90"/>
                  </a:moveTo>
                  <a:cubicBezTo>
                    <a:pt x="62" y="90"/>
                    <a:pt x="62" y="90"/>
                    <a:pt x="62" y="90"/>
                  </a:cubicBezTo>
                  <a:cubicBezTo>
                    <a:pt x="42" y="50"/>
                    <a:pt x="42" y="50"/>
                    <a:pt x="42" y="50"/>
                  </a:cubicBezTo>
                  <a:cubicBezTo>
                    <a:pt x="42" y="23"/>
                    <a:pt x="42" y="23"/>
                    <a:pt x="42" y="23"/>
                  </a:cubicBezTo>
                  <a:cubicBezTo>
                    <a:pt x="59" y="23"/>
                    <a:pt x="59" y="23"/>
                    <a:pt x="59" y="23"/>
                  </a:cubicBezTo>
                  <a:cubicBezTo>
                    <a:pt x="59" y="17"/>
                    <a:pt x="59" y="17"/>
                    <a:pt x="59" y="17"/>
                  </a:cubicBezTo>
                  <a:cubicBezTo>
                    <a:pt x="42" y="17"/>
                    <a:pt x="42" y="17"/>
                    <a:pt x="42" y="17"/>
                  </a:cubicBezTo>
                  <a:cubicBezTo>
                    <a:pt x="42" y="0"/>
                    <a:pt x="42" y="0"/>
                    <a:pt x="42" y="0"/>
                  </a:cubicBezTo>
                  <a:cubicBezTo>
                    <a:pt x="36" y="0"/>
                    <a:pt x="36" y="0"/>
                    <a:pt x="36" y="0"/>
                  </a:cubicBezTo>
                  <a:cubicBezTo>
                    <a:pt x="36" y="17"/>
                    <a:pt x="36" y="17"/>
                    <a:pt x="36" y="17"/>
                  </a:cubicBezTo>
                  <a:cubicBezTo>
                    <a:pt x="20" y="17"/>
                    <a:pt x="20" y="17"/>
                    <a:pt x="20" y="17"/>
                  </a:cubicBezTo>
                  <a:cubicBezTo>
                    <a:pt x="20" y="23"/>
                    <a:pt x="20" y="23"/>
                    <a:pt x="20" y="23"/>
                  </a:cubicBezTo>
                  <a:cubicBezTo>
                    <a:pt x="36" y="23"/>
                    <a:pt x="36" y="23"/>
                    <a:pt x="36" y="23"/>
                  </a:cubicBezTo>
                  <a:cubicBezTo>
                    <a:pt x="36" y="50"/>
                    <a:pt x="36" y="50"/>
                    <a:pt x="36" y="50"/>
                  </a:cubicBezTo>
                  <a:cubicBezTo>
                    <a:pt x="0" y="117"/>
                    <a:pt x="0" y="117"/>
                    <a:pt x="0" y="117"/>
                  </a:cubicBezTo>
                  <a:cubicBezTo>
                    <a:pt x="8" y="117"/>
                    <a:pt x="8" y="117"/>
                    <a:pt x="8" y="117"/>
                  </a:cubicBezTo>
                  <a:cubicBezTo>
                    <a:pt x="8" y="190"/>
                    <a:pt x="8" y="190"/>
                    <a:pt x="8" y="190"/>
                  </a:cubicBezTo>
                  <a:cubicBezTo>
                    <a:pt x="158" y="190"/>
                    <a:pt x="158" y="190"/>
                    <a:pt x="158" y="190"/>
                  </a:cubicBezTo>
                  <a:cubicBezTo>
                    <a:pt x="158" y="128"/>
                    <a:pt x="158" y="128"/>
                    <a:pt x="158" y="128"/>
                  </a:cubicBezTo>
                  <a:cubicBezTo>
                    <a:pt x="170" y="128"/>
                    <a:pt x="170" y="128"/>
                    <a:pt x="170" y="128"/>
                  </a:cubicBezTo>
                  <a:lnTo>
                    <a:pt x="149" y="90"/>
                  </a:lnTo>
                  <a:close/>
                  <a:moveTo>
                    <a:pt x="39" y="111"/>
                  </a:moveTo>
                  <a:cubicBezTo>
                    <a:pt x="34" y="111"/>
                    <a:pt x="30" y="107"/>
                    <a:pt x="30" y="102"/>
                  </a:cubicBezTo>
                  <a:cubicBezTo>
                    <a:pt x="30" y="97"/>
                    <a:pt x="34" y="93"/>
                    <a:pt x="39" y="93"/>
                  </a:cubicBezTo>
                  <a:cubicBezTo>
                    <a:pt x="44" y="93"/>
                    <a:pt x="48" y="97"/>
                    <a:pt x="48" y="102"/>
                  </a:cubicBezTo>
                  <a:cubicBezTo>
                    <a:pt x="48" y="107"/>
                    <a:pt x="44" y="111"/>
                    <a:pt x="39" y="111"/>
                  </a:cubicBezTo>
                  <a:close/>
                  <a:moveTo>
                    <a:pt x="134" y="130"/>
                  </a:moveTo>
                  <a:cubicBezTo>
                    <a:pt x="140" y="130"/>
                    <a:pt x="145" y="135"/>
                    <a:pt x="146" y="142"/>
                  </a:cubicBezTo>
                  <a:cubicBezTo>
                    <a:pt x="134" y="142"/>
                    <a:pt x="134" y="142"/>
                    <a:pt x="134" y="142"/>
                  </a:cubicBezTo>
                  <a:lnTo>
                    <a:pt x="134" y="130"/>
                  </a:lnTo>
                  <a:close/>
                  <a:moveTo>
                    <a:pt x="94" y="130"/>
                  </a:moveTo>
                  <a:cubicBezTo>
                    <a:pt x="101" y="130"/>
                    <a:pt x="106" y="135"/>
                    <a:pt x="106" y="142"/>
                  </a:cubicBezTo>
                  <a:cubicBezTo>
                    <a:pt x="94" y="142"/>
                    <a:pt x="94" y="142"/>
                    <a:pt x="94" y="142"/>
                  </a:cubicBezTo>
                  <a:lnTo>
                    <a:pt x="94" y="130"/>
                  </a:lnTo>
                  <a:close/>
                  <a:moveTo>
                    <a:pt x="92" y="183"/>
                  </a:moveTo>
                  <a:cubicBezTo>
                    <a:pt x="81" y="183"/>
                    <a:pt x="81" y="183"/>
                    <a:pt x="81" y="183"/>
                  </a:cubicBezTo>
                  <a:cubicBezTo>
                    <a:pt x="81" y="170"/>
                    <a:pt x="81" y="170"/>
                    <a:pt x="81" y="170"/>
                  </a:cubicBezTo>
                  <a:cubicBezTo>
                    <a:pt x="92" y="170"/>
                    <a:pt x="92" y="170"/>
                    <a:pt x="92" y="170"/>
                  </a:cubicBezTo>
                  <a:lnTo>
                    <a:pt x="92" y="183"/>
                  </a:lnTo>
                  <a:close/>
                  <a:moveTo>
                    <a:pt x="92" y="168"/>
                  </a:moveTo>
                  <a:cubicBezTo>
                    <a:pt x="81" y="168"/>
                    <a:pt x="81" y="168"/>
                    <a:pt x="81" y="168"/>
                  </a:cubicBezTo>
                  <a:cubicBezTo>
                    <a:pt x="81" y="157"/>
                    <a:pt x="81" y="157"/>
                    <a:pt x="81" y="157"/>
                  </a:cubicBezTo>
                  <a:cubicBezTo>
                    <a:pt x="92" y="157"/>
                    <a:pt x="92" y="157"/>
                    <a:pt x="92" y="157"/>
                  </a:cubicBezTo>
                  <a:lnTo>
                    <a:pt x="92" y="168"/>
                  </a:lnTo>
                  <a:close/>
                  <a:moveTo>
                    <a:pt x="92" y="155"/>
                  </a:moveTo>
                  <a:cubicBezTo>
                    <a:pt x="81" y="155"/>
                    <a:pt x="81" y="155"/>
                    <a:pt x="81" y="155"/>
                  </a:cubicBezTo>
                  <a:cubicBezTo>
                    <a:pt x="81" y="144"/>
                    <a:pt x="81" y="144"/>
                    <a:pt x="81" y="144"/>
                  </a:cubicBezTo>
                  <a:cubicBezTo>
                    <a:pt x="92" y="144"/>
                    <a:pt x="92" y="144"/>
                    <a:pt x="92" y="144"/>
                  </a:cubicBezTo>
                  <a:lnTo>
                    <a:pt x="92" y="155"/>
                  </a:lnTo>
                  <a:close/>
                  <a:moveTo>
                    <a:pt x="92" y="142"/>
                  </a:moveTo>
                  <a:cubicBezTo>
                    <a:pt x="81" y="142"/>
                    <a:pt x="81" y="142"/>
                    <a:pt x="81" y="142"/>
                  </a:cubicBezTo>
                  <a:cubicBezTo>
                    <a:pt x="82" y="136"/>
                    <a:pt x="86" y="131"/>
                    <a:pt x="92" y="130"/>
                  </a:cubicBezTo>
                  <a:lnTo>
                    <a:pt x="92" y="142"/>
                  </a:lnTo>
                  <a:close/>
                  <a:moveTo>
                    <a:pt x="106" y="183"/>
                  </a:moveTo>
                  <a:cubicBezTo>
                    <a:pt x="94" y="183"/>
                    <a:pt x="94" y="183"/>
                    <a:pt x="94" y="183"/>
                  </a:cubicBezTo>
                  <a:cubicBezTo>
                    <a:pt x="94" y="170"/>
                    <a:pt x="94" y="170"/>
                    <a:pt x="94" y="170"/>
                  </a:cubicBezTo>
                  <a:cubicBezTo>
                    <a:pt x="106" y="170"/>
                    <a:pt x="106" y="170"/>
                    <a:pt x="106" y="170"/>
                  </a:cubicBezTo>
                  <a:lnTo>
                    <a:pt x="106" y="183"/>
                  </a:lnTo>
                  <a:close/>
                  <a:moveTo>
                    <a:pt x="106" y="168"/>
                  </a:moveTo>
                  <a:cubicBezTo>
                    <a:pt x="94" y="168"/>
                    <a:pt x="94" y="168"/>
                    <a:pt x="94" y="168"/>
                  </a:cubicBezTo>
                  <a:cubicBezTo>
                    <a:pt x="94" y="157"/>
                    <a:pt x="94" y="157"/>
                    <a:pt x="94" y="157"/>
                  </a:cubicBezTo>
                  <a:cubicBezTo>
                    <a:pt x="106" y="157"/>
                    <a:pt x="106" y="157"/>
                    <a:pt x="106" y="157"/>
                  </a:cubicBezTo>
                  <a:lnTo>
                    <a:pt x="106" y="168"/>
                  </a:lnTo>
                  <a:close/>
                  <a:moveTo>
                    <a:pt x="106" y="155"/>
                  </a:moveTo>
                  <a:cubicBezTo>
                    <a:pt x="94" y="155"/>
                    <a:pt x="94" y="155"/>
                    <a:pt x="94" y="155"/>
                  </a:cubicBezTo>
                  <a:cubicBezTo>
                    <a:pt x="94" y="144"/>
                    <a:pt x="94" y="144"/>
                    <a:pt x="94" y="144"/>
                  </a:cubicBezTo>
                  <a:cubicBezTo>
                    <a:pt x="106" y="144"/>
                    <a:pt x="106" y="144"/>
                    <a:pt x="106" y="144"/>
                  </a:cubicBezTo>
                  <a:lnTo>
                    <a:pt x="106" y="155"/>
                  </a:lnTo>
                  <a:close/>
                  <a:moveTo>
                    <a:pt x="132" y="183"/>
                  </a:moveTo>
                  <a:cubicBezTo>
                    <a:pt x="121" y="183"/>
                    <a:pt x="121" y="183"/>
                    <a:pt x="121" y="183"/>
                  </a:cubicBezTo>
                  <a:cubicBezTo>
                    <a:pt x="121" y="170"/>
                    <a:pt x="121" y="170"/>
                    <a:pt x="121" y="170"/>
                  </a:cubicBezTo>
                  <a:cubicBezTo>
                    <a:pt x="132" y="170"/>
                    <a:pt x="132" y="170"/>
                    <a:pt x="132" y="170"/>
                  </a:cubicBezTo>
                  <a:lnTo>
                    <a:pt x="132" y="183"/>
                  </a:lnTo>
                  <a:close/>
                  <a:moveTo>
                    <a:pt x="132" y="168"/>
                  </a:moveTo>
                  <a:cubicBezTo>
                    <a:pt x="121" y="168"/>
                    <a:pt x="121" y="168"/>
                    <a:pt x="121" y="168"/>
                  </a:cubicBezTo>
                  <a:cubicBezTo>
                    <a:pt x="121" y="157"/>
                    <a:pt x="121" y="157"/>
                    <a:pt x="121" y="157"/>
                  </a:cubicBezTo>
                  <a:cubicBezTo>
                    <a:pt x="132" y="157"/>
                    <a:pt x="132" y="157"/>
                    <a:pt x="132" y="157"/>
                  </a:cubicBezTo>
                  <a:lnTo>
                    <a:pt x="132" y="168"/>
                  </a:lnTo>
                  <a:close/>
                  <a:moveTo>
                    <a:pt x="132" y="155"/>
                  </a:moveTo>
                  <a:cubicBezTo>
                    <a:pt x="121" y="155"/>
                    <a:pt x="121" y="155"/>
                    <a:pt x="121" y="155"/>
                  </a:cubicBezTo>
                  <a:cubicBezTo>
                    <a:pt x="121" y="144"/>
                    <a:pt x="121" y="144"/>
                    <a:pt x="121" y="144"/>
                  </a:cubicBezTo>
                  <a:cubicBezTo>
                    <a:pt x="132" y="144"/>
                    <a:pt x="132" y="144"/>
                    <a:pt x="132" y="144"/>
                  </a:cubicBezTo>
                  <a:lnTo>
                    <a:pt x="132" y="155"/>
                  </a:lnTo>
                  <a:close/>
                  <a:moveTo>
                    <a:pt x="132" y="142"/>
                  </a:moveTo>
                  <a:cubicBezTo>
                    <a:pt x="121" y="142"/>
                    <a:pt x="121" y="142"/>
                    <a:pt x="121" y="142"/>
                  </a:cubicBezTo>
                  <a:cubicBezTo>
                    <a:pt x="121" y="136"/>
                    <a:pt x="126" y="131"/>
                    <a:pt x="132" y="130"/>
                  </a:cubicBezTo>
                  <a:lnTo>
                    <a:pt x="132" y="142"/>
                  </a:lnTo>
                  <a:close/>
                  <a:moveTo>
                    <a:pt x="146" y="183"/>
                  </a:moveTo>
                  <a:cubicBezTo>
                    <a:pt x="134" y="183"/>
                    <a:pt x="134" y="183"/>
                    <a:pt x="134" y="183"/>
                  </a:cubicBezTo>
                  <a:cubicBezTo>
                    <a:pt x="134" y="170"/>
                    <a:pt x="134" y="170"/>
                    <a:pt x="134" y="170"/>
                  </a:cubicBezTo>
                  <a:cubicBezTo>
                    <a:pt x="146" y="170"/>
                    <a:pt x="146" y="170"/>
                    <a:pt x="146" y="170"/>
                  </a:cubicBezTo>
                  <a:lnTo>
                    <a:pt x="146" y="183"/>
                  </a:lnTo>
                  <a:close/>
                  <a:moveTo>
                    <a:pt x="146" y="168"/>
                  </a:moveTo>
                  <a:cubicBezTo>
                    <a:pt x="134" y="168"/>
                    <a:pt x="134" y="168"/>
                    <a:pt x="134" y="168"/>
                  </a:cubicBezTo>
                  <a:cubicBezTo>
                    <a:pt x="134" y="157"/>
                    <a:pt x="134" y="157"/>
                    <a:pt x="134" y="157"/>
                  </a:cubicBezTo>
                  <a:cubicBezTo>
                    <a:pt x="146" y="157"/>
                    <a:pt x="146" y="157"/>
                    <a:pt x="146" y="157"/>
                  </a:cubicBezTo>
                  <a:lnTo>
                    <a:pt x="146" y="168"/>
                  </a:lnTo>
                  <a:close/>
                  <a:moveTo>
                    <a:pt x="146" y="155"/>
                  </a:moveTo>
                  <a:cubicBezTo>
                    <a:pt x="134" y="155"/>
                    <a:pt x="134" y="155"/>
                    <a:pt x="134" y="155"/>
                  </a:cubicBezTo>
                  <a:cubicBezTo>
                    <a:pt x="134" y="144"/>
                    <a:pt x="134" y="144"/>
                    <a:pt x="134" y="144"/>
                  </a:cubicBezTo>
                  <a:cubicBezTo>
                    <a:pt x="146" y="144"/>
                    <a:pt x="146" y="144"/>
                    <a:pt x="146" y="144"/>
                  </a:cubicBezTo>
                  <a:lnTo>
                    <a:pt x="146" y="1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9" name="Freeform 274"/>
            <p:cNvSpPr/>
            <p:nvPr/>
          </p:nvSpPr>
          <p:spPr bwMode="auto">
            <a:xfrm>
              <a:off x="3358" y="2863"/>
              <a:ext cx="34" cy="22"/>
            </a:xfrm>
            <a:custGeom>
              <a:avLst/>
              <a:gdLst>
                <a:gd name="T0" fmla="*/ 5 w 24"/>
                <a:gd name="T1" fmla="*/ 7 h 16"/>
                <a:gd name="T2" fmla="*/ 24 w 24"/>
                <a:gd name="T3" fmla="*/ 6 h 16"/>
                <a:gd name="T4" fmla="*/ 0 w 24"/>
                <a:gd name="T5" fmla="*/ 0 h 16"/>
                <a:gd name="T6" fmla="*/ 5 w 24"/>
                <a:gd name="T7" fmla="*/ 7 h 16"/>
              </a:gdLst>
              <a:ahLst/>
              <a:cxnLst>
                <a:cxn ang="0">
                  <a:pos x="T0" y="T1"/>
                </a:cxn>
                <a:cxn ang="0">
                  <a:pos x="T2" y="T3"/>
                </a:cxn>
                <a:cxn ang="0">
                  <a:pos x="T4" y="T5"/>
                </a:cxn>
                <a:cxn ang="0">
                  <a:pos x="T6" y="T7"/>
                </a:cxn>
              </a:cxnLst>
              <a:rect l="0" t="0" r="r" b="b"/>
              <a:pathLst>
                <a:path w="24" h="16">
                  <a:moveTo>
                    <a:pt x="5" y="7"/>
                  </a:moveTo>
                  <a:cubicBezTo>
                    <a:pt x="17" y="16"/>
                    <a:pt x="23" y="7"/>
                    <a:pt x="24" y="6"/>
                  </a:cubicBezTo>
                  <a:cubicBezTo>
                    <a:pt x="14" y="5"/>
                    <a:pt x="6" y="2"/>
                    <a:pt x="0" y="0"/>
                  </a:cubicBezTo>
                  <a:cubicBezTo>
                    <a:pt x="1" y="2"/>
                    <a:pt x="2" y="4"/>
                    <a:pt x="5"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0" name="Freeform 275"/>
            <p:cNvSpPr/>
            <p:nvPr/>
          </p:nvSpPr>
          <p:spPr bwMode="auto">
            <a:xfrm>
              <a:off x="3433" y="2711"/>
              <a:ext cx="59" cy="35"/>
            </a:xfrm>
            <a:custGeom>
              <a:avLst/>
              <a:gdLst>
                <a:gd name="T0" fmla="*/ 0 w 41"/>
                <a:gd name="T1" fmla="*/ 16 h 25"/>
                <a:gd name="T2" fmla="*/ 30 w 41"/>
                <a:gd name="T3" fmla="*/ 25 h 25"/>
                <a:gd name="T4" fmla="*/ 41 w 41"/>
                <a:gd name="T5" fmla="*/ 8 h 25"/>
                <a:gd name="T6" fmla="*/ 12 w 41"/>
                <a:gd name="T7" fmla="*/ 0 h 25"/>
                <a:gd name="T8" fmla="*/ 0 w 41"/>
                <a:gd name="T9" fmla="*/ 16 h 25"/>
              </a:gdLst>
              <a:ahLst/>
              <a:cxnLst>
                <a:cxn ang="0">
                  <a:pos x="T0" y="T1"/>
                </a:cxn>
                <a:cxn ang="0">
                  <a:pos x="T2" y="T3"/>
                </a:cxn>
                <a:cxn ang="0">
                  <a:pos x="T4" y="T5"/>
                </a:cxn>
                <a:cxn ang="0">
                  <a:pos x="T6" y="T7"/>
                </a:cxn>
                <a:cxn ang="0">
                  <a:pos x="T8" y="T9"/>
                </a:cxn>
              </a:cxnLst>
              <a:rect l="0" t="0" r="r" b="b"/>
              <a:pathLst>
                <a:path w="41" h="25">
                  <a:moveTo>
                    <a:pt x="0" y="16"/>
                  </a:moveTo>
                  <a:cubicBezTo>
                    <a:pt x="5" y="19"/>
                    <a:pt x="16" y="24"/>
                    <a:pt x="30" y="25"/>
                  </a:cubicBezTo>
                  <a:cubicBezTo>
                    <a:pt x="41" y="8"/>
                    <a:pt x="41" y="8"/>
                    <a:pt x="41" y="8"/>
                  </a:cubicBezTo>
                  <a:cubicBezTo>
                    <a:pt x="28" y="8"/>
                    <a:pt x="17" y="2"/>
                    <a:pt x="12" y="0"/>
                  </a:cubicBezTo>
                  <a:lnTo>
                    <a:pt x="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1" name="Freeform 276"/>
            <p:cNvSpPr/>
            <p:nvPr/>
          </p:nvSpPr>
          <p:spPr bwMode="auto">
            <a:xfrm>
              <a:off x="3467" y="2645"/>
              <a:ext cx="66" cy="53"/>
            </a:xfrm>
            <a:custGeom>
              <a:avLst/>
              <a:gdLst>
                <a:gd name="T0" fmla="*/ 40 w 46"/>
                <a:gd name="T1" fmla="*/ 0 h 37"/>
                <a:gd name="T2" fmla="*/ 9 w 46"/>
                <a:gd name="T3" fmla="*/ 14 h 37"/>
                <a:gd name="T4" fmla="*/ 8 w 46"/>
                <a:gd name="T5" fmla="*/ 17 h 37"/>
                <a:gd name="T6" fmla="*/ 0 w 46"/>
                <a:gd name="T7" fmla="*/ 28 h 37"/>
                <a:gd name="T8" fmla="*/ 29 w 46"/>
                <a:gd name="T9" fmla="*/ 37 h 37"/>
                <a:gd name="T10" fmla="*/ 34 w 46"/>
                <a:gd name="T11" fmla="*/ 31 h 37"/>
                <a:gd name="T12" fmla="*/ 40 w 46"/>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46" h="37">
                  <a:moveTo>
                    <a:pt x="40" y="0"/>
                  </a:moveTo>
                  <a:cubicBezTo>
                    <a:pt x="36" y="6"/>
                    <a:pt x="28" y="13"/>
                    <a:pt x="9" y="14"/>
                  </a:cubicBezTo>
                  <a:cubicBezTo>
                    <a:pt x="9" y="16"/>
                    <a:pt x="8" y="17"/>
                    <a:pt x="8" y="17"/>
                  </a:cubicBezTo>
                  <a:cubicBezTo>
                    <a:pt x="0" y="28"/>
                    <a:pt x="0" y="28"/>
                    <a:pt x="0" y="28"/>
                  </a:cubicBezTo>
                  <a:cubicBezTo>
                    <a:pt x="5" y="31"/>
                    <a:pt x="16" y="37"/>
                    <a:pt x="29" y="37"/>
                  </a:cubicBezTo>
                  <a:cubicBezTo>
                    <a:pt x="34" y="31"/>
                    <a:pt x="34" y="31"/>
                    <a:pt x="34" y="31"/>
                  </a:cubicBezTo>
                  <a:cubicBezTo>
                    <a:pt x="34" y="31"/>
                    <a:pt x="46" y="16"/>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2" name="Freeform 277"/>
            <p:cNvSpPr/>
            <p:nvPr/>
          </p:nvSpPr>
          <p:spPr bwMode="auto">
            <a:xfrm>
              <a:off x="3368" y="2810"/>
              <a:ext cx="58" cy="36"/>
            </a:xfrm>
            <a:custGeom>
              <a:avLst/>
              <a:gdLst>
                <a:gd name="T0" fmla="*/ 0 w 41"/>
                <a:gd name="T1" fmla="*/ 17 h 25"/>
                <a:gd name="T2" fmla="*/ 29 w 41"/>
                <a:gd name="T3" fmla="*/ 25 h 25"/>
                <a:gd name="T4" fmla="*/ 41 w 41"/>
                <a:gd name="T5" fmla="*/ 9 h 25"/>
                <a:gd name="T6" fmla="*/ 11 w 41"/>
                <a:gd name="T7" fmla="*/ 0 h 25"/>
                <a:gd name="T8" fmla="*/ 0 w 41"/>
                <a:gd name="T9" fmla="*/ 17 h 25"/>
              </a:gdLst>
              <a:ahLst/>
              <a:cxnLst>
                <a:cxn ang="0">
                  <a:pos x="T0" y="T1"/>
                </a:cxn>
                <a:cxn ang="0">
                  <a:pos x="T2" y="T3"/>
                </a:cxn>
                <a:cxn ang="0">
                  <a:pos x="T4" y="T5"/>
                </a:cxn>
                <a:cxn ang="0">
                  <a:pos x="T6" y="T7"/>
                </a:cxn>
                <a:cxn ang="0">
                  <a:pos x="T8" y="T9"/>
                </a:cxn>
              </a:cxnLst>
              <a:rect l="0" t="0" r="r" b="b"/>
              <a:pathLst>
                <a:path w="41" h="25">
                  <a:moveTo>
                    <a:pt x="0" y="17"/>
                  </a:moveTo>
                  <a:cubicBezTo>
                    <a:pt x="5" y="20"/>
                    <a:pt x="16" y="25"/>
                    <a:pt x="29" y="25"/>
                  </a:cubicBezTo>
                  <a:cubicBezTo>
                    <a:pt x="41" y="9"/>
                    <a:pt x="41" y="9"/>
                    <a:pt x="41" y="9"/>
                  </a:cubicBezTo>
                  <a:cubicBezTo>
                    <a:pt x="27" y="9"/>
                    <a:pt x="16" y="3"/>
                    <a:pt x="11" y="0"/>
                  </a:cubicBezTo>
                  <a:lnTo>
                    <a:pt x="0"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3" name="Freeform 278"/>
            <p:cNvSpPr/>
            <p:nvPr/>
          </p:nvSpPr>
          <p:spPr bwMode="auto">
            <a:xfrm>
              <a:off x="3401" y="2757"/>
              <a:ext cx="58" cy="37"/>
            </a:xfrm>
            <a:custGeom>
              <a:avLst/>
              <a:gdLst>
                <a:gd name="T0" fmla="*/ 0 w 41"/>
                <a:gd name="T1" fmla="*/ 17 h 26"/>
                <a:gd name="T2" fmla="*/ 29 w 41"/>
                <a:gd name="T3" fmla="*/ 26 h 26"/>
                <a:gd name="T4" fmla="*/ 41 w 41"/>
                <a:gd name="T5" fmla="*/ 9 h 26"/>
                <a:gd name="T6" fmla="*/ 12 w 41"/>
                <a:gd name="T7" fmla="*/ 0 h 26"/>
                <a:gd name="T8" fmla="*/ 0 w 41"/>
                <a:gd name="T9" fmla="*/ 17 h 26"/>
              </a:gdLst>
              <a:ahLst/>
              <a:cxnLst>
                <a:cxn ang="0">
                  <a:pos x="T0" y="T1"/>
                </a:cxn>
                <a:cxn ang="0">
                  <a:pos x="T2" y="T3"/>
                </a:cxn>
                <a:cxn ang="0">
                  <a:pos x="T4" y="T5"/>
                </a:cxn>
                <a:cxn ang="0">
                  <a:pos x="T6" y="T7"/>
                </a:cxn>
                <a:cxn ang="0">
                  <a:pos x="T8" y="T9"/>
                </a:cxn>
              </a:cxnLst>
              <a:rect l="0" t="0" r="r" b="b"/>
              <a:pathLst>
                <a:path w="41" h="26">
                  <a:moveTo>
                    <a:pt x="0" y="17"/>
                  </a:moveTo>
                  <a:cubicBezTo>
                    <a:pt x="5" y="20"/>
                    <a:pt x="16" y="26"/>
                    <a:pt x="29" y="26"/>
                  </a:cubicBezTo>
                  <a:cubicBezTo>
                    <a:pt x="41" y="9"/>
                    <a:pt x="41" y="9"/>
                    <a:pt x="41" y="9"/>
                  </a:cubicBezTo>
                  <a:cubicBezTo>
                    <a:pt x="28" y="9"/>
                    <a:pt x="16" y="3"/>
                    <a:pt x="12" y="0"/>
                  </a:cubicBezTo>
                  <a:lnTo>
                    <a:pt x="0"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4" name="Freeform 279"/>
            <p:cNvSpPr/>
            <p:nvPr/>
          </p:nvSpPr>
          <p:spPr bwMode="auto">
            <a:xfrm>
              <a:off x="3402" y="2635"/>
              <a:ext cx="48" cy="54"/>
            </a:xfrm>
            <a:custGeom>
              <a:avLst/>
              <a:gdLst>
                <a:gd name="T0" fmla="*/ 15 w 34"/>
                <a:gd name="T1" fmla="*/ 0 h 38"/>
                <a:gd name="T2" fmla="*/ 9 w 34"/>
                <a:gd name="T3" fmla="*/ 10 h 38"/>
                <a:gd name="T4" fmla="*/ 14 w 34"/>
                <a:gd name="T5" fmla="*/ 30 h 38"/>
                <a:gd name="T6" fmla="*/ 33 w 34"/>
                <a:gd name="T7" fmla="*/ 27 h 38"/>
                <a:gd name="T8" fmla="*/ 34 w 34"/>
                <a:gd name="T9" fmla="*/ 25 h 38"/>
                <a:gd name="T10" fmla="*/ 15 w 34"/>
                <a:gd name="T11" fmla="*/ 0 h 38"/>
              </a:gdLst>
              <a:ahLst/>
              <a:cxnLst>
                <a:cxn ang="0">
                  <a:pos x="T0" y="T1"/>
                </a:cxn>
                <a:cxn ang="0">
                  <a:pos x="T2" y="T3"/>
                </a:cxn>
                <a:cxn ang="0">
                  <a:pos x="T4" y="T5"/>
                </a:cxn>
                <a:cxn ang="0">
                  <a:pos x="T6" y="T7"/>
                </a:cxn>
                <a:cxn ang="0">
                  <a:pos x="T8" y="T9"/>
                </a:cxn>
                <a:cxn ang="0">
                  <a:pos x="T10" y="T11"/>
                </a:cxn>
              </a:cxnLst>
              <a:rect l="0" t="0" r="r" b="b"/>
              <a:pathLst>
                <a:path w="34" h="38">
                  <a:moveTo>
                    <a:pt x="15" y="0"/>
                  </a:moveTo>
                  <a:cubicBezTo>
                    <a:pt x="9" y="10"/>
                    <a:pt x="9" y="10"/>
                    <a:pt x="9" y="10"/>
                  </a:cubicBezTo>
                  <a:cubicBezTo>
                    <a:pt x="9" y="10"/>
                    <a:pt x="0" y="20"/>
                    <a:pt x="14" y="30"/>
                  </a:cubicBezTo>
                  <a:cubicBezTo>
                    <a:pt x="26" y="38"/>
                    <a:pt x="33" y="27"/>
                    <a:pt x="33" y="27"/>
                  </a:cubicBezTo>
                  <a:cubicBezTo>
                    <a:pt x="34" y="25"/>
                    <a:pt x="34" y="25"/>
                    <a:pt x="34" y="25"/>
                  </a:cubicBezTo>
                  <a:cubicBezTo>
                    <a:pt x="29" y="10"/>
                    <a:pt x="20" y="3"/>
                    <a:pt x="1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5" name="Freeform 280"/>
            <p:cNvSpPr/>
            <p:nvPr/>
          </p:nvSpPr>
          <p:spPr bwMode="auto">
            <a:xfrm>
              <a:off x="3448" y="2604"/>
              <a:ext cx="45" cy="48"/>
            </a:xfrm>
            <a:custGeom>
              <a:avLst/>
              <a:gdLst>
                <a:gd name="T0" fmla="*/ 32 w 32"/>
                <a:gd name="T1" fmla="*/ 7 h 34"/>
                <a:gd name="T2" fmla="*/ 0 w 32"/>
                <a:gd name="T3" fmla="*/ 6 h 34"/>
                <a:gd name="T4" fmla="*/ 12 w 32"/>
                <a:gd name="T5" fmla="*/ 34 h 34"/>
                <a:gd name="T6" fmla="*/ 20 w 32"/>
                <a:gd name="T7" fmla="*/ 34 h 34"/>
                <a:gd name="T8" fmla="*/ 20 w 32"/>
                <a:gd name="T9" fmla="*/ 34 h 34"/>
                <a:gd name="T10" fmla="*/ 32 w 32"/>
                <a:gd name="T11" fmla="*/ 7 h 34"/>
              </a:gdLst>
              <a:ahLst/>
              <a:cxnLst>
                <a:cxn ang="0">
                  <a:pos x="T0" y="T1"/>
                </a:cxn>
                <a:cxn ang="0">
                  <a:pos x="T2" y="T3"/>
                </a:cxn>
                <a:cxn ang="0">
                  <a:pos x="T4" y="T5"/>
                </a:cxn>
                <a:cxn ang="0">
                  <a:pos x="T6" y="T7"/>
                </a:cxn>
                <a:cxn ang="0">
                  <a:pos x="T8" y="T9"/>
                </a:cxn>
                <a:cxn ang="0">
                  <a:pos x="T10" y="T11"/>
                </a:cxn>
              </a:cxnLst>
              <a:rect l="0" t="0" r="r" b="b"/>
              <a:pathLst>
                <a:path w="32" h="34">
                  <a:moveTo>
                    <a:pt x="32" y="7"/>
                  </a:moveTo>
                  <a:cubicBezTo>
                    <a:pt x="25" y="4"/>
                    <a:pt x="12" y="0"/>
                    <a:pt x="0" y="6"/>
                  </a:cubicBezTo>
                  <a:cubicBezTo>
                    <a:pt x="9" y="16"/>
                    <a:pt x="11" y="28"/>
                    <a:pt x="12" y="34"/>
                  </a:cubicBezTo>
                  <a:cubicBezTo>
                    <a:pt x="14" y="33"/>
                    <a:pt x="17" y="32"/>
                    <a:pt x="20" y="34"/>
                  </a:cubicBezTo>
                  <a:cubicBezTo>
                    <a:pt x="20" y="34"/>
                    <a:pt x="20" y="34"/>
                    <a:pt x="20" y="34"/>
                  </a:cubicBezTo>
                  <a:cubicBezTo>
                    <a:pt x="24" y="29"/>
                    <a:pt x="32" y="18"/>
                    <a:pt x="3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6" name="Freeform 281"/>
            <p:cNvSpPr/>
            <p:nvPr/>
          </p:nvSpPr>
          <p:spPr bwMode="auto">
            <a:xfrm>
              <a:off x="3783" y="2607"/>
              <a:ext cx="102" cy="149"/>
            </a:xfrm>
            <a:custGeom>
              <a:avLst/>
              <a:gdLst>
                <a:gd name="T0" fmla="*/ 47 w 72"/>
                <a:gd name="T1" fmla="*/ 28 h 105"/>
                <a:gd name="T2" fmla="*/ 56 w 72"/>
                <a:gd name="T3" fmla="*/ 11 h 105"/>
                <a:gd name="T4" fmla="*/ 55 w 72"/>
                <a:gd name="T5" fmla="*/ 6 h 105"/>
                <a:gd name="T6" fmla="*/ 49 w 72"/>
                <a:gd name="T7" fmla="*/ 7 h 105"/>
                <a:gd name="T8" fmla="*/ 44 w 72"/>
                <a:gd name="T9" fmla="*/ 17 h 105"/>
                <a:gd name="T10" fmla="*/ 47 w 72"/>
                <a:gd name="T11" fmla="*/ 5 h 105"/>
                <a:gd name="T12" fmla="*/ 44 w 72"/>
                <a:gd name="T13" fmla="*/ 1 h 105"/>
                <a:gd name="T14" fmla="*/ 39 w 72"/>
                <a:gd name="T15" fmla="*/ 4 h 105"/>
                <a:gd name="T16" fmla="*/ 35 w 72"/>
                <a:gd name="T17" fmla="*/ 18 h 105"/>
                <a:gd name="T18" fmla="*/ 32 w 72"/>
                <a:gd name="T19" fmla="*/ 4 h 105"/>
                <a:gd name="T20" fmla="*/ 28 w 72"/>
                <a:gd name="T21" fmla="*/ 0 h 105"/>
                <a:gd name="T22" fmla="*/ 25 w 72"/>
                <a:gd name="T23" fmla="*/ 5 h 105"/>
                <a:gd name="T24" fmla="*/ 27 w 72"/>
                <a:gd name="T25" fmla="*/ 15 h 105"/>
                <a:gd name="T26" fmla="*/ 23 w 72"/>
                <a:gd name="T27" fmla="*/ 7 h 105"/>
                <a:gd name="T28" fmla="*/ 18 w 72"/>
                <a:gd name="T29" fmla="*/ 5 h 105"/>
                <a:gd name="T30" fmla="*/ 16 w 72"/>
                <a:gd name="T31" fmla="*/ 10 h 105"/>
                <a:gd name="T32" fmla="*/ 23 w 72"/>
                <a:gd name="T33" fmla="*/ 28 h 105"/>
                <a:gd name="T34" fmla="*/ 0 w 72"/>
                <a:gd name="T35" fmla="*/ 28 h 105"/>
                <a:gd name="T36" fmla="*/ 0 w 72"/>
                <a:gd name="T37" fmla="*/ 105 h 105"/>
                <a:gd name="T38" fmla="*/ 72 w 72"/>
                <a:gd name="T39" fmla="*/ 105 h 105"/>
                <a:gd name="T40" fmla="*/ 72 w 72"/>
                <a:gd name="T41" fmla="*/ 28 h 105"/>
                <a:gd name="T42" fmla="*/ 47 w 72"/>
                <a:gd name="T43"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2" h="105">
                  <a:moveTo>
                    <a:pt x="47" y="28"/>
                  </a:moveTo>
                  <a:cubicBezTo>
                    <a:pt x="56" y="11"/>
                    <a:pt x="56" y="11"/>
                    <a:pt x="56" y="11"/>
                  </a:cubicBezTo>
                  <a:cubicBezTo>
                    <a:pt x="57" y="9"/>
                    <a:pt x="56" y="7"/>
                    <a:pt x="55" y="6"/>
                  </a:cubicBezTo>
                  <a:cubicBezTo>
                    <a:pt x="53" y="5"/>
                    <a:pt x="50" y="5"/>
                    <a:pt x="49" y="7"/>
                  </a:cubicBezTo>
                  <a:cubicBezTo>
                    <a:pt x="44" y="17"/>
                    <a:pt x="44" y="17"/>
                    <a:pt x="44" y="17"/>
                  </a:cubicBezTo>
                  <a:cubicBezTo>
                    <a:pt x="47" y="5"/>
                    <a:pt x="47" y="5"/>
                    <a:pt x="47" y="5"/>
                  </a:cubicBezTo>
                  <a:cubicBezTo>
                    <a:pt x="47" y="3"/>
                    <a:pt x="46" y="1"/>
                    <a:pt x="44" y="1"/>
                  </a:cubicBezTo>
                  <a:cubicBezTo>
                    <a:pt x="41" y="0"/>
                    <a:pt x="39" y="1"/>
                    <a:pt x="39" y="4"/>
                  </a:cubicBezTo>
                  <a:cubicBezTo>
                    <a:pt x="35" y="18"/>
                    <a:pt x="35" y="18"/>
                    <a:pt x="35" y="18"/>
                  </a:cubicBezTo>
                  <a:cubicBezTo>
                    <a:pt x="32" y="4"/>
                    <a:pt x="32" y="4"/>
                    <a:pt x="32" y="4"/>
                  </a:cubicBezTo>
                  <a:cubicBezTo>
                    <a:pt x="32" y="1"/>
                    <a:pt x="30" y="0"/>
                    <a:pt x="28" y="0"/>
                  </a:cubicBezTo>
                  <a:cubicBezTo>
                    <a:pt x="26" y="1"/>
                    <a:pt x="24" y="3"/>
                    <a:pt x="25" y="5"/>
                  </a:cubicBezTo>
                  <a:cubicBezTo>
                    <a:pt x="27" y="15"/>
                    <a:pt x="27" y="15"/>
                    <a:pt x="27" y="15"/>
                  </a:cubicBezTo>
                  <a:cubicBezTo>
                    <a:pt x="23" y="7"/>
                    <a:pt x="23" y="7"/>
                    <a:pt x="23" y="7"/>
                  </a:cubicBezTo>
                  <a:cubicBezTo>
                    <a:pt x="22" y="5"/>
                    <a:pt x="20" y="4"/>
                    <a:pt x="18" y="5"/>
                  </a:cubicBezTo>
                  <a:cubicBezTo>
                    <a:pt x="16" y="6"/>
                    <a:pt x="15" y="8"/>
                    <a:pt x="16" y="10"/>
                  </a:cubicBezTo>
                  <a:cubicBezTo>
                    <a:pt x="23" y="28"/>
                    <a:pt x="23" y="28"/>
                    <a:pt x="23" y="28"/>
                  </a:cubicBezTo>
                  <a:cubicBezTo>
                    <a:pt x="0" y="28"/>
                    <a:pt x="0" y="28"/>
                    <a:pt x="0" y="28"/>
                  </a:cubicBezTo>
                  <a:cubicBezTo>
                    <a:pt x="0" y="105"/>
                    <a:pt x="0" y="105"/>
                    <a:pt x="0" y="105"/>
                  </a:cubicBezTo>
                  <a:cubicBezTo>
                    <a:pt x="72" y="105"/>
                    <a:pt x="72" y="105"/>
                    <a:pt x="72" y="105"/>
                  </a:cubicBezTo>
                  <a:cubicBezTo>
                    <a:pt x="72" y="28"/>
                    <a:pt x="72" y="28"/>
                    <a:pt x="72" y="28"/>
                  </a:cubicBezTo>
                  <a:lnTo>
                    <a:pt x="47"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7" name="Freeform 282"/>
            <p:cNvSpPr/>
            <p:nvPr/>
          </p:nvSpPr>
          <p:spPr bwMode="auto">
            <a:xfrm>
              <a:off x="3709" y="2642"/>
              <a:ext cx="104" cy="249"/>
            </a:xfrm>
            <a:custGeom>
              <a:avLst/>
              <a:gdLst>
                <a:gd name="T0" fmla="*/ 69 w 73"/>
                <a:gd name="T1" fmla="*/ 121 h 175"/>
                <a:gd name="T2" fmla="*/ 35 w 73"/>
                <a:gd name="T3" fmla="*/ 60 h 175"/>
                <a:gd name="T4" fmla="*/ 28 w 73"/>
                <a:gd name="T5" fmla="*/ 58 h 175"/>
                <a:gd name="T6" fmla="*/ 23 w 73"/>
                <a:gd name="T7" fmla="*/ 62 h 175"/>
                <a:gd name="T8" fmla="*/ 21 w 73"/>
                <a:gd name="T9" fmla="*/ 68 h 175"/>
                <a:gd name="T10" fmla="*/ 51 w 73"/>
                <a:gd name="T11" fmla="*/ 121 h 175"/>
                <a:gd name="T12" fmla="*/ 48 w 73"/>
                <a:gd name="T13" fmla="*/ 121 h 175"/>
                <a:gd name="T14" fmla="*/ 16 w 73"/>
                <a:gd name="T15" fmla="*/ 75 h 175"/>
                <a:gd name="T16" fmla="*/ 16 w 73"/>
                <a:gd name="T17" fmla="*/ 4 h 175"/>
                <a:gd name="T18" fmla="*/ 11 w 73"/>
                <a:gd name="T19" fmla="*/ 0 h 175"/>
                <a:gd name="T20" fmla="*/ 4 w 73"/>
                <a:gd name="T21" fmla="*/ 0 h 175"/>
                <a:gd name="T22" fmla="*/ 0 w 73"/>
                <a:gd name="T23" fmla="*/ 4 h 175"/>
                <a:gd name="T24" fmla="*/ 0 w 73"/>
                <a:gd name="T25" fmla="*/ 78 h 175"/>
                <a:gd name="T26" fmla="*/ 0 w 73"/>
                <a:gd name="T27" fmla="*/ 79 h 175"/>
                <a:gd name="T28" fmla="*/ 1 w 73"/>
                <a:gd name="T29" fmla="*/ 81 h 175"/>
                <a:gd name="T30" fmla="*/ 34 w 73"/>
                <a:gd name="T31" fmla="*/ 128 h 175"/>
                <a:gd name="T32" fmla="*/ 34 w 73"/>
                <a:gd name="T33" fmla="*/ 170 h 175"/>
                <a:gd name="T34" fmla="*/ 38 w 73"/>
                <a:gd name="T35" fmla="*/ 175 h 175"/>
                <a:gd name="T36" fmla="*/ 68 w 73"/>
                <a:gd name="T37" fmla="*/ 175 h 175"/>
                <a:gd name="T38" fmla="*/ 73 w 73"/>
                <a:gd name="T39" fmla="*/ 170 h 175"/>
                <a:gd name="T40" fmla="*/ 73 w 73"/>
                <a:gd name="T41" fmla="*/ 125 h 175"/>
                <a:gd name="T42" fmla="*/ 69 w 73"/>
                <a:gd name="T43" fmla="*/ 12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3" h="175">
                  <a:moveTo>
                    <a:pt x="69" y="121"/>
                  </a:moveTo>
                  <a:cubicBezTo>
                    <a:pt x="35" y="60"/>
                    <a:pt x="35" y="60"/>
                    <a:pt x="35" y="60"/>
                  </a:cubicBezTo>
                  <a:cubicBezTo>
                    <a:pt x="33" y="58"/>
                    <a:pt x="31" y="57"/>
                    <a:pt x="28" y="58"/>
                  </a:cubicBezTo>
                  <a:cubicBezTo>
                    <a:pt x="23" y="62"/>
                    <a:pt x="23" y="62"/>
                    <a:pt x="23" y="62"/>
                  </a:cubicBezTo>
                  <a:cubicBezTo>
                    <a:pt x="20" y="63"/>
                    <a:pt x="20" y="66"/>
                    <a:pt x="21" y="68"/>
                  </a:cubicBezTo>
                  <a:cubicBezTo>
                    <a:pt x="51" y="121"/>
                    <a:pt x="51" y="121"/>
                    <a:pt x="51" y="121"/>
                  </a:cubicBezTo>
                  <a:cubicBezTo>
                    <a:pt x="48" y="121"/>
                    <a:pt x="48" y="121"/>
                    <a:pt x="48" y="121"/>
                  </a:cubicBezTo>
                  <a:cubicBezTo>
                    <a:pt x="16" y="75"/>
                    <a:pt x="16" y="75"/>
                    <a:pt x="16" y="75"/>
                  </a:cubicBezTo>
                  <a:cubicBezTo>
                    <a:pt x="16" y="4"/>
                    <a:pt x="16" y="4"/>
                    <a:pt x="16" y="4"/>
                  </a:cubicBezTo>
                  <a:cubicBezTo>
                    <a:pt x="16" y="2"/>
                    <a:pt x="14" y="0"/>
                    <a:pt x="11" y="0"/>
                  </a:cubicBezTo>
                  <a:cubicBezTo>
                    <a:pt x="4" y="0"/>
                    <a:pt x="4" y="0"/>
                    <a:pt x="4" y="0"/>
                  </a:cubicBezTo>
                  <a:cubicBezTo>
                    <a:pt x="2" y="0"/>
                    <a:pt x="0" y="2"/>
                    <a:pt x="0" y="4"/>
                  </a:cubicBezTo>
                  <a:cubicBezTo>
                    <a:pt x="0" y="78"/>
                    <a:pt x="0" y="78"/>
                    <a:pt x="0" y="78"/>
                  </a:cubicBezTo>
                  <a:cubicBezTo>
                    <a:pt x="0" y="78"/>
                    <a:pt x="0" y="79"/>
                    <a:pt x="0" y="79"/>
                  </a:cubicBezTo>
                  <a:cubicBezTo>
                    <a:pt x="0" y="80"/>
                    <a:pt x="0" y="81"/>
                    <a:pt x="1" y="81"/>
                  </a:cubicBezTo>
                  <a:cubicBezTo>
                    <a:pt x="34" y="128"/>
                    <a:pt x="34" y="128"/>
                    <a:pt x="34" y="128"/>
                  </a:cubicBezTo>
                  <a:cubicBezTo>
                    <a:pt x="34" y="170"/>
                    <a:pt x="34" y="170"/>
                    <a:pt x="34" y="170"/>
                  </a:cubicBezTo>
                  <a:cubicBezTo>
                    <a:pt x="34" y="173"/>
                    <a:pt x="36" y="175"/>
                    <a:pt x="38" y="175"/>
                  </a:cubicBezTo>
                  <a:cubicBezTo>
                    <a:pt x="68" y="175"/>
                    <a:pt x="68" y="175"/>
                    <a:pt x="68" y="175"/>
                  </a:cubicBezTo>
                  <a:cubicBezTo>
                    <a:pt x="71" y="175"/>
                    <a:pt x="73" y="173"/>
                    <a:pt x="73" y="170"/>
                  </a:cubicBezTo>
                  <a:cubicBezTo>
                    <a:pt x="73" y="125"/>
                    <a:pt x="73" y="125"/>
                    <a:pt x="73" y="125"/>
                  </a:cubicBezTo>
                  <a:cubicBezTo>
                    <a:pt x="73" y="123"/>
                    <a:pt x="71" y="121"/>
                    <a:pt x="69"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8" name="Freeform 283"/>
            <p:cNvSpPr/>
            <p:nvPr/>
          </p:nvSpPr>
          <p:spPr bwMode="auto">
            <a:xfrm>
              <a:off x="3855" y="2642"/>
              <a:ext cx="104" cy="249"/>
            </a:xfrm>
            <a:custGeom>
              <a:avLst/>
              <a:gdLst>
                <a:gd name="T0" fmla="*/ 69 w 73"/>
                <a:gd name="T1" fmla="*/ 0 h 175"/>
                <a:gd name="T2" fmla="*/ 62 w 73"/>
                <a:gd name="T3" fmla="*/ 0 h 175"/>
                <a:gd name="T4" fmla="*/ 57 w 73"/>
                <a:gd name="T5" fmla="*/ 4 h 175"/>
                <a:gd name="T6" fmla="*/ 57 w 73"/>
                <a:gd name="T7" fmla="*/ 75 h 175"/>
                <a:gd name="T8" fmla="*/ 25 w 73"/>
                <a:gd name="T9" fmla="*/ 121 h 175"/>
                <a:gd name="T10" fmla="*/ 22 w 73"/>
                <a:gd name="T11" fmla="*/ 121 h 175"/>
                <a:gd name="T12" fmla="*/ 52 w 73"/>
                <a:gd name="T13" fmla="*/ 68 h 175"/>
                <a:gd name="T14" fmla="*/ 50 w 73"/>
                <a:gd name="T15" fmla="*/ 62 h 175"/>
                <a:gd name="T16" fmla="*/ 45 w 73"/>
                <a:gd name="T17" fmla="*/ 58 h 175"/>
                <a:gd name="T18" fmla="*/ 38 w 73"/>
                <a:gd name="T19" fmla="*/ 60 h 175"/>
                <a:gd name="T20" fmla="*/ 4 w 73"/>
                <a:gd name="T21" fmla="*/ 121 h 175"/>
                <a:gd name="T22" fmla="*/ 0 w 73"/>
                <a:gd name="T23" fmla="*/ 125 h 175"/>
                <a:gd name="T24" fmla="*/ 0 w 73"/>
                <a:gd name="T25" fmla="*/ 170 h 175"/>
                <a:gd name="T26" fmla="*/ 5 w 73"/>
                <a:gd name="T27" fmla="*/ 175 h 175"/>
                <a:gd name="T28" fmla="*/ 35 w 73"/>
                <a:gd name="T29" fmla="*/ 175 h 175"/>
                <a:gd name="T30" fmla="*/ 39 w 73"/>
                <a:gd name="T31" fmla="*/ 170 h 175"/>
                <a:gd name="T32" fmla="*/ 39 w 73"/>
                <a:gd name="T33" fmla="*/ 128 h 175"/>
                <a:gd name="T34" fmla="*/ 72 w 73"/>
                <a:gd name="T35" fmla="*/ 81 h 175"/>
                <a:gd name="T36" fmla="*/ 73 w 73"/>
                <a:gd name="T37" fmla="*/ 79 h 175"/>
                <a:gd name="T38" fmla="*/ 73 w 73"/>
                <a:gd name="T39" fmla="*/ 78 h 175"/>
                <a:gd name="T40" fmla="*/ 73 w 73"/>
                <a:gd name="T41" fmla="*/ 4 h 175"/>
                <a:gd name="T42" fmla="*/ 69 w 73"/>
                <a:gd name="T43"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3" h="175">
                  <a:moveTo>
                    <a:pt x="69" y="0"/>
                  </a:moveTo>
                  <a:cubicBezTo>
                    <a:pt x="62" y="0"/>
                    <a:pt x="62" y="0"/>
                    <a:pt x="62" y="0"/>
                  </a:cubicBezTo>
                  <a:cubicBezTo>
                    <a:pt x="59" y="0"/>
                    <a:pt x="57" y="2"/>
                    <a:pt x="57" y="4"/>
                  </a:cubicBezTo>
                  <a:cubicBezTo>
                    <a:pt x="57" y="75"/>
                    <a:pt x="57" y="75"/>
                    <a:pt x="57" y="75"/>
                  </a:cubicBezTo>
                  <a:cubicBezTo>
                    <a:pt x="25" y="121"/>
                    <a:pt x="25" y="121"/>
                    <a:pt x="25" y="121"/>
                  </a:cubicBezTo>
                  <a:cubicBezTo>
                    <a:pt x="22" y="121"/>
                    <a:pt x="22" y="121"/>
                    <a:pt x="22" y="121"/>
                  </a:cubicBezTo>
                  <a:cubicBezTo>
                    <a:pt x="52" y="68"/>
                    <a:pt x="52" y="68"/>
                    <a:pt x="52" y="68"/>
                  </a:cubicBezTo>
                  <a:cubicBezTo>
                    <a:pt x="53" y="66"/>
                    <a:pt x="53" y="63"/>
                    <a:pt x="50" y="62"/>
                  </a:cubicBezTo>
                  <a:cubicBezTo>
                    <a:pt x="45" y="58"/>
                    <a:pt x="45" y="58"/>
                    <a:pt x="45" y="58"/>
                  </a:cubicBezTo>
                  <a:cubicBezTo>
                    <a:pt x="42" y="57"/>
                    <a:pt x="40" y="58"/>
                    <a:pt x="38" y="60"/>
                  </a:cubicBezTo>
                  <a:cubicBezTo>
                    <a:pt x="4" y="121"/>
                    <a:pt x="4" y="121"/>
                    <a:pt x="4" y="121"/>
                  </a:cubicBezTo>
                  <a:cubicBezTo>
                    <a:pt x="2" y="121"/>
                    <a:pt x="0" y="123"/>
                    <a:pt x="0" y="125"/>
                  </a:cubicBezTo>
                  <a:cubicBezTo>
                    <a:pt x="0" y="170"/>
                    <a:pt x="0" y="170"/>
                    <a:pt x="0" y="170"/>
                  </a:cubicBezTo>
                  <a:cubicBezTo>
                    <a:pt x="0" y="173"/>
                    <a:pt x="2" y="175"/>
                    <a:pt x="5" y="175"/>
                  </a:cubicBezTo>
                  <a:cubicBezTo>
                    <a:pt x="35" y="175"/>
                    <a:pt x="35" y="175"/>
                    <a:pt x="35" y="175"/>
                  </a:cubicBezTo>
                  <a:cubicBezTo>
                    <a:pt x="37" y="175"/>
                    <a:pt x="39" y="173"/>
                    <a:pt x="39" y="170"/>
                  </a:cubicBezTo>
                  <a:cubicBezTo>
                    <a:pt x="39" y="128"/>
                    <a:pt x="39" y="128"/>
                    <a:pt x="39" y="128"/>
                  </a:cubicBezTo>
                  <a:cubicBezTo>
                    <a:pt x="72" y="81"/>
                    <a:pt x="72" y="81"/>
                    <a:pt x="72" y="81"/>
                  </a:cubicBezTo>
                  <a:cubicBezTo>
                    <a:pt x="73" y="81"/>
                    <a:pt x="73" y="80"/>
                    <a:pt x="73" y="79"/>
                  </a:cubicBezTo>
                  <a:cubicBezTo>
                    <a:pt x="73" y="79"/>
                    <a:pt x="73" y="78"/>
                    <a:pt x="73" y="78"/>
                  </a:cubicBezTo>
                  <a:cubicBezTo>
                    <a:pt x="73" y="4"/>
                    <a:pt x="73" y="4"/>
                    <a:pt x="73" y="4"/>
                  </a:cubicBezTo>
                  <a:cubicBezTo>
                    <a:pt x="73" y="2"/>
                    <a:pt x="71" y="0"/>
                    <a:pt x="6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9" name="Freeform 284"/>
            <p:cNvSpPr/>
            <p:nvPr/>
          </p:nvSpPr>
          <p:spPr bwMode="auto">
            <a:xfrm>
              <a:off x="4365" y="2612"/>
              <a:ext cx="56" cy="72"/>
            </a:xfrm>
            <a:custGeom>
              <a:avLst/>
              <a:gdLst>
                <a:gd name="T0" fmla="*/ 34 w 39"/>
                <a:gd name="T1" fmla="*/ 49 h 50"/>
                <a:gd name="T2" fmla="*/ 26 w 39"/>
                <a:gd name="T3" fmla="*/ 19 h 50"/>
                <a:gd name="T4" fmla="*/ 1 w 39"/>
                <a:gd name="T5" fmla="*/ 1 h 50"/>
                <a:gd name="T6" fmla="*/ 29 w 39"/>
                <a:gd name="T7" fmla="*/ 17 h 50"/>
                <a:gd name="T8" fmla="*/ 34 w 39"/>
                <a:gd name="T9" fmla="*/ 49 h 50"/>
              </a:gdLst>
              <a:ahLst/>
              <a:cxnLst>
                <a:cxn ang="0">
                  <a:pos x="T0" y="T1"/>
                </a:cxn>
                <a:cxn ang="0">
                  <a:pos x="T2" y="T3"/>
                </a:cxn>
                <a:cxn ang="0">
                  <a:pos x="T4" y="T5"/>
                </a:cxn>
                <a:cxn ang="0">
                  <a:pos x="T6" y="T7"/>
                </a:cxn>
                <a:cxn ang="0">
                  <a:pos x="T8" y="T9"/>
                </a:cxn>
              </a:cxnLst>
              <a:rect l="0" t="0" r="r" b="b"/>
              <a:pathLst>
                <a:path w="39" h="50">
                  <a:moveTo>
                    <a:pt x="34" y="49"/>
                  </a:moveTo>
                  <a:cubicBezTo>
                    <a:pt x="33" y="49"/>
                    <a:pt x="36" y="33"/>
                    <a:pt x="26" y="19"/>
                  </a:cubicBezTo>
                  <a:cubicBezTo>
                    <a:pt x="16" y="5"/>
                    <a:pt x="0" y="2"/>
                    <a:pt x="1" y="1"/>
                  </a:cubicBezTo>
                  <a:cubicBezTo>
                    <a:pt x="0" y="0"/>
                    <a:pt x="18" y="2"/>
                    <a:pt x="29" y="17"/>
                  </a:cubicBezTo>
                  <a:cubicBezTo>
                    <a:pt x="39" y="33"/>
                    <a:pt x="35" y="50"/>
                    <a:pt x="34"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0" name="Freeform 285"/>
            <p:cNvSpPr/>
            <p:nvPr/>
          </p:nvSpPr>
          <p:spPr bwMode="auto">
            <a:xfrm>
              <a:off x="4360" y="2625"/>
              <a:ext cx="45" cy="59"/>
            </a:xfrm>
            <a:custGeom>
              <a:avLst/>
              <a:gdLst>
                <a:gd name="T0" fmla="*/ 28 w 32"/>
                <a:gd name="T1" fmla="*/ 41 h 41"/>
                <a:gd name="T2" fmla="*/ 21 w 32"/>
                <a:gd name="T3" fmla="*/ 16 h 41"/>
                <a:gd name="T4" fmla="*/ 1 w 32"/>
                <a:gd name="T5" fmla="*/ 1 h 41"/>
                <a:gd name="T6" fmla="*/ 23 w 32"/>
                <a:gd name="T7" fmla="*/ 15 h 41"/>
                <a:gd name="T8" fmla="*/ 28 w 32"/>
                <a:gd name="T9" fmla="*/ 41 h 41"/>
              </a:gdLst>
              <a:ahLst/>
              <a:cxnLst>
                <a:cxn ang="0">
                  <a:pos x="T0" y="T1"/>
                </a:cxn>
                <a:cxn ang="0">
                  <a:pos x="T2" y="T3"/>
                </a:cxn>
                <a:cxn ang="0">
                  <a:pos x="T4" y="T5"/>
                </a:cxn>
                <a:cxn ang="0">
                  <a:pos x="T6" y="T7"/>
                </a:cxn>
                <a:cxn ang="0">
                  <a:pos x="T8" y="T9"/>
                </a:cxn>
              </a:cxnLst>
              <a:rect l="0" t="0" r="r" b="b"/>
              <a:pathLst>
                <a:path w="32" h="41">
                  <a:moveTo>
                    <a:pt x="28" y="41"/>
                  </a:moveTo>
                  <a:cubicBezTo>
                    <a:pt x="27" y="41"/>
                    <a:pt x="29" y="28"/>
                    <a:pt x="21" y="16"/>
                  </a:cubicBezTo>
                  <a:cubicBezTo>
                    <a:pt x="13" y="5"/>
                    <a:pt x="0" y="2"/>
                    <a:pt x="1" y="1"/>
                  </a:cubicBezTo>
                  <a:cubicBezTo>
                    <a:pt x="0" y="0"/>
                    <a:pt x="15" y="2"/>
                    <a:pt x="23" y="15"/>
                  </a:cubicBezTo>
                  <a:cubicBezTo>
                    <a:pt x="32" y="27"/>
                    <a:pt x="28" y="41"/>
                    <a:pt x="28"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1" name="Freeform 286"/>
            <p:cNvSpPr/>
            <p:nvPr/>
          </p:nvSpPr>
          <p:spPr bwMode="auto">
            <a:xfrm>
              <a:off x="4357" y="2639"/>
              <a:ext cx="32" cy="43"/>
            </a:xfrm>
            <a:custGeom>
              <a:avLst/>
              <a:gdLst>
                <a:gd name="T0" fmla="*/ 20 w 23"/>
                <a:gd name="T1" fmla="*/ 29 h 30"/>
                <a:gd name="T2" fmla="*/ 15 w 23"/>
                <a:gd name="T3" fmla="*/ 12 h 30"/>
                <a:gd name="T4" fmla="*/ 1 w 23"/>
                <a:gd name="T5" fmla="*/ 1 h 30"/>
                <a:gd name="T6" fmla="*/ 17 w 23"/>
                <a:gd name="T7" fmla="*/ 10 h 30"/>
                <a:gd name="T8" fmla="*/ 20 w 23"/>
                <a:gd name="T9" fmla="*/ 29 h 30"/>
              </a:gdLst>
              <a:ahLst/>
              <a:cxnLst>
                <a:cxn ang="0">
                  <a:pos x="T0" y="T1"/>
                </a:cxn>
                <a:cxn ang="0">
                  <a:pos x="T2" y="T3"/>
                </a:cxn>
                <a:cxn ang="0">
                  <a:pos x="T4" y="T5"/>
                </a:cxn>
                <a:cxn ang="0">
                  <a:pos x="T6" y="T7"/>
                </a:cxn>
                <a:cxn ang="0">
                  <a:pos x="T8" y="T9"/>
                </a:cxn>
              </a:cxnLst>
              <a:rect l="0" t="0" r="r" b="b"/>
              <a:pathLst>
                <a:path w="23" h="30">
                  <a:moveTo>
                    <a:pt x="20" y="29"/>
                  </a:moveTo>
                  <a:cubicBezTo>
                    <a:pt x="19" y="29"/>
                    <a:pt x="21" y="20"/>
                    <a:pt x="15" y="12"/>
                  </a:cubicBezTo>
                  <a:cubicBezTo>
                    <a:pt x="10" y="3"/>
                    <a:pt x="0" y="1"/>
                    <a:pt x="1" y="1"/>
                  </a:cubicBezTo>
                  <a:cubicBezTo>
                    <a:pt x="0" y="0"/>
                    <a:pt x="11" y="1"/>
                    <a:pt x="17" y="10"/>
                  </a:cubicBezTo>
                  <a:cubicBezTo>
                    <a:pt x="23" y="20"/>
                    <a:pt x="21" y="30"/>
                    <a:pt x="20"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2" name="Freeform 287"/>
            <p:cNvSpPr/>
            <p:nvPr/>
          </p:nvSpPr>
          <p:spPr bwMode="auto">
            <a:xfrm>
              <a:off x="4213" y="2654"/>
              <a:ext cx="154" cy="126"/>
            </a:xfrm>
            <a:custGeom>
              <a:avLst/>
              <a:gdLst>
                <a:gd name="T0" fmla="*/ 98 w 108"/>
                <a:gd name="T1" fmla="*/ 38 h 89"/>
                <a:gd name="T2" fmla="*/ 102 w 108"/>
                <a:gd name="T3" fmla="*/ 11 h 89"/>
                <a:gd name="T4" fmla="*/ 74 w 108"/>
                <a:gd name="T5" fmla="*/ 6 h 89"/>
                <a:gd name="T6" fmla="*/ 66 w 108"/>
                <a:gd name="T7" fmla="*/ 26 h 89"/>
                <a:gd name="T8" fmla="*/ 4 w 108"/>
                <a:gd name="T9" fmla="*/ 72 h 89"/>
                <a:gd name="T10" fmla="*/ 3 w 108"/>
                <a:gd name="T11" fmla="*/ 84 h 89"/>
                <a:gd name="T12" fmla="*/ 15 w 108"/>
                <a:gd name="T13" fmla="*/ 86 h 89"/>
                <a:gd name="T14" fmla="*/ 76 w 108"/>
                <a:gd name="T15" fmla="*/ 40 h 89"/>
                <a:gd name="T16" fmla="*/ 98 w 108"/>
                <a:gd name="T17" fmla="*/ 3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89">
                  <a:moveTo>
                    <a:pt x="98" y="38"/>
                  </a:moveTo>
                  <a:cubicBezTo>
                    <a:pt x="106" y="32"/>
                    <a:pt x="108" y="19"/>
                    <a:pt x="102" y="11"/>
                  </a:cubicBezTo>
                  <a:cubicBezTo>
                    <a:pt x="95" y="2"/>
                    <a:pt x="83" y="0"/>
                    <a:pt x="74" y="6"/>
                  </a:cubicBezTo>
                  <a:cubicBezTo>
                    <a:pt x="67" y="11"/>
                    <a:pt x="65" y="19"/>
                    <a:pt x="66" y="26"/>
                  </a:cubicBezTo>
                  <a:cubicBezTo>
                    <a:pt x="4" y="72"/>
                    <a:pt x="4" y="72"/>
                    <a:pt x="4" y="72"/>
                  </a:cubicBezTo>
                  <a:cubicBezTo>
                    <a:pt x="1" y="75"/>
                    <a:pt x="0" y="81"/>
                    <a:pt x="3" y="84"/>
                  </a:cubicBezTo>
                  <a:cubicBezTo>
                    <a:pt x="6" y="88"/>
                    <a:pt x="11" y="89"/>
                    <a:pt x="15" y="86"/>
                  </a:cubicBezTo>
                  <a:cubicBezTo>
                    <a:pt x="76" y="40"/>
                    <a:pt x="76" y="40"/>
                    <a:pt x="76" y="40"/>
                  </a:cubicBezTo>
                  <a:cubicBezTo>
                    <a:pt x="83" y="44"/>
                    <a:pt x="91" y="43"/>
                    <a:pt x="98"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3" name="Freeform 288"/>
            <p:cNvSpPr/>
            <p:nvPr/>
          </p:nvSpPr>
          <p:spPr bwMode="auto">
            <a:xfrm>
              <a:off x="4144" y="2666"/>
              <a:ext cx="173" cy="198"/>
            </a:xfrm>
            <a:custGeom>
              <a:avLst/>
              <a:gdLst>
                <a:gd name="T0" fmla="*/ 22 w 122"/>
                <a:gd name="T1" fmla="*/ 13 h 139"/>
                <a:gd name="T2" fmla="*/ 22 w 122"/>
                <a:gd name="T3" fmla="*/ 96 h 139"/>
                <a:gd name="T4" fmla="*/ 101 w 122"/>
                <a:gd name="T5" fmla="*/ 124 h 139"/>
                <a:gd name="T6" fmla="*/ 107 w 122"/>
                <a:gd name="T7" fmla="*/ 52 h 139"/>
                <a:gd name="T8" fmla="*/ 77 w 122"/>
                <a:gd name="T9" fmla="*/ 74 h 139"/>
                <a:gd name="T10" fmla="*/ 99 w 122"/>
                <a:gd name="T11" fmla="*/ 76 h 139"/>
                <a:gd name="T12" fmla="*/ 104 w 122"/>
                <a:gd name="T13" fmla="*/ 83 h 139"/>
                <a:gd name="T14" fmla="*/ 99 w 122"/>
                <a:gd name="T15" fmla="*/ 87 h 139"/>
                <a:gd name="T16" fmla="*/ 65 w 122"/>
                <a:gd name="T17" fmla="*/ 83 h 139"/>
                <a:gd name="T18" fmla="*/ 64 w 122"/>
                <a:gd name="T19" fmla="*/ 83 h 139"/>
                <a:gd name="T20" fmla="*/ 92 w 122"/>
                <a:gd name="T21" fmla="*/ 104 h 139"/>
                <a:gd name="T22" fmla="*/ 92 w 122"/>
                <a:gd name="T23" fmla="*/ 111 h 139"/>
                <a:gd name="T24" fmla="*/ 85 w 122"/>
                <a:gd name="T25" fmla="*/ 109 h 139"/>
                <a:gd name="T26" fmla="*/ 56 w 122"/>
                <a:gd name="T27" fmla="*/ 89 h 139"/>
                <a:gd name="T28" fmla="*/ 65 w 122"/>
                <a:gd name="T29" fmla="*/ 111 h 139"/>
                <a:gd name="T30" fmla="*/ 61 w 122"/>
                <a:gd name="T31" fmla="*/ 114 h 139"/>
                <a:gd name="T32" fmla="*/ 54 w 122"/>
                <a:gd name="T33" fmla="*/ 108 h 139"/>
                <a:gd name="T34" fmla="*/ 43 w 122"/>
                <a:gd name="T35" fmla="*/ 88 h 139"/>
                <a:gd name="T36" fmla="*/ 32 w 122"/>
                <a:gd name="T37" fmla="*/ 97 h 139"/>
                <a:gd name="T38" fmla="*/ 26 w 122"/>
                <a:gd name="T39" fmla="*/ 94 h 139"/>
                <a:gd name="T40" fmla="*/ 24 w 122"/>
                <a:gd name="T41" fmla="*/ 88 h 139"/>
                <a:gd name="T42" fmla="*/ 35 w 122"/>
                <a:gd name="T43" fmla="*/ 79 h 139"/>
                <a:gd name="T44" fmla="*/ 19 w 122"/>
                <a:gd name="T45" fmla="*/ 64 h 139"/>
                <a:gd name="T46" fmla="*/ 16 w 122"/>
                <a:gd name="T47" fmla="*/ 55 h 139"/>
                <a:gd name="T48" fmla="*/ 20 w 122"/>
                <a:gd name="T49" fmla="*/ 52 h 139"/>
                <a:gd name="T50" fmla="*/ 36 w 122"/>
                <a:gd name="T51" fmla="*/ 67 h 139"/>
                <a:gd name="T52" fmla="*/ 29 w 122"/>
                <a:gd name="T53" fmla="*/ 33 h 139"/>
                <a:gd name="T54" fmla="*/ 30 w 122"/>
                <a:gd name="T55" fmla="*/ 25 h 139"/>
                <a:gd name="T56" fmla="*/ 37 w 122"/>
                <a:gd name="T57" fmla="*/ 28 h 139"/>
                <a:gd name="T58" fmla="*/ 44 w 122"/>
                <a:gd name="T59" fmla="*/ 61 h 139"/>
                <a:gd name="T60" fmla="*/ 55 w 122"/>
                <a:gd name="T61" fmla="*/ 26 h 139"/>
                <a:gd name="T62" fmla="*/ 61 w 122"/>
                <a:gd name="T63" fmla="*/ 22 h 139"/>
                <a:gd name="T64" fmla="*/ 65 w 122"/>
                <a:gd name="T65" fmla="*/ 30 h 139"/>
                <a:gd name="T66" fmla="*/ 58 w 122"/>
                <a:gd name="T67" fmla="*/ 52 h 139"/>
                <a:gd name="T68" fmla="*/ 90 w 122"/>
                <a:gd name="T69" fmla="*/ 28 h 139"/>
                <a:gd name="T70" fmla="*/ 22 w 122"/>
                <a:gd name="T71" fmla="*/ 1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2" h="139">
                  <a:moveTo>
                    <a:pt x="22" y="13"/>
                  </a:moveTo>
                  <a:cubicBezTo>
                    <a:pt x="0" y="28"/>
                    <a:pt x="0" y="66"/>
                    <a:pt x="22" y="96"/>
                  </a:cubicBezTo>
                  <a:cubicBezTo>
                    <a:pt x="44" y="127"/>
                    <a:pt x="79" y="139"/>
                    <a:pt x="101" y="124"/>
                  </a:cubicBezTo>
                  <a:cubicBezTo>
                    <a:pt x="120" y="110"/>
                    <a:pt x="122" y="80"/>
                    <a:pt x="107" y="52"/>
                  </a:cubicBezTo>
                  <a:cubicBezTo>
                    <a:pt x="77" y="74"/>
                    <a:pt x="77" y="74"/>
                    <a:pt x="77" y="74"/>
                  </a:cubicBezTo>
                  <a:cubicBezTo>
                    <a:pt x="99" y="76"/>
                    <a:pt x="99" y="76"/>
                    <a:pt x="99" y="76"/>
                  </a:cubicBezTo>
                  <a:cubicBezTo>
                    <a:pt x="102" y="77"/>
                    <a:pt x="104" y="80"/>
                    <a:pt x="104" y="83"/>
                  </a:cubicBezTo>
                  <a:cubicBezTo>
                    <a:pt x="104" y="86"/>
                    <a:pt x="102" y="88"/>
                    <a:pt x="99" y="87"/>
                  </a:cubicBezTo>
                  <a:cubicBezTo>
                    <a:pt x="65" y="83"/>
                    <a:pt x="65" y="83"/>
                    <a:pt x="65" y="83"/>
                  </a:cubicBezTo>
                  <a:cubicBezTo>
                    <a:pt x="65" y="83"/>
                    <a:pt x="64" y="83"/>
                    <a:pt x="64" y="83"/>
                  </a:cubicBezTo>
                  <a:cubicBezTo>
                    <a:pt x="92" y="104"/>
                    <a:pt x="92" y="104"/>
                    <a:pt x="92" y="104"/>
                  </a:cubicBezTo>
                  <a:cubicBezTo>
                    <a:pt x="94" y="107"/>
                    <a:pt x="94" y="110"/>
                    <a:pt x="92" y="111"/>
                  </a:cubicBezTo>
                  <a:cubicBezTo>
                    <a:pt x="90" y="113"/>
                    <a:pt x="87" y="112"/>
                    <a:pt x="85" y="109"/>
                  </a:cubicBezTo>
                  <a:cubicBezTo>
                    <a:pt x="56" y="89"/>
                    <a:pt x="56" y="89"/>
                    <a:pt x="56" y="89"/>
                  </a:cubicBezTo>
                  <a:cubicBezTo>
                    <a:pt x="65" y="111"/>
                    <a:pt x="65" y="111"/>
                    <a:pt x="65" y="111"/>
                  </a:cubicBezTo>
                  <a:cubicBezTo>
                    <a:pt x="66" y="113"/>
                    <a:pt x="64" y="115"/>
                    <a:pt x="61" y="114"/>
                  </a:cubicBezTo>
                  <a:cubicBezTo>
                    <a:pt x="58" y="113"/>
                    <a:pt x="55" y="111"/>
                    <a:pt x="54" y="108"/>
                  </a:cubicBezTo>
                  <a:cubicBezTo>
                    <a:pt x="43" y="88"/>
                    <a:pt x="43" y="88"/>
                    <a:pt x="43" y="88"/>
                  </a:cubicBezTo>
                  <a:cubicBezTo>
                    <a:pt x="32" y="97"/>
                    <a:pt x="32" y="97"/>
                    <a:pt x="32" y="97"/>
                  </a:cubicBezTo>
                  <a:cubicBezTo>
                    <a:pt x="31" y="98"/>
                    <a:pt x="28" y="97"/>
                    <a:pt x="26" y="94"/>
                  </a:cubicBezTo>
                  <a:cubicBezTo>
                    <a:pt x="24" y="92"/>
                    <a:pt x="23" y="89"/>
                    <a:pt x="24" y="88"/>
                  </a:cubicBezTo>
                  <a:cubicBezTo>
                    <a:pt x="35" y="79"/>
                    <a:pt x="35" y="79"/>
                    <a:pt x="35" y="79"/>
                  </a:cubicBezTo>
                  <a:cubicBezTo>
                    <a:pt x="19" y="64"/>
                    <a:pt x="19" y="64"/>
                    <a:pt x="19" y="64"/>
                  </a:cubicBezTo>
                  <a:cubicBezTo>
                    <a:pt x="17" y="63"/>
                    <a:pt x="15" y="59"/>
                    <a:pt x="16" y="55"/>
                  </a:cubicBezTo>
                  <a:cubicBezTo>
                    <a:pt x="16" y="52"/>
                    <a:pt x="18" y="50"/>
                    <a:pt x="20" y="52"/>
                  </a:cubicBezTo>
                  <a:cubicBezTo>
                    <a:pt x="36" y="67"/>
                    <a:pt x="36" y="67"/>
                    <a:pt x="36" y="67"/>
                  </a:cubicBezTo>
                  <a:cubicBezTo>
                    <a:pt x="29" y="33"/>
                    <a:pt x="29" y="33"/>
                    <a:pt x="29" y="33"/>
                  </a:cubicBezTo>
                  <a:cubicBezTo>
                    <a:pt x="28" y="30"/>
                    <a:pt x="28" y="26"/>
                    <a:pt x="30" y="25"/>
                  </a:cubicBezTo>
                  <a:cubicBezTo>
                    <a:pt x="32" y="24"/>
                    <a:pt x="35" y="25"/>
                    <a:pt x="37" y="28"/>
                  </a:cubicBezTo>
                  <a:cubicBezTo>
                    <a:pt x="44" y="61"/>
                    <a:pt x="44" y="61"/>
                    <a:pt x="44" y="61"/>
                  </a:cubicBezTo>
                  <a:cubicBezTo>
                    <a:pt x="55" y="26"/>
                    <a:pt x="55" y="26"/>
                    <a:pt x="55" y="26"/>
                  </a:cubicBezTo>
                  <a:cubicBezTo>
                    <a:pt x="56" y="23"/>
                    <a:pt x="58" y="21"/>
                    <a:pt x="61" y="22"/>
                  </a:cubicBezTo>
                  <a:cubicBezTo>
                    <a:pt x="64" y="23"/>
                    <a:pt x="66" y="27"/>
                    <a:pt x="65" y="30"/>
                  </a:cubicBezTo>
                  <a:cubicBezTo>
                    <a:pt x="58" y="52"/>
                    <a:pt x="58" y="52"/>
                    <a:pt x="58" y="52"/>
                  </a:cubicBezTo>
                  <a:cubicBezTo>
                    <a:pt x="90" y="28"/>
                    <a:pt x="90" y="28"/>
                    <a:pt x="90" y="28"/>
                  </a:cubicBezTo>
                  <a:cubicBezTo>
                    <a:pt x="68" y="7"/>
                    <a:pt x="40" y="0"/>
                    <a:pt x="2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4" name="Freeform 289"/>
            <p:cNvSpPr/>
            <p:nvPr/>
          </p:nvSpPr>
          <p:spPr bwMode="auto">
            <a:xfrm>
              <a:off x="4235" y="278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5" name="Freeform 290"/>
            <p:cNvSpPr/>
            <p:nvPr/>
          </p:nvSpPr>
          <p:spPr bwMode="auto">
            <a:xfrm>
              <a:off x="4122" y="2642"/>
              <a:ext cx="215" cy="246"/>
            </a:xfrm>
            <a:custGeom>
              <a:avLst/>
              <a:gdLst>
                <a:gd name="T0" fmla="*/ 116 w 151"/>
                <a:gd name="T1" fmla="*/ 141 h 173"/>
                <a:gd name="T2" fmla="*/ 37 w 151"/>
                <a:gd name="T3" fmla="*/ 113 h 173"/>
                <a:gd name="T4" fmla="*/ 37 w 151"/>
                <a:gd name="T5" fmla="*/ 30 h 173"/>
                <a:gd name="T6" fmla="*/ 105 w 151"/>
                <a:gd name="T7" fmla="*/ 45 h 173"/>
                <a:gd name="T8" fmla="*/ 114 w 151"/>
                <a:gd name="T9" fmla="*/ 38 h 173"/>
                <a:gd name="T10" fmla="*/ 27 w 151"/>
                <a:gd name="T11" fmla="*/ 16 h 173"/>
                <a:gd name="T12" fmla="*/ 27 w 151"/>
                <a:gd name="T13" fmla="*/ 120 h 173"/>
                <a:gd name="T14" fmla="*/ 125 w 151"/>
                <a:gd name="T15" fmla="*/ 154 h 173"/>
                <a:gd name="T16" fmla="*/ 132 w 151"/>
                <a:gd name="T17" fmla="*/ 62 h 173"/>
                <a:gd name="T18" fmla="*/ 122 w 151"/>
                <a:gd name="T19" fmla="*/ 69 h 173"/>
                <a:gd name="T20" fmla="*/ 116 w 151"/>
                <a:gd name="T21" fmla="*/ 141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1" h="173">
                  <a:moveTo>
                    <a:pt x="116" y="141"/>
                  </a:moveTo>
                  <a:cubicBezTo>
                    <a:pt x="94" y="156"/>
                    <a:pt x="59" y="144"/>
                    <a:pt x="37" y="113"/>
                  </a:cubicBezTo>
                  <a:cubicBezTo>
                    <a:pt x="15" y="83"/>
                    <a:pt x="15" y="45"/>
                    <a:pt x="37" y="30"/>
                  </a:cubicBezTo>
                  <a:cubicBezTo>
                    <a:pt x="55" y="17"/>
                    <a:pt x="83" y="24"/>
                    <a:pt x="105" y="45"/>
                  </a:cubicBezTo>
                  <a:cubicBezTo>
                    <a:pt x="114" y="38"/>
                    <a:pt x="114" y="38"/>
                    <a:pt x="114" y="38"/>
                  </a:cubicBezTo>
                  <a:cubicBezTo>
                    <a:pt x="87" y="10"/>
                    <a:pt x="51" y="0"/>
                    <a:pt x="27" y="16"/>
                  </a:cubicBezTo>
                  <a:cubicBezTo>
                    <a:pt x="0" y="36"/>
                    <a:pt x="0" y="82"/>
                    <a:pt x="27" y="120"/>
                  </a:cubicBezTo>
                  <a:cubicBezTo>
                    <a:pt x="54" y="158"/>
                    <a:pt x="98" y="173"/>
                    <a:pt x="125" y="154"/>
                  </a:cubicBezTo>
                  <a:cubicBezTo>
                    <a:pt x="149" y="137"/>
                    <a:pt x="151" y="97"/>
                    <a:pt x="132" y="62"/>
                  </a:cubicBezTo>
                  <a:cubicBezTo>
                    <a:pt x="122" y="69"/>
                    <a:pt x="122" y="69"/>
                    <a:pt x="122" y="69"/>
                  </a:cubicBezTo>
                  <a:cubicBezTo>
                    <a:pt x="137" y="97"/>
                    <a:pt x="135" y="127"/>
                    <a:pt x="116" y="1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6" name="Freeform 291"/>
            <p:cNvSpPr>
              <a:spLocks noEditPoints="1"/>
            </p:cNvSpPr>
            <p:nvPr/>
          </p:nvSpPr>
          <p:spPr bwMode="auto">
            <a:xfrm>
              <a:off x="4098" y="2775"/>
              <a:ext cx="87" cy="102"/>
            </a:xfrm>
            <a:custGeom>
              <a:avLst/>
              <a:gdLst>
                <a:gd name="T0" fmla="*/ 37 w 61"/>
                <a:gd name="T1" fmla="*/ 35 h 72"/>
                <a:gd name="T2" fmla="*/ 20 w 61"/>
                <a:gd name="T3" fmla="*/ 0 h 72"/>
                <a:gd name="T4" fmla="*/ 17 w 61"/>
                <a:gd name="T5" fmla="*/ 1 h 72"/>
                <a:gd name="T6" fmla="*/ 12 w 61"/>
                <a:gd name="T7" fmla="*/ 49 h 72"/>
                <a:gd name="T8" fmla="*/ 57 w 61"/>
                <a:gd name="T9" fmla="*/ 62 h 72"/>
                <a:gd name="T10" fmla="*/ 61 w 61"/>
                <a:gd name="T11" fmla="*/ 60 h 72"/>
                <a:gd name="T12" fmla="*/ 37 w 61"/>
                <a:gd name="T13" fmla="*/ 35 h 72"/>
                <a:gd name="T14" fmla="*/ 15 w 61"/>
                <a:gd name="T15" fmla="*/ 46 h 72"/>
                <a:gd name="T16" fmla="*/ 18 w 61"/>
                <a:gd name="T17" fmla="*/ 6 h 72"/>
                <a:gd name="T18" fmla="*/ 15 w 61"/>
                <a:gd name="T19" fmla="*/ 4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72">
                  <a:moveTo>
                    <a:pt x="37" y="35"/>
                  </a:moveTo>
                  <a:cubicBezTo>
                    <a:pt x="29" y="24"/>
                    <a:pt x="23" y="11"/>
                    <a:pt x="20" y="0"/>
                  </a:cubicBezTo>
                  <a:cubicBezTo>
                    <a:pt x="19" y="0"/>
                    <a:pt x="18" y="1"/>
                    <a:pt x="17" y="1"/>
                  </a:cubicBezTo>
                  <a:cubicBezTo>
                    <a:pt x="3" y="11"/>
                    <a:pt x="0" y="32"/>
                    <a:pt x="12" y="49"/>
                  </a:cubicBezTo>
                  <a:cubicBezTo>
                    <a:pt x="23" y="66"/>
                    <a:pt x="43" y="72"/>
                    <a:pt x="57" y="62"/>
                  </a:cubicBezTo>
                  <a:cubicBezTo>
                    <a:pt x="58" y="62"/>
                    <a:pt x="60" y="61"/>
                    <a:pt x="61" y="60"/>
                  </a:cubicBezTo>
                  <a:cubicBezTo>
                    <a:pt x="52" y="53"/>
                    <a:pt x="44" y="45"/>
                    <a:pt x="37" y="35"/>
                  </a:cubicBezTo>
                  <a:close/>
                  <a:moveTo>
                    <a:pt x="15" y="46"/>
                  </a:moveTo>
                  <a:cubicBezTo>
                    <a:pt x="1" y="27"/>
                    <a:pt x="10" y="9"/>
                    <a:pt x="18" y="6"/>
                  </a:cubicBezTo>
                  <a:cubicBezTo>
                    <a:pt x="9" y="15"/>
                    <a:pt x="9" y="29"/>
                    <a:pt x="1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7" name="Freeform 292"/>
            <p:cNvSpPr>
              <a:spLocks noEditPoints="1"/>
            </p:cNvSpPr>
            <p:nvPr/>
          </p:nvSpPr>
          <p:spPr bwMode="auto">
            <a:xfrm>
              <a:off x="4553" y="2615"/>
              <a:ext cx="233" cy="256"/>
            </a:xfrm>
            <a:custGeom>
              <a:avLst/>
              <a:gdLst>
                <a:gd name="T0" fmla="*/ 140 w 164"/>
                <a:gd name="T1" fmla="*/ 99 h 180"/>
                <a:gd name="T2" fmla="*/ 140 w 164"/>
                <a:gd name="T3" fmla="*/ 30 h 180"/>
                <a:gd name="T4" fmla="*/ 140 w 164"/>
                <a:gd name="T5" fmla="*/ 29 h 180"/>
                <a:gd name="T6" fmla="*/ 134 w 164"/>
                <a:gd name="T7" fmla="*/ 24 h 180"/>
                <a:gd name="T8" fmla="*/ 65 w 164"/>
                <a:gd name="T9" fmla="*/ 24 h 180"/>
                <a:gd name="T10" fmla="*/ 41 w 164"/>
                <a:gd name="T11" fmla="*/ 0 h 180"/>
                <a:gd name="T12" fmla="*/ 41 w 164"/>
                <a:gd name="T13" fmla="*/ 123 h 180"/>
                <a:gd name="T14" fmla="*/ 164 w 164"/>
                <a:gd name="T15" fmla="*/ 123 h 180"/>
                <a:gd name="T16" fmla="*/ 140 w 164"/>
                <a:gd name="T17" fmla="*/ 99 h 180"/>
                <a:gd name="T18" fmla="*/ 33 w 164"/>
                <a:gd name="T19" fmla="*/ 103 h 180"/>
                <a:gd name="T20" fmla="*/ 40 w 164"/>
                <a:gd name="T21" fmla="*/ 12 h 180"/>
                <a:gd name="T22" fmla="*/ 47 w 164"/>
                <a:gd name="T23" fmla="*/ 20 h 180"/>
                <a:gd name="T24" fmla="*/ 33 w 164"/>
                <a:gd name="T25" fmla="*/ 103 h 180"/>
                <a:gd name="T26" fmla="*/ 128 w 164"/>
                <a:gd name="T27" fmla="*/ 87 h 180"/>
                <a:gd name="T28" fmla="*/ 76 w 164"/>
                <a:gd name="T29" fmla="*/ 36 h 180"/>
                <a:gd name="T30" fmla="*/ 128 w 164"/>
                <a:gd name="T31" fmla="*/ 36 h 180"/>
                <a:gd name="T32" fmla="*/ 128 w 164"/>
                <a:gd name="T33" fmla="*/ 87 h 180"/>
                <a:gd name="T34" fmla="*/ 54 w 164"/>
                <a:gd name="T35" fmla="*/ 159 h 180"/>
                <a:gd name="T36" fmla="*/ 40 w 164"/>
                <a:gd name="T37" fmla="*/ 136 h 180"/>
                <a:gd name="T38" fmla="*/ 25 w 164"/>
                <a:gd name="T39" fmla="*/ 159 h 180"/>
                <a:gd name="T40" fmla="*/ 0 w 164"/>
                <a:gd name="T41" fmla="*/ 180 h 180"/>
                <a:gd name="T42" fmla="*/ 79 w 164"/>
                <a:gd name="T43" fmla="*/ 180 h 180"/>
                <a:gd name="T44" fmla="*/ 54 w 164"/>
                <a:gd name="T45" fmla="*/ 159 h 180"/>
                <a:gd name="T46" fmla="*/ 29 w 164"/>
                <a:gd name="T47" fmla="*/ 158 h 180"/>
                <a:gd name="T48" fmla="*/ 41 w 164"/>
                <a:gd name="T49" fmla="*/ 138 h 180"/>
                <a:gd name="T50" fmla="*/ 29 w 164"/>
                <a:gd name="T5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4" h="180">
                  <a:moveTo>
                    <a:pt x="140" y="99"/>
                  </a:moveTo>
                  <a:cubicBezTo>
                    <a:pt x="140" y="30"/>
                    <a:pt x="140" y="30"/>
                    <a:pt x="140" y="30"/>
                  </a:cubicBezTo>
                  <a:cubicBezTo>
                    <a:pt x="140" y="30"/>
                    <a:pt x="140" y="30"/>
                    <a:pt x="140" y="29"/>
                  </a:cubicBezTo>
                  <a:cubicBezTo>
                    <a:pt x="140" y="26"/>
                    <a:pt x="137" y="24"/>
                    <a:pt x="134" y="24"/>
                  </a:cubicBezTo>
                  <a:cubicBezTo>
                    <a:pt x="65" y="24"/>
                    <a:pt x="65" y="24"/>
                    <a:pt x="65" y="24"/>
                  </a:cubicBezTo>
                  <a:cubicBezTo>
                    <a:pt x="41" y="0"/>
                    <a:pt x="41" y="0"/>
                    <a:pt x="41" y="0"/>
                  </a:cubicBezTo>
                  <a:cubicBezTo>
                    <a:pt x="7" y="34"/>
                    <a:pt x="7" y="89"/>
                    <a:pt x="41" y="123"/>
                  </a:cubicBezTo>
                  <a:cubicBezTo>
                    <a:pt x="75" y="157"/>
                    <a:pt x="130" y="157"/>
                    <a:pt x="164" y="123"/>
                  </a:cubicBezTo>
                  <a:lnTo>
                    <a:pt x="140" y="99"/>
                  </a:lnTo>
                  <a:close/>
                  <a:moveTo>
                    <a:pt x="33" y="103"/>
                  </a:moveTo>
                  <a:cubicBezTo>
                    <a:pt x="3" y="49"/>
                    <a:pt x="40" y="12"/>
                    <a:pt x="40" y="12"/>
                  </a:cubicBezTo>
                  <a:cubicBezTo>
                    <a:pt x="47" y="20"/>
                    <a:pt x="47" y="20"/>
                    <a:pt x="47" y="20"/>
                  </a:cubicBezTo>
                  <a:cubicBezTo>
                    <a:pt x="47" y="20"/>
                    <a:pt x="18" y="48"/>
                    <a:pt x="33" y="103"/>
                  </a:cubicBezTo>
                  <a:close/>
                  <a:moveTo>
                    <a:pt x="128" y="87"/>
                  </a:moveTo>
                  <a:cubicBezTo>
                    <a:pt x="76" y="36"/>
                    <a:pt x="76" y="36"/>
                    <a:pt x="76" y="36"/>
                  </a:cubicBezTo>
                  <a:cubicBezTo>
                    <a:pt x="128" y="36"/>
                    <a:pt x="128" y="36"/>
                    <a:pt x="128" y="36"/>
                  </a:cubicBezTo>
                  <a:lnTo>
                    <a:pt x="128" y="87"/>
                  </a:lnTo>
                  <a:close/>
                  <a:moveTo>
                    <a:pt x="54" y="159"/>
                  </a:moveTo>
                  <a:cubicBezTo>
                    <a:pt x="53" y="149"/>
                    <a:pt x="54" y="136"/>
                    <a:pt x="40" y="136"/>
                  </a:cubicBezTo>
                  <a:cubicBezTo>
                    <a:pt x="25" y="136"/>
                    <a:pt x="26" y="149"/>
                    <a:pt x="25" y="159"/>
                  </a:cubicBezTo>
                  <a:cubicBezTo>
                    <a:pt x="17" y="178"/>
                    <a:pt x="1" y="160"/>
                    <a:pt x="0" y="180"/>
                  </a:cubicBezTo>
                  <a:cubicBezTo>
                    <a:pt x="79" y="180"/>
                    <a:pt x="79" y="180"/>
                    <a:pt x="79" y="180"/>
                  </a:cubicBezTo>
                  <a:cubicBezTo>
                    <a:pt x="78" y="160"/>
                    <a:pt x="63" y="178"/>
                    <a:pt x="54" y="159"/>
                  </a:cubicBezTo>
                  <a:close/>
                  <a:moveTo>
                    <a:pt x="29" y="158"/>
                  </a:moveTo>
                  <a:cubicBezTo>
                    <a:pt x="26" y="136"/>
                    <a:pt x="41" y="138"/>
                    <a:pt x="41" y="138"/>
                  </a:cubicBezTo>
                  <a:cubicBezTo>
                    <a:pt x="41" y="138"/>
                    <a:pt x="34" y="143"/>
                    <a:pt x="29" y="1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8" name="Freeform 293"/>
            <p:cNvSpPr/>
            <p:nvPr/>
          </p:nvSpPr>
          <p:spPr bwMode="auto">
            <a:xfrm>
              <a:off x="4953" y="2726"/>
              <a:ext cx="215" cy="100"/>
            </a:xfrm>
            <a:custGeom>
              <a:avLst/>
              <a:gdLst>
                <a:gd name="T0" fmla="*/ 124 w 151"/>
                <a:gd name="T1" fmla="*/ 0 h 70"/>
                <a:gd name="T2" fmla="*/ 5 w 151"/>
                <a:gd name="T3" fmla="*/ 0 h 70"/>
                <a:gd name="T4" fmla="*/ 1 w 151"/>
                <a:gd name="T5" fmla="*/ 5 h 70"/>
                <a:gd name="T6" fmla="*/ 21 w 151"/>
                <a:gd name="T7" fmla="*/ 65 h 70"/>
                <a:gd name="T8" fmla="*/ 28 w 151"/>
                <a:gd name="T9" fmla="*/ 70 h 70"/>
                <a:gd name="T10" fmla="*/ 146 w 151"/>
                <a:gd name="T11" fmla="*/ 70 h 70"/>
                <a:gd name="T12" fmla="*/ 151 w 151"/>
                <a:gd name="T13" fmla="*/ 65 h 70"/>
                <a:gd name="T14" fmla="*/ 131 w 151"/>
                <a:gd name="T15" fmla="*/ 5 h 70"/>
                <a:gd name="T16" fmla="*/ 124 w 151"/>
                <a:gd name="T17"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70">
                  <a:moveTo>
                    <a:pt x="124" y="0"/>
                  </a:moveTo>
                  <a:cubicBezTo>
                    <a:pt x="5" y="0"/>
                    <a:pt x="5" y="0"/>
                    <a:pt x="5" y="0"/>
                  </a:cubicBezTo>
                  <a:cubicBezTo>
                    <a:pt x="2" y="0"/>
                    <a:pt x="0" y="2"/>
                    <a:pt x="1" y="5"/>
                  </a:cubicBezTo>
                  <a:cubicBezTo>
                    <a:pt x="21" y="65"/>
                    <a:pt x="21" y="65"/>
                    <a:pt x="21" y="65"/>
                  </a:cubicBezTo>
                  <a:cubicBezTo>
                    <a:pt x="21" y="68"/>
                    <a:pt x="25" y="70"/>
                    <a:pt x="28" y="70"/>
                  </a:cubicBezTo>
                  <a:cubicBezTo>
                    <a:pt x="146" y="70"/>
                    <a:pt x="146" y="70"/>
                    <a:pt x="146" y="70"/>
                  </a:cubicBezTo>
                  <a:cubicBezTo>
                    <a:pt x="149" y="70"/>
                    <a:pt x="151" y="68"/>
                    <a:pt x="151" y="65"/>
                  </a:cubicBezTo>
                  <a:cubicBezTo>
                    <a:pt x="131" y="5"/>
                    <a:pt x="131" y="5"/>
                    <a:pt x="131" y="5"/>
                  </a:cubicBezTo>
                  <a:cubicBezTo>
                    <a:pt x="130" y="2"/>
                    <a:pt x="127" y="0"/>
                    <a:pt x="1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9" name="Freeform 294"/>
            <p:cNvSpPr/>
            <p:nvPr/>
          </p:nvSpPr>
          <p:spPr bwMode="auto">
            <a:xfrm>
              <a:off x="4983" y="2672"/>
              <a:ext cx="185" cy="122"/>
            </a:xfrm>
            <a:custGeom>
              <a:avLst/>
              <a:gdLst>
                <a:gd name="T0" fmla="*/ 110 w 130"/>
                <a:gd name="T1" fmla="*/ 34 h 86"/>
                <a:gd name="T2" fmla="*/ 115 w 130"/>
                <a:gd name="T3" fmla="*/ 41 h 86"/>
                <a:gd name="T4" fmla="*/ 130 w 130"/>
                <a:gd name="T5" fmla="*/ 86 h 86"/>
                <a:gd name="T6" fmla="*/ 130 w 130"/>
                <a:gd name="T7" fmla="*/ 14 h 86"/>
                <a:gd name="T8" fmla="*/ 121 w 130"/>
                <a:gd name="T9" fmla="*/ 0 h 86"/>
                <a:gd name="T10" fmla="*/ 90 w 130"/>
                <a:gd name="T11" fmla="*/ 0 h 86"/>
                <a:gd name="T12" fmla="*/ 78 w 130"/>
                <a:gd name="T13" fmla="*/ 20 h 86"/>
                <a:gd name="T14" fmla="*/ 6 w 130"/>
                <a:gd name="T15" fmla="*/ 20 h 86"/>
                <a:gd name="T16" fmla="*/ 0 w 130"/>
                <a:gd name="T17" fmla="*/ 26 h 86"/>
                <a:gd name="T18" fmla="*/ 0 w 130"/>
                <a:gd name="T19" fmla="*/ 32 h 86"/>
                <a:gd name="T20" fmla="*/ 103 w 130"/>
                <a:gd name="T21" fmla="*/ 32 h 86"/>
                <a:gd name="T22" fmla="*/ 110 w 130"/>
                <a:gd name="T23" fmla="*/ 3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86">
                  <a:moveTo>
                    <a:pt x="110" y="34"/>
                  </a:moveTo>
                  <a:cubicBezTo>
                    <a:pt x="112" y="36"/>
                    <a:pt x="114" y="38"/>
                    <a:pt x="115" y="41"/>
                  </a:cubicBezTo>
                  <a:cubicBezTo>
                    <a:pt x="130" y="86"/>
                    <a:pt x="130" y="86"/>
                    <a:pt x="130" y="86"/>
                  </a:cubicBezTo>
                  <a:cubicBezTo>
                    <a:pt x="130" y="14"/>
                    <a:pt x="130" y="14"/>
                    <a:pt x="130" y="14"/>
                  </a:cubicBezTo>
                  <a:cubicBezTo>
                    <a:pt x="130" y="14"/>
                    <a:pt x="130" y="0"/>
                    <a:pt x="121" y="0"/>
                  </a:cubicBezTo>
                  <a:cubicBezTo>
                    <a:pt x="90" y="0"/>
                    <a:pt x="90" y="0"/>
                    <a:pt x="90" y="0"/>
                  </a:cubicBezTo>
                  <a:cubicBezTo>
                    <a:pt x="83" y="0"/>
                    <a:pt x="80" y="11"/>
                    <a:pt x="78" y="20"/>
                  </a:cubicBezTo>
                  <a:cubicBezTo>
                    <a:pt x="6" y="20"/>
                    <a:pt x="6" y="20"/>
                    <a:pt x="6" y="20"/>
                  </a:cubicBezTo>
                  <a:cubicBezTo>
                    <a:pt x="3" y="20"/>
                    <a:pt x="0" y="22"/>
                    <a:pt x="0" y="26"/>
                  </a:cubicBezTo>
                  <a:cubicBezTo>
                    <a:pt x="0" y="32"/>
                    <a:pt x="0" y="32"/>
                    <a:pt x="0" y="32"/>
                  </a:cubicBezTo>
                  <a:cubicBezTo>
                    <a:pt x="103" y="32"/>
                    <a:pt x="103" y="32"/>
                    <a:pt x="103" y="32"/>
                  </a:cubicBezTo>
                  <a:cubicBezTo>
                    <a:pt x="105" y="32"/>
                    <a:pt x="108" y="33"/>
                    <a:pt x="110"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grpSp>
      <p:sp>
        <p:nvSpPr>
          <p:cNvPr id="56323" name="文本框 871"/>
          <p:cNvSpPr txBox="1"/>
          <p:nvPr/>
        </p:nvSpPr>
        <p:spPr>
          <a:xfrm>
            <a:off x="2781300" y="349250"/>
            <a:ext cx="4056063" cy="400050"/>
          </a:xfrm>
          <a:prstGeom prst="rect">
            <a:avLst/>
          </a:prstGeom>
          <a:noFill/>
          <a:ln w="9525">
            <a:noFill/>
          </a:ln>
        </p:spPr>
        <p:txBody>
          <a:bodyPr>
            <a:spAutoFit/>
          </a:bodyPr>
          <a:lstStyle/>
          <a:p>
            <a:pPr lvl="0" algn="ctr"/>
            <a:r>
              <a:rPr lang="zh-CN" altLang="en-US" sz="2000" dirty="0">
                <a:solidFill>
                  <a:schemeClr val="accent1"/>
                </a:solidFill>
                <a:latin typeface="方正正黑简体" panose="02000000000000000000" pitchFamily="2" charset="-122"/>
                <a:ea typeface="方正正黑简体" panose="02000000000000000000" pitchFamily="2" charset="-122"/>
              </a:rPr>
              <a:t>附赠</a:t>
            </a:r>
            <a:r>
              <a:rPr lang="en-US" altLang="zh-CN" sz="2000" dirty="0">
                <a:solidFill>
                  <a:schemeClr val="accent1"/>
                </a:solidFill>
                <a:latin typeface="方正正黑简体" panose="02000000000000000000" pitchFamily="2" charset="-122"/>
                <a:ea typeface="方正正黑简体" panose="02000000000000000000" pitchFamily="2" charset="-122"/>
              </a:rPr>
              <a:t>500</a:t>
            </a:r>
            <a:r>
              <a:rPr lang="zh-CN" altLang="en-US" sz="2000" dirty="0">
                <a:solidFill>
                  <a:schemeClr val="accent1"/>
                </a:solidFill>
                <a:latin typeface="方正正黑简体" panose="02000000000000000000" pitchFamily="2" charset="-122"/>
                <a:ea typeface="方正正黑简体" panose="02000000000000000000" pitchFamily="2" charset="-122"/>
              </a:rPr>
              <a:t>个可编辑矢量图标</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825500" y="1133476"/>
            <a:ext cx="7464424" cy="3394075"/>
            <a:chOff x="520" y="714"/>
            <a:chExt cx="4702" cy="2138"/>
          </a:xfrm>
          <a:solidFill>
            <a:schemeClr val="accent1"/>
          </a:solidFill>
        </p:grpSpPr>
        <p:sp>
          <p:nvSpPr>
            <p:cNvPr id="6" name="Freeform 5"/>
            <p:cNvSpPr/>
            <p:nvPr/>
          </p:nvSpPr>
          <p:spPr bwMode="auto">
            <a:xfrm>
              <a:off x="602" y="714"/>
              <a:ext cx="155" cy="137"/>
            </a:xfrm>
            <a:custGeom>
              <a:avLst/>
              <a:gdLst>
                <a:gd name="T0" fmla="*/ 85 w 109"/>
                <a:gd name="T1" fmla="*/ 51 h 96"/>
                <a:gd name="T2" fmla="*/ 85 w 109"/>
                <a:gd name="T3" fmla="*/ 72 h 96"/>
                <a:gd name="T4" fmla="*/ 109 w 109"/>
                <a:gd name="T5" fmla="*/ 36 h 96"/>
                <a:gd name="T6" fmla="*/ 85 w 109"/>
                <a:gd name="T7" fmla="*/ 0 h 96"/>
                <a:gd name="T8" fmla="*/ 85 w 109"/>
                <a:gd name="T9" fmla="*/ 20 h 96"/>
                <a:gd name="T10" fmla="*/ 0 w 109"/>
                <a:gd name="T11" fmla="*/ 96 h 96"/>
                <a:gd name="T12" fmla="*/ 5 w 109"/>
                <a:gd name="T13" fmla="*/ 96 h 96"/>
                <a:gd name="T14" fmla="*/ 85 w 109"/>
                <a:gd name="T15" fmla="*/ 51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96">
                  <a:moveTo>
                    <a:pt x="85" y="51"/>
                  </a:moveTo>
                  <a:cubicBezTo>
                    <a:pt x="85" y="72"/>
                    <a:pt x="85" y="72"/>
                    <a:pt x="85" y="72"/>
                  </a:cubicBezTo>
                  <a:cubicBezTo>
                    <a:pt x="109" y="36"/>
                    <a:pt x="109" y="36"/>
                    <a:pt x="109" y="36"/>
                  </a:cubicBezTo>
                  <a:cubicBezTo>
                    <a:pt x="85" y="0"/>
                    <a:pt x="85" y="0"/>
                    <a:pt x="85" y="0"/>
                  </a:cubicBezTo>
                  <a:cubicBezTo>
                    <a:pt x="85" y="20"/>
                    <a:pt x="85" y="20"/>
                    <a:pt x="85" y="20"/>
                  </a:cubicBezTo>
                  <a:cubicBezTo>
                    <a:pt x="85" y="20"/>
                    <a:pt x="10" y="11"/>
                    <a:pt x="0" y="96"/>
                  </a:cubicBezTo>
                  <a:cubicBezTo>
                    <a:pt x="5" y="96"/>
                    <a:pt x="5" y="96"/>
                    <a:pt x="5" y="96"/>
                  </a:cubicBezTo>
                  <a:cubicBezTo>
                    <a:pt x="36" y="37"/>
                    <a:pt x="85" y="51"/>
                    <a:pt x="85"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 name="Freeform 6"/>
            <p:cNvSpPr/>
            <p:nvPr/>
          </p:nvSpPr>
          <p:spPr bwMode="auto">
            <a:xfrm>
              <a:off x="545" y="878"/>
              <a:ext cx="214" cy="98"/>
            </a:xfrm>
            <a:custGeom>
              <a:avLst/>
              <a:gdLst>
                <a:gd name="T0" fmla="*/ 131 w 151"/>
                <a:gd name="T1" fmla="*/ 4 h 69"/>
                <a:gd name="T2" fmla="*/ 124 w 151"/>
                <a:gd name="T3" fmla="*/ 0 h 69"/>
                <a:gd name="T4" fmla="*/ 5 w 151"/>
                <a:gd name="T5" fmla="*/ 0 h 69"/>
                <a:gd name="T6" fmla="*/ 1 w 151"/>
                <a:gd name="T7" fmla="*/ 4 h 69"/>
                <a:gd name="T8" fmla="*/ 21 w 151"/>
                <a:gd name="T9" fmla="*/ 65 h 69"/>
                <a:gd name="T10" fmla="*/ 28 w 151"/>
                <a:gd name="T11" fmla="*/ 69 h 69"/>
                <a:gd name="T12" fmla="*/ 146 w 151"/>
                <a:gd name="T13" fmla="*/ 69 h 69"/>
                <a:gd name="T14" fmla="*/ 151 w 151"/>
                <a:gd name="T15" fmla="*/ 65 h 69"/>
                <a:gd name="T16" fmla="*/ 131 w 151"/>
                <a:gd name="T17" fmla="*/ 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69">
                  <a:moveTo>
                    <a:pt x="131" y="4"/>
                  </a:moveTo>
                  <a:cubicBezTo>
                    <a:pt x="130" y="1"/>
                    <a:pt x="127" y="0"/>
                    <a:pt x="124" y="0"/>
                  </a:cubicBezTo>
                  <a:cubicBezTo>
                    <a:pt x="5" y="0"/>
                    <a:pt x="5" y="0"/>
                    <a:pt x="5" y="0"/>
                  </a:cubicBezTo>
                  <a:cubicBezTo>
                    <a:pt x="2" y="0"/>
                    <a:pt x="0" y="1"/>
                    <a:pt x="1" y="4"/>
                  </a:cubicBezTo>
                  <a:cubicBezTo>
                    <a:pt x="21" y="65"/>
                    <a:pt x="21" y="65"/>
                    <a:pt x="21" y="65"/>
                  </a:cubicBezTo>
                  <a:cubicBezTo>
                    <a:pt x="21" y="67"/>
                    <a:pt x="25" y="69"/>
                    <a:pt x="28" y="69"/>
                  </a:cubicBezTo>
                  <a:cubicBezTo>
                    <a:pt x="146" y="69"/>
                    <a:pt x="146" y="69"/>
                    <a:pt x="146" y="69"/>
                  </a:cubicBezTo>
                  <a:cubicBezTo>
                    <a:pt x="149" y="69"/>
                    <a:pt x="151" y="67"/>
                    <a:pt x="151" y="65"/>
                  </a:cubicBezTo>
                  <a:lnTo>
                    <a:pt x="1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 name="Freeform 7"/>
            <p:cNvSpPr/>
            <p:nvPr/>
          </p:nvSpPr>
          <p:spPr bwMode="auto">
            <a:xfrm>
              <a:off x="575" y="822"/>
              <a:ext cx="184" cy="124"/>
            </a:xfrm>
            <a:custGeom>
              <a:avLst/>
              <a:gdLst>
                <a:gd name="T0" fmla="*/ 121 w 130"/>
                <a:gd name="T1" fmla="*/ 1 h 87"/>
                <a:gd name="T2" fmla="*/ 90 w 130"/>
                <a:gd name="T3" fmla="*/ 1 h 87"/>
                <a:gd name="T4" fmla="*/ 78 w 130"/>
                <a:gd name="T5" fmla="*/ 20 h 87"/>
                <a:gd name="T6" fmla="*/ 24 w 130"/>
                <a:gd name="T7" fmla="*/ 20 h 87"/>
                <a:gd name="T8" fmla="*/ 20 w 130"/>
                <a:gd name="T9" fmla="*/ 29 h 87"/>
                <a:gd name="T10" fmla="*/ 19 w 130"/>
                <a:gd name="T11" fmla="*/ 20 h 87"/>
                <a:gd name="T12" fmla="*/ 19 w 130"/>
                <a:gd name="T13" fmla="*/ 20 h 87"/>
                <a:gd name="T14" fmla="*/ 6 w 130"/>
                <a:gd name="T15" fmla="*/ 20 h 87"/>
                <a:gd name="T16" fmla="*/ 0 w 130"/>
                <a:gd name="T17" fmla="*/ 26 h 87"/>
                <a:gd name="T18" fmla="*/ 0 w 130"/>
                <a:gd name="T19" fmla="*/ 33 h 87"/>
                <a:gd name="T20" fmla="*/ 103 w 130"/>
                <a:gd name="T21" fmla="*/ 33 h 87"/>
                <a:gd name="T22" fmla="*/ 110 w 130"/>
                <a:gd name="T23" fmla="*/ 35 h 87"/>
                <a:gd name="T24" fmla="*/ 115 w 130"/>
                <a:gd name="T25" fmla="*/ 41 h 87"/>
                <a:gd name="T26" fmla="*/ 130 w 130"/>
                <a:gd name="T27" fmla="*/ 87 h 87"/>
                <a:gd name="T28" fmla="*/ 130 w 130"/>
                <a:gd name="T29" fmla="*/ 14 h 87"/>
                <a:gd name="T30" fmla="*/ 121 w 130"/>
                <a:gd name="T3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0" h="87">
                  <a:moveTo>
                    <a:pt x="121" y="1"/>
                  </a:moveTo>
                  <a:cubicBezTo>
                    <a:pt x="90" y="1"/>
                    <a:pt x="90" y="1"/>
                    <a:pt x="90" y="1"/>
                  </a:cubicBezTo>
                  <a:cubicBezTo>
                    <a:pt x="83" y="0"/>
                    <a:pt x="80" y="11"/>
                    <a:pt x="78" y="20"/>
                  </a:cubicBezTo>
                  <a:cubicBezTo>
                    <a:pt x="24" y="20"/>
                    <a:pt x="24" y="20"/>
                    <a:pt x="24" y="20"/>
                  </a:cubicBezTo>
                  <a:cubicBezTo>
                    <a:pt x="23" y="23"/>
                    <a:pt x="21" y="26"/>
                    <a:pt x="20" y="29"/>
                  </a:cubicBezTo>
                  <a:cubicBezTo>
                    <a:pt x="19" y="31"/>
                    <a:pt x="18" y="22"/>
                    <a:pt x="19" y="20"/>
                  </a:cubicBezTo>
                  <a:cubicBezTo>
                    <a:pt x="19" y="20"/>
                    <a:pt x="19" y="20"/>
                    <a:pt x="19" y="20"/>
                  </a:cubicBezTo>
                  <a:cubicBezTo>
                    <a:pt x="6" y="20"/>
                    <a:pt x="6" y="20"/>
                    <a:pt x="6" y="20"/>
                  </a:cubicBezTo>
                  <a:cubicBezTo>
                    <a:pt x="3" y="20"/>
                    <a:pt x="0" y="23"/>
                    <a:pt x="0" y="26"/>
                  </a:cubicBezTo>
                  <a:cubicBezTo>
                    <a:pt x="0" y="33"/>
                    <a:pt x="0" y="33"/>
                    <a:pt x="0" y="33"/>
                  </a:cubicBezTo>
                  <a:cubicBezTo>
                    <a:pt x="103" y="33"/>
                    <a:pt x="103" y="33"/>
                    <a:pt x="103" y="33"/>
                  </a:cubicBezTo>
                  <a:cubicBezTo>
                    <a:pt x="105" y="33"/>
                    <a:pt x="108" y="33"/>
                    <a:pt x="110" y="35"/>
                  </a:cubicBezTo>
                  <a:cubicBezTo>
                    <a:pt x="112" y="36"/>
                    <a:pt x="114" y="38"/>
                    <a:pt x="115" y="41"/>
                  </a:cubicBezTo>
                  <a:cubicBezTo>
                    <a:pt x="130" y="87"/>
                    <a:pt x="130" y="87"/>
                    <a:pt x="130" y="87"/>
                  </a:cubicBezTo>
                  <a:cubicBezTo>
                    <a:pt x="130" y="14"/>
                    <a:pt x="130" y="14"/>
                    <a:pt x="130" y="14"/>
                  </a:cubicBezTo>
                  <a:cubicBezTo>
                    <a:pt x="130" y="14"/>
                    <a:pt x="130" y="1"/>
                    <a:pt x="12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 name="Freeform 8"/>
            <p:cNvSpPr/>
            <p:nvPr/>
          </p:nvSpPr>
          <p:spPr bwMode="auto">
            <a:xfrm>
              <a:off x="982" y="716"/>
              <a:ext cx="151" cy="156"/>
            </a:xfrm>
            <a:custGeom>
              <a:avLst/>
              <a:gdLst>
                <a:gd name="T0" fmla="*/ 10 w 106"/>
                <a:gd name="T1" fmla="*/ 0 h 110"/>
                <a:gd name="T2" fmla="*/ 86 w 106"/>
                <a:gd name="T3" fmla="*/ 85 h 110"/>
                <a:gd name="T4" fmla="*/ 106 w 106"/>
                <a:gd name="T5" fmla="*/ 85 h 110"/>
                <a:gd name="T6" fmla="*/ 71 w 106"/>
                <a:gd name="T7" fmla="*/ 110 h 110"/>
                <a:gd name="T8" fmla="*/ 34 w 106"/>
                <a:gd name="T9" fmla="*/ 85 h 110"/>
                <a:gd name="T10" fmla="*/ 55 w 106"/>
                <a:gd name="T11" fmla="*/ 85 h 110"/>
                <a:gd name="T12" fmla="*/ 2 w 106"/>
                <a:gd name="T13" fmla="*/ 1 h 110"/>
                <a:gd name="T14" fmla="*/ 10 w 106"/>
                <a:gd name="T15" fmla="*/ 0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 h="110">
                  <a:moveTo>
                    <a:pt x="10" y="0"/>
                  </a:moveTo>
                  <a:cubicBezTo>
                    <a:pt x="95" y="10"/>
                    <a:pt x="86" y="85"/>
                    <a:pt x="86" y="85"/>
                  </a:cubicBezTo>
                  <a:cubicBezTo>
                    <a:pt x="106" y="85"/>
                    <a:pt x="106" y="85"/>
                    <a:pt x="106" y="85"/>
                  </a:cubicBezTo>
                  <a:cubicBezTo>
                    <a:pt x="71" y="110"/>
                    <a:pt x="71" y="110"/>
                    <a:pt x="71" y="110"/>
                  </a:cubicBezTo>
                  <a:cubicBezTo>
                    <a:pt x="34" y="85"/>
                    <a:pt x="34" y="85"/>
                    <a:pt x="34" y="85"/>
                  </a:cubicBezTo>
                  <a:cubicBezTo>
                    <a:pt x="55" y="85"/>
                    <a:pt x="55" y="85"/>
                    <a:pt x="55" y="85"/>
                  </a:cubicBezTo>
                  <a:cubicBezTo>
                    <a:pt x="55" y="85"/>
                    <a:pt x="71" y="31"/>
                    <a:pt x="2" y="1"/>
                  </a:cubicBezTo>
                  <a:cubicBezTo>
                    <a:pt x="0" y="0"/>
                    <a:pt x="8"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 name="Freeform 9"/>
            <p:cNvSpPr/>
            <p:nvPr/>
          </p:nvSpPr>
          <p:spPr bwMode="auto">
            <a:xfrm>
              <a:off x="965" y="876"/>
              <a:ext cx="215" cy="98"/>
            </a:xfrm>
            <a:custGeom>
              <a:avLst/>
              <a:gdLst>
                <a:gd name="T0" fmla="*/ 80 w 151"/>
                <a:gd name="T1" fmla="*/ 0 h 69"/>
                <a:gd name="T2" fmla="*/ 5 w 151"/>
                <a:gd name="T3" fmla="*/ 0 h 69"/>
                <a:gd name="T4" fmla="*/ 1 w 151"/>
                <a:gd name="T5" fmla="*/ 4 h 69"/>
                <a:gd name="T6" fmla="*/ 21 w 151"/>
                <a:gd name="T7" fmla="*/ 65 h 69"/>
                <a:gd name="T8" fmla="*/ 28 w 151"/>
                <a:gd name="T9" fmla="*/ 69 h 69"/>
                <a:gd name="T10" fmla="*/ 146 w 151"/>
                <a:gd name="T11" fmla="*/ 69 h 69"/>
                <a:gd name="T12" fmla="*/ 151 w 151"/>
                <a:gd name="T13" fmla="*/ 65 h 69"/>
                <a:gd name="T14" fmla="*/ 131 w 151"/>
                <a:gd name="T15" fmla="*/ 4 h 69"/>
                <a:gd name="T16" fmla="*/ 124 w 151"/>
                <a:gd name="T17" fmla="*/ 0 h 69"/>
                <a:gd name="T18" fmla="*/ 86 w 151"/>
                <a:gd name="T19" fmla="*/ 0 h 69"/>
                <a:gd name="T20" fmla="*/ 83 w 151"/>
                <a:gd name="T21" fmla="*/ 2 h 69"/>
                <a:gd name="T22" fmla="*/ 80 w 151"/>
                <a:gd name="T23"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1" h="69">
                  <a:moveTo>
                    <a:pt x="80" y="0"/>
                  </a:moveTo>
                  <a:cubicBezTo>
                    <a:pt x="5" y="0"/>
                    <a:pt x="5" y="0"/>
                    <a:pt x="5" y="0"/>
                  </a:cubicBezTo>
                  <a:cubicBezTo>
                    <a:pt x="2" y="0"/>
                    <a:pt x="0" y="2"/>
                    <a:pt x="1" y="4"/>
                  </a:cubicBezTo>
                  <a:cubicBezTo>
                    <a:pt x="21" y="65"/>
                    <a:pt x="21" y="65"/>
                    <a:pt x="21" y="65"/>
                  </a:cubicBezTo>
                  <a:cubicBezTo>
                    <a:pt x="21" y="67"/>
                    <a:pt x="25" y="69"/>
                    <a:pt x="28" y="69"/>
                  </a:cubicBezTo>
                  <a:cubicBezTo>
                    <a:pt x="146" y="69"/>
                    <a:pt x="146" y="69"/>
                    <a:pt x="146" y="69"/>
                  </a:cubicBezTo>
                  <a:cubicBezTo>
                    <a:pt x="149" y="69"/>
                    <a:pt x="151" y="67"/>
                    <a:pt x="151" y="65"/>
                  </a:cubicBezTo>
                  <a:cubicBezTo>
                    <a:pt x="131" y="4"/>
                    <a:pt x="131" y="4"/>
                    <a:pt x="131" y="4"/>
                  </a:cubicBezTo>
                  <a:cubicBezTo>
                    <a:pt x="130" y="2"/>
                    <a:pt x="127" y="0"/>
                    <a:pt x="124" y="0"/>
                  </a:cubicBezTo>
                  <a:cubicBezTo>
                    <a:pt x="86" y="0"/>
                    <a:pt x="86" y="0"/>
                    <a:pt x="86" y="0"/>
                  </a:cubicBezTo>
                  <a:cubicBezTo>
                    <a:pt x="83" y="2"/>
                    <a:pt x="83" y="2"/>
                    <a:pt x="83" y="2"/>
                  </a:cubicBezTo>
                  <a:lnTo>
                    <a:pt x="8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 name="Freeform 10"/>
            <p:cNvSpPr/>
            <p:nvPr/>
          </p:nvSpPr>
          <p:spPr bwMode="auto">
            <a:xfrm>
              <a:off x="1099" y="822"/>
              <a:ext cx="81" cy="123"/>
            </a:xfrm>
            <a:custGeom>
              <a:avLst/>
              <a:gdLst>
                <a:gd name="T0" fmla="*/ 0 w 57"/>
                <a:gd name="T1" fmla="*/ 32 h 86"/>
                <a:gd name="T2" fmla="*/ 30 w 57"/>
                <a:gd name="T3" fmla="*/ 32 h 86"/>
                <a:gd name="T4" fmla="*/ 37 w 57"/>
                <a:gd name="T5" fmla="*/ 34 h 86"/>
                <a:gd name="T6" fmla="*/ 42 w 57"/>
                <a:gd name="T7" fmla="*/ 40 h 86"/>
                <a:gd name="T8" fmla="*/ 57 w 57"/>
                <a:gd name="T9" fmla="*/ 86 h 86"/>
                <a:gd name="T10" fmla="*/ 57 w 57"/>
                <a:gd name="T11" fmla="*/ 13 h 86"/>
                <a:gd name="T12" fmla="*/ 48 w 57"/>
                <a:gd name="T13" fmla="*/ 0 h 86"/>
                <a:gd name="T14" fmla="*/ 17 w 57"/>
                <a:gd name="T15" fmla="*/ 0 h 86"/>
                <a:gd name="T16" fmla="*/ 9 w 57"/>
                <a:gd name="T17" fmla="*/ 6 h 86"/>
                <a:gd name="T18" fmla="*/ 38 w 57"/>
                <a:gd name="T19" fmla="*/ 6 h 86"/>
                <a:gd name="T20" fmla="*/ 0 w 57"/>
                <a:gd name="T21" fmla="*/ 3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86">
                  <a:moveTo>
                    <a:pt x="0" y="32"/>
                  </a:moveTo>
                  <a:cubicBezTo>
                    <a:pt x="30" y="32"/>
                    <a:pt x="30" y="32"/>
                    <a:pt x="30" y="32"/>
                  </a:cubicBezTo>
                  <a:cubicBezTo>
                    <a:pt x="32" y="32"/>
                    <a:pt x="35" y="33"/>
                    <a:pt x="37" y="34"/>
                  </a:cubicBezTo>
                  <a:cubicBezTo>
                    <a:pt x="39" y="35"/>
                    <a:pt x="41" y="37"/>
                    <a:pt x="42" y="40"/>
                  </a:cubicBezTo>
                  <a:cubicBezTo>
                    <a:pt x="57" y="86"/>
                    <a:pt x="57" y="86"/>
                    <a:pt x="57" y="86"/>
                  </a:cubicBezTo>
                  <a:cubicBezTo>
                    <a:pt x="57" y="13"/>
                    <a:pt x="57" y="13"/>
                    <a:pt x="57" y="13"/>
                  </a:cubicBezTo>
                  <a:cubicBezTo>
                    <a:pt x="57" y="13"/>
                    <a:pt x="57" y="0"/>
                    <a:pt x="48" y="0"/>
                  </a:cubicBezTo>
                  <a:cubicBezTo>
                    <a:pt x="17" y="0"/>
                    <a:pt x="17" y="0"/>
                    <a:pt x="17" y="0"/>
                  </a:cubicBezTo>
                  <a:cubicBezTo>
                    <a:pt x="14" y="0"/>
                    <a:pt x="11" y="2"/>
                    <a:pt x="9" y="6"/>
                  </a:cubicBezTo>
                  <a:cubicBezTo>
                    <a:pt x="38" y="6"/>
                    <a:pt x="38" y="6"/>
                    <a:pt x="38" y="6"/>
                  </a:cubicBezTo>
                  <a:lnTo>
                    <a:pt x="0"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 name="Freeform 11"/>
            <p:cNvSpPr/>
            <p:nvPr/>
          </p:nvSpPr>
          <p:spPr bwMode="auto">
            <a:xfrm>
              <a:off x="995" y="849"/>
              <a:ext cx="71" cy="19"/>
            </a:xfrm>
            <a:custGeom>
              <a:avLst/>
              <a:gdLst>
                <a:gd name="T0" fmla="*/ 6 w 50"/>
                <a:gd name="T1" fmla="*/ 0 h 13"/>
                <a:gd name="T2" fmla="*/ 0 w 50"/>
                <a:gd name="T3" fmla="*/ 6 h 13"/>
                <a:gd name="T4" fmla="*/ 0 w 50"/>
                <a:gd name="T5" fmla="*/ 13 h 13"/>
                <a:gd name="T6" fmla="*/ 50 w 50"/>
                <a:gd name="T7" fmla="*/ 13 h 13"/>
                <a:gd name="T8" fmla="*/ 31 w 50"/>
                <a:gd name="T9" fmla="*/ 0 h 13"/>
                <a:gd name="T10" fmla="*/ 6 w 50"/>
                <a:gd name="T11" fmla="*/ 0 h 13"/>
              </a:gdLst>
              <a:ahLst/>
              <a:cxnLst>
                <a:cxn ang="0">
                  <a:pos x="T0" y="T1"/>
                </a:cxn>
                <a:cxn ang="0">
                  <a:pos x="T2" y="T3"/>
                </a:cxn>
                <a:cxn ang="0">
                  <a:pos x="T4" y="T5"/>
                </a:cxn>
                <a:cxn ang="0">
                  <a:pos x="T6" y="T7"/>
                </a:cxn>
                <a:cxn ang="0">
                  <a:pos x="T8" y="T9"/>
                </a:cxn>
                <a:cxn ang="0">
                  <a:pos x="T10" y="T11"/>
                </a:cxn>
              </a:cxnLst>
              <a:rect l="0" t="0" r="r" b="b"/>
              <a:pathLst>
                <a:path w="50" h="13">
                  <a:moveTo>
                    <a:pt x="6" y="0"/>
                  </a:moveTo>
                  <a:cubicBezTo>
                    <a:pt x="3" y="0"/>
                    <a:pt x="0" y="3"/>
                    <a:pt x="0" y="6"/>
                  </a:cubicBezTo>
                  <a:cubicBezTo>
                    <a:pt x="0" y="13"/>
                    <a:pt x="0" y="13"/>
                    <a:pt x="0" y="13"/>
                  </a:cubicBezTo>
                  <a:cubicBezTo>
                    <a:pt x="50" y="13"/>
                    <a:pt x="50" y="13"/>
                    <a:pt x="50" y="13"/>
                  </a:cubicBezTo>
                  <a:cubicBezTo>
                    <a:pt x="31" y="0"/>
                    <a:pt x="31" y="0"/>
                    <a:pt x="31" y="0"/>
                  </a:cubicBez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 name="Freeform 12"/>
            <p:cNvSpPr>
              <a:spLocks noEditPoints="1"/>
            </p:cNvSpPr>
            <p:nvPr/>
          </p:nvSpPr>
          <p:spPr bwMode="auto">
            <a:xfrm>
              <a:off x="1397" y="740"/>
              <a:ext cx="193" cy="210"/>
            </a:xfrm>
            <a:custGeom>
              <a:avLst/>
              <a:gdLst>
                <a:gd name="T0" fmla="*/ 125 w 136"/>
                <a:gd name="T1" fmla="*/ 55 h 148"/>
                <a:gd name="T2" fmla="*/ 67 w 136"/>
                <a:gd name="T3" fmla="*/ 0 h 148"/>
                <a:gd name="T4" fmla="*/ 9 w 136"/>
                <a:gd name="T5" fmla="*/ 54 h 148"/>
                <a:gd name="T6" fmla="*/ 0 w 136"/>
                <a:gd name="T7" fmla="*/ 63 h 148"/>
                <a:gd name="T8" fmla="*/ 0 w 136"/>
                <a:gd name="T9" fmla="*/ 143 h 148"/>
                <a:gd name="T10" fmla="*/ 5 w 136"/>
                <a:gd name="T11" fmla="*/ 148 h 148"/>
                <a:gd name="T12" fmla="*/ 131 w 136"/>
                <a:gd name="T13" fmla="*/ 148 h 148"/>
                <a:gd name="T14" fmla="*/ 136 w 136"/>
                <a:gd name="T15" fmla="*/ 143 h 148"/>
                <a:gd name="T16" fmla="*/ 136 w 136"/>
                <a:gd name="T17" fmla="*/ 63 h 148"/>
                <a:gd name="T18" fmla="*/ 125 w 136"/>
                <a:gd name="T19" fmla="*/ 55 h 148"/>
                <a:gd name="T20" fmla="*/ 68 w 136"/>
                <a:gd name="T21" fmla="*/ 15 h 148"/>
                <a:gd name="T22" fmla="*/ 121 w 136"/>
                <a:gd name="T23" fmla="*/ 64 h 148"/>
                <a:gd name="T24" fmla="*/ 69 w 136"/>
                <a:gd name="T25" fmla="*/ 113 h 148"/>
                <a:gd name="T26" fmla="*/ 15 w 136"/>
                <a:gd name="T27" fmla="*/ 64 h 148"/>
                <a:gd name="T28" fmla="*/ 68 w 136"/>
                <a:gd name="T29" fmla="*/ 15 h 148"/>
                <a:gd name="T30" fmla="*/ 9 w 136"/>
                <a:gd name="T31" fmla="*/ 73 h 148"/>
                <a:gd name="T32" fmla="*/ 41 w 136"/>
                <a:gd name="T33" fmla="*/ 103 h 148"/>
                <a:gd name="T34" fmla="*/ 9 w 136"/>
                <a:gd name="T35" fmla="*/ 133 h 148"/>
                <a:gd name="T36" fmla="*/ 9 w 136"/>
                <a:gd name="T37" fmla="*/ 73 h 148"/>
                <a:gd name="T38" fmla="*/ 14 w 136"/>
                <a:gd name="T39" fmla="*/ 140 h 148"/>
                <a:gd name="T40" fmla="*/ 48 w 136"/>
                <a:gd name="T41" fmla="*/ 109 h 148"/>
                <a:gd name="T42" fmla="*/ 68 w 136"/>
                <a:gd name="T43" fmla="*/ 128 h 148"/>
                <a:gd name="T44" fmla="*/ 88 w 136"/>
                <a:gd name="T45" fmla="*/ 109 h 148"/>
                <a:gd name="T46" fmla="*/ 122 w 136"/>
                <a:gd name="T47" fmla="*/ 140 h 148"/>
                <a:gd name="T48" fmla="*/ 14 w 136"/>
                <a:gd name="T49" fmla="*/ 140 h 148"/>
                <a:gd name="T50" fmla="*/ 127 w 136"/>
                <a:gd name="T51" fmla="*/ 133 h 148"/>
                <a:gd name="T52" fmla="*/ 96 w 136"/>
                <a:gd name="T53" fmla="*/ 103 h 148"/>
                <a:gd name="T54" fmla="*/ 127 w 136"/>
                <a:gd name="T55" fmla="*/ 73 h 148"/>
                <a:gd name="T56" fmla="*/ 127 w 136"/>
                <a:gd name="T57" fmla="*/ 13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 h="148">
                  <a:moveTo>
                    <a:pt x="125" y="55"/>
                  </a:moveTo>
                  <a:cubicBezTo>
                    <a:pt x="67" y="0"/>
                    <a:pt x="67" y="0"/>
                    <a:pt x="67" y="0"/>
                  </a:cubicBezTo>
                  <a:cubicBezTo>
                    <a:pt x="9" y="54"/>
                    <a:pt x="9" y="54"/>
                    <a:pt x="9" y="54"/>
                  </a:cubicBezTo>
                  <a:cubicBezTo>
                    <a:pt x="2" y="54"/>
                    <a:pt x="0" y="58"/>
                    <a:pt x="0" y="63"/>
                  </a:cubicBezTo>
                  <a:cubicBezTo>
                    <a:pt x="0" y="143"/>
                    <a:pt x="0" y="143"/>
                    <a:pt x="0" y="143"/>
                  </a:cubicBezTo>
                  <a:cubicBezTo>
                    <a:pt x="0" y="146"/>
                    <a:pt x="2" y="148"/>
                    <a:pt x="5" y="148"/>
                  </a:cubicBezTo>
                  <a:cubicBezTo>
                    <a:pt x="131" y="148"/>
                    <a:pt x="131" y="148"/>
                    <a:pt x="131" y="148"/>
                  </a:cubicBezTo>
                  <a:cubicBezTo>
                    <a:pt x="134" y="148"/>
                    <a:pt x="136" y="146"/>
                    <a:pt x="136" y="143"/>
                  </a:cubicBezTo>
                  <a:cubicBezTo>
                    <a:pt x="136" y="63"/>
                    <a:pt x="136" y="63"/>
                    <a:pt x="136" y="63"/>
                  </a:cubicBezTo>
                  <a:cubicBezTo>
                    <a:pt x="136" y="60"/>
                    <a:pt x="134" y="54"/>
                    <a:pt x="125" y="55"/>
                  </a:cubicBezTo>
                  <a:close/>
                  <a:moveTo>
                    <a:pt x="68" y="15"/>
                  </a:moveTo>
                  <a:cubicBezTo>
                    <a:pt x="121" y="64"/>
                    <a:pt x="121" y="64"/>
                    <a:pt x="121" y="64"/>
                  </a:cubicBezTo>
                  <a:cubicBezTo>
                    <a:pt x="69" y="113"/>
                    <a:pt x="69" y="113"/>
                    <a:pt x="69" y="113"/>
                  </a:cubicBezTo>
                  <a:cubicBezTo>
                    <a:pt x="15" y="64"/>
                    <a:pt x="15" y="64"/>
                    <a:pt x="15" y="64"/>
                  </a:cubicBezTo>
                  <a:lnTo>
                    <a:pt x="68" y="15"/>
                  </a:lnTo>
                  <a:close/>
                  <a:moveTo>
                    <a:pt x="9" y="73"/>
                  </a:moveTo>
                  <a:cubicBezTo>
                    <a:pt x="41" y="103"/>
                    <a:pt x="41" y="103"/>
                    <a:pt x="41" y="103"/>
                  </a:cubicBezTo>
                  <a:cubicBezTo>
                    <a:pt x="9" y="133"/>
                    <a:pt x="9" y="133"/>
                    <a:pt x="9" y="133"/>
                  </a:cubicBezTo>
                  <a:lnTo>
                    <a:pt x="9" y="73"/>
                  </a:lnTo>
                  <a:close/>
                  <a:moveTo>
                    <a:pt x="14" y="140"/>
                  </a:moveTo>
                  <a:cubicBezTo>
                    <a:pt x="48" y="109"/>
                    <a:pt x="48" y="109"/>
                    <a:pt x="48" y="109"/>
                  </a:cubicBezTo>
                  <a:cubicBezTo>
                    <a:pt x="68" y="128"/>
                    <a:pt x="68" y="128"/>
                    <a:pt x="68" y="128"/>
                  </a:cubicBezTo>
                  <a:cubicBezTo>
                    <a:pt x="88" y="109"/>
                    <a:pt x="88" y="109"/>
                    <a:pt x="88" y="109"/>
                  </a:cubicBezTo>
                  <a:cubicBezTo>
                    <a:pt x="122" y="140"/>
                    <a:pt x="122" y="140"/>
                    <a:pt x="122" y="140"/>
                  </a:cubicBezTo>
                  <a:lnTo>
                    <a:pt x="14" y="140"/>
                  </a:lnTo>
                  <a:close/>
                  <a:moveTo>
                    <a:pt x="127" y="133"/>
                  </a:moveTo>
                  <a:cubicBezTo>
                    <a:pt x="96" y="103"/>
                    <a:pt x="96" y="103"/>
                    <a:pt x="96" y="103"/>
                  </a:cubicBezTo>
                  <a:cubicBezTo>
                    <a:pt x="127" y="73"/>
                    <a:pt x="127" y="73"/>
                    <a:pt x="127" y="73"/>
                  </a:cubicBezTo>
                  <a:lnTo>
                    <a:pt x="127" y="1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 name="Freeform 13"/>
            <p:cNvSpPr>
              <a:spLocks noEditPoints="1"/>
            </p:cNvSpPr>
            <p:nvPr/>
          </p:nvSpPr>
          <p:spPr bwMode="auto">
            <a:xfrm>
              <a:off x="1451" y="811"/>
              <a:ext cx="85" cy="73"/>
            </a:xfrm>
            <a:custGeom>
              <a:avLst/>
              <a:gdLst>
                <a:gd name="T0" fmla="*/ 30 w 60"/>
                <a:gd name="T1" fmla="*/ 51 h 51"/>
                <a:gd name="T2" fmla="*/ 31 w 60"/>
                <a:gd name="T3" fmla="*/ 50 h 51"/>
                <a:gd name="T4" fmla="*/ 29 w 60"/>
                <a:gd name="T5" fmla="*/ 50 h 51"/>
                <a:gd name="T6" fmla="*/ 30 w 60"/>
                <a:gd name="T7" fmla="*/ 51 h 51"/>
                <a:gd name="T8" fmla="*/ 56 w 60"/>
                <a:gd name="T9" fmla="*/ 0 h 51"/>
                <a:gd name="T10" fmla="*/ 5 w 60"/>
                <a:gd name="T11" fmla="*/ 0 h 51"/>
                <a:gd name="T12" fmla="*/ 0 w 60"/>
                <a:gd name="T13" fmla="*/ 0 h 51"/>
                <a:gd name="T14" fmla="*/ 0 w 60"/>
                <a:gd name="T15" fmla="*/ 18 h 51"/>
                <a:gd name="T16" fmla="*/ 0 w 60"/>
                <a:gd name="T17" fmla="*/ 24 h 51"/>
                <a:gd name="T18" fmla="*/ 7 w 60"/>
                <a:gd name="T19" fmla="*/ 31 h 51"/>
                <a:gd name="T20" fmla="*/ 31 w 60"/>
                <a:gd name="T21" fmla="*/ 31 h 51"/>
                <a:gd name="T22" fmla="*/ 32 w 60"/>
                <a:gd name="T23" fmla="*/ 32 h 51"/>
                <a:gd name="T24" fmla="*/ 31 w 60"/>
                <a:gd name="T25" fmla="*/ 34 h 51"/>
                <a:gd name="T26" fmla="*/ 12 w 60"/>
                <a:gd name="T27" fmla="*/ 34 h 51"/>
                <a:gd name="T28" fmla="*/ 16 w 60"/>
                <a:gd name="T29" fmla="*/ 39 h 51"/>
                <a:gd name="T30" fmla="*/ 44 w 60"/>
                <a:gd name="T31" fmla="*/ 39 h 51"/>
                <a:gd name="T32" fmla="*/ 60 w 60"/>
                <a:gd name="T33" fmla="*/ 24 h 51"/>
                <a:gd name="T34" fmla="*/ 60 w 60"/>
                <a:gd name="T35" fmla="*/ 18 h 51"/>
                <a:gd name="T36" fmla="*/ 60 w 60"/>
                <a:gd name="T37" fmla="*/ 0 h 51"/>
                <a:gd name="T38" fmla="*/ 56 w 60"/>
                <a:gd name="T39" fmla="*/ 0 h 51"/>
                <a:gd name="T40" fmla="*/ 54 w 60"/>
                <a:gd name="T41" fmla="*/ 26 h 51"/>
                <a:gd name="T42" fmla="*/ 6 w 60"/>
                <a:gd name="T43" fmla="*/ 26 h 51"/>
                <a:gd name="T44" fmla="*/ 5 w 60"/>
                <a:gd name="T45" fmla="*/ 25 h 51"/>
                <a:gd name="T46" fmla="*/ 6 w 60"/>
                <a:gd name="T47" fmla="*/ 23 h 51"/>
                <a:gd name="T48" fmla="*/ 54 w 60"/>
                <a:gd name="T49" fmla="*/ 23 h 51"/>
                <a:gd name="T50" fmla="*/ 55 w 60"/>
                <a:gd name="T51" fmla="*/ 25 h 51"/>
                <a:gd name="T52" fmla="*/ 54 w 60"/>
                <a:gd name="T53" fmla="*/ 26 h 51"/>
                <a:gd name="T54" fmla="*/ 54 w 60"/>
                <a:gd name="T55" fmla="*/ 19 h 51"/>
                <a:gd name="T56" fmla="*/ 6 w 60"/>
                <a:gd name="T57" fmla="*/ 19 h 51"/>
                <a:gd name="T58" fmla="*/ 5 w 60"/>
                <a:gd name="T59" fmla="*/ 17 h 51"/>
                <a:gd name="T60" fmla="*/ 6 w 60"/>
                <a:gd name="T61" fmla="*/ 15 h 51"/>
                <a:gd name="T62" fmla="*/ 54 w 60"/>
                <a:gd name="T63" fmla="*/ 15 h 51"/>
                <a:gd name="T64" fmla="*/ 55 w 60"/>
                <a:gd name="T65" fmla="*/ 17 h 51"/>
                <a:gd name="T66" fmla="*/ 54 w 60"/>
                <a:gd name="T67" fmla="*/ 19 h 51"/>
                <a:gd name="T68" fmla="*/ 54 w 60"/>
                <a:gd name="T69" fmla="*/ 11 h 51"/>
                <a:gd name="T70" fmla="*/ 6 w 60"/>
                <a:gd name="T71" fmla="*/ 11 h 51"/>
                <a:gd name="T72" fmla="*/ 5 w 60"/>
                <a:gd name="T73" fmla="*/ 9 h 51"/>
                <a:gd name="T74" fmla="*/ 6 w 60"/>
                <a:gd name="T75" fmla="*/ 7 h 51"/>
                <a:gd name="T76" fmla="*/ 54 w 60"/>
                <a:gd name="T77" fmla="*/ 7 h 51"/>
                <a:gd name="T78" fmla="*/ 55 w 60"/>
                <a:gd name="T79" fmla="*/ 9 h 51"/>
                <a:gd name="T80" fmla="*/ 54 w 60"/>
                <a:gd name="T81" fmla="*/ 11 h 51"/>
                <a:gd name="T82" fmla="*/ 25 w 60"/>
                <a:gd name="T83" fmla="*/ 47 h 51"/>
                <a:gd name="T84" fmla="*/ 35 w 60"/>
                <a:gd name="T85" fmla="*/ 47 h 51"/>
                <a:gd name="T86" fmla="*/ 39 w 60"/>
                <a:gd name="T87" fmla="*/ 43 h 51"/>
                <a:gd name="T88" fmla="*/ 21 w 60"/>
                <a:gd name="T89" fmla="*/ 43 h 51"/>
                <a:gd name="T90" fmla="*/ 25 w 60"/>
                <a:gd name="T91" fmla="*/ 4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0" h="51">
                  <a:moveTo>
                    <a:pt x="30" y="51"/>
                  </a:moveTo>
                  <a:cubicBezTo>
                    <a:pt x="31" y="50"/>
                    <a:pt x="31" y="50"/>
                    <a:pt x="31" y="50"/>
                  </a:cubicBezTo>
                  <a:cubicBezTo>
                    <a:pt x="29" y="50"/>
                    <a:pt x="29" y="50"/>
                    <a:pt x="29" y="50"/>
                  </a:cubicBezTo>
                  <a:lnTo>
                    <a:pt x="30" y="51"/>
                  </a:lnTo>
                  <a:close/>
                  <a:moveTo>
                    <a:pt x="56" y="0"/>
                  </a:moveTo>
                  <a:cubicBezTo>
                    <a:pt x="5" y="0"/>
                    <a:pt x="5" y="0"/>
                    <a:pt x="5" y="0"/>
                  </a:cubicBezTo>
                  <a:cubicBezTo>
                    <a:pt x="0" y="0"/>
                    <a:pt x="0" y="0"/>
                    <a:pt x="0" y="0"/>
                  </a:cubicBezTo>
                  <a:cubicBezTo>
                    <a:pt x="0" y="18"/>
                    <a:pt x="0" y="18"/>
                    <a:pt x="0" y="18"/>
                  </a:cubicBezTo>
                  <a:cubicBezTo>
                    <a:pt x="0" y="24"/>
                    <a:pt x="0" y="24"/>
                    <a:pt x="0" y="24"/>
                  </a:cubicBezTo>
                  <a:cubicBezTo>
                    <a:pt x="7" y="31"/>
                    <a:pt x="7" y="31"/>
                    <a:pt x="7" y="31"/>
                  </a:cubicBezTo>
                  <a:cubicBezTo>
                    <a:pt x="31" y="31"/>
                    <a:pt x="31" y="31"/>
                    <a:pt x="31" y="31"/>
                  </a:cubicBezTo>
                  <a:cubicBezTo>
                    <a:pt x="32" y="31"/>
                    <a:pt x="32" y="31"/>
                    <a:pt x="32" y="32"/>
                  </a:cubicBezTo>
                  <a:cubicBezTo>
                    <a:pt x="32" y="34"/>
                    <a:pt x="32" y="34"/>
                    <a:pt x="31" y="34"/>
                  </a:cubicBezTo>
                  <a:cubicBezTo>
                    <a:pt x="12" y="34"/>
                    <a:pt x="12" y="34"/>
                    <a:pt x="12" y="34"/>
                  </a:cubicBezTo>
                  <a:cubicBezTo>
                    <a:pt x="16" y="39"/>
                    <a:pt x="16" y="39"/>
                    <a:pt x="16" y="39"/>
                  </a:cubicBezTo>
                  <a:cubicBezTo>
                    <a:pt x="44" y="39"/>
                    <a:pt x="44" y="39"/>
                    <a:pt x="44" y="39"/>
                  </a:cubicBezTo>
                  <a:cubicBezTo>
                    <a:pt x="60" y="24"/>
                    <a:pt x="60" y="24"/>
                    <a:pt x="60" y="24"/>
                  </a:cubicBezTo>
                  <a:cubicBezTo>
                    <a:pt x="60" y="18"/>
                    <a:pt x="60" y="18"/>
                    <a:pt x="60" y="18"/>
                  </a:cubicBezTo>
                  <a:cubicBezTo>
                    <a:pt x="60" y="0"/>
                    <a:pt x="60" y="0"/>
                    <a:pt x="60" y="0"/>
                  </a:cubicBezTo>
                  <a:lnTo>
                    <a:pt x="56" y="0"/>
                  </a:lnTo>
                  <a:close/>
                  <a:moveTo>
                    <a:pt x="54" y="26"/>
                  </a:moveTo>
                  <a:cubicBezTo>
                    <a:pt x="6" y="26"/>
                    <a:pt x="6" y="26"/>
                    <a:pt x="6" y="26"/>
                  </a:cubicBezTo>
                  <a:cubicBezTo>
                    <a:pt x="6" y="26"/>
                    <a:pt x="5" y="26"/>
                    <a:pt x="5" y="25"/>
                  </a:cubicBezTo>
                  <a:cubicBezTo>
                    <a:pt x="5" y="23"/>
                    <a:pt x="6" y="23"/>
                    <a:pt x="6" y="23"/>
                  </a:cubicBezTo>
                  <a:cubicBezTo>
                    <a:pt x="54" y="23"/>
                    <a:pt x="54" y="23"/>
                    <a:pt x="54" y="23"/>
                  </a:cubicBezTo>
                  <a:cubicBezTo>
                    <a:pt x="54" y="23"/>
                    <a:pt x="55" y="23"/>
                    <a:pt x="55" y="25"/>
                  </a:cubicBezTo>
                  <a:cubicBezTo>
                    <a:pt x="55" y="26"/>
                    <a:pt x="54" y="26"/>
                    <a:pt x="54" y="26"/>
                  </a:cubicBezTo>
                  <a:close/>
                  <a:moveTo>
                    <a:pt x="54" y="19"/>
                  </a:moveTo>
                  <a:cubicBezTo>
                    <a:pt x="6" y="19"/>
                    <a:pt x="6" y="19"/>
                    <a:pt x="6" y="19"/>
                  </a:cubicBezTo>
                  <a:cubicBezTo>
                    <a:pt x="6" y="19"/>
                    <a:pt x="5" y="18"/>
                    <a:pt x="5" y="17"/>
                  </a:cubicBezTo>
                  <a:cubicBezTo>
                    <a:pt x="5" y="16"/>
                    <a:pt x="6" y="15"/>
                    <a:pt x="6" y="15"/>
                  </a:cubicBezTo>
                  <a:cubicBezTo>
                    <a:pt x="54" y="15"/>
                    <a:pt x="54" y="15"/>
                    <a:pt x="54" y="15"/>
                  </a:cubicBezTo>
                  <a:cubicBezTo>
                    <a:pt x="54" y="15"/>
                    <a:pt x="55" y="16"/>
                    <a:pt x="55" y="17"/>
                  </a:cubicBezTo>
                  <a:cubicBezTo>
                    <a:pt x="55" y="18"/>
                    <a:pt x="54" y="19"/>
                    <a:pt x="54" y="19"/>
                  </a:cubicBezTo>
                  <a:close/>
                  <a:moveTo>
                    <a:pt x="54" y="11"/>
                  </a:moveTo>
                  <a:cubicBezTo>
                    <a:pt x="6" y="11"/>
                    <a:pt x="6" y="11"/>
                    <a:pt x="6" y="11"/>
                  </a:cubicBezTo>
                  <a:cubicBezTo>
                    <a:pt x="6" y="11"/>
                    <a:pt x="5" y="10"/>
                    <a:pt x="5" y="9"/>
                  </a:cubicBezTo>
                  <a:cubicBezTo>
                    <a:pt x="5" y="8"/>
                    <a:pt x="6" y="7"/>
                    <a:pt x="6" y="7"/>
                  </a:cubicBezTo>
                  <a:cubicBezTo>
                    <a:pt x="54" y="7"/>
                    <a:pt x="54" y="7"/>
                    <a:pt x="54" y="7"/>
                  </a:cubicBezTo>
                  <a:cubicBezTo>
                    <a:pt x="54" y="7"/>
                    <a:pt x="55" y="8"/>
                    <a:pt x="55" y="9"/>
                  </a:cubicBezTo>
                  <a:cubicBezTo>
                    <a:pt x="55" y="10"/>
                    <a:pt x="54" y="11"/>
                    <a:pt x="54" y="11"/>
                  </a:cubicBezTo>
                  <a:close/>
                  <a:moveTo>
                    <a:pt x="25" y="47"/>
                  </a:moveTo>
                  <a:cubicBezTo>
                    <a:pt x="35" y="47"/>
                    <a:pt x="35" y="47"/>
                    <a:pt x="35" y="47"/>
                  </a:cubicBezTo>
                  <a:cubicBezTo>
                    <a:pt x="39" y="43"/>
                    <a:pt x="39" y="43"/>
                    <a:pt x="39" y="43"/>
                  </a:cubicBezTo>
                  <a:cubicBezTo>
                    <a:pt x="21" y="43"/>
                    <a:pt x="21" y="43"/>
                    <a:pt x="21" y="43"/>
                  </a:cubicBezTo>
                  <a:lnTo>
                    <a:pt x="25"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 name="Freeform 14"/>
            <p:cNvSpPr>
              <a:spLocks noEditPoints="1"/>
            </p:cNvSpPr>
            <p:nvPr/>
          </p:nvSpPr>
          <p:spPr bwMode="auto">
            <a:xfrm>
              <a:off x="1757" y="757"/>
              <a:ext cx="256" cy="199"/>
            </a:xfrm>
            <a:custGeom>
              <a:avLst/>
              <a:gdLst>
                <a:gd name="T0" fmla="*/ 53 w 180"/>
                <a:gd name="T1" fmla="*/ 140 h 140"/>
                <a:gd name="T2" fmla="*/ 133 w 180"/>
                <a:gd name="T3" fmla="*/ 134 h 140"/>
                <a:gd name="T4" fmla="*/ 47 w 180"/>
                <a:gd name="T5" fmla="*/ 102 h 140"/>
                <a:gd name="T6" fmla="*/ 63 w 180"/>
                <a:gd name="T7" fmla="*/ 106 h 140"/>
                <a:gd name="T8" fmla="*/ 118 w 180"/>
                <a:gd name="T9" fmla="*/ 108 h 140"/>
                <a:gd name="T10" fmla="*/ 63 w 180"/>
                <a:gd name="T11" fmla="*/ 110 h 140"/>
                <a:gd name="T12" fmla="*/ 63 w 180"/>
                <a:gd name="T13" fmla="*/ 106 h 140"/>
                <a:gd name="T14" fmla="*/ 117 w 180"/>
                <a:gd name="T15" fmla="*/ 113 h 140"/>
                <a:gd name="T16" fmla="*/ 117 w 180"/>
                <a:gd name="T17" fmla="*/ 116 h 140"/>
                <a:gd name="T18" fmla="*/ 62 w 180"/>
                <a:gd name="T19" fmla="*/ 115 h 140"/>
                <a:gd name="T20" fmla="*/ 63 w 180"/>
                <a:gd name="T21" fmla="*/ 119 h 140"/>
                <a:gd name="T22" fmla="*/ 118 w 180"/>
                <a:gd name="T23" fmla="*/ 121 h 140"/>
                <a:gd name="T24" fmla="*/ 63 w 180"/>
                <a:gd name="T25" fmla="*/ 122 h 140"/>
                <a:gd name="T26" fmla="*/ 63 w 180"/>
                <a:gd name="T27" fmla="*/ 119 h 140"/>
                <a:gd name="T28" fmla="*/ 117 w 180"/>
                <a:gd name="T29" fmla="*/ 125 h 140"/>
                <a:gd name="T30" fmla="*/ 117 w 180"/>
                <a:gd name="T31" fmla="*/ 129 h 140"/>
                <a:gd name="T32" fmla="*/ 62 w 180"/>
                <a:gd name="T33" fmla="*/ 127 h 140"/>
                <a:gd name="T34" fmla="*/ 63 w 180"/>
                <a:gd name="T35" fmla="*/ 132 h 140"/>
                <a:gd name="T36" fmla="*/ 118 w 180"/>
                <a:gd name="T37" fmla="*/ 134 h 140"/>
                <a:gd name="T38" fmla="*/ 63 w 180"/>
                <a:gd name="T39" fmla="*/ 135 h 140"/>
                <a:gd name="T40" fmla="*/ 63 w 180"/>
                <a:gd name="T41" fmla="*/ 132 h 140"/>
                <a:gd name="T42" fmla="*/ 126 w 180"/>
                <a:gd name="T43" fmla="*/ 0 h 140"/>
                <a:gd name="T44" fmla="*/ 47 w 180"/>
                <a:gd name="T45" fmla="*/ 6 h 140"/>
                <a:gd name="T46" fmla="*/ 133 w 180"/>
                <a:gd name="T47" fmla="*/ 38 h 140"/>
                <a:gd name="T48" fmla="*/ 167 w 180"/>
                <a:gd name="T49" fmla="*/ 38 h 140"/>
                <a:gd name="T50" fmla="*/ 133 w 180"/>
                <a:gd name="T51" fmla="*/ 61 h 140"/>
                <a:gd name="T52" fmla="*/ 53 w 180"/>
                <a:gd name="T53" fmla="*/ 67 h 140"/>
                <a:gd name="T54" fmla="*/ 47 w 180"/>
                <a:gd name="T55" fmla="*/ 38 h 140"/>
                <a:gd name="T56" fmla="*/ 0 w 180"/>
                <a:gd name="T57" fmla="*/ 74 h 140"/>
                <a:gd name="T58" fmla="*/ 30 w 180"/>
                <a:gd name="T59" fmla="*/ 112 h 140"/>
                <a:gd name="T60" fmla="*/ 35 w 180"/>
                <a:gd name="T61" fmla="*/ 94 h 140"/>
                <a:gd name="T62" fmla="*/ 150 w 180"/>
                <a:gd name="T63" fmla="*/ 98 h 140"/>
                <a:gd name="T64" fmla="*/ 168 w 180"/>
                <a:gd name="T65" fmla="*/ 112 h 140"/>
                <a:gd name="T66" fmla="*/ 167 w 180"/>
                <a:gd name="T67" fmla="*/ 38 h 140"/>
                <a:gd name="T68" fmla="*/ 17 w 180"/>
                <a:gd name="T69" fmla="*/ 46 h 140"/>
                <a:gd name="T70" fmla="*/ 29 w 180"/>
                <a:gd name="T71" fmla="*/ 46 h 140"/>
                <a:gd name="T72" fmla="*/ 147 w 180"/>
                <a:gd name="T73" fmla="*/ 49 h 140"/>
                <a:gd name="T74" fmla="*/ 147 w 180"/>
                <a:gd name="T75" fmla="*/ 42 h 140"/>
                <a:gd name="T76" fmla="*/ 147 w 180"/>
                <a:gd name="T77" fmla="*/ 49 h 140"/>
                <a:gd name="T78" fmla="*/ 154 w 180"/>
                <a:gd name="T79" fmla="*/ 46 h 140"/>
                <a:gd name="T80" fmla="*/ 162 w 180"/>
                <a:gd name="T81" fmla="*/ 4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0" h="140">
                  <a:moveTo>
                    <a:pt x="47" y="134"/>
                  </a:moveTo>
                  <a:cubicBezTo>
                    <a:pt x="47" y="137"/>
                    <a:pt x="50" y="140"/>
                    <a:pt x="53" y="140"/>
                  </a:cubicBezTo>
                  <a:cubicBezTo>
                    <a:pt x="126" y="140"/>
                    <a:pt x="126" y="140"/>
                    <a:pt x="126" y="140"/>
                  </a:cubicBezTo>
                  <a:cubicBezTo>
                    <a:pt x="130" y="140"/>
                    <a:pt x="133" y="137"/>
                    <a:pt x="133" y="134"/>
                  </a:cubicBezTo>
                  <a:cubicBezTo>
                    <a:pt x="133" y="102"/>
                    <a:pt x="133" y="102"/>
                    <a:pt x="133" y="102"/>
                  </a:cubicBezTo>
                  <a:cubicBezTo>
                    <a:pt x="47" y="102"/>
                    <a:pt x="47" y="102"/>
                    <a:pt x="47" y="102"/>
                  </a:cubicBezTo>
                  <a:lnTo>
                    <a:pt x="47" y="134"/>
                  </a:lnTo>
                  <a:close/>
                  <a:moveTo>
                    <a:pt x="63" y="106"/>
                  </a:moveTo>
                  <a:cubicBezTo>
                    <a:pt x="117" y="106"/>
                    <a:pt x="117" y="106"/>
                    <a:pt x="117" y="106"/>
                  </a:cubicBezTo>
                  <a:cubicBezTo>
                    <a:pt x="117" y="106"/>
                    <a:pt x="118" y="107"/>
                    <a:pt x="118" y="108"/>
                  </a:cubicBezTo>
                  <a:cubicBezTo>
                    <a:pt x="118" y="109"/>
                    <a:pt x="117" y="110"/>
                    <a:pt x="117" y="110"/>
                  </a:cubicBezTo>
                  <a:cubicBezTo>
                    <a:pt x="63" y="110"/>
                    <a:pt x="63" y="110"/>
                    <a:pt x="63" y="110"/>
                  </a:cubicBezTo>
                  <a:cubicBezTo>
                    <a:pt x="62" y="110"/>
                    <a:pt x="62" y="109"/>
                    <a:pt x="62" y="108"/>
                  </a:cubicBezTo>
                  <a:cubicBezTo>
                    <a:pt x="62" y="107"/>
                    <a:pt x="62" y="106"/>
                    <a:pt x="63" y="106"/>
                  </a:cubicBezTo>
                  <a:close/>
                  <a:moveTo>
                    <a:pt x="63" y="113"/>
                  </a:moveTo>
                  <a:cubicBezTo>
                    <a:pt x="117" y="113"/>
                    <a:pt x="117" y="113"/>
                    <a:pt x="117" y="113"/>
                  </a:cubicBezTo>
                  <a:cubicBezTo>
                    <a:pt x="117" y="113"/>
                    <a:pt x="118" y="114"/>
                    <a:pt x="118" y="115"/>
                  </a:cubicBezTo>
                  <a:cubicBezTo>
                    <a:pt x="118" y="116"/>
                    <a:pt x="117" y="116"/>
                    <a:pt x="117" y="116"/>
                  </a:cubicBezTo>
                  <a:cubicBezTo>
                    <a:pt x="63" y="116"/>
                    <a:pt x="63" y="116"/>
                    <a:pt x="63" y="116"/>
                  </a:cubicBezTo>
                  <a:cubicBezTo>
                    <a:pt x="62" y="116"/>
                    <a:pt x="62" y="116"/>
                    <a:pt x="62" y="115"/>
                  </a:cubicBezTo>
                  <a:cubicBezTo>
                    <a:pt x="62" y="114"/>
                    <a:pt x="62" y="113"/>
                    <a:pt x="63" y="113"/>
                  </a:cubicBezTo>
                  <a:close/>
                  <a:moveTo>
                    <a:pt x="63" y="119"/>
                  </a:moveTo>
                  <a:cubicBezTo>
                    <a:pt x="117" y="119"/>
                    <a:pt x="117" y="119"/>
                    <a:pt x="117" y="119"/>
                  </a:cubicBezTo>
                  <a:cubicBezTo>
                    <a:pt x="117" y="119"/>
                    <a:pt x="118" y="120"/>
                    <a:pt x="118" y="121"/>
                  </a:cubicBezTo>
                  <a:cubicBezTo>
                    <a:pt x="118" y="121"/>
                    <a:pt x="117" y="122"/>
                    <a:pt x="117" y="122"/>
                  </a:cubicBezTo>
                  <a:cubicBezTo>
                    <a:pt x="63" y="122"/>
                    <a:pt x="63" y="122"/>
                    <a:pt x="63" y="122"/>
                  </a:cubicBezTo>
                  <a:cubicBezTo>
                    <a:pt x="62" y="122"/>
                    <a:pt x="62" y="121"/>
                    <a:pt x="62" y="121"/>
                  </a:cubicBezTo>
                  <a:cubicBezTo>
                    <a:pt x="62" y="120"/>
                    <a:pt x="62" y="119"/>
                    <a:pt x="63" y="119"/>
                  </a:cubicBezTo>
                  <a:close/>
                  <a:moveTo>
                    <a:pt x="63" y="125"/>
                  </a:moveTo>
                  <a:cubicBezTo>
                    <a:pt x="117" y="125"/>
                    <a:pt x="117" y="125"/>
                    <a:pt x="117" y="125"/>
                  </a:cubicBezTo>
                  <a:cubicBezTo>
                    <a:pt x="117" y="125"/>
                    <a:pt x="118" y="126"/>
                    <a:pt x="118" y="127"/>
                  </a:cubicBezTo>
                  <a:cubicBezTo>
                    <a:pt x="118" y="128"/>
                    <a:pt x="117" y="129"/>
                    <a:pt x="117" y="129"/>
                  </a:cubicBezTo>
                  <a:cubicBezTo>
                    <a:pt x="63" y="129"/>
                    <a:pt x="63" y="129"/>
                    <a:pt x="63" y="129"/>
                  </a:cubicBezTo>
                  <a:cubicBezTo>
                    <a:pt x="62" y="129"/>
                    <a:pt x="62" y="128"/>
                    <a:pt x="62" y="127"/>
                  </a:cubicBezTo>
                  <a:cubicBezTo>
                    <a:pt x="62" y="126"/>
                    <a:pt x="62" y="125"/>
                    <a:pt x="63" y="125"/>
                  </a:cubicBezTo>
                  <a:close/>
                  <a:moveTo>
                    <a:pt x="63" y="132"/>
                  </a:moveTo>
                  <a:cubicBezTo>
                    <a:pt x="117" y="132"/>
                    <a:pt x="117" y="132"/>
                    <a:pt x="117" y="132"/>
                  </a:cubicBezTo>
                  <a:cubicBezTo>
                    <a:pt x="117" y="132"/>
                    <a:pt x="118" y="133"/>
                    <a:pt x="118" y="134"/>
                  </a:cubicBezTo>
                  <a:cubicBezTo>
                    <a:pt x="118" y="135"/>
                    <a:pt x="117" y="135"/>
                    <a:pt x="117" y="135"/>
                  </a:cubicBezTo>
                  <a:cubicBezTo>
                    <a:pt x="63" y="135"/>
                    <a:pt x="63" y="135"/>
                    <a:pt x="63" y="135"/>
                  </a:cubicBezTo>
                  <a:cubicBezTo>
                    <a:pt x="62" y="135"/>
                    <a:pt x="62" y="135"/>
                    <a:pt x="62" y="134"/>
                  </a:cubicBezTo>
                  <a:cubicBezTo>
                    <a:pt x="62" y="133"/>
                    <a:pt x="62" y="132"/>
                    <a:pt x="63" y="132"/>
                  </a:cubicBezTo>
                  <a:close/>
                  <a:moveTo>
                    <a:pt x="133" y="6"/>
                  </a:moveTo>
                  <a:cubicBezTo>
                    <a:pt x="133" y="3"/>
                    <a:pt x="130" y="0"/>
                    <a:pt x="126" y="0"/>
                  </a:cubicBezTo>
                  <a:cubicBezTo>
                    <a:pt x="53" y="0"/>
                    <a:pt x="53" y="0"/>
                    <a:pt x="53" y="0"/>
                  </a:cubicBezTo>
                  <a:cubicBezTo>
                    <a:pt x="50" y="0"/>
                    <a:pt x="47" y="3"/>
                    <a:pt x="47" y="6"/>
                  </a:cubicBezTo>
                  <a:cubicBezTo>
                    <a:pt x="47" y="38"/>
                    <a:pt x="47" y="38"/>
                    <a:pt x="47" y="38"/>
                  </a:cubicBezTo>
                  <a:cubicBezTo>
                    <a:pt x="133" y="38"/>
                    <a:pt x="133" y="38"/>
                    <a:pt x="133" y="38"/>
                  </a:cubicBezTo>
                  <a:lnTo>
                    <a:pt x="133" y="6"/>
                  </a:lnTo>
                  <a:close/>
                  <a:moveTo>
                    <a:pt x="167" y="38"/>
                  </a:moveTo>
                  <a:cubicBezTo>
                    <a:pt x="133" y="38"/>
                    <a:pt x="133" y="38"/>
                    <a:pt x="133" y="38"/>
                  </a:cubicBezTo>
                  <a:cubicBezTo>
                    <a:pt x="133" y="61"/>
                    <a:pt x="133" y="61"/>
                    <a:pt x="133" y="61"/>
                  </a:cubicBezTo>
                  <a:cubicBezTo>
                    <a:pt x="133" y="64"/>
                    <a:pt x="130" y="67"/>
                    <a:pt x="126" y="67"/>
                  </a:cubicBezTo>
                  <a:cubicBezTo>
                    <a:pt x="53" y="67"/>
                    <a:pt x="53" y="67"/>
                    <a:pt x="53" y="67"/>
                  </a:cubicBezTo>
                  <a:cubicBezTo>
                    <a:pt x="50" y="67"/>
                    <a:pt x="47" y="64"/>
                    <a:pt x="47" y="61"/>
                  </a:cubicBezTo>
                  <a:cubicBezTo>
                    <a:pt x="47" y="38"/>
                    <a:pt x="47" y="38"/>
                    <a:pt x="47" y="38"/>
                  </a:cubicBezTo>
                  <a:cubicBezTo>
                    <a:pt x="12" y="38"/>
                    <a:pt x="12" y="38"/>
                    <a:pt x="12" y="38"/>
                  </a:cubicBezTo>
                  <a:cubicBezTo>
                    <a:pt x="9" y="38"/>
                    <a:pt x="0" y="49"/>
                    <a:pt x="0" y="74"/>
                  </a:cubicBezTo>
                  <a:cubicBezTo>
                    <a:pt x="0" y="100"/>
                    <a:pt x="9" y="112"/>
                    <a:pt x="12" y="112"/>
                  </a:cubicBezTo>
                  <a:cubicBezTo>
                    <a:pt x="30" y="112"/>
                    <a:pt x="30" y="112"/>
                    <a:pt x="30" y="112"/>
                  </a:cubicBezTo>
                  <a:cubicBezTo>
                    <a:pt x="30" y="112"/>
                    <a:pt x="30" y="102"/>
                    <a:pt x="30" y="98"/>
                  </a:cubicBezTo>
                  <a:cubicBezTo>
                    <a:pt x="30" y="96"/>
                    <a:pt x="32" y="94"/>
                    <a:pt x="35" y="94"/>
                  </a:cubicBezTo>
                  <a:cubicBezTo>
                    <a:pt x="55" y="94"/>
                    <a:pt x="120" y="94"/>
                    <a:pt x="144" y="94"/>
                  </a:cubicBezTo>
                  <a:cubicBezTo>
                    <a:pt x="148" y="94"/>
                    <a:pt x="150" y="95"/>
                    <a:pt x="150" y="98"/>
                  </a:cubicBezTo>
                  <a:cubicBezTo>
                    <a:pt x="150" y="102"/>
                    <a:pt x="150" y="112"/>
                    <a:pt x="150" y="112"/>
                  </a:cubicBezTo>
                  <a:cubicBezTo>
                    <a:pt x="168" y="112"/>
                    <a:pt x="168" y="112"/>
                    <a:pt x="168" y="112"/>
                  </a:cubicBezTo>
                  <a:cubicBezTo>
                    <a:pt x="171" y="112"/>
                    <a:pt x="180" y="101"/>
                    <a:pt x="180" y="76"/>
                  </a:cubicBezTo>
                  <a:cubicBezTo>
                    <a:pt x="180" y="50"/>
                    <a:pt x="171" y="38"/>
                    <a:pt x="167" y="38"/>
                  </a:cubicBezTo>
                  <a:close/>
                  <a:moveTo>
                    <a:pt x="23" y="48"/>
                  </a:moveTo>
                  <a:cubicBezTo>
                    <a:pt x="19" y="48"/>
                    <a:pt x="17" y="47"/>
                    <a:pt x="17" y="46"/>
                  </a:cubicBezTo>
                  <a:cubicBezTo>
                    <a:pt x="17" y="45"/>
                    <a:pt x="19" y="44"/>
                    <a:pt x="23" y="44"/>
                  </a:cubicBezTo>
                  <a:cubicBezTo>
                    <a:pt x="26" y="44"/>
                    <a:pt x="29" y="45"/>
                    <a:pt x="29" y="46"/>
                  </a:cubicBezTo>
                  <a:cubicBezTo>
                    <a:pt x="29" y="47"/>
                    <a:pt x="26" y="48"/>
                    <a:pt x="23" y="48"/>
                  </a:cubicBezTo>
                  <a:close/>
                  <a:moveTo>
                    <a:pt x="147" y="49"/>
                  </a:moveTo>
                  <a:cubicBezTo>
                    <a:pt x="145" y="49"/>
                    <a:pt x="143" y="48"/>
                    <a:pt x="143" y="46"/>
                  </a:cubicBezTo>
                  <a:cubicBezTo>
                    <a:pt x="143" y="44"/>
                    <a:pt x="145" y="42"/>
                    <a:pt x="147" y="42"/>
                  </a:cubicBezTo>
                  <a:cubicBezTo>
                    <a:pt x="149" y="42"/>
                    <a:pt x="151" y="44"/>
                    <a:pt x="151" y="46"/>
                  </a:cubicBezTo>
                  <a:cubicBezTo>
                    <a:pt x="151" y="48"/>
                    <a:pt x="149" y="49"/>
                    <a:pt x="147" y="49"/>
                  </a:cubicBezTo>
                  <a:close/>
                  <a:moveTo>
                    <a:pt x="158" y="49"/>
                  </a:moveTo>
                  <a:cubicBezTo>
                    <a:pt x="156" y="49"/>
                    <a:pt x="154" y="48"/>
                    <a:pt x="154" y="46"/>
                  </a:cubicBezTo>
                  <a:cubicBezTo>
                    <a:pt x="154" y="44"/>
                    <a:pt x="156" y="42"/>
                    <a:pt x="158" y="42"/>
                  </a:cubicBezTo>
                  <a:cubicBezTo>
                    <a:pt x="160" y="42"/>
                    <a:pt x="162" y="44"/>
                    <a:pt x="162" y="46"/>
                  </a:cubicBezTo>
                  <a:cubicBezTo>
                    <a:pt x="162" y="48"/>
                    <a:pt x="160" y="49"/>
                    <a:pt x="158"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 name="Freeform 15"/>
            <p:cNvSpPr>
              <a:spLocks noEditPoints="1"/>
            </p:cNvSpPr>
            <p:nvPr/>
          </p:nvSpPr>
          <p:spPr bwMode="auto">
            <a:xfrm>
              <a:off x="2159" y="801"/>
              <a:ext cx="216" cy="142"/>
            </a:xfrm>
            <a:custGeom>
              <a:avLst/>
              <a:gdLst>
                <a:gd name="T0" fmla="*/ 36 w 152"/>
                <a:gd name="T1" fmla="*/ 45 h 100"/>
                <a:gd name="T2" fmla="*/ 34 w 152"/>
                <a:gd name="T3" fmla="*/ 53 h 100"/>
                <a:gd name="T4" fmla="*/ 32 w 152"/>
                <a:gd name="T5" fmla="*/ 70 h 100"/>
                <a:gd name="T6" fmla="*/ 40 w 152"/>
                <a:gd name="T7" fmla="*/ 70 h 100"/>
                <a:gd name="T8" fmla="*/ 39 w 152"/>
                <a:gd name="T9" fmla="*/ 49 h 100"/>
                <a:gd name="T10" fmla="*/ 41 w 152"/>
                <a:gd name="T11" fmla="*/ 53 h 100"/>
                <a:gd name="T12" fmla="*/ 38 w 152"/>
                <a:gd name="T13" fmla="*/ 43 h 100"/>
                <a:gd name="T14" fmla="*/ 27 w 152"/>
                <a:gd name="T15" fmla="*/ 40 h 100"/>
                <a:gd name="T16" fmla="*/ 34 w 152"/>
                <a:gd name="T17" fmla="*/ 43 h 100"/>
                <a:gd name="T18" fmla="*/ 14 w 152"/>
                <a:gd name="T19" fmla="*/ 0 h 100"/>
                <a:gd name="T20" fmla="*/ 0 w 152"/>
                <a:gd name="T21" fmla="*/ 86 h 100"/>
                <a:gd name="T22" fmla="*/ 138 w 152"/>
                <a:gd name="T23" fmla="*/ 100 h 100"/>
                <a:gd name="T24" fmla="*/ 152 w 152"/>
                <a:gd name="T25" fmla="*/ 14 h 100"/>
                <a:gd name="T26" fmla="*/ 89 w 152"/>
                <a:gd name="T27" fmla="*/ 17 h 100"/>
                <a:gd name="T28" fmla="*/ 123 w 152"/>
                <a:gd name="T29" fmla="*/ 20 h 100"/>
                <a:gd name="T30" fmla="*/ 89 w 152"/>
                <a:gd name="T31" fmla="*/ 23 h 100"/>
                <a:gd name="T32" fmla="*/ 89 w 152"/>
                <a:gd name="T33" fmla="*/ 17 h 100"/>
                <a:gd name="T34" fmla="*/ 48 w 152"/>
                <a:gd name="T35" fmla="*/ 25 h 100"/>
                <a:gd name="T36" fmla="*/ 24 w 152"/>
                <a:gd name="T37" fmla="*/ 25 h 100"/>
                <a:gd name="T38" fmla="*/ 36 w 152"/>
                <a:gd name="T39" fmla="*/ 75 h 100"/>
                <a:gd name="T40" fmla="*/ 27 w 152"/>
                <a:gd name="T41" fmla="*/ 38 h 100"/>
                <a:gd name="T42" fmla="*/ 45 w 152"/>
                <a:gd name="T43" fmla="*/ 38 h 100"/>
                <a:gd name="T44" fmla="*/ 36 w 152"/>
                <a:gd name="T45" fmla="*/ 75 h 100"/>
                <a:gd name="T46" fmla="*/ 72 w 152"/>
                <a:gd name="T47" fmla="*/ 82 h 100"/>
                <a:gd name="T48" fmla="*/ 72 w 152"/>
                <a:gd name="T49" fmla="*/ 78 h 100"/>
                <a:gd name="T50" fmla="*/ 140 w 152"/>
                <a:gd name="T51" fmla="*/ 80 h 100"/>
                <a:gd name="T52" fmla="*/ 139 w 152"/>
                <a:gd name="T53" fmla="*/ 74 h 100"/>
                <a:gd name="T54" fmla="*/ 70 w 152"/>
                <a:gd name="T55" fmla="*/ 72 h 100"/>
                <a:gd name="T56" fmla="*/ 139 w 152"/>
                <a:gd name="T57" fmla="*/ 70 h 100"/>
                <a:gd name="T58" fmla="*/ 139 w 152"/>
                <a:gd name="T59" fmla="*/ 74 h 100"/>
                <a:gd name="T60" fmla="*/ 72 w 152"/>
                <a:gd name="T61" fmla="*/ 66 h 100"/>
                <a:gd name="T62" fmla="*/ 72 w 152"/>
                <a:gd name="T63" fmla="*/ 63 h 100"/>
                <a:gd name="T64" fmla="*/ 140 w 152"/>
                <a:gd name="T65" fmla="*/ 65 h 100"/>
                <a:gd name="T66" fmla="*/ 139 w 152"/>
                <a:gd name="T67" fmla="*/ 51 h 100"/>
                <a:gd name="T68" fmla="*/ 70 w 152"/>
                <a:gd name="T69" fmla="*/ 49 h 100"/>
                <a:gd name="T70" fmla="*/ 139 w 152"/>
                <a:gd name="T71" fmla="*/ 47 h 100"/>
                <a:gd name="T72" fmla="*/ 139 w 152"/>
                <a:gd name="T73" fmla="*/ 51 h 100"/>
                <a:gd name="T74" fmla="*/ 72 w 152"/>
                <a:gd name="T75" fmla="*/ 43 h 100"/>
                <a:gd name="T76" fmla="*/ 72 w 152"/>
                <a:gd name="T77" fmla="*/ 39 h 100"/>
                <a:gd name="T78" fmla="*/ 140 w 152"/>
                <a:gd name="T79" fmla="*/ 4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2" h="100">
                  <a:moveTo>
                    <a:pt x="39" y="49"/>
                  </a:moveTo>
                  <a:cubicBezTo>
                    <a:pt x="39" y="47"/>
                    <a:pt x="38" y="45"/>
                    <a:pt x="36" y="45"/>
                  </a:cubicBezTo>
                  <a:cubicBezTo>
                    <a:pt x="35" y="45"/>
                    <a:pt x="33" y="47"/>
                    <a:pt x="33" y="49"/>
                  </a:cubicBezTo>
                  <a:cubicBezTo>
                    <a:pt x="33" y="51"/>
                    <a:pt x="34" y="52"/>
                    <a:pt x="34" y="53"/>
                  </a:cubicBezTo>
                  <a:cubicBezTo>
                    <a:pt x="34" y="54"/>
                    <a:pt x="34" y="54"/>
                    <a:pt x="34" y="54"/>
                  </a:cubicBezTo>
                  <a:cubicBezTo>
                    <a:pt x="32" y="70"/>
                    <a:pt x="32" y="70"/>
                    <a:pt x="32" y="70"/>
                  </a:cubicBezTo>
                  <a:cubicBezTo>
                    <a:pt x="36" y="72"/>
                    <a:pt x="36" y="72"/>
                    <a:pt x="36" y="72"/>
                  </a:cubicBezTo>
                  <a:cubicBezTo>
                    <a:pt x="40" y="70"/>
                    <a:pt x="40" y="70"/>
                    <a:pt x="40" y="70"/>
                  </a:cubicBezTo>
                  <a:cubicBezTo>
                    <a:pt x="38" y="53"/>
                    <a:pt x="38" y="53"/>
                    <a:pt x="38" y="53"/>
                  </a:cubicBezTo>
                  <a:cubicBezTo>
                    <a:pt x="39" y="53"/>
                    <a:pt x="39" y="51"/>
                    <a:pt x="39" y="49"/>
                  </a:cubicBezTo>
                  <a:close/>
                  <a:moveTo>
                    <a:pt x="38" y="43"/>
                  </a:moveTo>
                  <a:cubicBezTo>
                    <a:pt x="41" y="46"/>
                    <a:pt x="41" y="53"/>
                    <a:pt x="41" y="53"/>
                  </a:cubicBezTo>
                  <a:cubicBezTo>
                    <a:pt x="45" y="40"/>
                    <a:pt x="45" y="40"/>
                    <a:pt x="45" y="40"/>
                  </a:cubicBezTo>
                  <a:cubicBezTo>
                    <a:pt x="45" y="40"/>
                    <a:pt x="42" y="43"/>
                    <a:pt x="38" y="43"/>
                  </a:cubicBezTo>
                  <a:close/>
                  <a:moveTo>
                    <a:pt x="34" y="43"/>
                  </a:moveTo>
                  <a:cubicBezTo>
                    <a:pt x="30" y="43"/>
                    <a:pt x="27" y="40"/>
                    <a:pt x="27" y="40"/>
                  </a:cubicBezTo>
                  <a:cubicBezTo>
                    <a:pt x="31" y="53"/>
                    <a:pt x="31" y="53"/>
                    <a:pt x="31" y="53"/>
                  </a:cubicBezTo>
                  <a:cubicBezTo>
                    <a:pt x="31" y="53"/>
                    <a:pt x="31" y="46"/>
                    <a:pt x="34" y="43"/>
                  </a:cubicBezTo>
                  <a:close/>
                  <a:moveTo>
                    <a:pt x="138" y="0"/>
                  </a:moveTo>
                  <a:cubicBezTo>
                    <a:pt x="14" y="0"/>
                    <a:pt x="14" y="0"/>
                    <a:pt x="14" y="0"/>
                  </a:cubicBezTo>
                  <a:cubicBezTo>
                    <a:pt x="6" y="0"/>
                    <a:pt x="0" y="6"/>
                    <a:pt x="0" y="14"/>
                  </a:cubicBezTo>
                  <a:cubicBezTo>
                    <a:pt x="0" y="86"/>
                    <a:pt x="0" y="86"/>
                    <a:pt x="0" y="86"/>
                  </a:cubicBezTo>
                  <a:cubicBezTo>
                    <a:pt x="0" y="94"/>
                    <a:pt x="6" y="100"/>
                    <a:pt x="14" y="100"/>
                  </a:cubicBezTo>
                  <a:cubicBezTo>
                    <a:pt x="138" y="100"/>
                    <a:pt x="138" y="100"/>
                    <a:pt x="138" y="100"/>
                  </a:cubicBezTo>
                  <a:cubicBezTo>
                    <a:pt x="146" y="100"/>
                    <a:pt x="152" y="94"/>
                    <a:pt x="152" y="86"/>
                  </a:cubicBezTo>
                  <a:cubicBezTo>
                    <a:pt x="152" y="14"/>
                    <a:pt x="152" y="14"/>
                    <a:pt x="152" y="14"/>
                  </a:cubicBezTo>
                  <a:cubicBezTo>
                    <a:pt x="152" y="6"/>
                    <a:pt x="146" y="0"/>
                    <a:pt x="138" y="0"/>
                  </a:cubicBezTo>
                  <a:close/>
                  <a:moveTo>
                    <a:pt x="89" y="17"/>
                  </a:moveTo>
                  <a:cubicBezTo>
                    <a:pt x="122" y="17"/>
                    <a:pt x="122" y="17"/>
                    <a:pt x="122" y="17"/>
                  </a:cubicBezTo>
                  <a:cubicBezTo>
                    <a:pt x="122" y="17"/>
                    <a:pt x="123" y="19"/>
                    <a:pt x="123" y="20"/>
                  </a:cubicBezTo>
                  <a:cubicBezTo>
                    <a:pt x="123" y="22"/>
                    <a:pt x="122" y="23"/>
                    <a:pt x="122" y="23"/>
                  </a:cubicBezTo>
                  <a:cubicBezTo>
                    <a:pt x="89" y="23"/>
                    <a:pt x="89" y="23"/>
                    <a:pt x="89" y="23"/>
                  </a:cubicBezTo>
                  <a:cubicBezTo>
                    <a:pt x="88" y="23"/>
                    <a:pt x="88" y="22"/>
                    <a:pt x="88" y="20"/>
                  </a:cubicBezTo>
                  <a:cubicBezTo>
                    <a:pt x="88" y="19"/>
                    <a:pt x="88" y="17"/>
                    <a:pt x="89" y="17"/>
                  </a:cubicBezTo>
                  <a:close/>
                  <a:moveTo>
                    <a:pt x="36" y="14"/>
                  </a:moveTo>
                  <a:cubicBezTo>
                    <a:pt x="43" y="14"/>
                    <a:pt x="48" y="19"/>
                    <a:pt x="48" y="25"/>
                  </a:cubicBezTo>
                  <a:cubicBezTo>
                    <a:pt x="48" y="32"/>
                    <a:pt x="43" y="37"/>
                    <a:pt x="36" y="37"/>
                  </a:cubicBezTo>
                  <a:cubicBezTo>
                    <a:pt x="30" y="37"/>
                    <a:pt x="24" y="32"/>
                    <a:pt x="24" y="25"/>
                  </a:cubicBezTo>
                  <a:cubicBezTo>
                    <a:pt x="24" y="19"/>
                    <a:pt x="30" y="14"/>
                    <a:pt x="36" y="14"/>
                  </a:cubicBezTo>
                  <a:close/>
                  <a:moveTo>
                    <a:pt x="36" y="75"/>
                  </a:moveTo>
                  <a:cubicBezTo>
                    <a:pt x="22" y="75"/>
                    <a:pt x="11" y="96"/>
                    <a:pt x="11" y="75"/>
                  </a:cubicBezTo>
                  <a:cubicBezTo>
                    <a:pt x="11" y="58"/>
                    <a:pt x="18" y="43"/>
                    <a:pt x="27" y="38"/>
                  </a:cubicBezTo>
                  <a:cubicBezTo>
                    <a:pt x="30" y="40"/>
                    <a:pt x="33" y="41"/>
                    <a:pt x="36" y="41"/>
                  </a:cubicBezTo>
                  <a:cubicBezTo>
                    <a:pt x="39" y="41"/>
                    <a:pt x="42" y="40"/>
                    <a:pt x="45" y="38"/>
                  </a:cubicBezTo>
                  <a:cubicBezTo>
                    <a:pt x="55" y="43"/>
                    <a:pt x="62" y="58"/>
                    <a:pt x="62" y="75"/>
                  </a:cubicBezTo>
                  <a:cubicBezTo>
                    <a:pt x="62" y="96"/>
                    <a:pt x="50" y="75"/>
                    <a:pt x="36" y="75"/>
                  </a:cubicBezTo>
                  <a:close/>
                  <a:moveTo>
                    <a:pt x="139" y="82"/>
                  </a:moveTo>
                  <a:cubicBezTo>
                    <a:pt x="72" y="82"/>
                    <a:pt x="72" y="82"/>
                    <a:pt x="72" y="82"/>
                  </a:cubicBezTo>
                  <a:cubicBezTo>
                    <a:pt x="71" y="82"/>
                    <a:pt x="70" y="81"/>
                    <a:pt x="70" y="80"/>
                  </a:cubicBezTo>
                  <a:cubicBezTo>
                    <a:pt x="70" y="79"/>
                    <a:pt x="71" y="78"/>
                    <a:pt x="72" y="78"/>
                  </a:cubicBezTo>
                  <a:cubicBezTo>
                    <a:pt x="139" y="78"/>
                    <a:pt x="139" y="78"/>
                    <a:pt x="139" y="78"/>
                  </a:cubicBezTo>
                  <a:cubicBezTo>
                    <a:pt x="140" y="78"/>
                    <a:pt x="140" y="79"/>
                    <a:pt x="140" y="80"/>
                  </a:cubicBezTo>
                  <a:cubicBezTo>
                    <a:pt x="140" y="81"/>
                    <a:pt x="140" y="82"/>
                    <a:pt x="139" y="82"/>
                  </a:cubicBezTo>
                  <a:close/>
                  <a:moveTo>
                    <a:pt x="139" y="74"/>
                  </a:moveTo>
                  <a:cubicBezTo>
                    <a:pt x="72" y="74"/>
                    <a:pt x="72" y="74"/>
                    <a:pt x="72" y="74"/>
                  </a:cubicBezTo>
                  <a:cubicBezTo>
                    <a:pt x="71" y="74"/>
                    <a:pt x="70" y="73"/>
                    <a:pt x="70" y="72"/>
                  </a:cubicBezTo>
                  <a:cubicBezTo>
                    <a:pt x="70" y="71"/>
                    <a:pt x="71" y="70"/>
                    <a:pt x="72" y="70"/>
                  </a:cubicBezTo>
                  <a:cubicBezTo>
                    <a:pt x="139" y="70"/>
                    <a:pt x="139" y="70"/>
                    <a:pt x="139" y="70"/>
                  </a:cubicBezTo>
                  <a:cubicBezTo>
                    <a:pt x="140" y="70"/>
                    <a:pt x="140" y="71"/>
                    <a:pt x="140" y="72"/>
                  </a:cubicBezTo>
                  <a:cubicBezTo>
                    <a:pt x="140" y="73"/>
                    <a:pt x="140" y="74"/>
                    <a:pt x="139" y="74"/>
                  </a:cubicBezTo>
                  <a:close/>
                  <a:moveTo>
                    <a:pt x="139" y="66"/>
                  </a:moveTo>
                  <a:cubicBezTo>
                    <a:pt x="72" y="66"/>
                    <a:pt x="72" y="66"/>
                    <a:pt x="72" y="66"/>
                  </a:cubicBezTo>
                  <a:cubicBezTo>
                    <a:pt x="71" y="66"/>
                    <a:pt x="70" y="66"/>
                    <a:pt x="70" y="65"/>
                  </a:cubicBezTo>
                  <a:cubicBezTo>
                    <a:pt x="70" y="63"/>
                    <a:pt x="71" y="63"/>
                    <a:pt x="72" y="63"/>
                  </a:cubicBezTo>
                  <a:cubicBezTo>
                    <a:pt x="139" y="63"/>
                    <a:pt x="139" y="63"/>
                    <a:pt x="139" y="63"/>
                  </a:cubicBezTo>
                  <a:cubicBezTo>
                    <a:pt x="140" y="63"/>
                    <a:pt x="140" y="63"/>
                    <a:pt x="140" y="65"/>
                  </a:cubicBezTo>
                  <a:cubicBezTo>
                    <a:pt x="140" y="66"/>
                    <a:pt x="140" y="66"/>
                    <a:pt x="139" y="66"/>
                  </a:cubicBezTo>
                  <a:close/>
                  <a:moveTo>
                    <a:pt x="139" y="51"/>
                  </a:moveTo>
                  <a:cubicBezTo>
                    <a:pt x="72" y="51"/>
                    <a:pt x="72" y="51"/>
                    <a:pt x="72" y="51"/>
                  </a:cubicBezTo>
                  <a:cubicBezTo>
                    <a:pt x="71" y="51"/>
                    <a:pt x="70" y="50"/>
                    <a:pt x="70" y="49"/>
                  </a:cubicBezTo>
                  <a:cubicBezTo>
                    <a:pt x="70" y="48"/>
                    <a:pt x="71" y="47"/>
                    <a:pt x="72" y="47"/>
                  </a:cubicBezTo>
                  <a:cubicBezTo>
                    <a:pt x="139" y="47"/>
                    <a:pt x="139" y="47"/>
                    <a:pt x="139" y="47"/>
                  </a:cubicBezTo>
                  <a:cubicBezTo>
                    <a:pt x="140" y="47"/>
                    <a:pt x="140" y="48"/>
                    <a:pt x="140" y="49"/>
                  </a:cubicBezTo>
                  <a:cubicBezTo>
                    <a:pt x="140" y="50"/>
                    <a:pt x="140" y="51"/>
                    <a:pt x="139" y="51"/>
                  </a:cubicBezTo>
                  <a:close/>
                  <a:moveTo>
                    <a:pt x="139" y="43"/>
                  </a:moveTo>
                  <a:cubicBezTo>
                    <a:pt x="72" y="43"/>
                    <a:pt x="72" y="43"/>
                    <a:pt x="72" y="43"/>
                  </a:cubicBezTo>
                  <a:cubicBezTo>
                    <a:pt x="71" y="43"/>
                    <a:pt x="70" y="42"/>
                    <a:pt x="70" y="41"/>
                  </a:cubicBezTo>
                  <a:cubicBezTo>
                    <a:pt x="70" y="40"/>
                    <a:pt x="71" y="39"/>
                    <a:pt x="72" y="39"/>
                  </a:cubicBezTo>
                  <a:cubicBezTo>
                    <a:pt x="139" y="39"/>
                    <a:pt x="139" y="39"/>
                    <a:pt x="139" y="39"/>
                  </a:cubicBezTo>
                  <a:cubicBezTo>
                    <a:pt x="140" y="39"/>
                    <a:pt x="140" y="40"/>
                    <a:pt x="140" y="41"/>
                  </a:cubicBezTo>
                  <a:cubicBezTo>
                    <a:pt x="140" y="42"/>
                    <a:pt x="140" y="43"/>
                    <a:pt x="139"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 name="Freeform 16"/>
            <p:cNvSpPr/>
            <p:nvPr/>
          </p:nvSpPr>
          <p:spPr bwMode="auto">
            <a:xfrm>
              <a:off x="2192" y="770"/>
              <a:ext cx="214" cy="142"/>
            </a:xfrm>
            <a:custGeom>
              <a:avLst/>
              <a:gdLst>
                <a:gd name="T0" fmla="*/ 139 w 151"/>
                <a:gd name="T1" fmla="*/ 100 h 100"/>
                <a:gd name="T2" fmla="*/ 139 w 151"/>
                <a:gd name="T3" fmla="*/ 98 h 100"/>
                <a:gd name="T4" fmla="*/ 139 w 151"/>
                <a:gd name="T5" fmla="*/ 25 h 100"/>
                <a:gd name="T6" fmla="*/ 126 w 151"/>
                <a:gd name="T7" fmla="*/ 11 h 100"/>
                <a:gd name="T8" fmla="*/ 2 w 151"/>
                <a:gd name="T9" fmla="*/ 11 h 100"/>
                <a:gd name="T10" fmla="*/ 0 w 151"/>
                <a:gd name="T11" fmla="*/ 11 h 100"/>
                <a:gd name="T12" fmla="*/ 13 w 151"/>
                <a:gd name="T13" fmla="*/ 0 h 100"/>
                <a:gd name="T14" fmla="*/ 137 w 151"/>
                <a:gd name="T15" fmla="*/ 0 h 100"/>
                <a:gd name="T16" fmla="*/ 151 w 151"/>
                <a:gd name="T17" fmla="*/ 14 h 100"/>
                <a:gd name="T18" fmla="*/ 151 w 151"/>
                <a:gd name="T19" fmla="*/ 86 h 100"/>
                <a:gd name="T20" fmla="*/ 139 w 151"/>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1" h="100">
                  <a:moveTo>
                    <a:pt x="139" y="100"/>
                  </a:moveTo>
                  <a:cubicBezTo>
                    <a:pt x="139" y="99"/>
                    <a:pt x="139" y="98"/>
                    <a:pt x="139" y="98"/>
                  </a:cubicBezTo>
                  <a:cubicBezTo>
                    <a:pt x="139" y="25"/>
                    <a:pt x="139" y="25"/>
                    <a:pt x="139" y="25"/>
                  </a:cubicBezTo>
                  <a:cubicBezTo>
                    <a:pt x="139" y="17"/>
                    <a:pt x="134" y="11"/>
                    <a:pt x="126" y="11"/>
                  </a:cubicBezTo>
                  <a:cubicBezTo>
                    <a:pt x="2" y="11"/>
                    <a:pt x="2" y="11"/>
                    <a:pt x="2" y="11"/>
                  </a:cubicBezTo>
                  <a:cubicBezTo>
                    <a:pt x="1" y="11"/>
                    <a:pt x="0" y="11"/>
                    <a:pt x="0" y="11"/>
                  </a:cubicBezTo>
                  <a:cubicBezTo>
                    <a:pt x="1" y="5"/>
                    <a:pt x="6" y="0"/>
                    <a:pt x="13" y="0"/>
                  </a:cubicBezTo>
                  <a:cubicBezTo>
                    <a:pt x="137" y="0"/>
                    <a:pt x="137" y="0"/>
                    <a:pt x="137" y="0"/>
                  </a:cubicBezTo>
                  <a:cubicBezTo>
                    <a:pt x="145" y="0"/>
                    <a:pt x="151" y="6"/>
                    <a:pt x="151" y="14"/>
                  </a:cubicBezTo>
                  <a:cubicBezTo>
                    <a:pt x="151" y="86"/>
                    <a:pt x="151" y="86"/>
                    <a:pt x="151" y="86"/>
                  </a:cubicBezTo>
                  <a:cubicBezTo>
                    <a:pt x="151" y="93"/>
                    <a:pt x="146" y="99"/>
                    <a:pt x="139" y="1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 name="Freeform 17"/>
            <p:cNvSpPr/>
            <p:nvPr/>
          </p:nvSpPr>
          <p:spPr bwMode="auto">
            <a:xfrm>
              <a:off x="2566" y="750"/>
              <a:ext cx="202" cy="202"/>
            </a:xfrm>
            <a:custGeom>
              <a:avLst/>
              <a:gdLst>
                <a:gd name="T0" fmla="*/ 138 w 142"/>
                <a:gd name="T1" fmla="*/ 134 h 142"/>
                <a:gd name="T2" fmla="*/ 8 w 142"/>
                <a:gd name="T3" fmla="*/ 134 h 142"/>
                <a:gd name="T4" fmla="*/ 8 w 142"/>
                <a:gd name="T5" fmla="*/ 4 h 142"/>
                <a:gd name="T6" fmla="*/ 6 w 142"/>
                <a:gd name="T7" fmla="*/ 0 h 142"/>
                <a:gd name="T8" fmla="*/ 3 w 142"/>
                <a:gd name="T9" fmla="*/ 0 h 142"/>
                <a:gd name="T10" fmla="*/ 0 w 142"/>
                <a:gd name="T11" fmla="*/ 4 h 142"/>
                <a:gd name="T12" fmla="*/ 0 w 142"/>
                <a:gd name="T13" fmla="*/ 136 h 142"/>
                <a:gd name="T14" fmla="*/ 0 w 142"/>
                <a:gd name="T15" fmla="*/ 138 h 142"/>
                <a:gd name="T16" fmla="*/ 0 w 142"/>
                <a:gd name="T17" fmla="*/ 139 h 142"/>
                <a:gd name="T18" fmla="*/ 1 w 142"/>
                <a:gd name="T19" fmla="*/ 141 h 142"/>
                <a:gd name="T20" fmla="*/ 3 w 142"/>
                <a:gd name="T21" fmla="*/ 142 h 142"/>
                <a:gd name="T22" fmla="*/ 5 w 142"/>
                <a:gd name="T23" fmla="*/ 142 h 142"/>
                <a:gd name="T24" fmla="*/ 6 w 142"/>
                <a:gd name="T25" fmla="*/ 142 h 142"/>
                <a:gd name="T26" fmla="*/ 138 w 142"/>
                <a:gd name="T27" fmla="*/ 142 h 142"/>
                <a:gd name="T28" fmla="*/ 142 w 142"/>
                <a:gd name="T29" fmla="*/ 139 h 142"/>
                <a:gd name="T30" fmla="*/ 142 w 142"/>
                <a:gd name="T31" fmla="*/ 136 h 142"/>
                <a:gd name="T32" fmla="*/ 138 w 142"/>
                <a:gd name="T33" fmla="*/ 1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2" h="142">
                  <a:moveTo>
                    <a:pt x="138" y="134"/>
                  </a:moveTo>
                  <a:cubicBezTo>
                    <a:pt x="8" y="134"/>
                    <a:pt x="8" y="134"/>
                    <a:pt x="8" y="134"/>
                  </a:cubicBezTo>
                  <a:cubicBezTo>
                    <a:pt x="8" y="4"/>
                    <a:pt x="8" y="4"/>
                    <a:pt x="8" y="4"/>
                  </a:cubicBezTo>
                  <a:cubicBezTo>
                    <a:pt x="8" y="2"/>
                    <a:pt x="7" y="0"/>
                    <a:pt x="6" y="0"/>
                  </a:cubicBezTo>
                  <a:cubicBezTo>
                    <a:pt x="3" y="0"/>
                    <a:pt x="3" y="0"/>
                    <a:pt x="3" y="0"/>
                  </a:cubicBezTo>
                  <a:cubicBezTo>
                    <a:pt x="1" y="0"/>
                    <a:pt x="0" y="2"/>
                    <a:pt x="0" y="4"/>
                  </a:cubicBezTo>
                  <a:cubicBezTo>
                    <a:pt x="0" y="136"/>
                    <a:pt x="0" y="136"/>
                    <a:pt x="0" y="136"/>
                  </a:cubicBezTo>
                  <a:cubicBezTo>
                    <a:pt x="0" y="138"/>
                    <a:pt x="0" y="138"/>
                    <a:pt x="0" y="138"/>
                  </a:cubicBezTo>
                  <a:cubicBezTo>
                    <a:pt x="0" y="139"/>
                    <a:pt x="0" y="139"/>
                    <a:pt x="0" y="139"/>
                  </a:cubicBezTo>
                  <a:cubicBezTo>
                    <a:pt x="0" y="140"/>
                    <a:pt x="1" y="141"/>
                    <a:pt x="1" y="141"/>
                  </a:cubicBezTo>
                  <a:cubicBezTo>
                    <a:pt x="2" y="141"/>
                    <a:pt x="2" y="142"/>
                    <a:pt x="3" y="142"/>
                  </a:cubicBezTo>
                  <a:cubicBezTo>
                    <a:pt x="5" y="142"/>
                    <a:pt x="5" y="142"/>
                    <a:pt x="5" y="142"/>
                  </a:cubicBezTo>
                  <a:cubicBezTo>
                    <a:pt x="6" y="142"/>
                    <a:pt x="6" y="142"/>
                    <a:pt x="6" y="142"/>
                  </a:cubicBezTo>
                  <a:cubicBezTo>
                    <a:pt x="138" y="142"/>
                    <a:pt x="138" y="142"/>
                    <a:pt x="138" y="142"/>
                  </a:cubicBezTo>
                  <a:cubicBezTo>
                    <a:pt x="140" y="142"/>
                    <a:pt x="142" y="141"/>
                    <a:pt x="142" y="139"/>
                  </a:cubicBezTo>
                  <a:cubicBezTo>
                    <a:pt x="142" y="136"/>
                    <a:pt x="142" y="136"/>
                    <a:pt x="142" y="136"/>
                  </a:cubicBezTo>
                  <a:cubicBezTo>
                    <a:pt x="142" y="135"/>
                    <a:pt x="140" y="134"/>
                    <a:pt x="138" y="1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9" name="Freeform 18"/>
            <p:cNvSpPr/>
            <p:nvPr/>
          </p:nvSpPr>
          <p:spPr bwMode="auto">
            <a:xfrm>
              <a:off x="2586" y="761"/>
              <a:ext cx="185" cy="168"/>
            </a:xfrm>
            <a:custGeom>
              <a:avLst/>
              <a:gdLst>
                <a:gd name="T0" fmla="*/ 130 w 130"/>
                <a:gd name="T1" fmla="*/ 0 h 118"/>
                <a:gd name="T2" fmla="*/ 109 w 130"/>
                <a:gd name="T3" fmla="*/ 17 h 118"/>
                <a:gd name="T4" fmla="*/ 116 w 130"/>
                <a:gd name="T5" fmla="*/ 17 h 118"/>
                <a:gd name="T6" fmla="*/ 69 w 130"/>
                <a:gd name="T7" fmla="*/ 108 h 118"/>
                <a:gd name="T8" fmla="*/ 31 w 130"/>
                <a:gd name="T9" fmla="*/ 75 h 118"/>
                <a:gd name="T10" fmla="*/ 28 w 130"/>
                <a:gd name="T11" fmla="*/ 74 h 118"/>
                <a:gd name="T12" fmla="*/ 25 w 130"/>
                <a:gd name="T13" fmla="*/ 76 h 118"/>
                <a:gd name="T14" fmla="*/ 1 w 130"/>
                <a:gd name="T15" fmla="*/ 112 h 118"/>
                <a:gd name="T16" fmla="*/ 2 w 130"/>
                <a:gd name="T17" fmla="*/ 117 h 118"/>
                <a:gd name="T18" fmla="*/ 4 w 130"/>
                <a:gd name="T19" fmla="*/ 118 h 118"/>
                <a:gd name="T20" fmla="*/ 7 w 130"/>
                <a:gd name="T21" fmla="*/ 116 h 118"/>
                <a:gd name="T22" fmla="*/ 7 w 130"/>
                <a:gd name="T23" fmla="*/ 116 h 118"/>
                <a:gd name="T24" fmla="*/ 29 w 130"/>
                <a:gd name="T25" fmla="*/ 83 h 118"/>
                <a:gd name="T26" fmla="*/ 68 w 130"/>
                <a:gd name="T27" fmla="*/ 116 h 118"/>
                <a:gd name="T28" fmla="*/ 71 w 130"/>
                <a:gd name="T29" fmla="*/ 117 h 118"/>
                <a:gd name="T30" fmla="*/ 73 w 130"/>
                <a:gd name="T31" fmla="*/ 115 h 118"/>
                <a:gd name="T32" fmla="*/ 123 w 130"/>
                <a:gd name="T33" fmla="*/ 21 h 118"/>
                <a:gd name="T34" fmla="*/ 127 w 130"/>
                <a:gd name="T35" fmla="*/ 26 h 118"/>
                <a:gd name="T36" fmla="*/ 130 w 130"/>
                <a:gd name="T37"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0" h="118">
                  <a:moveTo>
                    <a:pt x="130" y="0"/>
                  </a:moveTo>
                  <a:cubicBezTo>
                    <a:pt x="109" y="17"/>
                    <a:pt x="109" y="17"/>
                    <a:pt x="109" y="17"/>
                  </a:cubicBezTo>
                  <a:cubicBezTo>
                    <a:pt x="116" y="17"/>
                    <a:pt x="116" y="17"/>
                    <a:pt x="116" y="17"/>
                  </a:cubicBezTo>
                  <a:cubicBezTo>
                    <a:pt x="69" y="108"/>
                    <a:pt x="69" y="108"/>
                    <a:pt x="69" y="108"/>
                  </a:cubicBezTo>
                  <a:cubicBezTo>
                    <a:pt x="31" y="75"/>
                    <a:pt x="31" y="75"/>
                    <a:pt x="31" y="75"/>
                  </a:cubicBezTo>
                  <a:cubicBezTo>
                    <a:pt x="30" y="75"/>
                    <a:pt x="29" y="74"/>
                    <a:pt x="28" y="74"/>
                  </a:cubicBezTo>
                  <a:cubicBezTo>
                    <a:pt x="27" y="75"/>
                    <a:pt x="26" y="75"/>
                    <a:pt x="25" y="76"/>
                  </a:cubicBezTo>
                  <a:cubicBezTo>
                    <a:pt x="1" y="112"/>
                    <a:pt x="1" y="112"/>
                    <a:pt x="1" y="112"/>
                  </a:cubicBezTo>
                  <a:cubicBezTo>
                    <a:pt x="0" y="114"/>
                    <a:pt x="1" y="116"/>
                    <a:pt x="2" y="117"/>
                  </a:cubicBezTo>
                  <a:cubicBezTo>
                    <a:pt x="3" y="117"/>
                    <a:pt x="4" y="118"/>
                    <a:pt x="4" y="118"/>
                  </a:cubicBezTo>
                  <a:cubicBezTo>
                    <a:pt x="5" y="118"/>
                    <a:pt x="6" y="117"/>
                    <a:pt x="7" y="116"/>
                  </a:cubicBezTo>
                  <a:cubicBezTo>
                    <a:pt x="7" y="116"/>
                    <a:pt x="7" y="116"/>
                    <a:pt x="7" y="116"/>
                  </a:cubicBezTo>
                  <a:cubicBezTo>
                    <a:pt x="29" y="83"/>
                    <a:pt x="29" y="83"/>
                    <a:pt x="29" y="83"/>
                  </a:cubicBezTo>
                  <a:cubicBezTo>
                    <a:pt x="68" y="116"/>
                    <a:pt x="68" y="116"/>
                    <a:pt x="68" y="116"/>
                  </a:cubicBezTo>
                  <a:cubicBezTo>
                    <a:pt x="68" y="117"/>
                    <a:pt x="69" y="117"/>
                    <a:pt x="71" y="117"/>
                  </a:cubicBezTo>
                  <a:cubicBezTo>
                    <a:pt x="72" y="117"/>
                    <a:pt x="72" y="116"/>
                    <a:pt x="73" y="115"/>
                  </a:cubicBezTo>
                  <a:cubicBezTo>
                    <a:pt x="123" y="21"/>
                    <a:pt x="123" y="21"/>
                    <a:pt x="123" y="21"/>
                  </a:cubicBezTo>
                  <a:cubicBezTo>
                    <a:pt x="127" y="26"/>
                    <a:pt x="127" y="26"/>
                    <a:pt x="127" y="26"/>
                  </a:cubicBezTo>
                  <a:lnTo>
                    <a:pt x="13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0" name="Freeform 19"/>
            <p:cNvSpPr/>
            <p:nvPr/>
          </p:nvSpPr>
          <p:spPr bwMode="auto">
            <a:xfrm>
              <a:off x="2582" y="922"/>
              <a:ext cx="3" cy="7"/>
            </a:xfrm>
            <a:custGeom>
              <a:avLst/>
              <a:gdLst>
                <a:gd name="T0" fmla="*/ 0 w 2"/>
                <a:gd name="T1" fmla="*/ 0 h 5"/>
                <a:gd name="T2" fmla="*/ 0 w 2"/>
                <a:gd name="T3" fmla="*/ 2 h 5"/>
                <a:gd name="T4" fmla="*/ 2 w 2"/>
                <a:gd name="T5" fmla="*/ 5 h 5"/>
                <a:gd name="T6" fmla="*/ 0 w 2"/>
                <a:gd name="T7" fmla="*/ 2 h 5"/>
                <a:gd name="T8" fmla="*/ 0 w 2"/>
                <a:gd name="T9" fmla="*/ 0 h 5"/>
              </a:gdLst>
              <a:ahLst/>
              <a:cxnLst>
                <a:cxn ang="0">
                  <a:pos x="T0" y="T1"/>
                </a:cxn>
                <a:cxn ang="0">
                  <a:pos x="T2" y="T3"/>
                </a:cxn>
                <a:cxn ang="0">
                  <a:pos x="T4" y="T5"/>
                </a:cxn>
                <a:cxn ang="0">
                  <a:pos x="T6" y="T7"/>
                </a:cxn>
                <a:cxn ang="0">
                  <a:pos x="T8" y="T9"/>
                </a:cxn>
              </a:cxnLst>
              <a:rect l="0" t="0" r="r" b="b"/>
              <a:pathLst>
                <a:path w="2" h="5">
                  <a:moveTo>
                    <a:pt x="0" y="0"/>
                  </a:moveTo>
                  <a:cubicBezTo>
                    <a:pt x="0" y="0"/>
                    <a:pt x="0" y="1"/>
                    <a:pt x="0" y="2"/>
                  </a:cubicBezTo>
                  <a:cubicBezTo>
                    <a:pt x="0" y="4"/>
                    <a:pt x="1" y="5"/>
                    <a:pt x="2" y="5"/>
                  </a:cubicBezTo>
                  <a:cubicBezTo>
                    <a:pt x="1" y="5"/>
                    <a:pt x="1" y="3"/>
                    <a:pt x="0" y="2"/>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1" name="Freeform 20"/>
            <p:cNvSpPr/>
            <p:nvPr/>
          </p:nvSpPr>
          <p:spPr bwMode="auto">
            <a:xfrm>
              <a:off x="2691" y="919"/>
              <a:ext cx="71" cy="11"/>
            </a:xfrm>
            <a:custGeom>
              <a:avLst/>
              <a:gdLst>
                <a:gd name="T0" fmla="*/ 0 w 50"/>
                <a:gd name="T1" fmla="*/ 8 h 8"/>
                <a:gd name="T2" fmla="*/ 47 w 50"/>
                <a:gd name="T3" fmla="*/ 8 h 8"/>
                <a:gd name="T4" fmla="*/ 50 w 50"/>
                <a:gd name="T5" fmla="*/ 4 h 8"/>
                <a:gd name="T6" fmla="*/ 47 w 50"/>
                <a:gd name="T7" fmla="*/ 0 h 8"/>
                <a:gd name="T8" fmla="*/ 4 w 50"/>
                <a:gd name="T9" fmla="*/ 0 h 8"/>
                <a:gd name="T10" fmla="*/ 2 w 50"/>
                <a:gd name="T11" fmla="*/ 5 h 8"/>
                <a:gd name="T12" fmla="*/ 0 w 5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0" h="8">
                  <a:moveTo>
                    <a:pt x="0" y="8"/>
                  </a:moveTo>
                  <a:cubicBezTo>
                    <a:pt x="47" y="8"/>
                    <a:pt x="47" y="8"/>
                    <a:pt x="47" y="8"/>
                  </a:cubicBezTo>
                  <a:cubicBezTo>
                    <a:pt x="49" y="8"/>
                    <a:pt x="50" y="6"/>
                    <a:pt x="50" y="4"/>
                  </a:cubicBezTo>
                  <a:cubicBezTo>
                    <a:pt x="50" y="2"/>
                    <a:pt x="49" y="0"/>
                    <a:pt x="47" y="0"/>
                  </a:cubicBezTo>
                  <a:cubicBezTo>
                    <a:pt x="4" y="0"/>
                    <a:pt x="4" y="0"/>
                    <a:pt x="4" y="0"/>
                  </a:cubicBezTo>
                  <a:cubicBezTo>
                    <a:pt x="2" y="5"/>
                    <a:pt x="2" y="5"/>
                    <a:pt x="2" y="5"/>
                  </a:cubicBezTo>
                  <a:cubicBezTo>
                    <a:pt x="1" y="6"/>
                    <a:pt x="1" y="7"/>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2" name="Freeform 21"/>
            <p:cNvSpPr/>
            <p:nvPr/>
          </p:nvSpPr>
          <p:spPr bwMode="auto">
            <a:xfrm>
              <a:off x="2599" y="919"/>
              <a:ext cx="80" cy="11"/>
            </a:xfrm>
            <a:custGeom>
              <a:avLst/>
              <a:gdLst>
                <a:gd name="T0" fmla="*/ 48 w 56"/>
                <a:gd name="T1" fmla="*/ 0 h 8"/>
                <a:gd name="T2" fmla="*/ 5 w 56"/>
                <a:gd name="T3" fmla="*/ 0 h 8"/>
                <a:gd name="T4" fmla="*/ 1 w 56"/>
                <a:gd name="T5" fmla="*/ 7 h 8"/>
                <a:gd name="T6" fmla="*/ 0 w 56"/>
                <a:gd name="T7" fmla="*/ 8 h 8"/>
                <a:gd name="T8" fmla="*/ 56 w 56"/>
                <a:gd name="T9" fmla="*/ 8 h 8"/>
                <a:gd name="T10" fmla="*/ 56 w 56"/>
                <a:gd name="T11" fmla="*/ 7 h 8"/>
                <a:gd name="T12" fmla="*/ 48 w 5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48" y="0"/>
                  </a:moveTo>
                  <a:cubicBezTo>
                    <a:pt x="5" y="0"/>
                    <a:pt x="5" y="0"/>
                    <a:pt x="5" y="0"/>
                  </a:cubicBezTo>
                  <a:cubicBezTo>
                    <a:pt x="1" y="7"/>
                    <a:pt x="1" y="7"/>
                    <a:pt x="1" y="7"/>
                  </a:cubicBezTo>
                  <a:cubicBezTo>
                    <a:pt x="1" y="7"/>
                    <a:pt x="0" y="7"/>
                    <a:pt x="0" y="8"/>
                  </a:cubicBezTo>
                  <a:cubicBezTo>
                    <a:pt x="56" y="8"/>
                    <a:pt x="56" y="8"/>
                    <a:pt x="56" y="8"/>
                  </a:cubicBezTo>
                  <a:cubicBezTo>
                    <a:pt x="56" y="7"/>
                    <a:pt x="56" y="7"/>
                    <a:pt x="56" y="7"/>
                  </a:cubicBezTo>
                  <a:lnTo>
                    <a:pt x="4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3" name="Freeform 22"/>
            <p:cNvSpPr/>
            <p:nvPr/>
          </p:nvSpPr>
          <p:spPr bwMode="auto">
            <a:xfrm>
              <a:off x="2679" y="903"/>
              <a:ext cx="5" cy="5"/>
            </a:xfrm>
            <a:custGeom>
              <a:avLst/>
              <a:gdLst>
                <a:gd name="T0" fmla="*/ 4 w 5"/>
                <a:gd name="T1" fmla="*/ 5 h 5"/>
                <a:gd name="T2" fmla="*/ 5 w 5"/>
                <a:gd name="T3" fmla="*/ 0 h 5"/>
                <a:gd name="T4" fmla="*/ 0 w 5"/>
                <a:gd name="T5" fmla="*/ 0 h 5"/>
                <a:gd name="T6" fmla="*/ 4 w 5"/>
                <a:gd name="T7" fmla="*/ 5 h 5"/>
              </a:gdLst>
              <a:ahLst/>
              <a:cxnLst>
                <a:cxn ang="0">
                  <a:pos x="T0" y="T1"/>
                </a:cxn>
                <a:cxn ang="0">
                  <a:pos x="T2" y="T3"/>
                </a:cxn>
                <a:cxn ang="0">
                  <a:pos x="T4" y="T5"/>
                </a:cxn>
                <a:cxn ang="0">
                  <a:pos x="T6" y="T7"/>
                </a:cxn>
              </a:cxnLst>
              <a:rect l="0" t="0" r="r" b="b"/>
              <a:pathLst>
                <a:path w="5" h="5">
                  <a:moveTo>
                    <a:pt x="4" y="5"/>
                  </a:moveTo>
                  <a:lnTo>
                    <a:pt x="5" y="0"/>
                  </a:lnTo>
                  <a:lnTo>
                    <a:pt x="0" y="0"/>
                  </a:lnTo>
                  <a:lnTo>
                    <a:pt x="4"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4" name="Freeform 23"/>
            <p:cNvSpPr/>
            <p:nvPr/>
          </p:nvSpPr>
          <p:spPr bwMode="auto">
            <a:xfrm>
              <a:off x="2582" y="889"/>
              <a:ext cx="21" cy="10"/>
            </a:xfrm>
            <a:custGeom>
              <a:avLst/>
              <a:gdLst>
                <a:gd name="T0" fmla="*/ 3 w 15"/>
                <a:gd name="T1" fmla="*/ 0 h 7"/>
                <a:gd name="T2" fmla="*/ 0 w 15"/>
                <a:gd name="T3" fmla="*/ 3 h 7"/>
                <a:gd name="T4" fmla="*/ 3 w 15"/>
                <a:gd name="T5" fmla="*/ 7 h 7"/>
                <a:gd name="T6" fmla="*/ 11 w 15"/>
                <a:gd name="T7" fmla="*/ 7 h 7"/>
                <a:gd name="T8" fmla="*/ 15 w 15"/>
                <a:gd name="T9" fmla="*/ 0 h 7"/>
                <a:gd name="T10" fmla="*/ 3 w 15"/>
                <a:gd name="T11" fmla="*/ 0 h 7"/>
              </a:gdLst>
              <a:ahLst/>
              <a:cxnLst>
                <a:cxn ang="0">
                  <a:pos x="T0" y="T1"/>
                </a:cxn>
                <a:cxn ang="0">
                  <a:pos x="T2" y="T3"/>
                </a:cxn>
                <a:cxn ang="0">
                  <a:pos x="T4" y="T5"/>
                </a:cxn>
                <a:cxn ang="0">
                  <a:pos x="T6" y="T7"/>
                </a:cxn>
                <a:cxn ang="0">
                  <a:pos x="T8" y="T9"/>
                </a:cxn>
                <a:cxn ang="0">
                  <a:pos x="T10" y="T11"/>
                </a:cxn>
              </a:cxnLst>
              <a:rect l="0" t="0" r="r" b="b"/>
              <a:pathLst>
                <a:path w="15" h="7">
                  <a:moveTo>
                    <a:pt x="3" y="0"/>
                  </a:moveTo>
                  <a:cubicBezTo>
                    <a:pt x="1" y="0"/>
                    <a:pt x="0" y="1"/>
                    <a:pt x="0" y="3"/>
                  </a:cubicBezTo>
                  <a:cubicBezTo>
                    <a:pt x="0" y="5"/>
                    <a:pt x="1" y="7"/>
                    <a:pt x="3" y="7"/>
                  </a:cubicBezTo>
                  <a:cubicBezTo>
                    <a:pt x="11" y="7"/>
                    <a:pt x="11" y="7"/>
                    <a:pt x="11" y="7"/>
                  </a:cubicBezTo>
                  <a:cubicBezTo>
                    <a:pt x="15" y="0"/>
                    <a:pt x="15" y="0"/>
                    <a:pt x="15" y="0"/>
                  </a:cubicBez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5" name="Freeform 24"/>
            <p:cNvSpPr/>
            <p:nvPr/>
          </p:nvSpPr>
          <p:spPr bwMode="auto">
            <a:xfrm>
              <a:off x="2660" y="889"/>
              <a:ext cx="33" cy="10"/>
            </a:xfrm>
            <a:custGeom>
              <a:avLst/>
              <a:gdLst>
                <a:gd name="T0" fmla="*/ 13 w 33"/>
                <a:gd name="T1" fmla="*/ 10 h 10"/>
                <a:gd name="T2" fmla="*/ 27 w 33"/>
                <a:gd name="T3" fmla="*/ 10 h 10"/>
                <a:gd name="T4" fmla="*/ 33 w 33"/>
                <a:gd name="T5" fmla="*/ 0 h 10"/>
                <a:gd name="T6" fmla="*/ 0 w 33"/>
                <a:gd name="T7" fmla="*/ 0 h 10"/>
                <a:gd name="T8" fmla="*/ 13 w 33"/>
                <a:gd name="T9" fmla="*/ 10 h 10"/>
              </a:gdLst>
              <a:ahLst/>
              <a:cxnLst>
                <a:cxn ang="0">
                  <a:pos x="T0" y="T1"/>
                </a:cxn>
                <a:cxn ang="0">
                  <a:pos x="T2" y="T3"/>
                </a:cxn>
                <a:cxn ang="0">
                  <a:pos x="T4" y="T5"/>
                </a:cxn>
                <a:cxn ang="0">
                  <a:pos x="T6" y="T7"/>
                </a:cxn>
                <a:cxn ang="0">
                  <a:pos x="T8" y="T9"/>
                </a:cxn>
              </a:cxnLst>
              <a:rect l="0" t="0" r="r" b="b"/>
              <a:pathLst>
                <a:path w="33" h="10">
                  <a:moveTo>
                    <a:pt x="13" y="10"/>
                  </a:moveTo>
                  <a:lnTo>
                    <a:pt x="27" y="10"/>
                  </a:lnTo>
                  <a:lnTo>
                    <a:pt x="33" y="0"/>
                  </a:lnTo>
                  <a:lnTo>
                    <a:pt x="0" y="0"/>
                  </a:lnTo>
                  <a:lnTo>
                    <a:pt x="13"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6" name="Freeform 25"/>
            <p:cNvSpPr/>
            <p:nvPr/>
          </p:nvSpPr>
          <p:spPr bwMode="auto">
            <a:xfrm>
              <a:off x="2620" y="889"/>
              <a:ext cx="23" cy="10"/>
            </a:xfrm>
            <a:custGeom>
              <a:avLst/>
              <a:gdLst>
                <a:gd name="T0" fmla="*/ 12 w 23"/>
                <a:gd name="T1" fmla="*/ 0 h 10"/>
                <a:gd name="T2" fmla="*/ 7 w 23"/>
                <a:gd name="T3" fmla="*/ 0 h 10"/>
                <a:gd name="T4" fmla="*/ 0 w 23"/>
                <a:gd name="T5" fmla="*/ 10 h 10"/>
                <a:gd name="T6" fmla="*/ 23 w 23"/>
                <a:gd name="T7" fmla="*/ 10 h 10"/>
                <a:gd name="T8" fmla="*/ 12 w 23"/>
                <a:gd name="T9" fmla="*/ 0 h 10"/>
              </a:gdLst>
              <a:ahLst/>
              <a:cxnLst>
                <a:cxn ang="0">
                  <a:pos x="T0" y="T1"/>
                </a:cxn>
                <a:cxn ang="0">
                  <a:pos x="T2" y="T3"/>
                </a:cxn>
                <a:cxn ang="0">
                  <a:pos x="T4" y="T5"/>
                </a:cxn>
                <a:cxn ang="0">
                  <a:pos x="T6" y="T7"/>
                </a:cxn>
                <a:cxn ang="0">
                  <a:pos x="T8" y="T9"/>
                </a:cxn>
              </a:cxnLst>
              <a:rect l="0" t="0" r="r" b="b"/>
              <a:pathLst>
                <a:path w="23" h="10">
                  <a:moveTo>
                    <a:pt x="12" y="0"/>
                  </a:moveTo>
                  <a:lnTo>
                    <a:pt x="7" y="0"/>
                  </a:lnTo>
                  <a:lnTo>
                    <a:pt x="0" y="10"/>
                  </a:lnTo>
                  <a:lnTo>
                    <a:pt x="23" y="1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7" name="Freeform 26"/>
            <p:cNvSpPr/>
            <p:nvPr/>
          </p:nvSpPr>
          <p:spPr bwMode="auto">
            <a:xfrm>
              <a:off x="2708" y="889"/>
              <a:ext cx="54" cy="10"/>
            </a:xfrm>
            <a:custGeom>
              <a:avLst/>
              <a:gdLst>
                <a:gd name="T0" fmla="*/ 35 w 38"/>
                <a:gd name="T1" fmla="*/ 7 h 7"/>
                <a:gd name="T2" fmla="*/ 38 w 38"/>
                <a:gd name="T3" fmla="*/ 3 h 7"/>
                <a:gd name="T4" fmla="*/ 35 w 38"/>
                <a:gd name="T5" fmla="*/ 0 h 7"/>
                <a:gd name="T6" fmla="*/ 4 w 38"/>
                <a:gd name="T7" fmla="*/ 0 h 7"/>
                <a:gd name="T8" fmla="*/ 0 w 38"/>
                <a:gd name="T9" fmla="*/ 7 h 7"/>
                <a:gd name="T10" fmla="*/ 35 w 38"/>
                <a:gd name="T11" fmla="*/ 7 h 7"/>
              </a:gdLst>
              <a:ahLst/>
              <a:cxnLst>
                <a:cxn ang="0">
                  <a:pos x="T0" y="T1"/>
                </a:cxn>
                <a:cxn ang="0">
                  <a:pos x="T2" y="T3"/>
                </a:cxn>
                <a:cxn ang="0">
                  <a:pos x="T4" y="T5"/>
                </a:cxn>
                <a:cxn ang="0">
                  <a:pos x="T6" y="T7"/>
                </a:cxn>
                <a:cxn ang="0">
                  <a:pos x="T8" y="T9"/>
                </a:cxn>
                <a:cxn ang="0">
                  <a:pos x="T10" y="T11"/>
                </a:cxn>
              </a:cxnLst>
              <a:rect l="0" t="0" r="r" b="b"/>
              <a:pathLst>
                <a:path w="38" h="7">
                  <a:moveTo>
                    <a:pt x="35" y="7"/>
                  </a:moveTo>
                  <a:cubicBezTo>
                    <a:pt x="37" y="7"/>
                    <a:pt x="38" y="5"/>
                    <a:pt x="38" y="3"/>
                  </a:cubicBezTo>
                  <a:cubicBezTo>
                    <a:pt x="38" y="1"/>
                    <a:pt x="37" y="0"/>
                    <a:pt x="35" y="0"/>
                  </a:cubicBezTo>
                  <a:cubicBezTo>
                    <a:pt x="4" y="0"/>
                    <a:pt x="4" y="0"/>
                    <a:pt x="4" y="0"/>
                  </a:cubicBezTo>
                  <a:cubicBezTo>
                    <a:pt x="0" y="7"/>
                    <a:pt x="0" y="7"/>
                    <a:pt x="0" y="7"/>
                  </a:cubicBezTo>
                  <a:lnTo>
                    <a:pt x="35"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8" name="Freeform 27"/>
            <p:cNvSpPr/>
            <p:nvPr/>
          </p:nvSpPr>
          <p:spPr bwMode="auto">
            <a:xfrm>
              <a:off x="2582" y="858"/>
              <a:ext cx="126" cy="10"/>
            </a:xfrm>
            <a:custGeom>
              <a:avLst/>
              <a:gdLst>
                <a:gd name="T0" fmla="*/ 30 w 89"/>
                <a:gd name="T1" fmla="*/ 3 h 7"/>
                <a:gd name="T2" fmla="*/ 31 w 89"/>
                <a:gd name="T3" fmla="*/ 3 h 7"/>
                <a:gd name="T4" fmla="*/ 36 w 89"/>
                <a:gd name="T5" fmla="*/ 5 h 7"/>
                <a:gd name="T6" fmla="*/ 38 w 89"/>
                <a:gd name="T7" fmla="*/ 7 h 7"/>
                <a:gd name="T8" fmla="*/ 85 w 89"/>
                <a:gd name="T9" fmla="*/ 7 h 7"/>
                <a:gd name="T10" fmla="*/ 89 w 89"/>
                <a:gd name="T11" fmla="*/ 0 h 7"/>
                <a:gd name="T12" fmla="*/ 3 w 89"/>
                <a:gd name="T13" fmla="*/ 0 h 7"/>
                <a:gd name="T14" fmla="*/ 0 w 89"/>
                <a:gd name="T15" fmla="*/ 3 h 7"/>
                <a:gd name="T16" fmla="*/ 3 w 89"/>
                <a:gd name="T17" fmla="*/ 7 h 7"/>
                <a:gd name="T18" fmla="*/ 25 w 89"/>
                <a:gd name="T19" fmla="*/ 7 h 7"/>
                <a:gd name="T20" fmla="*/ 26 w 89"/>
                <a:gd name="T21" fmla="*/ 6 h 7"/>
                <a:gd name="T22" fmla="*/ 30 w 89"/>
                <a:gd name="T2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 h="7">
                  <a:moveTo>
                    <a:pt x="30" y="3"/>
                  </a:moveTo>
                  <a:cubicBezTo>
                    <a:pt x="31" y="3"/>
                    <a:pt x="31" y="3"/>
                    <a:pt x="31" y="3"/>
                  </a:cubicBezTo>
                  <a:cubicBezTo>
                    <a:pt x="33" y="3"/>
                    <a:pt x="34" y="4"/>
                    <a:pt x="36" y="5"/>
                  </a:cubicBezTo>
                  <a:cubicBezTo>
                    <a:pt x="38" y="7"/>
                    <a:pt x="38" y="7"/>
                    <a:pt x="38" y="7"/>
                  </a:cubicBezTo>
                  <a:cubicBezTo>
                    <a:pt x="85" y="7"/>
                    <a:pt x="85" y="7"/>
                    <a:pt x="85" y="7"/>
                  </a:cubicBezTo>
                  <a:cubicBezTo>
                    <a:pt x="89" y="0"/>
                    <a:pt x="89" y="0"/>
                    <a:pt x="89" y="0"/>
                  </a:cubicBezTo>
                  <a:cubicBezTo>
                    <a:pt x="3" y="0"/>
                    <a:pt x="3" y="0"/>
                    <a:pt x="3" y="0"/>
                  </a:cubicBezTo>
                  <a:cubicBezTo>
                    <a:pt x="1" y="0"/>
                    <a:pt x="0" y="1"/>
                    <a:pt x="0" y="3"/>
                  </a:cubicBezTo>
                  <a:cubicBezTo>
                    <a:pt x="0" y="5"/>
                    <a:pt x="1" y="7"/>
                    <a:pt x="3" y="7"/>
                  </a:cubicBezTo>
                  <a:cubicBezTo>
                    <a:pt x="25" y="7"/>
                    <a:pt x="25" y="7"/>
                    <a:pt x="25" y="7"/>
                  </a:cubicBezTo>
                  <a:cubicBezTo>
                    <a:pt x="26" y="6"/>
                    <a:pt x="26" y="6"/>
                    <a:pt x="26" y="6"/>
                  </a:cubicBezTo>
                  <a:cubicBezTo>
                    <a:pt x="27" y="4"/>
                    <a:pt x="28" y="3"/>
                    <a:pt x="3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9" name="Freeform 28"/>
            <p:cNvSpPr/>
            <p:nvPr/>
          </p:nvSpPr>
          <p:spPr bwMode="auto">
            <a:xfrm>
              <a:off x="2725" y="858"/>
              <a:ext cx="37" cy="10"/>
            </a:xfrm>
            <a:custGeom>
              <a:avLst/>
              <a:gdLst>
                <a:gd name="T0" fmla="*/ 23 w 26"/>
                <a:gd name="T1" fmla="*/ 7 h 7"/>
                <a:gd name="T2" fmla="*/ 26 w 26"/>
                <a:gd name="T3" fmla="*/ 3 h 7"/>
                <a:gd name="T4" fmla="*/ 23 w 26"/>
                <a:gd name="T5" fmla="*/ 0 h 7"/>
                <a:gd name="T6" fmla="*/ 3 w 26"/>
                <a:gd name="T7" fmla="*/ 0 h 7"/>
                <a:gd name="T8" fmla="*/ 0 w 26"/>
                <a:gd name="T9" fmla="*/ 7 h 7"/>
                <a:gd name="T10" fmla="*/ 23 w 26"/>
                <a:gd name="T11" fmla="*/ 7 h 7"/>
              </a:gdLst>
              <a:ahLst/>
              <a:cxnLst>
                <a:cxn ang="0">
                  <a:pos x="T0" y="T1"/>
                </a:cxn>
                <a:cxn ang="0">
                  <a:pos x="T2" y="T3"/>
                </a:cxn>
                <a:cxn ang="0">
                  <a:pos x="T4" y="T5"/>
                </a:cxn>
                <a:cxn ang="0">
                  <a:pos x="T6" y="T7"/>
                </a:cxn>
                <a:cxn ang="0">
                  <a:pos x="T8" y="T9"/>
                </a:cxn>
                <a:cxn ang="0">
                  <a:pos x="T10" y="T11"/>
                </a:cxn>
              </a:cxnLst>
              <a:rect l="0" t="0" r="r" b="b"/>
              <a:pathLst>
                <a:path w="26" h="7">
                  <a:moveTo>
                    <a:pt x="23" y="7"/>
                  </a:moveTo>
                  <a:cubicBezTo>
                    <a:pt x="25" y="7"/>
                    <a:pt x="26" y="5"/>
                    <a:pt x="26" y="3"/>
                  </a:cubicBezTo>
                  <a:cubicBezTo>
                    <a:pt x="26" y="1"/>
                    <a:pt x="25" y="0"/>
                    <a:pt x="23" y="0"/>
                  </a:cubicBezTo>
                  <a:cubicBezTo>
                    <a:pt x="3" y="0"/>
                    <a:pt x="3" y="0"/>
                    <a:pt x="3" y="0"/>
                  </a:cubicBezTo>
                  <a:cubicBezTo>
                    <a:pt x="0" y="7"/>
                    <a:pt x="0" y="7"/>
                    <a:pt x="0" y="7"/>
                  </a:cubicBezTo>
                  <a:lnTo>
                    <a:pt x="23"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0" name="Freeform 29"/>
            <p:cNvSpPr/>
            <p:nvPr/>
          </p:nvSpPr>
          <p:spPr bwMode="auto">
            <a:xfrm>
              <a:off x="2741" y="827"/>
              <a:ext cx="21" cy="10"/>
            </a:xfrm>
            <a:custGeom>
              <a:avLst/>
              <a:gdLst>
                <a:gd name="T0" fmla="*/ 12 w 15"/>
                <a:gd name="T1" fmla="*/ 7 h 7"/>
                <a:gd name="T2" fmla="*/ 15 w 15"/>
                <a:gd name="T3" fmla="*/ 3 h 7"/>
                <a:gd name="T4" fmla="*/ 12 w 15"/>
                <a:gd name="T5" fmla="*/ 0 h 7"/>
                <a:gd name="T6" fmla="*/ 4 w 15"/>
                <a:gd name="T7" fmla="*/ 0 h 7"/>
                <a:gd name="T8" fmla="*/ 0 w 15"/>
                <a:gd name="T9" fmla="*/ 7 h 7"/>
                <a:gd name="T10" fmla="*/ 12 w 15"/>
                <a:gd name="T11" fmla="*/ 7 h 7"/>
              </a:gdLst>
              <a:ahLst/>
              <a:cxnLst>
                <a:cxn ang="0">
                  <a:pos x="T0" y="T1"/>
                </a:cxn>
                <a:cxn ang="0">
                  <a:pos x="T2" y="T3"/>
                </a:cxn>
                <a:cxn ang="0">
                  <a:pos x="T4" y="T5"/>
                </a:cxn>
                <a:cxn ang="0">
                  <a:pos x="T6" y="T7"/>
                </a:cxn>
                <a:cxn ang="0">
                  <a:pos x="T8" y="T9"/>
                </a:cxn>
                <a:cxn ang="0">
                  <a:pos x="T10" y="T11"/>
                </a:cxn>
              </a:cxnLst>
              <a:rect l="0" t="0" r="r" b="b"/>
              <a:pathLst>
                <a:path w="15" h="7">
                  <a:moveTo>
                    <a:pt x="12" y="7"/>
                  </a:moveTo>
                  <a:cubicBezTo>
                    <a:pt x="14" y="7"/>
                    <a:pt x="15" y="5"/>
                    <a:pt x="15" y="3"/>
                  </a:cubicBezTo>
                  <a:cubicBezTo>
                    <a:pt x="15" y="1"/>
                    <a:pt x="14" y="0"/>
                    <a:pt x="12" y="0"/>
                  </a:cubicBezTo>
                  <a:cubicBezTo>
                    <a:pt x="4" y="0"/>
                    <a:pt x="4" y="0"/>
                    <a:pt x="4" y="0"/>
                  </a:cubicBezTo>
                  <a:cubicBezTo>
                    <a:pt x="0" y="7"/>
                    <a:pt x="0" y="7"/>
                    <a:pt x="0" y="7"/>
                  </a:cubicBezTo>
                  <a:lnTo>
                    <a:pt x="12"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1" name="Freeform 30"/>
            <p:cNvSpPr/>
            <p:nvPr/>
          </p:nvSpPr>
          <p:spPr bwMode="auto">
            <a:xfrm>
              <a:off x="2582" y="827"/>
              <a:ext cx="143" cy="10"/>
            </a:xfrm>
            <a:custGeom>
              <a:avLst/>
              <a:gdLst>
                <a:gd name="T0" fmla="*/ 3 w 101"/>
                <a:gd name="T1" fmla="*/ 0 h 7"/>
                <a:gd name="T2" fmla="*/ 0 w 101"/>
                <a:gd name="T3" fmla="*/ 3 h 7"/>
                <a:gd name="T4" fmla="*/ 3 w 101"/>
                <a:gd name="T5" fmla="*/ 7 h 7"/>
                <a:gd name="T6" fmla="*/ 97 w 101"/>
                <a:gd name="T7" fmla="*/ 7 h 7"/>
                <a:gd name="T8" fmla="*/ 101 w 101"/>
                <a:gd name="T9" fmla="*/ 0 h 7"/>
                <a:gd name="T10" fmla="*/ 3 w 101"/>
                <a:gd name="T11" fmla="*/ 0 h 7"/>
              </a:gdLst>
              <a:ahLst/>
              <a:cxnLst>
                <a:cxn ang="0">
                  <a:pos x="T0" y="T1"/>
                </a:cxn>
                <a:cxn ang="0">
                  <a:pos x="T2" y="T3"/>
                </a:cxn>
                <a:cxn ang="0">
                  <a:pos x="T4" y="T5"/>
                </a:cxn>
                <a:cxn ang="0">
                  <a:pos x="T6" y="T7"/>
                </a:cxn>
                <a:cxn ang="0">
                  <a:pos x="T8" y="T9"/>
                </a:cxn>
                <a:cxn ang="0">
                  <a:pos x="T10" y="T11"/>
                </a:cxn>
              </a:cxnLst>
              <a:rect l="0" t="0" r="r" b="b"/>
              <a:pathLst>
                <a:path w="101" h="7">
                  <a:moveTo>
                    <a:pt x="3" y="0"/>
                  </a:moveTo>
                  <a:cubicBezTo>
                    <a:pt x="1" y="0"/>
                    <a:pt x="0" y="1"/>
                    <a:pt x="0" y="3"/>
                  </a:cubicBezTo>
                  <a:cubicBezTo>
                    <a:pt x="0" y="5"/>
                    <a:pt x="1" y="7"/>
                    <a:pt x="3" y="7"/>
                  </a:cubicBezTo>
                  <a:cubicBezTo>
                    <a:pt x="97" y="7"/>
                    <a:pt x="97" y="7"/>
                    <a:pt x="97" y="7"/>
                  </a:cubicBezTo>
                  <a:cubicBezTo>
                    <a:pt x="101" y="0"/>
                    <a:pt x="101" y="0"/>
                    <a:pt x="101" y="0"/>
                  </a:cubicBez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2" name="Freeform 31"/>
            <p:cNvSpPr/>
            <p:nvPr/>
          </p:nvSpPr>
          <p:spPr bwMode="auto">
            <a:xfrm>
              <a:off x="2758" y="798"/>
              <a:ext cx="4" cy="7"/>
            </a:xfrm>
            <a:custGeom>
              <a:avLst/>
              <a:gdLst>
                <a:gd name="T0" fmla="*/ 0 w 3"/>
                <a:gd name="T1" fmla="*/ 5 h 5"/>
                <a:gd name="T2" fmla="*/ 0 w 3"/>
                <a:gd name="T3" fmla="*/ 5 h 5"/>
                <a:gd name="T4" fmla="*/ 3 w 3"/>
                <a:gd name="T5" fmla="*/ 2 h 5"/>
                <a:gd name="T6" fmla="*/ 2 w 3"/>
                <a:gd name="T7" fmla="*/ 0 h 5"/>
                <a:gd name="T8" fmla="*/ 0 w 3"/>
                <a:gd name="T9" fmla="*/ 5 h 5"/>
              </a:gdLst>
              <a:ahLst/>
              <a:cxnLst>
                <a:cxn ang="0">
                  <a:pos x="T0" y="T1"/>
                </a:cxn>
                <a:cxn ang="0">
                  <a:pos x="T2" y="T3"/>
                </a:cxn>
                <a:cxn ang="0">
                  <a:pos x="T4" y="T5"/>
                </a:cxn>
                <a:cxn ang="0">
                  <a:pos x="T6" y="T7"/>
                </a:cxn>
                <a:cxn ang="0">
                  <a:pos x="T8" y="T9"/>
                </a:cxn>
              </a:cxnLst>
              <a:rect l="0" t="0" r="r" b="b"/>
              <a:pathLst>
                <a:path w="3" h="5">
                  <a:moveTo>
                    <a:pt x="0" y="5"/>
                  </a:moveTo>
                  <a:cubicBezTo>
                    <a:pt x="0" y="5"/>
                    <a:pt x="0" y="5"/>
                    <a:pt x="0" y="5"/>
                  </a:cubicBezTo>
                  <a:cubicBezTo>
                    <a:pt x="2" y="5"/>
                    <a:pt x="3" y="4"/>
                    <a:pt x="3" y="2"/>
                  </a:cubicBezTo>
                  <a:cubicBezTo>
                    <a:pt x="2" y="0"/>
                    <a:pt x="2" y="0"/>
                    <a:pt x="2" y="0"/>
                  </a:cubicBez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3" name="Freeform 32"/>
            <p:cNvSpPr/>
            <p:nvPr/>
          </p:nvSpPr>
          <p:spPr bwMode="auto">
            <a:xfrm>
              <a:off x="2582" y="795"/>
              <a:ext cx="159" cy="10"/>
            </a:xfrm>
            <a:custGeom>
              <a:avLst/>
              <a:gdLst>
                <a:gd name="T0" fmla="*/ 3 w 112"/>
                <a:gd name="T1" fmla="*/ 0 h 7"/>
                <a:gd name="T2" fmla="*/ 0 w 112"/>
                <a:gd name="T3" fmla="*/ 3 h 7"/>
                <a:gd name="T4" fmla="*/ 3 w 112"/>
                <a:gd name="T5" fmla="*/ 7 h 7"/>
                <a:gd name="T6" fmla="*/ 108 w 112"/>
                <a:gd name="T7" fmla="*/ 7 h 7"/>
                <a:gd name="T8" fmla="*/ 112 w 112"/>
                <a:gd name="T9" fmla="*/ 0 h 7"/>
                <a:gd name="T10" fmla="*/ 3 w 112"/>
                <a:gd name="T11" fmla="*/ 0 h 7"/>
              </a:gdLst>
              <a:ahLst/>
              <a:cxnLst>
                <a:cxn ang="0">
                  <a:pos x="T0" y="T1"/>
                </a:cxn>
                <a:cxn ang="0">
                  <a:pos x="T2" y="T3"/>
                </a:cxn>
                <a:cxn ang="0">
                  <a:pos x="T4" y="T5"/>
                </a:cxn>
                <a:cxn ang="0">
                  <a:pos x="T6" y="T7"/>
                </a:cxn>
                <a:cxn ang="0">
                  <a:pos x="T8" y="T9"/>
                </a:cxn>
                <a:cxn ang="0">
                  <a:pos x="T10" y="T11"/>
                </a:cxn>
              </a:cxnLst>
              <a:rect l="0" t="0" r="r" b="b"/>
              <a:pathLst>
                <a:path w="112" h="7">
                  <a:moveTo>
                    <a:pt x="3" y="0"/>
                  </a:moveTo>
                  <a:cubicBezTo>
                    <a:pt x="1" y="0"/>
                    <a:pt x="0" y="1"/>
                    <a:pt x="0" y="3"/>
                  </a:cubicBezTo>
                  <a:cubicBezTo>
                    <a:pt x="0" y="5"/>
                    <a:pt x="1" y="7"/>
                    <a:pt x="3" y="7"/>
                  </a:cubicBezTo>
                  <a:cubicBezTo>
                    <a:pt x="108" y="7"/>
                    <a:pt x="108" y="7"/>
                    <a:pt x="108" y="7"/>
                  </a:cubicBezTo>
                  <a:cubicBezTo>
                    <a:pt x="112" y="0"/>
                    <a:pt x="112" y="0"/>
                    <a:pt x="112" y="0"/>
                  </a:cubicBez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4" name="Freeform 33"/>
            <p:cNvSpPr/>
            <p:nvPr/>
          </p:nvSpPr>
          <p:spPr bwMode="auto">
            <a:xfrm>
              <a:off x="2582" y="764"/>
              <a:ext cx="177" cy="10"/>
            </a:xfrm>
            <a:custGeom>
              <a:avLst/>
              <a:gdLst>
                <a:gd name="T0" fmla="*/ 124 w 125"/>
                <a:gd name="T1" fmla="*/ 0 h 7"/>
                <a:gd name="T2" fmla="*/ 3 w 125"/>
                <a:gd name="T3" fmla="*/ 0 h 7"/>
                <a:gd name="T4" fmla="*/ 0 w 125"/>
                <a:gd name="T5" fmla="*/ 3 h 7"/>
                <a:gd name="T6" fmla="*/ 3 w 125"/>
                <a:gd name="T7" fmla="*/ 7 h 7"/>
                <a:gd name="T8" fmla="*/ 116 w 125"/>
                <a:gd name="T9" fmla="*/ 7 h 7"/>
                <a:gd name="T10" fmla="*/ 125 w 125"/>
                <a:gd name="T11" fmla="*/ 0 h 7"/>
                <a:gd name="T12" fmla="*/ 124 w 12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25" h="7">
                  <a:moveTo>
                    <a:pt x="124" y="0"/>
                  </a:moveTo>
                  <a:cubicBezTo>
                    <a:pt x="3" y="0"/>
                    <a:pt x="3" y="0"/>
                    <a:pt x="3" y="0"/>
                  </a:cubicBezTo>
                  <a:cubicBezTo>
                    <a:pt x="1" y="0"/>
                    <a:pt x="0" y="1"/>
                    <a:pt x="0" y="3"/>
                  </a:cubicBezTo>
                  <a:cubicBezTo>
                    <a:pt x="0" y="5"/>
                    <a:pt x="1" y="7"/>
                    <a:pt x="3" y="7"/>
                  </a:cubicBezTo>
                  <a:cubicBezTo>
                    <a:pt x="116" y="7"/>
                    <a:pt x="116" y="7"/>
                    <a:pt x="116" y="7"/>
                  </a:cubicBezTo>
                  <a:cubicBezTo>
                    <a:pt x="125" y="0"/>
                    <a:pt x="125" y="0"/>
                    <a:pt x="125" y="0"/>
                  </a:cubicBezTo>
                  <a:cubicBezTo>
                    <a:pt x="124" y="0"/>
                    <a:pt x="124" y="0"/>
                    <a:pt x="1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5" name="Freeform 34"/>
            <p:cNvSpPr/>
            <p:nvPr/>
          </p:nvSpPr>
          <p:spPr bwMode="auto">
            <a:xfrm>
              <a:off x="2985" y="756"/>
              <a:ext cx="169" cy="153"/>
            </a:xfrm>
            <a:custGeom>
              <a:avLst/>
              <a:gdLst>
                <a:gd name="T0" fmla="*/ 119 w 119"/>
                <a:gd name="T1" fmla="*/ 0 h 108"/>
                <a:gd name="T2" fmla="*/ 100 w 119"/>
                <a:gd name="T3" fmla="*/ 15 h 108"/>
                <a:gd name="T4" fmla="*/ 107 w 119"/>
                <a:gd name="T5" fmla="*/ 16 h 108"/>
                <a:gd name="T6" fmla="*/ 63 w 119"/>
                <a:gd name="T7" fmla="*/ 99 h 108"/>
                <a:gd name="T8" fmla="*/ 28 w 119"/>
                <a:gd name="T9" fmla="*/ 69 h 108"/>
                <a:gd name="T10" fmla="*/ 26 w 119"/>
                <a:gd name="T11" fmla="*/ 68 h 108"/>
                <a:gd name="T12" fmla="*/ 23 w 119"/>
                <a:gd name="T13" fmla="*/ 70 h 108"/>
                <a:gd name="T14" fmla="*/ 1 w 119"/>
                <a:gd name="T15" fmla="*/ 103 h 108"/>
                <a:gd name="T16" fmla="*/ 2 w 119"/>
                <a:gd name="T17" fmla="*/ 107 h 108"/>
                <a:gd name="T18" fmla="*/ 4 w 119"/>
                <a:gd name="T19" fmla="*/ 108 h 108"/>
                <a:gd name="T20" fmla="*/ 7 w 119"/>
                <a:gd name="T21" fmla="*/ 106 h 108"/>
                <a:gd name="T22" fmla="*/ 7 w 119"/>
                <a:gd name="T23" fmla="*/ 106 h 108"/>
                <a:gd name="T24" fmla="*/ 27 w 119"/>
                <a:gd name="T25" fmla="*/ 76 h 108"/>
                <a:gd name="T26" fmla="*/ 62 w 119"/>
                <a:gd name="T27" fmla="*/ 106 h 108"/>
                <a:gd name="T28" fmla="*/ 65 w 119"/>
                <a:gd name="T29" fmla="*/ 107 h 108"/>
                <a:gd name="T30" fmla="*/ 67 w 119"/>
                <a:gd name="T31" fmla="*/ 105 h 108"/>
                <a:gd name="T32" fmla="*/ 112 w 119"/>
                <a:gd name="T33" fmla="*/ 19 h 108"/>
                <a:gd name="T34" fmla="*/ 117 w 119"/>
                <a:gd name="T35" fmla="*/ 24 h 108"/>
                <a:gd name="T36" fmla="*/ 119 w 119"/>
                <a:gd name="T37"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108">
                  <a:moveTo>
                    <a:pt x="119" y="0"/>
                  </a:moveTo>
                  <a:cubicBezTo>
                    <a:pt x="100" y="15"/>
                    <a:pt x="100" y="15"/>
                    <a:pt x="100" y="15"/>
                  </a:cubicBezTo>
                  <a:cubicBezTo>
                    <a:pt x="107" y="16"/>
                    <a:pt x="107" y="16"/>
                    <a:pt x="107" y="16"/>
                  </a:cubicBezTo>
                  <a:cubicBezTo>
                    <a:pt x="63" y="99"/>
                    <a:pt x="63" y="99"/>
                    <a:pt x="63" y="99"/>
                  </a:cubicBezTo>
                  <a:cubicBezTo>
                    <a:pt x="28" y="69"/>
                    <a:pt x="28" y="69"/>
                    <a:pt x="28" y="69"/>
                  </a:cubicBezTo>
                  <a:cubicBezTo>
                    <a:pt x="27" y="68"/>
                    <a:pt x="27" y="68"/>
                    <a:pt x="26" y="68"/>
                  </a:cubicBezTo>
                  <a:cubicBezTo>
                    <a:pt x="25" y="68"/>
                    <a:pt x="24" y="69"/>
                    <a:pt x="23" y="70"/>
                  </a:cubicBezTo>
                  <a:cubicBezTo>
                    <a:pt x="1" y="103"/>
                    <a:pt x="1" y="103"/>
                    <a:pt x="1" y="103"/>
                  </a:cubicBezTo>
                  <a:cubicBezTo>
                    <a:pt x="0" y="104"/>
                    <a:pt x="1" y="106"/>
                    <a:pt x="2" y="107"/>
                  </a:cubicBezTo>
                  <a:cubicBezTo>
                    <a:pt x="3" y="108"/>
                    <a:pt x="3" y="108"/>
                    <a:pt x="4" y="108"/>
                  </a:cubicBezTo>
                  <a:cubicBezTo>
                    <a:pt x="5" y="108"/>
                    <a:pt x="6" y="107"/>
                    <a:pt x="7" y="106"/>
                  </a:cubicBezTo>
                  <a:cubicBezTo>
                    <a:pt x="7" y="106"/>
                    <a:pt x="7" y="106"/>
                    <a:pt x="7" y="106"/>
                  </a:cubicBezTo>
                  <a:cubicBezTo>
                    <a:pt x="27" y="76"/>
                    <a:pt x="27" y="76"/>
                    <a:pt x="27" y="76"/>
                  </a:cubicBezTo>
                  <a:cubicBezTo>
                    <a:pt x="62" y="106"/>
                    <a:pt x="62" y="106"/>
                    <a:pt x="62" y="106"/>
                  </a:cubicBezTo>
                  <a:cubicBezTo>
                    <a:pt x="63" y="107"/>
                    <a:pt x="64" y="107"/>
                    <a:pt x="65" y="107"/>
                  </a:cubicBezTo>
                  <a:cubicBezTo>
                    <a:pt x="66" y="107"/>
                    <a:pt x="66" y="106"/>
                    <a:pt x="67" y="105"/>
                  </a:cubicBezTo>
                  <a:cubicBezTo>
                    <a:pt x="112" y="19"/>
                    <a:pt x="112" y="19"/>
                    <a:pt x="112" y="19"/>
                  </a:cubicBezTo>
                  <a:cubicBezTo>
                    <a:pt x="117" y="24"/>
                    <a:pt x="117" y="24"/>
                    <a:pt x="117" y="24"/>
                  </a:cubicBezTo>
                  <a:lnTo>
                    <a:pt x="11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6" name="Freeform 35"/>
            <p:cNvSpPr/>
            <p:nvPr/>
          </p:nvSpPr>
          <p:spPr bwMode="auto">
            <a:xfrm>
              <a:off x="2967" y="753"/>
              <a:ext cx="184" cy="185"/>
            </a:xfrm>
            <a:custGeom>
              <a:avLst/>
              <a:gdLst>
                <a:gd name="T0" fmla="*/ 126 w 130"/>
                <a:gd name="T1" fmla="*/ 123 h 130"/>
                <a:gd name="T2" fmla="*/ 7 w 130"/>
                <a:gd name="T3" fmla="*/ 123 h 130"/>
                <a:gd name="T4" fmla="*/ 7 w 130"/>
                <a:gd name="T5" fmla="*/ 4 h 130"/>
                <a:gd name="T6" fmla="*/ 5 w 130"/>
                <a:gd name="T7" fmla="*/ 0 h 130"/>
                <a:gd name="T8" fmla="*/ 2 w 130"/>
                <a:gd name="T9" fmla="*/ 0 h 130"/>
                <a:gd name="T10" fmla="*/ 0 w 130"/>
                <a:gd name="T11" fmla="*/ 4 h 130"/>
                <a:gd name="T12" fmla="*/ 0 w 130"/>
                <a:gd name="T13" fmla="*/ 125 h 130"/>
                <a:gd name="T14" fmla="*/ 0 w 130"/>
                <a:gd name="T15" fmla="*/ 126 h 130"/>
                <a:gd name="T16" fmla="*/ 0 w 130"/>
                <a:gd name="T17" fmla="*/ 128 h 130"/>
                <a:gd name="T18" fmla="*/ 1 w 130"/>
                <a:gd name="T19" fmla="*/ 129 h 130"/>
                <a:gd name="T20" fmla="*/ 2 w 130"/>
                <a:gd name="T21" fmla="*/ 130 h 130"/>
                <a:gd name="T22" fmla="*/ 4 w 130"/>
                <a:gd name="T23" fmla="*/ 130 h 130"/>
                <a:gd name="T24" fmla="*/ 5 w 130"/>
                <a:gd name="T25" fmla="*/ 130 h 130"/>
                <a:gd name="T26" fmla="*/ 126 w 130"/>
                <a:gd name="T27" fmla="*/ 130 h 130"/>
                <a:gd name="T28" fmla="*/ 130 w 130"/>
                <a:gd name="T29" fmla="*/ 128 h 130"/>
                <a:gd name="T30" fmla="*/ 130 w 130"/>
                <a:gd name="T31" fmla="*/ 125 h 130"/>
                <a:gd name="T32" fmla="*/ 126 w 130"/>
                <a:gd name="T33" fmla="*/ 12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0" h="130">
                  <a:moveTo>
                    <a:pt x="126" y="123"/>
                  </a:moveTo>
                  <a:cubicBezTo>
                    <a:pt x="7" y="123"/>
                    <a:pt x="7" y="123"/>
                    <a:pt x="7" y="123"/>
                  </a:cubicBezTo>
                  <a:cubicBezTo>
                    <a:pt x="7" y="4"/>
                    <a:pt x="7" y="4"/>
                    <a:pt x="7" y="4"/>
                  </a:cubicBezTo>
                  <a:cubicBezTo>
                    <a:pt x="7" y="2"/>
                    <a:pt x="6" y="0"/>
                    <a:pt x="5" y="0"/>
                  </a:cubicBezTo>
                  <a:cubicBezTo>
                    <a:pt x="2" y="0"/>
                    <a:pt x="2" y="0"/>
                    <a:pt x="2" y="0"/>
                  </a:cubicBezTo>
                  <a:cubicBezTo>
                    <a:pt x="1" y="0"/>
                    <a:pt x="0" y="2"/>
                    <a:pt x="0" y="4"/>
                  </a:cubicBezTo>
                  <a:cubicBezTo>
                    <a:pt x="0" y="125"/>
                    <a:pt x="0" y="125"/>
                    <a:pt x="0" y="125"/>
                  </a:cubicBezTo>
                  <a:cubicBezTo>
                    <a:pt x="0" y="126"/>
                    <a:pt x="0" y="126"/>
                    <a:pt x="0" y="126"/>
                  </a:cubicBezTo>
                  <a:cubicBezTo>
                    <a:pt x="0" y="128"/>
                    <a:pt x="0" y="128"/>
                    <a:pt x="0" y="128"/>
                  </a:cubicBezTo>
                  <a:cubicBezTo>
                    <a:pt x="0" y="128"/>
                    <a:pt x="0" y="129"/>
                    <a:pt x="1" y="129"/>
                  </a:cubicBezTo>
                  <a:cubicBezTo>
                    <a:pt x="1" y="130"/>
                    <a:pt x="2" y="130"/>
                    <a:pt x="2" y="130"/>
                  </a:cubicBezTo>
                  <a:cubicBezTo>
                    <a:pt x="4" y="130"/>
                    <a:pt x="4" y="130"/>
                    <a:pt x="4" y="130"/>
                  </a:cubicBezTo>
                  <a:cubicBezTo>
                    <a:pt x="5" y="130"/>
                    <a:pt x="5" y="130"/>
                    <a:pt x="5" y="130"/>
                  </a:cubicBezTo>
                  <a:cubicBezTo>
                    <a:pt x="126" y="130"/>
                    <a:pt x="126" y="130"/>
                    <a:pt x="126" y="130"/>
                  </a:cubicBezTo>
                  <a:cubicBezTo>
                    <a:pt x="128" y="130"/>
                    <a:pt x="130" y="129"/>
                    <a:pt x="130" y="128"/>
                  </a:cubicBezTo>
                  <a:cubicBezTo>
                    <a:pt x="130" y="125"/>
                    <a:pt x="130" y="125"/>
                    <a:pt x="130" y="125"/>
                  </a:cubicBezTo>
                  <a:cubicBezTo>
                    <a:pt x="130" y="124"/>
                    <a:pt x="128" y="123"/>
                    <a:pt x="126"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7" name="Freeform 36"/>
            <p:cNvSpPr/>
            <p:nvPr/>
          </p:nvSpPr>
          <p:spPr bwMode="auto">
            <a:xfrm>
              <a:off x="2992" y="912"/>
              <a:ext cx="9" cy="11"/>
            </a:xfrm>
            <a:custGeom>
              <a:avLst/>
              <a:gdLst>
                <a:gd name="T0" fmla="*/ 0 w 6"/>
                <a:gd name="T1" fmla="*/ 6 h 8"/>
                <a:gd name="T2" fmla="*/ 3 w 6"/>
                <a:gd name="T3" fmla="*/ 8 h 8"/>
                <a:gd name="T4" fmla="*/ 6 w 6"/>
                <a:gd name="T5" fmla="*/ 5 h 8"/>
                <a:gd name="T6" fmla="*/ 6 w 6"/>
                <a:gd name="T7" fmla="*/ 0 h 8"/>
                <a:gd name="T8" fmla="*/ 4 w 6"/>
                <a:gd name="T9" fmla="*/ 3 h 8"/>
                <a:gd name="T10" fmla="*/ 0 w 6"/>
                <a:gd name="T11" fmla="*/ 6 h 8"/>
              </a:gdLst>
              <a:ahLst/>
              <a:cxnLst>
                <a:cxn ang="0">
                  <a:pos x="T0" y="T1"/>
                </a:cxn>
                <a:cxn ang="0">
                  <a:pos x="T2" y="T3"/>
                </a:cxn>
                <a:cxn ang="0">
                  <a:pos x="T4" y="T5"/>
                </a:cxn>
                <a:cxn ang="0">
                  <a:pos x="T6" y="T7"/>
                </a:cxn>
                <a:cxn ang="0">
                  <a:pos x="T8" y="T9"/>
                </a:cxn>
                <a:cxn ang="0">
                  <a:pos x="T10" y="T11"/>
                </a:cxn>
              </a:cxnLst>
              <a:rect l="0" t="0" r="r" b="b"/>
              <a:pathLst>
                <a:path w="6" h="8">
                  <a:moveTo>
                    <a:pt x="0" y="6"/>
                  </a:moveTo>
                  <a:cubicBezTo>
                    <a:pt x="0" y="7"/>
                    <a:pt x="1" y="8"/>
                    <a:pt x="3" y="8"/>
                  </a:cubicBezTo>
                  <a:cubicBezTo>
                    <a:pt x="5" y="8"/>
                    <a:pt x="6" y="7"/>
                    <a:pt x="6" y="5"/>
                  </a:cubicBezTo>
                  <a:cubicBezTo>
                    <a:pt x="6" y="0"/>
                    <a:pt x="6" y="0"/>
                    <a:pt x="6" y="0"/>
                  </a:cubicBezTo>
                  <a:cubicBezTo>
                    <a:pt x="4" y="3"/>
                    <a:pt x="4" y="3"/>
                    <a:pt x="4" y="3"/>
                  </a:cubicBezTo>
                  <a:cubicBezTo>
                    <a:pt x="3" y="5"/>
                    <a:pt x="1" y="5"/>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8" name="Freeform 37"/>
            <p:cNvSpPr/>
            <p:nvPr/>
          </p:nvSpPr>
          <p:spPr bwMode="auto">
            <a:xfrm>
              <a:off x="3006" y="891"/>
              <a:ext cx="9" cy="32"/>
            </a:xfrm>
            <a:custGeom>
              <a:avLst/>
              <a:gdLst>
                <a:gd name="T0" fmla="*/ 0 w 6"/>
                <a:gd name="T1" fmla="*/ 20 h 23"/>
                <a:gd name="T2" fmla="*/ 3 w 6"/>
                <a:gd name="T3" fmla="*/ 23 h 23"/>
                <a:gd name="T4" fmla="*/ 6 w 6"/>
                <a:gd name="T5" fmla="*/ 20 h 23"/>
                <a:gd name="T6" fmla="*/ 6 w 6"/>
                <a:gd name="T7" fmla="*/ 0 h 23"/>
                <a:gd name="T8" fmla="*/ 0 w 6"/>
                <a:gd name="T9" fmla="*/ 9 h 23"/>
                <a:gd name="T10" fmla="*/ 0 w 6"/>
                <a:gd name="T11" fmla="*/ 20 h 23"/>
              </a:gdLst>
              <a:ahLst/>
              <a:cxnLst>
                <a:cxn ang="0">
                  <a:pos x="T0" y="T1"/>
                </a:cxn>
                <a:cxn ang="0">
                  <a:pos x="T2" y="T3"/>
                </a:cxn>
                <a:cxn ang="0">
                  <a:pos x="T4" y="T5"/>
                </a:cxn>
                <a:cxn ang="0">
                  <a:pos x="T6" y="T7"/>
                </a:cxn>
                <a:cxn ang="0">
                  <a:pos x="T8" y="T9"/>
                </a:cxn>
                <a:cxn ang="0">
                  <a:pos x="T10" y="T11"/>
                </a:cxn>
              </a:cxnLst>
              <a:rect l="0" t="0" r="r" b="b"/>
              <a:pathLst>
                <a:path w="6" h="23">
                  <a:moveTo>
                    <a:pt x="0" y="20"/>
                  </a:moveTo>
                  <a:cubicBezTo>
                    <a:pt x="0" y="22"/>
                    <a:pt x="1" y="23"/>
                    <a:pt x="3" y="23"/>
                  </a:cubicBezTo>
                  <a:cubicBezTo>
                    <a:pt x="5" y="23"/>
                    <a:pt x="6" y="22"/>
                    <a:pt x="6" y="20"/>
                  </a:cubicBezTo>
                  <a:cubicBezTo>
                    <a:pt x="6" y="0"/>
                    <a:pt x="6" y="0"/>
                    <a:pt x="6" y="0"/>
                  </a:cubicBezTo>
                  <a:cubicBezTo>
                    <a:pt x="0" y="9"/>
                    <a:pt x="0" y="9"/>
                    <a:pt x="0" y="9"/>
                  </a:cubicBezTo>
                  <a:lnTo>
                    <a:pt x="0"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9" name="Freeform 38"/>
            <p:cNvSpPr/>
            <p:nvPr/>
          </p:nvSpPr>
          <p:spPr bwMode="auto">
            <a:xfrm>
              <a:off x="3021" y="878"/>
              <a:ext cx="8" cy="45"/>
            </a:xfrm>
            <a:custGeom>
              <a:avLst/>
              <a:gdLst>
                <a:gd name="T0" fmla="*/ 0 w 6"/>
                <a:gd name="T1" fmla="*/ 3 h 32"/>
                <a:gd name="T2" fmla="*/ 0 w 6"/>
                <a:gd name="T3" fmla="*/ 29 h 32"/>
                <a:gd name="T4" fmla="*/ 3 w 6"/>
                <a:gd name="T5" fmla="*/ 32 h 32"/>
                <a:gd name="T6" fmla="*/ 6 w 6"/>
                <a:gd name="T7" fmla="*/ 29 h 32"/>
                <a:gd name="T8" fmla="*/ 6 w 6"/>
                <a:gd name="T9" fmla="*/ 3 h 32"/>
                <a:gd name="T10" fmla="*/ 2 w 6"/>
                <a:gd name="T11" fmla="*/ 0 h 32"/>
                <a:gd name="T12" fmla="*/ 0 w 6"/>
                <a:gd name="T13" fmla="*/ 3 h 32"/>
              </a:gdLst>
              <a:ahLst/>
              <a:cxnLst>
                <a:cxn ang="0">
                  <a:pos x="T0" y="T1"/>
                </a:cxn>
                <a:cxn ang="0">
                  <a:pos x="T2" y="T3"/>
                </a:cxn>
                <a:cxn ang="0">
                  <a:pos x="T4" y="T5"/>
                </a:cxn>
                <a:cxn ang="0">
                  <a:pos x="T6" y="T7"/>
                </a:cxn>
                <a:cxn ang="0">
                  <a:pos x="T8" y="T9"/>
                </a:cxn>
                <a:cxn ang="0">
                  <a:pos x="T10" y="T11"/>
                </a:cxn>
                <a:cxn ang="0">
                  <a:pos x="T12" y="T13"/>
                </a:cxn>
              </a:cxnLst>
              <a:rect l="0" t="0" r="r" b="b"/>
              <a:pathLst>
                <a:path w="6" h="32">
                  <a:moveTo>
                    <a:pt x="0" y="3"/>
                  </a:moveTo>
                  <a:cubicBezTo>
                    <a:pt x="0" y="29"/>
                    <a:pt x="0" y="29"/>
                    <a:pt x="0" y="29"/>
                  </a:cubicBezTo>
                  <a:cubicBezTo>
                    <a:pt x="0" y="31"/>
                    <a:pt x="1" y="32"/>
                    <a:pt x="3" y="32"/>
                  </a:cubicBezTo>
                  <a:cubicBezTo>
                    <a:pt x="5" y="32"/>
                    <a:pt x="6" y="31"/>
                    <a:pt x="6" y="29"/>
                  </a:cubicBezTo>
                  <a:cubicBezTo>
                    <a:pt x="6" y="3"/>
                    <a:pt x="6" y="3"/>
                    <a:pt x="6" y="3"/>
                  </a:cubicBezTo>
                  <a:cubicBezTo>
                    <a:pt x="2" y="0"/>
                    <a:pt x="2" y="0"/>
                    <a:pt x="2" y="0"/>
                  </a:cubicBez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0" name="Freeform 39"/>
            <p:cNvSpPr/>
            <p:nvPr/>
          </p:nvSpPr>
          <p:spPr bwMode="auto">
            <a:xfrm>
              <a:off x="3035" y="888"/>
              <a:ext cx="8" cy="35"/>
            </a:xfrm>
            <a:custGeom>
              <a:avLst/>
              <a:gdLst>
                <a:gd name="T0" fmla="*/ 0 w 6"/>
                <a:gd name="T1" fmla="*/ 22 h 25"/>
                <a:gd name="T2" fmla="*/ 3 w 6"/>
                <a:gd name="T3" fmla="*/ 25 h 25"/>
                <a:gd name="T4" fmla="*/ 6 w 6"/>
                <a:gd name="T5" fmla="*/ 22 h 25"/>
                <a:gd name="T6" fmla="*/ 6 w 6"/>
                <a:gd name="T7" fmla="*/ 5 h 25"/>
                <a:gd name="T8" fmla="*/ 0 w 6"/>
                <a:gd name="T9" fmla="*/ 0 h 25"/>
                <a:gd name="T10" fmla="*/ 0 w 6"/>
                <a:gd name="T11" fmla="*/ 22 h 25"/>
              </a:gdLst>
              <a:ahLst/>
              <a:cxnLst>
                <a:cxn ang="0">
                  <a:pos x="T0" y="T1"/>
                </a:cxn>
                <a:cxn ang="0">
                  <a:pos x="T2" y="T3"/>
                </a:cxn>
                <a:cxn ang="0">
                  <a:pos x="T4" y="T5"/>
                </a:cxn>
                <a:cxn ang="0">
                  <a:pos x="T6" y="T7"/>
                </a:cxn>
                <a:cxn ang="0">
                  <a:pos x="T8" y="T9"/>
                </a:cxn>
                <a:cxn ang="0">
                  <a:pos x="T10" y="T11"/>
                </a:cxn>
              </a:cxnLst>
              <a:rect l="0" t="0" r="r" b="b"/>
              <a:pathLst>
                <a:path w="6" h="25">
                  <a:moveTo>
                    <a:pt x="0" y="22"/>
                  </a:moveTo>
                  <a:cubicBezTo>
                    <a:pt x="0" y="24"/>
                    <a:pt x="1" y="25"/>
                    <a:pt x="3" y="25"/>
                  </a:cubicBezTo>
                  <a:cubicBezTo>
                    <a:pt x="5" y="25"/>
                    <a:pt x="6" y="24"/>
                    <a:pt x="6" y="22"/>
                  </a:cubicBezTo>
                  <a:cubicBezTo>
                    <a:pt x="6" y="5"/>
                    <a:pt x="6" y="5"/>
                    <a:pt x="6" y="5"/>
                  </a:cubicBezTo>
                  <a:cubicBezTo>
                    <a:pt x="0" y="0"/>
                    <a:pt x="0" y="0"/>
                    <a:pt x="0" y="0"/>
                  </a:cubicBezTo>
                  <a:lnTo>
                    <a:pt x="0"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1" name="Freeform 40"/>
            <p:cNvSpPr/>
            <p:nvPr/>
          </p:nvSpPr>
          <p:spPr bwMode="auto">
            <a:xfrm>
              <a:off x="3049" y="899"/>
              <a:ext cx="8" cy="24"/>
            </a:xfrm>
            <a:custGeom>
              <a:avLst/>
              <a:gdLst>
                <a:gd name="T0" fmla="*/ 0 w 6"/>
                <a:gd name="T1" fmla="*/ 14 h 17"/>
                <a:gd name="T2" fmla="*/ 3 w 6"/>
                <a:gd name="T3" fmla="*/ 17 h 17"/>
                <a:gd name="T4" fmla="*/ 6 w 6"/>
                <a:gd name="T5" fmla="*/ 14 h 17"/>
                <a:gd name="T6" fmla="*/ 6 w 6"/>
                <a:gd name="T7" fmla="*/ 6 h 17"/>
                <a:gd name="T8" fmla="*/ 0 w 6"/>
                <a:gd name="T9" fmla="*/ 0 h 17"/>
                <a:gd name="T10" fmla="*/ 0 w 6"/>
                <a:gd name="T11" fmla="*/ 14 h 17"/>
              </a:gdLst>
              <a:ahLst/>
              <a:cxnLst>
                <a:cxn ang="0">
                  <a:pos x="T0" y="T1"/>
                </a:cxn>
                <a:cxn ang="0">
                  <a:pos x="T2" y="T3"/>
                </a:cxn>
                <a:cxn ang="0">
                  <a:pos x="T4" y="T5"/>
                </a:cxn>
                <a:cxn ang="0">
                  <a:pos x="T6" y="T7"/>
                </a:cxn>
                <a:cxn ang="0">
                  <a:pos x="T8" y="T9"/>
                </a:cxn>
                <a:cxn ang="0">
                  <a:pos x="T10" y="T11"/>
                </a:cxn>
              </a:cxnLst>
              <a:rect l="0" t="0" r="r" b="b"/>
              <a:pathLst>
                <a:path w="6" h="17">
                  <a:moveTo>
                    <a:pt x="0" y="14"/>
                  </a:moveTo>
                  <a:cubicBezTo>
                    <a:pt x="0" y="16"/>
                    <a:pt x="1" y="17"/>
                    <a:pt x="3" y="17"/>
                  </a:cubicBezTo>
                  <a:cubicBezTo>
                    <a:pt x="5" y="17"/>
                    <a:pt x="6" y="16"/>
                    <a:pt x="6" y="14"/>
                  </a:cubicBezTo>
                  <a:cubicBezTo>
                    <a:pt x="6" y="6"/>
                    <a:pt x="6" y="6"/>
                    <a:pt x="6" y="6"/>
                  </a:cubicBezTo>
                  <a:cubicBezTo>
                    <a:pt x="0" y="0"/>
                    <a:pt x="0" y="0"/>
                    <a:pt x="0" y="0"/>
                  </a:cubicBezTo>
                  <a:lnTo>
                    <a:pt x="0"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2" name="Freeform 41"/>
            <p:cNvSpPr/>
            <p:nvPr/>
          </p:nvSpPr>
          <p:spPr bwMode="auto">
            <a:xfrm>
              <a:off x="3063" y="912"/>
              <a:ext cx="9" cy="11"/>
            </a:xfrm>
            <a:custGeom>
              <a:avLst/>
              <a:gdLst>
                <a:gd name="T0" fmla="*/ 0 w 6"/>
                <a:gd name="T1" fmla="*/ 0 h 8"/>
                <a:gd name="T2" fmla="*/ 0 w 6"/>
                <a:gd name="T3" fmla="*/ 5 h 8"/>
                <a:gd name="T4" fmla="*/ 3 w 6"/>
                <a:gd name="T5" fmla="*/ 8 h 8"/>
                <a:gd name="T6" fmla="*/ 6 w 6"/>
                <a:gd name="T7" fmla="*/ 5 h 8"/>
                <a:gd name="T8" fmla="*/ 6 w 6"/>
                <a:gd name="T9" fmla="*/ 5 h 8"/>
                <a:gd name="T10" fmla="*/ 5 w 6"/>
                <a:gd name="T11" fmla="*/ 4 h 8"/>
                <a:gd name="T12" fmla="*/ 0 w 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0"/>
                  </a:moveTo>
                  <a:cubicBezTo>
                    <a:pt x="0" y="5"/>
                    <a:pt x="0" y="5"/>
                    <a:pt x="0" y="5"/>
                  </a:cubicBezTo>
                  <a:cubicBezTo>
                    <a:pt x="0" y="7"/>
                    <a:pt x="1" y="8"/>
                    <a:pt x="3" y="8"/>
                  </a:cubicBezTo>
                  <a:cubicBezTo>
                    <a:pt x="5" y="8"/>
                    <a:pt x="6" y="7"/>
                    <a:pt x="6" y="5"/>
                  </a:cubicBezTo>
                  <a:cubicBezTo>
                    <a:pt x="6" y="5"/>
                    <a:pt x="6" y="5"/>
                    <a:pt x="6" y="5"/>
                  </a:cubicBezTo>
                  <a:cubicBezTo>
                    <a:pt x="6" y="5"/>
                    <a:pt x="5" y="4"/>
                    <a:pt x="5" y="4"/>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3" name="Freeform 42"/>
            <p:cNvSpPr/>
            <p:nvPr/>
          </p:nvSpPr>
          <p:spPr bwMode="auto">
            <a:xfrm>
              <a:off x="3077" y="909"/>
              <a:ext cx="9" cy="14"/>
            </a:xfrm>
            <a:custGeom>
              <a:avLst/>
              <a:gdLst>
                <a:gd name="T0" fmla="*/ 0 w 6"/>
                <a:gd name="T1" fmla="*/ 7 h 10"/>
                <a:gd name="T2" fmla="*/ 0 w 6"/>
                <a:gd name="T3" fmla="*/ 7 h 10"/>
                <a:gd name="T4" fmla="*/ 3 w 6"/>
                <a:gd name="T5" fmla="*/ 10 h 10"/>
                <a:gd name="T6" fmla="*/ 6 w 6"/>
                <a:gd name="T7" fmla="*/ 7 h 10"/>
                <a:gd name="T8" fmla="*/ 6 w 6"/>
                <a:gd name="T9" fmla="*/ 0 h 10"/>
                <a:gd name="T10" fmla="*/ 4 w 6"/>
                <a:gd name="T11" fmla="*/ 4 h 10"/>
                <a:gd name="T12" fmla="*/ 0 w 6"/>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6" h="10">
                  <a:moveTo>
                    <a:pt x="0" y="7"/>
                  </a:moveTo>
                  <a:cubicBezTo>
                    <a:pt x="0" y="7"/>
                    <a:pt x="0" y="7"/>
                    <a:pt x="0" y="7"/>
                  </a:cubicBezTo>
                  <a:cubicBezTo>
                    <a:pt x="0" y="9"/>
                    <a:pt x="1" y="10"/>
                    <a:pt x="3" y="10"/>
                  </a:cubicBezTo>
                  <a:cubicBezTo>
                    <a:pt x="5" y="10"/>
                    <a:pt x="6" y="9"/>
                    <a:pt x="6" y="7"/>
                  </a:cubicBezTo>
                  <a:cubicBezTo>
                    <a:pt x="6" y="0"/>
                    <a:pt x="6" y="0"/>
                    <a:pt x="6" y="0"/>
                  </a:cubicBezTo>
                  <a:cubicBezTo>
                    <a:pt x="4" y="4"/>
                    <a:pt x="4" y="4"/>
                    <a:pt x="4" y="4"/>
                  </a:cubicBezTo>
                  <a:cubicBezTo>
                    <a:pt x="3" y="6"/>
                    <a:pt x="2" y="7"/>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4" name="Freeform 43"/>
            <p:cNvSpPr/>
            <p:nvPr/>
          </p:nvSpPr>
          <p:spPr bwMode="auto">
            <a:xfrm>
              <a:off x="3092" y="882"/>
              <a:ext cx="8" cy="41"/>
            </a:xfrm>
            <a:custGeom>
              <a:avLst/>
              <a:gdLst>
                <a:gd name="T0" fmla="*/ 0 w 6"/>
                <a:gd name="T1" fmla="*/ 26 h 29"/>
                <a:gd name="T2" fmla="*/ 3 w 6"/>
                <a:gd name="T3" fmla="*/ 29 h 29"/>
                <a:gd name="T4" fmla="*/ 6 w 6"/>
                <a:gd name="T5" fmla="*/ 26 h 29"/>
                <a:gd name="T6" fmla="*/ 6 w 6"/>
                <a:gd name="T7" fmla="*/ 0 h 29"/>
                <a:gd name="T8" fmla="*/ 0 w 6"/>
                <a:gd name="T9" fmla="*/ 11 h 29"/>
                <a:gd name="T10" fmla="*/ 0 w 6"/>
                <a:gd name="T11" fmla="*/ 26 h 29"/>
              </a:gdLst>
              <a:ahLst/>
              <a:cxnLst>
                <a:cxn ang="0">
                  <a:pos x="T0" y="T1"/>
                </a:cxn>
                <a:cxn ang="0">
                  <a:pos x="T2" y="T3"/>
                </a:cxn>
                <a:cxn ang="0">
                  <a:pos x="T4" y="T5"/>
                </a:cxn>
                <a:cxn ang="0">
                  <a:pos x="T6" y="T7"/>
                </a:cxn>
                <a:cxn ang="0">
                  <a:pos x="T8" y="T9"/>
                </a:cxn>
                <a:cxn ang="0">
                  <a:pos x="T10" y="T11"/>
                </a:cxn>
              </a:cxnLst>
              <a:rect l="0" t="0" r="r" b="b"/>
              <a:pathLst>
                <a:path w="6" h="29">
                  <a:moveTo>
                    <a:pt x="0" y="26"/>
                  </a:moveTo>
                  <a:cubicBezTo>
                    <a:pt x="0" y="28"/>
                    <a:pt x="2" y="29"/>
                    <a:pt x="3" y="29"/>
                  </a:cubicBezTo>
                  <a:cubicBezTo>
                    <a:pt x="5" y="29"/>
                    <a:pt x="6" y="28"/>
                    <a:pt x="6" y="26"/>
                  </a:cubicBezTo>
                  <a:cubicBezTo>
                    <a:pt x="6" y="0"/>
                    <a:pt x="6" y="0"/>
                    <a:pt x="6" y="0"/>
                  </a:cubicBezTo>
                  <a:cubicBezTo>
                    <a:pt x="0" y="11"/>
                    <a:pt x="0" y="11"/>
                    <a:pt x="0" y="11"/>
                  </a:cubicBezTo>
                  <a:lnTo>
                    <a:pt x="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5" name="Freeform 44"/>
            <p:cNvSpPr/>
            <p:nvPr/>
          </p:nvSpPr>
          <p:spPr bwMode="auto">
            <a:xfrm>
              <a:off x="3106" y="855"/>
              <a:ext cx="8" cy="68"/>
            </a:xfrm>
            <a:custGeom>
              <a:avLst/>
              <a:gdLst>
                <a:gd name="T0" fmla="*/ 0 w 6"/>
                <a:gd name="T1" fmla="*/ 45 h 48"/>
                <a:gd name="T2" fmla="*/ 3 w 6"/>
                <a:gd name="T3" fmla="*/ 48 h 48"/>
                <a:gd name="T4" fmla="*/ 6 w 6"/>
                <a:gd name="T5" fmla="*/ 45 h 48"/>
                <a:gd name="T6" fmla="*/ 6 w 6"/>
                <a:gd name="T7" fmla="*/ 0 h 48"/>
                <a:gd name="T8" fmla="*/ 0 w 6"/>
                <a:gd name="T9" fmla="*/ 11 h 48"/>
                <a:gd name="T10" fmla="*/ 0 w 6"/>
                <a:gd name="T11" fmla="*/ 45 h 48"/>
              </a:gdLst>
              <a:ahLst/>
              <a:cxnLst>
                <a:cxn ang="0">
                  <a:pos x="T0" y="T1"/>
                </a:cxn>
                <a:cxn ang="0">
                  <a:pos x="T2" y="T3"/>
                </a:cxn>
                <a:cxn ang="0">
                  <a:pos x="T4" y="T5"/>
                </a:cxn>
                <a:cxn ang="0">
                  <a:pos x="T6" y="T7"/>
                </a:cxn>
                <a:cxn ang="0">
                  <a:pos x="T8" y="T9"/>
                </a:cxn>
                <a:cxn ang="0">
                  <a:pos x="T10" y="T11"/>
                </a:cxn>
              </a:cxnLst>
              <a:rect l="0" t="0" r="r" b="b"/>
              <a:pathLst>
                <a:path w="6" h="48">
                  <a:moveTo>
                    <a:pt x="0" y="45"/>
                  </a:moveTo>
                  <a:cubicBezTo>
                    <a:pt x="0" y="47"/>
                    <a:pt x="2" y="48"/>
                    <a:pt x="3" y="48"/>
                  </a:cubicBezTo>
                  <a:cubicBezTo>
                    <a:pt x="5" y="48"/>
                    <a:pt x="6" y="47"/>
                    <a:pt x="6" y="45"/>
                  </a:cubicBezTo>
                  <a:cubicBezTo>
                    <a:pt x="6" y="0"/>
                    <a:pt x="6" y="0"/>
                    <a:pt x="6" y="0"/>
                  </a:cubicBezTo>
                  <a:cubicBezTo>
                    <a:pt x="0" y="11"/>
                    <a:pt x="0" y="11"/>
                    <a:pt x="0" y="11"/>
                  </a:cubicBezTo>
                  <a:lnTo>
                    <a:pt x="0"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6" name="Freeform 45"/>
            <p:cNvSpPr/>
            <p:nvPr/>
          </p:nvSpPr>
          <p:spPr bwMode="auto">
            <a:xfrm>
              <a:off x="3120" y="828"/>
              <a:ext cx="8" cy="95"/>
            </a:xfrm>
            <a:custGeom>
              <a:avLst/>
              <a:gdLst>
                <a:gd name="T0" fmla="*/ 0 w 6"/>
                <a:gd name="T1" fmla="*/ 64 h 67"/>
                <a:gd name="T2" fmla="*/ 3 w 6"/>
                <a:gd name="T3" fmla="*/ 67 h 67"/>
                <a:gd name="T4" fmla="*/ 6 w 6"/>
                <a:gd name="T5" fmla="*/ 64 h 67"/>
                <a:gd name="T6" fmla="*/ 6 w 6"/>
                <a:gd name="T7" fmla="*/ 0 h 67"/>
                <a:gd name="T8" fmla="*/ 0 w 6"/>
                <a:gd name="T9" fmla="*/ 11 h 67"/>
                <a:gd name="T10" fmla="*/ 0 w 6"/>
                <a:gd name="T11" fmla="*/ 64 h 67"/>
              </a:gdLst>
              <a:ahLst/>
              <a:cxnLst>
                <a:cxn ang="0">
                  <a:pos x="T0" y="T1"/>
                </a:cxn>
                <a:cxn ang="0">
                  <a:pos x="T2" y="T3"/>
                </a:cxn>
                <a:cxn ang="0">
                  <a:pos x="T4" y="T5"/>
                </a:cxn>
                <a:cxn ang="0">
                  <a:pos x="T6" y="T7"/>
                </a:cxn>
                <a:cxn ang="0">
                  <a:pos x="T8" y="T9"/>
                </a:cxn>
                <a:cxn ang="0">
                  <a:pos x="T10" y="T11"/>
                </a:cxn>
              </a:cxnLst>
              <a:rect l="0" t="0" r="r" b="b"/>
              <a:pathLst>
                <a:path w="6" h="67">
                  <a:moveTo>
                    <a:pt x="0" y="64"/>
                  </a:moveTo>
                  <a:cubicBezTo>
                    <a:pt x="0" y="66"/>
                    <a:pt x="2" y="67"/>
                    <a:pt x="3" y="67"/>
                  </a:cubicBezTo>
                  <a:cubicBezTo>
                    <a:pt x="5" y="67"/>
                    <a:pt x="6" y="66"/>
                    <a:pt x="6" y="64"/>
                  </a:cubicBezTo>
                  <a:cubicBezTo>
                    <a:pt x="6" y="0"/>
                    <a:pt x="6" y="0"/>
                    <a:pt x="6" y="0"/>
                  </a:cubicBezTo>
                  <a:cubicBezTo>
                    <a:pt x="0" y="11"/>
                    <a:pt x="0" y="11"/>
                    <a:pt x="0" y="11"/>
                  </a:cubicBezTo>
                  <a:lnTo>
                    <a:pt x="0" y="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7" name="Freeform 46"/>
            <p:cNvSpPr/>
            <p:nvPr/>
          </p:nvSpPr>
          <p:spPr bwMode="auto">
            <a:xfrm>
              <a:off x="3134" y="801"/>
              <a:ext cx="9" cy="122"/>
            </a:xfrm>
            <a:custGeom>
              <a:avLst/>
              <a:gdLst>
                <a:gd name="T0" fmla="*/ 0 w 6"/>
                <a:gd name="T1" fmla="*/ 83 h 86"/>
                <a:gd name="T2" fmla="*/ 3 w 6"/>
                <a:gd name="T3" fmla="*/ 86 h 86"/>
                <a:gd name="T4" fmla="*/ 6 w 6"/>
                <a:gd name="T5" fmla="*/ 83 h 86"/>
                <a:gd name="T6" fmla="*/ 6 w 6"/>
                <a:gd name="T7" fmla="*/ 0 h 86"/>
                <a:gd name="T8" fmla="*/ 0 w 6"/>
                <a:gd name="T9" fmla="*/ 11 h 86"/>
                <a:gd name="T10" fmla="*/ 0 w 6"/>
                <a:gd name="T11" fmla="*/ 83 h 86"/>
              </a:gdLst>
              <a:ahLst/>
              <a:cxnLst>
                <a:cxn ang="0">
                  <a:pos x="T0" y="T1"/>
                </a:cxn>
                <a:cxn ang="0">
                  <a:pos x="T2" y="T3"/>
                </a:cxn>
                <a:cxn ang="0">
                  <a:pos x="T4" y="T5"/>
                </a:cxn>
                <a:cxn ang="0">
                  <a:pos x="T6" y="T7"/>
                </a:cxn>
                <a:cxn ang="0">
                  <a:pos x="T8" y="T9"/>
                </a:cxn>
                <a:cxn ang="0">
                  <a:pos x="T10" y="T11"/>
                </a:cxn>
              </a:cxnLst>
              <a:rect l="0" t="0" r="r" b="b"/>
              <a:pathLst>
                <a:path w="6" h="86">
                  <a:moveTo>
                    <a:pt x="0" y="83"/>
                  </a:moveTo>
                  <a:cubicBezTo>
                    <a:pt x="0" y="85"/>
                    <a:pt x="2" y="86"/>
                    <a:pt x="3" y="86"/>
                  </a:cubicBezTo>
                  <a:cubicBezTo>
                    <a:pt x="5" y="86"/>
                    <a:pt x="6" y="85"/>
                    <a:pt x="6" y="83"/>
                  </a:cubicBezTo>
                  <a:cubicBezTo>
                    <a:pt x="6" y="0"/>
                    <a:pt x="6" y="0"/>
                    <a:pt x="6" y="0"/>
                  </a:cubicBezTo>
                  <a:cubicBezTo>
                    <a:pt x="0" y="11"/>
                    <a:pt x="0" y="11"/>
                    <a:pt x="0" y="11"/>
                  </a:cubicBezTo>
                  <a:lnTo>
                    <a:pt x="0"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8" name="Freeform 47"/>
            <p:cNvSpPr/>
            <p:nvPr/>
          </p:nvSpPr>
          <p:spPr bwMode="auto">
            <a:xfrm>
              <a:off x="3370" y="753"/>
              <a:ext cx="184" cy="185"/>
            </a:xfrm>
            <a:custGeom>
              <a:avLst/>
              <a:gdLst>
                <a:gd name="T0" fmla="*/ 126 w 130"/>
                <a:gd name="T1" fmla="*/ 123 h 130"/>
                <a:gd name="T2" fmla="*/ 7 w 130"/>
                <a:gd name="T3" fmla="*/ 123 h 130"/>
                <a:gd name="T4" fmla="*/ 7 w 130"/>
                <a:gd name="T5" fmla="*/ 4 h 130"/>
                <a:gd name="T6" fmla="*/ 5 w 130"/>
                <a:gd name="T7" fmla="*/ 0 h 130"/>
                <a:gd name="T8" fmla="*/ 2 w 130"/>
                <a:gd name="T9" fmla="*/ 0 h 130"/>
                <a:gd name="T10" fmla="*/ 0 w 130"/>
                <a:gd name="T11" fmla="*/ 4 h 130"/>
                <a:gd name="T12" fmla="*/ 0 w 130"/>
                <a:gd name="T13" fmla="*/ 125 h 130"/>
                <a:gd name="T14" fmla="*/ 0 w 130"/>
                <a:gd name="T15" fmla="*/ 126 h 130"/>
                <a:gd name="T16" fmla="*/ 0 w 130"/>
                <a:gd name="T17" fmla="*/ 128 h 130"/>
                <a:gd name="T18" fmla="*/ 1 w 130"/>
                <a:gd name="T19" fmla="*/ 129 h 130"/>
                <a:gd name="T20" fmla="*/ 2 w 130"/>
                <a:gd name="T21" fmla="*/ 130 h 130"/>
                <a:gd name="T22" fmla="*/ 4 w 130"/>
                <a:gd name="T23" fmla="*/ 130 h 130"/>
                <a:gd name="T24" fmla="*/ 5 w 130"/>
                <a:gd name="T25" fmla="*/ 130 h 130"/>
                <a:gd name="T26" fmla="*/ 126 w 130"/>
                <a:gd name="T27" fmla="*/ 130 h 130"/>
                <a:gd name="T28" fmla="*/ 130 w 130"/>
                <a:gd name="T29" fmla="*/ 128 h 130"/>
                <a:gd name="T30" fmla="*/ 130 w 130"/>
                <a:gd name="T31" fmla="*/ 125 h 130"/>
                <a:gd name="T32" fmla="*/ 126 w 130"/>
                <a:gd name="T33" fmla="*/ 12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0" h="130">
                  <a:moveTo>
                    <a:pt x="126" y="123"/>
                  </a:moveTo>
                  <a:cubicBezTo>
                    <a:pt x="7" y="123"/>
                    <a:pt x="7" y="123"/>
                    <a:pt x="7" y="123"/>
                  </a:cubicBezTo>
                  <a:cubicBezTo>
                    <a:pt x="7" y="4"/>
                    <a:pt x="7" y="4"/>
                    <a:pt x="7" y="4"/>
                  </a:cubicBezTo>
                  <a:cubicBezTo>
                    <a:pt x="7" y="2"/>
                    <a:pt x="7" y="0"/>
                    <a:pt x="5" y="0"/>
                  </a:cubicBezTo>
                  <a:cubicBezTo>
                    <a:pt x="2" y="0"/>
                    <a:pt x="2" y="0"/>
                    <a:pt x="2" y="0"/>
                  </a:cubicBezTo>
                  <a:cubicBezTo>
                    <a:pt x="1" y="0"/>
                    <a:pt x="0" y="2"/>
                    <a:pt x="0" y="4"/>
                  </a:cubicBezTo>
                  <a:cubicBezTo>
                    <a:pt x="0" y="125"/>
                    <a:pt x="0" y="125"/>
                    <a:pt x="0" y="125"/>
                  </a:cubicBezTo>
                  <a:cubicBezTo>
                    <a:pt x="0" y="126"/>
                    <a:pt x="0" y="126"/>
                    <a:pt x="0" y="126"/>
                  </a:cubicBezTo>
                  <a:cubicBezTo>
                    <a:pt x="0" y="128"/>
                    <a:pt x="0" y="128"/>
                    <a:pt x="0" y="128"/>
                  </a:cubicBezTo>
                  <a:cubicBezTo>
                    <a:pt x="0" y="128"/>
                    <a:pt x="1" y="129"/>
                    <a:pt x="1" y="129"/>
                  </a:cubicBezTo>
                  <a:cubicBezTo>
                    <a:pt x="2" y="130"/>
                    <a:pt x="2" y="130"/>
                    <a:pt x="2" y="130"/>
                  </a:cubicBezTo>
                  <a:cubicBezTo>
                    <a:pt x="4" y="130"/>
                    <a:pt x="4" y="130"/>
                    <a:pt x="4" y="130"/>
                  </a:cubicBezTo>
                  <a:cubicBezTo>
                    <a:pt x="5" y="130"/>
                    <a:pt x="5" y="130"/>
                    <a:pt x="5" y="130"/>
                  </a:cubicBezTo>
                  <a:cubicBezTo>
                    <a:pt x="126" y="130"/>
                    <a:pt x="126" y="130"/>
                    <a:pt x="126" y="130"/>
                  </a:cubicBezTo>
                  <a:cubicBezTo>
                    <a:pt x="128" y="130"/>
                    <a:pt x="130" y="129"/>
                    <a:pt x="130" y="128"/>
                  </a:cubicBezTo>
                  <a:cubicBezTo>
                    <a:pt x="130" y="125"/>
                    <a:pt x="130" y="125"/>
                    <a:pt x="130" y="125"/>
                  </a:cubicBezTo>
                  <a:cubicBezTo>
                    <a:pt x="130" y="124"/>
                    <a:pt x="128" y="123"/>
                    <a:pt x="126"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9" name="Freeform 48"/>
            <p:cNvSpPr/>
            <p:nvPr/>
          </p:nvSpPr>
          <p:spPr bwMode="auto">
            <a:xfrm>
              <a:off x="3388" y="763"/>
              <a:ext cx="169" cy="153"/>
            </a:xfrm>
            <a:custGeom>
              <a:avLst/>
              <a:gdLst>
                <a:gd name="T0" fmla="*/ 119 w 119"/>
                <a:gd name="T1" fmla="*/ 0 h 108"/>
                <a:gd name="T2" fmla="*/ 100 w 119"/>
                <a:gd name="T3" fmla="*/ 15 h 108"/>
                <a:gd name="T4" fmla="*/ 107 w 119"/>
                <a:gd name="T5" fmla="*/ 16 h 108"/>
                <a:gd name="T6" fmla="*/ 63 w 119"/>
                <a:gd name="T7" fmla="*/ 99 h 108"/>
                <a:gd name="T8" fmla="*/ 28 w 119"/>
                <a:gd name="T9" fmla="*/ 69 h 108"/>
                <a:gd name="T10" fmla="*/ 25 w 119"/>
                <a:gd name="T11" fmla="*/ 68 h 108"/>
                <a:gd name="T12" fmla="*/ 23 w 119"/>
                <a:gd name="T13" fmla="*/ 70 h 108"/>
                <a:gd name="T14" fmla="*/ 1 w 119"/>
                <a:gd name="T15" fmla="*/ 103 h 108"/>
                <a:gd name="T16" fmla="*/ 2 w 119"/>
                <a:gd name="T17" fmla="*/ 107 h 108"/>
                <a:gd name="T18" fmla="*/ 4 w 119"/>
                <a:gd name="T19" fmla="*/ 108 h 108"/>
                <a:gd name="T20" fmla="*/ 6 w 119"/>
                <a:gd name="T21" fmla="*/ 107 h 108"/>
                <a:gd name="T22" fmla="*/ 6 w 119"/>
                <a:gd name="T23" fmla="*/ 107 h 108"/>
                <a:gd name="T24" fmla="*/ 26 w 119"/>
                <a:gd name="T25" fmla="*/ 76 h 108"/>
                <a:gd name="T26" fmla="*/ 62 w 119"/>
                <a:gd name="T27" fmla="*/ 106 h 108"/>
                <a:gd name="T28" fmla="*/ 64 w 119"/>
                <a:gd name="T29" fmla="*/ 107 h 108"/>
                <a:gd name="T30" fmla="*/ 67 w 119"/>
                <a:gd name="T31" fmla="*/ 106 h 108"/>
                <a:gd name="T32" fmla="*/ 112 w 119"/>
                <a:gd name="T33" fmla="*/ 19 h 108"/>
                <a:gd name="T34" fmla="*/ 117 w 119"/>
                <a:gd name="T35" fmla="*/ 24 h 108"/>
                <a:gd name="T36" fmla="*/ 119 w 119"/>
                <a:gd name="T37"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108">
                  <a:moveTo>
                    <a:pt x="119" y="0"/>
                  </a:moveTo>
                  <a:cubicBezTo>
                    <a:pt x="100" y="15"/>
                    <a:pt x="100" y="15"/>
                    <a:pt x="100" y="15"/>
                  </a:cubicBezTo>
                  <a:cubicBezTo>
                    <a:pt x="107" y="16"/>
                    <a:pt x="107" y="16"/>
                    <a:pt x="107" y="16"/>
                  </a:cubicBezTo>
                  <a:cubicBezTo>
                    <a:pt x="63" y="99"/>
                    <a:pt x="63" y="99"/>
                    <a:pt x="63" y="99"/>
                  </a:cubicBezTo>
                  <a:cubicBezTo>
                    <a:pt x="28" y="69"/>
                    <a:pt x="28" y="69"/>
                    <a:pt x="28" y="69"/>
                  </a:cubicBezTo>
                  <a:cubicBezTo>
                    <a:pt x="27" y="69"/>
                    <a:pt x="26" y="68"/>
                    <a:pt x="25" y="68"/>
                  </a:cubicBezTo>
                  <a:cubicBezTo>
                    <a:pt x="24" y="69"/>
                    <a:pt x="24" y="69"/>
                    <a:pt x="23" y="70"/>
                  </a:cubicBezTo>
                  <a:cubicBezTo>
                    <a:pt x="1" y="103"/>
                    <a:pt x="1" y="103"/>
                    <a:pt x="1" y="103"/>
                  </a:cubicBezTo>
                  <a:cubicBezTo>
                    <a:pt x="0" y="104"/>
                    <a:pt x="0" y="106"/>
                    <a:pt x="2" y="107"/>
                  </a:cubicBezTo>
                  <a:cubicBezTo>
                    <a:pt x="2" y="108"/>
                    <a:pt x="3" y="108"/>
                    <a:pt x="4" y="108"/>
                  </a:cubicBezTo>
                  <a:cubicBezTo>
                    <a:pt x="5" y="108"/>
                    <a:pt x="6" y="107"/>
                    <a:pt x="6" y="107"/>
                  </a:cubicBezTo>
                  <a:cubicBezTo>
                    <a:pt x="6" y="107"/>
                    <a:pt x="6" y="107"/>
                    <a:pt x="6" y="107"/>
                  </a:cubicBezTo>
                  <a:cubicBezTo>
                    <a:pt x="26" y="76"/>
                    <a:pt x="26" y="76"/>
                    <a:pt x="26" y="76"/>
                  </a:cubicBezTo>
                  <a:cubicBezTo>
                    <a:pt x="62" y="106"/>
                    <a:pt x="62" y="106"/>
                    <a:pt x="62" y="106"/>
                  </a:cubicBezTo>
                  <a:cubicBezTo>
                    <a:pt x="62" y="107"/>
                    <a:pt x="63" y="107"/>
                    <a:pt x="64" y="107"/>
                  </a:cubicBezTo>
                  <a:cubicBezTo>
                    <a:pt x="65" y="107"/>
                    <a:pt x="66" y="106"/>
                    <a:pt x="67" y="106"/>
                  </a:cubicBezTo>
                  <a:cubicBezTo>
                    <a:pt x="112" y="19"/>
                    <a:pt x="112" y="19"/>
                    <a:pt x="112" y="19"/>
                  </a:cubicBezTo>
                  <a:cubicBezTo>
                    <a:pt x="117" y="24"/>
                    <a:pt x="117" y="24"/>
                    <a:pt x="117" y="24"/>
                  </a:cubicBezTo>
                  <a:lnTo>
                    <a:pt x="11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0" name="Freeform 49"/>
            <p:cNvSpPr/>
            <p:nvPr/>
          </p:nvSpPr>
          <p:spPr bwMode="auto">
            <a:xfrm>
              <a:off x="3788" y="768"/>
              <a:ext cx="174" cy="151"/>
            </a:xfrm>
            <a:custGeom>
              <a:avLst/>
              <a:gdLst>
                <a:gd name="T0" fmla="*/ 122 w 122"/>
                <a:gd name="T1" fmla="*/ 106 h 106"/>
                <a:gd name="T2" fmla="*/ 100 w 122"/>
                <a:gd name="T3" fmla="*/ 95 h 106"/>
                <a:gd name="T4" fmla="*/ 108 w 122"/>
                <a:gd name="T5" fmla="*/ 93 h 106"/>
                <a:gd name="T6" fmla="*/ 65 w 122"/>
                <a:gd name="T7" fmla="*/ 44 h 106"/>
                <a:gd name="T8" fmla="*/ 31 w 122"/>
                <a:gd name="T9" fmla="*/ 77 h 106"/>
                <a:gd name="T10" fmla="*/ 28 w 122"/>
                <a:gd name="T11" fmla="*/ 77 h 106"/>
                <a:gd name="T12" fmla="*/ 26 w 122"/>
                <a:gd name="T13" fmla="*/ 76 h 106"/>
                <a:gd name="T14" fmla="*/ 1 w 122"/>
                <a:gd name="T15" fmla="*/ 5 h 106"/>
                <a:gd name="T16" fmla="*/ 2 w 122"/>
                <a:gd name="T17" fmla="*/ 1 h 106"/>
                <a:gd name="T18" fmla="*/ 4 w 122"/>
                <a:gd name="T19" fmla="*/ 0 h 106"/>
                <a:gd name="T20" fmla="*/ 7 w 122"/>
                <a:gd name="T21" fmla="*/ 2 h 106"/>
                <a:gd name="T22" fmla="*/ 7 w 122"/>
                <a:gd name="T23" fmla="*/ 2 h 106"/>
                <a:gd name="T24" fmla="*/ 30 w 122"/>
                <a:gd name="T25" fmla="*/ 70 h 106"/>
                <a:gd name="T26" fmla="*/ 64 w 122"/>
                <a:gd name="T27" fmla="*/ 37 h 106"/>
                <a:gd name="T28" fmla="*/ 67 w 122"/>
                <a:gd name="T29" fmla="*/ 36 h 106"/>
                <a:gd name="T30" fmla="*/ 69 w 122"/>
                <a:gd name="T31" fmla="*/ 38 h 106"/>
                <a:gd name="T32" fmla="*/ 113 w 122"/>
                <a:gd name="T33" fmla="*/ 89 h 106"/>
                <a:gd name="T34" fmla="*/ 117 w 122"/>
                <a:gd name="T35" fmla="*/ 83 h 106"/>
                <a:gd name="T36" fmla="*/ 122 w 122"/>
                <a:gd name="T37"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106">
                  <a:moveTo>
                    <a:pt x="122" y="106"/>
                  </a:moveTo>
                  <a:cubicBezTo>
                    <a:pt x="100" y="95"/>
                    <a:pt x="100" y="95"/>
                    <a:pt x="100" y="95"/>
                  </a:cubicBezTo>
                  <a:cubicBezTo>
                    <a:pt x="108" y="93"/>
                    <a:pt x="108" y="93"/>
                    <a:pt x="108" y="93"/>
                  </a:cubicBezTo>
                  <a:cubicBezTo>
                    <a:pt x="65" y="44"/>
                    <a:pt x="65" y="44"/>
                    <a:pt x="65" y="44"/>
                  </a:cubicBezTo>
                  <a:cubicBezTo>
                    <a:pt x="31" y="77"/>
                    <a:pt x="31" y="77"/>
                    <a:pt x="31" y="77"/>
                  </a:cubicBezTo>
                  <a:cubicBezTo>
                    <a:pt x="30" y="77"/>
                    <a:pt x="29" y="78"/>
                    <a:pt x="28" y="77"/>
                  </a:cubicBezTo>
                  <a:cubicBezTo>
                    <a:pt x="28" y="77"/>
                    <a:pt x="27" y="77"/>
                    <a:pt x="26" y="76"/>
                  </a:cubicBezTo>
                  <a:cubicBezTo>
                    <a:pt x="1" y="5"/>
                    <a:pt x="1" y="5"/>
                    <a:pt x="1" y="5"/>
                  </a:cubicBezTo>
                  <a:cubicBezTo>
                    <a:pt x="0" y="4"/>
                    <a:pt x="1" y="2"/>
                    <a:pt x="2" y="1"/>
                  </a:cubicBezTo>
                  <a:cubicBezTo>
                    <a:pt x="3" y="0"/>
                    <a:pt x="4" y="0"/>
                    <a:pt x="4" y="0"/>
                  </a:cubicBezTo>
                  <a:cubicBezTo>
                    <a:pt x="5" y="0"/>
                    <a:pt x="6" y="1"/>
                    <a:pt x="7" y="2"/>
                  </a:cubicBezTo>
                  <a:cubicBezTo>
                    <a:pt x="7" y="2"/>
                    <a:pt x="7" y="2"/>
                    <a:pt x="7" y="2"/>
                  </a:cubicBezTo>
                  <a:cubicBezTo>
                    <a:pt x="30" y="70"/>
                    <a:pt x="30" y="70"/>
                    <a:pt x="30" y="70"/>
                  </a:cubicBezTo>
                  <a:cubicBezTo>
                    <a:pt x="64" y="37"/>
                    <a:pt x="64" y="37"/>
                    <a:pt x="64" y="37"/>
                  </a:cubicBezTo>
                  <a:cubicBezTo>
                    <a:pt x="65" y="36"/>
                    <a:pt x="66" y="36"/>
                    <a:pt x="67" y="36"/>
                  </a:cubicBezTo>
                  <a:cubicBezTo>
                    <a:pt x="68" y="36"/>
                    <a:pt x="69" y="37"/>
                    <a:pt x="69" y="38"/>
                  </a:cubicBezTo>
                  <a:cubicBezTo>
                    <a:pt x="113" y="89"/>
                    <a:pt x="113" y="89"/>
                    <a:pt x="113" y="89"/>
                  </a:cubicBezTo>
                  <a:cubicBezTo>
                    <a:pt x="117" y="83"/>
                    <a:pt x="117" y="83"/>
                    <a:pt x="117" y="83"/>
                  </a:cubicBezTo>
                  <a:lnTo>
                    <a:pt x="122"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1" name="Freeform 50"/>
            <p:cNvSpPr/>
            <p:nvPr/>
          </p:nvSpPr>
          <p:spPr bwMode="auto">
            <a:xfrm>
              <a:off x="3771" y="758"/>
              <a:ext cx="185" cy="185"/>
            </a:xfrm>
            <a:custGeom>
              <a:avLst/>
              <a:gdLst>
                <a:gd name="T0" fmla="*/ 126 w 130"/>
                <a:gd name="T1" fmla="*/ 123 h 130"/>
                <a:gd name="T2" fmla="*/ 7 w 130"/>
                <a:gd name="T3" fmla="*/ 123 h 130"/>
                <a:gd name="T4" fmla="*/ 7 w 130"/>
                <a:gd name="T5" fmla="*/ 4 h 130"/>
                <a:gd name="T6" fmla="*/ 5 w 130"/>
                <a:gd name="T7" fmla="*/ 0 h 130"/>
                <a:gd name="T8" fmla="*/ 2 w 130"/>
                <a:gd name="T9" fmla="*/ 0 h 130"/>
                <a:gd name="T10" fmla="*/ 0 w 130"/>
                <a:gd name="T11" fmla="*/ 4 h 130"/>
                <a:gd name="T12" fmla="*/ 0 w 130"/>
                <a:gd name="T13" fmla="*/ 125 h 130"/>
                <a:gd name="T14" fmla="*/ 0 w 130"/>
                <a:gd name="T15" fmla="*/ 126 h 130"/>
                <a:gd name="T16" fmla="*/ 0 w 130"/>
                <a:gd name="T17" fmla="*/ 128 h 130"/>
                <a:gd name="T18" fmla="*/ 1 w 130"/>
                <a:gd name="T19" fmla="*/ 129 h 130"/>
                <a:gd name="T20" fmla="*/ 2 w 130"/>
                <a:gd name="T21" fmla="*/ 130 h 130"/>
                <a:gd name="T22" fmla="*/ 4 w 130"/>
                <a:gd name="T23" fmla="*/ 130 h 130"/>
                <a:gd name="T24" fmla="*/ 5 w 130"/>
                <a:gd name="T25" fmla="*/ 130 h 130"/>
                <a:gd name="T26" fmla="*/ 126 w 130"/>
                <a:gd name="T27" fmla="*/ 130 h 130"/>
                <a:gd name="T28" fmla="*/ 130 w 130"/>
                <a:gd name="T29" fmla="*/ 128 h 130"/>
                <a:gd name="T30" fmla="*/ 130 w 130"/>
                <a:gd name="T31" fmla="*/ 125 h 130"/>
                <a:gd name="T32" fmla="*/ 126 w 130"/>
                <a:gd name="T33" fmla="*/ 12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0" h="130">
                  <a:moveTo>
                    <a:pt x="126" y="123"/>
                  </a:moveTo>
                  <a:cubicBezTo>
                    <a:pt x="7" y="123"/>
                    <a:pt x="7" y="123"/>
                    <a:pt x="7" y="123"/>
                  </a:cubicBezTo>
                  <a:cubicBezTo>
                    <a:pt x="7" y="4"/>
                    <a:pt x="7" y="4"/>
                    <a:pt x="7" y="4"/>
                  </a:cubicBezTo>
                  <a:cubicBezTo>
                    <a:pt x="7" y="2"/>
                    <a:pt x="6" y="0"/>
                    <a:pt x="5" y="0"/>
                  </a:cubicBezTo>
                  <a:cubicBezTo>
                    <a:pt x="2" y="0"/>
                    <a:pt x="2" y="0"/>
                    <a:pt x="2" y="0"/>
                  </a:cubicBezTo>
                  <a:cubicBezTo>
                    <a:pt x="1" y="0"/>
                    <a:pt x="0" y="2"/>
                    <a:pt x="0" y="4"/>
                  </a:cubicBezTo>
                  <a:cubicBezTo>
                    <a:pt x="0" y="125"/>
                    <a:pt x="0" y="125"/>
                    <a:pt x="0" y="125"/>
                  </a:cubicBezTo>
                  <a:cubicBezTo>
                    <a:pt x="0" y="126"/>
                    <a:pt x="0" y="126"/>
                    <a:pt x="0" y="126"/>
                  </a:cubicBezTo>
                  <a:cubicBezTo>
                    <a:pt x="0" y="128"/>
                    <a:pt x="0" y="128"/>
                    <a:pt x="0" y="128"/>
                  </a:cubicBezTo>
                  <a:cubicBezTo>
                    <a:pt x="0" y="128"/>
                    <a:pt x="0" y="129"/>
                    <a:pt x="1" y="129"/>
                  </a:cubicBezTo>
                  <a:cubicBezTo>
                    <a:pt x="1" y="130"/>
                    <a:pt x="2" y="130"/>
                    <a:pt x="2" y="130"/>
                  </a:cubicBezTo>
                  <a:cubicBezTo>
                    <a:pt x="4" y="130"/>
                    <a:pt x="4" y="130"/>
                    <a:pt x="4" y="130"/>
                  </a:cubicBezTo>
                  <a:cubicBezTo>
                    <a:pt x="5" y="130"/>
                    <a:pt x="5" y="130"/>
                    <a:pt x="5" y="130"/>
                  </a:cubicBezTo>
                  <a:cubicBezTo>
                    <a:pt x="126" y="130"/>
                    <a:pt x="126" y="130"/>
                    <a:pt x="126" y="130"/>
                  </a:cubicBezTo>
                  <a:cubicBezTo>
                    <a:pt x="128" y="130"/>
                    <a:pt x="130" y="129"/>
                    <a:pt x="130" y="128"/>
                  </a:cubicBezTo>
                  <a:cubicBezTo>
                    <a:pt x="130" y="125"/>
                    <a:pt x="130" y="125"/>
                    <a:pt x="130" y="125"/>
                  </a:cubicBezTo>
                  <a:cubicBezTo>
                    <a:pt x="130" y="124"/>
                    <a:pt x="128" y="123"/>
                    <a:pt x="126"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 name="Freeform 51"/>
            <p:cNvSpPr/>
            <p:nvPr/>
          </p:nvSpPr>
          <p:spPr bwMode="auto">
            <a:xfrm>
              <a:off x="3803" y="768"/>
              <a:ext cx="149" cy="12"/>
            </a:xfrm>
            <a:custGeom>
              <a:avLst/>
              <a:gdLst>
                <a:gd name="T0" fmla="*/ 0 w 105"/>
                <a:gd name="T1" fmla="*/ 1 h 8"/>
                <a:gd name="T2" fmla="*/ 2 w 105"/>
                <a:gd name="T3" fmla="*/ 8 h 8"/>
                <a:gd name="T4" fmla="*/ 101 w 105"/>
                <a:gd name="T5" fmla="*/ 8 h 8"/>
                <a:gd name="T6" fmla="*/ 105 w 105"/>
                <a:gd name="T7" fmla="*/ 4 h 8"/>
                <a:gd name="T8" fmla="*/ 101 w 105"/>
                <a:gd name="T9" fmla="*/ 0 h 8"/>
                <a:gd name="T10" fmla="*/ 0 w 105"/>
                <a:gd name="T11" fmla="*/ 0 h 8"/>
                <a:gd name="T12" fmla="*/ 0 w 105"/>
                <a:gd name="T13" fmla="*/ 0 h 8"/>
                <a:gd name="T14" fmla="*/ 0 w 105"/>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8">
                  <a:moveTo>
                    <a:pt x="0" y="1"/>
                  </a:moveTo>
                  <a:cubicBezTo>
                    <a:pt x="2" y="8"/>
                    <a:pt x="2" y="8"/>
                    <a:pt x="2" y="8"/>
                  </a:cubicBezTo>
                  <a:cubicBezTo>
                    <a:pt x="101" y="8"/>
                    <a:pt x="101" y="8"/>
                    <a:pt x="101" y="8"/>
                  </a:cubicBezTo>
                  <a:cubicBezTo>
                    <a:pt x="103" y="8"/>
                    <a:pt x="105" y="6"/>
                    <a:pt x="105" y="4"/>
                  </a:cubicBezTo>
                  <a:cubicBezTo>
                    <a:pt x="105" y="2"/>
                    <a:pt x="103" y="0"/>
                    <a:pt x="101" y="0"/>
                  </a:cubicBezTo>
                  <a:cubicBezTo>
                    <a:pt x="0" y="0"/>
                    <a:pt x="0"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 name="Freeform 52"/>
            <p:cNvSpPr/>
            <p:nvPr/>
          </p:nvSpPr>
          <p:spPr bwMode="auto">
            <a:xfrm>
              <a:off x="3811" y="797"/>
              <a:ext cx="141" cy="11"/>
            </a:xfrm>
            <a:custGeom>
              <a:avLst/>
              <a:gdLst>
                <a:gd name="T0" fmla="*/ 95 w 99"/>
                <a:gd name="T1" fmla="*/ 8 h 8"/>
                <a:gd name="T2" fmla="*/ 99 w 99"/>
                <a:gd name="T3" fmla="*/ 4 h 8"/>
                <a:gd name="T4" fmla="*/ 95 w 99"/>
                <a:gd name="T5" fmla="*/ 0 h 8"/>
                <a:gd name="T6" fmla="*/ 0 w 99"/>
                <a:gd name="T7" fmla="*/ 0 h 8"/>
                <a:gd name="T8" fmla="*/ 3 w 99"/>
                <a:gd name="T9" fmla="*/ 8 h 8"/>
                <a:gd name="T10" fmla="*/ 95 w 99"/>
                <a:gd name="T11" fmla="*/ 8 h 8"/>
              </a:gdLst>
              <a:ahLst/>
              <a:cxnLst>
                <a:cxn ang="0">
                  <a:pos x="T0" y="T1"/>
                </a:cxn>
                <a:cxn ang="0">
                  <a:pos x="T2" y="T3"/>
                </a:cxn>
                <a:cxn ang="0">
                  <a:pos x="T4" y="T5"/>
                </a:cxn>
                <a:cxn ang="0">
                  <a:pos x="T6" y="T7"/>
                </a:cxn>
                <a:cxn ang="0">
                  <a:pos x="T8" y="T9"/>
                </a:cxn>
                <a:cxn ang="0">
                  <a:pos x="T10" y="T11"/>
                </a:cxn>
              </a:cxnLst>
              <a:rect l="0" t="0" r="r" b="b"/>
              <a:pathLst>
                <a:path w="99" h="8">
                  <a:moveTo>
                    <a:pt x="95" y="8"/>
                  </a:moveTo>
                  <a:cubicBezTo>
                    <a:pt x="97" y="8"/>
                    <a:pt x="99" y="6"/>
                    <a:pt x="99" y="4"/>
                  </a:cubicBezTo>
                  <a:cubicBezTo>
                    <a:pt x="99" y="2"/>
                    <a:pt x="97" y="0"/>
                    <a:pt x="95" y="0"/>
                  </a:cubicBezTo>
                  <a:cubicBezTo>
                    <a:pt x="0" y="0"/>
                    <a:pt x="0" y="0"/>
                    <a:pt x="0" y="0"/>
                  </a:cubicBezTo>
                  <a:cubicBezTo>
                    <a:pt x="3" y="8"/>
                    <a:pt x="3" y="8"/>
                    <a:pt x="3" y="8"/>
                  </a:cubicBezTo>
                  <a:lnTo>
                    <a:pt x="95"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 name="Freeform 53"/>
            <p:cNvSpPr/>
            <p:nvPr/>
          </p:nvSpPr>
          <p:spPr bwMode="auto">
            <a:xfrm>
              <a:off x="3787" y="797"/>
              <a:ext cx="10" cy="11"/>
            </a:xfrm>
            <a:custGeom>
              <a:avLst/>
              <a:gdLst>
                <a:gd name="T0" fmla="*/ 4 w 7"/>
                <a:gd name="T1" fmla="*/ 0 h 8"/>
                <a:gd name="T2" fmla="*/ 0 w 7"/>
                <a:gd name="T3" fmla="*/ 4 h 8"/>
                <a:gd name="T4" fmla="*/ 4 w 7"/>
                <a:gd name="T5" fmla="*/ 8 h 8"/>
                <a:gd name="T6" fmla="*/ 7 w 7"/>
                <a:gd name="T7" fmla="*/ 8 h 8"/>
                <a:gd name="T8" fmla="*/ 5 w 7"/>
                <a:gd name="T9" fmla="*/ 0 h 8"/>
                <a:gd name="T10" fmla="*/ 4 w 7"/>
                <a:gd name="T11" fmla="*/ 0 h 8"/>
              </a:gdLst>
              <a:ahLst/>
              <a:cxnLst>
                <a:cxn ang="0">
                  <a:pos x="T0" y="T1"/>
                </a:cxn>
                <a:cxn ang="0">
                  <a:pos x="T2" y="T3"/>
                </a:cxn>
                <a:cxn ang="0">
                  <a:pos x="T4" y="T5"/>
                </a:cxn>
                <a:cxn ang="0">
                  <a:pos x="T6" y="T7"/>
                </a:cxn>
                <a:cxn ang="0">
                  <a:pos x="T8" y="T9"/>
                </a:cxn>
                <a:cxn ang="0">
                  <a:pos x="T10" y="T11"/>
                </a:cxn>
              </a:cxnLst>
              <a:rect l="0" t="0" r="r" b="b"/>
              <a:pathLst>
                <a:path w="7" h="8">
                  <a:moveTo>
                    <a:pt x="4" y="0"/>
                  </a:moveTo>
                  <a:cubicBezTo>
                    <a:pt x="2" y="0"/>
                    <a:pt x="0" y="2"/>
                    <a:pt x="0" y="4"/>
                  </a:cubicBezTo>
                  <a:cubicBezTo>
                    <a:pt x="0" y="6"/>
                    <a:pt x="2" y="8"/>
                    <a:pt x="4" y="8"/>
                  </a:cubicBezTo>
                  <a:cubicBezTo>
                    <a:pt x="7" y="8"/>
                    <a:pt x="7" y="8"/>
                    <a:pt x="7" y="8"/>
                  </a:cubicBezTo>
                  <a:cubicBezTo>
                    <a:pt x="5" y="0"/>
                    <a:pt x="5" y="0"/>
                    <a:pt x="5" y="0"/>
                  </a:cubicBez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5" name="Freeform 54"/>
            <p:cNvSpPr/>
            <p:nvPr/>
          </p:nvSpPr>
          <p:spPr bwMode="auto">
            <a:xfrm>
              <a:off x="3895" y="825"/>
              <a:ext cx="57" cy="12"/>
            </a:xfrm>
            <a:custGeom>
              <a:avLst/>
              <a:gdLst>
                <a:gd name="T0" fmla="*/ 36 w 40"/>
                <a:gd name="T1" fmla="*/ 8 h 8"/>
                <a:gd name="T2" fmla="*/ 40 w 40"/>
                <a:gd name="T3" fmla="*/ 4 h 8"/>
                <a:gd name="T4" fmla="*/ 36 w 40"/>
                <a:gd name="T5" fmla="*/ 0 h 8"/>
                <a:gd name="T6" fmla="*/ 0 w 40"/>
                <a:gd name="T7" fmla="*/ 0 h 8"/>
                <a:gd name="T8" fmla="*/ 7 w 40"/>
                <a:gd name="T9" fmla="*/ 8 h 8"/>
                <a:gd name="T10" fmla="*/ 36 w 40"/>
                <a:gd name="T11" fmla="*/ 8 h 8"/>
              </a:gdLst>
              <a:ahLst/>
              <a:cxnLst>
                <a:cxn ang="0">
                  <a:pos x="T0" y="T1"/>
                </a:cxn>
                <a:cxn ang="0">
                  <a:pos x="T2" y="T3"/>
                </a:cxn>
                <a:cxn ang="0">
                  <a:pos x="T4" y="T5"/>
                </a:cxn>
                <a:cxn ang="0">
                  <a:pos x="T6" y="T7"/>
                </a:cxn>
                <a:cxn ang="0">
                  <a:pos x="T8" y="T9"/>
                </a:cxn>
                <a:cxn ang="0">
                  <a:pos x="T10" y="T11"/>
                </a:cxn>
              </a:cxnLst>
              <a:rect l="0" t="0" r="r" b="b"/>
              <a:pathLst>
                <a:path w="40" h="8">
                  <a:moveTo>
                    <a:pt x="36" y="8"/>
                  </a:moveTo>
                  <a:cubicBezTo>
                    <a:pt x="38" y="8"/>
                    <a:pt x="40" y="6"/>
                    <a:pt x="40" y="4"/>
                  </a:cubicBezTo>
                  <a:cubicBezTo>
                    <a:pt x="40" y="2"/>
                    <a:pt x="38" y="0"/>
                    <a:pt x="36" y="0"/>
                  </a:cubicBezTo>
                  <a:cubicBezTo>
                    <a:pt x="0" y="0"/>
                    <a:pt x="0" y="0"/>
                    <a:pt x="0" y="0"/>
                  </a:cubicBezTo>
                  <a:cubicBezTo>
                    <a:pt x="7" y="8"/>
                    <a:pt x="7" y="8"/>
                    <a:pt x="7" y="8"/>
                  </a:cubicBezTo>
                  <a:lnTo>
                    <a:pt x="36"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 name="Freeform 55"/>
            <p:cNvSpPr/>
            <p:nvPr/>
          </p:nvSpPr>
          <p:spPr bwMode="auto">
            <a:xfrm>
              <a:off x="3787" y="825"/>
              <a:ext cx="20" cy="12"/>
            </a:xfrm>
            <a:custGeom>
              <a:avLst/>
              <a:gdLst>
                <a:gd name="T0" fmla="*/ 4 w 14"/>
                <a:gd name="T1" fmla="*/ 0 h 8"/>
                <a:gd name="T2" fmla="*/ 0 w 14"/>
                <a:gd name="T3" fmla="*/ 4 h 8"/>
                <a:gd name="T4" fmla="*/ 4 w 14"/>
                <a:gd name="T5" fmla="*/ 8 h 8"/>
                <a:gd name="T6" fmla="*/ 14 w 14"/>
                <a:gd name="T7" fmla="*/ 8 h 8"/>
                <a:gd name="T8" fmla="*/ 12 w 14"/>
                <a:gd name="T9" fmla="*/ 0 h 8"/>
                <a:gd name="T10" fmla="*/ 4 w 14"/>
                <a:gd name="T11" fmla="*/ 0 h 8"/>
              </a:gdLst>
              <a:ahLst/>
              <a:cxnLst>
                <a:cxn ang="0">
                  <a:pos x="T0" y="T1"/>
                </a:cxn>
                <a:cxn ang="0">
                  <a:pos x="T2" y="T3"/>
                </a:cxn>
                <a:cxn ang="0">
                  <a:pos x="T4" y="T5"/>
                </a:cxn>
                <a:cxn ang="0">
                  <a:pos x="T6" y="T7"/>
                </a:cxn>
                <a:cxn ang="0">
                  <a:pos x="T8" y="T9"/>
                </a:cxn>
                <a:cxn ang="0">
                  <a:pos x="T10" y="T11"/>
                </a:cxn>
              </a:cxnLst>
              <a:rect l="0" t="0" r="r" b="b"/>
              <a:pathLst>
                <a:path w="14" h="8">
                  <a:moveTo>
                    <a:pt x="4" y="0"/>
                  </a:moveTo>
                  <a:cubicBezTo>
                    <a:pt x="2" y="0"/>
                    <a:pt x="0" y="2"/>
                    <a:pt x="0" y="4"/>
                  </a:cubicBezTo>
                  <a:cubicBezTo>
                    <a:pt x="0" y="6"/>
                    <a:pt x="2" y="8"/>
                    <a:pt x="4" y="8"/>
                  </a:cubicBezTo>
                  <a:cubicBezTo>
                    <a:pt x="14" y="8"/>
                    <a:pt x="14" y="8"/>
                    <a:pt x="14" y="8"/>
                  </a:cubicBezTo>
                  <a:cubicBezTo>
                    <a:pt x="12" y="0"/>
                    <a:pt x="12" y="0"/>
                    <a:pt x="12" y="0"/>
                  </a:cubicBez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7" name="Freeform 56"/>
            <p:cNvSpPr/>
            <p:nvPr/>
          </p:nvSpPr>
          <p:spPr bwMode="auto">
            <a:xfrm>
              <a:off x="3821" y="825"/>
              <a:ext cx="47" cy="12"/>
            </a:xfrm>
            <a:custGeom>
              <a:avLst/>
              <a:gdLst>
                <a:gd name="T0" fmla="*/ 36 w 47"/>
                <a:gd name="T1" fmla="*/ 12 h 12"/>
                <a:gd name="T2" fmla="*/ 47 w 47"/>
                <a:gd name="T3" fmla="*/ 0 h 12"/>
                <a:gd name="T4" fmla="*/ 0 w 47"/>
                <a:gd name="T5" fmla="*/ 0 h 12"/>
                <a:gd name="T6" fmla="*/ 4 w 47"/>
                <a:gd name="T7" fmla="*/ 12 h 12"/>
                <a:gd name="T8" fmla="*/ 36 w 47"/>
                <a:gd name="T9" fmla="*/ 12 h 12"/>
              </a:gdLst>
              <a:ahLst/>
              <a:cxnLst>
                <a:cxn ang="0">
                  <a:pos x="T0" y="T1"/>
                </a:cxn>
                <a:cxn ang="0">
                  <a:pos x="T2" y="T3"/>
                </a:cxn>
                <a:cxn ang="0">
                  <a:pos x="T4" y="T5"/>
                </a:cxn>
                <a:cxn ang="0">
                  <a:pos x="T6" y="T7"/>
                </a:cxn>
                <a:cxn ang="0">
                  <a:pos x="T8" y="T9"/>
                </a:cxn>
              </a:cxnLst>
              <a:rect l="0" t="0" r="r" b="b"/>
              <a:pathLst>
                <a:path w="47" h="12">
                  <a:moveTo>
                    <a:pt x="36" y="12"/>
                  </a:moveTo>
                  <a:lnTo>
                    <a:pt x="47" y="0"/>
                  </a:lnTo>
                  <a:lnTo>
                    <a:pt x="0" y="0"/>
                  </a:lnTo>
                  <a:lnTo>
                    <a:pt x="4" y="12"/>
                  </a:lnTo>
                  <a:lnTo>
                    <a:pt x="36"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8" name="Freeform 57"/>
            <p:cNvSpPr/>
            <p:nvPr/>
          </p:nvSpPr>
          <p:spPr bwMode="auto">
            <a:xfrm>
              <a:off x="3852" y="854"/>
              <a:ext cx="53" cy="11"/>
            </a:xfrm>
            <a:custGeom>
              <a:avLst/>
              <a:gdLst>
                <a:gd name="T0" fmla="*/ 43 w 53"/>
                <a:gd name="T1" fmla="*/ 0 h 11"/>
                <a:gd name="T2" fmla="*/ 12 w 53"/>
                <a:gd name="T3" fmla="*/ 0 h 11"/>
                <a:gd name="T4" fmla="*/ 0 w 53"/>
                <a:gd name="T5" fmla="*/ 11 h 11"/>
                <a:gd name="T6" fmla="*/ 53 w 53"/>
                <a:gd name="T7" fmla="*/ 11 h 11"/>
                <a:gd name="T8" fmla="*/ 43 w 53"/>
                <a:gd name="T9" fmla="*/ 0 h 11"/>
              </a:gdLst>
              <a:ahLst/>
              <a:cxnLst>
                <a:cxn ang="0">
                  <a:pos x="T0" y="T1"/>
                </a:cxn>
                <a:cxn ang="0">
                  <a:pos x="T2" y="T3"/>
                </a:cxn>
                <a:cxn ang="0">
                  <a:pos x="T4" y="T5"/>
                </a:cxn>
                <a:cxn ang="0">
                  <a:pos x="T6" y="T7"/>
                </a:cxn>
                <a:cxn ang="0">
                  <a:pos x="T8" y="T9"/>
                </a:cxn>
              </a:cxnLst>
              <a:rect l="0" t="0" r="r" b="b"/>
              <a:pathLst>
                <a:path w="53" h="11">
                  <a:moveTo>
                    <a:pt x="43" y="0"/>
                  </a:moveTo>
                  <a:lnTo>
                    <a:pt x="12" y="0"/>
                  </a:lnTo>
                  <a:lnTo>
                    <a:pt x="0" y="11"/>
                  </a:lnTo>
                  <a:lnTo>
                    <a:pt x="53" y="11"/>
                  </a:lnTo>
                  <a:lnTo>
                    <a:pt x="4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9" name="Freeform 58"/>
            <p:cNvSpPr/>
            <p:nvPr/>
          </p:nvSpPr>
          <p:spPr bwMode="auto">
            <a:xfrm>
              <a:off x="3831" y="854"/>
              <a:ext cx="7" cy="5"/>
            </a:xfrm>
            <a:custGeom>
              <a:avLst/>
              <a:gdLst>
                <a:gd name="T0" fmla="*/ 1 w 7"/>
                <a:gd name="T1" fmla="*/ 5 h 5"/>
                <a:gd name="T2" fmla="*/ 7 w 7"/>
                <a:gd name="T3" fmla="*/ 0 h 5"/>
                <a:gd name="T4" fmla="*/ 0 w 7"/>
                <a:gd name="T5" fmla="*/ 0 h 5"/>
                <a:gd name="T6" fmla="*/ 1 w 7"/>
                <a:gd name="T7" fmla="*/ 5 h 5"/>
              </a:gdLst>
              <a:ahLst/>
              <a:cxnLst>
                <a:cxn ang="0">
                  <a:pos x="T0" y="T1"/>
                </a:cxn>
                <a:cxn ang="0">
                  <a:pos x="T2" y="T3"/>
                </a:cxn>
                <a:cxn ang="0">
                  <a:pos x="T4" y="T5"/>
                </a:cxn>
                <a:cxn ang="0">
                  <a:pos x="T6" y="T7"/>
                </a:cxn>
              </a:cxnLst>
              <a:rect l="0" t="0" r="r" b="b"/>
              <a:pathLst>
                <a:path w="7" h="5">
                  <a:moveTo>
                    <a:pt x="1" y="5"/>
                  </a:moveTo>
                  <a:lnTo>
                    <a:pt x="7" y="0"/>
                  </a:lnTo>
                  <a:lnTo>
                    <a:pt x="0" y="0"/>
                  </a:lnTo>
                  <a:lnTo>
                    <a:pt x="1"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0" name="Freeform 59"/>
            <p:cNvSpPr/>
            <p:nvPr/>
          </p:nvSpPr>
          <p:spPr bwMode="auto">
            <a:xfrm>
              <a:off x="3787" y="854"/>
              <a:ext cx="30" cy="11"/>
            </a:xfrm>
            <a:custGeom>
              <a:avLst/>
              <a:gdLst>
                <a:gd name="T0" fmla="*/ 4 w 21"/>
                <a:gd name="T1" fmla="*/ 0 h 8"/>
                <a:gd name="T2" fmla="*/ 0 w 21"/>
                <a:gd name="T3" fmla="*/ 4 h 8"/>
                <a:gd name="T4" fmla="*/ 4 w 21"/>
                <a:gd name="T5" fmla="*/ 8 h 8"/>
                <a:gd name="T6" fmla="*/ 21 w 21"/>
                <a:gd name="T7" fmla="*/ 8 h 8"/>
                <a:gd name="T8" fmla="*/ 19 w 21"/>
                <a:gd name="T9" fmla="*/ 0 h 8"/>
                <a:gd name="T10" fmla="*/ 4 w 21"/>
                <a:gd name="T11" fmla="*/ 0 h 8"/>
              </a:gdLst>
              <a:ahLst/>
              <a:cxnLst>
                <a:cxn ang="0">
                  <a:pos x="T0" y="T1"/>
                </a:cxn>
                <a:cxn ang="0">
                  <a:pos x="T2" y="T3"/>
                </a:cxn>
                <a:cxn ang="0">
                  <a:pos x="T4" y="T5"/>
                </a:cxn>
                <a:cxn ang="0">
                  <a:pos x="T6" y="T7"/>
                </a:cxn>
                <a:cxn ang="0">
                  <a:pos x="T8" y="T9"/>
                </a:cxn>
                <a:cxn ang="0">
                  <a:pos x="T10" y="T11"/>
                </a:cxn>
              </a:cxnLst>
              <a:rect l="0" t="0" r="r" b="b"/>
              <a:pathLst>
                <a:path w="21" h="8">
                  <a:moveTo>
                    <a:pt x="4" y="0"/>
                  </a:moveTo>
                  <a:cubicBezTo>
                    <a:pt x="2" y="0"/>
                    <a:pt x="0" y="2"/>
                    <a:pt x="0" y="4"/>
                  </a:cubicBezTo>
                  <a:cubicBezTo>
                    <a:pt x="0" y="6"/>
                    <a:pt x="2" y="8"/>
                    <a:pt x="4" y="8"/>
                  </a:cubicBezTo>
                  <a:cubicBezTo>
                    <a:pt x="21" y="8"/>
                    <a:pt x="21" y="8"/>
                    <a:pt x="21" y="8"/>
                  </a:cubicBezTo>
                  <a:cubicBezTo>
                    <a:pt x="19" y="0"/>
                    <a:pt x="19" y="0"/>
                    <a:pt x="19" y="0"/>
                  </a:cubicBez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1" name="Freeform 60"/>
            <p:cNvSpPr/>
            <p:nvPr/>
          </p:nvSpPr>
          <p:spPr bwMode="auto">
            <a:xfrm>
              <a:off x="3919" y="854"/>
              <a:ext cx="33" cy="11"/>
            </a:xfrm>
            <a:custGeom>
              <a:avLst/>
              <a:gdLst>
                <a:gd name="T0" fmla="*/ 19 w 23"/>
                <a:gd name="T1" fmla="*/ 8 h 8"/>
                <a:gd name="T2" fmla="*/ 23 w 23"/>
                <a:gd name="T3" fmla="*/ 4 h 8"/>
                <a:gd name="T4" fmla="*/ 19 w 23"/>
                <a:gd name="T5" fmla="*/ 0 h 8"/>
                <a:gd name="T6" fmla="*/ 0 w 23"/>
                <a:gd name="T7" fmla="*/ 0 h 8"/>
                <a:gd name="T8" fmla="*/ 7 w 23"/>
                <a:gd name="T9" fmla="*/ 8 h 8"/>
                <a:gd name="T10" fmla="*/ 19 w 23"/>
                <a:gd name="T11" fmla="*/ 8 h 8"/>
              </a:gdLst>
              <a:ahLst/>
              <a:cxnLst>
                <a:cxn ang="0">
                  <a:pos x="T0" y="T1"/>
                </a:cxn>
                <a:cxn ang="0">
                  <a:pos x="T2" y="T3"/>
                </a:cxn>
                <a:cxn ang="0">
                  <a:pos x="T4" y="T5"/>
                </a:cxn>
                <a:cxn ang="0">
                  <a:pos x="T6" y="T7"/>
                </a:cxn>
                <a:cxn ang="0">
                  <a:pos x="T8" y="T9"/>
                </a:cxn>
                <a:cxn ang="0">
                  <a:pos x="T10" y="T11"/>
                </a:cxn>
              </a:cxnLst>
              <a:rect l="0" t="0" r="r" b="b"/>
              <a:pathLst>
                <a:path w="23" h="8">
                  <a:moveTo>
                    <a:pt x="19" y="8"/>
                  </a:moveTo>
                  <a:cubicBezTo>
                    <a:pt x="21" y="8"/>
                    <a:pt x="23" y="6"/>
                    <a:pt x="23" y="4"/>
                  </a:cubicBezTo>
                  <a:cubicBezTo>
                    <a:pt x="23" y="2"/>
                    <a:pt x="21" y="0"/>
                    <a:pt x="19" y="0"/>
                  </a:cubicBezTo>
                  <a:cubicBezTo>
                    <a:pt x="0" y="0"/>
                    <a:pt x="0" y="0"/>
                    <a:pt x="0" y="0"/>
                  </a:cubicBezTo>
                  <a:cubicBezTo>
                    <a:pt x="7" y="8"/>
                    <a:pt x="7" y="8"/>
                    <a:pt x="7" y="8"/>
                  </a:cubicBezTo>
                  <a:lnTo>
                    <a:pt x="19"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2" name="Freeform 61"/>
            <p:cNvSpPr/>
            <p:nvPr/>
          </p:nvSpPr>
          <p:spPr bwMode="auto">
            <a:xfrm>
              <a:off x="3787" y="882"/>
              <a:ext cx="143" cy="11"/>
            </a:xfrm>
            <a:custGeom>
              <a:avLst/>
              <a:gdLst>
                <a:gd name="T0" fmla="*/ 32 w 101"/>
                <a:gd name="T1" fmla="*/ 0 h 8"/>
                <a:gd name="T2" fmla="*/ 30 w 101"/>
                <a:gd name="T3" fmla="*/ 1 h 8"/>
                <a:gd name="T4" fmla="*/ 29 w 101"/>
                <a:gd name="T5" fmla="*/ 0 h 8"/>
                <a:gd name="T6" fmla="*/ 29 w 101"/>
                <a:gd name="T7" fmla="*/ 0 h 8"/>
                <a:gd name="T8" fmla="*/ 4 w 101"/>
                <a:gd name="T9" fmla="*/ 0 h 8"/>
                <a:gd name="T10" fmla="*/ 0 w 101"/>
                <a:gd name="T11" fmla="*/ 4 h 8"/>
                <a:gd name="T12" fmla="*/ 4 w 101"/>
                <a:gd name="T13" fmla="*/ 8 h 8"/>
                <a:gd name="T14" fmla="*/ 101 w 101"/>
                <a:gd name="T15" fmla="*/ 8 h 8"/>
                <a:gd name="T16" fmla="*/ 94 w 101"/>
                <a:gd name="T17" fmla="*/ 0 h 8"/>
                <a:gd name="T18" fmla="*/ 32 w 101"/>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8">
                  <a:moveTo>
                    <a:pt x="32" y="0"/>
                  </a:moveTo>
                  <a:cubicBezTo>
                    <a:pt x="31" y="0"/>
                    <a:pt x="31" y="1"/>
                    <a:pt x="30" y="1"/>
                  </a:cubicBezTo>
                  <a:cubicBezTo>
                    <a:pt x="30" y="1"/>
                    <a:pt x="30" y="1"/>
                    <a:pt x="29" y="0"/>
                  </a:cubicBezTo>
                  <a:cubicBezTo>
                    <a:pt x="29" y="0"/>
                    <a:pt x="29" y="0"/>
                    <a:pt x="29" y="0"/>
                  </a:cubicBezTo>
                  <a:cubicBezTo>
                    <a:pt x="4" y="0"/>
                    <a:pt x="4" y="0"/>
                    <a:pt x="4" y="0"/>
                  </a:cubicBezTo>
                  <a:cubicBezTo>
                    <a:pt x="2" y="0"/>
                    <a:pt x="0" y="2"/>
                    <a:pt x="0" y="4"/>
                  </a:cubicBezTo>
                  <a:cubicBezTo>
                    <a:pt x="0" y="6"/>
                    <a:pt x="2" y="8"/>
                    <a:pt x="4" y="8"/>
                  </a:cubicBezTo>
                  <a:cubicBezTo>
                    <a:pt x="101" y="8"/>
                    <a:pt x="101" y="8"/>
                    <a:pt x="101" y="8"/>
                  </a:cubicBezTo>
                  <a:cubicBezTo>
                    <a:pt x="94" y="0"/>
                    <a:pt x="94" y="0"/>
                    <a:pt x="94" y="0"/>
                  </a:cubicBezTo>
                  <a:lnTo>
                    <a:pt x="3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3" name="Freeform 62"/>
            <p:cNvSpPr/>
            <p:nvPr/>
          </p:nvSpPr>
          <p:spPr bwMode="auto">
            <a:xfrm>
              <a:off x="3943" y="882"/>
              <a:ext cx="7" cy="6"/>
            </a:xfrm>
            <a:custGeom>
              <a:avLst/>
              <a:gdLst>
                <a:gd name="T0" fmla="*/ 5 w 5"/>
                <a:gd name="T1" fmla="*/ 2 h 4"/>
                <a:gd name="T2" fmla="*/ 2 w 5"/>
                <a:gd name="T3" fmla="*/ 0 h 4"/>
                <a:gd name="T4" fmla="*/ 0 w 5"/>
                <a:gd name="T5" fmla="*/ 0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2" y="0"/>
                  </a:cubicBezTo>
                  <a:cubicBezTo>
                    <a:pt x="0" y="0"/>
                    <a:pt x="0" y="0"/>
                    <a:pt x="0" y="0"/>
                  </a:cubicBezTo>
                  <a:cubicBezTo>
                    <a:pt x="4" y="4"/>
                    <a:pt x="4" y="4"/>
                    <a:pt x="4" y="4"/>
                  </a:cubicBezTo>
                  <a:lnTo>
                    <a:pt x="5"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4" name="Freeform 63"/>
            <p:cNvSpPr/>
            <p:nvPr/>
          </p:nvSpPr>
          <p:spPr bwMode="auto">
            <a:xfrm>
              <a:off x="3787" y="911"/>
              <a:ext cx="165" cy="11"/>
            </a:xfrm>
            <a:custGeom>
              <a:avLst/>
              <a:gdLst>
                <a:gd name="T0" fmla="*/ 4 w 116"/>
                <a:gd name="T1" fmla="*/ 0 h 8"/>
                <a:gd name="T2" fmla="*/ 0 w 116"/>
                <a:gd name="T3" fmla="*/ 4 h 8"/>
                <a:gd name="T4" fmla="*/ 4 w 116"/>
                <a:gd name="T5" fmla="*/ 8 h 8"/>
                <a:gd name="T6" fmla="*/ 112 w 116"/>
                <a:gd name="T7" fmla="*/ 8 h 8"/>
                <a:gd name="T8" fmla="*/ 116 w 116"/>
                <a:gd name="T9" fmla="*/ 5 h 8"/>
                <a:gd name="T10" fmla="*/ 106 w 116"/>
                <a:gd name="T11" fmla="*/ 0 h 8"/>
                <a:gd name="T12" fmla="*/ 4 w 11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16" h="8">
                  <a:moveTo>
                    <a:pt x="4" y="0"/>
                  </a:moveTo>
                  <a:cubicBezTo>
                    <a:pt x="2" y="0"/>
                    <a:pt x="0" y="2"/>
                    <a:pt x="0" y="4"/>
                  </a:cubicBezTo>
                  <a:cubicBezTo>
                    <a:pt x="0" y="7"/>
                    <a:pt x="2" y="8"/>
                    <a:pt x="4" y="8"/>
                  </a:cubicBezTo>
                  <a:cubicBezTo>
                    <a:pt x="112" y="8"/>
                    <a:pt x="112" y="8"/>
                    <a:pt x="112" y="8"/>
                  </a:cubicBezTo>
                  <a:cubicBezTo>
                    <a:pt x="114" y="8"/>
                    <a:pt x="115" y="7"/>
                    <a:pt x="116" y="5"/>
                  </a:cubicBezTo>
                  <a:cubicBezTo>
                    <a:pt x="106" y="0"/>
                    <a:pt x="106" y="0"/>
                    <a:pt x="106" y="0"/>
                  </a:cubicBez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5" name="Freeform 64"/>
            <p:cNvSpPr/>
            <p:nvPr/>
          </p:nvSpPr>
          <p:spPr bwMode="auto">
            <a:xfrm>
              <a:off x="4192" y="747"/>
              <a:ext cx="184" cy="185"/>
            </a:xfrm>
            <a:custGeom>
              <a:avLst/>
              <a:gdLst>
                <a:gd name="T0" fmla="*/ 126 w 130"/>
                <a:gd name="T1" fmla="*/ 123 h 130"/>
                <a:gd name="T2" fmla="*/ 7 w 130"/>
                <a:gd name="T3" fmla="*/ 123 h 130"/>
                <a:gd name="T4" fmla="*/ 7 w 130"/>
                <a:gd name="T5" fmla="*/ 4 h 130"/>
                <a:gd name="T6" fmla="*/ 5 w 130"/>
                <a:gd name="T7" fmla="*/ 0 h 130"/>
                <a:gd name="T8" fmla="*/ 2 w 130"/>
                <a:gd name="T9" fmla="*/ 0 h 130"/>
                <a:gd name="T10" fmla="*/ 0 w 130"/>
                <a:gd name="T11" fmla="*/ 4 h 130"/>
                <a:gd name="T12" fmla="*/ 0 w 130"/>
                <a:gd name="T13" fmla="*/ 125 h 130"/>
                <a:gd name="T14" fmla="*/ 0 w 130"/>
                <a:gd name="T15" fmla="*/ 126 h 130"/>
                <a:gd name="T16" fmla="*/ 0 w 130"/>
                <a:gd name="T17" fmla="*/ 128 h 130"/>
                <a:gd name="T18" fmla="*/ 1 w 130"/>
                <a:gd name="T19" fmla="*/ 129 h 130"/>
                <a:gd name="T20" fmla="*/ 2 w 130"/>
                <a:gd name="T21" fmla="*/ 130 h 130"/>
                <a:gd name="T22" fmla="*/ 4 w 130"/>
                <a:gd name="T23" fmla="*/ 130 h 130"/>
                <a:gd name="T24" fmla="*/ 5 w 130"/>
                <a:gd name="T25" fmla="*/ 130 h 130"/>
                <a:gd name="T26" fmla="*/ 126 w 130"/>
                <a:gd name="T27" fmla="*/ 130 h 130"/>
                <a:gd name="T28" fmla="*/ 130 w 130"/>
                <a:gd name="T29" fmla="*/ 128 h 130"/>
                <a:gd name="T30" fmla="*/ 130 w 130"/>
                <a:gd name="T31" fmla="*/ 125 h 130"/>
                <a:gd name="T32" fmla="*/ 126 w 130"/>
                <a:gd name="T33" fmla="*/ 12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0" h="130">
                  <a:moveTo>
                    <a:pt x="126" y="123"/>
                  </a:moveTo>
                  <a:cubicBezTo>
                    <a:pt x="7" y="123"/>
                    <a:pt x="7" y="123"/>
                    <a:pt x="7" y="123"/>
                  </a:cubicBezTo>
                  <a:cubicBezTo>
                    <a:pt x="7" y="4"/>
                    <a:pt x="7" y="4"/>
                    <a:pt x="7" y="4"/>
                  </a:cubicBezTo>
                  <a:cubicBezTo>
                    <a:pt x="7" y="2"/>
                    <a:pt x="6" y="0"/>
                    <a:pt x="5" y="0"/>
                  </a:cubicBezTo>
                  <a:cubicBezTo>
                    <a:pt x="2" y="0"/>
                    <a:pt x="2" y="0"/>
                    <a:pt x="2" y="0"/>
                  </a:cubicBezTo>
                  <a:cubicBezTo>
                    <a:pt x="1" y="0"/>
                    <a:pt x="0" y="2"/>
                    <a:pt x="0" y="4"/>
                  </a:cubicBezTo>
                  <a:cubicBezTo>
                    <a:pt x="0" y="125"/>
                    <a:pt x="0" y="125"/>
                    <a:pt x="0" y="125"/>
                  </a:cubicBezTo>
                  <a:cubicBezTo>
                    <a:pt x="0" y="126"/>
                    <a:pt x="0" y="126"/>
                    <a:pt x="0" y="126"/>
                  </a:cubicBezTo>
                  <a:cubicBezTo>
                    <a:pt x="0" y="128"/>
                    <a:pt x="0" y="128"/>
                    <a:pt x="0" y="128"/>
                  </a:cubicBezTo>
                  <a:cubicBezTo>
                    <a:pt x="0" y="128"/>
                    <a:pt x="0" y="129"/>
                    <a:pt x="1" y="129"/>
                  </a:cubicBezTo>
                  <a:cubicBezTo>
                    <a:pt x="1" y="130"/>
                    <a:pt x="2" y="130"/>
                    <a:pt x="2" y="130"/>
                  </a:cubicBezTo>
                  <a:cubicBezTo>
                    <a:pt x="4" y="130"/>
                    <a:pt x="4" y="130"/>
                    <a:pt x="4" y="130"/>
                  </a:cubicBezTo>
                  <a:cubicBezTo>
                    <a:pt x="5" y="130"/>
                    <a:pt x="5" y="130"/>
                    <a:pt x="5" y="130"/>
                  </a:cubicBezTo>
                  <a:cubicBezTo>
                    <a:pt x="126" y="130"/>
                    <a:pt x="126" y="130"/>
                    <a:pt x="126" y="130"/>
                  </a:cubicBezTo>
                  <a:cubicBezTo>
                    <a:pt x="128" y="130"/>
                    <a:pt x="130" y="129"/>
                    <a:pt x="130" y="128"/>
                  </a:cubicBezTo>
                  <a:cubicBezTo>
                    <a:pt x="130" y="125"/>
                    <a:pt x="130" y="125"/>
                    <a:pt x="130" y="125"/>
                  </a:cubicBezTo>
                  <a:cubicBezTo>
                    <a:pt x="130" y="124"/>
                    <a:pt x="128" y="123"/>
                    <a:pt x="126"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6" name="Freeform 65"/>
            <p:cNvSpPr/>
            <p:nvPr/>
          </p:nvSpPr>
          <p:spPr bwMode="auto">
            <a:xfrm>
              <a:off x="4210" y="757"/>
              <a:ext cx="172" cy="151"/>
            </a:xfrm>
            <a:custGeom>
              <a:avLst/>
              <a:gdLst>
                <a:gd name="T0" fmla="*/ 121 w 121"/>
                <a:gd name="T1" fmla="*/ 106 h 106"/>
                <a:gd name="T2" fmla="*/ 100 w 121"/>
                <a:gd name="T3" fmla="*/ 95 h 106"/>
                <a:gd name="T4" fmla="*/ 107 w 121"/>
                <a:gd name="T5" fmla="*/ 93 h 106"/>
                <a:gd name="T6" fmla="*/ 64 w 121"/>
                <a:gd name="T7" fmla="*/ 44 h 106"/>
                <a:gd name="T8" fmla="*/ 30 w 121"/>
                <a:gd name="T9" fmla="*/ 77 h 106"/>
                <a:gd name="T10" fmla="*/ 28 w 121"/>
                <a:gd name="T11" fmla="*/ 77 h 106"/>
                <a:gd name="T12" fmla="*/ 25 w 121"/>
                <a:gd name="T13" fmla="*/ 76 h 106"/>
                <a:gd name="T14" fmla="*/ 1 w 121"/>
                <a:gd name="T15" fmla="*/ 5 h 106"/>
                <a:gd name="T16" fmla="*/ 1 w 121"/>
                <a:gd name="T17" fmla="*/ 1 h 106"/>
                <a:gd name="T18" fmla="*/ 3 w 121"/>
                <a:gd name="T19" fmla="*/ 0 h 106"/>
                <a:gd name="T20" fmla="*/ 6 w 121"/>
                <a:gd name="T21" fmla="*/ 2 h 106"/>
                <a:gd name="T22" fmla="*/ 6 w 121"/>
                <a:gd name="T23" fmla="*/ 2 h 106"/>
                <a:gd name="T24" fmla="*/ 29 w 121"/>
                <a:gd name="T25" fmla="*/ 70 h 106"/>
                <a:gd name="T26" fmla="*/ 63 w 121"/>
                <a:gd name="T27" fmla="*/ 37 h 106"/>
                <a:gd name="T28" fmla="*/ 66 w 121"/>
                <a:gd name="T29" fmla="*/ 36 h 106"/>
                <a:gd name="T30" fmla="*/ 68 w 121"/>
                <a:gd name="T31" fmla="*/ 38 h 106"/>
                <a:gd name="T32" fmla="*/ 112 w 121"/>
                <a:gd name="T33" fmla="*/ 89 h 106"/>
                <a:gd name="T34" fmla="*/ 116 w 121"/>
                <a:gd name="T35" fmla="*/ 83 h 106"/>
                <a:gd name="T36" fmla="*/ 121 w 121"/>
                <a:gd name="T37"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1" h="106">
                  <a:moveTo>
                    <a:pt x="121" y="106"/>
                  </a:moveTo>
                  <a:cubicBezTo>
                    <a:pt x="100" y="95"/>
                    <a:pt x="100" y="95"/>
                    <a:pt x="100" y="95"/>
                  </a:cubicBezTo>
                  <a:cubicBezTo>
                    <a:pt x="107" y="93"/>
                    <a:pt x="107" y="93"/>
                    <a:pt x="107" y="93"/>
                  </a:cubicBezTo>
                  <a:cubicBezTo>
                    <a:pt x="64" y="44"/>
                    <a:pt x="64" y="44"/>
                    <a:pt x="64" y="44"/>
                  </a:cubicBezTo>
                  <a:cubicBezTo>
                    <a:pt x="30" y="77"/>
                    <a:pt x="30" y="77"/>
                    <a:pt x="30" y="77"/>
                  </a:cubicBezTo>
                  <a:cubicBezTo>
                    <a:pt x="29" y="77"/>
                    <a:pt x="28" y="78"/>
                    <a:pt x="28" y="77"/>
                  </a:cubicBezTo>
                  <a:cubicBezTo>
                    <a:pt x="27" y="77"/>
                    <a:pt x="26" y="77"/>
                    <a:pt x="25" y="76"/>
                  </a:cubicBezTo>
                  <a:cubicBezTo>
                    <a:pt x="1" y="5"/>
                    <a:pt x="1" y="5"/>
                    <a:pt x="1" y="5"/>
                  </a:cubicBezTo>
                  <a:cubicBezTo>
                    <a:pt x="0" y="4"/>
                    <a:pt x="0" y="2"/>
                    <a:pt x="1" y="1"/>
                  </a:cubicBezTo>
                  <a:cubicBezTo>
                    <a:pt x="2" y="0"/>
                    <a:pt x="3" y="0"/>
                    <a:pt x="3" y="0"/>
                  </a:cubicBezTo>
                  <a:cubicBezTo>
                    <a:pt x="4" y="0"/>
                    <a:pt x="5" y="1"/>
                    <a:pt x="6" y="2"/>
                  </a:cubicBezTo>
                  <a:cubicBezTo>
                    <a:pt x="6" y="2"/>
                    <a:pt x="6" y="2"/>
                    <a:pt x="6" y="2"/>
                  </a:cubicBezTo>
                  <a:cubicBezTo>
                    <a:pt x="29" y="70"/>
                    <a:pt x="29" y="70"/>
                    <a:pt x="29" y="70"/>
                  </a:cubicBezTo>
                  <a:cubicBezTo>
                    <a:pt x="63" y="37"/>
                    <a:pt x="63" y="37"/>
                    <a:pt x="63" y="37"/>
                  </a:cubicBezTo>
                  <a:cubicBezTo>
                    <a:pt x="64" y="36"/>
                    <a:pt x="65" y="36"/>
                    <a:pt x="66" y="36"/>
                  </a:cubicBezTo>
                  <a:cubicBezTo>
                    <a:pt x="67" y="36"/>
                    <a:pt x="68" y="37"/>
                    <a:pt x="68" y="38"/>
                  </a:cubicBezTo>
                  <a:cubicBezTo>
                    <a:pt x="112" y="89"/>
                    <a:pt x="112" y="89"/>
                    <a:pt x="112" y="89"/>
                  </a:cubicBezTo>
                  <a:cubicBezTo>
                    <a:pt x="116" y="83"/>
                    <a:pt x="116" y="83"/>
                    <a:pt x="116" y="83"/>
                  </a:cubicBezTo>
                  <a:lnTo>
                    <a:pt x="121"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 name="Freeform 66"/>
            <p:cNvSpPr/>
            <p:nvPr/>
          </p:nvSpPr>
          <p:spPr bwMode="auto">
            <a:xfrm>
              <a:off x="4213" y="784"/>
              <a:ext cx="10" cy="134"/>
            </a:xfrm>
            <a:custGeom>
              <a:avLst/>
              <a:gdLst>
                <a:gd name="T0" fmla="*/ 0 w 7"/>
                <a:gd name="T1" fmla="*/ 90 h 94"/>
                <a:gd name="T2" fmla="*/ 4 w 7"/>
                <a:gd name="T3" fmla="*/ 94 h 94"/>
                <a:gd name="T4" fmla="*/ 7 w 7"/>
                <a:gd name="T5" fmla="*/ 90 h 94"/>
                <a:gd name="T6" fmla="*/ 7 w 7"/>
                <a:gd name="T7" fmla="*/ 21 h 94"/>
                <a:gd name="T8" fmla="*/ 0 w 7"/>
                <a:gd name="T9" fmla="*/ 0 h 94"/>
                <a:gd name="T10" fmla="*/ 0 w 7"/>
                <a:gd name="T11" fmla="*/ 90 h 94"/>
              </a:gdLst>
              <a:ahLst/>
              <a:cxnLst>
                <a:cxn ang="0">
                  <a:pos x="T0" y="T1"/>
                </a:cxn>
                <a:cxn ang="0">
                  <a:pos x="T2" y="T3"/>
                </a:cxn>
                <a:cxn ang="0">
                  <a:pos x="T4" y="T5"/>
                </a:cxn>
                <a:cxn ang="0">
                  <a:pos x="T6" y="T7"/>
                </a:cxn>
                <a:cxn ang="0">
                  <a:pos x="T8" y="T9"/>
                </a:cxn>
                <a:cxn ang="0">
                  <a:pos x="T10" y="T11"/>
                </a:cxn>
              </a:cxnLst>
              <a:rect l="0" t="0" r="r" b="b"/>
              <a:pathLst>
                <a:path w="7" h="94">
                  <a:moveTo>
                    <a:pt x="0" y="90"/>
                  </a:moveTo>
                  <a:cubicBezTo>
                    <a:pt x="0" y="92"/>
                    <a:pt x="2" y="94"/>
                    <a:pt x="4" y="94"/>
                  </a:cubicBezTo>
                  <a:cubicBezTo>
                    <a:pt x="6" y="94"/>
                    <a:pt x="7" y="92"/>
                    <a:pt x="7" y="90"/>
                  </a:cubicBezTo>
                  <a:cubicBezTo>
                    <a:pt x="7" y="21"/>
                    <a:pt x="7" y="21"/>
                    <a:pt x="7" y="21"/>
                  </a:cubicBezTo>
                  <a:cubicBezTo>
                    <a:pt x="0" y="0"/>
                    <a:pt x="0" y="0"/>
                    <a:pt x="0" y="0"/>
                  </a:cubicBezTo>
                  <a:lnTo>
                    <a:pt x="0"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 name="Freeform 67"/>
            <p:cNvSpPr/>
            <p:nvPr/>
          </p:nvSpPr>
          <p:spPr bwMode="auto">
            <a:xfrm>
              <a:off x="4227" y="825"/>
              <a:ext cx="10" cy="93"/>
            </a:xfrm>
            <a:custGeom>
              <a:avLst/>
              <a:gdLst>
                <a:gd name="T0" fmla="*/ 0 w 7"/>
                <a:gd name="T1" fmla="*/ 61 h 65"/>
                <a:gd name="T2" fmla="*/ 4 w 7"/>
                <a:gd name="T3" fmla="*/ 65 h 65"/>
                <a:gd name="T4" fmla="*/ 7 w 7"/>
                <a:gd name="T5" fmla="*/ 61 h 65"/>
                <a:gd name="T6" fmla="*/ 7 w 7"/>
                <a:gd name="T7" fmla="*/ 20 h 65"/>
                <a:gd name="T8" fmla="*/ 0 w 7"/>
                <a:gd name="T9" fmla="*/ 0 h 65"/>
                <a:gd name="T10" fmla="*/ 0 w 7"/>
                <a:gd name="T11" fmla="*/ 61 h 65"/>
              </a:gdLst>
              <a:ahLst/>
              <a:cxnLst>
                <a:cxn ang="0">
                  <a:pos x="T0" y="T1"/>
                </a:cxn>
                <a:cxn ang="0">
                  <a:pos x="T2" y="T3"/>
                </a:cxn>
                <a:cxn ang="0">
                  <a:pos x="T4" y="T5"/>
                </a:cxn>
                <a:cxn ang="0">
                  <a:pos x="T6" y="T7"/>
                </a:cxn>
                <a:cxn ang="0">
                  <a:pos x="T8" y="T9"/>
                </a:cxn>
                <a:cxn ang="0">
                  <a:pos x="T10" y="T11"/>
                </a:cxn>
              </a:cxnLst>
              <a:rect l="0" t="0" r="r" b="b"/>
              <a:pathLst>
                <a:path w="7" h="65">
                  <a:moveTo>
                    <a:pt x="0" y="61"/>
                  </a:moveTo>
                  <a:cubicBezTo>
                    <a:pt x="0" y="63"/>
                    <a:pt x="2" y="65"/>
                    <a:pt x="4" y="65"/>
                  </a:cubicBezTo>
                  <a:cubicBezTo>
                    <a:pt x="6" y="65"/>
                    <a:pt x="7" y="63"/>
                    <a:pt x="7" y="61"/>
                  </a:cubicBezTo>
                  <a:cubicBezTo>
                    <a:pt x="7" y="20"/>
                    <a:pt x="7" y="20"/>
                    <a:pt x="7" y="20"/>
                  </a:cubicBezTo>
                  <a:cubicBezTo>
                    <a:pt x="0" y="0"/>
                    <a:pt x="0" y="0"/>
                    <a:pt x="0" y="0"/>
                  </a:cubicBezTo>
                  <a:lnTo>
                    <a:pt x="0"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 name="Freeform 68"/>
            <p:cNvSpPr/>
            <p:nvPr/>
          </p:nvSpPr>
          <p:spPr bwMode="auto">
            <a:xfrm>
              <a:off x="4241" y="866"/>
              <a:ext cx="12" cy="52"/>
            </a:xfrm>
            <a:custGeom>
              <a:avLst/>
              <a:gdLst>
                <a:gd name="T0" fmla="*/ 5 w 8"/>
                <a:gd name="T1" fmla="*/ 3 h 36"/>
                <a:gd name="T2" fmla="*/ 1 w 8"/>
                <a:gd name="T3" fmla="*/ 1 h 36"/>
                <a:gd name="T4" fmla="*/ 1 w 8"/>
                <a:gd name="T5" fmla="*/ 0 h 36"/>
                <a:gd name="T6" fmla="*/ 0 w 8"/>
                <a:gd name="T7" fmla="*/ 0 h 36"/>
                <a:gd name="T8" fmla="*/ 0 w 8"/>
                <a:gd name="T9" fmla="*/ 0 h 36"/>
                <a:gd name="T10" fmla="*/ 0 w 8"/>
                <a:gd name="T11" fmla="*/ 32 h 36"/>
                <a:gd name="T12" fmla="*/ 4 w 8"/>
                <a:gd name="T13" fmla="*/ 36 h 36"/>
                <a:gd name="T14" fmla="*/ 8 w 8"/>
                <a:gd name="T15" fmla="*/ 32 h 36"/>
                <a:gd name="T16" fmla="*/ 8 w 8"/>
                <a:gd name="T17" fmla="*/ 3 h 36"/>
                <a:gd name="T18" fmla="*/ 6 w 8"/>
                <a:gd name="T19" fmla="*/ 3 h 36"/>
                <a:gd name="T20" fmla="*/ 5 w 8"/>
                <a:gd name="T21"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36">
                  <a:moveTo>
                    <a:pt x="5" y="3"/>
                  </a:moveTo>
                  <a:cubicBezTo>
                    <a:pt x="3" y="3"/>
                    <a:pt x="2" y="2"/>
                    <a:pt x="1" y="1"/>
                  </a:cubicBezTo>
                  <a:cubicBezTo>
                    <a:pt x="1" y="0"/>
                    <a:pt x="1" y="0"/>
                    <a:pt x="1" y="0"/>
                  </a:cubicBezTo>
                  <a:cubicBezTo>
                    <a:pt x="0" y="0"/>
                    <a:pt x="0" y="0"/>
                    <a:pt x="0" y="0"/>
                  </a:cubicBezTo>
                  <a:cubicBezTo>
                    <a:pt x="0" y="0"/>
                    <a:pt x="0" y="0"/>
                    <a:pt x="0" y="0"/>
                  </a:cubicBezTo>
                  <a:cubicBezTo>
                    <a:pt x="0" y="32"/>
                    <a:pt x="0" y="32"/>
                    <a:pt x="0" y="32"/>
                  </a:cubicBezTo>
                  <a:cubicBezTo>
                    <a:pt x="0" y="34"/>
                    <a:pt x="2" y="36"/>
                    <a:pt x="4" y="36"/>
                  </a:cubicBezTo>
                  <a:cubicBezTo>
                    <a:pt x="6" y="36"/>
                    <a:pt x="8" y="34"/>
                    <a:pt x="8" y="32"/>
                  </a:cubicBezTo>
                  <a:cubicBezTo>
                    <a:pt x="8" y="3"/>
                    <a:pt x="8" y="3"/>
                    <a:pt x="8" y="3"/>
                  </a:cubicBezTo>
                  <a:cubicBezTo>
                    <a:pt x="7" y="3"/>
                    <a:pt x="7" y="3"/>
                    <a:pt x="6" y="3"/>
                  </a:cubicBezTo>
                  <a:cubicBezTo>
                    <a:pt x="6" y="3"/>
                    <a:pt x="5" y="3"/>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 name="Freeform 69"/>
            <p:cNvSpPr/>
            <p:nvPr/>
          </p:nvSpPr>
          <p:spPr bwMode="auto">
            <a:xfrm>
              <a:off x="4257" y="859"/>
              <a:ext cx="10" cy="59"/>
            </a:xfrm>
            <a:custGeom>
              <a:avLst/>
              <a:gdLst>
                <a:gd name="T0" fmla="*/ 0 w 7"/>
                <a:gd name="T1" fmla="*/ 37 h 41"/>
                <a:gd name="T2" fmla="*/ 3 w 7"/>
                <a:gd name="T3" fmla="*/ 41 h 41"/>
                <a:gd name="T4" fmla="*/ 7 w 7"/>
                <a:gd name="T5" fmla="*/ 37 h 41"/>
                <a:gd name="T6" fmla="*/ 7 w 7"/>
                <a:gd name="T7" fmla="*/ 0 h 41"/>
                <a:gd name="T8" fmla="*/ 0 w 7"/>
                <a:gd name="T9" fmla="*/ 6 h 41"/>
                <a:gd name="T10" fmla="*/ 0 w 7"/>
                <a:gd name="T11" fmla="*/ 37 h 41"/>
              </a:gdLst>
              <a:ahLst/>
              <a:cxnLst>
                <a:cxn ang="0">
                  <a:pos x="T0" y="T1"/>
                </a:cxn>
                <a:cxn ang="0">
                  <a:pos x="T2" y="T3"/>
                </a:cxn>
                <a:cxn ang="0">
                  <a:pos x="T4" y="T5"/>
                </a:cxn>
                <a:cxn ang="0">
                  <a:pos x="T6" y="T7"/>
                </a:cxn>
                <a:cxn ang="0">
                  <a:pos x="T8" y="T9"/>
                </a:cxn>
                <a:cxn ang="0">
                  <a:pos x="T10" y="T11"/>
                </a:cxn>
              </a:cxnLst>
              <a:rect l="0" t="0" r="r" b="b"/>
              <a:pathLst>
                <a:path w="7" h="41">
                  <a:moveTo>
                    <a:pt x="0" y="37"/>
                  </a:moveTo>
                  <a:cubicBezTo>
                    <a:pt x="0" y="39"/>
                    <a:pt x="1" y="41"/>
                    <a:pt x="3" y="41"/>
                  </a:cubicBezTo>
                  <a:cubicBezTo>
                    <a:pt x="5" y="41"/>
                    <a:pt x="7" y="39"/>
                    <a:pt x="7" y="37"/>
                  </a:cubicBezTo>
                  <a:cubicBezTo>
                    <a:pt x="7" y="0"/>
                    <a:pt x="7" y="0"/>
                    <a:pt x="7" y="0"/>
                  </a:cubicBezTo>
                  <a:cubicBezTo>
                    <a:pt x="0" y="6"/>
                    <a:pt x="0" y="6"/>
                    <a:pt x="0" y="6"/>
                  </a:cubicBezTo>
                  <a:lnTo>
                    <a:pt x="0"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 name="Freeform 70"/>
            <p:cNvSpPr/>
            <p:nvPr/>
          </p:nvSpPr>
          <p:spPr bwMode="auto">
            <a:xfrm>
              <a:off x="4271" y="845"/>
              <a:ext cx="10" cy="73"/>
            </a:xfrm>
            <a:custGeom>
              <a:avLst/>
              <a:gdLst>
                <a:gd name="T0" fmla="*/ 0 w 7"/>
                <a:gd name="T1" fmla="*/ 47 h 51"/>
                <a:gd name="T2" fmla="*/ 3 w 7"/>
                <a:gd name="T3" fmla="*/ 51 h 51"/>
                <a:gd name="T4" fmla="*/ 7 w 7"/>
                <a:gd name="T5" fmla="*/ 47 h 51"/>
                <a:gd name="T6" fmla="*/ 7 w 7"/>
                <a:gd name="T7" fmla="*/ 0 h 51"/>
                <a:gd name="T8" fmla="*/ 0 w 7"/>
                <a:gd name="T9" fmla="*/ 7 h 51"/>
                <a:gd name="T10" fmla="*/ 0 w 7"/>
                <a:gd name="T11" fmla="*/ 47 h 51"/>
              </a:gdLst>
              <a:ahLst/>
              <a:cxnLst>
                <a:cxn ang="0">
                  <a:pos x="T0" y="T1"/>
                </a:cxn>
                <a:cxn ang="0">
                  <a:pos x="T2" y="T3"/>
                </a:cxn>
                <a:cxn ang="0">
                  <a:pos x="T4" y="T5"/>
                </a:cxn>
                <a:cxn ang="0">
                  <a:pos x="T6" y="T7"/>
                </a:cxn>
                <a:cxn ang="0">
                  <a:pos x="T8" y="T9"/>
                </a:cxn>
                <a:cxn ang="0">
                  <a:pos x="T10" y="T11"/>
                </a:cxn>
              </a:cxnLst>
              <a:rect l="0" t="0" r="r" b="b"/>
              <a:pathLst>
                <a:path w="7" h="51">
                  <a:moveTo>
                    <a:pt x="0" y="47"/>
                  </a:moveTo>
                  <a:cubicBezTo>
                    <a:pt x="0" y="49"/>
                    <a:pt x="1" y="51"/>
                    <a:pt x="3" y="51"/>
                  </a:cubicBezTo>
                  <a:cubicBezTo>
                    <a:pt x="5" y="51"/>
                    <a:pt x="7" y="49"/>
                    <a:pt x="7" y="47"/>
                  </a:cubicBezTo>
                  <a:cubicBezTo>
                    <a:pt x="7" y="0"/>
                    <a:pt x="7" y="0"/>
                    <a:pt x="7" y="0"/>
                  </a:cubicBezTo>
                  <a:cubicBezTo>
                    <a:pt x="0" y="7"/>
                    <a:pt x="0" y="7"/>
                    <a:pt x="0" y="7"/>
                  </a:cubicBezTo>
                  <a:lnTo>
                    <a:pt x="0"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 name="Freeform 71"/>
            <p:cNvSpPr/>
            <p:nvPr/>
          </p:nvSpPr>
          <p:spPr bwMode="auto">
            <a:xfrm>
              <a:off x="4285" y="832"/>
              <a:ext cx="10" cy="86"/>
            </a:xfrm>
            <a:custGeom>
              <a:avLst/>
              <a:gdLst>
                <a:gd name="T0" fmla="*/ 0 w 7"/>
                <a:gd name="T1" fmla="*/ 56 h 60"/>
                <a:gd name="T2" fmla="*/ 3 w 7"/>
                <a:gd name="T3" fmla="*/ 60 h 60"/>
                <a:gd name="T4" fmla="*/ 7 w 7"/>
                <a:gd name="T5" fmla="*/ 56 h 60"/>
                <a:gd name="T6" fmla="*/ 7 w 7"/>
                <a:gd name="T7" fmla="*/ 0 h 60"/>
                <a:gd name="T8" fmla="*/ 0 w 7"/>
                <a:gd name="T9" fmla="*/ 6 h 60"/>
                <a:gd name="T10" fmla="*/ 0 w 7"/>
                <a:gd name="T11" fmla="*/ 56 h 60"/>
              </a:gdLst>
              <a:ahLst/>
              <a:cxnLst>
                <a:cxn ang="0">
                  <a:pos x="T0" y="T1"/>
                </a:cxn>
                <a:cxn ang="0">
                  <a:pos x="T2" y="T3"/>
                </a:cxn>
                <a:cxn ang="0">
                  <a:pos x="T4" y="T5"/>
                </a:cxn>
                <a:cxn ang="0">
                  <a:pos x="T6" y="T7"/>
                </a:cxn>
                <a:cxn ang="0">
                  <a:pos x="T8" y="T9"/>
                </a:cxn>
                <a:cxn ang="0">
                  <a:pos x="T10" y="T11"/>
                </a:cxn>
              </a:cxnLst>
              <a:rect l="0" t="0" r="r" b="b"/>
              <a:pathLst>
                <a:path w="7" h="60">
                  <a:moveTo>
                    <a:pt x="0" y="56"/>
                  </a:moveTo>
                  <a:cubicBezTo>
                    <a:pt x="0" y="58"/>
                    <a:pt x="1" y="60"/>
                    <a:pt x="3" y="60"/>
                  </a:cubicBezTo>
                  <a:cubicBezTo>
                    <a:pt x="5" y="60"/>
                    <a:pt x="7" y="58"/>
                    <a:pt x="7" y="56"/>
                  </a:cubicBezTo>
                  <a:cubicBezTo>
                    <a:pt x="7" y="0"/>
                    <a:pt x="7" y="0"/>
                    <a:pt x="7" y="0"/>
                  </a:cubicBezTo>
                  <a:cubicBezTo>
                    <a:pt x="0" y="6"/>
                    <a:pt x="0" y="6"/>
                    <a:pt x="0" y="6"/>
                  </a:cubicBezTo>
                  <a:lnTo>
                    <a:pt x="0"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 name="Freeform 72"/>
            <p:cNvSpPr/>
            <p:nvPr/>
          </p:nvSpPr>
          <p:spPr bwMode="auto">
            <a:xfrm>
              <a:off x="4299" y="827"/>
              <a:ext cx="10" cy="91"/>
            </a:xfrm>
            <a:custGeom>
              <a:avLst/>
              <a:gdLst>
                <a:gd name="T0" fmla="*/ 0 w 7"/>
                <a:gd name="T1" fmla="*/ 1 h 64"/>
                <a:gd name="T2" fmla="*/ 0 w 7"/>
                <a:gd name="T3" fmla="*/ 60 h 64"/>
                <a:gd name="T4" fmla="*/ 3 w 7"/>
                <a:gd name="T5" fmla="*/ 64 h 64"/>
                <a:gd name="T6" fmla="*/ 7 w 7"/>
                <a:gd name="T7" fmla="*/ 60 h 64"/>
                <a:gd name="T8" fmla="*/ 7 w 7"/>
                <a:gd name="T9" fmla="*/ 6 h 64"/>
                <a:gd name="T10" fmla="*/ 1 w 7"/>
                <a:gd name="T11" fmla="*/ 0 h 64"/>
                <a:gd name="T12" fmla="*/ 0 w 7"/>
                <a:gd name="T13" fmla="*/ 1 h 64"/>
              </a:gdLst>
              <a:ahLst/>
              <a:cxnLst>
                <a:cxn ang="0">
                  <a:pos x="T0" y="T1"/>
                </a:cxn>
                <a:cxn ang="0">
                  <a:pos x="T2" y="T3"/>
                </a:cxn>
                <a:cxn ang="0">
                  <a:pos x="T4" y="T5"/>
                </a:cxn>
                <a:cxn ang="0">
                  <a:pos x="T6" y="T7"/>
                </a:cxn>
                <a:cxn ang="0">
                  <a:pos x="T8" y="T9"/>
                </a:cxn>
                <a:cxn ang="0">
                  <a:pos x="T10" y="T11"/>
                </a:cxn>
                <a:cxn ang="0">
                  <a:pos x="T12" y="T13"/>
                </a:cxn>
              </a:cxnLst>
              <a:rect l="0" t="0" r="r" b="b"/>
              <a:pathLst>
                <a:path w="7" h="64">
                  <a:moveTo>
                    <a:pt x="0" y="1"/>
                  </a:moveTo>
                  <a:cubicBezTo>
                    <a:pt x="0" y="60"/>
                    <a:pt x="0" y="60"/>
                    <a:pt x="0" y="60"/>
                  </a:cubicBezTo>
                  <a:cubicBezTo>
                    <a:pt x="0" y="62"/>
                    <a:pt x="1" y="64"/>
                    <a:pt x="3" y="64"/>
                  </a:cubicBezTo>
                  <a:cubicBezTo>
                    <a:pt x="5" y="64"/>
                    <a:pt x="7" y="62"/>
                    <a:pt x="7" y="60"/>
                  </a:cubicBezTo>
                  <a:cubicBezTo>
                    <a:pt x="7" y="6"/>
                    <a:pt x="7" y="6"/>
                    <a:pt x="7" y="6"/>
                  </a:cubicBezTo>
                  <a:cubicBezTo>
                    <a:pt x="1" y="0"/>
                    <a:pt x="1" y="0"/>
                    <a:pt x="1"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 name="Freeform 73"/>
            <p:cNvSpPr/>
            <p:nvPr/>
          </p:nvSpPr>
          <p:spPr bwMode="auto">
            <a:xfrm>
              <a:off x="4314" y="839"/>
              <a:ext cx="10" cy="79"/>
            </a:xfrm>
            <a:custGeom>
              <a:avLst/>
              <a:gdLst>
                <a:gd name="T0" fmla="*/ 0 w 7"/>
                <a:gd name="T1" fmla="*/ 51 h 55"/>
                <a:gd name="T2" fmla="*/ 3 w 7"/>
                <a:gd name="T3" fmla="*/ 55 h 55"/>
                <a:gd name="T4" fmla="*/ 7 w 7"/>
                <a:gd name="T5" fmla="*/ 51 h 55"/>
                <a:gd name="T6" fmla="*/ 7 w 7"/>
                <a:gd name="T7" fmla="*/ 8 h 55"/>
                <a:gd name="T8" fmla="*/ 0 w 7"/>
                <a:gd name="T9" fmla="*/ 0 h 55"/>
                <a:gd name="T10" fmla="*/ 0 w 7"/>
                <a:gd name="T11" fmla="*/ 51 h 55"/>
              </a:gdLst>
              <a:ahLst/>
              <a:cxnLst>
                <a:cxn ang="0">
                  <a:pos x="T0" y="T1"/>
                </a:cxn>
                <a:cxn ang="0">
                  <a:pos x="T2" y="T3"/>
                </a:cxn>
                <a:cxn ang="0">
                  <a:pos x="T4" y="T5"/>
                </a:cxn>
                <a:cxn ang="0">
                  <a:pos x="T6" y="T7"/>
                </a:cxn>
                <a:cxn ang="0">
                  <a:pos x="T8" y="T9"/>
                </a:cxn>
                <a:cxn ang="0">
                  <a:pos x="T10" y="T11"/>
                </a:cxn>
              </a:cxnLst>
              <a:rect l="0" t="0" r="r" b="b"/>
              <a:pathLst>
                <a:path w="7" h="55">
                  <a:moveTo>
                    <a:pt x="0" y="51"/>
                  </a:moveTo>
                  <a:cubicBezTo>
                    <a:pt x="0" y="53"/>
                    <a:pt x="1" y="55"/>
                    <a:pt x="3" y="55"/>
                  </a:cubicBezTo>
                  <a:cubicBezTo>
                    <a:pt x="5" y="55"/>
                    <a:pt x="7" y="53"/>
                    <a:pt x="7" y="51"/>
                  </a:cubicBezTo>
                  <a:cubicBezTo>
                    <a:pt x="7" y="8"/>
                    <a:pt x="7" y="8"/>
                    <a:pt x="7" y="8"/>
                  </a:cubicBezTo>
                  <a:cubicBezTo>
                    <a:pt x="0" y="0"/>
                    <a:pt x="0" y="0"/>
                    <a:pt x="0" y="0"/>
                  </a:cubicBezTo>
                  <a:lnTo>
                    <a:pt x="0" y="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 name="Freeform 74"/>
            <p:cNvSpPr/>
            <p:nvPr/>
          </p:nvSpPr>
          <p:spPr bwMode="auto">
            <a:xfrm>
              <a:off x="4328" y="857"/>
              <a:ext cx="10" cy="61"/>
            </a:xfrm>
            <a:custGeom>
              <a:avLst/>
              <a:gdLst>
                <a:gd name="T0" fmla="*/ 0 w 7"/>
                <a:gd name="T1" fmla="*/ 39 h 43"/>
                <a:gd name="T2" fmla="*/ 3 w 7"/>
                <a:gd name="T3" fmla="*/ 43 h 43"/>
                <a:gd name="T4" fmla="*/ 7 w 7"/>
                <a:gd name="T5" fmla="*/ 39 h 43"/>
                <a:gd name="T6" fmla="*/ 7 w 7"/>
                <a:gd name="T7" fmla="*/ 8 h 43"/>
                <a:gd name="T8" fmla="*/ 0 w 7"/>
                <a:gd name="T9" fmla="*/ 0 h 43"/>
                <a:gd name="T10" fmla="*/ 0 w 7"/>
                <a:gd name="T11" fmla="*/ 39 h 43"/>
              </a:gdLst>
              <a:ahLst/>
              <a:cxnLst>
                <a:cxn ang="0">
                  <a:pos x="T0" y="T1"/>
                </a:cxn>
                <a:cxn ang="0">
                  <a:pos x="T2" y="T3"/>
                </a:cxn>
                <a:cxn ang="0">
                  <a:pos x="T4" y="T5"/>
                </a:cxn>
                <a:cxn ang="0">
                  <a:pos x="T6" y="T7"/>
                </a:cxn>
                <a:cxn ang="0">
                  <a:pos x="T8" y="T9"/>
                </a:cxn>
                <a:cxn ang="0">
                  <a:pos x="T10" y="T11"/>
                </a:cxn>
              </a:cxnLst>
              <a:rect l="0" t="0" r="r" b="b"/>
              <a:pathLst>
                <a:path w="7" h="43">
                  <a:moveTo>
                    <a:pt x="0" y="39"/>
                  </a:moveTo>
                  <a:cubicBezTo>
                    <a:pt x="0" y="41"/>
                    <a:pt x="1" y="43"/>
                    <a:pt x="3" y="43"/>
                  </a:cubicBezTo>
                  <a:cubicBezTo>
                    <a:pt x="5" y="43"/>
                    <a:pt x="7" y="41"/>
                    <a:pt x="7" y="39"/>
                  </a:cubicBezTo>
                  <a:cubicBezTo>
                    <a:pt x="7" y="8"/>
                    <a:pt x="7" y="8"/>
                    <a:pt x="7" y="8"/>
                  </a:cubicBezTo>
                  <a:cubicBezTo>
                    <a:pt x="0" y="0"/>
                    <a:pt x="0" y="0"/>
                    <a:pt x="0" y="0"/>
                  </a:cubicBez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 name="Freeform 75"/>
            <p:cNvSpPr/>
            <p:nvPr/>
          </p:nvSpPr>
          <p:spPr bwMode="auto">
            <a:xfrm>
              <a:off x="4342" y="872"/>
              <a:ext cx="10" cy="19"/>
            </a:xfrm>
            <a:custGeom>
              <a:avLst/>
              <a:gdLst>
                <a:gd name="T0" fmla="*/ 10 w 10"/>
                <a:gd name="T1" fmla="*/ 16 h 19"/>
                <a:gd name="T2" fmla="*/ 10 w 10"/>
                <a:gd name="T3" fmla="*/ 12 h 19"/>
                <a:gd name="T4" fmla="*/ 0 w 10"/>
                <a:gd name="T5" fmla="*/ 0 h 19"/>
                <a:gd name="T6" fmla="*/ 0 w 10"/>
                <a:gd name="T7" fmla="*/ 19 h 19"/>
                <a:gd name="T8" fmla="*/ 9 w 10"/>
                <a:gd name="T9" fmla="*/ 16 h 19"/>
                <a:gd name="T10" fmla="*/ 10 w 10"/>
                <a:gd name="T11" fmla="*/ 16 h 19"/>
              </a:gdLst>
              <a:ahLst/>
              <a:cxnLst>
                <a:cxn ang="0">
                  <a:pos x="T0" y="T1"/>
                </a:cxn>
                <a:cxn ang="0">
                  <a:pos x="T2" y="T3"/>
                </a:cxn>
                <a:cxn ang="0">
                  <a:pos x="T4" y="T5"/>
                </a:cxn>
                <a:cxn ang="0">
                  <a:pos x="T6" y="T7"/>
                </a:cxn>
                <a:cxn ang="0">
                  <a:pos x="T8" y="T9"/>
                </a:cxn>
                <a:cxn ang="0">
                  <a:pos x="T10" y="T11"/>
                </a:cxn>
              </a:cxnLst>
              <a:rect l="0" t="0" r="r" b="b"/>
              <a:pathLst>
                <a:path w="10" h="19">
                  <a:moveTo>
                    <a:pt x="10" y="16"/>
                  </a:moveTo>
                  <a:lnTo>
                    <a:pt x="10" y="12"/>
                  </a:lnTo>
                  <a:lnTo>
                    <a:pt x="0" y="0"/>
                  </a:lnTo>
                  <a:lnTo>
                    <a:pt x="0" y="19"/>
                  </a:lnTo>
                  <a:lnTo>
                    <a:pt x="9" y="16"/>
                  </a:lnTo>
                  <a:lnTo>
                    <a:pt x="1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 name="Freeform 76"/>
            <p:cNvSpPr/>
            <p:nvPr/>
          </p:nvSpPr>
          <p:spPr bwMode="auto">
            <a:xfrm>
              <a:off x="4342" y="892"/>
              <a:ext cx="10" cy="26"/>
            </a:xfrm>
            <a:custGeom>
              <a:avLst/>
              <a:gdLst>
                <a:gd name="T0" fmla="*/ 0 w 7"/>
                <a:gd name="T1" fmla="*/ 0 h 18"/>
                <a:gd name="T2" fmla="*/ 0 w 7"/>
                <a:gd name="T3" fmla="*/ 14 h 18"/>
                <a:gd name="T4" fmla="*/ 3 w 7"/>
                <a:gd name="T5" fmla="*/ 18 h 18"/>
                <a:gd name="T6" fmla="*/ 7 w 7"/>
                <a:gd name="T7" fmla="*/ 14 h 18"/>
                <a:gd name="T8" fmla="*/ 7 w 7"/>
                <a:gd name="T9" fmla="*/ 3 h 18"/>
                <a:gd name="T10" fmla="*/ 5 w 7"/>
                <a:gd name="T11" fmla="*/ 3 h 18"/>
                <a:gd name="T12" fmla="*/ 0 w 7"/>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7" h="18">
                  <a:moveTo>
                    <a:pt x="0" y="0"/>
                  </a:moveTo>
                  <a:cubicBezTo>
                    <a:pt x="0" y="14"/>
                    <a:pt x="0" y="14"/>
                    <a:pt x="0" y="14"/>
                  </a:cubicBezTo>
                  <a:cubicBezTo>
                    <a:pt x="0" y="16"/>
                    <a:pt x="1" y="18"/>
                    <a:pt x="3" y="18"/>
                  </a:cubicBezTo>
                  <a:cubicBezTo>
                    <a:pt x="5" y="18"/>
                    <a:pt x="7" y="16"/>
                    <a:pt x="7" y="14"/>
                  </a:cubicBezTo>
                  <a:cubicBezTo>
                    <a:pt x="7" y="3"/>
                    <a:pt x="7" y="3"/>
                    <a:pt x="7" y="3"/>
                  </a:cubicBezTo>
                  <a:cubicBezTo>
                    <a:pt x="5" y="3"/>
                    <a:pt x="5" y="3"/>
                    <a:pt x="5" y="3"/>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 name="Freeform 77"/>
            <p:cNvSpPr/>
            <p:nvPr/>
          </p:nvSpPr>
          <p:spPr bwMode="auto">
            <a:xfrm>
              <a:off x="4356" y="899"/>
              <a:ext cx="10" cy="19"/>
            </a:xfrm>
            <a:custGeom>
              <a:avLst/>
              <a:gdLst>
                <a:gd name="T0" fmla="*/ 0 w 7"/>
                <a:gd name="T1" fmla="*/ 9 h 13"/>
                <a:gd name="T2" fmla="*/ 3 w 7"/>
                <a:gd name="T3" fmla="*/ 13 h 13"/>
                <a:gd name="T4" fmla="*/ 7 w 7"/>
                <a:gd name="T5" fmla="*/ 9 h 13"/>
                <a:gd name="T6" fmla="*/ 7 w 7"/>
                <a:gd name="T7" fmla="*/ 3 h 13"/>
                <a:gd name="T8" fmla="*/ 0 w 7"/>
                <a:gd name="T9" fmla="*/ 0 h 13"/>
                <a:gd name="T10" fmla="*/ 0 w 7"/>
                <a:gd name="T11" fmla="*/ 9 h 13"/>
              </a:gdLst>
              <a:ahLst/>
              <a:cxnLst>
                <a:cxn ang="0">
                  <a:pos x="T0" y="T1"/>
                </a:cxn>
                <a:cxn ang="0">
                  <a:pos x="T2" y="T3"/>
                </a:cxn>
                <a:cxn ang="0">
                  <a:pos x="T4" y="T5"/>
                </a:cxn>
                <a:cxn ang="0">
                  <a:pos x="T6" y="T7"/>
                </a:cxn>
                <a:cxn ang="0">
                  <a:pos x="T8" y="T9"/>
                </a:cxn>
                <a:cxn ang="0">
                  <a:pos x="T10" y="T11"/>
                </a:cxn>
              </a:cxnLst>
              <a:rect l="0" t="0" r="r" b="b"/>
              <a:pathLst>
                <a:path w="7" h="13">
                  <a:moveTo>
                    <a:pt x="0" y="9"/>
                  </a:moveTo>
                  <a:cubicBezTo>
                    <a:pt x="0" y="11"/>
                    <a:pt x="1" y="13"/>
                    <a:pt x="3" y="13"/>
                  </a:cubicBezTo>
                  <a:cubicBezTo>
                    <a:pt x="5" y="13"/>
                    <a:pt x="7" y="11"/>
                    <a:pt x="7" y="9"/>
                  </a:cubicBezTo>
                  <a:cubicBezTo>
                    <a:pt x="7" y="3"/>
                    <a:pt x="7" y="3"/>
                    <a:pt x="7" y="3"/>
                  </a:cubicBezTo>
                  <a:cubicBezTo>
                    <a:pt x="0" y="0"/>
                    <a:pt x="0" y="0"/>
                    <a:pt x="0" y="0"/>
                  </a:cubicBez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 name="Freeform 78"/>
            <p:cNvSpPr/>
            <p:nvPr/>
          </p:nvSpPr>
          <p:spPr bwMode="auto">
            <a:xfrm>
              <a:off x="4606" y="747"/>
              <a:ext cx="185" cy="185"/>
            </a:xfrm>
            <a:custGeom>
              <a:avLst/>
              <a:gdLst>
                <a:gd name="T0" fmla="*/ 126 w 130"/>
                <a:gd name="T1" fmla="*/ 123 h 130"/>
                <a:gd name="T2" fmla="*/ 7 w 130"/>
                <a:gd name="T3" fmla="*/ 123 h 130"/>
                <a:gd name="T4" fmla="*/ 7 w 130"/>
                <a:gd name="T5" fmla="*/ 4 h 130"/>
                <a:gd name="T6" fmla="*/ 5 w 130"/>
                <a:gd name="T7" fmla="*/ 0 h 130"/>
                <a:gd name="T8" fmla="*/ 2 w 130"/>
                <a:gd name="T9" fmla="*/ 0 h 130"/>
                <a:gd name="T10" fmla="*/ 0 w 130"/>
                <a:gd name="T11" fmla="*/ 4 h 130"/>
                <a:gd name="T12" fmla="*/ 0 w 130"/>
                <a:gd name="T13" fmla="*/ 125 h 130"/>
                <a:gd name="T14" fmla="*/ 0 w 130"/>
                <a:gd name="T15" fmla="*/ 126 h 130"/>
                <a:gd name="T16" fmla="*/ 0 w 130"/>
                <a:gd name="T17" fmla="*/ 128 h 130"/>
                <a:gd name="T18" fmla="*/ 1 w 130"/>
                <a:gd name="T19" fmla="*/ 129 h 130"/>
                <a:gd name="T20" fmla="*/ 2 w 130"/>
                <a:gd name="T21" fmla="*/ 130 h 130"/>
                <a:gd name="T22" fmla="*/ 4 w 130"/>
                <a:gd name="T23" fmla="*/ 130 h 130"/>
                <a:gd name="T24" fmla="*/ 5 w 130"/>
                <a:gd name="T25" fmla="*/ 130 h 130"/>
                <a:gd name="T26" fmla="*/ 126 w 130"/>
                <a:gd name="T27" fmla="*/ 130 h 130"/>
                <a:gd name="T28" fmla="*/ 130 w 130"/>
                <a:gd name="T29" fmla="*/ 128 h 130"/>
                <a:gd name="T30" fmla="*/ 130 w 130"/>
                <a:gd name="T31" fmla="*/ 125 h 130"/>
                <a:gd name="T32" fmla="*/ 126 w 130"/>
                <a:gd name="T33" fmla="*/ 12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0" h="130">
                  <a:moveTo>
                    <a:pt x="126" y="123"/>
                  </a:moveTo>
                  <a:cubicBezTo>
                    <a:pt x="7" y="123"/>
                    <a:pt x="7" y="123"/>
                    <a:pt x="7" y="123"/>
                  </a:cubicBezTo>
                  <a:cubicBezTo>
                    <a:pt x="7" y="4"/>
                    <a:pt x="7" y="4"/>
                    <a:pt x="7" y="4"/>
                  </a:cubicBezTo>
                  <a:cubicBezTo>
                    <a:pt x="7" y="2"/>
                    <a:pt x="6" y="0"/>
                    <a:pt x="5" y="0"/>
                  </a:cubicBezTo>
                  <a:cubicBezTo>
                    <a:pt x="2" y="0"/>
                    <a:pt x="2" y="0"/>
                    <a:pt x="2" y="0"/>
                  </a:cubicBezTo>
                  <a:cubicBezTo>
                    <a:pt x="1" y="0"/>
                    <a:pt x="0" y="2"/>
                    <a:pt x="0" y="4"/>
                  </a:cubicBezTo>
                  <a:cubicBezTo>
                    <a:pt x="0" y="125"/>
                    <a:pt x="0" y="125"/>
                    <a:pt x="0" y="125"/>
                  </a:cubicBezTo>
                  <a:cubicBezTo>
                    <a:pt x="0" y="126"/>
                    <a:pt x="0" y="126"/>
                    <a:pt x="0" y="126"/>
                  </a:cubicBezTo>
                  <a:cubicBezTo>
                    <a:pt x="0" y="128"/>
                    <a:pt x="0" y="128"/>
                    <a:pt x="0" y="128"/>
                  </a:cubicBezTo>
                  <a:cubicBezTo>
                    <a:pt x="0" y="128"/>
                    <a:pt x="0" y="129"/>
                    <a:pt x="1" y="129"/>
                  </a:cubicBezTo>
                  <a:cubicBezTo>
                    <a:pt x="1" y="130"/>
                    <a:pt x="2" y="130"/>
                    <a:pt x="2" y="130"/>
                  </a:cubicBezTo>
                  <a:cubicBezTo>
                    <a:pt x="4" y="130"/>
                    <a:pt x="4" y="130"/>
                    <a:pt x="4" y="130"/>
                  </a:cubicBezTo>
                  <a:cubicBezTo>
                    <a:pt x="5" y="130"/>
                    <a:pt x="5" y="130"/>
                    <a:pt x="5" y="130"/>
                  </a:cubicBezTo>
                  <a:cubicBezTo>
                    <a:pt x="126" y="130"/>
                    <a:pt x="126" y="130"/>
                    <a:pt x="126" y="130"/>
                  </a:cubicBezTo>
                  <a:cubicBezTo>
                    <a:pt x="128" y="130"/>
                    <a:pt x="130" y="129"/>
                    <a:pt x="130" y="128"/>
                  </a:cubicBezTo>
                  <a:cubicBezTo>
                    <a:pt x="130" y="125"/>
                    <a:pt x="130" y="125"/>
                    <a:pt x="130" y="125"/>
                  </a:cubicBezTo>
                  <a:cubicBezTo>
                    <a:pt x="130" y="124"/>
                    <a:pt x="128" y="123"/>
                    <a:pt x="126"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 name="Freeform 79"/>
            <p:cNvSpPr/>
            <p:nvPr/>
          </p:nvSpPr>
          <p:spPr bwMode="auto">
            <a:xfrm>
              <a:off x="4624" y="757"/>
              <a:ext cx="172" cy="151"/>
            </a:xfrm>
            <a:custGeom>
              <a:avLst/>
              <a:gdLst>
                <a:gd name="T0" fmla="*/ 121 w 121"/>
                <a:gd name="T1" fmla="*/ 106 h 106"/>
                <a:gd name="T2" fmla="*/ 100 w 121"/>
                <a:gd name="T3" fmla="*/ 95 h 106"/>
                <a:gd name="T4" fmla="*/ 107 w 121"/>
                <a:gd name="T5" fmla="*/ 93 h 106"/>
                <a:gd name="T6" fmla="*/ 64 w 121"/>
                <a:gd name="T7" fmla="*/ 44 h 106"/>
                <a:gd name="T8" fmla="*/ 30 w 121"/>
                <a:gd name="T9" fmla="*/ 77 h 106"/>
                <a:gd name="T10" fmla="*/ 28 w 121"/>
                <a:gd name="T11" fmla="*/ 77 h 106"/>
                <a:gd name="T12" fmla="*/ 25 w 121"/>
                <a:gd name="T13" fmla="*/ 76 h 106"/>
                <a:gd name="T14" fmla="*/ 1 w 121"/>
                <a:gd name="T15" fmla="*/ 5 h 106"/>
                <a:gd name="T16" fmla="*/ 1 w 121"/>
                <a:gd name="T17" fmla="*/ 1 h 106"/>
                <a:gd name="T18" fmla="*/ 3 w 121"/>
                <a:gd name="T19" fmla="*/ 0 h 106"/>
                <a:gd name="T20" fmla="*/ 6 w 121"/>
                <a:gd name="T21" fmla="*/ 2 h 106"/>
                <a:gd name="T22" fmla="*/ 6 w 121"/>
                <a:gd name="T23" fmla="*/ 2 h 106"/>
                <a:gd name="T24" fmla="*/ 29 w 121"/>
                <a:gd name="T25" fmla="*/ 70 h 106"/>
                <a:gd name="T26" fmla="*/ 63 w 121"/>
                <a:gd name="T27" fmla="*/ 37 h 106"/>
                <a:gd name="T28" fmla="*/ 66 w 121"/>
                <a:gd name="T29" fmla="*/ 36 h 106"/>
                <a:gd name="T30" fmla="*/ 68 w 121"/>
                <a:gd name="T31" fmla="*/ 38 h 106"/>
                <a:gd name="T32" fmla="*/ 112 w 121"/>
                <a:gd name="T33" fmla="*/ 89 h 106"/>
                <a:gd name="T34" fmla="*/ 116 w 121"/>
                <a:gd name="T35" fmla="*/ 83 h 106"/>
                <a:gd name="T36" fmla="*/ 121 w 121"/>
                <a:gd name="T37"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1" h="106">
                  <a:moveTo>
                    <a:pt x="121" y="106"/>
                  </a:moveTo>
                  <a:cubicBezTo>
                    <a:pt x="100" y="95"/>
                    <a:pt x="100" y="95"/>
                    <a:pt x="100" y="95"/>
                  </a:cubicBezTo>
                  <a:cubicBezTo>
                    <a:pt x="107" y="93"/>
                    <a:pt x="107" y="93"/>
                    <a:pt x="107" y="93"/>
                  </a:cubicBezTo>
                  <a:cubicBezTo>
                    <a:pt x="64" y="44"/>
                    <a:pt x="64" y="44"/>
                    <a:pt x="64" y="44"/>
                  </a:cubicBezTo>
                  <a:cubicBezTo>
                    <a:pt x="30" y="77"/>
                    <a:pt x="30" y="77"/>
                    <a:pt x="30" y="77"/>
                  </a:cubicBezTo>
                  <a:cubicBezTo>
                    <a:pt x="29" y="77"/>
                    <a:pt x="28" y="78"/>
                    <a:pt x="28" y="77"/>
                  </a:cubicBezTo>
                  <a:cubicBezTo>
                    <a:pt x="27" y="77"/>
                    <a:pt x="26" y="77"/>
                    <a:pt x="25" y="76"/>
                  </a:cubicBezTo>
                  <a:cubicBezTo>
                    <a:pt x="1" y="5"/>
                    <a:pt x="1" y="5"/>
                    <a:pt x="1" y="5"/>
                  </a:cubicBezTo>
                  <a:cubicBezTo>
                    <a:pt x="0" y="4"/>
                    <a:pt x="0" y="2"/>
                    <a:pt x="1" y="1"/>
                  </a:cubicBezTo>
                  <a:cubicBezTo>
                    <a:pt x="2" y="0"/>
                    <a:pt x="3" y="0"/>
                    <a:pt x="3" y="0"/>
                  </a:cubicBezTo>
                  <a:cubicBezTo>
                    <a:pt x="4" y="0"/>
                    <a:pt x="5" y="1"/>
                    <a:pt x="6" y="2"/>
                  </a:cubicBezTo>
                  <a:cubicBezTo>
                    <a:pt x="6" y="2"/>
                    <a:pt x="6" y="2"/>
                    <a:pt x="6" y="2"/>
                  </a:cubicBezTo>
                  <a:cubicBezTo>
                    <a:pt x="29" y="70"/>
                    <a:pt x="29" y="70"/>
                    <a:pt x="29" y="70"/>
                  </a:cubicBezTo>
                  <a:cubicBezTo>
                    <a:pt x="63" y="37"/>
                    <a:pt x="63" y="37"/>
                    <a:pt x="63" y="37"/>
                  </a:cubicBezTo>
                  <a:cubicBezTo>
                    <a:pt x="64" y="36"/>
                    <a:pt x="65" y="36"/>
                    <a:pt x="66" y="36"/>
                  </a:cubicBezTo>
                  <a:cubicBezTo>
                    <a:pt x="67" y="36"/>
                    <a:pt x="68" y="37"/>
                    <a:pt x="68" y="38"/>
                  </a:cubicBezTo>
                  <a:cubicBezTo>
                    <a:pt x="112" y="89"/>
                    <a:pt x="112" y="89"/>
                    <a:pt x="112" y="89"/>
                  </a:cubicBezTo>
                  <a:cubicBezTo>
                    <a:pt x="116" y="83"/>
                    <a:pt x="116" y="83"/>
                    <a:pt x="116" y="83"/>
                  </a:cubicBezTo>
                  <a:lnTo>
                    <a:pt x="121"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 name="Freeform 80"/>
            <p:cNvSpPr/>
            <p:nvPr/>
          </p:nvSpPr>
          <p:spPr bwMode="auto">
            <a:xfrm>
              <a:off x="5035" y="717"/>
              <a:ext cx="163" cy="121"/>
            </a:xfrm>
            <a:custGeom>
              <a:avLst/>
              <a:gdLst>
                <a:gd name="T0" fmla="*/ 42 w 115"/>
                <a:gd name="T1" fmla="*/ 85 h 85"/>
                <a:gd name="T2" fmla="*/ 0 w 115"/>
                <a:gd name="T3" fmla="*/ 20 h 85"/>
                <a:gd name="T4" fmla="*/ 98 w 115"/>
                <a:gd name="T5" fmla="*/ 32 h 85"/>
                <a:gd name="T6" fmla="*/ 115 w 115"/>
                <a:gd name="T7" fmla="*/ 61 h 85"/>
                <a:gd name="T8" fmla="*/ 42 w 115"/>
                <a:gd name="T9" fmla="*/ 85 h 85"/>
              </a:gdLst>
              <a:ahLst/>
              <a:cxnLst>
                <a:cxn ang="0">
                  <a:pos x="T0" y="T1"/>
                </a:cxn>
                <a:cxn ang="0">
                  <a:pos x="T2" y="T3"/>
                </a:cxn>
                <a:cxn ang="0">
                  <a:pos x="T4" y="T5"/>
                </a:cxn>
                <a:cxn ang="0">
                  <a:pos x="T6" y="T7"/>
                </a:cxn>
                <a:cxn ang="0">
                  <a:pos x="T8" y="T9"/>
                </a:cxn>
              </a:cxnLst>
              <a:rect l="0" t="0" r="r" b="b"/>
              <a:pathLst>
                <a:path w="115" h="85">
                  <a:moveTo>
                    <a:pt x="42" y="85"/>
                  </a:moveTo>
                  <a:cubicBezTo>
                    <a:pt x="0" y="20"/>
                    <a:pt x="0" y="20"/>
                    <a:pt x="0" y="20"/>
                  </a:cubicBezTo>
                  <a:cubicBezTo>
                    <a:pt x="31" y="0"/>
                    <a:pt x="72" y="5"/>
                    <a:pt x="98" y="32"/>
                  </a:cubicBezTo>
                  <a:cubicBezTo>
                    <a:pt x="105" y="40"/>
                    <a:pt x="111" y="50"/>
                    <a:pt x="115" y="61"/>
                  </a:cubicBezTo>
                  <a:lnTo>
                    <a:pt x="42"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 name="Freeform 81"/>
            <p:cNvSpPr/>
            <p:nvPr/>
          </p:nvSpPr>
          <p:spPr bwMode="auto">
            <a:xfrm>
              <a:off x="4974" y="741"/>
              <a:ext cx="100" cy="91"/>
            </a:xfrm>
            <a:custGeom>
              <a:avLst/>
              <a:gdLst>
                <a:gd name="T0" fmla="*/ 71 w 71"/>
                <a:gd name="T1" fmla="*/ 64 h 64"/>
                <a:gd name="T2" fmla="*/ 0 w 71"/>
                <a:gd name="T3" fmla="*/ 35 h 64"/>
                <a:gd name="T4" fmla="*/ 19 w 71"/>
                <a:gd name="T5" fmla="*/ 8 h 64"/>
                <a:gd name="T6" fmla="*/ 29 w 71"/>
                <a:gd name="T7" fmla="*/ 0 h 64"/>
                <a:gd name="T8" fmla="*/ 71 w 71"/>
                <a:gd name="T9" fmla="*/ 64 h 64"/>
              </a:gdLst>
              <a:ahLst/>
              <a:cxnLst>
                <a:cxn ang="0">
                  <a:pos x="T0" y="T1"/>
                </a:cxn>
                <a:cxn ang="0">
                  <a:pos x="T2" y="T3"/>
                </a:cxn>
                <a:cxn ang="0">
                  <a:pos x="T4" y="T5"/>
                </a:cxn>
                <a:cxn ang="0">
                  <a:pos x="T6" y="T7"/>
                </a:cxn>
                <a:cxn ang="0">
                  <a:pos x="T8" y="T9"/>
                </a:cxn>
              </a:cxnLst>
              <a:rect l="0" t="0" r="r" b="b"/>
              <a:pathLst>
                <a:path w="71" h="64">
                  <a:moveTo>
                    <a:pt x="71" y="64"/>
                  </a:moveTo>
                  <a:cubicBezTo>
                    <a:pt x="0" y="35"/>
                    <a:pt x="0" y="35"/>
                    <a:pt x="0" y="35"/>
                  </a:cubicBezTo>
                  <a:cubicBezTo>
                    <a:pt x="5" y="25"/>
                    <a:pt x="11" y="15"/>
                    <a:pt x="19" y="8"/>
                  </a:cubicBezTo>
                  <a:cubicBezTo>
                    <a:pt x="22" y="5"/>
                    <a:pt x="26" y="2"/>
                    <a:pt x="29" y="0"/>
                  </a:cubicBezTo>
                  <a:lnTo>
                    <a:pt x="71" y="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 name="Freeform 82"/>
            <p:cNvSpPr/>
            <p:nvPr/>
          </p:nvSpPr>
          <p:spPr bwMode="auto">
            <a:xfrm>
              <a:off x="4975" y="812"/>
              <a:ext cx="233" cy="161"/>
            </a:xfrm>
            <a:custGeom>
              <a:avLst/>
              <a:gdLst>
                <a:gd name="T0" fmla="*/ 82 w 164"/>
                <a:gd name="T1" fmla="*/ 28 h 113"/>
                <a:gd name="T2" fmla="*/ 155 w 164"/>
                <a:gd name="T3" fmla="*/ 4 h 113"/>
                <a:gd name="T4" fmla="*/ 135 w 164"/>
                <a:gd name="T5" fmla="*/ 84 h 113"/>
                <a:gd name="T6" fmla="*/ 26 w 164"/>
                <a:gd name="T7" fmla="*/ 81 h 113"/>
                <a:gd name="T8" fmla="*/ 11 w 164"/>
                <a:gd name="T9" fmla="*/ 0 h 113"/>
                <a:gd name="T10" fmla="*/ 82 w 164"/>
                <a:gd name="T11" fmla="*/ 28 h 113"/>
              </a:gdLst>
              <a:ahLst/>
              <a:cxnLst>
                <a:cxn ang="0">
                  <a:pos x="T0" y="T1"/>
                </a:cxn>
                <a:cxn ang="0">
                  <a:pos x="T2" y="T3"/>
                </a:cxn>
                <a:cxn ang="0">
                  <a:pos x="T4" y="T5"/>
                </a:cxn>
                <a:cxn ang="0">
                  <a:pos x="T6" y="T7"/>
                </a:cxn>
                <a:cxn ang="0">
                  <a:pos x="T8" y="T9"/>
                </a:cxn>
                <a:cxn ang="0">
                  <a:pos x="T10" y="T11"/>
                </a:cxn>
              </a:cxnLst>
              <a:rect l="0" t="0" r="r" b="b"/>
              <a:pathLst>
                <a:path w="164" h="113">
                  <a:moveTo>
                    <a:pt x="82" y="28"/>
                  </a:moveTo>
                  <a:cubicBezTo>
                    <a:pt x="155" y="4"/>
                    <a:pt x="155" y="4"/>
                    <a:pt x="155" y="4"/>
                  </a:cubicBezTo>
                  <a:cubicBezTo>
                    <a:pt x="164" y="33"/>
                    <a:pt x="156" y="64"/>
                    <a:pt x="135" y="84"/>
                  </a:cubicBezTo>
                  <a:cubicBezTo>
                    <a:pt x="104" y="113"/>
                    <a:pt x="55" y="111"/>
                    <a:pt x="26" y="81"/>
                  </a:cubicBezTo>
                  <a:cubicBezTo>
                    <a:pt x="6" y="59"/>
                    <a:pt x="0" y="28"/>
                    <a:pt x="11" y="0"/>
                  </a:cubicBezTo>
                  <a:lnTo>
                    <a:pt x="82"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 name="Freeform 83"/>
            <p:cNvSpPr>
              <a:spLocks noEditPoints="1"/>
            </p:cNvSpPr>
            <p:nvPr/>
          </p:nvSpPr>
          <p:spPr bwMode="auto">
            <a:xfrm>
              <a:off x="547" y="1158"/>
              <a:ext cx="214" cy="152"/>
            </a:xfrm>
            <a:custGeom>
              <a:avLst/>
              <a:gdLst>
                <a:gd name="T0" fmla="*/ 81 w 151"/>
                <a:gd name="T1" fmla="*/ 11 h 107"/>
                <a:gd name="T2" fmla="*/ 41 w 151"/>
                <a:gd name="T3" fmla="*/ 20 h 107"/>
                <a:gd name="T4" fmla="*/ 25 w 151"/>
                <a:gd name="T5" fmla="*/ 2 h 107"/>
                <a:gd name="T6" fmla="*/ 27 w 151"/>
                <a:gd name="T7" fmla="*/ 28 h 107"/>
                <a:gd name="T8" fmla="*/ 12 w 151"/>
                <a:gd name="T9" fmla="*/ 49 h 107"/>
                <a:gd name="T10" fmla="*/ 7 w 151"/>
                <a:gd name="T11" fmla="*/ 49 h 107"/>
                <a:gd name="T12" fmla="*/ 4 w 151"/>
                <a:gd name="T13" fmla="*/ 47 h 107"/>
                <a:gd name="T14" fmla="*/ 0 w 151"/>
                <a:gd name="T15" fmla="*/ 59 h 107"/>
                <a:gd name="T16" fmla="*/ 4 w 151"/>
                <a:gd name="T17" fmla="*/ 71 h 107"/>
                <a:gd name="T18" fmla="*/ 7 w 151"/>
                <a:gd name="T19" fmla="*/ 69 h 107"/>
                <a:gd name="T20" fmla="*/ 12 w 151"/>
                <a:gd name="T21" fmla="*/ 69 h 107"/>
                <a:gd name="T22" fmla="*/ 81 w 151"/>
                <a:gd name="T23" fmla="*/ 107 h 107"/>
                <a:gd name="T24" fmla="*/ 151 w 151"/>
                <a:gd name="T25" fmla="*/ 59 h 107"/>
                <a:gd name="T26" fmla="*/ 81 w 151"/>
                <a:gd name="T27" fmla="*/ 11 h 107"/>
                <a:gd name="T28" fmla="*/ 108 w 151"/>
                <a:gd name="T29" fmla="*/ 29 h 107"/>
                <a:gd name="T30" fmla="*/ 104 w 151"/>
                <a:gd name="T31" fmla="*/ 31 h 107"/>
                <a:gd name="T32" fmla="*/ 81 w 151"/>
                <a:gd name="T33" fmla="*/ 26 h 107"/>
                <a:gd name="T34" fmla="*/ 58 w 151"/>
                <a:gd name="T35" fmla="*/ 31 h 107"/>
                <a:gd name="T36" fmla="*/ 57 w 151"/>
                <a:gd name="T37" fmla="*/ 31 h 107"/>
                <a:gd name="T38" fmla="*/ 57 w 151"/>
                <a:gd name="T39" fmla="*/ 31 h 107"/>
                <a:gd name="T40" fmla="*/ 56 w 151"/>
                <a:gd name="T41" fmla="*/ 31 h 107"/>
                <a:gd name="T42" fmla="*/ 54 w 151"/>
                <a:gd name="T43" fmla="*/ 29 h 107"/>
                <a:gd name="T44" fmla="*/ 55 w 151"/>
                <a:gd name="T45" fmla="*/ 25 h 107"/>
                <a:gd name="T46" fmla="*/ 81 w 151"/>
                <a:gd name="T47" fmla="*/ 20 h 107"/>
                <a:gd name="T48" fmla="*/ 106 w 151"/>
                <a:gd name="T49" fmla="*/ 25 h 107"/>
                <a:gd name="T50" fmla="*/ 108 w 151"/>
                <a:gd name="T51"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1" h="107">
                  <a:moveTo>
                    <a:pt x="81" y="11"/>
                  </a:moveTo>
                  <a:cubicBezTo>
                    <a:pt x="66" y="11"/>
                    <a:pt x="52" y="14"/>
                    <a:pt x="41" y="20"/>
                  </a:cubicBezTo>
                  <a:cubicBezTo>
                    <a:pt x="38" y="11"/>
                    <a:pt x="30" y="0"/>
                    <a:pt x="25" y="2"/>
                  </a:cubicBezTo>
                  <a:cubicBezTo>
                    <a:pt x="31" y="13"/>
                    <a:pt x="28" y="25"/>
                    <a:pt x="27" y="28"/>
                  </a:cubicBezTo>
                  <a:cubicBezTo>
                    <a:pt x="20" y="34"/>
                    <a:pt x="15" y="41"/>
                    <a:pt x="12" y="49"/>
                  </a:cubicBezTo>
                  <a:cubicBezTo>
                    <a:pt x="7" y="49"/>
                    <a:pt x="7" y="49"/>
                    <a:pt x="7" y="49"/>
                  </a:cubicBezTo>
                  <a:cubicBezTo>
                    <a:pt x="6" y="48"/>
                    <a:pt x="5" y="47"/>
                    <a:pt x="4" y="47"/>
                  </a:cubicBezTo>
                  <a:cubicBezTo>
                    <a:pt x="2" y="47"/>
                    <a:pt x="0" y="53"/>
                    <a:pt x="0" y="59"/>
                  </a:cubicBezTo>
                  <a:cubicBezTo>
                    <a:pt x="0" y="66"/>
                    <a:pt x="2" y="71"/>
                    <a:pt x="4" y="71"/>
                  </a:cubicBezTo>
                  <a:cubicBezTo>
                    <a:pt x="5" y="71"/>
                    <a:pt x="6" y="70"/>
                    <a:pt x="7" y="69"/>
                  </a:cubicBezTo>
                  <a:cubicBezTo>
                    <a:pt x="12" y="69"/>
                    <a:pt x="12" y="69"/>
                    <a:pt x="12" y="69"/>
                  </a:cubicBezTo>
                  <a:cubicBezTo>
                    <a:pt x="19" y="91"/>
                    <a:pt x="47" y="107"/>
                    <a:pt x="81" y="107"/>
                  </a:cubicBezTo>
                  <a:cubicBezTo>
                    <a:pt x="120" y="107"/>
                    <a:pt x="151" y="85"/>
                    <a:pt x="151" y="59"/>
                  </a:cubicBezTo>
                  <a:cubicBezTo>
                    <a:pt x="151" y="33"/>
                    <a:pt x="120" y="11"/>
                    <a:pt x="81" y="11"/>
                  </a:cubicBezTo>
                  <a:close/>
                  <a:moveTo>
                    <a:pt x="108" y="29"/>
                  </a:moveTo>
                  <a:cubicBezTo>
                    <a:pt x="107" y="31"/>
                    <a:pt x="105" y="31"/>
                    <a:pt x="104" y="31"/>
                  </a:cubicBezTo>
                  <a:cubicBezTo>
                    <a:pt x="96" y="27"/>
                    <a:pt x="88" y="26"/>
                    <a:pt x="81" y="26"/>
                  </a:cubicBezTo>
                  <a:cubicBezTo>
                    <a:pt x="68" y="26"/>
                    <a:pt x="59" y="30"/>
                    <a:pt x="58" y="31"/>
                  </a:cubicBezTo>
                  <a:cubicBezTo>
                    <a:pt x="58" y="31"/>
                    <a:pt x="57" y="31"/>
                    <a:pt x="57" y="31"/>
                  </a:cubicBezTo>
                  <a:cubicBezTo>
                    <a:pt x="57" y="31"/>
                    <a:pt x="57" y="31"/>
                    <a:pt x="57" y="31"/>
                  </a:cubicBezTo>
                  <a:cubicBezTo>
                    <a:pt x="57" y="31"/>
                    <a:pt x="57" y="31"/>
                    <a:pt x="56" y="31"/>
                  </a:cubicBezTo>
                  <a:cubicBezTo>
                    <a:pt x="55" y="31"/>
                    <a:pt x="54" y="30"/>
                    <a:pt x="54" y="29"/>
                  </a:cubicBezTo>
                  <a:cubicBezTo>
                    <a:pt x="53" y="28"/>
                    <a:pt x="53" y="26"/>
                    <a:pt x="55" y="25"/>
                  </a:cubicBezTo>
                  <a:cubicBezTo>
                    <a:pt x="55" y="25"/>
                    <a:pt x="66" y="20"/>
                    <a:pt x="81" y="20"/>
                  </a:cubicBezTo>
                  <a:cubicBezTo>
                    <a:pt x="89" y="20"/>
                    <a:pt x="98" y="21"/>
                    <a:pt x="106" y="25"/>
                  </a:cubicBezTo>
                  <a:cubicBezTo>
                    <a:pt x="108" y="26"/>
                    <a:pt x="108" y="28"/>
                    <a:pt x="108"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 name="Oval 84"/>
            <p:cNvSpPr>
              <a:spLocks noChangeArrowheads="1"/>
            </p:cNvSpPr>
            <p:nvPr/>
          </p:nvSpPr>
          <p:spPr bwMode="auto">
            <a:xfrm>
              <a:off x="642" y="1134"/>
              <a:ext cx="35" cy="3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 name="Freeform 85"/>
            <p:cNvSpPr/>
            <p:nvPr/>
          </p:nvSpPr>
          <p:spPr bwMode="auto">
            <a:xfrm>
              <a:off x="608" y="1271"/>
              <a:ext cx="24" cy="59"/>
            </a:xfrm>
            <a:custGeom>
              <a:avLst/>
              <a:gdLst>
                <a:gd name="T0" fmla="*/ 24 w 24"/>
                <a:gd name="T1" fmla="*/ 59 h 59"/>
                <a:gd name="T2" fmla="*/ 12 w 24"/>
                <a:gd name="T3" fmla="*/ 52 h 59"/>
                <a:gd name="T4" fmla="*/ 0 w 24"/>
                <a:gd name="T5" fmla="*/ 59 h 59"/>
                <a:gd name="T6" fmla="*/ 0 w 24"/>
                <a:gd name="T7" fmla="*/ 29 h 59"/>
                <a:gd name="T8" fmla="*/ 0 w 24"/>
                <a:gd name="T9" fmla="*/ 0 h 59"/>
                <a:gd name="T10" fmla="*/ 12 w 24"/>
                <a:gd name="T11" fmla="*/ 0 h 59"/>
                <a:gd name="T12" fmla="*/ 24 w 24"/>
                <a:gd name="T13" fmla="*/ 0 h 59"/>
                <a:gd name="T14" fmla="*/ 24 w 24"/>
                <a:gd name="T15" fmla="*/ 29 h 59"/>
                <a:gd name="T16" fmla="*/ 24 w 24"/>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59">
                  <a:moveTo>
                    <a:pt x="24" y="59"/>
                  </a:moveTo>
                  <a:lnTo>
                    <a:pt x="12" y="52"/>
                  </a:lnTo>
                  <a:lnTo>
                    <a:pt x="0" y="59"/>
                  </a:lnTo>
                  <a:lnTo>
                    <a:pt x="0" y="29"/>
                  </a:lnTo>
                  <a:lnTo>
                    <a:pt x="0" y="0"/>
                  </a:lnTo>
                  <a:lnTo>
                    <a:pt x="12" y="0"/>
                  </a:lnTo>
                  <a:lnTo>
                    <a:pt x="24" y="0"/>
                  </a:lnTo>
                  <a:lnTo>
                    <a:pt x="24" y="29"/>
                  </a:lnTo>
                  <a:lnTo>
                    <a:pt x="24"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 name="Freeform 86"/>
            <p:cNvSpPr/>
            <p:nvPr/>
          </p:nvSpPr>
          <p:spPr bwMode="auto">
            <a:xfrm>
              <a:off x="698" y="1271"/>
              <a:ext cx="25" cy="59"/>
            </a:xfrm>
            <a:custGeom>
              <a:avLst/>
              <a:gdLst>
                <a:gd name="T0" fmla="*/ 25 w 25"/>
                <a:gd name="T1" fmla="*/ 59 h 59"/>
                <a:gd name="T2" fmla="*/ 13 w 25"/>
                <a:gd name="T3" fmla="*/ 52 h 59"/>
                <a:gd name="T4" fmla="*/ 0 w 25"/>
                <a:gd name="T5" fmla="*/ 59 h 59"/>
                <a:gd name="T6" fmla="*/ 0 w 25"/>
                <a:gd name="T7" fmla="*/ 29 h 59"/>
                <a:gd name="T8" fmla="*/ 0 w 25"/>
                <a:gd name="T9" fmla="*/ 0 h 59"/>
                <a:gd name="T10" fmla="*/ 13 w 25"/>
                <a:gd name="T11" fmla="*/ 0 h 59"/>
                <a:gd name="T12" fmla="*/ 25 w 25"/>
                <a:gd name="T13" fmla="*/ 0 h 59"/>
                <a:gd name="T14" fmla="*/ 25 w 25"/>
                <a:gd name="T15" fmla="*/ 29 h 59"/>
                <a:gd name="T16" fmla="*/ 25 w 25"/>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59">
                  <a:moveTo>
                    <a:pt x="25" y="59"/>
                  </a:moveTo>
                  <a:lnTo>
                    <a:pt x="13" y="52"/>
                  </a:lnTo>
                  <a:lnTo>
                    <a:pt x="0" y="59"/>
                  </a:lnTo>
                  <a:lnTo>
                    <a:pt x="0" y="29"/>
                  </a:lnTo>
                  <a:lnTo>
                    <a:pt x="0" y="0"/>
                  </a:lnTo>
                  <a:lnTo>
                    <a:pt x="13" y="0"/>
                  </a:lnTo>
                  <a:lnTo>
                    <a:pt x="25" y="0"/>
                  </a:lnTo>
                  <a:lnTo>
                    <a:pt x="25" y="29"/>
                  </a:lnTo>
                  <a:lnTo>
                    <a:pt x="25"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8" name="Freeform 87"/>
            <p:cNvSpPr>
              <a:spLocks noEditPoints="1"/>
            </p:cNvSpPr>
            <p:nvPr/>
          </p:nvSpPr>
          <p:spPr bwMode="auto">
            <a:xfrm>
              <a:off x="755" y="1232"/>
              <a:ext cx="39" cy="22"/>
            </a:xfrm>
            <a:custGeom>
              <a:avLst/>
              <a:gdLst>
                <a:gd name="T0" fmla="*/ 0 w 27"/>
                <a:gd name="T1" fmla="*/ 10 h 16"/>
                <a:gd name="T2" fmla="*/ 0 w 27"/>
                <a:gd name="T3" fmla="*/ 10 h 16"/>
                <a:gd name="T4" fmla="*/ 1 w 27"/>
                <a:gd name="T5" fmla="*/ 8 h 16"/>
                <a:gd name="T6" fmla="*/ 3 w 27"/>
                <a:gd name="T7" fmla="*/ 9 h 16"/>
                <a:gd name="T8" fmla="*/ 3 w 27"/>
                <a:gd name="T9" fmla="*/ 9 h 16"/>
                <a:gd name="T10" fmla="*/ 3 w 27"/>
                <a:gd name="T11" fmla="*/ 9 h 16"/>
                <a:gd name="T12" fmla="*/ 3 w 27"/>
                <a:gd name="T13" fmla="*/ 9 h 16"/>
                <a:gd name="T14" fmla="*/ 5 w 27"/>
                <a:gd name="T15" fmla="*/ 11 h 16"/>
                <a:gd name="T16" fmla="*/ 11 w 27"/>
                <a:gd name="T17" fmla="*/ 13 h 16"/>
                <a:gd name="T18" fmla="*/ 10 w 27"/>
                <a:gd name="T19" fmla="*/ 12 h 16"/>
                <a:gd name="T20" fmla="*/ 7 w 27"/>
                <a:gd name="T21" fmla="*/ 9 h 16"/>
                <a:gd name="T22" fmla="*/ 7 w 27"/>
                <a:gd name="T23" fmla="*/ 7 h 16"/>
                <a:gd name="T24" fmla="*/ 9 w 27"/>
                <a:gd name="T25" fmla="*/ 2 h 16"/>
                <a:gd name="T26" fmla="*/ 14 w 27"/>
                <a:gd name="T27" fmla="*/ 0 h 16"/>
                <a:gd name="T28" fmla="*/ 15 w 27"/>
                <a:gd name="T29" fmla="*/ 0 h 16"/>
                <a:gd name="T30" fmla="*/ 19 w 27"/>
                <a:gd name="T31" fmla="*/ 2 h 16"/>
                <a:gd name="T32" fmla="*/ 21 w 27"/>
                <a:gd name="T33" fmla="*/ 7 h 16"/>
                <a:gd name="T34" fmla="*/ 20 w 27"/>
                <a:gd name="T35" fmla="*/ 10 h 16"/>
                <a:gd name="T36" fmla="*/ 25 w 27"/>
                <a:gd name="T37" fmla="*/ 8 h 16"/>
                <a:gd name="T38" fmla="*/ 27 w 27"/>
                <a:gd name="T39" fmla="*/ 8 h 16"/>
                <a:gd name="T40" fmla="*/ 26 w 27"/>
                <a:gd name="T41" fmla="*/ 10 h 16"/>
                <a:gd name="T42" fmla="*/ 17 w 27"/>
                <a:gd name="T43" fmla="*/ 14 h 16"/>
                <a:gd name="T44" fmla="*/ 15 w 27"/>
                <a:gd name="T45" fmla="*/ 15 h 16"/>
                <a:gd name="T46" fmla="*/ 11 w 27"/>
                <a:gd name="T47" fmla="*/ 16 h 16"/>
                <a:gd name="T48" fmla="*/ 3 w 27"/>
                <a:gd name="T49" fmla="*/ 13 h 16"/>
                <a:gd name="T50" fmla="*/ 14 w 27"/>
                <a:gd name="T51" fmla="*/ 3 h 16"/>
                <a:gd name="T52" fmla="*/ 11 w 27"/>
                <a:gd name="T53" fmla="*/ 4 h 16"/>
                <a:gd name="T54" fmla="*/ 10 w 27"/>
                <a:gd name="T55" fmla="*/ 7 h 16"/>
                <a:gd name="T56" fmla="*/ 10 w 27"/>
                <a:gd name="T57" fmla="*/ 8 h 16"/>
                <a:gd name="T58" fmla="*/ 11 w 27"/>
                <a:gd name="T59" fmla="*/ 10 h 16"/>
                <a:gd name="T60" fmla="*/ 16 w 27"/>
                <a:gd name="T61" fmla="*/ 11 h 16"/>
                <a:gd name="T62" fmla="*/ 16 w 27"/>
                <a:gd name="T63" fmla="*/ 11 h 16"/>
                <a:gd name="T64" fmla="*/ 18 w 27"/>
                <a:gd name="T65" fmla="*/ 7 h 16"/>
                <a:gd name="T66" fmla="*/ 17 w 27"/>
                <a:gd name="T67" fmla="*/ 4 h 16"/>
                <a:gd name="T68" fmla="*/ 15 w 27"/>
                <a:gd name="T69"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 h="16">
                  <a:moveTo>
                    <a:pt x="3" y="13"/>
                  </a:moveTo>
                  <a:cubicBezTo>
                    <a:pt x="1" y="12"/>
                    <a:pt x="0" y="10"/>
                    <a:pt x="0" y="10"/>
                  </a:cubicBezTo>
                  <a:cubicBezTo>
                    <a:pt x="0" y="10"/>
                    <a:pt x="0" y="10"/>
                    <a:pt x="0" y="10"/>
                  </a:cubicBezTo>
                  <a:cubicBezTo>
                    <a:pt x="0" y="10"/>
                    <a:pt x="0" y="10"/>
                    <a:pt x="0" y="10"/>
                  </a:cubicBezTo>
                  <a:cubicBezTo>
                    <a:pt x="0" y="10"/>
                    <a:pt x="0" y="9"/>
                    <a:pt x="1" y="8"/>
                  </a:cubicBezTo>
                  <a:cubicBezTo>
                    <a:pt x="1" y="8"/>
                    <a:pt x="1" y="8"/>
                    <a:pt x="1" y="8"/>
                  </a:cubicBezTo>
                  <a:cubicBezTo>
                    <a:pt x="1" y="8"/>
                    <a:pt x="2" y="8"/>
                    <a:pt x="3" y="9"/>
                  </a:cubicBezTo>
                  <a:cubicBezTo>
                    <a:pt x="3" y="9"/>
                    <a:pt x="3" y="9"/>
                    <a:pt x="3" y="9"/>
                  </a:cubicBezTo>
                  <a:cubicBezTo>
                    <a:pt x="3" y="9"/>
                    <a:pt x="3" y="9"/>
                    <a:pt x="3" y="9"/>
                  </a:cubicBezTo>
                  <a:cubicBezTo>
                    <a:pt x="3" y="9"/>
                    <a:pt x="3" y="9"/>
                    <a:pt x="3" y="9"/>
                  </a:cubicBezTo>
                  <a:cubicBezTo>
                    <a:pt x="3" y="9"/>
                    <a:pt x="3" y="9"/>
                    <a:pt x="3" y="9"/>
                  </a:cubicBezTo>
                  <a:cubicBezTo>
                    <a:pt x="3" y="9"/>
                    <a:pt x="3" y="9"/>
                    <a:pt x="3" y="9"/>
                  </a:cubicBezTo>
                  <a:cubicBezTo>
                    <a:pt x="3" y="9"/>
                    <a:pt x="3" y="9"/>
                    <a:pt x="3" y="9"/>
                  </a:cubicBezTo>
                  <a:cubicBezTo>
                    <a:pt x="3" y="9"/>
                    <a:pt x="3" y="9"/>
                    <a:pt x="3" y="9"/>
                  </a:cubicBezTo>
                  <a:cubicBezTo>
                    <a:pt x="4" y="10"/>
                    <a:pt x="4" y="10"/>
                    <a:pt x="5" y="11"/>
                  </a:cubicBezTo>
                  <a:cubicBezTo>
                    <a:pt x="5" y="11"/>
                    <a:pt x="5" y="11"/>
                    <a:pt x="5" y="11"/>
                  </a:cubicBezTo>
                  <a:cubicBezTo>
                    <a:pt x="6" y="12"/>
                    <a:pt x="8" y="13"/>
                    <a:pt x="11" y="13"/>
                  </a:cubicBezTo>
                  <a:cubicBezTo>
                    <a:pt x="11" y="13"/>
                    <a:pt x="11" y="13"/>
                    <a:pt x="11" y="13"/>
                  </a:cubicBezTo>
                  <a:cubicBezTo>
                    <a:pt x="10" y="12"/>
                    <a:pt x="10" y="12"/>
                    <a:pt x="10" y="12"/>
                  </a:cubicBezTo>
                  <a:cubicBezTo>
                    <a:pt x="10" y="12"/>
                    <a:pt x="10" y="12"/>
                    <a:pt x="10" y="12"/>
                  </a:cubicBezTo>
                  <a:cubicBezTo>
                    <a:pt x="8" y="11"/>
                    <a:pt x="8" y="10"/>
                    <a:pt x="7" y="9"/>
                  </a:cubicBezTo>
                  <a:cubicBezTo>
                    <a:pt x="7" y="9"/>
                    <a:pt x="7" y="9"/>
                    <a:pt x="7" y="9"/>
                  </a:cubicBezTo>
                  <a:cubicBezTo>
                    <a:pt x="7" y="8"/>
                    <a:pt x="7" y="7"/>
                    <a:pt x="7" y="7"/>
                  </a:cubicBezTo>
                  <a:cubicBezTo>
                    <a:pt x="7" y="7"/>
                    <a:pt x="7" y="7"/>
                    <a:pt x="7" y="7"/>
                  </a:cubicBezTo>
                  <a:cubicBezTo>
                    <a:pt x="7" y="5"/>
                    <a:pt x="7" y="4"/>
                    <a:pt x="9" y="2"/>
                  </a:cubicBezTo>
                  <a:cubicBezTo>
                    <a:pt x="9" y="2"/>
                    <a:pt x="9" y="2"/>
                    <a:pt x="9" y="2"/>
                  </a:cubicBezTo>
                  <a:cubicBezTo>
                    <a:pt x="10" y="1"/>
                    <a:pt x="12" y="0"/>
                    <a:pt x="14" y="0"/>
                  </a:cubicBezTo>
                  <a:cubicBezTo>
                    <a:pt x="14" y="0"/>
                    <a:pt x="14" y="0"/>
                    <a:pt x="14" y="0"/>
                  </a:cubicBezTo>
                  <a:cubicBezTo>
                    <a:pt x="14" y="0"/>
                    <a:pt x="14" y="0"/>
                    <a:pt x="14" y="0"/>
                  </a:cubicBezTo>
                  <a:cubicBezTo>
                    <a:pt x="14" y="0"/>
                    <a:pt x="15" y="0"/>
                    <a:pt x="15" y="0"/>
                  </a:cubicBezTo>
                  <a:cubicBezTo>
                    <a:pt x="15" y="0"/>
                    <a:pt x="15" y="0"/>
                    <a:pt x="15" y="0"/>
                  </a:cubicBezTo>
                  <a:cubicBezTo>
                    <a:pt x="17" y="0"/>
                    <a:pt x="18" y="1"/>
                    <a:pt x="19" y="2"/>
                  </a:cubicBezTo>
                  <a:cubicBezTo>
                    <a:pt x="19" y="2"/>
                    <a:pt x="19" y="2"/>
                    <a:pt x="19" y="2"/>
                  </a:cubicBezTo>
                  <a:cubicBezTo>
                    <a:pt x="20" y="3"/>
                    <a:pt x="21" y="5"/>
                    <a:pt x="21" y="7"/>
                  </a:cubicBezTo>
                  <a:cubicBezTo>
                    <a:pt x="21" y="7"/>
                    <a:pt x="21" y="7"/>
                    <a:pt x="21" y="7"/>
                  </a:cubicBezTo>
                  <a:cubicBezTo>
                    <a:pt x="21" y="8"/>
                    <a:pt x="21" y="9"/>
                    <a:pt x="20" y="10"/>
                  </a:cubicBezTo>
                  <a:cubicBezTo>
                    <a:pt x="20" y="10"/>
                    <a:pt x="20" y="10"/>
                    <a:pt x="20" y="10"/>
                  </a:cubicBezTo>
                  <a:cubicBezTo>
                    <a:pt x="22" y="10"/>
                    <a:pt x="23" y="9"/>
                    <a:pt x="25" y="8"/>
                  </a:cubicBezTo>
                  <a:cubicBezTo>
                    <a:pt x="25" y="8"/>
                    <a:pt x="25" y="8"/>
                    <a:pt x="25" y="8"/>
                  </a:cubicBezTo>
                  <a:cubicBezTo>
                    <a:pt x="25" y="7"/>
                    <a:pt x="26" y="8"/>
                    <a:pt x="27" y="8"/>
                  </a:cubicBezTo>
                  <a:cubicBezTo>
                    <a:pt x="27" y="8"/>
                    <a:pt x="27" y="8"/>
                    <a:pt x="27" y="8"/>
                  </a:cubicBezTo>
                  <a:cubicBezTo>
                    <a:pt x="27" y="9"/>
                    <a:pt x="27" y="10"/>
                    <a:pt x="26" y="10"/>
                  </a:cubicBezTo>
                  <a:cubicBezTo>
                    <a:pt x="26" y="10"/>
                    <a:pt x="26" y="10"/>
                    <a:pt x="26" y="10"/>
                  </a:cubicBezTo>
                  <a:cubicBezTo>
                    <a:pt x="23" y="13"/>
                    <a:pt x="20" y="14"/>
                    <a:pt x="17" y="14"/>
                  </a:cubicBezTo>
                  <a:cubicBezTo>
                    <a:pt x="17" y="14"/>
                    <a:pt x="17" y="14"/>
                    <a:pt x="17" y="14"/>
                  </a:cubicBezTo>
                  <a:cubicBezTo>
                    <a:pt x="16" y="14"/>
                    <a:pt x="16" y="15"/>
                    <a:pt x="15" y="15"/>
                  </a:cubicBezTo>
                  <a:cubicBezTo>
                    <a:pt x="15" y="15"/>
                    <a:pt x="15" y="15"/>
                    <a:pt x="15" y="15"/>
                  </a:cubicBezTo>
                  <a:cubicBezTo>
                    <a:pt x="13" y="15"/>
                    <a:pt x="12" y="16"/>
                    <a:pt x="11" y="16"/>
                  </a:cubicBezTo>
                  <a:cubicBezTo>
                    <a:pt x="11" y="16"/>
                    <a:pt x="11" y="16"/>
                    <a:pt x="11" y="16"/>
                  </a:cubicBezTo>
                  <a:cubicBezTo>
                    <a:pt x="7" y="16"/>
                    <a:pt x="5" y="14"/>
                    <a:pt x="3" y="13"/>
                  </a:cubicBezTo>
                  <a:close/>
                  <a:moveTo>
                    <a:pt x="15" y="3"/>
                  </a:moveTo>
                  <a:cubicBezTo>
                    <a:pt x="14" y="3"/>
                    <a:pt x="14" y="3"/>
                    <a:pt x="14" y="3"/>
                  </a:cubicBezTo>
                  <a:cubicBezTo>
                    <a:pt x="12" y="3"/>
                    <a:pt x="11" y="4"/>
                    <a:pt x="11" y="4"/>
                  </a:cubicBezTo>
                  <a:cubicBezTo>
                    <a:pt x="11" y="4"/>
                    <a:pt x="11" y="4"/>
                    <a:pt x="11" y="4"/>
                  </a:cubicBezTo>
                  <a:cubicBezTo>
                    <a:pt x="10" y="5"/>
                    <a:pt x="10" y="6"/>
                    <a:pt x="10" y="7"/>
                  </a:cubicBezTo>
                  <a:cubicBezTo>
                    <a:pt x="10" y="7"/>
                    <a:pt x="10" y="7"/>
                    <a:pt x="10" y="7"/>
                  </a:cubicBezTo>
                  <a:cubicBezTo>
                    <a:pt x="10" y="7"/>
                    <a:pt x="10" y="8"/>
                    <a:pt x="10" y="8"/>
                  </a:cubicBezTo>
                  <a:cubicBezTo>
                    <a:pt x="10" y="8"/>
                    <a:pt x="10" y="8"/>
                    <a:pt x="10" y="8"/>
                  </a:cubicBezTo>
                  <a:cubicBezTo>
                    <a:pt x="10" y="8"/>
                    <a:pt x="11" y="9"/>
                    <a:pt x="11" y="10"/>
                  </a:cubicBezTo>
                  <a:cubicBezTo>
                    <a:pt x="11" y="10"/>
                    <a:pt x="11" y="10"/>
                    <a:pt x="11" y="10"/>
                  </a:cubicBezTo>
                  <a:cubicBezTo>
                    <a:pt x="12" y="10"/>
                    <a:pt x="14" y="11"/>
                    <a:pt x="16" y="11"/>
                  </a:cubicBezTo>
                  <a:cubicBezTo>
                    <a:pt x="16" y="11"/>
                    <a:pt x="16" y="11"/>
                    <a:pt x="16" y="11"/>
                  </a:cubicBezTo>
                  <a:cubicBezTo>
                    <a:pt x="16" y="11"/>
                    <a:pt x="16" y="11"/>
                    <a:pt x="16" y="11"/>
                  </a:cubicBezTo>
                  <a:cubicBezTo>
                    <a:pt x="16" y="11"/>
                    <a:pt x="16" y="11"/>
                    <a:pt x="16" y="11"/>
                  </a:cubicBezTo>
                  <a:cubicBezTo>
                    <a:pt x="17" y="10"/>
                    <a:pt x="18" y="8"/>
                    <a:pt x="18" y="7"/>
                  </a:cubicBezTo>
                  <a:cubicBezTo>
                    <a:pt x="18" y="7"/>
                    <a:pt x="18" y="7"/>
                    <a:pt x="18" y="7"/>
                  </a:cubicBezTo>
                  <a:cubicBezTo>
                    <a:pt x="18" y="6"/>
                    <a:pt x="18" y="5"/>
                    <a:pt x="17" y="4"/>
                  </a:cubicBezTo>
                  <a:cubicBezTo>
                    <a:pt x="17" y="4"/>
                    <a:pt x="17" y="4"/>
                    <a:pt x="17" y="4"/>
                  </a:cubicBezTo>
                  <a:cubicBezTo>
                    <a:pt x="16" y="3"/>
                    <a:pt x="16" y="3"/>
                    <a:pt x="15" y="3"/>
                  </a:cubicBezTo>
                  <a:cubicBezTo>
                    <a:pt x="15" y="3"/>
                    <a:pt x="15" y="3"/>
                    <a:pt x="15" y="3"/>
                  </a:cubicBezTo>
                  <a:cubicBezTo>
                    <a:pt x="15" y="3"/>
                    <a:pt x="15" y="3"/>
                    <a:pt x="1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9" name="Freeform 88"/>
            <p:cNvSpPr>
              <a:spLocks noEditPoints="1"/>
            </p:cNvSpPr>
            <p:nvPr/>
          </p:nvSpPr>
          <p:spPr bwMode="auto">
            <a:xfrm>
              <a:off x="974" y="1104"/>
              <a:ext cx="199" cy="267"/>
            </a:xfrm>
            <a:custGeom>
              <a:avLst/>
              <a:gdLst>
                <a:gd name="T0" fmla="*/ 89 w 140"/>
                <a:gd name="T1" fmla="*/ 100 h 188"/>
                <a:gd name="T2" fmla="*/ 89 w 140"/>
                <a:gd name="T3" fmla="*/ 81 h 188"/>
                <a:gd name="T4" fmla="*/ 69 w 140"/>
                <a:gd name="T5" fmla="*/ 81 h 188"/>
                <a:gd name="T6" fmla="*/ 89 w 140"/>
                <a:gd name="T7" fmla="*/ 100 h 188"/>
                <a:gd name="T8" fmla="*/ 71 w 140"/>
                <a:gd name="T9" fmla="*/ 129 h 188"/>
                <a:gd name="T10" fmla="*/ 78 w 140"/>
                <a:gd name="T11" fmla="*/ 136 h 188"/>
                <a:gd name="T12" fmla="*/ 85 w 140"/>
                <a:gd name="T13" fmla="*/ 129 h 188"/>
                <a:gd name="T14" fmla="*/ 78 w 140"/>
                <a:gd name="T15" fmla="*/ 122 h 188"/>
                <a:gd name="T16" fmla="*/ 71 w 140"/>
                <a:gd name="T17" fmla="*/ 129 h 188"/>
                <a:gd name="T18" fmla="*/ 94 w 140"/>
                <a:gd name="T19" fmla="*/ 100 h 188"/>
                <a:gd name="T20" fmla="*/ 114 w 140"/>
                <a:gd name="T21" fmla="*/ 81 h 188"/>
                <a:gd name="T22" fmla="*/ 94 w 140"/>
                <a:gd name="T23" fmla="*/ 81 h 188"/>
                <a:gd name="T24" fmla="*/ 94 w 140"/>
                <a:gd name="T25" fmla="*/ 100 h 188"/>
                <a:gd name="T26" fmla="*/ 69 w 140"/>
                <a:gd name="T27" fmla="*/ 75 h 188"/>
                <a:gd name="T28" fmla="*/ 89 w 140"/>
                <a:gd name="T29" fmla="*/ 75 h 188"/>
                <a:gd name="T30" fmla="*/ 89 w 140"/>
                <a:gd name="T31" fmla="*/ 56 h 188"/>
                <a:gd name="T32" fmla="*/ 69 w 140"/>
                <a:gd name="T33" fmla="*/ 75 h 188"/>
                <a:gd name="T34" fmla="*/ 94 w 140"/>
                <a:gd name="T35" fmla="*/ 56 h 188"/>
                <a:gd name="T36" fmla="*/ 94 w 140"/>
                <a:gd name="T37" fmla="*/ 75 h 188"/>
                <a:gd name="T38" fmla="*/ 114 w 140"/>
                <a:gd name="T39" fmla="*/ 75 h 188"/>
                <a:gd name="T40" fmla="*/ 94 w 140"/>
                <a:gd name="T41" fmla="*/ 56 h 188"/>
                <a:gd name="T42" fmla="*/ 116 w 140"/>
                <a:gd name="T43" fmla="*/ 0 h 188"/>
                <a:gd name="T44" fmla="*/ 24 w 140"/>
                <a:gd name="T45" fmla="*/ 0 h 188"/>
                <a:gd name="T46" fmla="*/ 0 w 140"/>
                <a:gd name="T47" fmla="*/ 25 h 188"/>
                <a:gd name="T48" fmla="*/ 0 w 140"/>
                <a:gd name="T49" fmla="*/ 163 h 188"/>
                <a:gd name="T50" fmla="*/ 24 w 140"/>
                <a:gd name="T51" fmla="*/ 188 h 188"/>
                <a:gd name="T52" fmla="*/ 116 w 140"/>
                <a:gd name="T53" fmla="*/ 188 h 188"/>
                <a:gd name="T54" fmla="*/ 140 w 140"/>
                <a:gd name="T55" fmla="*/ 163 h 188"/>
                <a:gd name="T56" fmla="*/ 140 w 140"/>
                <a:gd name="T57" fmla="*/ 25 h 188"/>
                <a:gd name="T58" fmla="*/ 116 w 140"/>
                <a:gd name="T59" fmla="*/ 0 h 188"/>
                <a:gd name="T60" fmla="*/ 135 w 140"/>
                <a:gd name="T61" fmla="*/ 163 h 188"/>
                <a:gd name="T62" fmla="*/ 116 w 140"/>
                <a:gd name="T63" fmla="*/ 183 h 188"/>
                <a:gd name="T64" fmla="*/ 24 w 140"/>
                <a:gd name="T65" fmla="*/ 183 h 188"/>
                <a:gd name="T66" fmla="*/ 5 w 140"/>
                <a:gd name="T67" fmla="*/ 163 h 188"/>
                <a:gd name="T68" fmla="*/ 5 w 140"/>
                <a:gd name="T69" fmla="*/ 25 h 188"/>
                <a:gd name="T70" fmla="*/ 24 w 140"/>
                <a:gd name="T71" fmla="*/ 5 h 188"/>
                <a:gd name="T72" fmla="*/ 116 w 140"/>
                <a:gd name="T73" fmla="*/ 5 h 188"/>
                <a:gd name="T74" fmla="*/ 135 w 140"/>
                <a:gd name="T75" fmla="*/ 25 h 188"/>
                <a:gd name="T76" fmla="*/ 135 w 140"/>
                <a:gd name="T77" fmla="*/ 163 h 188"/>
                <a:gd name="T78" fmla="*/ 116 w 140"/>
                <a:gd name="T79" fmla="*/ 10 h 188"/>
                <a:gd name="T80" fmla="*/ 24 w 140"/>
                <a:gd name="T81" fmla="*/ 10 h 188"/>
                <a:gd name="T82" fmla="*/ 10 w 140"/>
                <a:gd name="T83" fmla="*/ 25 h 188"/>
                <a:gd name="T84" fmla="*/ 10 w 140"/>
                <a:gd name="T85" fmla="*/ 163 h 188"/>
                <a:gd name="T86" fmla="*/ 24 w 140"/>
                <a:gd name="T87" fmla="*/ 178 h 188"/>
                <a:gd name="T88" fmla="*/ 116 w 140"/>
                <a:gd name="T89" fmla="*/ 178 h 188"/>
                <a:gd name="T90" fmla="*/ 130 w 140"/>
                <a:gd name="T91" fmla="*/ 163 h 188"/>
                <a:gd name="T92" fmla="*/ 130 w 140"/>
                <a:gd name="T93" fmla="*/ 25 h 188"/>
                <a:gd name="T94" fmla="*/ 116 w 140"/>
                <a:gd name="T95" fmla="*/ 10 h 188"/>
                <a:gd name="T96" fmla="*/ 116 w 140"/>
                <a:gd name="T97" fmla="*/ 139 h 188"/>
                <a:gd name="T98" fmla="*/ 77 w 140"/>
                <a:gd name="T99" fmla="*/ 139 h 188"/>
                <a:gd name="T100" fmla="*/ 68 w 140"/>
                <a:gd name="T101" fmla="*/ 129 h 188"/>
                <a:gd name="T102" fmla="*/ 77 w 140"/>
                <a:gd name="T103" fmla="*/ 119 h 188"/>
                <a:gd name="T104" fmla="*/ 116 w 140"/>
                <a:gd name="T105" fmla="*/ 119 h 188"/>
                <a:gd name="T106" fmla="*/ 116 w 140"/>
                <a:gd name="T107" fmla="*/ 139 h 188"/>
                <a:gd name="T108" fmla="*/ 91 w 140"/>
                <a:gd name="T109" fmla="*/ 106 h 188"/>
                <a:gd name="T110" fmla="*/ 63 w 140"/>
                <a:gd name="T111" fmla="*/ 78 h 188"/>
                <a:gd name="T112" fmla="*/ 91 w 140"/>
                <a:gd name="T113" fmla="*/ 50 h 188"/>
                <a:gd name="T114" fmla="*/ 119 w 140"/>
                <a:gd name="T115" fmla="*/ 78 h 188"/>
                <a:gd name="T116" fmla="*/ 91 w 140"/>
                <a:gd name="T117" fmla="*/ 10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0" h="188">
                  <a:moveTo>
                    <a:pt x="89" y="100"/>
                  </a:moveTo>
                  <a:cubicBezTo>
                    <a:pt x="89" y="81"/>
                    <a:pt x="89" y="81"/>
                    <a:pt x="89" y="81"/>
                  </a:cubicBezTo>
                  <a:cubicBezTo>
                    <a:pt x="69" y="81"/>
                    <a:pt x="69" y="81"/>
                    <a:pt x="69" y="81"/>
                  </a:cubicBezTo>
                  <a:cubicBezTo>
                    <a:pt x="70" y="91"/>
                    <a:pt x="78" y="99"/>
                    <a:pt x="89" y="100"/>
                  </a:cubicBezTo>
                  <a:close/>
                  <a:moveTo>
                    <a:pt x="71" y="129"/>
                  </a:moveTo>
                  <a:cubicBezTo>
                    <a:pt x="71" y="133"/>
                    <a:pt x="74" y="136"/>
                    <a:pt x="78" y="136"/>
                  </a:cubicBezTo>
                  <a:cubicBezTo>
                    <a:pt x="82" y="136"/>
                    <a:pt x="85" y="133"/>
                    <a:pt x="85" y="129"/>
                  </a:cubicBezTo>
                  <a:cubicBezTo>
                    <a:pt x="85" y="125"/>
                    <a:pt x="82" y="122"/>
                    <a:pt x="78" y="122"/>
                  </a:cubicBezTo>
                  <a:cubicBezTo>
                    <a:pt x="74" y="122"/>
                    <a:pt x="71" y="125"/>
                    <a:pt x="71" y="129"/>
                  </a:cubicBezTo>
                  <a:close/>
                  <a:moveTo>
                    <a:pt x="94" y="100"/>
                  </a:moveTo>
                  <a:cubicBezTo>
                    <a:pt x="104" y="99"/>
                    <a:pt x="112" y="91"/>
                    <a:pt x="114" y="81"/>
                  </a:cubicBezTo>
                  <a:cubicBezTo>
                    <a:pt x="94" y="81"/>
                    <a:pt x="94" y="81"/>
                    <a:pt x="94" y="81"/>
                  </a:cubicBezTo>
                  <a:lnTo>
                    <a:pt x="94" y="100"/>
                  </a:lnTo>
                  <a:close/>
                  <a:moveTo>
                    <a:pt x="69" y="75"/>
                  </a:moveTo>
                  <a:cubicBezTo>
                    <a:pt x="89" y="75"/>
                    <a:pt x="89" y="75"/>
                    <a:pt x="89" y="75"/>
                  </a:cubicBezTo>
                  <a:cubicBezTo>
                    <a:pt x="89" y="56"/>
                    <a:pt x="89" y="56"/>
                    <a:pt x="89" y="56"/>
                  </a:cubicBezTo>
                  <a:cubicBezTo>
                    <a:pt x="78" y="57"/>
                    <a:pt x="70" y="65"/>
                    <a:pt x="69" y="75"/>
                  </a:cubicBezTo>
                  <a:close/>
                  <a:moveTo>
                    <a:pt x="94" y="56"/>
                  </a:moveTo>
                  <a:cubicBezTo>
                    <a:pt x="94" y="75"/>
                    <a:pt x="94" y="75"/>
                    <a:pt x="94" y="75"/>
                  </a:cubicBezTo>
                  <a:cubicBezTo>
                    <a:pt x="114" y="75"/>
                    <a:pt x="114" y="75"/>
                    <a:pt x="114" y="75"/>
                  </a:cubicBezTo>
                  <a:cubicBezTo>
                    <a:pt x="112" y="65"/>
                    <a:pt x="104" y="57"/>
                    <a:pt x="94" y="56"/>
                  </a:cubicBezTo>
                  <a:close/>
                  <a:moveTo>
                    <a:pt x="116" y="0"/>
                  </a:moveTo>
                  <a:cubicBezTo>
                    <a:pt x="24" y="0"/>
                    <a:pt x="24" y="0"/>
                    <a:pt x="24" y="0"/>
                  </a:cubicBezTo>
                  <a:cubicBezTo>
                    <a:pt x="11" y="0"/>
                    <a:pt x="0" y="11"/>
                    <a:pt x="0" y="25"/>
                  </a:cubicBezTo>
                  <a:cubicBezTo>
                    <a:pt x="0" y="163"/>
                    <a:pt x="0" y="163"/>
                    <a:pt x="0" y="163"/>
                  </a:cubicBezTo>
                  <a:cubicBezTo>
                    <a:pt x="0" y="177"/>
                    <a:pt x="11" y="188"/>
                    <a:pt x="24" y="188"/>
                  </a:cubicBezTo>
                  <a:cubicBezTo>
                    <a:pt x="116" y="188"/>
                    <a:pt x="116" y="188"/>
                    <a:pt x="116" y="188"/>
                  </a:cubicBezTo>
                  <a:cubicBezTo>
                    <a:pt x="129" y="188"/>
                    <a:pt x="140" y="177"/>
                    <a:pt x="140" y="163"/>
                  </a:cubicBezTo>
                  <a:cubicBezTo>
                    <a:pt x="140" y="25"/>
                    <a:pt x="140" y="25"/>
                    <a:pt x="140" y="25"/>
                  </a:cubicBezTo>
                  <a:cubicBezTo>
                    <a:pt x="140" y="11"/>
                    <a:pt x="129" y="0"/>
                    <a:pt x="116" y="0"/>
                  </a:cubicBezTo>
                  <a:close/>
                  <a:moveTo>
                    <a:pt x="135" y="163"/>
                  </a:moveTo>
                  <a:cubicBezTo>
                    <a:pt x="135" y="174"/>
                    <a:pt x="126" y="183"/>
                    <a:pt x="116" y="183"/>
                  </a:cubicBezTo>
                  <a:cubicBezTo>
                    <a:pt x="24" y="183"/>
                    <a:pt x="24" y="183"/>
                    <a:pt x="24" y="183"/>
                  </a:cubicBezTo>
                  <a:cubicBezTo>
                    <a:pt x="14" y="183"/>
                    <a:pt x="5" y="174"/>
                    <a:pt x="5" y="163"/>
                  </a:cubicBezTo>
                  <a:cubicBezTo>
                    <a:pt x="5" y="25"/>
                    <a:pt x="5" y="25"/>
                    <a:pt x="5" y="25"/>
                  </a:cubicBezTo>
                  <a:cubicBezTo>
                    <a:pt x="5" y="14"/>
                    <a:pt x="14" y="5"/>
                    <a:pt x="24" y="5"/>
                  </a:cubicBezTo>
                  <a:cubicBezTo>
                    <a:pt x="116" y="5"/>
                    <a:pt x="116" y="5"/>
                    <a:pt x="116" y="5"/>
                  </a:cubicBezTo>
                  <a:cubicBezTo>
                    <a:pt x="126" y="5"/>
                    <a:pt x="135" y="14"/>
                    <a:pt x="135" y="25"/>
                  </a:cubicBezTo>
                  <a:lnTo>
                    <a:pt x="135" y="163"/>
                  </a:lnTo>
                  <a:close/>
                  <a:moveTo>
                    <a:pt x="116" y="10"/>
                  </a:moveTo>
                  <a:cubicBezTo>
                    <a:pt x="24" y="10"/>
                    <a:pt x="24" y="10"/>
                    <a:pt x="24" y="10"/>
                  </a:cubicBezTo>
                  <a:cubicBezTo>
                    <a:pt x="16" y="10"/>
                    <a:pt x="10" y="17"/>
                    <a:pt x="10" y="25"/>
                  </a:cubicBezTo>
                  <a:cubicBezTo>
                    <a:pt x="10" y="163"/>
                    <a:pt x="10" y="163"/>
                    <a:pt x="10" y="163"/>
                  </a:cubicBezTo>
                  <a:cubicBezTo>
                    <a:pt x="10" y="171"/>
                    <a:pt x="16" y="178"/>
                    <a:pt x="24" y="178"/>
                  </a:cubicBezTo>
                  <a:cubicBezTo>
                    <a:pt x="116" y="178"/>
                    <a:pt x="116" y="178"/>
                    <a:pt x="116" y="178"/>
                  </a:cubicBezTo>
                  <a:cubicBezTo>
                    <a:pt x="124" y="178"/>
                    <a:pt x="130" y="171"/>
                    <a:pt x="130" y="163"/>
                  </a:cubicBezTo>
                  <a:cubicBezTo>
                    <a:pt x="130" y="25"/>
                    <a:pt x="130" y="25"/>
                    <a:pt x="130" y="25"/>
                  </a:cubicBezTo>
                  <a:cubicBezTo>
                    <a:pt x="130" y="17"/>
                    <a:pt x="124" y="10"/>
                    <a:pt x="116" y="10"/>
                  </a:cubicBezTo>
                  <a:close/>
                  <a:moveTo>
                    <a:pt x="116" y="139"/>
                  </a:moveTo>
                  <a:cubicBezTo>
                    <a:pt x="77" y="139"/>
                    <a:pt x="77" y="139"/>
                    <a:pt x="77" y="139"/>
                  </a:cubicBezTo>
                  <a:cubicBezTo>
                    <a:pt x="72" y="139"/>
                    <a:pt x="68" y="134"/>
                    <a:pt x="68" y="129"/>
                  </a:cubicBezTo>
                  <a:cubicBezTo>
                    <a:pt x="68" y="124"/>
                    <a:pt x="72" y="119"/>
                    <a:pt x="77" y="119"/>
                  </a:cubicBezTo>
                  <a:cubicBezTo>
                    <a:pt x="116" y="119"/>
                    <a:pt x="116" y="119"/>
                    <a:pt x="116" y="119"/>
                  </a:cubicBezTo>
                  <a:lnTo>
                    <a:pt x="116" y="139"/>
                  </a:lnTo>
                  <a:close/>
                  <a:moveTo>
                    <a:pt x="91" y="106"/>
                  </a:moveTo>
                  <a:cubicBezTo>
                    <a:pt x="76" y="106"/>
                    <a:pt x="63" y="93"/>
                    <a:pt x="63" y="78"/>
                  </a:cubicBezTo>
                  <a:cubicBezTo>
                    <a:pt x="63" y="63"/>
                    <a:pt x="76" y="50"/>
                    <a:pt x="91" y="50"/>
                  </a:cubicBezTo>
                  <a:cubicBezTo>
                    <a:pt x="107" y="50"/>
                    <a:pt x="119" y="63"/>
                    <a:pt x="119" y="78"/>
                  </a:cubicBezTo>
                  <a:cubicBezTo>
                    <a:pt x="119" y="93"/>
                    <a:pt x="107" y="106"/>
                    <a:pt x="91"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0" name="Freeform 89"/>
            <p:cNvSpPr>
              <a:spLocks noEditPoints="1"/>
            </p:cNvSpPr>
            <p:nvPr/>
          </p:nvSpPr>
          <p:spPr bwMode="auto">
            <a:xfrm>
              <a:off x="1415" y="1179"/>
              <a:ext cx="183" cy="87"/>
            </a:xfrm>
            <a:custGeom>
              <a:avLst/>
              <a:gdLst>
                <a:gd name="T0" fmla="*/ 121 w 129"/>
                <a:gd name="T1" fmla="*/ 22 h 61"/>
                <a:gd name="T2" fmla="*/ 40 w 129"/>
                <a:gd name="T3" fmla="*/ 22 h 61"/>
                <a:gd name="T4" fmla="*/ 40 w 129"/>
                <a:gd name="T5" fmla="*/ 22 h 61"/>
                <a:gd name="T6" fmla="*/ 40 w 129"/>
                <a:gd name="T7" fmla="*/ 17 h 61"/>
                <a:gd name="T8" fmla="*/ 39 w 129"/>
                <a:gd name="T9" fmla="*/ 13 h 61"/>
                <a:gd name="T10" fmla="*/ 39 w 129"/>
                <a:gd name="T11" fmla="*/ 13 h 61"/>
                <a:gd name="T12" fmla="*/ 45 w 129"/>
                <a:gd name="T13" fmla="*/ 7 h 61"/>
                <a:gd name="T14" fmla="*/ 39 w 129"/>
                <a:gd name="T15" fmla="*/ 0 h 61"/>
                <a:gd name="T16" fmla="*/ 7 w 129"/>
                <a:gd name="T17" fmla="*/ 0 h 61"/>
                <a:gd name="T18" fmla="*/ 0 w 129"/>
                <a:gd name="T19" fmla="*/ 7 h 61"/>
                <a:gd name="T20" fmla="*/ 7 w 129"/>
                <a:gd name="T21" fmla="*/ 13 h 61"/>
                <a:gd name="T22" fmla="*/ 7 w 129"/>
                <a:gd name="T23" fmla="*/ 13 h 61"/>
                <a:gd name="T24" fmla="*/ 6 w 129"/>
                <a:gd name="T25" fmla="*/ 17 h 61"/>
                <a:gd name="T26" fmla="*/ 6 w 129"/>
                <a:gd name="T27" fmla="*/ 45 h 61"/>
                <a:gd name="T28" fmla="*/ 7 w 129"/>
                <a:gd name="T29" fmla="*/ 49 h 61"/>
                <a:gd name="T30" fmla="*/ 7 w 129"/>
                <a:gd name="T31" fmla="*/ 49 h 61"/>
                <a:gd name="T32" fmla="*/ 0 w 129"/>
                <a:gd name="T33" fmla="*/ 55 h 61"/>
                <a:gd name="T34" fmla="*/ 7 w 129"/>
                <a:gd name="T35" fmla="*/ 61 h 61"/>
                <a:gd name="T36" fmla="*/ 39 w 129"/>
                <a:gd name="T37" fmla="*/ 61 h 61"/>
                <a:gd name="T38" fmla="*/ 45 w 129"/>
                <a:gd name="T39" fmla="*/ 55 h 61"/>
                <a:gd name="T40" fmla="*/ 39 w 129"/>
                <a:gd name="T41" fmla="*/ 49 h 61"/>
                <a:gd name="T42" fmla="*/ 39 w 129"/>
                <a:gd name="T43" fmla="*/ 49 h 61"/>
                <a:gd name="T44" fmla="*/ 40 w 129"/>
                <a:gd name="T45" fmla="*/ 45 h 61"/>
                <a:gd name="T46" fmla="*/ 40 w 129"/>
                <a:gd name="T47" fmla="*/ 39 h 61"/>
                <a:gd name="T48" fmla="*/ 40 w 129"/>
                <a:gd name="T49" fmla="*/ 39 h 61"/>
                <a:gd name="T50" fmla="*/ 121 w 129"/>
                <a:gd name="T51" fmla="*/ 39 h 61"/>
                <a:gd name="T52" fmla="*/ 129 w 129"/>
                <a:gd name="T53" fmla="*/ 31 h 61"/>
                <a:gd name="T54" fmla="*/ 129 w 129"/>
                <a:gd name="T55" fmla="*/ 30 h 61"/>
                <a:gd name="T56" fmla="*/ 121 w 129"/>
                <a:gd name="T57" fmla="*/ 22 h 61"/>
                <a:gd name="T58" fmla="*/ 41 w 129"/>
                <a:gd name="T59" fmla="*/ 52 h 61"/>
                <a:gd name="T60" fmla="*/ 38 w 129"/>
                <a:gd name="T61" fmla="*/ 54 h 61"/>
                <a:gd name="T62" fmla="*/ 7 w 129"/>
                <a:gd name="T63" fmla="*/ 54 h 61"/>
                <a:gd name="T64" fmla="*/ 5 w 129"/>
                <a:gd name="T65" fmla="*/ 52 h 61"/>
                <a:gd name="T66" fmla="*/ 7 w 129"/>
                <a:gd name="T67" fmla="*/ 50 h 61"/>
                <a:gd name="T68" fmla="*/ 38 w 129"/>
                <a:gd name="T69" fmla="*/ 50 h 61"/>
                <a:gd name="T70" fmla="*/ 41 w 129"/>
                <a:gd name="T71" fmla="*/ 52 h 61"/>
                <a:gd name="T72" fmla="*/ 38 w 129"/>
                <a:gd name="T73" fmla="*/ 6 h 61"/>
                <a:gd name="T74" fmla="*/ 7 w 129"/>
                <a:gd name="T75" fmla="*/ 6 h 61"/>
                <a:gd name="T76" fmla="*/ 5 w 129"/>
                <a:gd name="T77" fmla="*/ 4 h 61"/>
                <a:gd name="T78" fmla="*/ 7 w 129"/>
                <a:gd name="T79" fmla="*/ 2 h 61"/>
                <a:gd name="T80" fmla="*/ 38 w 129"/>
                <a:gd name="T81" fmla="*/ 2 h 61"/>
                <a:gd name="T82" fmla="*/ 41 w 129"/>
                <a:gd name="T83" fmla="*/ 4 h 61"/>
                <a:gd name="T84" fmla="*/ 38 w 129"/>
                <a:gd name="T85" fmla="*/ 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9" h="61">
                  <a:moveTo>
                    <a:pt x="121" y="22"/>
                  </a:moveTo>
                  <a:cubicBezTo>
                    <a:pt x="40" y="22"/>
                    <a:pt x="40" y="22"/>
                    <a:pt x="40" y="22"/>
                  </a:cubicBezTo>
                  <a:cubicBezTo>
                    <a:pt x="40" y="22"/>
                    <a:pt x="40" y="22"/>
                    <a:pt x="40" y="22"/>
                  </a:cubicBezTo>
                  <a:cubicBezTo>
                    <a:pt x="40" y="17"/>
                    <a:pt x="40" y="17"/>
                    <a:pt x="40" y="17"/>
                  </a:cubicBezTo>
                  <a:cubicBezTo>
                    <a:pt x="40" y="15"/>
                    <a:pt x="39" y="14"/>
                    <a:pt x="39" y="13"/>
                  </a:cubicBezTo>
                  <a:cubicBezTo>
                    <a:pt x="39" y="13"/>
                    <a:pt x="39" y="13"/>
                    <a:pt x="39" y="13"/>
                  </a:cubicBezTo>
                  <a:cubicBezTo>
                    <a:pt x="43" y="13"/>
                    <a:pt x="45" y="10"/>
                    <a:pt x="45" y="7"/>
                  </a:cubicBezTo>
                  <a:cubicBezTo>
                    <a:pt x="45" y="3"/>
                    <a:pt x="43" y="0"/>
                    <a:pt x="39" y="0"/>
                  </a:cubicBezTo>
                  <a:cubicBezTo>
                    <a:pt x="7" y="0"/>
                    <a:pt x="7" y="0"/>
                    <a:pt x="7" y="0"/>
                  </a:cubicBezTo>
                  <a:cubicBezTo>
                    <a:pt x="3" y="0"/>
                    <a:pt x="0" y="3"/>
                    <a:pt x="0" y="7"/>
                  </a:cubicBezTo>
                  <a:cubicBezTo>
                    <a:pt x="0" y="10"/>
                    <a:pt x="3" y="13"/>
                    <a:pt x="7" y="13"/>
                  </a:cubicBezTo>
                  <a:cubicBezTo>
                    <a:pt x="7" y="13"/>
                    <a:pt x="7" y="13"/>
                    <a:pt x="7" y="13"/>
                  </a:cubicBezTo>
                  <a:cubicBezTo>
                    <a:pt x="6" y="14"/>
                    <a:pt x="6" y="15"/>
                    <a:pt x="6" y="17"/>
                  </a:cubicBezTo>
                  <a:cubicBezTo>
                    <a:pt x="6" y="45"/>
                    <a:pt x="6" y="45"/>
                    <a:pt x="6" y="45"/>
                  </a:cubicBezTo>
                  <a:cubicBezTo>
                    <a:pt x="6" y="46"/>
                    <a:pt x="6" y="48"/>
                    <a:pt x="7" y="49"/>
                  </a:cubicBezTo>
                  <a:cubicBezTo>
                    <a:pt x="7" y="49"/>
                    <a:pt x="7" y="49"/>
                    <a:pt x="7" y="49"/>
                  </a:cubicBezTo>
                  <a:cubicBezTo>
                    <a:pt x="3" y="49"/>
                    <a:pt x="0" y="51"/>
                    <a:pt x="0" y="55"/>
                  </a:cubicBezTo>
                  <a:cubicBezTo>
                    <a:pt x="0" y="58"/>
                    <a:pt x="3" y="61"/>
                    <a:pt x="7" y="61"/>
                  </a:cubicBezTo>
                  <a:cubicBezTo>
                    <a:pt x="39" y="61"/>
                    <a:pt x="39" y="61"/>
                    <a:pt x="39" y="61"/>
                  </a:cubicBezTo>
                  <a:cubicBezTo>
                    <a:pt x="43" y="61"/>
                    <a:pt x="45" y="58"/>
                    <a:pt x="45" y="55"/>
                  </a:cubicBezTo>
                  <a:cubicBezTo>
                    <a:pt x="45" y="51"/>
                    <a:pt x="43" y="49"/>
                    <a:pt x="39" y="49"/>
                  </a:cubicBezTo>
                  <a:cubicBezTo>
                    <a:pt x="39" y="49"/>
                    <a:pt x="39" y="49"/>
                    <a:pt x="39" y="49"/>
                  </a:cubicBezTo>
                  <a:cubicBezTo>
                    <a:pt x="39" y="48"/>
                    <a:pt x="40" y="46"/>
                    <a:pt x="40" y="45"/>
                  </a:cubicBezTo>
                  <a:cubicBezTo>
                    <a:pt x="40" y="39"/>
                    <a:pt x="40" y="39"/>
                    <a:pt x="40" y="39"/>
                  </a:cubicBezTo>
                  <a:cubicBezTo>
                    <a:pt x="40" y="39"/>
                    <a:pt x="40" y="39"/>
                    <a:pt x="40" y="39"/>
                  </a:cubicBezTo>
                  <a:cubicBezTo>
                    <a:pt x="121" y="39"/>
                    <a:pt x="121" y="39"/>
                    <a:pt x="121" y="39"/>
                  </a:cubicBezTo>
                  <a:cubicBezTo>
                    <a:pt x="125" y="39"/>
                    <a:pt x="129" y="36"/>
                    <a:pt x="129" y="31"/>
                  </a:cubicBezTo>
                  <a:cubicBezTo>
                    <a:pt x="129" y="30"/>
                    <a:pt x="129" y="30"/>
                    <a:pt x="129" y="30"/>
                  </a:cubicBezTo>
                  <a:cubicBezTo>
                    <a:pt x="129" y="26"/>
                    <a:pt x="125" y="22"/>
                    <a:pt x="121" y="22"/>
                  </a:cubicBezTo>
                  <a:close/>
                  <a:moveTo>
                    <a:pt x="41" y="52"/>
                  </a:moveTo>
                  <a:cubicBezTo>
                    <a:pt x="41" y="53"/>
                    <a:pt x="40" y="54"/>
                    <a:pt x="38" y="54"/>
                  </a:cubicBezTo>
                  <a:cubicBezTo>
                    <a:pt x="7" y="54"/>
                    <a:pt x="7" y="54"/>
                    <a:pt x="7" y="54"/>
                  </a:cubicBezTo>
                  <a:cubicBezTo>
                    <a:pt x="6" y="54"/>
                    <a:pt x="5" y="53"/>
                    <a:pt x="5" y="52"/>
                  </a:cubicBezTo>
                  <a:cubicBezTo>
                    <a:pt x="5" y="51"/>
                    <a:pt x="6" y="50"/>
                    <a:pt x="7" y="50"/>
                  </a:cubicBezTo>
                  <a:cubicBezTo>
                    <a:pt x="38" y="50"/>
                    <a:pt x="38" y="50"/>
                    <a:pt x="38" y="50"/>
                  </a:cubicBezTo>
                  <a:cubicBezTo>
                    <a:pt x="40" y="50"/>
                    <a:pt x="41" y="51"/>
                    <a:pt x="41" y="52"/>
                  </a:cubicBezTo>
                  <a:close/>
                  <a:moveTo>
                    <a:pt x="38" y="6"/>
                  </a:moveTo>
                  <a:cubicBezTo>
                    <a:pt x="7" y="6"/>
                    <a:pt x="7" y="6"/>
                    <a:pt x="7" y="6"/>
                  </a:cubicBezTo>
                  <a:cubicBezTo>
                    <a:pt x="6" y="6"/>
                    <a:pt x="5" y="5"/>
                    <a:pt x="5" y="4"/>
                  </a:cubicBezTo>
                  <a:cubicBezTo>
                    <a:pt x="5" y="3"/>
                    <a:pt x="6" y="2"/>
                    <a:pt x="7" y="2"/>
                  </a:cubicBezTo>
                  <a:cubicBezTo>
                    <a:pt x="38" y="2"/>
                    <a:pt x="38" y="2"/>
                    <a:pt x="38" y="2"/>
                  </a:cubicBezTo>
                  <a:cubicBezTo>
                    <a:pt x="40" y="2"/>
                    <a:pt x="41" y="3"/>
                    <a:pt x="41" y="4"/>
                  </a:cubicBezTo>
                  <a:cubicBezTo>
                    <a:pt x="41" y="5"/>
                    <a:pt x="40" y="6"/>
                    <a:pt x="38"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1" name="Freeform 90"/>
            <p:cNvSpPr>
              <a:spLocks noEditPoints="1"/>
            </p:cNvSpPr>
            <p:nvPr/>
          </p:nvSpPr>
          <p:spPr bwMode="auto">
            <a:xfrm>
              <a:off x="1388" y="1273"/>
              <a:ext cx="118" cy="23"/>
            </a:xfrm>
            <a:custGeom>
              <a:avLst/>
              <a:gdLst>
                <a:gd name="T0" fmla="*/ 79 w 83"/>
                <a:gd name="T1" fmla="*/ 5 h 16"/>
                <a:gd name="T2" fmla="*/ 80 w 83"/>
                <a:gd name="T3" fmla="*/ 3 h 16"/>
                <a:gd name="T4" fmla="*/ 78 w 83"/>
                <a:gd name="T5" fmla="*/ 0 h 16"/>
                <a:gd name="T6" fmla="*/ 6 w 83"/>
                <a:gd name="T7" fmla="*/ 0 h 16"/>
                <a:gd name="T8" fmla="*/ 3 w 83"/>
                <a:gd name="T9" fmla="*/ 3 h 16"/>
                <a:gd name="T10" fmla="*/ 5 w 83"/>
                <a:gd name="T11" fmla="*/ 5 h 16"/>
                <a:gd name="T12" fmla="*/ 0 w 83"/>
                <a:gd name="T13" fmla="*/ 10 h 16"/>
                <a:gd name="T14" fmla="*/ 5 w 83"/>
                <a:gd name="T15" fmla="*/ 16 h 16"/>
                <a:gd name="T16" fmla="*/ 78 w 83"/>
                <a:gd name="T17" fmla="*/ 16 h 16"/>
                <a:gd name="T18" fmla="*/ 83 w 83"/>
                <a:gd name="T19" fmla="*/ 10 h 16"/>
                <a:gd name="T20" fmla="*/ 79 w 83"/>
                <a:gd name="T21" fmla="*/ 5 h 16"/>
                <a:gd name="T22" fmla="*/ 79 w 83"/>
                <a:gd name="T23" fmla="*/ 9 h 16"/>
                <a:gd name="T24" fmla="*/ 5 w 83"/>
                <a:gd name="T25" fmla="*/ 9 h 16"/>
                <a:gd name="T26" fmla="*/ 4 w 83"/>
                <a:gd name="T27" fmla="*/ 8 h 16"/>
                <a:gd name="T28" fmla="*/ 5 w 83"/>
                <a:gd name="T29" fmla="*/ 6 h 16"/>
                <a:gd name="T30" fmla="*/ 79 w 83"/>
                <a:gd name="T31" fmla="*/ 6 h 16"/>
                <a:gd name="T32" fmla="*/ 80 w 83"/>
                <a:gd name="T33" fmla="*/ 8 h 16"/>
                <a:gd name="T34" fmla="*/ 79 w 83"/>
                <a:gd name="T35"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3" h="16">
                  <a:moveTo>
                    <a:pt x="79" y="5"/>
                  </a:moveTo>
                  <a:cubicBezTo>
                    <a:pt x="80" y="5"/>
                    <a:pt x="80" y="4"/>
                    <a:pt x="80" y="3"/>
                  </a:cubicBezTo>
                  <a:cubicBezTo>
                    <a:pt x="80" y="1"/>
                    <a:pt x="79" y="0"/>
                    <a:pt x="78" y="0"/>
                  </a:cubicBezTo>
                  <a:cubicBezTo>
                    <a:pt x="6" y="0"/>
                    <a:pt x="6" y="0"/>
                    <a:pt x="6" y="0"/>
                  </a:cubicBezTo>
                  <a:cubicBezTo>
                    <a:pt x="4" y="0"/>
                    <a:pt x="3" y="1"/>
                    <a:pt x="3" y="3"/>
                  </a:cubicBezTo>
                  <a:cubicBezTo>
                    <a:pt x="3" y="4"/>
                    <a:pt x="4" y="5"/>
                    <a:pt x="5" y="5"/>
                  </a:cubicBezTo>
                  <a:cubicBezTo>
                    <a:pt x="2" y="5"/>
                    <a:pt x="0" y="8"/>
                    <a:pt x="0" y="10"/>
                  </a:cubicBezTo>
                  <a:cubicBezTo>
                    <a:pt x="0" y="13"/>
                    <a:pt x="3" y="16"/>
                    <a:pt x="5" y="16"/>
                  </a:cubicBezTo>
                  <a:cubicBezTo>
                    <a:pt x="78" y="16"/>
                    <a:pt x="78" y="16"/>
                    <a:pt x="78" y="16"/>
                  </a:cubicBezTo>
                  <a:cubicBezTo>
                    <a:pt x="81" y="16"/>
                    <a:pt x="83" y="13"/>
                    <a:pt x="83" y="10"/>
                  </a:cubicBezTo>
                  <a:cubicBezTo>
                    <a:pt x="83" y="8"/>
                    <a:pt x="81" y="5"/>
                    <a:pt x="79" y="5"/>
                  </a:cubicBezTo>
                  <a:close/>
                  <a:moveTo>
                    <a:pt x="79" y="9"/>
                  </a:moveTo>
                  <a:cubicBezTo>
                    <a:pt x="5" y="9"/>
                    <a:pt x="5" y="9"/>
                    <a:pt x="5" y="9"/>
                  </a:cubicBezTo>
                  <a:cubicBezTo>
                    <a:pt x="4" y="9"/>
                    <a:pt x="4" y="8"/>
                    <a:pt x="4" y="8"/>
                  </a:cubicBezTo>
                  <a:cubicBezTo>
                    <a:pt x="4" y="7"/>
                    <a:pt x="4" y="6"/>
                    <a:pt x="5" y="6"/>
                  </a:cubicBezTo>
                  <a:cubicBezTo>
                    <a:pt x="79" y="6"/>
                    <a:pt x="79" y="6"/>
                    <a:pt x="79" y="6"/>
                  </a:cubicBezTo>
                  <a:cubicBezTo>
                    <a:pt x="79" y="6"/>
                    <a:pt x="80" y="7"/>
                    <a:pt x="80" y="8"/>
                  </a:cubicBezTo>
                  <a:cubicBezTo>
                    <a:pt x="80" y="8"/>
                    <a:pt x="79" y="9"/>
                    <a:pt x="79"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2" name="Freeform 91"/>
            <p:cNvSpPr>
              <a:spLocks noEditPoints="1"/>
            </p:cNvSpPr>
            <p:nvPr/>
          </p:nvSpPr>
          <p:spPr bwMode="auto">
            <a:xfrm>
              <a:off x="1749" y="1118"/>
              <a:ext cx="250" cy="223"/>
            </a:xfrm>
            <a:custGeom>
              <a:avLst/>
              <a:gdLst>
                <a:gd name="T0" fmla="*/ 129 w 176"/>
                <a:gd name="T1" fmla="*/ 55 h 157"/>
                <a:gd name="T2" fmla="*/ 104 w 176"/>
                <a:gd name="T3" fmla="*/ 33 h 157"/>
                <a:gd name="T4" fmla="*/ 104 w 176"/>
                <a:gd name="T5" fmla="*/ 32 h 157"/>
                <a:gd name="T6" fmla="*/ 106 w 176"/>
                <a:gd name="T7" fmla="*/ 30 h 157"/>
                <a:gd name="T8" fmla="*/ 103 w 176"/>
                <a:gd name="T9" fmla="*/ 28 h 157"/>
                <a:gd name="T10" fmla="*/ 103 w 176"/>
                <a:gd name="T11" fmla="*/ 28 h 157"/>
                <a:gd name="T12" fmla="*/ 112 w 176"/>
                <a:gd name="T13" fmla="*/ 6 h 157"/>
                <a:gd name="T14" fmla="*/ 82 w 176"/>
                <a:gd name="T15" fmla="*/ 11 h 157"/>
                <a:gd name="T16" fmla="*/ 60 w 176"/>
                <a:gd name="T17" fmla="*/ 6 h 157"/>
                <a:gd name="T18" fmla="*/ 73 w 176"/>
                <a:gd name="T19" fmla="*/ 28 h 157"/>
                <a:gd name="T20" fmla="*/ 70 w 176"/>
                <a:gd name="T21" fmla="*/ 30 h 157"/>
                <a:gd name="T22" fmla="*/ 73 w 176"/>
                <a:gd name="T23" fmla="*/ 32 h 157"/>
                <a:gd name="T24" fmla="*/ 73 w 176"/>
                <a:gd name="T25" fmla="*/ 33 h 157"/>
                <a:gd name="T26" fmla="*/ 47 w 176"/>
                <a:gd name="T27" fmla="*/ 55 h 157"/>
                <a:gd name="T28" fmla="*/ 57 w 176"/>
                <a:gd name="T29" fmla="*/ 156 h 157"/>
                <a:gd name="T30" fmla="*/ 88 w 176"/>
                <a:gd name="T31" fmla="*/ 157 h 157"/>
                <a:gd name="T32" fmla="*/ 118 w 176"/>
                <a:gd name="T33" fmla="*/ 156 h 157"/>
                <a:gd name="T34" fmla="*/ 129 w 176"/>
                <a:gd name="T35" fmla="*/ 55 h 157"/>
                <a:gd name="T36" fmla="*/ 117 w 176"/>
                <a:gd name="T37" fmla="*/ 133 h 157"/>
                <a:gd name="T38" fmla="*/ 106 w 176"/>
                <a:gd name="T39" fmla="*/ 136 h 157"/>
                <a:gd name="T40" fmla="*/ 96 w 176"/>
                <a:gd name="T41" fmla="*/ 136 h 157"/>
                <a:gd name="T42" fmla="*/ 85 w 176"/>
                <a:gd name="T43" fmla="*/ 134 h 157"/>
                <a:gd name="T44" fmla="*/ 70 w 176"/>
                <a:gd name="T45" fmla="*/ 137 h 157"/>
                <a:gd name="T46" fmla="*/ 66 w 176"/>
                <a:gd name="T47" fmla="*/ 130 h 157"/>
                <a:gd name="T48" fmla="*/ 76 w 176"/>
                <a:gd name="T49" fmla="*/ 116 h 157"/>
                <a:gd name="T50" fmla="*/ 76 w 176"/>
                <a:gd name="T51" fmla="*/ 114 h 157"/>
                <a:gd name="T52" fmla="*/ 63 w 176"/>
                <a:gd name="T53" fmla="*/ 113 h 157"/>
                <a:gd name="T54" fmla="*/ 58 w 176"/>
                <a:gd name="T55" fmla="*/ 109 h 157"/>
                <a:gd name="T56" fmla="*/ 63 w 176"/>
                <a:gd name="T57" fmla="*/ 104 h 157"/>
                <a:gd name="T58" fmla="*/ 75 w 176"/>
                <a:gd name="T59" fmla="*/ 105 h 157"/>
                <a:gd name="T60" fmla="*/ 73 w 176"/>
                <a:gd name="T61" fmla="*/ 99 h 157"/>
                <a:gd name="T62" fmla="*/ 63 w 176"/>
                <a:gd name="T63" fmla="*/ 99 h 157"/>
                <a:gd name="T64" fmla="*/ 58 w 176"/>
                <a:gd name="T65" fmla="*/ 94 h 157"/>
                <a:gd name="T66" fmla="*/ 63 w 176"/>
                <a:gd name="T67" fmla="*/ 89 h 157"/>
                <a:gd name="T68" fmla="*/ 71 w 176"/>
                <a:gd name="T69" fmla="*/ 89 h 157"/>
                <a:gd name="T70" fmla="*/ 70 w 176"/>
                <a:gd name="T71" fmla="*/ 80 h 157"/>
                <a:gd name="T72" fmla="*/ 78 w 176"/>
                <a:gd name="T73" fmla="*/ 65 h 157"/>
                <a:gd name="T74" fmla="*/ 95 w 176"/>
                <a:gd name="T75" fmla="*/ 61 h 157"/>
                <a:gd name="T76" fmla="*/ 109 w 176"/>
                <a:gd name="T77" fmla="*/ 67 h 157"/>
                <a:gd name="T78" fmla="*/ 118 w 176"/>
                <a:gd name="T79" fmla="*/ 80 h 157"/>
                <a:gd name="T80" fmla="*/ 110 w 176"/>
                <a:gd name="T81" fmla="*/ 81 h 157"/>
                <a:gd name="T82" fmla="*/ 105 w 176"/>
                <a:gd name="T83" fmla="*/ 71 h 157"/>
                <a:gd name="T84" fmla="*/ 95 w 176"/>
                <a:gd name="T85" fmla="*/ 67 h 157"/>
                <a:gd name="T86" fmla="*/ 85 w 176"/>
                <a:gd name="T87" fmla="*/ 70 h 157"/>
                <a:gd name="T88" fmla="*/ 81 w 176"/>
                <a:gd name="T89" fmla="*/ 78 h 157"/>
                <a:gd name="T90" fmla="*/ 83 w 176"/>
                <a:gd name="T91" fmla="*/ 89 h 157"/>
                <a:gd name="T92" fmla="*/ 97 w 176"/>
                <a:gd name="T93" fmla="*/ 89 h 157"/>
                <a:gd name="T94" fmla="*/ 103 w 176"/>
                <a:gd name="T95" fmla="*/ 94 h 157"/>
                <a:gd name="T96" fmla="*/ 97 w 176"/>
                <a:gd name="T97" fmla="*/ 99 h 157"/>
                <a:gd name="T98" fmla="*/ 85 w 176"/>
                <a:gd name="T99" fmla="*/ 99 h 157"/>
                <a:gd name="T100" fmla="*/ 86 w 176"/>
                <a:gd name="T101" fmla="*/ 105 h 157"/>
                <a:gd name="T102" fmla="*/ 97 w 176"/>
                <a:gd name="T103" fmla="*/ 105 h 157"/>
                <a:gd name="T104" fmla="*/ 102 w 176"/>
                <a:gd name="T105" fmla="*/ 109 h 157"/>
                <a:gd name="T106" fmla="*/ 97 w 176"/>
                <a:gd name="T107" fmla="*/ 114 h 157"/>
                <a:gd name="T108" fmla="*/ 87 w 176"/>
                <a:gd name="T109" fmla="*/ 114 h 157"/>
                <a:gd name="T110" fmla="*/ 87 w 176"/>
                <a:gd name="T111" fmla="*/ 116 h 157"/>
                <a:gd name="T112" fmla="*/ 80 w 176"/>
                <a:gd name="T113" fmla="*/ 129 h 157"/>
                <a:gd name="T114" fmla="*/ 85 w 176"/>
                <a:gd name="T115" fmla="*/ 128 h 157"/>
                <a:gd name="T116" fmla="*/ 96 w 176"/>
                <a:gd name="T117" fmla="*/ 129 h 157"/>
                <a:gd name="T118" fmla="*/ 107 w 176"/>
                <a:gd name="T119" fmla="*/ 130 h 157"/>
                <a:gd name="T120" fmla="*/ 116 w 176"/>
                <a:gd name="T121" fmla="*/ 126 h 157"/>
                <a:gd name="T122" fmla="*/ 117 w 176"/>
                <a:gd name="T123" fmla="*/ 133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6" h="157">
                  <a:moveTo>
                    <a:pt x="129" y="55"/>
                  </a:moveTo>
                  <a:cubicBezTo>
                    <a:pt x="122" y="48"/>
                    <a:pt x="105" y="38"/>
                    <a:pt x="104" y="33"/>
                  </a:cubicBezTo>
                  <a:cubicBezTo>
                    <a:pt x="104" y="33"/>
                    <a:pt x="104" y="32"/>
                    <a:pt x="104" y="32"/>
                  </a:cubicBezTo>
                  <a:cubicBezTo>
                    <a:pt x="105" y="32"/>
                    <a:pt x="106" y="31"/>
                    <a:pt x="106" y="30"/>
                  </a:cubicBezTo>
                  <a:cubicBezTo>
                    <a:pt x="106" y="29"/>
                    <a:pt x="105" y="28"/>
                    <a:pt x="103" y="28"/>
                  </a:cubicBezTo>
                  <a:cubicBezTo>
                    <a:pt x="103" y="28"/>
                    <a:pt x="103" y="28"/>
                    <a:pt x="103" y="28"/>
                  </a:cubicBezTo>
                  <a:cubicBezTo>
                    <a:pt x="103" y="23"/>
                    <a:pt x="108" y="21"/>
                    <a:pt x="112" y="6"/>
                  </a:cubicBezTo>
                  <a:cubicBezTo>
                    <a:pt x="95" y="1"/>
                    <a:pt x="95" y="5"/>
                    <a:pt x="82" y="11"/>
                  </a:cubicBezTo>
                  <a:cubicBezTo>
                    <a:pt x="72" y="13"/>
                    <a:pt x="73" y="0"/>
                    <a:pt x="60" y="6"/>
                  </a:cubicBezTo>
                  <a:cubicBezTo>
                    <a:pt x="67" y="19"/>
                    <a:pt x="72" y="23"/>
                    <a:pt x="73" y="28"/>
                  </a:cubicBezTo>
                  <a:cubicBezTo>
                    <a:pt x="71" y="28"/>
                    <a:pt x="70" y="29"/>
                    <a:pt x="70" y="30"/>
                  </a:cubicBezTo>
                  <a:cubicBezTo>
                    <a:pt x="70" y="31"/>
                    <a:pt x="71" y="32"/>
                    <a:pt x="73" y="32"/>
                  </a:cubicBezTo>
                  <a:cubicBezTo>
                    <a:pt x="73" y="32"/>
                    <a:pt x="73" y="32"/>
                    <a:pt x="73" y="33"/>
                  </a:cubicBezTo>
                  <a:cubicBezTo>
                    <a:pt x="71" y="38"/>
                    <a:pt x="54" y="48"/>
                    <a:pt x="47" y="55"/>
                  </a:cubicBezTo>
                  <a:cubicBezTo>
                    <a:pt x="31" y="70"/>
                    <a:pt x="0" y="154"/>
                    <a:pt x="57" y="156"/>
                  </a:cubicBezTo>
                  <a:cubicBezTo>
                    <a:pt x="84" y="157"/>
                    <a:pt x="88" y="157"/>
                    <a:pt x="88" y="157"/>
                  </a:cubicBezTo>
                  <a:cubicBezTo>
                    <a:pt x="88" y="157"/>
                    <a:pt x="91" y="157"/>
                    <a:pt x="118" y="156"/>
                  </a:cubicBezTo>
                  <a:cubicBezTo>
                    <a:pt x="176" y="154"/>
                    <a:pt x="144" y="70"/>
                    <a:pt x="129" y="55"/>
                  </a:cubicBezTo>
                  <a:close/>
                  <a:moveTo>
                    <a:pt x="117" y="133"/>
                  </a:moveTo>
                  <a:cubicBezTo>
                    <a:pt x="113" y="136"/>
                    <a:pt x="109" y="136"/>
                    <a:pt x="106" y="136"/>
                  </a:cubicBezTo>
                  <a:cubicBezTo>
                    <a:pt x="104" y="137"/>
                    <a:pt x="101" y="137"/>
                    <a:pt x="96" y="136"/>
                  </a:cubicBezTo>
                  <a:cubicBezTo>
                    <a:pt x="91" y="135"/>
                    <a:pt x="87" y="134"/>
                    <a:pt x="85" y="134"/>
                  </a:cubicBezTo>
                  <a:cubicBezTo>
                    <a:pt x="79" y="134"/>
                    <a:pt x="74" y="136"/>
                    <a:pt x="70" y="137"/>
                  </a:cubicBezTo>
                  <a:cubicBezTo>
                    <a:pt x="66" y="137"/>
                    <a:pt x="63" y="133"/>
                    <a:pt x="66" y="130"/>
                  </a:cubicBezTo>
                  <a:cubicBezTo>
                    <a:pt x="70" y="127"/>
                    <a:pt x="76" y="123"/>
                    <a:pt x="76" y="116"/>
                  </a:cubicBezTo>
                  <a:cubicBezTo>
                    <a:pt x="76" y="115"/>
                    <a:pt x="76" y="115"/>
                    <a:pt x="76" y="114"/>
                  </a:cubicBezTo>
                  <a:cubicBezTo>
                    <a:pt x="63" y="113"/>
                    <a:pt x="63" y="113"/>
                    <a:pt x="63" y="113"/>
                  </a:cubicBezTo>
                  <a:cubicBezTo>
                    <a:pt x="61" y="113"/>
                    <a:pt x="59" y="111"/>
                    <a:pt x="58" y="109"/>
                  </a:cubicBezTo>
                  <a:cubicBezTo>
                    <a:pt x="58" y="106"/>
                    <a:pt x="60" y="104"/>
                    <a:pt x="63" y="104"/>
                  </a:cubicBezTo>
                  <a:cubicBezTo>
                    <a:pt x="75" y="105"/>
                    <a:pt x="75" y="105"/>
                    <a:pt x="75" y="105"/>
                  </a:cubicBezTo>
                  <a:cubicBezTo>
                    <a:pt x="75" y="103"/>
                    <a:pt x="74" y="101"/>
                    <a:pt x="73" y="99"/>
                  </a:cubicBezTo>
                  <a:cubicBezTo>
                    <a:pt x="63" y="99"/>
                    <a:pt x="63" y="99"/>
                    <a:pt x="63" y="99"/>
                  </a:cubicBezTo>
                  <a:cubicBezTo>
                    <a:pt x="60" y="99"/>
                    <a:pt x="58" y="97"/>
                    <a:pt x="58" y="94"/>
                  </a:cubicBezTo>
                  <a:cubicBezTo>
                    <a:pt x="58" y="92"/>
                    <a:pt x="60" y="89"/>
                    <a:pt x="63" y="89"/>
                  </a:cubicBezTo>
                  <a:cubicBezTo>
                    <a:pt x="71" y="89"/>
                    <a:pt x="71" y="89"/>
                    <a:pt x="71" y="89"/>
                  </a:cubicBezTo>
                  <a:cubicBezTo>
                    <a:pt x="70" y="86"/>
                    <a:pt x="70" y="83"/>
                    <a:pt x="70" y="80"/>
                  </a:cubicBezTo>
                  <a:cubicBezTo>
                    <a:pt x="71" y="73"/>
                    <a:pt x="74" y="69"/>
                    <a:pt x="78" y="65"/>
                  </a:cubicBezTo>
                  <a:cubicBezTo>
                    <a:pt x="83" y="62"/>
                    <a:pt x="89" y="61"/>
                    <a:pt x="95" y="61"/>
                  </a:cubicBezTo>
                  <a:cubicBezTo>
                    <a:pt x="101" y="62"/>
                    <a:pt x="105" y="63"/>
                    <a:pt x="109" y="67"/>
                  </a:cubicBezTo>
                  <a:cubicBezTo>
                    <a:pt x="114" y="70"/>
                    <a:pt x="116" y="75"/>
                    <a:pt x="118" y="80"/>
                  </a:cubicBezTo>
                  <a:cubicBezTo>
                    <a:pt x="117" y="83"/>
                    <a:pt x="114" y="85"/>
                    <a:pt x="110" y="81"/>
                  </a:cubicBezTo>
                  <a:cubicBezTo>
                    <a:pt x="109" y="76"/>
                    <a:pt x="108" y="74"/>
                    <a:pt x="105" y="71"/>
                  </a:cubicBezTo>
                  <a:cubicBezTo>
                    <a:pt x="102" y="69"/>
                    <a:pt x="99" y="67"/>
                    <a:pt x="95" y="67"/>
                  </a:cubicBezTo>
                  <a:cubicBezTo>
                    <a:pt x="91" y="67"/>
                    <a:pt x="88" y="68"/>
                    <a:pt x="85" y="70"/>
                  </a:cubicBezTo>
                  <a:cubicBezTo>
                    <a:pt x="83" y="72"/>
                    <a:pt x="81" y="75"/>
                    <a:pt x="81" y="78"/>
                  </a:cubicBezTo>
                  <a:cubicBezTo>
                    <a:pt x="81" y="80"/>
                    <a:pt x="82" y="84"/>
                    <a:pt x="83" y="89"/>
                  </a:cubicBezTo>
                  <a:cubicBezTo>
                    <a:pt x="97" y="89"/>
                    <a:pt x="97" y="89"/>
                    <a:pt x="97" y="89"/>
                  </a:cubicBezTo>
                  <a:cubicBezTo>
                    <a:pt x="100" y="89"/>
                    <a:pt x="102" y="91"/>
                    <a:pt x="103" y="94"/>
                  </a:cubicBezTo>
                  <a:cubicBezTo>
                    <a:pt x="103" y="96"/>
                    <a:pt x="100" y="99"/>
                    <a:pt x="97" y="99"/>
                  </a:cubicBezTo>
                  <a:cubicBezTo>
                    <a:pt x="85" y="99"/>
                    <a:pt x="85" y="99"/>
                    <a:pt x="85" y="99"/>
                  </a:cubicBezTo>
                  <a:cubicBezTo>
                    <a:pt x="86" y="101"/>
                    <a:pt x="86" y="103"/>
                    <a:pt x="86" y="105"/>
                  </a:cubicBezTo>
                  <a:cubicBezTo>
                    <a:pt x="97" y="105"/>
                    <a:pt x="97" y="105"/>
                    <a:pt x="97" y="105"/>
                  </a:cubicBezTo>
                  <a:cubicBezTo>
                    <a:pt x="100" y="105"/>
                    <a:pt x="102" y="107"/>
                    <a:pt x="102" y="109"/>
                  </a:cubicBezTo>
                  <a:cubicBezTo>
                    <a:pt x="102" y="112"/>
                    <a:pt x="100" y="114"/>
                    <a:pt x="97" y="114"/>
                  </a:cubicBezTo>
                  <a:cubicBezTo>
                    <a:pt x="87" y="114"/>
                    <a:pt x="87" y="114"/>
                    <a:pt x="87" y="114"/>
                  </a:cubicBezTo>
                  <a:cubicBezTo>
                    <a:pt x="87" y="115"/>
                    <a:pt x="87" y="116"/>
                    <a:pt x="87" y="116"/>
                  </a:cubicBezTo>
                  <a:cubicBezTo>
                    <a:pt x="86" y="121"/>
                    <a:pt x="84" y="125"/>
                    <a:pt x="80" y="129"/>
                  </a:cubicBezTo>
                  <a:cubicBezTo>
                    <a:pt x="82" y="128"/>
                    <a:pt x="83" y="128"/>
                    <a:pt x="85" y="128"/>
                  </a:cubicBezTo>
                  <a:cubicBezTo>
                    <a:pt x="88" y="128"/>
                    <a:pt x="92" y="129"/>
                    <a:pt x="96" y="129"/>
                  </a:cubicBezTo>
                  <a:cubicBezTo>
                    <a:pt x="101" y="130"/>
                    <a:pt x="105" y="130"/>
                    <a:pt x="107" y="130"/>
                  </a:cubicBezTo>
                  <a:cubicBezTo>
                    <a:pt x="109" y="129"/>
                    <a:pt x="113" y="128"/>
                    <a:pt x="116" y="126"/>
                  </a:cubicBezTo>
                  <a:cubicBezTo>
                    <a:pt x="119" y="125"/>
                    <a:pt x="121" y="127"/>
                    <a:pt x="117" y="1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3" name="Freeform 92"/>
            <p:cNvSpPr>
              <a:spLocks noEditPoints="1"/>
            </p:cNvSpPr>
            <p:nvPr/>
          </p:nvSpPr>
          <p:spPr bwMode="auto">
            <a:xfrm>
              <a:off x="2576" y="1215"/>
              <a:ext cx="179" cy="164"/>
            </a:xfrm>
            <a:custGeom>
              <a:avLst/>
              <a:gdLst>
                <a:gd name="T0" fmla="*/ 36 w 126"/>
                <a:gd name="T1" fmla="*/ 33 h 116"/>
                <a:gd name="T2" fmla="*/ 52 w 126"/>
                <a:gd name="T3" fmla="*/ 16 h 116"/>
                <a:gd name="T4" fmla="*/ 36 w 126"/>
                <a:gd name="T5" fmla="*/ 0 h 116"/>
                <a:gd name="T6" fmla="*/ 20 w 126"/>
                <a:gd name="T7" fmla="*/ 16 h 116"/>
                <a:gd name="T8" fmla="*/ 36 w 126"/>
                <a:gd name="T9" fmla="*/ 33 h 116"/>
                <a:gd name="T10" fmla="*/ 63 w 126"/>
                <a:gd name="T11" fmla="*/ 87 h 116"/>
                <a:gd name="T12" fmla="*/ 68 w 126"/>
                <a:gd name="T13" fmla="*/ 60 h 116"/>
                <a:gd name="T14" fmla="*/ 48 w 126"/>
                <a:gd name="T15" fmla="*/ 34 h 116"/>
                <a:gd name="T16" fmla="*/ 36 w 126"/>
                <a:gd name="T17" fmla="*/ 38 h 116"/>
                <a:gd name="T18" fmla="*/ 24 w 126"/>
                <a:gd name="T19" fmla="*/ 34 h 116"/>
                <a:gd name="T20" fmla="*/ 0 w 126"/>
                <a:gd name="T21" fmla="*/ 85 h 116"/>
                <a:gd name="T22" fmla="*/ 36 w 126"/>
                <a:gd name="T23" fmla="*/ 87 h 116"/>
                <a:gd name="T24" fmla="*/ 67 w 126"/>
                <a:gd name="T25" fmla="*/ 99 h 116"/>
                <a:gd name="T26" fmla="*/ 63 w 126"/>
                <a:gd name="T27" fmla="*/ 87 h 116"/>
                <a:gd name="T28" fmla="*/ 24 w 126"/>
                <a:gd name="T29" fmla="*/ 37 h 116"/>
                <a:gd name="T30" fmla="*/ 34 w 126"/>
                <a:gd name="T31" fmla="*/ 41 h 116"/>
                <a:gd name="T32" fmla="*/ 29 w 126"/>
                <a:gd name="T33" fmla="*/ 55 h 116"/>
                <a:gd name="T34" fmla="*/ 24 w 126"/>
                <a:gd name="T35" fmla="*/ 37 h 116"/>
                <a:gd name="T36" fmla="*/ 36 w 126"/>
                <a:gd name="T37" fmla="*/ 83 h 116"/>
                <a:gd name="T38" fmla="*/ 31 w 126"/>
                <a:gd name="T39" fmla="*/ 79 h 116"/>
                <a:gd name="T40" fmla="*/ 34 w 126"/>
                <a:gd name="T41" fmla="*/ 56 h 116"/>
                <a:gd name="T42" fmla="*/ 34 w 126"/>
                <a:gd name="T43" fmla="*/ 55 h 116"/>
                <a:gd name="T44" fmla="*/ 32 w 126"/>
                <a:gd name="T45" fmla="*/ 50 h 116"/>
                <a:gd name="T46" fmla="*/ 36 w 126"/>
                <a:gd name="T47" fmla="*/ 43 h 116"/>
                <a:gd name="T48" fmla="*/ 41 w 126"/>
                <a:gd name="T49" fmla="*/ 50 h 116"/>
                <a:gd name="T50" fmla="*/ 39 w 126"/>
                <a:gd name="T51" fmla="*/ 56 h 116"/>
                <a:gd name="T52" fmla="*/ 42 w 126"/>
                <a:gd name="T53" fmla="*/ 79 h 116"/>
                <a:gd name="T54" fmla="*/ 36 w 126"/>
                <a:gd name="T55" fmla="*/ 83 h 116"/>
                <a:gd name="T56" fmla="*/ 43 w 126"/>
                <a:gd name="T57" fmla="*/ 55 h 116"/>
                <a:gd name="T58" fmla="*/ 38 w 126"/>
                <a:gd name="T59" fmla="*/ 41 h 116"/>
                <a:gd name="T60" fmla="*/ 49 w 126"/>
                <a:gd name="T61" fmla="*/ 37 h 116"/>
                <a:gd name="T62" fmla="*/ 43 w 126"/>
                <a:gd name="T63" fmla="*/ 55 h 116"/>
                <a:gd name="T64" fmla="*/ 83 w 126"/>
                <a:gd name="T65" fmla="*/ 35 h 116"/>
                <a:gd name="T66" fmla="*/ 94 w 126"/>
                <a:gd name="T67" fmla="*/ 40 h 116"/>
                <a:gd name="T68" fmla="*/ 105 w 126"/>
                <a:gd name="T69" fmla="*/ 35 h 116"/>
                <a:gd name="T70" fmla="*/ 115 w 126"/>
                <a:gd name="T71" fmla="*/ 18 h 116"/>
                <a:gd name="T72" fmla="*/ 102 w 126"/>
                <a:gd name="T73" fmla="*/ 0 h 116"/>
                <a:gd name="T74" fmla="*/ 94 w 126"/>
                <a:gd name="T75" fmla="*/ 3 h 116"/>
                <a:gd name="T76" fmla="*/ 86 w 126"/>
                <a:gd name="T77" fmla="*/ 0 h 116"/>
                <a:gd name="T78" fmla="*/ 73 w 126"/>
                <a:gd name="T79" fmla="*/ 18 h 116"/>
                <a:gd name="T80" fmla="*/ 83 w 126"/>
                <a:gd name="T81" fmla="*/ 35 h 116"/>
                <a:gd name="T82" fmla="*/ 94 w 126"/>
                <a:gd name="T83" fmla="*/ 6 h 116"/>
                <a:gd name="T84" fmla="*/ 109 w 126"/>
                <a:gd name="T85" fmla="*/ 21 h 116"/>
                <a:gd name="T86" fmla="*/ 108 w 126"/>
                <a:gd name="T87" fmla="*/ 25 h 116"/>
                <a:gd name="T88" fmla="*/ 94 w 126"/>
                <a:gd name="T89" fmla="*/ 11 h 116"/>
                <a:gd name="T90" fmla="*/ 80 w 126"/>
                <a:gd name="T91" fmla="*/ 25 h 116"/>
                <a:gd name="T92" fmla="*/ 79 w 126"/>
                <a:gd name="T93" fmla="*/ 21 h 116"/>
                <a:gd name="T94" fmla="*/ 94 w 126"/>
                <a:gd name="T95" fmla="*/ 6 h 116"/>
                <a:gd name="T96" fmla="*/ 105 w 126"/>
                <a:gd name="T97" fmla="*/ 41 h 116"/>
                <a:gd name="T98" fmla="*/ 94 w 126"/>
                <a:gd name="T99" fmla="*/ 45 h 116"/>
                <a:gd name="T100" fmla="*/ 83 w 126"/>
                <a:gd name="T101" fmla="*/ 41 h 116"/>
                <a:gd name="T102" fmla="*/ 68 w 126"/>
                <a:gd name="T103" fmla="*/ 60 h 116"/>
                <a:gd name="T104" fmla="*/ 72 w 126"/>
                <a:gd name="T105" fmla="*/ 85 h 116"/>
                <a:gd name="T106" fmla="*/ 67 w 126"/>
                <a:gd name="T107" fmla="*/ 99 h 116"/>
                <a:gd name="T108" fmla="*/ 94 w 126"/>
                <a:gd name="T109" fmla="*/ 88 h 116"/>
                <a:gd name="T110" fmla="*/ 126 w 126"/>
                <a:gd name="T111" fmla="*/ 87 h 116"/>
                <a:gd name="T112" fmla="*/ 105 w 126"/>
                <a:gd name="T113" fmla="*/ 41 h 116"/>
                <a:gd name="T114" fmla="*/ 94 w 126"/>
                <a:gd name="T115" fmla="*/ 64 h 116"/>
                <a:gd name="T116" fmla="*/ 82 w 126"/>
                <a:gd name="T117" fmla="*/ 48 h 116"/>
                <a:gd name="T118" fmla="*/ 94 w 126"/>
                <a:gd name="T119" fmla="*/ 49 h 116"/>
                <a:gd name="T120" fmla="*/ 107 w 126"/>
                <a:gd name="T121" fmla="*/ 48 h 116"/>
                <a:gd name="T122" fmla="*/ 94 w 126"/>
                <a:gd name="T123" fmla="*/ 6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6" h="116">
                  <a:moveTo>
                    <a:pt x="36" y="33"/>
                  </a:moveTo>
                  <a:cubicBezTo>
                    <a:pt x="45" y="33"/>
                    <a:pt x="52" y="25"/>
                    <a:pt x="52" y="16"/>
                  </a:cubicBezTo>
                  <a:cubicBezTo>
                    <a:pt x="52" y="7"/>
                    <a:pt x="45" y="0"/>
                    <a:pt x="36" y="0"/>
                  </a:cubicBezTo>
                  <a:cubicBezTo>
                    <a:pt x="27" y="0"/>
                    <a:pt x="20" y="7"/>
                    <a:pt x="20" y="16"/>
                  </a:cubicBezTo>
                  <a:cubicBezTo>
                    <a:pt x="20" y="25"/>
                    <a:pt x="27" y="33"/>
                    <a:pt x="36" y="33"/>
                  </a:cubicBezTo>
                  <a:close/>
                  <a:moveTo>
                    <a:pt x="63" y="87"/>
                  </a:moveTo>
                  <a:cubicBezTo>
                    <a:pt x="63" y="77"/>
                    <a:pt x="64" y="68"/>
                    <a:pt x="68" y="60"/>
                  </a:cubicBezTo>
                  <a:cubicBezTo>
                    <a:pt x="64" y="48"/>
                    <a:pt x="57" y="38"/>
                    <a:pt x="48" y="34"/>
                  </a:cubicBezTo>
                  <a:cubicBezTo>
                    <a:pt x="45" y="36"/>
                    <a:pt x="41" y="38"/>
                    <a:pt x="36" y="38"/>
                  </a:cubicBezTo>
                  <a:cubicBezTo>
                    <a:pt x="31" y="38"/>
                    <a:pt x="27" y="36"/>
                    <a:pt x="24" y="34"/>
                  </a:cubicBezTo>
                  <a:cubicBezTo>
                    <a:pt x="10" y="41"/>
                    <a:pt x="0" y="62"/>
                    <a:pt x="0" y="85"/>
                  </a:cubicBezTo>
                  <a:cubicBezTo>
                    <a:pt x="0" y="116"/>
                    <a:pt x="16" y="87"/>
                    <a:pt x="36" y="87"/>
                  </a:cubicBezTo>
                  <a:cubicBezTo>
                    <a:pt x="49" y="87"/>
                    <a:pt x="61" y="99"/>
                    <a:pt x="67" y="99"/>
                  </a:cubicBezTo>
                  <a:cubicBezTo>
                    <a:pt x="64" y="99"/>
                    <a:pt x="63" y="96"/>
                    <a:pt x="63" y="87"/>
                  </a:cubicBezTo>
                  <a:close/>
                  <a:moveTo>
                    <a:pt x="24" y="37"/>
                  </a:moveTo>
                  <a:cubicBezTo>
                    <a:pt x="24" y="37"/>
                    <a:pt x="27" y="41"/>
                    <a:pt x="34" y="41"/>
                  </a:cubicBezTo>
                  <a:cubicBezTo>
                    <a:pt x="29" y="45"/>
                    <a:pt x="29" y="55"/>
                    <a:pt x="29" y="55"/>
                  </a:cubicBezTo>
                  <a:lnTo>
                    <a:pt x="24" y="37"/>
                  </a:lnTo>
                  <a:close/>
                  <a:moveTo>
                    <a:pt x="36" y="83"/>
                  </a:moveTo>
                  <a:cubicBezTo>
                    <a:pt x="31" y="79"/>
                    <a:pt x="31" y="79"/>
                    <a:pt x="31" y="79"/>
                  </a:cubicBezTo>
                  <a:cubicBezTo>
                    <a:pt x="34" y="56"/>
                    <a:pt x="34" y="56"/>
                    <a:pt x="34" y="56"/>
                  </a:cubicBezTo>
                  <a:cubicBezTo>
                    <a:pt x="34" y="55"/>
                    <a:pt x="34" y="55"/>
                    <a:pt x="34" y="55"/>
                  </a:cubicBezTo>
                  <a:cubicBezTo>
                    <a:pt x="33" y="54"/>
                    <a:pt x="32" y="52"/>
                    <a:pt x="32" y="50"/>
                  </a:cubicBezTo>
                  <a:cubicBezTo>
                    <a:pt x="32" y="46"/>
                    <a:pt x="34" y="43"/>
                    <a:pt x="36" y="43"/>
                  </a:cubicBezTo>
                  <a:cubicBezTo>
                    <a:pt x="39" y="43"/>
                    <a:pt x="41" y="46"/>
                    <a:pt x="41" y="50"/>
                  </a:cubicBezTo>
                  <a:cubicBezTo>
                    <a:pt x="41" y="53"/>
                    <a:pt x="40" y="55"/>
                    <a:pt x="39" y="56"/>
                  </a:cubicBezTo>
                  <a:cubicBezTo>
                    <a:pt x="42" y="79"/>
                    <a:pt x="42" y="79"/>
                    <a:pt x="42" y="79"/>
                  </a:cubicBezTo>
                  <a:lnTo>
                    <a:pt x="36" y="83"/>
                  </a:lnTo>
                  <a:close/>
                  <a:moveTo>
                    <a:pt x="43" y="55"/>
                  </a:moveTo>
                  <a:cubicBezTo>
                    <a:pt x="43" y="55"/>
                    <a:pt x="43" y="45"/>
                    <a:pt x="38" y="41"/>
                  </a:cubicBezTo>
                  <a:cubicBezTo>
                    <a:pt x="45" y="41"/>
                    <a:pt x="49" y="37"/>
                    <a:pt x="49" y="37"/>
                  </a:cubicBezTo>
                  <a:lnTo>
                    <a:pt x="43" y="55"/>
                  </a:lnTo>
                  <a:close/>
                  <a:moveTo>
                    <a:pt x="83" y="35"/>
                  </a:moveTo>
                  <a:cubicBezTo>
                    <a:pt x="86" y="38"/>
                    <a:pt x="90" y="40"/>
                    <a:pt x="94" y="40"/>
                  </a:cubicBezTo>
                  <a:cubicBezTo>
                    <a:pt x="99" y="40"/>
                    <a:pt x="103" y="38"/>
                    <a:pt x="105" y="35"/>
                  </a:cubicBezTo>
                  <a:cubicBezTo>
                    <a:pt x="118" y="33"/>
                    <a:pt x="116" y="26"/>
                    <a:pt x="115" y="18"/>
                  </a:cubicBezTo>
                  <a:cubicBezTo>
                    <a:pt x="113" y="10"/>
                    <a:pt x="107" y="1"/>
                    <a:pt x="102" y="0"/>
                  </a:cubicBezTo>
                  <a:cubicBezTo>
                    <a:pt x="99" y="0"/>
                    <a:pt x="96" y="1"/>
                    <a:pt x="94" y="3"/>
                  </a:cubicBezTo>
                  <a:cubicBezTo>
                    <a:pt x="92" y="1"/>
                    <a:pt x="89" y="0"/>
                    <a:pt x="86" y="0"/>
                  </a:cubicBezTo>
                  <a:cubicBezTo>
                    <a:pt x="81" y="1"/>
                    <a:pt x="75" y="10"/>
                    <a:pt x="73" y="18"/>
                  </a:cubicBezTo>
                  <a:cubicBezTo>
                    <a:pt x="72" y="26"/>
                    <a:pt x="70" y="33"/>
                    <a:pt x="83" y="35"/>
                  </a:cubicBezTo>
                  <a:close/>
                  <a:moveTo>
                    <a:pt x="94" y="6"/>
                  </a:moveTo>
                  <a:cubicBezTo>
                    <a:pt x="102" y="6"/>
                    <a:pt x="109" y="13"/>
                    <a:pt x="109" y="21"/>
                  </a:cubicBezTo>
                  <a:cubicBezTo>
                    <a:pt x="109" y="22"/>
                    <a:pt x="109" y="24"/>
                    <a:pt x="108" y="25"/>
                  </a:cubicBezTo>
                  <a:cubicBezTo>
                    <a:pt x="108" y="17"/>
                    <a:pt x="102" y="11"/>
                    <a:pt x="94" y="11"/>
                  </a:cubicBezTo>
                  <a:cubicBezTo>
                    <a:pt x="86" y="11"/>
                    <a:pt x="80" y="17"/>
                    <a:pt x="80" y="25"/>
                  </a:cubicBezTo>
                  <a:cubicBezTo>
                    <a:pt x="79" y="24"/>
                    <a:pt x="79" y="22"/>
                    <a:pt x="79" y="21"/>
                  </a:cubicBezTo>
                  <a:cubicBezTo>
                    <a:pt x="79" y="13"/>
                    <a:pt x="86" y="6"/>
                    <a:pt x="94" y="6"/>
                  </a:cubicBezTo>
                  <a:close/>
                  <a:moveTo>
                    <a:pt x="105" y="41"/>
                  </a:moveTo>
                  <a:cubicBezTo>
                    <a:pt x="102" y="44"/>
                    <a:pt x="98" y="45"/>
                    <a:pt x="94" y="45"/>
                  </a:cubicBezTo>
                  <a:cubicBezTo>
                    <a:pt x="90" y="45"/>
                    <a:pt x="86" y="44"/>
                    <a:pt x="83" y="41"/>
                  </a:cubicBezTo>
                  <a:cubicBezTo>
                    <a:pt x="77" y="45"/>
                    <a:pt x="72" y="51"/>
                    <a:pt x="68" y="60"/>
                  </a:cubicBezTo>
                  <a:cubicBezTo>
                    <a:pt x="70" y="68"/>
                    <a:pt x="72" y="76"/>
                    <a:pt x="72" y="85"/>
                  </a:cubicBezTo>
                  <a:cubicBezTo>
                    <a:pt x="72" y="96"/>
                    <a:pt x="70" y="99"/>
                    <a:pt x="67" y="99"/>
                  </a:cubicBezTo>
                  <a:cubicBezTo>
                    <a:pt x="72" y="100"/>
                    <a:pt x="83" y="88"/>
                    <a:pt x="94" y="88"/>
                  </a:cubicBezTo>
                  <a:cubicBezTo>
                    <a:pt x="112" y="88"/>
                    <a:pt x="126" y="114"/>
                    <a:pt x="126" y="87"/>
                  </a:cubicBezTo>
                  <a:cubicBezTo>
                    <a:pt x="126" y="66"/>
                    <a:pt x="117" y="48"/>
                    <a:pt x="105" y="41"/>
                  </a:cubicBezTo>
                  <a:close/>
                  <a:moveTo>
                    <a:pt x="94" y="64"/>
                  </a:moveTo>
                  <a:cubicBezTo>
                    <a:pt x="94" y="64"/>
                    <a:pt x="82" y="57"/>
                    <a:pt x="82" y="48"/>
                  </a:cubicBezTo>
                  <a:cubicBezTo>
                    <a:pt x="83" y="42"/>
                    <a:pt x="87" y="49"/>
                    <a:pt x="94" y="49"/>
                  </a:cubicBezTo>
                  <a:cubicBezTo>
                    <a:pt x="101" y="49"/>
                    <a:pt x="105" y="42"/>
                    <a:pt x="107" y="48"/>
                  </a:cubicBezTo>
                  <a:cubicBezTo>
                    <a:pt x="107" y="57"/>
                    <a:pt x="94" y="64"/>
                    <a:pt x="94"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4" name="Freeform 93"/>
            <p:cNvSpPr/>
            <p:nvPr/>
          </p:nvSpPr>
          <p:spPr bwMode="auto">
            <a:xfrm>
              <a:off x="2605" y="1161"/>
              <a:ext cx="119" cy="5"/>
            </a:xfrm>
            <a:custGeom>
              <a:avLst/>
              <a:gdLst>
                <a:gd name="T0" fmla="*/ 82 w 84"/>
                <a:gd name="T1" fmla="*/ 4 h 4"/>
                <a:gd name="T2" fmla="*/ 2 w 84"/>
                <a:gd name="T3" fmla="*/ 4 h 4"/>
                <a:gd name="T4" fmla="*/ 0 w 84"/>
                <a:gd name="T5" fmla="*/ 2 h 4"/>
                <a:gd name="T6" fmla="*/ 2 w 84"/>
                <a:gd name="T7" fmla="*/ 0 h 4"/>
                <a:gd name="T8" fmla="*/ 82 w 84"/>
                <a:gd name="T9" fmla="*/ 0 h 4"/>
                <a:gd name="T10" fmla="*/ 84 w 84"/>
                <a:gd name="T11" fmla="*/ 2 h 4"/>
                <a:gd name="T12" fmla="*/ 82 w 8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84" h="4">
                  <a:moveTo>
                    <a:pt x="82" y="4"/>
                  </a:moveTo>
                  <a:cubicBezTo>
                    <a:pt x="2" y="4"/>
                    <a:pt x="2" y="4"/>
                    <a:pt x="2" y="4"/>
                  </a:cubicBezTo>
                  <a:cubicBezTo>
                    <a:pt x="1" y="4"/>
                    <a:pt x="0" y="3"/>
                    <a:pt x="0" y="2"/>
                  </a:cubicBezTo>
                  <a:cubicBezTo>
                    <a:pt x="0" y="1"/>
                    <a:pt x="1" y="0"/>
                    <a:pt x="2" y="0"/>
                  </a:cubicBezTo>
                  <a:cubicBezTo>
                    <a:pt x="82" y="0"/>
                    <a:pt x="82" y="0"/>
                    <a:pt x="82" y="0"/>
                  </a:cubicBezTo>
                  <a:cubicBezTo>
                    <a:pt x="83" y="0"/>
                    <a:pt x="84" y="1"/>
                    <a:pt x="84" y="2"/>
                  </a:cubicBezTo>
                  <a:cubicBezTo>
                    <a:pt x="84" y="3"/>
                    <a:pt x="83" y="4"/>
                    <a:pt x="8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5" name="Freeform 94"/>
            <p:cNvSpPr>
              <a:spLocks noEditPoints="1"/>
            </p:cNvSpPr>
            <p:nvPr/>
          </p:nvSpPr>
          <p:spPr bwMode="auto">
            <a:xfrm>
              <a:off x="2566" y="1097"/>
              <a:ext cx="206" cy="98"/>
            </a:xfrm>
            <a:custGeom>
              <a:avLst/>
              <a:gdLst>
                <a:gd name="T0" fmla="*/ 104 w 145"/>
                <a:gd name="T1" fmla="*/ 8 h 69"/>
                <a:gd name="T2" fmla="*/ 63 w 145"/>
                <a:gd name="T3" fmla="*/ 0 h 69"/>
                <a:gd name="T4" fmla="*/ 14 w 145"/>
                <a:gd name="T5" fmla="*/ 18 h 69"/>
                <a:gd name="T6" fmla="*/ 15 w 145"/>
                <a:gd name="T7" fmla="*/ 20 h 69"/>
                <a:gd name="T8" fmla="*/ 0 w 145"/>
                <a:gd name="T9" fmla="*/ 41 h 69"/>
                <a:gd name="T10" fmla="*/ 46 w 145"/>
                <a:gd name="T11" fmla="*/ 69 h 69"/>
                <a:gd name="T12" fmla="*/ 70 w 145"/>
                <a:gd name="T13" fmla="*/ 66 h 69"/>
                <a:gd name="T14" fmla="*/ 94 w 145"/>
                <a:gd name="T15" fmla="*/ 69 h 69"/>
                <a:gd name="T16" fmla="*/ 145 w 145"/>
                <a:gd name="T17" fmla="*/ 38 h 69"/>
                <a:gd name="T18" fmla="*/ 104 w 145"/>
                <a:gd name="T19" fmla="*/ 8 h 69"/>
                <a:gd name="T20" fmla="*/ 27 w 145"/>
                <a:gd name="T21" fmla="*/ 20 h 69"/>
                <a:gd name="T22" fmla="*/ 50 w 145"/>
                <a:gd name="T23" fmla="*/ 20 h 69"/>
                <a:gd name="T24" fmla="*/ 50 w 145"/>
                <a:gd name="T25" fmla="*/ 22 h 69"/>
                <a:gd name="T26" fmla="*/ 50 w 145"/>
                <a:gd name="T27" fmla="*/ 23 h 69"/>
                <a:gd name="T28" fmla="*/ 27 w 145"/>
                <a:gd name="T29" fmla="*/ 23 h 69"/>
                <a:gd name="T30" fmla="*/ 27 w 145"/>
                <a:gd name="T31" fmla="*/ 22 h 69"/>
                <a:gd name="T32" fmla="*/ 27 w 145"/>
                <a:gd name="T33" fmla="*/ 20 h 69"/>
                <a:gd name="T34" fmla="*/ 109 w 145"/>
                <a:gd name="T35" fmla="*/ 42 h 69"/>
                <a:gd name="T36" fmla="*/ 29 w 145"/>
                <a:gd name="T37" fmla="*/ 42 h 69"/>
                <a:gd name="T38" fmla="*/ 27 w 145"/>
                <a:gd name="T39" fmla="*/ 41 h 69"/>
                <a:gd name="T40" fmla="*/ 29 w 145"/>
                <a:gd name="T41" fmla="*/ 39 h 69"/>
                <a:gd name="T42" fmla="*/ 109 w 145"/>
                <a:gd name="T43" fmla="*/ 39 h 69"/>
                <a:gd name="T44" fmla="*/ 111 w 145"/>
                <a:gd name="T45" fmla="*/ 41 h 69"/>
                <a:gd name="T46" fmla="*/ 109 w 145"/>
                <a:gd name="T47" fmla="*/ 42 h 69"/>
                <a:gd name="T48" fmla="*/ 109 w 145"/>
                <a:gd name="T49" fmla="*/ 36 h 69"/>
                <a:gd name="T50" fmla="*/ 29 w 145"/>
                <a:gd name="T51" fmla="*/ 36 h 69"/>
                <a:gd name="T52" fmla="*/ 27 w 145"/>
                <a:gd name="T53" fmla="*/ 35 h 69"/>
                <a:gd name="T54" fmla="*/ 29 w 145"/>
                <a:gd name="T55" fmla="*/ 33 h 69"/>
                <a:gd name="T56" fmla="*/ 109 w 145"/>
                <a:gd name="T57" fmla="*/ 33 h 69"/>
                <a:gd name="T58" fmla="*/ 111 w 145"/>
                <a:gd name="T59" fmla="*/ 35 h 69"/>
                <a:gd name="T60" fmla="*/ 109 w 145"/>
                <a:gd name="T61" fmla="*/ 36 h 69"/>
                <a:gd name="T62" fmla="*/ 109 w 145"/>
                <a:gd name="T63" fmla="*/ 30 h 69"/>
                <a:gd name="T64" fmla="*/ 29 w 145"/>
                <a:gd name="T65" fmla="*/ 30 h 69"/>
                <a:gd name="T66" fmla="*/ 27 w 145"/>
                <a:gd name="T67" fmla="*/ 28 h 69"/>
                <a:gd name="T68" fmla="*/ 29 w 145"/>
                <a:gd name="T69" fmla="*/ 27 h 69"/>
                <a:gd name="T70" fmla="*/ 109 w 145"/>
                <a:gd name="T71" fmla="*/ 27 h 69"/>
                <a:gd name="T72" fmla="*/ 111 w 145"/>
                <a:gd name="T73" fmla="*/ 28 h 69"/>
                <a:gd name="T74" fmla="*/ 109 w 145"/>
                <a:gd name="T75" fmla="*/ 3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5" h="69">
                  <a:moveTo>
                    <a:pt x="104" y="8"/>
                  </a:moveTo>
                  <a:cubicBezTo>
                    <a:pt x="95" y="3"/>
                    <a:pt x="80" y="0"/>
                    <a:pt x="63" y="0"/>
                  </a:cubicBezTo>
                  <a:cubicBezTo>
                    <a:pt x="36" y="0"/>
                    <a:pt x="14" y="8"/>
                    <a:pt x="14" y="18"/>
                  </a:cubicBezTo>
                  <a:cubicBezTo>
                    <a:pt x="14" y="18"/>
                    <a:pt x="14" y="19"/>
                    <a:pt x="15" y="20"/>
                  </a:cubicBezTo>
                  <a:cubicBezTo>
                    <a:pt x="6" y="25"/>
                    <a:pt x="0" y="33"/>
                    <a:pt x="0" y="41"/>
                  </a:cubicBezTo>
                  <a:cubicBezTo>
                    <a:pt x="0" y="57"/>
                    <a:pt x="21" y="69"/>
                    <a:pt x="46" y="69"/>
                  </a:cubicBezTo>
                  <a:cubicBezTo>
                    <a:pt x="55" y="69"/>
                    <a:pt x="63" y="68"/>
                    <a:pt x="70" y="66"/>
                  </a:cubicBezTo>
                  <a:cubicBezTo>
                    <a:pt x="77" y="68"/>
                    <a:pt x="85" y="69"/>
                    <a:pt x="94" y="69"/>
                  </a:cubicBezTo>
                  <a:cubicBezTo>
                    <a:pt x="122" y="69"/>
                    <a:pt x="145" y="55"/>
                    <a:pt x="145" y="38"/>
                  </a:cubicBezTo>
                  <a:cubicBezTo>
                    <a:pt x="145" y="23"/>
                    <a:pt x="128" y="11"/>
                    <a:pt x="104" y="8"/>
                  </a:cubicBezTo>
                  <a:close/>
                  <a:moveTo>
                    <a:pt x="27" y="20"/>
                  </a:moveTo>
                  <a:cubicBezTo>
                    <a:pt x="50" y="20"/>
                    <a:pt x="50" y="20"/>
                    <a:pt x="50" y="20"/>
                  </a:cubicBezTo>
                  <a:cubicBezTo>
                    <a:pt x="50" y="20"/>
                    <a:pt x="50" y="21"/>
                    <a:pt x="50" y="22"/>
                  </a:cubicBezTo>
                  <a:cubicBezTo>
                    <a:pt x="50" y="23"/>
                    <a:pt x="50" y="23"/>
                    <a:pt x="50" y="23"/>
                  </a:cubicBezTo>
                  <a:cubicBezTo>
                    <a:pt x="27" y="23"/>
                    <a:pt x="27" y="23"/>
                    <a:pt x="27" y="23"/>
                  </a:cubicBezTo>
                  <a:cubicBezTo>
                    <a:pt x="27" y="23"/>
                    <a:pt x="27" y="23"/>
                    <a:pt x="27" y="22"/>
                  </a:cubicBezTo>
                  <a:cubicBezTo>
                    <a:pt x="27" y="21"/>
                    <a:pt x="27" y="20"/>
                    <a:pt x="27" y="20"/>
                  </a:cubicBezTo>
                  <a:close/>
                  <a:moveTo>
                    <a:pt x="109" y="42"/>
                  </a:moveTo>
                  <a:cubicBezTo>
                    <a:pt x="29" y="42"/>
                    <a:pt x="29" y="42"/>
                    <a:pt x="29" y="42"/>
                  </a:cubicBezTo>
                  <a:cubicBezTo>
                    <a:pt x="28" y="42"/>
                    <a:pt x="27" y="42"/>
                    <a:pt x="27" y="41"/>
                  </a:cubicBezTo>
                  <a:cubicBezTo>
                    <a:pt x="27" y="40"/>
                    <a:pt x="28" y="39"/>
                    <a:pt x="29" y="39"/>
                  </a:cubicBezTo>
                  <a:cubicBezTo>
                    <a:pt x="109" y="39"/>
                    <a:pt x="109" y="39"/>
                    <a:pt x="109" y="39"/>
                  </a:cubicBezTo>
                  <a:cubicBezTo>
                    <a:pt x="110" y="39"/>
                    <a:pt x="111" y="40"/>
                    <a:pt x="111" y="41"/>
                  </a:cubicBezTo>
                  <a:cubicBezTo>
                    <a:pt x="111" y="42"/>
                    <a:pt x="110" y="42"/>
                    <a:pt x="109" y="42"/>
                  </a:cubicBezTo>
                  <a:close/>
                  <a:moveTo>
                    <a:pt x="109" y="36"/>
                  </a:moveTo>
                  <a:cubicBezTo>
                    <a:pt x="29" y="36"/>
                    <a:pt x="29" y="36"/>
                    <a:pt x="29" y="36"/>
                  </a:cubicBezTo>
                  <a:cubicBezTo>
                    <a:pt x="28" y="36"/>
                    <a:pt x="27" y="35"/>
                    <a:pt x="27" y="35"/>
                  </a:cubicBezTo>
                  <a:cubicBezTo>
                    <a:pt x="27" y="34"/>
                    <a:pt x="28" y="33"/>
                    <a:pt x="29" y="33"/>
                  </a:cubicBezTo>
                  <a:cubicBezTo>
                    <a:pt x="109" y="33"/>
                    <a:pt x="109" y="33"/>
                    <a:pt x="109" y="33"/>
                  </a:cubicBezTo>
                  <a:cubicBezTo>
                    <a:pt x="110" y="33"/>
                    <a:pt x="111" y="34"/>
                    <a:pt x="111" y="35"/>
                  </a:cubicBezTo>
                  <a:cubicBezTo>
                    <a:pt x="111" y="35"/>
                    <a:pt x="110" y="36"/>
                    <a:pt x="109" y="36"/>
                  </a:cubicBezTo>
                  <a:close/>
                  <a:moveTo>
                    <a:pt x="109" y="30"/>
                  </a:moveTo>
                  <a:cubicBezTo>
                    <a:pt x="29" y="30"/>
                    <a:pt x="29" y="30"/>
                    <a:pt x="29" y="30"/>
                  </a:cubicBezTo>
                  <a:cubicBezTo>
                    <a:pt x="28" y="30"/>
                    <a:pt x="27" y="29"/>
                    <a:pt x="27" y="28"/>
                  </a:cubicBezTo>
                  <a:cubicBezTo>
                    <a:pt x="27" y="27"/>
                    <a:pt x="28" y="27"/>
                    <a:pt x="29" y="27"/>
                  </a:cubicBezTo>
                  <a:cubicBezTo>
                    <a:pt x="109" y="27"/>
                    <a:pt x="109" y="27"/>
                    <a:pt x="109" y="27"/>
                  </a:cubicBezTo>
                  <a:cubicBezTo>
                    <a:pt x="110" y="27"/>
                    <a:pt x="111" y="27"/>
                    <a:pt x="111" y="28"/>
                  </a:cubicBezTo>
                  <a:cubicBezTo>
                    <a:pt x="111" y="29"/>
                    <a:pt x="110" y="30"/>
                    <a:pt x="10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6" name="Oval 95"/>
            <p:cNvSpPr>
              <a:spLocks noChangeArrowheads="1"/>
            </p:cNvSpPr>
            <p:nvPr/>
          </p:nvSpPr>
          <p:spPr bwMode="auto">
            <a:xfrm>
              <a:off x="2573" y="1223"/>
              <a:ext cx="23" cy="1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7" name="Oval 96"/>
            <p:cNvSpPr>
              <a:spLocks noChangeArrowheads="1"/>
            </p:cNvSpPr>
            <p:nvPr/>
          </p:nvSpPr>
          <p:spPr bwMode="auto">
            <a:xfrm>
              <a:off x="2549" y="1188"/>
              <a:ext cx="47" cy="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8" name="Oval 97"/>
            <p:cNvSpPr>
              <a:spLocks noChangeArrowheads="1"/>
            </p:cNvSpPr>
            <p:nvPr/>
          </p:nvSpPr>
          <p:spPr bwMode="auto">
            <a:xfrm>
              <a:off x="2752" y="1223"/>
              <a:ext cx="23" cy="1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9" name="Oval 98"/>
            <p:cNvSpPr>
              <a:spLocks noChangeArrowheads="1"/>
            </p:cNvSpPr>
            <p:nvPr/>
          </p:nvSpPr>
          <p:spPr bwMode="auto">
            <a:xfrm>
              <a:off x="2752" y="1188"/>
              <a:ext cx="47" cy="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0" name="Freeform 99"/>
            <p:cNvSpPr/>
            <p:nvPr/>
          </p:nvSpPr>
          <p:spPr bwMode="auto">
            <a:xfrm>
              <a:off x="2944" y="1114"/>
              <a:ext cx="244" cy="65"/>
            </a:xfrm>
            <a:custGeom>
              <a:avLst/>
              <a:gdLst>
                <a:gd name="T0" fmla="*/ 122 w 244"/>
                <a:gd name="T1" fmla="*/ 0 h 65"/>
                <a:gd name="T2" fmla="*/ 183 w 244"/>
                <a:gd name="T3" fmla="*/ 32 h 65"/>
                <a:gd name="T4" fmla="*/ 244 w 244"/>
                <a:gd name="T5" fmla="*/ 65 h 65"/>
                <a:gd name="T6" fmla="*/ 122 w 244"/>
                <a:gd name="T7" fmla="*/ 65 h 65"/>
                <a:gd name="T8" fmla="*/ 0 w 244"/>
                <a:gd name="T9" fmla="*/ 65 h 65"/>
                <a:gd name="T10" fmla="*/ 61 w 244"/>
                <a:gd name="T11" fmla="*/ 32 h 65"/>
                <a:gd name="T12" fmla="*/ 122 w 244"/>
                <a:gd name="T13" fmla="*/ 0 h 65"/>
              </a:gdLst>
              <a:ahLst/>
              <a:cxnLst>
                <a:cxn ang="0">
                  <a:pos x="T0" y="T1"/>
                </a:cxn>
                <a:cxn ang="0">
                  <a:pos x="T2" y="T3"/>
                </a:cxn>
                <a:cxn ang="0">
                  <a:pos x="T4" y="T5"/>
                </a:cxn>
                <a:cxn ang="0">
                  <a:pos x="T6" y="T7"/>
                </a:cxn>
                <a:cxn ang="0">
                  <a:pos x="T8" y="T9"/>
                </a:cxn>
                <a:cxn ang="0">
                  <a:pos x="T10" y="T11"/>
                </a:cxn>
                <a:cxn ang="0">
                  <a:pos x="T12" y="T13"/>
                </a:cxn>
              </a:cxnLst>
              <a:rect l="0" t="0" r="r" b="b"/>
              <a:pathLst>
                <a:path w="244" h="65">
                  <a:moveTo>
                    <a:pt x="122" y="0"/>
                  </a:moveTo>
                  <a:lnTo>
                    <a:pt x="183" y="32"/>
                  </a:lnTo>
                  <a:lnTo>
                    <a:pt x="244" y="65"/>
                  </a:lnTo>
                  <a:lnTo>
                    <a:pt x="122" y="65"/>
                  </a:lnTo>
                  <a:lnTo>
                    <a:pt x="0" y="65"/>
                  </a:lnTo>
                  <a:lnTo>
                    <a:pt x="61" y="32"/>
                  </a:lnTo>
                  <a:lnTo>
                    <a:pt x="1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1" name="Freeform 100"/>
            <p:cNvSpPr/>
            <p:nvPr/>
          </p:nvSpPr>
          <p:spPr bwMode="auto">
            <a:xfrm>
              <a:off x="2974" y="1188"/>
              <a:ext cx="24" cy="125"/>
            </a:xfrm>
            <a:custGeom>
              <a:avLst/>
              <a:gdLst>
                <a:gd name="T0" fmla="*/ 17 w 17"/>
                <a:gd name="T1" fmla="*/ 84 h 88"/>
                <a:gd name="T2" fmla="*/ 14 w 17"/>
                <a:gd name="T3" fmla="*/ 88 h 88"/>
                <a:gd name="T4" fmla="*/ 3 w 17"/>
                <a:gd name="T5" fmla="*/ 88 h 88"/>
                <a:gd name="T6" fmla="*/ 0 w 17"/>
                <a:gd name="T7" fmla="*/ 84 h 88"/>
                <a:gd name="T8" fmla="*/ 0 w 17"/>
                <a:gd name="T9" fmla="*/ 4 h 88"/>
                <a:gd name="T10" fmla="*/ 3 w 17"/>
                <a:gd name="T11" fmla="*/ 0 h 88"/>
                <a:gd name="T12" fmla="*/ 14 w 17"/>
                <a:gd name="T13" fmla="*/ 0 h 88"/>
                <a:gd name="T14" fmla="*/ 17 w 17"/>
                <a:gd name="T15" fmla="*/ 4 h 88"/>
                <a:gd name="T16" fmla="*/ 17 w 17"/>
                <a:gd name="T17" fmla="*/ 8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8">
                  <a:moveTo>
                    <a:pt x="17" y="84"/>
                  </a:moveTo>
                  <a:cubicBezTo>
                    <a:pt x="17" y="86"/>
                    <a:pt x="16" y="88"/>
                    <a:pt x="14" y="88"/>
                  </a:cubicBezTo>
                  <a:cubicBezTo>
                    <a:pt x="3" y="88"/>
                    <a:pt x="3" y="88"/>
                    <a:pt x="3" y="88"/>
                  </a:cubicBezTo>
                  <a:cubicBezTo>
                    <a:pt x="2" y="88"/>
                    <a:pt x="0" y="86"/>
                    <a:pt x="0" y="84"/>
                  </a:cubicBezTo>
                  <a:cubicBezTo>
                    <a:pt x="0" y="4"/>
                    <a:pt x="0" y="4"/>
                    <a:pt x="0" y="4"/>
                  </a:cubicBezTo>
                  <a:cubicBezTo>
                    <a:pt x="0" y="2"/>
                    <a:pt x="2" y="0"/>
                    <a:pt x="3" y="0"/>
                  </a:cubicBezTo>
                  <a:cubicBezTo>
                    <a:pt x="14" y="0"/>
                    <a:pt x="14" y="0"/>
                    <a:pt x="14" y="0"/>
                  </a:cubicBezTo>
                  <a:cubicBezTo>
                    <a:pt x="16" y="0"/>
                    <a:pt x="17" y="2"/>
                    <a:pt x="17" y="4"/>
                  </a:cubicBezTo>
                  <a:lnTo>
                    <a:pt x="17" y="8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2" name="Freeform 101"/>
            <p:cNvSpPr/>
            <p:nvPr/>
          </p:nvSpPr>
          <p:spPr bwMode="auto">
            <a:xfrm>
              <a:off x="2962" y="1183"/>
              <a:ext cx="47" cy="13"/>
            </a:xfrm>
            <a:custGeom>
              <a:avLst/>
              <a:gdLst>
                <a:gd name="T0" fmla="*/ 33 w 33"/>
                <a:gd name="T1" fmla="*/ 7 h 9"/>
                <a:gd name="T2" fmla="*/ 31 w 33"/>
                <a:gd name="T3" fmla="*/ 9 h 9"/>
                <a:gd name="T4" fmla="*/ 2 w 33"/>
                <a:gd name="T5" fmla="*/ 9 h 9"/>
                <a:gd name="T6" fmla="*/ 0 w 33"/>
                <a:gd name="T7" fmla="*/ 7 h 9"/>
                <a:gd name="T8" fmla="*/ 0 w 33"/>
                <a:gd name="T9" fmla="*/ 3 h 9"/>
                <a:gd name="T10" fmla="*/ 2 w 33"/>
                <a:gd name="T11" fmla="*/ 0 h 9"/>
                <a:gd name="T12" fmla="*/ 31 w 33"/>
                <a:gd name="T13" fmla="*/ 0 h 9"/>
                <a:gd name="T14" fmla="*/ 33 w 33"/>
                <a:gd name="T15" fmla="*/ 3 h 9"/>
                <a:gd name="T16" fmla="*/ 33 w 33"/>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9">
                  <a:moveTo>
                    <a:pt x="33" y="7"/>
                  </a:moveTo>
                  <a:cubicBezTo>
                    <a:pt x="33" y="8"/>
                    <a:pt x="32" y="9"/>
                    <a:pt x="31" y="9"/>
                  </a:cubicBezTo>
                  <a:cubicBezTo>
                    <a:pt x="2" y="9"/>
                    <a:pt x="2" y="9"/>
                    <a:pt x="2" y="9"/>
                  </a:cubicBezTo>
                  <a:cubicBezTo>
                    <a:pt x="1" y="9"/>
                    <a:pt x="0" y="8"/>
                    <a:pt x="0" y="7"/>
                  </a:cubicBezTo>
                  <a:cubicBezTo>
                    <a:pt x="0" y="3"/>
                    <a:pt x="0" y="3"/>
                    <a:pt x="0" y="3"/>
                  </a:cubicBezTo>
                  <a:cubicBezTo>
                    <a:pt x="0" y="1"/>
                    <a:pt x="1" y="0"/>
                    <a:pt x="2" y="0"/>
                  </a:cubicBezTo>
                  <a:cubicBezTo>
                    <a:pt x="31" y="0"/>
                    <a:pt x="31" y="0"/>
                    <a:pt x="31" y="0"/>
                  </a:cubicBezTo>
                  <a:cubicBezTo>
                    <a:pt x="32" y="0"/>
                    <a:pt x="33" y="1"/>
                    <a:pt x="33" y="3"/>
                  </a:cubicBezTo>
                  <a:lnTo>
                    <a:pt x="33"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3" name="Oval 102"/>
            <p:cNvSpPr>
              <a:spLocks noChangeArrowheads="1"/>
            </p:cNvSpPr>
            <p:nvPr/>
          </p:nvSpPr>
          <p:spPr bwMode="auto">
            <a:xfrm>
              <a:off x="2955" y="1183"/>
              <a:ext cx="22" cy="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4" name="Oval 103"/>
            <p:cNvSpPr>
              <a:spLocks noChangeArrowheads="1"/>
            </p:cNvSpPr>
            <p:nvPr/>
          </p:nvSpPr>
          <p:spPr bwMode="auto">
            <a:xfrm>
              <a:off x="2995" y="1183"/>
              <a:ext cx="21" cy="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5" name="Freeform 104"/>
            <p:cNvSpPr/>
            <p:nvPr/>
          </p:nvSpPr>
          <p:spPr bwMode="auto">
            <a:xfrm>
              <a:off x="3053" y="1188"/>
              <a:ext cx="26" cy="125"/>
            </a:xfrm>
            <a:custGeom>
              <a:avLst/>
              <a:gdLst>
                <a:gd name="T0" fmla="*/ 18 w 18"/>
                <a:gd name="T1" fmla="*/ 84 h 88"/>
                <a:gd name="T2" fmla="*/ 14 w 18"/>
                <a:gd name="T3" fmla="*/ 88 h 88"/>
                <a:gd name="T4" fmla="*/ 4 w 18"/>
                <a:gd name="T5" fmla="*/ 88 h 88"/>
                <a:gd name="T6" fmla="*/ 0 w 18"/>
                <a:gd name="T7" fmla="*/ 84 h 88"/>
                <a:gd name="T8" fmla="*/ 0 w 18"/>
                <a:gd name="T9" fmla="*/ 4 h 88"/>
                <a:gd name="T10" fmla="*/ 4 w 18"/>
                <a:gd name="T11" fmla="*/ 0 h 88"/>
                <a:gd name="T12" fmla="*/ 14 w 18"/>
                <a:gd name="T13" fmla="*/ 0 h 88"/>
                <a:gd name="T14" fmla="*/ 18 w 18"/>
                <a:gd name="T15" fmla="*/ 4 h 88"/>
                <a:gd name="T16" fmla="*/ 18 w 18"/>
                <a:gd name="T17" fmla="*/ 8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88">
                  <a:moveTo>
                    <a:pt x="18" y="84"/>
                  </a:moveTo>
                  <a:cubicBezTo>
                    <a:pt x="18" y="86"/>
                    <a:pt x="16" y="88"/>
                    <a:pt x="14" y="88"/>
                  </a:cubicBezTo>
                  <a:cubicBezTo>
                    <a:pt x="4" y="88"/>
                    <a:pt x="4" y="88"/>
                    <a:pt x="4" y="88"/>
                  </a:cubicBezTo>
                  <a:cubicBezTo>
                    <a:pt x="2" y="88"/>
                    <a:pt x="0" y="86"/>
                    <a:pt x="0" y="84"/>
                  </a:cubicBezTo>
                  <a:cubicBezTo>
                    <a:pt x="0" y="4"/>
                    <a:pt x="0" y="4"/>
                    <a:pt x="0" y="4"/>
                  </a:cubicBezTo>
                  <a:cubicBezTo>
                    <a:pt x="0" y="2"/>
                    <a:pt x="2" y="0"/>
                    <a:pt x="4" y="0"/>
                  </a:cubicBezTo>
                  <a:cubicBezTo>
                    <a:pt x="14" y="0"/>
                    <a:pt x="14" y="0"/>
                    <a:pt x="14" y="0"/>
                  </a:cubicBezTo>
                  <a:cubicBezTo>
                    <a:pt x="16" y="0"/>
                    <a:pt x="18" y="2"/>
                    <a:pt x="18" y="4"/>
                  </a:cubicBezTo>
                  <a:lnTo>
                    <a:pt x="18" y="8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6" name="Freeform 105"/>
            <p:cNvSpPr/>
            <p:nvPr/>
          </p:nvSpPr>
          <p:spPr bwMode="auto">
            <a:xfrm>
              <a:off x="3043" y="1183"/>
              <a:ext cx="46" cy="13"/>
            </a:xfrm>
            <a:custGeom>
              <a:avLst/>
              <a:gdLst>
                <a:gd name="T0" fmla="*/ 32 w 32"/>
                <a:gd name="T1" fmla="*/ 7 h 9"/>
                <a:gd name="T2" fmla="*/ 30 w 32"/>
                <a:gd name="T3" fmla="*/ 9 h 9"/>
                <a:gd name="T4" fmla="*/ 2 w 32"/>
                <a:gd name="T5" fmla="*/ 9 h 9"/>
                <a:gd name="T6" fmla="*/ 0 w 32"/>
                <a:gd name="T7" fmla="*/ 7 h 9"/>
                <a:gd name="T8" fmla="*/ 0 w 32"/>
                <a:gd name="T9" fmla="*/ 3 h 9"/>
                <a:gd name="T10" fmla="*/ 2 w 32"/>
                <a:gd name="T11" fmla="*/ 0 h 9"/>
                <a:gd name="T12" fmla="*/ 30 w 32"/>
                <a:gd name="T13" fmla="*/ 0 h 9"/>
                <a:gd name="T14" fmla="*/ 32 w 32"/>
                <a:gd name="T15" fmla="*/ 3 h 9"/>
                <a:gd name="T16" fmla="*/ 32 w 32"/>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9">
                  <a:moveTo>
                    <a:pt x="32" y="7"/>
                  </a:moveTo>
                  <a:cubicBezTo>
                    <a:pt x="32" y="8"/>
                    <a:pt x="31" y="9"/>
                    <a:pt x="30" y="9"/>
                  </a:cubicBezTo>
                  <a:cubicBezTo>
                    <a:pt x="2" y="9"/>
                    <a:pt x="2" y="9"/>
                    <a:pt x="2" y="9"/>
                  </a:cubicBezTo>
                  <a:cubicBezTo>
                    <a:pt x="1" y="9"/>
                    <a:pt x="0" y="8"/>
                    <a:pt x="0" y="7"/>
                  </a:cubicBezTo>
                  <a:cubicBezTo>
                    <a:pt x="0" y="3"/>
                    <a:pt x="0" y="3"/>
                    <a:pt x="0" y="3"/>
                  </a:cubicBezTo>
                  <a:cubicBezTo>
                    <a:pt x="0" y="1"/>
                    <a:pt x="1" y="0"/>
                    <a:pt x="2" y="0"/>
                  </a:cubicBezTo>
                  <a:cubicBezTo>
                    <a:pt x="30" y="0"/>
                    <a:pt x="30" y="0"/>
                    <a:pt x="30" y="0"/>
                  </a:cubicBezTo>
                  <a:cubicBezTo>
                    <a:pt x="31" y="0"/>
                    <a:pt x="32" y="1"/>
                    <a:pt x="32" y="3"/>
                  </a:cubicBezTo>
                  <a:lnTo>
                    <a:pt x="32"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7" name="Oval 106"/>
            <p:cNvSpPr>
              <a:spLocks noChangeArrowheads="1"/>
            </p:cNvSpPr>
            <p:nvPr/>
          </p:nvSpPr>
          <p:spPr bwMode="auto">
            <a:xfrm>
              <a:off x="3036" y="1183"/>
              <a:ext cx="20" cy="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8" name="Oval 107"/>
            <p:cNvSpPr>
              <a:spLocks noChangeArrowheads="1"/>
            </p:cNvSpPr>
            <p:nvPr/>
          </p:nvSpPr>
          <p:spPr bwMode="auto">
            <a:xfrm>
              <a:off x="3076" y="1183"/>
              <a:ext cx="20" cy="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9" name="Freeform 108"/>
            <p:cNvSpPr/>
            <p:nvPr/>
          </p:nvSpPr>
          <p:spPr bwMode="auto">
            <a:xfrm>
              <a:off x="3134" y="1188"/>
              <a:ext cx="24" cy="125"/>
            </a:xfrm>
            <a:custGeom>
              <a:avLst/>
              <a:gdLst>
                <a:gd name="T0" fmla="*/ 17 w 17"/>
                <a:gd name="T1" fmla="*/ 84 h 88"/>
                <a:gd name="T2" fmla="*/ 14 w 17"/>
                <a:gd name="T3" fmla="*/ 88 h 88"/>
                <a:gd name="T4" fmla="*/ 3 w 17"/>
                <a:gd name="T5" fmla="*/ 88 h 88"/>
                <a:gd name="T6" fmla="*/ 0 w 17"/>
                <a:gd name="T7" fmla="*/ 84 h 88"/>
                <a:gd name="T8" fmla="*/ 0 w 17"/>
                <a:gd name="T9" fmla="*/ 4 h 88"/>
                <a:gd name="T10" fmla="*/ 3 w 17"/>
                <a:gd name="T11" fmla="*/ 0 h 88"/>
                <a:gd name="T12" fmla="*/ 14 w 17"/>
                <a:gd name="T13" fmla="*/ 0 h 88"/>
                <a:gd name="T14" fmla="*/ 17 w 17"/>
                <a:gd name="T15" fmla="*/ 4 h 88"/>
                <a:gd name="T16" fmla="*/ 17 w 17"/>
                <a:gd name="T17" fmla="*/ 8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8">
                  <a:moveTo>
                    <a:pt x="17" y="84"/>
                  </a:moveTo>
                  <a:cubicBezTo>
                    <a:pt x="17" y="86"/>
                    <a:pt x="15" y="88"/>
                    <a:pt x="14" y="88"/>
                  </a:cubicBezTo>
                  <a:cubicBezTo>
                    <a:pt x="3" y="88"/>
                    <a:pt x="3" y="88"/>
                    <a:pt x="3" y="88"/>
                  </a:cubicBezTo>
                  <a:cubicBezTo>
                    <a:pt x="1" y="88"/>
                    <a:pt x="0" y="86"/>
                    <a:pt x="0" y="84"/>
                  </a:cubicBezTo>
                  <a:cubicBezTo>
                    <a:pt x="0" y="4"/>
                    <a:pt x="0" y="4"/>
                    <a:pt x="0" y="4"/>
                  </a:cubicBezTo>
                  <a:cubicBezTo>
                    <a:pt x="0" y="2"/>
                    <a:pt x="1" y="0"/>
                    <a:pt x="3" y="0"/>
                  </a:cubicBezTo>
                  <a:cubicBezTo>
                    <a:pt x="14" y="0"/>
                    <a:pt x="14" y="0"/>
                    <a:pt x="14" y="0"/>
                  </a:cubicBezTo>
                  <a:cubicBezTo>
                    <a:pt x="15" y="0"/>
                    <a:pt x="17" y="2"/>
                    <a:pt x="17" y="4"/>
                  </a:cubicBezTo>
                  <a:lnTo>
                    <a:pt x="17" y="8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0" name="Freeform 109"/>
            <p:cNvSpPr/>
            <p:nvPr/>
          </p:nvSpPr>
          <p:spPr bwMode="auto">
            <a:xfrm>
              <a:off x="3123" y="1183"/>
              <a:ext cx="47" cy="13"/>
            </a:xfrm>
            <a:custGeom>
              <a:avLst/>
              <a:gdLst>
                <a:gd name="T0" fmla="*/ 33 w 33"/>
                <a:gd name="T1" fmla="*/ 7 h 9"/>
                <a:gd name="T2" fmla="*/ 31 w 33"/>
                <a:gd name="T3" fmla="*/ 9 h 9"/>
                <a:gd name="T4" fmla="*/ 2 w 33"/>
                <a:gd name="T5" fmla="*/ 9 h 9"/>
                <a:gd name="T6" fmla="*/ 0 w 33"/>
                <a:gd name="T7" fmla="*/ 7 h 9"/>
                <a:gd name="T8" fmla="*/ 0 w 33"/>
                <a:gd name="T9" fmla="*/ 3 h 9"/>
                <a:gd name="T10" fmla="*/ 2 w 33"/>
                <a:gd name="T11" fmla="*/ 0 h 9"/>
                <a:gd name="T12" fmla="*/ 31 w 33"/>
                <a:gd name="T13" fmla="*/ 0 h 9"/>
                <a:gd name="T14" fmla="*/ 33 w 33"/>
                <a:gd name="T15" fmla="*/ 3 h 9"/>
                <a:gd name="T16" fmla="*/ 33 w 33"/>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9">
                  <a:moveTo>
                    <a:pt x="33" y="7"/>
                  </a:moveTo>
                  <a:cubicBezTo>
                    <a:pt x="33" y="8"/>
                    <a:pt x="32" y="9"/>
                    <a:pt x="31" y="9"/>
                  </a:cubicBezTo>
                  <a:cubicBezTo>
                    <a:pt x="2" y="9"/>
                    <a:pt x="2" y="9"/>
                    <a:pt x="2" y="9"/>
                  </a:cubicBezTo>
                  <a:cubicBezTo>
                    <a:pt x="1" y="9"/>
                    <a:pt x="0" y="8"/>
                    <a:pt x="0" y="7"/>
                  </a:cubicBezTo>
                  <a:cubicBezTo>
                    <a:pt x="0" y="3"/>
                    <a:pt x="0" y="3"/>
                    <a:pt x="0" y="3"/>
                  </a:cubicBezTo>
                  <a:cubicBezTo>
                    <a:pt x="0" y="1"/>
                    <a:pt x="1" y="0"/>
                    <a:pt x="2" y="0"/>
                  </a:cubicBezTo>
                  <a:cubicBezTo>
                    <a:pt x="31" y="0"/>
                    <a:pt x="31" y="0"/>
                    <a:pt x="31" y="0"/>
                  </a:cubicBezTo>
                  <a:cubicBezTo>
                    <a:pt x="32" y="0"/>
                    <a:pt x="33" y="1"/>
                    <a:pt x="33" y="3"/>
                  </a:cubicBezTo>
                  <a:lnTo>
                    <a:pt x="33"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1" name="Oval 110"/>
            <p:cNvSpPr>
              <a:spLocks noChangeArrowheads="1"/>
            </p:cNvSpPr>
            <p:nvPr/>
          </p:nvSpPr>
          <p:spPr bwMode="auto">
            <a:xfrm>
              <a:off x="3116" y="1183"/>
              <a:ext cx="21" cy="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2" name="Oval 111"/>
            <p:cNvSpPr>
              <a:spLocks noChangeArrowheads="1"/>
            </p:cNvSpPr>
            <p:nvPr/>
          </p:nvSpPr>
          <p:spPr bwMode="auto">
            <a:xfrm>
              <a:off x="3155" y="1183"/>
              <a:ext cx="22" cy="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3" name="Freeform 112"/>
            <p:cNvSpPr/>
            <p:nvPr/>
          </p:nvSpPr>
          <p:spPr bwMode="auto">
            <a:xfrm>
              <a:off x="2968" y="1318"/>
              <a:ext cx="196" cy="9"/>
            </a:xfrm>
            <a:custGeom>
              <a:avLst/>
              <a:gdLst>
                <a:gd name="T0" fmla="*/ 138 w 138"/>
                <a:gd name="T1" fmla="*/ 3 h 6"/>
                <a:gd name="T2" fmla="*/ 135 w 138"/>
                <a:gd name="T3" fmla="*/ 6 h 6"/>
                <a:gd name="T4" fmla="*/ 3 w 138"/>
                <a:gd name="T5" fmla="*/ 6 h 6"/>
                <a:gd name="T6" fmla="*/ 0 w 138"/>
                <a:gd name="T7" fmla="*/ 3 h 6"/>
                <a:gd name="T8" fmla="*/ 0 w 138"/>
                <a:gd name="T9" fmla="*/ 3 h 6"/>
                <a:gd name="T10" fmla="*/ 3 w 138"/>
                <a:gd name="T11" fmla="*/ 0 h 6"/>
                <a:gd name="T12" fmla="*/ 135 w 138"/>
                <a:gd name="T13" fmla="*/ 0 h 6"/>
                <a:gd name="T14" fmla="*/ 138 w 138"/>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6">
                  <a:moveTo>
                    <a:pt x="138" y="3"/>
                  </a:moveTo>
                  <a:cubicBezTo>
                    <a:pt x="138" y="5"/>
                    <a:pt x="137" y="6"/>
                    <a:pt x="135" y="6"/>
                  </a:cubicBezTo>
                  <a:cubicBezTo>
                    <a:pt x="3" y="6"/>
                    <a:pt x="3" y="6"/>
                    <a:pt x="3" y="6"/>
                  </a:cubicBezTo>
                  <a:cubicBezTo>
                    <a:pt x="1" y="6"/>
                    <a:pt x="0" y="5"/>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4" name="Freeform 113"/>
            <p:cNvSpPr/>
            <p:nvPr/>
          </p:nvSpPr>
          <p:spPr bwMode="auto">
            <a:xfrm>
              <a:off x="2968" y="1330"/>
              <a:ext cx="196" cy="8"/>
            </a:xfrm>
            <a:custGeom>
              <a:avLst/>
              <a:gdLst>
                <a:gd name="T0" fmla="*/ 138 w 138"/>
                <a:gd name="T1" fmla="*/ 3 h 6"/>
                <a:gd name="T2" fmla="*/ 135 w 138"/>
                <a:gd name="T3" fmla="*/ 6 h 6"/>
                <a:gd name="T4" fmla="*/ 3 w 138"/>
                <a:gd name="T5" fmla="*/ 6 h 6"/>
                <a:gd name="T6" fmla="*/ 0 w 138"/>
                <a:gd name="T7" fmla="*/ 3 h 6"/>
                <a:gd name="T8" fmla="*/ 0 w 138"/>
                <a:gd name="T9" fmla="*/ 3 h 6"/>
                <a:gd name="T10" fmla="*/ 3 w 138"/>
                <a:gd name="T11" fmla="*/ 0 h 6"/>
                <a:gd name="T12" fmla="*/ 135 w 138"/>
                <a:gd name="T13" fmla="*/ 0 h 6"/>
                <a:gd name="T14" fmla="*/ 138 w 138"/>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6">
                  <a:moveTo>
                    <a:pt x="138" y="3"/>
                  </a:moveTo>
                  <a:cubicBezTo>
                    <a:pt x="138" y="5"/>
                    <a:pt x="137" y="6"/>
                    <a:pt x="135" y="6"/>
                  </a:cubicBezTo>
                  <a:cubicBezTo>
                    <a:pt x="3" y="6"/>
                    <a:pt x="3" y="6"/>
                    <a:pt x="3" y="6"/>
                  </a:cubicBezTo>
                  <a:cubicBezTo>
                    <a:pt x="1" y="6"/>
                    <a:pt x="0" y="5"/>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5" name="Freeform 114"/>
            <p:cNvSpPr/>
            <p:nvPr/>
          </p:nvSpPr>
          <p:spPr bwMode="auto">
            <a:xfrm>
              <a:off x="2968" y="1341"/>
              <a:ext cx="196" cy="9"/>
            </a:xfrm>
            <a:custGeom>
              <a:avLst/>
              <a:gdLst>
                <a:gd name="T0" fmla="*/ 138 w 138"/>
                <a:gd name="T1" fmla="*/ 3 h 6"/>
                <a:gd name="T2" fmla="*/ 135 w 138"/>
                <a:gd name="T3" fmla="*/ 6 h 6"/>
                <a:gd name="T4" fmla="*/ 3 w 138"/>
                <a:gd name="T5" fmla="*/ 6 h 6"/>
                <a:gd name="T6" fmla="*/ 0 w 138"/>
                <a:gd name="T7" fmla="*/ 3 h 6"/>
                <a:gd name="T8" fmla="*/ 0 w 138"/>
                <a:gd name="T9" fmla="*/ 3 h 6"/>
                <a:gd name="T10" fmla="*/ 3 w 138"/>
                <a:gd name="T11" fmla="*/ 0 h 6"/>
                <a:gd name="T12" fmla="*/ 135 w 138"/>
                <a:gd name="T13" fmla="*/ 0 h 6"/>
                <a:gd name="T14" fmla="*/ 138 w 138"/>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6">
                  <a:moveTo>
                    <a:pt x="138" y="3"/>
                  </a:moveTo>
                  <a:cubicBezTo>
                    <a:pt x="138" y="4"/>
                    <a:pt x="137" y="6"/>
                    <a:pt x="135" y="6"/>
                  </a:cubicBezTo>
                  <a:cubicBezTo>
                    <a:pt x="3" y="6"/>
                    <a:pt x="3" y="6"/>
                    <a:pt x="3" y="6"/>
                  </a:cubicBezTo>
                  <a:cubicBezTo>
                    <a:pt x="1" y="6"/>
                    <a:pt x="0" y="4"/>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6" name="Freeform 115"/>
            <p:cNvSpPr/>
            <p:nvPr/>
          </p:nvSpPr>
          <p:spPr bwMode="auto">
            <a:xfrm>
              <a:off x="3377" y="1169"/>
              <a:ext cx="150" cy="148"/>
            </a:xfrm>
            <a:custGeom>
              <a:avLst/>
              <a:gdLst>
                <a:gd name="T0" fmla="*/ 66 w 106"/>
                <a:gd name="T1" fmla="*/ 0 h 104"/>
                <a:gd name="T2" fmla="*/ 66 w 106"/>
                <a:gd name="T3" fmla="*/ 9 h 104"/>
                <a:gd name="T4" fmla="*/ 97 w 106"/>
                <a:gd name="T5" fmla="*/ 51 h 104"/>
                <a:gd name="T6" fmla="*/ 53 w 106"/>
                <a:gd name="T7" fmla="*/ 95 h 104"/>
                <a:gd name="T8" fmla="*/ 9 w 106"/>
                <a:gd name="T9" fmla="*/ 51 h 104"/>
                <a:gd name="T10" fmla="*/ 40 w 106"/>
                <a:gd name="T11" fmla="*/ 9 h 104"/>
                <a:gd name="T12" fmla="*/ 40 w 106"/>
                <a:gd name="T13" fmla="*/ 0 h 104"/>
                <a:gd name="T14" fmla="*/ 0 w 106"/>
                <a:gd name="T15" fmla="*/ 51 h 104"/>
                <a:gd name="T16" fmla="*/ 53 w 106"/>
                <a:gd name="T17" fmla="*/ 104 h 104"/>
                <a:gd name="T18" fmla="*/ 106 w 106"/>
                <a:gd name="T19" fmla="*/ 51 h 104"/>
                <a:gd name="T20" fmla="*/ 66 w 106"/>
                <a:gd name="T21"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 h="104">
                  <a:moveTo>
                    <a:pt x="66" y="0"/>
                  </a:moveTo>
                  <a:cubicBezTo>
                    <a:pt x="66" y="9"/>
                    <a:pt x="66" y="9"/>
                    <a:pt x="66" y="9"/>
                  </a:cubicBezTo>
                  <a:cubicBezTo>
                    <a:pt x="84" y="15"/>
                    <a:pt x="97" y="31"/>
                    <a:pt x="97" y="51"/>
                  </a:cubicBezTo>
                  <a:cubicBezTo>
                    <a:pt x="97" y="75"/>
                    <a:pt x="77" y="95"/>
                    <a:pt x="53" y="95"/>
                  </a:cubicBezTo>
                  <a:cubicBezTo>
                    <a:pt x="29" y="95"/>
                    <a:pt x="9" y="75"/>
                    <a:pt x="9" y="51"/>
                  </a:cubicBezTo>
                  <a:cubicBezTo>
                    <a:pt x="9" y="31"/>
                    <a:pt x="22" y="15"/>
                    <a:pt x="40" y="9"/>
                  </a:cubicBezTo>
                  <a:cubicBezTo>
                    <a:pt x="40" y="0"/>
                    <a:pt x="40" y="0"/>
                    <a:pt x="40" y="0"/>
                  </a:cubicBezTo>
                  <a:cubicBezTo>
                    <a:pt x="17" y="6"/>
                    <a:pt x="0" y="26"/>
                    <a:pt x="0" y="51"/>
                  </a:cubicBezTo>
                  <a:cubicBezTo>
                    <a:pt x="0" y="80"/>
                    <a:pt x="24" y="104"/>
                    <a:pt x="53" y="104"/>
                  </a:cubicBezTo>
                  <a:cubicBezTo>
                    <a:pt x="82" y="104"/>
                    <a:pt x="106" y="80"/>
                    <a:pt x="106" y="51"/>
                  </a:cubicBezTo>
                  <a:cubicBezTo>
                    <a:pt x="106" y="26"/>
                    <a:pt x="89" y="6"/>
                    <a:pt x="6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7" name="Freeform 116"/>
            <p:cNvSpPr/>
            <p:nvPr/>
          </p:nvSpPr>
          <p:spPr bwMode="auto">
            <a:xfrm>
              <a:off x="3446" y="1135"/>
              <a:ext cx="12" cy="80"/>
            </a:xfrm>
            <a:custGeom>
              <a:avLst/>
              <a:gdLst>
                <a:gd name="T0" fmla="*/ 8 w 8"/>
                <a:gd name="T1" fmla="*/ 53 h 56"/>
                <a:gd name="T2" fmla="*/ 7 w 8"/>
                <a:gd name="T3" fmla="*/ 56 h 56"/>
                <a:gd name="T4" fmla="*/ 1 w 8"/>
                <a:gd name="T5" fmla="*/ 56 h 56"/>
                <a:gd name="T6" fmla="*/ 0 w 8"/>
                <a:gd name="T7" fmla="*/ 53 h 56"/>
                <a:gd name="T8" fmla="*/ 0 w 8"/>
                <a:gd name="T9" fmla="*/ 3 h 56"/>
                <a:gd name="T10" fmla="*/ 1 w 8"/>
                <a:gd name="T11" fmla="*/ 0 h 56"/>
                <a:gd name="T12" fmla="*/ 7 w 8"/>
                <a:gd name="T13" fmla="*/ 0 h 56"/>
                <a:gd name="T14" fmla="*/ 8 w 8"/>
                <a:gd name="T15" fmla="*/ 3 h 56"/>
                <a:gd name="T16" fmla="*/ 8 w 8"/>
                <a:gd name="T17"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56">
                  <a:moveTo>
                    <a:pt x="8" y="53"/>
                  </a:moveTo>
                  <a:cubicBezTo>
                    <a:pt x="8" y="55"/>
                    <a:pt x="8" y="56"/>
                    <a:pt x="7" y="56"/>
                  </a:cubicBezTo>
                  <a:cubicBezTo>
                    <a:pt x="1" y="56"/>
                    <a:pt x="1" y="56"/>
                    <a:pt x="1" y="56"/>
                  </a:cubicBezTo>
                  <a:cubicBezTo>
                    <a:pt x="0" y="56"/>
                    <a:pt x="0" y="55"/>
                    <a:pt x="0" y="53"/>
                  </a:cubicBezTo>
                  <a:cubicBezTo>
                    <a:pt x="0" y="3"/>
                    <a:pt x="0" y="3"/>
                    <a:pt x="0" y="3"/>
                  </a:cubicBezTo>
                  <a:cubicBezTo>
                    <a:pt x="0" y="2"/>
                    <a:pt x="0" y="0"/>
                    <a:pt x="1" y="0"/>
                  </a:cubicBezTo>
                  <a:cubicBezTo>
                    <a:pt x="7" y="0"/>
                    <a:pt x="7" y="0"/>
                    <a:pt x="7" y="0"/>
                  </a:cubicBezTo>
                  <a:cubicBezTo>
                    <a:pt x="8" y="0"/>
                    <a:pt x="8" y="2"/>
                    <a:pt x="8" y="3"/>
                  </a:cubicBezTo>
                  <a:lnTo>
                    <a:pt x="8"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8" name="Freeform 117"/>
            <p:cNvSpPr>
              <a:spLocks noEditPoints="1"/>
            </p:cNvSpPr>
            <p:nvPr/>
          </p:nvSpPr>
          <p:spPr bwMode="auto">
            <a:xfrm>
              <a:off x="3848" y="1276"/>
              <a:ext cx="162" cy="64"/>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9" name="Freeform 118"/>
            <p:cNvSpPr>
              <a:spLocks noEditPoints="1"/>
            </p:cNvSpPr>
            <p:nvPr/>
          </p:nvSpPr>
          <p:spPr bwMode="auto">
            <a:xfrm>
              <a:off x="3865" y="1180"/>
              <a:ext cx="129" cy="93"/>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0" name="Freeform 119"/>
            <p:cNvSpPr/>
            <p:nvPr/>
          </p:nvSpPr>
          <p:spPr bwMode="auto">
            <a:xfrm>
              <a:off x="3852" y="1340"/>
              <a:ext cx="152" cy="2"/>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1" name="Freeform 120"/>
            <p:cNvSpPr/>
            <p:nvPr/>
          </p:nvSpPr>
          <p:spPr bwMode="auto">
            <a:xfrm>
              <a:off x="3876" y="1190"/>
              <a:ext cx="52" cy="46"/>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2" name="Freeform 121"/>
            <p:cNvSpPr/>
            <p:nvPr/>
          </p:nvSpPr>
          <p:spPr bwMode="auto">
            <a:xfrm>
              <a:off x="3932" y="1217"/>
              <a:ext cx="52" cy="46"/>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3" name="Freeform 122"/>
            <p:cNvSpPr>
              <a:spLocks noEditPoints="1"/>
            </p:cNvSpPr>
            <p:nvPr/>
          </p:nvSpPr>
          <p:spPr bwMode="auto">
            <a:xfrm>
              <a:off x="3725" y="1109"/>
              <a:ext cx="218" cy="231"/>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4" name="Freeform 123"/>
            <p:cNvSpPr>
              <a:spLocks noEditPoints="1"/>
            </p:cNvSpPr>
            <p:nvPr/>
          </p:nvSpPr>
          <p:spPr bwMode="auto">
            <a:xfrm>
              <a:off x="4213" y="1115"/>
              <a:ext cx="149" cy="242"/>
            </a:xfrm>
            <a:custGeom>
              <a:avLst/>
              <a:gdLst>
                <a:gd name="T0" fmla="*/ 36 w 105"/>
                <a:gd name="T1" fmla="*/ 79 h 170"/>
                <a:gd name="T2" fmla="*/ 42 w 105"/>
                <a:gd name="T3" fmla="*/ 60 h 170"/>
                <a:gd name="T4" fmla="*/ 42 w 105"/>
                <a:gd name="T5" fmla="*/ 47 h 170"/>
                <a:gd name="T6" fmla="*/ 10 w 105"/>
                <a:gd name="T7" fmla="*/ 99 h 170"/>
                <a:gd name="T8" fmla="*/ 42 w 105"/>
                <a:gd name="T9" fmla="*/ 110 h 170"/>
                <a:gd name="T10" fmla="*/ 42 w 105"/>
                <a:gd name="T11" fmla="*/ 97 h 170"/>
                <a:gd name="T12" fmla="*/ 36 w 105"/>
                <a:gd name="T13" fmla="*/ 79 h 170"/>
                <a:gd name="T14" fmla="*/ 51 w 105"/>
                <a:gd name="T15" fmla="*/ 79 h 170"/>
                <a:gd name="T16" fmla="*/ 46 w 105"/>
                <a:gd name="T17" fmla="*/ 97 h 170"/>
                <a:gd name="T18" fmla="*/ 46 w 105"/>
                <a:gd name="T19" fmla="*/ 110 h 170"/>
                <a:gd name="T20" fmla="*/ 78 w 105"/>
                <a:gd name="T21" fmla="*/ 99 h 170"/>
                <a:gd name="T22" fmla="*/ 46 w 105"/>
                <a:gd name="T23" fmla="*/ 47 h 170"/>
                <a:gd name="T24" fmla="*/ 46 w 105"/>
                <a:gd name="T25" fmla="*/ 60 h 170"/>
                <a:gd name="T26" fmla="*/ 51 w 105"/>
                <a:gd name="T27" fmla="*/ 79 h 170"/>
                <a:gd name="T28" fmla="*/ 39 w 105"/>
                <a:gd name="T29" fmla="*/ 70 h 170"/>
                <a:gd name="T30" fmla="*/ 39 w 105"/>
                <a:gd name="T31" fmla="*/ 87 h 170"/>
                <a:gd name="T32" fmla="*/ 42 w 105"/>
                <a:gd name="T33" fmla="*/ 90 h 170"/>
                <a:gd name="T34" fmla="*/ 46 w 105"/>
                <a:gd name="T35" fmla="*/ 90 h 170"/>
                <a:gd name="T36" fmla="*/ 48 w 105"/>
                <a:gd name="T37" fmla="*/ 87 h 170"/>
                <a:gd name="T38" fmla="*/ 48 w 105"/>
                <a:gd name="T39" fmla="*/ 70 h 170"/>
                <a:gd name="T40" fmla="*/ 46 w 105"/>
                <a:gd name="T41" fmla="*/ 67 h 170"/>
                <a:gd name="T42" fmla="*/ 42 w 105"/>
                <a:gd name="T43" fmla="*/ 67 h 170"/>
                <a:gd name="T44" fmla="*/ 39 w 105"/>
                <a:gd name="T45" fmla="*/ 70 h 170"/>
                <a:gd name="T46" fmla="*/ 60 w 105"/>
                <a:gd name="T47" fmla="*/ 29 h 170"/>
                <a:gd name="T48" fmla="*/ 82 w 105"/>
                <a:gd name="T49" fmla="*/ 32 h 170"/>
                <a:gd name="T50" fmla="*/ 103 w 105"/>
                <a:gd name="T51" fmla="*/ 7 h 170"/>
                <a:gd name="T52" fmla="*/ 94 w 105"/>
                <a:gd name="T53" fmla="*/ 7 h 170"/>
                <a:gd name="T54" fmla="*/ 86 w 105"/>
                <a:gd name="T55" fmla="*/ 22 h 170"/>
                <a:gd name="T56" fmla="*/ 66 w 105"/>
                <a:gd name="T57" fmla="*/ 20 h 170"/>
                <a:gd name="T58" fmla="*/ 40 w 105"/>
                <a:gd name="T59" fmla="*/ 39 h 170"/>
                <a:gd name="T60" fmla="*/ 0 w 105"/>
                <a:gd name="T61" fmla="*/ 106 h 170"/>
                <a:gd name="T62" fmla="*/ 44 w 105"/>
                <a:gd name="T63" fmla="*/ 170 h 170"/>
                <a:gd name="T64" fmla="*/ 87 w 105"/>
                <a:gd name="T65" fmla="*/ 106 h 170"/>
                <a:gd name="T66" fmla="*/ 50 w 105"/>
                <a:gd name="T67" fmla="*/ 40 h 170"/>
                <a:gd name="T68" fmla="*/ 60 w 105"/>
                <a:gd name="T69" fmla="*/ 29 h 170"/>
                <a:gd name="T70" fmla="*/ 82 w 105"/>
                <a:gd name="T71" fmla="*/ 102 h 170"/>
                <a:gd name="T72" fmla="*/ 44 w 105"/>
                <a:gd name="T73" fmla="*/ 113 h 170"/>
                <a:gd name="T74" fmla="*/ 6 w 105"/>
                <a:gd name="T75" fmla="*/ 102 h 170"/>
                <a:gd name="T76" fmla="*/ 44 w 105"/>
                <a:gd name="T77" fmla="*/ 43 h 170"/>
                <a:gd name="T78" fmla="*/ 82 w 105"/>
                <a:gd name="T79" fmla="*/ 10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5" h="170">
                  <a:moveTo>
                    <a:pt x="36" y="79"/>
                  </a:moveTo>
                  <a:cubicBezTo>
                    <a:pt x="36" y="70"/>
                    <a:pt x="39" y="63"/>
                    <a:pt x="42" y="60"/>
                  </a:cubicBezTo>
                  <a:cubicBezTo>
                    <a:pt x="42" y="47"/>
                    <a:pt x="42" y="47"/>
                    <a:pt x="42" y="47"/>
                  </a:cubicBezTo>
                  <a:cubicBezTo>
                    <a:pt x="24" y="48"/>
                    <a:pt x="10" y="67"/>
                    <a:pt x="10" y="99"/>
                  </a:cubicBezTo>
                  <a:cubicBezTo>
                    <a:pt x="10" y="132"/>
                    <a:pt x="24" y="111"/>
                    <a:pt x="42" y="110"/>
                  </a:cubicBezTo>
                  <a:cubicBezTo>
                    <a:pt x="42" y="97"/>
                    <a:pt x="42" y="97"/>
                    <a:pt x="42" y="97"/>
                  </a:cubicBezTo>
                  <a:cubicBezTo>
                    <a:pt x="39" y="95"/>
                    <a:pt x="36" y="87"/>
                    <a:pt x="36" y="79"/>
                  </a:cubicBezTo>
                  <a:close/>
                  <a:moveTo>
                    <a:pt x="51" y="79"/>
                  </a:moveTo>
                  <a:cubicBezTo>
                    <a:pt x="51" y="87"/>
                    <a:pt x="49" y="95"/>
                    <a:pt x="46" y="97"/>
                  </a:cubicBezTo>
                  <a:cubicBezTo>
                    <a:pt x="46" y="110"/>
                    <a:pt x="46" y="110"/>
                    <a:pt x="46" y="110"/>
                  </a:cubicBezTo>
                  <a:cubicBezTo>
                    <a:pt x="64" y="111"/>
                    <a:pt x="78" y="132"/>
                    <a:pt x="78" y="99"/>
                  </a:cubicBezTo>
                  <a:cubicBezTo>
                    <a:pt x="78" y="67"/>
                    <a:pt x="64" y="48"/>
                    <a:pt x="46" y="47"/>
                  </a:cubicBezTo>
                  <a:cubicBezTo>
                    <a:pt x="46" y="60"/>
                    <a:pt x="46" y="60"/>
                    <a:pt x="46" y="60"/>
                  </a:cubicBezTo>
                  <a:cubicBezTo>
                    <a:pt x="49" y="63"/>
                    <a:pt x="51" y="70"/>
                    <a:pt x="51" y="79"/>
                  </a:cubicBezTo>
                  <a:close/>
                  <a:moveTo>
                    <a:pt x="39" y="70"/>
                  </a:moveTo>
                  <a:cubicBezTo>
                    <a:pt x="39" y="87"/>
                    <a:pt x="39" y="87"/>
                    <a:pt x="39" y="87"/>
                  </a:cubicBezTo>
                  <a:cubicBezTo>
                    <a:pt x="39" y="89"/>
                    <a:pt x="41" y="90"/>
                    <a:pt x="42" y="90"/>
                  </a:cubicBezTo>
                  <a:cubicBezTo>
                    <a:pt x="46" y="90"/>
                    <a:pt x="46" y="90"/>
                    <a:pt x="46" y="90"/>
                  </a:cubicBezTo>
                  <a:cubicBezTo>
                    <a:pt x="47" y="90"/>
                    <a:pt x="48" y="89"/>
                    <a:pt x="48" y="87"/>
                  </a:cubicBezTo>
                  <a:cubicBezTo>
                    <a:pt x="48" y="70"/>
                    <a:pt x="48" y="70"/>
                    <a:pt x="48" y="70"/>
                  </a:cubicBezTo>
                  <a:cubicBezTo>
                    <a:pt x="48" y="68"/>
                    <a:pt x="47" y="67"/>
                    <a:pt x="46" y="67"/>
                  </a:cubicBezTo>
                  <a:cubicBezTo>
                    <a:pt x="42" y="67"/>
                    <a:pt x="42" y="67"/>
                    <a:pt x="42" y="67"/>
                  </a:cubicBezTo>
                  <a:cubicBezTo>
                    <a:pt x="41" y="67"/>
                    <a:pt x="39" y="68"/>
                    <a:pt x="39" y="70"/>
                  </a:cubicBezTo>
                  <a:close/>
                  <a:moveTo>
                    <a:pt x="60" y="29"/>
                  </a:moveTo>
                  <a:cubicBezTo>
                    <a:pt x="67" y="29"/>
                    <a:pt x="74" y="32"/>
                    <a:pt x="82" y="32"/>
                  </a:cubicBezTo>
                  <a:cubicBezTo>
                    <a:pt x="97" y="33"/>
                    <a:pt x="105" y="20"/>
                    <a:pt x="103" y="7"/>
                  </a:cubicBezTo>
                  <a:cubicBezTo>
                    <a:pt x="103" y="0"/>
                    <a:pt x="93" y="0"/>
                    <a:pt x="94" y="7"/>
                  </a:cubicBezTo>
                  <a:cubicBezTo>
                    <a:pt x="94" y="13"/>
                    <a:pt x="93" y="20"/>
                    <a:pt x="86" y="22"/>
                  </a:cubicBezTo>
                  <a:cubicBezTo>
                    <a:pt x="80" y="24"/>
                    <a:pt x="72" y="21"/>
                    <a:pt x="66" y="20"/>
                  </a:cubicBezTo>
                  <a:cubicBezTo>
                    <a:pt x="52" y="18"/>
                    <a:pt x="43" y="27"/>
                    <a:pt x="40" y="39"/>
                  </a:cubicBezTo>
                  <a:cubicBezTo>
                    <a:pt x="18" y="42"/>
                    <a:pt x="0" y="65"/>
                    <a:pt x="0" y="106"/>
                  </a:cubicBezTo>
                  <a:cubicBezTo>
                    <a:pt x="0" y="148"/>
                    <a:pt x="20" y="170"/>
                    <a:pt x="44" y="170"/>
                  </a:cubicBezTo>
                  <a:cubicBezTo>
                    <a:pt x="68" y="170"/>
                    <a:pt x="87" y="148"/>
                    <a:pt x="87" y="106"/>
                  </a:cubicBezTo>
                  <a:cubicBezTo>
                    <a:pt x="87" y="67"/>
                    <a:pt x="71" y="44"/>
                    <a:pt x="50" y="40"/>
                  </a:cubicBezTo>
                  <a:cubicBezTo>
                    <a:pt x="52" y="35"/>
                    <a:pt x="54" y="30"/>
                    <a:pt x="60" y="29"/>
                  </a:cubicBezTo>
                  <a:close/>
                  <a:moveTo>
                    <a:pt x="82" y="102"/>
                  </a:moveTo>
                  <a:cubicBezTo>
                    <a:pt x="82" y="139"/>
                    <a:pt x="65" y="113"/>
                    <a:pt x="44" y="113"/>
                  </a:cubicBezTo>
                  <a:cubicBezTo>
                    <a:pt x="23" y="113"/>
                    <a:pt x="6" y="139"/>
                    <a:pt x="6" y="102"/>
                  </a:cubicBezTo>
                  <a:cubicBezTo>
                    <a:pt x="6" y="64"/>
                    <a:pt x="23" y="43"/>
                    <a:pt x="44" y="43"/>
                  </a:cubicBezTo>
                  <a:cubicBezTo>
                    <a:pt x="65" y="43"/>
                    <a:pt x="82" y="64"/>
                    <a:pt x="82"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5" name="Freeform 124"/>
            <p:cNvSpPr>
              <a:spLocks noEditPoints="1"/>
            </p:cNvSpPr>
            <p:nvPr/>
          </p:nvSpPr>
          <p:spPr bwMode="auto">
            <a:xfrm>
              <a:off x="520" y="1529"/>
              <a:ext cx="73" cy="179"/>
            </a:xfrm>
            <a:custGeom>
              <a:avLst/>
              <a:gdLst>
                <a:gd name="T0" fmla="*/ 4 w 52"/>
                <a:gd name="T1" fmla="*/ 0 h 126"/>
                <a:gd name="T2" fmla="*/ 0 w 52"/>
                <a:gd name="T3" fmla="*/ 121 h 126"/>
                <a:gd name="T4" fmla="*/ 48 w 52"/>
                <a:gd name="T5" fmla="*/ 126 h 126"/>
                <a:gd name="T6" fmla="*/ 52 w 52"/>
                <a:gd name="T7" fmla="*/ 5 h 126"/>
                <a:gd name="T8" fmla="*/ 48 w 52"/>
                <a:gd name="T9" fmla="*/ 117 h 126"/>
                <a:gd name="T10" fmla="*/ 9 w 52"/>
                <a:gd name="T11" fmla="*/ 122 h 126"/>
                <a:gd name="T12" fmla="*/ 4 w 52"/>
                <a:gd name="T13" fmla="*/ 82 h 126"/>
                <a:gd name="T14" fmla="*/ 9 w 52"/>
                <a:gd name="T15" fmla="*/ 120 h 126"/>
                <a:gd name="T16" fmla="*/ 45 w 52"/>
                <a:gd name="T17" fmla="*/ 117 h 126"/>
                <a:gd name="T18" fmla="*/ 48 w 52"/>
                <a:gd name="T19" fmla="*/ 117 h 126"/>
                <a:gd name="T20" fmla="*/ 38 w 52"/>
                <a:gd name="T21" fmla="*/ 33 h 126"/>
                <a:gd name="T22" fmla="*/ 42 w 52"/>
                <a:gd name="T23" fmla="*/ 41 h 126"/>
                <a:gd name="T24" fmla="*/ 14 w 52"/>
                <a:gd name="T25" fmla="*/ 45 h 126"/>
                <a:gd name="T26" fmla="*/ 10 w 52"/>
                <a:gd name="T27" fmla="*/ 36 h 126"/>
                <a:gd name="T28" fmla="*/ 10 w 52"/>
                <a:gd name="T29" fmla="*/ 25 h 126"/>
                <a:gd name="T30" fmla="*/ 14 w 52"/>
                <a:gd name="T31" fmla="*/ 16 h 126"/>
                <a:gd name="T32" fmla="*/ 42 w 52"/>
                <a:gd name="T33" fmla="*/ 20 h 126"/>
                <a:gd name="T34" fmla="*/ 38 w 52"/>
                <a:gd name="T35" fmla="*/ 28 h 126"/>
                <a:gd name="T36" fmla="*/ 10 w 52"/>
                <a:gd name="T37" fmla="*/ 25 h 126"/>
                <a:gd name="T38" fmla="*/ 17 w 52"/>
                <a:gd name="T39" fmla="*/ 82 h 126"/>
                <a:gd name="T40" fmla="*/ 34 w 52"/>
                <a:gd name="T41" fmla="*/ 82 h 126"/>
                <a:gd name="T42" fmla="*/ 30 w 52"/>
                <a:gd name="T43" fmla="*/ 102 h 126"/>
                <a:gd name="T44" fmla="*/ 22 w 52"/>
                <a:gd name="T45" fmla="*/ 102 h 126"/>
                <a:gd name="T46" fmla="*/ 30 w 52"/>
                <a:gd name="T47" fmla="*/ 102 h 126"/>
                <a:gd name="T48" fmla="*/ 20 w 52"/>
                <a:gd name="T49" fmla="*/ 57 h 126"/>
                <a:gd name="T50" fmla="*/ 38 w 52"/>
                <a:gd name="T51" fmla="*/ 55 h 126"/>
                <a:gd name="T52" fmla="*/ 38 w 52"/>
                <a:gd name="T53" fmla="*/ 59 h 126"/>
                <a:gd name="T54" fmla="*/ 48 w 52"/>
                <a:gd name="T55" fmla="*/ 44 h 126"/>
                <a:gd name="T56" fmla="*/ 43 w 52"/>
                <a:gd name="T57" fmla="*/ 6 h 126"/>
                <a:gd name="T58" fmla="*/ 7 w 52"/>
                <a:gd name="T59" fmla="*/ 8 h 126"/>
                <a:gd name="T60" fmla="*/ 4 w 52"/>
                <a:gd name="T61" fmla="*/ 8 h 126"/>
                <a:gd name="T62" fmla="*/ 43 w 52"/>
                <a:gd name="T63" fmla="*/ 4 h 126"/>
                <a:gd name="T64" fmla="*/ 48 w 52"/>
                <a:gd name="T65" fmla="*/ 44 h 126"/>
                <a:gd name="T66" fmla="*/ 32 w 52"/>
                <a:gd name="T67" fmla="*/ 28 h 126"/>
                <a:gd name="T68" fmla="*/ 32 w 52"/>
                <a:gd name="T69" fmla="*/ 25 h 126"/>
                <a:gd name="T70" fmla="*/ 30 w 52"/>
                <a:gd name="T71" fmla="*/ 26 h 126"/>
                <a:gd name="T72" fmla="*/ 36 w 52"/>
                <a:gd name="T73" fmla="*/ 28 h 126"/>
                <a:gd name="T74" fmla="*/ 38 w 52"/>
                <a:gd name="T75" fmla="*/ 26 h 126"/>
                <a:gd name="T76" fmla="*/ 36 w 52"/>
                <a:gd name="T77" fmla="*/ 25 h 126"/>
                <a:gd name="T78" fmla="*/ 36 w 52"/>
                <a:gd name="T79" fmla="*/ 28 h 126"/>
                <a:gd name="T80" fmla="*/ 32 w 52"/>
                <a:gd name="T81" fmla="*/ 43 h 126"/>
                <a:gd name="T82" fmla="*/ 32 w 52"/>
                <a:gd name="T83" fmla="*/ 40 h 126"/>
                <a:gd name="T84" fmla="*/ 30 w 52"/>
                <a:gd name="T85" fmla="*/ 42 h 126"/>
                <a:gd name="T86" fmla="*/ 36 w 52"/>
                <a:gd name="T87" fmla="*/ 43 h 126"/>
                <a:gd name="T88" fmla="*/ 39 w 52"/>
                <a:gd name="T89" fmla="*/ 42 h 126"/>
                <a:gd name="T90" fmla="*/ 36 w 52"/>
                <a:gd name="T91" fmla="*/ 40 h 126"/>
                <a:gd name="T92" fmla="*/ 36 w 52"/>
                <a:gd name="T93" fmla="*/ 4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2" h="126">
                  <a:moveTo>
                    <a:pt x="48" y="0"/>
                  </a:moveTo>
                  <a:cubicBezTo>
                    <a:pt x="4" y="0"/>
                    <a:pt x="4" y="0"/>
                    <a:pt x="4" y="0"/>
                  </a:cubicBezTo>
                  <a:cubicBezTo>
                    <a:pt x="2" y="0"/>
                    <a:pt x="0" y="2"/>
                    <a:pt x="0" y="5"/>
                  </a:cubicBezTo>
                  <a:cubicBezTo>
                    <a:pt x="0" y="121"/>
                    <a:pt x="0" y="121"/>
                    <a:pt x="0" y="121"/>
                  </a:cubicBezTo>
                  <a:cubicBezTo>
                    <a:pt x="0" y="124"/>
                    <a:pt x="2" y="126"/>
                    <a:pt x="4" y="126"/>
                  </a:cubicBezTo>
                  <a:cubicBezTo>
                    <a:pt x="48" y="126"/>
                    <a:pt x="48" y="126"/>
                    <a:pt x="48" y="126"/>
                  </a:cubicBezTo>
                  <a:cubicBezTo>
                    <a:pt x="50" y="126"/>
                    <a:pt x="52" y="124"/>
                    <a:pt x="52" y="121"/>
                  </a:cubicBezTo>
                  <a:cubicBezTo>
                    <a:pt x="52" y="5"/>
                    <a:pt x="52" y="5"/>
                    <a:pt x="52" y="5"/>
                  </a:cubicBezTo>
                  <a:cubicBezTo>
                    <a:pt x="52" y="2"/>
                    <a:pt x="50" y="0"/>
                    <a:pt x="48" y="0"/>
                  </a:cubicBezTo>
                  <a:close/>
                  <a:moveTo>
                    <a:pt x="48" y="117"/>
                  </a:moveTo>
                  <a:cubicBezTo>
                    <a:pt x="48" y="120"/>
                    <a:pt x="46" y="122"/>
                    <a:pt x="43" y="122"/>
                  </a:cubicBezTo>
                  <a:cubicBezTo>
                    <a:pt x="9" y="122"/>
                    <a:pt x="9" y="122"/>
                    <a:pt x="9" y="122"/>
                  </a:cubicBezTo>
                  <a:cubicBezTo>
                    <a:pt x="6" y="122"/>
                    <a:pt x="4" y="120"/>
                    <a:pt x="4" y="117"/>
                  </a:cubicBezTo>
                  <a:cubicBezTo>
                    <a:pt x="4" y="82"/>
                    <a:pt x="4" y="82"/>
                    <a:pt x="4" y="82"/>
                  </a:cubicBezTo>
                  <a:cubicBezTo>
                    <a:pt x="7" y="117"/>
                    <a:pt x="7" y="117"/>
                    <a:pt x="7" y="117"/>
                  </a:cubicBezTo>
                  <a:cubicBezTo>
                    <a:pt x="7" y="119"/>
                    <a:pt x="8" y="120"/>
                    <a:pt x="9" y="120"/>
                  </a:cubicBezTo>
                  <a:cubicBezTo>
                    <a:pt x="43" y="120"/>
                    <a:pt x="43" y="120"/>
                    <a:pt x="43" y="120"/>
                  </a:cubicBezTo>
                  <a:cubicBezTo>
                    <a:pt x="44" y="120"/>
                    <a:pt x="45" y="119"/>
                    <a:pt x="45" y="117"/>
                  </a:cubicBezTo>
                  <a:cubicBezTo>
                    <a:pt x="48" y="82"/>
                    <a:pt x="48" y="82"/>
                    <a:pt x="48" y="82"/>
                  </a:cubicBezTo>
                  <a:lnTo>
                    <a:pt x="48" y="117"/>
                  </a:lnTo>
                  <a:close/>
                  <a:moveTo>
                    <a:pt x="14" y="33"/>
                  </a:moveTo>
                  <a:cubicBezTo>
                    <a:pt x="38" y="33"/>
                    <a:pt x="38" y="33"/>
                    <a:pt x="38" y="33"/>
                  </a:cubicBezTo>
                  <a:cubicBezTo>
                    <a:pt x="40" y="33"/>
                    <a:pt x="42" y="34"/>
                    <a:pt x="42" y="36"/>
                  </a:cubicBezTo>
                  <a:cubicBezTo>
                    <a:pt x="42" y="41"/>
                    <a:pt x="42" y="41"/>
                    <a:pt x="42" y="41"/>
                  </a:cubicBezTo>
                  <a:cubicBezTo>
                    <a:pt x="42" y="43"/>
                    <a:pt x="40" y="45"/>
                    <a:pt x="38" y="45"/>
                  </a:cubicBezTo>
                  <a:cubicBezTo>
                    <a:pt x="14" y="45"/>
                    <a:pt x="14" y="45"/>
                    <a:pt x="14" y="45"/>
                  </a:cubicBezTo>
                  <a:cubicBezTo>
                    <a:pt x="12" y="45"/>
                    <a:pt x="10" y="43"/>
                    <a:pt x="10" y="41"/>
                  </a:cubicBezTo>
                  <a:cubicBezTo>
                    <a:pt x="10" y="36"/>
                    <a:pt x="10" y="36"/>
                    <a:pt x="10" y="36"/>
                  </a:cubicBezTo>
                  <a:cubicBezTo>
                    <a:pt x="10" y="34"/>
                    <a:pt x="12" y="33"/>
                    <a:pt x="14" y="33"/>
                  </a:cubicBezTo>
                  <a:close/>
                  <a:moveTo>
                    <a:pt x="10" y="25"/>
                  </a:moveTo>
                  <a:cubicBezTo>
                    <a:pt x="10" y="20"/>
                    <a:pt x="10" y="20"/>
                    <a:pt x="10" y="20"/>
                  </a:cubicBezTo>
                  <a:cubicBezTo>
                    <a:pt x="10" y="18"/>
                    <a:pt x="12" y="16"/>
                    <a:pt x="14" y="16"/>
                  </a:cubicBezTo>
                  <a:cubicBezTo>
                    <a:pt x="38" y="16"/>
                    <a:pt x="38" y="16"/>
                    <a:pt x="38" y="16"/>
                  </a:cubicBezTo>
                  <a:cubicBezTo>
                    <a:pt x="40" y="16"/>
                    <a:pt x="42" y="18"/>
                    <a:pt x="42" y="20"/>
                  </a:cubicBezTo>
                  <a:cubicBezTo>
                    <a:pt x="42" y="25"/>
                    <a:pt x="42" y="25"/>
                    <a:pt x="42" y="25"/>
                  </a:cubicBezTo>
                  <a:cubicBezTo>
                    <a:pt x="42" y="27"/>
                    <a:pt x="40" y="28"/>
                    <a:pt x="38" y="28"/>
                  </a:cubicBezTo>
                  <a:cubicBezTo>
                    <a:pt x="14" y="28"/>
                    <a:pt x="14" y="28"/>
                    <a:pt x="14" y="28"/>
                  </a:cubicBezTo>
                  <a:cubicBezTo>
                    <a:pt x="12" y="28"/>
                    <a:pt x="10" y="27"/>
                    <a:pt x="10" y="25"/>
                  </a:cubicBezTo>
                  <a:close/>
                  <a:moveTo>
                    <a:pt x="26" y="90"/>
                  </a:moveTo>
                  <a:cubicBezTo>
                    <a:pt x="21" y="90"/>
                    <a:pt x="17" y="86"/>
                    <a:pt x="17" y="82"/>
                  </a:cubicBezTo>
                  <a:cubicBezTo>
                    <a:pt x="17" y="77"/>
                    <a:pt x="21" y="73"/>
                    <a:pt x="26" y="73"/>
                  </a:cubicBezTo>
                  <a:cubicBezTo>
                    <a:pt x="30" y="73"/>
                    <a:pt x="34" y="77"/>
                    <a:pt x="34" y="82"/>
                  </a:cubicBezTo>
                  <a:cubicBezTo>
                    <a:pt x="34" y="86"/>
                    <a:pt x="30" y="90"/>
                    <a:pt x="26" y="90"/>
                  </a:cubicBezTo>
                  <a:close/>
                  <a:moveTo>
                    <a:pt x="30" y="102"/>
                  </a:moveTo>
                  <a:cubicBezTo>
                    <a:pt x="30" y="105"/>
                    <a:pt x="28" y="106"/>
                    <a:pt x="26" y="106"/>
                  </a:cubicBezTo>
                  <a:cubicBezTo>
                    <a:pt x="24" y="106"/>
                    <a:pt x="22" y="105"/>
                    <a:pt x="22" y="102"/>
                  </a:cubicBezTo>
                  <a:cubicBezTo>
                    <a:pt x="22" y="100"/>
                    <a:pt x="24" y="98"/>
                    <a:pt x="26" y="98"/>
                  </a:cubicBezTo>
                  <a:cubicBezTo>
                    <a:pt x="28" y="98"/>
                    <a:pt x="30" y="100"/>
                    <a:pt x="30" y="102"/>
                  </a:cubicBezTo>
                  <a:close/>
                  <a:moveTo>
                    <a:pt x="22" y="59"/>
                  </a:moveTo>
                  <a:cubicBezTo>
                    <a:pt x="21" y="59"/>
                    <a:pt x="20" y="58"/>
                    <a:pt x="20" y="57"/>
                  </a:cubicBezTo>
                  <a:cubicBezTo>
                    <a:pt x="20" y="56"/>
                    <a:pt x="21" y="55"/>
                    <a:pt x="22" y="55"/>
                  </a:cubicBezTo>
                  <a:cubicBezTo>
                    <a:pt x="38" y="55"/>
                    <a:pt x="38" y="55"/>
                    <a:pt x="38" y="55"/>
                  </a:cubicBezTo>
                  <a:cubicBezTo>
                    <a:pt x="40" y="55"/>
                    <a:pt x="41" y="56"/>
                    <a:pt x="41" y="57"/>
                  </a:cubicBezTo>
                  <a:cubicBezTo>
                    <a:pt x="41" y="58"/>
                    <a:pt x="40" y="59"/>
                    <a:pt x="38" y="59"/>
                  </a:cubicBezTo>
                  <a:lnTo>
                    <a:pt x="22" y="59"/>
                  </a:lnTo>
                  <a:close/>
                  <a:moveTo>
                    <a:pt x="48" y="44"/>
                  </a:moveTo>
                  <a:cubicBezTo>
                    <a:pt x="45" y="8"/>
                    <a:pt x="45" y="8"/>
                    <a:pt x="45" y="8"/>
                  </a:cubicBezTo>
                  <a:cubicBezTo>
                    <a:pt x="45" y="7"/>
                    <a:pt x="44" y="6"/>
                    <a:pt x="43" y="6"/>
                  </a:cubicBezTo>
                  <a:cubicBezTo>
                    <a:pt x="9" y="6"/>
                    <a:pt x="9" y="6"/>
                    <a:pt x="9" y="6"/>
                  </a:cubicBezTo>
                  <a:cubicBezTo>
                    <a:pt x="8" y="6"/>
                    <a:pt x="7" y="7"/>
                    <a:pt x="7" y="8"/>
                  </a:cubicBezTo>
                  <a:cubicBezTo>
                    <a:pt x="4" y="44"/>
                    <a:pt x="4" y="44"/>
                    <a:pt x="4" y="44"/>
                  </a:cubicBezTo>
                  <a:cubicBezTo>
                    <a:pt x="4" y="8"/>
                    <a:pt x="4" y="8"/>
                    <a:pt x="4" y="8"/>
                  </a:cubicBezTo>
                  <a:cubicBezTo>
                    <a:pt x="4" y="6"/>
                    <a:pt x="6" y="4"/>
                    <a:pt x="9" y="4"/>
                  </a:cubicBezTo>
                  <a:cubicBezTo>
                    <a:pt x="43" y="4"/>
                    <a:pt x="43" y="4"/>
                    <a:pt x="43" y="4"/>
                  </a:cubicBezTo>
                  <a:cubicBezTo>
                    <a:pt x="46" y="4"/>
                    <a:pt x="48" y="6"/>
                    <a:pt x="48" y="8"/>
                  </a:cubicBezTo>
                  <a:lnTo>
                    <a:pt x="48" y="44"/>
                  </a:lnTo>
                  <a:close/>
                  <a:moveTo>
                    <a:pt x="31" y="28"/>
                  </a:moveTo>
                  <a:cubicBezTo>
                    <a:pt x="32" y="28"/>
                    <a:pt x="32" y="28"/>
                    <a:pt x="32" y="28"/>
                  </a:cubicBezTo>
                  <a:cubicBezTo>
                    <a:pt x="33" y="28"/>
                    <a:pt x="34" y="27"/>
                    <a:pt x="34" y="26"/>
                  </a:cubicBezTo>
                  <a:cubicBezTo>
                    <a:pt x="34" y="25"/>
                    <a:pt x="33" y="25"/>
                    <a:pt x="32" y="25"/>
                  </a:cubicBezTo>
                  <a:cubicBezTo>
                    <a:pt x="31" y="25"/>
                    <a:pt x="31" y="25"/>
                    <a:pt x="31" y="25"/>
                  </a:cubicBezTo>
                  <a:cubicBezTo>
                    <a:pt x="31" y="25"/>
                    <a:pt x="30" y="25"/>
                    <a:pt x="30" y="26"/>
                  </a:cubicBezTo>
                  <a:cubicBezTo>
                    <a:pt x="30" y="27"/>
                    <a:pt x="31" y="28"/>
                    <a:pt x="31" y="28"/>
                  </a:cubicBezTo>
                  <a:close/>
                  <a:moveTo>
                    <a:pt x="36" y="28"/>
                  </a:moveTo>
                  <a:cubicBezTo>
                    <a:pt x="37" y="28"/>
                    <a:pt x="37" y="28"/>
                    <a:pt x="37" y="28"/>
                  </a:cubicBezTo>
                  <a:cubicBezTo>
                    <a:pt x="38" y="28"/>
                    <a:pt x="38" y="27"/>
                    <a:pt x="38" y="26"/>
                  </a:cubicBezTo>
                  <a:cubicBezTo>
                    <a:pt x="38" y="25"/>
                    <a:pt x="38" y="25"/>
                    <a:pt x="37" y="25"/>
                  </a:cubicBezTo>
                  <a:cubicBezTo>
                    <a:pt x="36" y="25"/>
                    <a:pt x="36" y="25"/>
                    <a:pt x="36" y="25"/>
                  </a:cubicBezTo>
                  <a:cubicBezTo>
                    <a:pt x="35" y="25"/>
                    <a:pt x="35" y="25"/>
                    <a:pt x="35" y="26"/>
                  </a:cubicBezTo>
                  <a:cubicBezTo>
                    <a:pt x="35" y="27"/>
                    <a:pt x="35" y="28"/>
                    <a:pt x="36" y="28"/>
                  </a:cubicBezTo>
                  <a:close/>
                  <a:moveTo>
                    <a:pt x="32" y="43"/>
                  </a:moveTo>
                  <a:cubicBezTo>
                    <a:pt x="32" y="43"/>
                    <a:pt x="32" y="43"/>
                    <a:pt x="32" y="43"/>
                  </a:cubicBezTo>
                  <a:cubicBezTo>
                    <a:pt x="33" y="43"/>
                    <a:pt x="34" y="43"/>
                    <a:pt x="34" y="42"/>
                  </a:cubicBezTo>
                  <a:cubicBezTo>
                    <a:pt x="34" y="41"/>
                    <a:pt x="33" y="40"/>
                    <a:pt x="32" y="40"/>
                  </a:cubicBezTo>
                  <a:cubicBezTo>
                    <a:pt x="32" y="40"/>
                    <a:pt x="32" y="40"/>
                    <a:pt x="32" y="40"/>
                  </a:cubicBezTo>
                  <a:cubicBezTo>
                    <a:pt x="31" y="40"/>
                    <a:pt x="30" y="41"/>
                    <a:pt x="30" y="42"/>
                  </a:cubicBezTo>
                  <a:cubicBezTo>
                    <a:pt x="30" y="43"/>
                    <a:pt x="31" y="43"/>
                    <a:pt x="32" y="43"/>
                  </a:cubicBezTo>
                  <a:close/>
                  <a:moveTo>
                    <a:pt x="36" y="43"/>
                  </a:moveTo>
                  <a:cubicBezTo>
                    <a:pt x="37" y="43"/>
                    <a:pt x="37" y="43"/>
                    <a:pt x="37" y="43"/>
                  </a:cubicBezTo>
                  <a:cubicBezTo>
                    <a:pt x="38" y="43"/>
                    <a:pt x="39" y="43"/>
                    <a:pt x="39" y="42"/>
                  </a:cubicBezTo>
                  <a:cubicBezTo>
                    <a:pt x="39" y="41"/>
                    <a:pt x="38" y="40"/>
                    <a:pt x="37" y="40"/>
                  </a:cubicBezTo>
                  <a:cubicBezTo>
                    <a:pt x="36" y="40"/>
                    <a:pt x="36" y="40"/>
                    <a:pt x="36" y="40"/>
                  </a:cubicBezTo>
                  <a:cubicBezTo>
                    <a:pt x="36" y="40"/>
                    <a:pt x="35" y="41"/>
                    <a:pt x="35" y="42"/>
                  </a:cubicBezTo>
                  <a:cubicBezTo>
                    <a:pt x="35" y="43"/>
                    <a:pt x="36" y="43"/>
                    <a:pt x="36"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6" name="Freeform 125"/>
            <p:cNvSpPr/>
            <p:nvPr/>
          </p:nvSpPr>
          <p:spPr bwMode="auto">
            <a:xfrm>
              <a:off x="626" y="1567"/>
              <a:ext cx="146" cy="88"/>
            </a:xfrm>
            <a:custGeom>
              <a:avLst/>
              <a:gdLst>
                <a:gd name="T0" fmla="*/ 59 w 103"/>
                <a:gd name="T1" fmla="*/ 42 h 62"/>
                <a:gd name="T2" fmla="*/ 0 w 103"/>
                <a:gd name="T3" fmla="*/ 60 h 62"/>
                <a:gd name="T4" fmla="*/ 0 w 103"/>
                <a:gd name="T5" fmla="*/ 4 h 62"/>
                <a:gd name="T6" fmla="*/ 4 w 103"/>
                <a:gd name="T7" fmla="*/ 0 h 62"/>
                <a:gd name="T8" fmla="*/ 99 w 103"/>
                <a:gd name="T9" fmla="*/ 0 h 62"/>
                <a:gd name="T10" fmla="*/ 103 w 103"/>
                <a:gd name="T11" fmla="*/ 4 h 62"/>
                <a:gd name="T12" fmla="*/ 59 w 103"/>
                <a:gd name="T13" fmla="*/ 42 h 62"/>
              </a:gdLst>
              <a:ahLst/>
              <a:cxnLst>
                <a:cxn ang="0">
                  <a:pos x="T0" y="T1"/>
                </a:cxn>
                <a:cxn ang="0">
                  <a:pos x="T2" y="T3"/>
                </a:cxn>
                <a:cxn ang="0">
                  <a:pos x="T4" y="T5"/>
                </a:cxn>
                <a:cxn ang="0">
                  <a:pos x="T6" y="T7"/>
                </a:cxn>
                <a:cxn ang="0">
                  <a:pos x="T8" y="T9"/>
                </a:cxn>
                <a:cxn ang="0">
                  <a:pos x="T10" y="T11"/>
                </a:cxn>
                <a:cxn ang="0">
                  <a:pos x="T12" y="T13"/>
                </a:cxn>
              </a:cxnLst>
              <a:rect l="0" t="0" r="r" b="b"/>
              <a:pathLst>
                <a:path w="103" h="62">
                  <a:moveTo>
                    <a:pt x="59" y="42"/>
                  </a:moveTo>
                  <a:cubicBezTo>
                    <a:pt x="35" y="53"/>
                    <a:pt x="0" y="62"/>
                    <a:pt x="0" y="60"/>
                  </a:cubicBezTo>
                  <a:cubicBezTo>
                    <a:pt x="0" y="4"/>
                    <a:pt x="0" y="4"/>
                    <a:pt x="0" y="4"/>
                  </a:cubicBezTo>
                  <a:cubicBezTo>
                    <a:pt x="0" y="2"/>
                    <a:pt x="1" y="0"/>
                    <a:pt x="4" y="0"/>
                  </a:cubicBezTo>
                  <a:cubicBezTo>
                    <a:pt x="99" y="0"/>
                    <a:pt x="99" y="0"/>
                    <a:pt x="99" y="0"/>
                  </a:cubicBezTo>
                  <a:cubicBezTo>
                    <a:pt x="102" y="0"/>
                    <a:pt x="103" y="2"/>
                    <a:pt x="103" y="4"/>
                  </a:cubicBezTo>
                  <a:cubicBezTo>
                    <a:pt x="103" y="4"/>
                    <a:pt x="83" y="31"/>
                    <a:pt x="5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7" name="Freeform 126"/>
            <p:cNvSpPr>
              <a:spLocks noEditPoints="1"/>
            </p:cNvSpPr>
            <p:nvPr/>
          </p:nvSpPr>
          <p:spPr bwMode="auto">
            <a:xfrm>
              <a:off x="610" y="1556"/>
              <a:ext cx="176" cy="118"/>
            </a:xfrm>
            <a:custGeom>
              <a:avLst/>
              <a:gdLst>
                <a:gd name="T0" fmla="*/ 119 w 124"/>
                <a:gd name="T1" fmla="*/ 0 h 83"/>
                <a:gd name="T2" fmla="*/ 5 w 124"/>
                <a:gd name="T3" fmla="*/ 0 h 83"/>
                <a:gd name="T4" fmla="*/ 0 w 124"/>
                <a:gd name="T5" fmla="*/ 5 h 83"/>
                <a:gd name="T6" fmla="*/ 0 w 124"/>
                <a:gd name="T7" fmla="*/ 79 h 83"/>
                <a:gd name="T8" fmla="*/ 5 w 124"/>
                <a:gd name="T9" fmla="*/ 83 h 83"/>
                <a:gd name="T10" fmla="*/ 119 w 124"/>
                <a:gd name="T11" fmla="*/ 83 h 83"/>
                <a:gd name="T12" fmla="*/ 124 w 124"/>
                <a:gd name="T13" fmla="*/ 79 h 83"/>
                <a:gd name="T14" fmla="*/ 124 w 124"/>
                <a:gd name="T15" fmla="*/ 5 h 83"/>
                <a:gd name="T16" fmla="*/ 119 w 124"/>
                <a:gd name="T17" fmla="*/ 0 h 83"/>
                <a:gd name="T18" fmla="*/ 117 w 124"/>
                <a:gd name="T19" fmla="*/ 75 h 83"/>
                <a:gd name="T20" fmla="*/ 113 w 124"/>
                <a:gd name="T21" fmla="*/ 79 h 83"/>
                <a:gd name="T22" fmla="*/ 11 w 124"/>
                <a:gd name="T23" fmla="*/ 79 h 83"/>
                <a:gd name="T24" fmla="*/ 7 w 124"/>
                <a:gd name="T25" fmla="*/ 75 h 83"/>
                <a:gd name="T26" fmla="*/ 7 w 124"/>
                <a:gd name="T27" fmla="*/ 9 h 83"/>
                <a:gd name="T28" fmla="*/ 11 w 124"/>
                <a:gd name="T29" fmla="*/ 5 h 83"/>
                <a:gd name="T30" fmla="*/ 113 w 124"/>
                <a:gd name="T31" fmla="*/ 5 h 83"/>
                <a:gd name="T32" fmla="*/ 117 w 124"/>
                <a:gd name="T33" fmla="*/ 9 h 83"/>
                <a:gd name="T34" fmla="*/ 117 w 124"/>
                <a:gd name="T35" fmla="*/ 7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 h="83">
                  <a:moveTo>
                    <a:pt x="119" y="0"/>
                  </a:moveTo>
                  <a:cubicBezTo>
                    <a:pt x="5" y="0"/>
                    <a:pt x="5" y="0"/>
                    <a:pt x="5" y="0"/>
                  </a:cubicBezTo>
                  <a:cubicBezTo>
                    <a:pt x="2" y="0"/>
                    <a:pt x="0" y="2"/>
                    <a:pt x="0" y="5"/>
                  </a:cubicBezTo>
                  <a:cubicBezTo>
                    <a:pt x="0" y="79"/>
                    <a:pt x="0" y="79"/>
                    <a:pt x="0" y="79"/>
                  </a:cubicBezTo>
                  <a:cubicBezTo>
                    <a:pt x="0" y="81"/>
                    <a:pt x="2" y="83"/>
                    <a:pt x="5" y="83"/>
                  </a:cubicBezTo>
                  <a:cubicBezTo>
                    <a:pt x="119" y="83"/>
                    <a:pt x="119" y="83"/>
                    <a:pt x="119" y="83"/>
                  </a:cubicBezTo>
                  <a:cubicBezTo>
                    <a:pt x="122" y="83"/>
                    <a:pt x="124" y="81"/>
                    <a:pt x="124" y="79"/>
                  </a:cubicBezTo>
                  <a:cubicBezTo>
                    <a:pt x="124" y="5"/>
                    <a:pt x="124" y="5"/>
                    <a:pt x="124" y="5"/>
                  </a:cubicBezTo>
                  <a:cubicBezTo>
                    <a:pt x="124" y="2"/>
                    <a:pt x="122" y="0"/>
                    <a:pt x="119" y="0"/>
                  </a:cubicBezTo>
                  <a:close/>
                  <a:moveTo>
                    <a:pt x="117" y="75"/>
                  </a:moveTo>
                  <a:cubicBezTo>
                    <a:pt x="117" y="77"/>
                    <a:pt x="115" y="79"/>
                    <a:pt x="113" y="79"/>
                  </a:cubicBezTo>
                  <a:cubicBezTo>
                    <a:pt x="11" y="79"/>
                    <a:pt x="11" y="79"/>
                    <a:pt x="11" y="79"/>
                  </a:cubicBezTo>
                  <a:cubicBezTo>
                    <a:pt x="9" y="79"/>
                    <a:pt x="7" y="77"/>
                    <a:pt x="7" y="75"/>
                  </a:cubicBezTo>
                  <a:cubicBezTo>
                    <a:pt x="7" y="9"/>
                    <a:pt x="7" y="9"/>
                    <a:pt x="7" y="9"/>
                  </a:cubicBezTo>
                  <a:cubicBezTo>
                    <a:pt x="7" y="7"/>
                    <a:pt x="9" y="5"/>
                    <a:pt x="11" y="5"/>
                  </a:cubicBezTo>
                  <a:cubicBezTo>
                    <a:pt x="113" y="5"/>
                    <a:pt x="113" y="5"/>
                    <a:pt x="113" y="5"/>
                  </a:cubicBezTo>
                  <a:cubicBezTo>
                    <a:pt x="115" y="5"/>
                    <a:pt x="117" y="7"/>
                    <a:pt x="117" y="9"/>
                  </a:cubicBezTo>
                  <a:lnTo>
                    <a:pt x="117" y="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8" name="Freeform 127"/>
            <p:cNvSpPr>
              <a:spLocks noEditPoints="1"/>
            </p:cNvSpPr>
            <p:nvPr/>
          </p:nvSpPr>
          <p:spPr bwMode="auto">
            <a:xfrm>
              <a:off x="650" y="1685"/>
              <a:ext cx="97" cy="23"/>
            </a:xfrm>
            <a:custGeom>
              <a:avLst/>
              <a:gdLst>
                <a:gd name="T0" fmla="*/ 34 w 68"/>
                <a:gd name="T1" fmla="*/ 0 h 16"/>
                <a:gd name="T2" fmla="*/ 0 w 68"/>
                <a:gd name="T3" fmla="*/ 16 h 16"/>
                <a:gd name="T4" fmla="*/ 68 w 68"/>
                <a:gd name="T5" fmla="*/ 16 h 16"/>
                <a:gd name="T6" fmla="*/ 34 w 68"/>
                <a:gd name="T7" fmla="*/ 0 h 16"/>
                <a:gd name="T8" fmla="*/ 13 w 68"/>
                <a:gd name="T9" fmla="*/ 14 h 16"/>
                <a:gd name="T10" fmla="*/ 5 w 68"/>
                <a:gd name="T11" fmla="*/ 14 h 16"/>
                <a:gd name="T12" fmla="*/ 29 w 68"/>
                <a:gd name="T13" fmla="*/ 2 h 16"/>
                <a:gd name="T14" fmla="*/ 13 w 68"/>
                <a:gd name="T15" fmla="*/ 14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16">
                  <a:moveTo>
                    <a:pt x="34" y="0"/>
                  </a:moveTo>
                  <a:cubicBezTo>
                    <a:pt x="19" y="0"/>
                    <a:pt x="6" y="7"/>
                    <a:pt x="0" y="16"/>
                  </a:cubicBezTo>
                  <a:cubicBezTo>
                    <a:pt x="68" y="16"/>
                    <a:pt x="68" y="16"/>
                    <a:pt x="68" y="16"/>
                  </a:cubicBezTo>
                  <a:cubicBezTo>
                    <a:pt x="63" y="7"/>
                    <a:pt x="49" y="0"/>
                    <a:pt x="34" y="0"/>
                  </a:cubicBezTo>
                  <a:close/>
                  <a:moveTo>
                    <a:pt x="13" y="14"/>
                  </a:moveTo>
                  <a:cubicBezTo>
                    <a:pt x="5" y="14"/>
                    <a:pt x="5" y="14"/>
                    <a:pt x="5" y="14"/>
                  </a:cubicBezTo>
                  <a:cubicBezTo>
                    <a:pt x="5" y="14"/>
                    <a:pt x="12" y="4"/>
                    <a:pt x="29" y="2"/>
                  </a:cubicBezTo>
                  <a:cubicBezTo>
                    <a:pt x="14" y="7"/>
                    <a:pt x="13" y="14"/>
                    <a:pt x="1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9" name="Freeform 128"/>
            <p:cNvSpPr>
              <a:spLocks noEditPoints="1"/>
            </p:cNvSpPr>
            <p:nvPr/>
          </p:nvSpPr>
          <p:spPr bwMode="auto">
            <a:xfrm>
              <a:off x="953" y="1469"/>
              <a:ext cx="252" cy="287"/>
            </a:xfrm>
            <a:custGeom>
              <a:avLst/>
              <a:gdLst>
                <a:gd name="T0" fmla="*/ 55 w 178"/>
                <a:gd name="T1" fmla="*/ 191 h 202"/>
                <a:gd name="T2" fmla="*/ 125 w 178"/>
                <a:gd name="T3" fmla="*/ 191 h 202"/>
                <a:gd name="T4" fmla="*/ 95 w 178"/>
                <a:gd name="T5" fmla="*/ 182 h 202"/>
                <a:gd name="T6" fmla="*/ 90 w 178"/>
                <a:gd name="T7" fmla="*/ 200 h 202"/>
                <a:gd name="T8" fmla="*/ 84 w 178"/>
                <a:gd name="T9" fmla="*/ 182 h 202"/>
                <a:gd name="T10" fmla="*/ 29 w 178"/>
                <a:gd name="T11" fmla="*/ 35 h 202"/>
                <a:gd name="T12" fmla="*/ 1 w 178"/>
                <a:gd name="T13" fmla="*/ 134 h 202"/>
                <a:gd name="T14" fmla="*/ 28 w 178"/>
                <a:gd name="T15" fmla="*/ 161 h 202"/>
                <a:gd name="T16" fmla="*/ 56 w 178"/>
                <a:gd name="T17" fmla="*/ 135 h 202"/>
                <a:gd name="T18" fmla="*/ 30 w 178"/>
                <a:gd name="T19" fmla="*/ 35 h 202"/>
                <a:gd name="T20" fmla="*/ 29 w 178"/>
                <a:gd name="T21" fmla="*/ 35 h 202"/>
                <a:gd name="T22" fmla="*/ 29 w 178"/>
                <a:gd name="T23" fmla="*/ 35 h 202"/>
                <a:gd name="T24" fmla="*/ 27 w 178"/>
                <a:gd name="T25" fmla="*/ 52 h 202"/>
                <a:gd name="T26" fmla="*/ 4 w 178"/>
                <a:gd name="T27" fmla="*/ 137 h 202"/>
                <a:gd name="T28" fmla="*/ 3 w 178"/>
                <a:gd name="T29" fmla="*/ 141 h 202"/>
                <a:gd name="T30" fmla="*/ 27 w 178"/>
                <a:gd name="T31" fmla="*/ 158 h 202"/>
                <a:gd name="T32" fmla="*/ 31 w 178"/>
                <a:gd name="T33" fmla="*/ 51 h 202"/>
                <a:gd name="T34" fmla="*/ 31 w 178"/>
                <a:gd name="T35" fmla="*/ 137 h 202"/>
                <a:gd name="T36" fmla="*/ 98 w 178"/>
                <a:gd name="T37" fmla="*/ 30 h 202"/>
                <a:gd name="T38" fmla="*/ 90 w 178"/>
                <a:gd name="T39" fmla="*/ 0 h 202"/>
                <a:gd name="T40" fmla="*/ 82 w 178"/>
                <a:gd name="T41" fmla="*/ 30 h 202"/>
                <a:gd name="T42" fmla="*/ 29 w 178"/>
                <a:gd name="T43" fmla="*/ 35 h 202"/>
                <a:gd name="T44" fmla="*/ 87 w 178"/>
                <a:gd name="T45" fmla="*/ 45 h 202"/>
                <a:gd name="T46" fmla="*/ 90 w 178"/>
                <a:gd name="T47" fmla="*/ 192 h 202"/>
                <a:gd name="T48" fmla="*/ 92 w 178"/>
                <a:gd name="T49" fmla="*/ 45 h 202"/>
                <a:gd name="T50" fmla="*/ 150 w 178"/>
                <a:gd name="T51" fmla="*/ 35 h 202"/>
                <a:gd name="T52" fmla="*/ 98 w 178"/>
                <a:gd name="T53" fmla="*/ 30 h 202"/>
                <a:gd name="T54" fmla="*/ 153 w 178"/>
                <a:gd name="T55" fmla="*/ 38 h 202"/>
                <a:gd name="T56" fmla="*/ 151 w 178"/>
                <a:gd name="T57" fmla="*/ 35 h 202"/>
                <a:gd name="T58" fmla="*/ 150 w 178"/>
                <a:gd name="T59" fmla="*/ 35 h 202"/>
                <a:gd name="T60" fmla="*/ 148 w 178"/>
                <a:gd name="T61" fmla="*/ 38 h 202"/>
                <a:gd name="T62" fmla="*/ 121 w 178"/>
                <a:gd name="T63" fmla="*/ 137 h 202"/>
                <a:gd name="T64" fmla="*/ 178 w 178"/>
                <a:gd name="T65" fmla="*/ 137 h 202"/>
                <a:gd name="T66" fmla="*/ 125 w 178"/>
                <a:gd name="T67" fmla="*/ 136 h 202"/>
                <a:gd name="T68" fmla="*/ 148 w 178"/>
                <a:gd name="T69" fmla="*/ 137 h 202"/>
                <a:gd name="T70" fmla="*/ 125 w 178"/>
                <a:gd name="T71" fmla="*/ 136 h 202"/>
                <a:gd name="T72" fmla="*/ 132 w 178"/>
                <a:gd name="T73" fmla="*/ 141 h 202"/>
                <a:gd name="T74" fmla="*/ 124 w 178"/>
                <a:gd name="T75" fmla="*/ 141 h 202"/>
                <a:gd name="T76" fmla="*/ 152 w 178"/>
                <a:gd name="T77" fmla="*/ 51 h 202"/>
                <a:gd name="T78" fmla="*/ 152 w 178"/>
                <a:gd name="T79" fmla="*/ 137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8" h="202">
                  <a:moveTo>
                    <a:pt x="84" y="180"/>
                  </a:moveTo>
                  <a:cubicBezTo>
                    <a:pt x="68" y="181"/>
                    <a:pt x="55" y="185"/>
                    <a:pt x="55" y="191"/>
                  </a:cubicBezTo>
                  <a:cubicBezTo>
                    <a:pt x="55" y="197"/>
                    <a:pt x="71" y="202"/>
                    <a:pt x="90" y="202"/>
                  </a:cubicBezTo>
                  <a:cubicBezTo>
                    <a:pt x="109" y="202"/>
                    <a:pt x="125" y="197"/>
                    <a:pt x="125" y="191"/>
                  </a:cubicBezTo>
                  <a:cubicBezTo>
                    <a:pt x="125" y="185"/>
                    <a:pt x="112" y="180"/>
                    <a:pt x="95" y="180"/>
                  </a:cubicBezTo>
                  <a:cubicBezTo>
                    <a:pt x="95" y="182"/>
                    <a:pt x="95" y="182"/>
                    <a:pt x="95" y="182"/>
                  </a:cubicBezTo>
                  <a:cubicBezTo>
                    <a:pt x="108" y="183"/>
                    <a:pt x="118" y="186"/>
                    <a:pt x="118" y="191"/>
                  </a:cubicBezTo>
                  <a:cubicBezTo>
                    <a:pt x="118" y="196"/>
                    <a:pt x="105" y="200"/>
                    <a:pt x="90" y="200"/>
                  </a:cubicBezTo>
                  <a:cubicBezTo>
                    <a:pt x="74" y="200"/>
                    <a:pt x="62" y="196"/>
                    <a:pt x="62" y="191"/>
                  </a:cubicBezTo>
                  <a:cubicBezTo>
                    <a:pt x="62" y="186"/>
                    <a:pt x="71" y="183"/>
                    <a:pt x="84" y="182"/>
                  </a:cubicBezTo>
                  <a:lnTo>
                    <a:pt x="84" y="180"/>
                  </a:lnTo>
                  <a:close/>
                  <a:moveTo>
                    <a:pt x="29" y="35"/>
                  </a:moveTo>
                  <a:cubicBezTo>
                    <a:pt x="28" y="35"/>
                    <a:pt x="27" y="36"/>
                    <a:pt x="27" y="38"/>
                  </a:cubicBezTo>
                  <a:cubicBezTo>
                    <a:pt x="1" y="134"/>
                    <a:pt x="1" y="134"/>
                    <a:pt x="1" y="134"/>
                  </a:cubicBezTo>
                  <a:cubicBezTo>
                    <a:pt x="0" y="134"/>
                    <a:pt x="0" y="136"/>
                    <a:pt x="0" y="137"/>
                  </a:cubicBezTo>
                  <a:cubicBezTo>
                    <a:pt x="0" y="150"/>
                    <a:pt x="13" y="161"/>
                    <a:pt x="28" y="161"/>
                  </a:cubicBezTo>
                  <a:cubicBezTo>
                    <a:pt x="44" y="161"/>
                    <a:pt x="57" y="150"/>
                    <a:pt x="57" y="137"/>
                  </a:cubicBezTo>
                  <a:cubicBezTo>
                    <a:pt x="57" y="137"/>
                    <a:pt x="56" y="136"/>
                    <a:pt x="56" y="135"/>
                  </a:cubicBezTo>
                  <a:cubicBezTo>
                    <a:pt x="32" y="38"/>
                    <a:pt x="32" y="38"/>
                    <a:pt x="32" y="38"/>
                  </a:cubicBezTo>
                  <a:cubicBezTo>
                    <a:pt x="31" y="36"/>
                    <a:pt x="31" y="35"/>
                    <a:pt x="30" y="35"/>
                  </a:cubicBezTo>
                  <a:cubicBezTo>
                    <a:pt x="30" y="35"/>
                    <a:pt x="30" y="35"/>
                    <a:pt x="30" y="35"/>
                  </a:cubicBezTo>
                  <a:cubicBezTo>
                    <a:pt x="30" y="35"/>
                    <a:pt x="30" y="35"/>
                    <a:pt x="29" y="35"/>
                  </a:cubicBezTo>
                  <a:cubicBezTo>
                    <a:pt x="29" y="35"/>
                    <a:pt x="29" y="35"/>
                    <a:pt x="29" y="35"/>
                  </a:cubicBezTo>
                  <a:cubicBezTo>
                    <a:pt x="29" y="35"/>
                    <a:pt x="29" y="35"/>
                    <a:pt x="29" y="35"/>
                  </a:cubicBezTo>
                  <a:close/>
                  <a:moveTo>
                    <a:pt x="4" y="136"/>
                  </a:moveTo>
                  <a:cubicBezTo>
                    <a:pt x="27" y="52"/>
                    <a:pt x="27" y="52"/>
                    <a:pt x="27" y="52"/>
                  </a:cubicBezTo>
                  <a:cubicBezTo>
                    <a:pt x="27" y="137"/>
                    <a:pt x="27" y="137"/>
                    <a:pt x="27" y="137"/>
                  </a:cubicBezTo>
                  <a:cubicBezTo>
                    <a:pt x="4" y="137"/>
                    <a:pt x="4" y="137"/>
                    <a:pt x="4" y="137"/>
                  </a:cubicBezTo>
                  <a:cubicBezTo>
                    <a:pt x="4" y="137"/>
                    <a:pt x="4" y="136"/>
                    <a:pt x="4" y="136"/>
                  </a:cubicBezTo>
                  <a:close/>
                  <a:moveTo>
                    <a:pt x="3" y="141"/>
                  </a:moveTo>
                  <a:cubicBezTo>
                    <a:pt x="11" y="141"/>
                    <a:pt x="11" y="141"/>
                    <a:pt x="11" y="141"/>
                  </a:cubicBezTo>
                  <a:cubicBezTo>
                    <a:pt x="11" y="141"/>
                    <a:pt x="9" y="150"/>
                    <a:pt x="27" y="158"/>
                  </a:cubicBezTo>
                  <a:cubicBezTo>
                    <a:pt x="7" y="156"/>
                    <a:pt x="3" y="141"/>
                    <a:pt x="3" y="141"/>
                  </a:cubicBezTo>
                  <a:close/>
                  <a:moveTo>
                    <a:pt x="31" y="51"/>
                  </a:moveTo>
                  <a:cubicBezTo>
                    <a:pt x="53" y="137"/>
                    <a:pt x="53" y="137"/>
                    <a:pt x="53" y="137"/>
                  </a:cubicBezTo>
                  <a:cubicBezTo>
                    <a:pt x="31" y="137"/>
                    <a:pt x="31" y="137"/>
                    <a:pt x="31" y="137"/>
                  </a:cubicBezTo>
                  <a:lnTo>
                    <a:pt x="31" y="51"/>
                  </a:lnTo>
                  <a:close/>
                  <a:moveTo>
                    <a:pt x="98" y="30"/>
                  </a:moveTo>
                  <a:cubicBezTo>
                    <a:pt x="96" y="27"/>
                    <a:pt x="94" y="25"/>
                    <a:pt x="91" y="25"/>
                  </a:cubicBezTo>
                  <a:cubicBezTo>
                    <a:pt x="90" y="0"/>
                    <a:pt x="90" y="0"/>
                    <a:pt x="90" y="0"/>
                  </a:cubicBezTo>
                  <a:cubicBezTo>
                    <a:pt x="88" y="25"/>
                    <a:pt x="88" y="25"/>
                    <a:pt x="88" y="25"/>
                  </a:cubicBezTo>
                  <a:cubicBezTo>
                    <a:pt x="86" y="25"/>
                    <a:pt x="83" y="27"/>
                    <a:pt x="82" y="30"/>
                  </a:cubicBezTo>
                  <a:cubicBezTo>
                    <a:pt x="52" y="27"/>
                    <a:pt x="52" y="27"/>
                    <a:pt x="52" y="27"/>
                  </a:cubicBezTo>
                  <a:cubicBezTo>
                    <a:pt x="29" y="35"/>
                    <a:pt x="29" y="35"/>
                    <a:pt x="29" y="35"/>
                  </a:cubicBezTo>
                  <a:cubicBezTo>
                    <a:pt x="82" y="39"/>
                    <a:pt x="82" y="39"/>
                    <a:pt x="82" y="39"/>
                  </a:cubicBezTo>
                  <a:cubicBezTo>
                    <a:pt x="82" y="42"/>
                    <a:pt x="85" y="44"/>
                    <a:pt x="87" y="45"/>
                  </a:cubicBezTo>
                  <a:cubicBezTo>
                    <a:pt x="84" y="96"/>
                    <a:pt x="84" y="96"/>
                    <a:pt x="84" y="96"/>
                  </a:cubicBezTo>
                  <a:cubicBezTo>
                    <a:pt x="90" y="192"/>
                    <a:pt x="90" y="192"/>
                    <a:pt x="90" y="192"/>
                  </a:cubicBezTo>
                  <a:cubicBezTo>
                    <a:pt x="95" y="96"/>
                    <a:pt x="95" y="96"/>
                    <a:pt x="95" y="96"/>
                  </a:cubicBezTo>
                  <a:cubicBezTo>
                    <a:pt x="92" y="45"/>
                    <a:pt x="92" y="45"/>
                    <a:pt x="92" y="45"/>
                  </a:cubicBezTo>
                  <a:cubicBezTo>
                    <a:pt x="95" y="44"/>
                    <a:pt x="97" y="42"/>
                    <a:pt x="98" y="39"/>
                  </a:cubicBezTo>
                  <a:cubicBezTo>
                    <a:pt x="150" y="35"/>
                    <a:pt x="150" y="35"/>
                    <a:pt x="150" y="35"/>
                  </a:cubicBezTo>
                  <a:cubicBezTo>
                    <a:pt x="127" y="27"/>
                    <a:pt x="127" y="27"/>
                    <a:pt x="127" y="27"/>
                  </a:cubicBezTo>
                  <a:lnTo>
                    <a:pt x="98" y="30"/>
                  </a:lnTo>
                  <a:close/>
                  <a:moveTo>
                    <a:pt x="177" y="135"/>
                  </a:moveTo>
                  <a:cubicBezTo>
                    <a:pt x="153" y="38"/>
                    <a:pt x="153" y="38"/>
                    <a:pt x="153" y="38"/>
                  </a:cubicBezTo>
                  <a:cubicBezTo>
                    <a:pt x="152" y="36"/>
                    <a:pt x="152" y="35"/>
                    <a:pt x="151" y="35"/>
                  </a:cubicBezTo>
                  <a:cubicBezTo>
                    <a:pt x="151" y="35"/>
                    <a:pt x="151" y="35"/>
                    <a:pt x="151" y="35"/>
                  </a:cubicBezTo>
                  <a:cubicBezTo>
                    <a:pt x="151" y="35"/>
                    <a:pt x="151" y="35"/>
                    <a:pt x="150" y="35"/>
                  </a:cubicBezTo>
                  <a:cubicBezTo>
                    <a:pt x="150" y="35"/>
                    <a:pt x="150" y="35"/>
                    <a:pt x="150" y="35"/>
                  </a:cubicBezTo>
                  <a:cubicBezTo>
                    <a:pt x="150" y="35"/>
                    <a:pt x="150" y="35"/>
                    <a:pt x="150" y="35"/>
                  </a:cubicBezTo>
                  <a:cubicBezTo>
                    <a:pt x="149" y="35"/>
                    <a:pt x="149" y="36"/>
                    <a:pt x="148" y="38"/>
                  </a:cubicBezTo>
                  <a:cubicBezTo>
                    <a:pt x="122" y="134"/>
                    <a:pt x="122" y="134"/>
                    <a:pt x="122" y="134"/>
                  </a:cubicBezTo>
                  <a:cubicBezTo>
                    <a:pt x="121" y="134"/>
                    <a:pt x="121" y="136"/>
                    <a:pt x="121" y="137"/>
                  </a:cubicBezTo>
                  <a:cubicBezTo>
                    <a:pt x="121" y="150"/>
                    <a:pt x="134" y="161"/>
                    <a:pt x="150" y="161"/>
                  </a:cubicBezTo>
                  <a:cubicBezTo>
                    <a:pt x="165" y="161"/>
                    <a:pt x="178" y="150"/>
                    <a:pt x="178" y="137"/>
                  </a:cubicBezTo>
                  <a:cubicBezTo>
                    <a:pt x="178" y="137"/>
                    <a:pt x="178" y="136"/>
                    <a:pt x="177" y="135"/>
                  </a:cubicBezTo>
                  <a:close/>
                  <a:moveTo>
                    <a:pt x="125" y="136"/>
                  </a:moveTo>
                  <a:cubicBezTo>
                    <a:pt x="148" y="52"/>
                    <a:pt x="148" y="52"/>
                    <a:pt x="148" y="52"/>
                  </a:cubicBezTo>
                  <a:cubicBezTo>
                    <a:pt x="148" y="137"/>
                    <a:pt x="148" y="137"/>
                    <a:pt x="148" y="137"/>
                  </a:cubicBezTo>
                  <a:cubicBezTo>
                    <a:pt x="125" y="137"/>
                    <a:pt x="125" y="137"/>
                    <a:pt x="125" y="137"/>
                  </a:cubicBezTo>
                  <a:cubicBezTo>
                    <a:pt x="125" y="137"/>
                    <a:pt x="125" y="136"/>
                    <a:pt x="125" y="136"/>
                  </a:cubicBezTo>
                  <a:close/>
                  <a:moveTo>
                    <a:pt x="124" y="141"/>
                  </a:moveTo>
                  <a:cubicBezTo>
                    <a:pt x="132" y="141"/>
                    <a:pt x="132" y="141"/>
                    <a:pt x="132" y="141"/>
                  </a:cubicBezTo>
                  <a:cubicBezTo>
                    <a:pt x="132" y="141"/>
                    <a:pt x="130" y="151"/>
                    <a:pt x="149" y="159"/>
                  </a:cubicBezTo>
                  <a:cubicBezTo>
                    <a:pt x="128" y="156"/>
                    <a:pt x="124" y="141"/>
                    <a:pt x="124" y="141"/>
                  </a:cubicBezTo>
                  <a:close/>
                  <a:moveTo>
                    <a:pt x="152" y="137"/>
                  </a:moveTo>
                  <a:cubicBezTo>
                    <a:pt x="152" y="51"/>
                    <a:pt x="152" y="51"/>
                    <a:pt x="152" y="51"/>
                  </a:cubicBezTo>
                  <a:cubicBezTo>
                    <a:pt x="174" y="137"/>
                    <a:pt x="174" y="137"/>
                    <a:pt x="174" y="137"/>
                  </a:cubicBezTo>
                  <a:lnTo>
                    <a:pt x="152" y="1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0" name="Freeform 129"/>
            <p:cNvSpPr>
              <a:spLocks noEditPoints="1"/>
            </p:cNvSpPr>
            <p:nvPr/>
          </p:nvSpPr>
          <p:spPr bwMode="auto">
            <a:xfrm>
              <a:off x="1412" y="1541"/>
              <a:ext cx="117" cy="179"/>
            </a:xfrm>
            <a:custGeom>
              <a:avLst/>
              <a:gdLst>
                <a:gd name="T0" fmla="*/ 0 w 82"/>
                <a:gd name="T1" fmla="*/ 0 h 126"/>
                <a:gd name="T2" fmla="*/ 82 w 82"/>
                <a:gd name="T3" fmla="*/ 126 h 126"/>
                <a:gd name="T4" fmla="*/ 62 w 82"/>
                <a:gd name="T5" fmla="*/ 0 h 126"/>
                <a:gd name="T6" fmla="*/ 25 w 82"/>
                <a:gd name="T7" fmla="*/ 27 h 126"/>
                <a:gd name="T8" fmla="*/ 25 w 82"/>
                <a:gd name="T9" fmla="*/ 31 h 126"/>
                <a:gd name="T10" fmla="*/ 6 w 82"/>
                <a:gd name="T11" fmla="*/ 29 h 126"/>
                <a:gd name="T12" fmla="*/ 74 w 82"/>
                <a:gd name="T13" fmla="*/ 112 h 126"/>
                <a:gd name="T14" fmla="*/ 6 w 82"/>
                <a:gd name="T15" fmla="*/ 110 h 126"/>
                <a:gd name="T16" fmla="*/ 74 w 82"/>
                <a:gd name="T17" fmla="*/ 108 h 126"/>
                <a:gd name="T18" fmla="*/ 74 w 82"/>
                <a:gd name="T19" fmla="*/ 112 h 126"/>
                <a:gd name="T20" fmla="*/ 7 w 82"/>
                <a:gd name="T21" fmla="*/ 103 h 126"/>
                <a:gd name="T22" fmla="*/ 7 w 82"/>
                <a:gd name="T23" fmla="*/ 99 h 126"/>
                <a:gd name="T24" fmla="*/ 75 w 82"/>
                <a:gd name="T25" fmla="*/ 101 h 126"/>
                <a:gd name="T26" fmla="*/ 6 w 82"/>
                <a:gd name="T27" fmla="*/ 91 h 126"/>
                <a:gd name="T28" fmla="*/ 43 w 82"/>
                <a:gd name="T29" fmla="*/ 89 h 126"/>
                <a:gd name="T30" fmla="*/ 43 w 82"/>
                <a:gd name="T31" fmla="*/ 94 h 126"/>
                <a:gd name="T32" fmla="*/ 6 w 82"/>
                <a:gd name="T33" fmla="*/ 91 h 126"/>
                <a:gd name="T34" fmla="*/ 7 w 82"/>
                <a:gd name="T35" fmla="*/ 84 h 126"/>
                <a:gd name="T36" fmla="*/ 7 w 82"/>
                <a:gd name="T37" fmla="*/ 80 h 126"/>
                <a:gd name="T38" fmla="*/ 75 w 82"/>
                <a:gd name="T39" fmla="*/ 82 h 126"/>
                <a:gd name="T40" fmla="*/ 74 w 82"/>
                <a:gd name="T41" fmla="*/ 75 h 126"/>
                <a:gd name="T42" fmla="*/ 6 w 82"/>
                <a:gd name="T43" fmla="*/ 73 h 126"/>
                <a:gd name="T44" fmla="*/ 74 w 82"/>
                <a:gd name="T45" fmla="*/ 71 h 126"/>
                <a:gd name="T46" fmla="*/ 74 w 82"/>
                <a:gd name="T47" fmla="*/ 75 h 126"/>
                <a:gd name="T48" fmla="*/ 7 w 82"/>
                <a:gd name="T49" fmla="*/ 66 h 126"/>
                <a:gd name="T50" fmla="*/ 7 w 82"/>
                <a:gd name="T51" fmla="*/ 62 h 126"/>
                <a:gd name="T52" fmla="*/ 75 w 82"/>
                <a:gd name="T53" fmla="*/ 64 h 126"/>
                <a:gd name="T54" fmla="*/ 74 w 82"/>
                <a:gd name="T55" fmla="*/ 58 h 126"/>
                <a:gd name="T56" fmla="*/ 6 w 82"/>
                <a:gd name="T57" fmla="*/ 56 h 126"/>
                <a:gd name="T58" fmla="*/ 74 w 82"/>
                <a:gd name="T59" fmla="*/ 54 h 126"/>
                <a:gd name="T60" fmla="*/ 74 w 82"/>
                <a:gd name="T61" fmla="*/ 58 h 126"/>
                <a:gd name="T62" fmla="*/ 7 w 82"/>
                <a:gd name="T63" fmla="*/ 49 h 126"/>
                <a:gd name="T64" fmla="*/ 7 w 82"/>
                <a:gd name="T65" fmla="*/ 45 h 126"/>
                <a:gd name="T66" fmla="*/ 75 w 82"/>
                <a:gd name="T67" fmla="*/ 47 h 126"/>
                <a:gd name="T68" fmla="*/ 74 w 82"/>
                <a:gd name="T69" fmla="*/ 40 h 126"/>
                <a:gd name="T70" fmla="*/ 6 w 82"/>
                <a:gd name="T71" fmla="*/ 38 h 126"/>
                <a:gd name="T72" fmla="*/ 74 w 82"/>
                <a:gd name="T73" fmla="*/ 36 h 126"/>
                <a:gd name="T74" fmla="*/ 74 w 82"/>
                <a:gd name="T75" fmla="*/ 40 h 126"/>
                <a:gd name="T76" fmla="*/ 59 w 82"/>
                <a:gd name="T77" fmla="*/ 24 h 126"/>
                <a:gd name="T78" fmla="*/ 69 w 82"/>
                <a:gd name="T79" fmla="*/ 14 h 126"/>
                <a:gd name="T80" fmla="*/ 69 w 82"/>
                <a:gd name="T81" fmla="*/ 2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126">
                  <a:moveTo>
                    <a:pt x="62" y="0"/>
                  </a:moveTo>
                  <a:cubicBezTo>
                    <a:pt x="0" y="0"/>
                    <a:pt x="0" y="0"/>
                    <a:pt x="0" y="0"/>
                  </a:cubicBezTo>
                  <a:cubicBezTo>
                    <a:pt x="0" y="126"/>
                    <a:pt x="0" y="126"/>
                    <a:pt x="0" y="126"/>
                  </a:cubicBezTo>
                  <a:cubicBezTo>
                    <a:pt x="82" y="126"/>
                    <a:pt x="82" y="126"/>
                    <a:pt x="82" y="126"/>
                  </a:cubicBezTo>
                  <a:cubicBezTo>
                    <a:pt x="82" y="20"/>
                    <a:pt x="82" y="20"/>
                    <a:pt x="82" y="20"/>
                  </a:cubicBezTo>
                  <a:lnTo>
                    <a:pt x="62" y="0"/>
                  </a:lnTo>
                  <a:close/>
                  <a:moveTo>
                    <a:pt x="7" y="27"/>
                  </a:moveTo>
                  <a:cubicBezTo>
                    <a:pt x="25" y="27"/>
                    <a:pt x="25" y="27"/>
                    <a:pt x="25" y="27"/>
                  </a:cubicBezTo>
                  <a:cubicBezTo>
                    <a:pt x="25" y="27"/>
                    <a:pt x="25" y="28"/>
                    <a:pt x="25" y="29"/>
                  </a:cubicBezTo>
                  <a:cubicBezTo>
                    <a:pt x="25" y="30"/>
                    <a:pt x="25" y="31"/>
                    <a:pt x="25" y="31"/>
                  </a:cubicBezTo>
                  <a:cubicBezTo>
                    <a:pt x="7" y="31"/>
                    <a:pt x="7" y="31"/>
                    <a:pt x="7" y="31"/>
                  </a:cubicBezTo>
                  <a:cubicBezTo>
                    <a:pt x="6" y="31"/>
                    <a:pt x="6" y="30"/>
                    <a:pt x="6" y="29"/>
                  </a:cubicBezTo>
                  <a:cubicBezTo>
                    <a:pt x="6" y="28"/>
                    <a:pt x="6" y="27"/>
                    <a:pt x="7" y="27"/>
                  </a:cubicBezTo>
                  <a:close/>
                  <a:moveTo>
                    <a:pt x="74" y="112"/>
                  </a:moveTo>
                  <a:cubicBezTo>
                    <a:pt x="7" y="112"/>
                    <a:pt x="7" y="112"/>
                    <a:pt x="7" y="112"/>
                  </a:cubicBezTo>
                  <a:cubicBezTo>
                    <a:pt x="7" y="112"/>
                    <a:pt x="6" y="111"/>
                    <a:pt x="6" y="110"/>
                  </a:cubicBezTo>
                  <a:cubicBezTo>
                    <a:pt x="6" y="109"/>
                    <a:pt x="7" y="108"/>
                    <a:pt x="7" y="108"/>
                  </a:cubicBezTo>
                  <a:cubicBezTo>
                    <a:pt x="74" y="108"/>
                    <a:pt x="74" y="108"/>
                    <a:pt x="74" y="108"/>
                  </a:cubicBezTo>
                  <a:cubicBezTo>
                    <a:pt x="74" y="108"/>
                    <a:pt x="75" y="109"/>
                    <a:pt x="75" y="110"/>
                  </a:cubicBezTo>
                  <a:cubicBezTo>
                    <a:pt x="75" y="111"/>
                    <a:pt x="74" y="112"/>
                    <a:pt x="74" y="112"/>
                  </a:cubicBezTo>
                  <a:close/>
                  <a:moveTo>
                    <a:pt x="74" y="103"/>
                  </a:moveTo>
                  <a:cubicBezTo>
                    <a:pt x="7" y="103"/>
                    <a:pt x="7" y="103"/>
                    <a:pt x="7" y="103"/>
                  </a:cubicBezTo>
                  <a:cubicBezTo>
                    <a:pt x="7" y="103"/>
                    <a:pt x="6" y="102"/>
                    <a:pt x="6" y="101"/>
                  </a:cubicBezTo>
                  <a:cubicBezTo>
                    <a:pt x="6" y="100"/>
                    <a:pt x="7" y="99"/>
                    <a:pt x="7" y="99"/>
                  </a:cubicBezTo>
                  <a:cubicBezTo>
                    <a:pt x="74" y="99"/>
                    <a:pt x="74" y="99"/>
                    <a:pt x="74" y="99"/>
                  </a:cubicBezTo>
                  <a:cubicBezTo>
                    <a:pt x="74" y="99"/>
                    <a:pt x="75" y="100"/>
                    <a:pt x="75" y="101"/>
                  </a:cubicBezTo>
                  <a:cubicBezTo>
                    <a:pt x="75" y="102"/>
                    <a:pt x="74" y="103"/>
                    <a:pt x="74" y="103"/>
                  </a:cubicBezTo>
                  <a:close/>
                  <a:moveTo>
                    <a:pt x="6" y="91"/>
                  </a:moveTo>
                  <a:cubicBezTo>
                    <a:pt x="6" y="90"/>
                    <a:pt x="6" y="89"/>
                    <a:pt x="7" y="89"/>
                  </a:cubicBezTo>
                  <a:cubicBezTo>
                    <a:pt x="43" y="89"/>
                    <a:pt x="43" y="89"/>
                    <a:pt x="43" y="89"/>
                  </a:cubicBezTo>
                  <a:cubicBezTo>
                    <a:pt x="43" y="89"/>
                    <a:pt x="43" y="90"/>
                    <a:pt x="43" y="91"/>
                  </a:cubicBezTo>
                  <a:cubicBezTo>
                    <a:pt x="43" y="93"/>
                    <a:pt x="43" y="94"/>
                    <a:pt x="43" y="94"/>
                  </a:cubicBezTo>
                  <a:cubicBezTo>
                    <a:pt x="7" y="94"/>
                    <a:pt x="7" y="94"/>
                    <a:pt x="7" y="94"/>
                  </a:cubicBezTo>
                  <a:cubicBezTo>
                    <a:pt x="6" y="94"/>
                    <a:pt x="6" y="93"/>
                    <a:pt x="6" y="91"/>
                  </a:cubicBezTo>
                  <a:close/>
                  <a:moveTo>
                    <a:pt x="74" y="84"/>
                  </a:moveTo>
                  <a:cubicBezTo>
                    <a:pt x="7" y="84"/>
                    <a:pt x="7" y="84"/>
                    <a:pt x="7" y="84"/>
                  </a:cubicBezTo>
                  <a:cubicBezTo>
                    <a:pt x="7" y="84"/>
                    <a:pt x="6" y="83"/>
                    <a:pt x="6" y="82"/>
                  </a:cubicBezTo>
                  <a:cubicBezTo>
                    <a:pt x="6" y="81"/>
                    <a:pt x="7" y="80"/>
                    <a:pt x="7" y="80"/>
                  </a:cubicBezTo>
                  <a:cubicBezTo>
                    <a:pt x="74" y="80"/>
                    <a:pt x="74" y="80"/>
                    <a:pt x="74" y="80"/>
                  </a:cubicBezTo>
                  <a:cubicBezTo>
                    <a:pt x="74" y="80"/>
                    <a:pt x="75" y="81"/>
                    <a:pt x="75" y="82"/>
                  </a:cubicBezTo>
                  <a:cubicBezTo>
                    <a:pt x="75" y="83"/>
                    <a:pt x="74" y="84"/>
                    <a:pt x="74" y="84"/>
                  </a:cubicBezTo>
                  <a:close/>
                  <a:moveTo>
                    <a:pt x="74" y="75"/>
                  </a:moveTo>
                  <a:cubicBezTo>
                    <a:pt x="7" y="75"/>
                    <a:pt x="7" y="75"/>
                    <a:pt x="7" y="75"/>
                  </a:cubicBezTo>
                  <a:cubicBezTo>
                    <a:pt x="7" y="75"/>
                    <a:pt x="6" y="74"/>
                    <a:pt x="6" y="73"/>
                  </a:cubicBezTo>
                  <a:cubicBezTo>
                    <a:pt x="6" y="72"/>
                    <a:pt x="7" y="71"/>
                    <a:pt x="7" y="71"/>
                  </a:cubicBezTo>
                  <a:cubicBezTo>
                    <a:pt x="74" y="71"/>
                    <a:pt x="74" y="71"/>
                    <a:pt x="74" y="71"/>
                  </a:cubicBezTo>
                  <a:cubicBezTo>
                    <a:pt x="74" y="71"/>
                    <a:pt x="75" y="72"/>
                    <a:pt x="75" y="73"/>
                  </a:cubicBezTo>
                  <a:cubicBezTo>
                    <a:pt x="75" y="74"/>
                    <a:pt x="74" y="75"/>
                    <a:pt x="74" y="75"/>
                  </a:cubicBezTo>
                  <a:close/>
                  <a:moveTo>
                    <a:pt x="74" y="66"/>
                  </a:moveTo>
                  <a:cubicBezTo>
                    <a:pt x="7" y="66"/>
                    <a:pt x="7" y="66"/>
                    <a:pt x="7" y="66"/>
                  </a:cubicBezTo>
                  <a:cubicBezTo>
                    <a:pt x="7" y="66"/>
                    <a:pt x="6" y="65"/>
                    <a:pt x="6" y="64"/>
                  </a:cubicBezTo>
                  <a:cubicBezTo>
                    <a:pt x="6" y="63"/>
                    <a:pt x="7" y="62"/>
                    <a:pt x="7" y="62"/>
                  </a:cubicBezTo>
                  <a:cubicBezTo>
                    <a:pt x="74" y="62"/>
                    <a:pt x="74" y="62"/>
                    <a:pt x="74" y="62"/>
                  </a:cubicBezTo>
                  <a:cubicBezTo>
                    <a:pt x="74" y="62"/>
                    <a:pt x="75" y="63"/>
                    <a:pt x="75" y="64"/>
                  </a:cubicBezTo>
                  <a:cubicBezTo>
                    <a:pt x="75" y="65"/>
                    <a:pt x="74" y="66"/>
                    <a:pt x="74" y="66"/>
                  </a:cubicBezTo>
                  <a:close/>
                  <a:moveTo>
                    <a:pt x="74" y="58"/>
                  </a:moveTo>
                  <a:cubicBezTo>
                    <a:pt x="7" y="58"/>
                    <a:pt x="7" y="58"/>
                    <a:pt x="7" y="58"/>
                  </a:cubicBezTo>
                  <a:cubicBezTo>
                    <a:pt x="7" y="58"/>
                    <a:pt x="6" y="57"/>
                    <a:pt x="6" y="56"/>
                  </a:cubicBezTo>
                  <a:cubicBezTo>
                    <a:pt x="6" y="55"/>
                    <a:pt x="7" y="54"/>
                    <a:pt x="7" y="54"/>
                  </a:cubicBezTo>
                  <a:cubicBezTo>
                    <a:pt x="74" y="54"/>
                    <a:pt x="74" y="54"/>
                    <a:pt x="74" y="54"/>
                  </a:cubicBezTo>
                  <a:cubicBezTo>
                    <a:pt x="74" y="54"/>
                    <a:pt x="75" y="55"/>
                    <a:pt x="75" y="56"/>
                  </a:cubicBezTo>
                  <a:cubicBezTo>
                    <a:pt x="75" y="57"/>
                    <a:pt x="74" y="58"/>
                    <a:pt x="74" y="58"/>
                  </a:cubicBezTo>
                  <a:close/>
                  <a:moveTo>
                    <a:pt x="74" y="49"/>
                  </a:moveTo>
                  <a:cubicBezTo>
                    <a:pt x="7" y="49"/>
                    <a:pt x="7" y="49"/>
                    <a:pt x="7" y="49"/>
                  </a:cubicBezTo>
                  <a:cubicBezTo>
                    <a:pt x="7" y="49"/>
                    <a:pt x="6" y="48"/>
                    <a:pt x="6" y="47"/>
                  </a:cubicBezTo>
                  <a:cubicBezTo>
                    <a:pt x="6" y="46"/>
                    <a:pt x="7" y="45"/>
                    <a:pt x="7" y="45"/>
                  </a:cubicBezTo>
                  <a:cubicBezTo>
                    <a:pt x="74" y="45"/>
                    <a:pt x="74" y="45"/>
                    <a:pt x="74" y="45"/>
                  </a:cubicBezTo>
                  <a:cubicBezTo>
                    <a:pt x="74" y="45"/>
                    <a:pt x="75" y="46"/>
                    <a:pt x="75" y="47"/>
                  </a:cubicBezTo>
                  <a:cubicBezTo>
                    <a:pt x="75" y="48"/>
                    <a:pt x="74" y="49"/>
                    <a:pt x="74" y="49"/>
                  </a:cubicBezTo>
                  <a:close/>
                  <a:moveTo>
                    <a:pt x="74" y="40"/>
                  </a:moveTo>
                  <a:cubicBezTo>
                    <a:pt x="7" y="40"/>
                    <a:pt x="7" y="40"/>
                    <a:pt x="7" y="40"/>
                  </a:cubicBezTo>
                  <a:cubicBezTo>
                    <a:pt x="7" y="40"/>
                    <a:pt x="6" y="39"/>
                    <a:pt x="6" y="38"/>
                  </a:cubicBezTo>
                  <a:cubicBezTo>
                    <a:pt x="6" y="37"/>
                    <a:pt x="7" y="36"/>
                    <a:pt x="7" y="36"/>
                  </a:cubicBezTo>
                  <a:cubicBezTo>
                    <a:pt x="74" y="36"/>
                    <a:pt x="74" y="36"/>
                    <a:pt x="74" y="36"/>
                  </a:cubicBezTo>
                  <a:cubicBezTo>
                    <a:pt x="74" y="36"/>
                    <a:pt x="75" y="37"/>
                    <a:pt x="75" y="38"/>
                  </a:cubicBezTo>
                  <a:cubicBezTo>
                    <a:pt x="75" y="39"/>
                    <a:pt x="74" y="40"/>
                    <a:pt x="74" y="40"/>
                  </a:cubicBezTo>
                  <a:close/>
                  <a:moveTo>
                    <a:pt x="69" y="24"/>
                  </a:moveTo>
                  <a:cubicBezTo>
                    <a:pt x="59" y="24"/>
                    <a:pt x="59" y="24"/>
                    <a:pt x="59" y="24"/>
                  </a:cubicBezTo>
                  <a:cubicBezTo>
                    <a:pt x="59" y="4"/>
                    <a:pt x="59" y="4"/>
                    <a:pt x="59" y="4"/>
                  </a:cubicBezTo>
                  <a:cubicBezTo>
                    <a:pt x="69" y="14"/>
                    <a:pt x="69" y="14"/>
                    <a:pt x="69" y="14"/>
                  </a:cubicBezTo>
                  <a:cubicBezTo>
                    <a:pt x="79" y="24"/>
                    <a:pt x="79" y="24"/>
                    <a:pt x="79" y="24"/>
                  </a:cubicBezTo>
                  <a:lnTo>
                    <a:pt x="69"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1" name="Freeform 130"/>
            <p:cNvSpPr>
              <a:spLocks noEditPoints="1"/>
            </p:cNvSpPr>
            <p:nvPr/>
          </p:nvSpPr>
          <p:spPr bwMode="auto">
            <a:xfrm>
              <a:off x="1446" y="1504"/>
              <a:ext cx="117" cy="180"/>
            </a:xfrm>
            <a:custGeom>
              <a:avLst/>
              <a:gdLst>
                <a:gd name="T0" fmla="*/ 117 w 117"/>
                <a:gd name="T1" fmla="*/ 30 h 180"/>
                <a:gd name="T2" fmla="*/ 88 w 117"/>
                <a:gd name="T3" fmla="*/ 0 h 180"/>
                <a:gd name="T4" fmla="*/ 0 w 117"/>
                <a:gd name="T5" fmla="*/ 0 h 180"/>
                <a:gd name="T6" fmla="*/ 0 w 117"/>
                <a:gd name="T7" fmla="*/ 30 h 180"/>
                <a:gd name="T8" fmla="*/ 64 w 117"/>
                <a:gd name="T9" fmla="*/ 30 h 180"/>
                <a:gd name="T10" fmla="*/ 93 w 117"/>
                <a:gd name="T11" fmla="*/ 59 h 180"/>
                <a:gd name="T12" fmla="*/ 93 w 117"/>
                <a:gd name="T13" fmla="*/ 180 h 180"/>
                <a:gd name="T14" fmla="*/ 117 w 117"/>
                <a:gd name="T15" fmla="*/ 180 h 180"/>
                <a:gd name="T16" fmla="*/ 117 w 117"/>
                <a:gd name="T17" fmla="*/ 30 h 180"/>
                <a:gd name="T18" fmla="*/ 100 w 117"/>
                <a:gd name="T19" fmla="*/ 35 h 180"/>
                <a:gd name="T20" fmla="*/ 86 w 117"/>
                <a:gd name="T21" fmla="*/ 35 h 180"/>
                <a:gd name="T22" fmla="*/ 86 w 117"/>
                <a:gd name="T23" fmla="*/ 6 h 180"/>
                <a:gd name="T24" fmla="*/ 100 w 117"/>
                <a:gd name="T25" fmla="*/ 20 h 180"/>
                <a:gd name="T26" fmla="*/ 113 w 117"/>
                <a:gd name="T27" fmla="*/ 35 h 180"/>
                <a:gd name="T28" fmla="*/ 100 w 117"/>
                <a:gd name="T29" fmla="*/ 35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7" h="180">
                  <a:moveTo>
                    <a:pt x="117" y="30"/>
                  </a:moveTo>
                  <a:lnTo>
                    <a:pt x="88" y="0"/>
                  </a:lnTo>
                  <a:lnTo>
                    <a:pt x="0" y="0"/>
                  </a:lnTo>
                  <a:lnTo>
                    <a:pt x="0" y="30"/>
                  </a:lnTo>
                  <a:lnTo>
                    <a:pt x="64" y="30"/>
                  </a:lnTo>
                  <a:lnTo>
                    <a:pt x="93" y="59"/>
                  </a:lnTo>
                  <a:lnTo>
                    <a:pt x="93" y="180"/>
                  </a:lnTo>
                  <a:lnTo>
                    <a:pt x="117" y="180"/>
                  </a:lnTo>
                  <a:lnTo>
                    <a:pt x="117" y="30"/>
                  </a:lnTo>
                  <a:close/>
                  <a:moveTo>
                    <a:pt x="100" y="35"/>
                  </a:moveTo>
                  <a:lnTo>
                    <a:pt x="86" y="35"/>
                  </a:lnTo>
                  <a:lnTo>
                    <a:pt x="86" y="6"/>
                  </a:lnTo>
                  <a:lnTo>
                    <a:pt x="100" y="20"/>
                  </a:lnTo>
                  <a:lnTo>
                    <a:pt x="113" y="35"/>
                  </a:lnTo>
                  <a:lnTo>
                    <a:pt x="100"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2" name="Freeform 131"/>
            <p:cNvSpPr>
              <a:spLocks noEditPoints="1"/>
            </p:cNvSpPr>
            <p:nvPr/>
          </p:nvSpPr>
          <p:spPr bwMode="auto">
            <a:xfrm>
              <a:off x="1833" y="1529"/>
              <a:ext cx="116" cy="179"/>
            </a:xfrm>
            <a:custGeom>
              <a:avLst/>
              <a:gdLst>
                <a:gd name="T0" fmla="*/ 0 w 82"/>
                <a:gd name="T1" fmla="*/ 0 h 126"/>
                <a:gd name="T2" fmla="*/ 82 w 82"/>
                <a:gd name="T3" fmla="*/ 126 h 126"/>
                <a:gd name="T4" fmla="*/ 62 w 82"/>
                <a:gd name="T5" fmla="*/ 0 h 126"/>
                <a:gd name="T6" fmla="*/ 25 w 82"/>
                <a:gd name="T7" fmla="*/ 27 h 126"/>
                <a:gd name="T8" fmla="*/ 25 w 82"/>
                <a:gd name="T9" fmla="*/ 31 h 126"/>
                <a:gd name="T10" fmla="*/ 6 w 82"/>
                <a:gd name="T11" fmla="*/ 29 h 126"/>
                <a:gd name="T12" fmla="*/ 74 w 82"/>
                <a:gd name="T13" fmla="*/ 112 h 126"/>
                <a:gd name="T14" fmla="*/ 6 w 82"/>
                <a:gd name="T15" fmla="*/ 110 h 126"/>
                <a:gd name="T16" fmla="*/ 74 w 82"/>
                <a:gd name="T17" fmla="*/ 108 h 126"/>
                <a:gd name="T18" fmla="*/ 74 w 82"/>
                <a:gd name="T19" fmla="*/ 112 h 126"/>
                <a:gd name="T20" fmla="*/ 8 w 82"/>
                <a:gd name="T21" fmla="*/ 103 h 126"/>
                <a:gd name="T22" fmla="*/ 8 w 82"/>
                <a:gd name="T23" fmla="*/ 99 h 126"/>
                <a:gd name="T24" fmla="*/ 75 w 82"/>
                <a:gd name="T25" fmla="*/ 101 h 126"/>
                <a:gd name="T26" fmla="*/ 6 w 82"/>
                <a:gd name="T27" fmla="*/ 91 h 126"/>
                <a:gd name="T28" fmla="*/ 43 w 82"/>
                <a:gd name="T29" fmla="*/ 89 h 126"/>
                <a:gd name="T30" fmla="*/ 43 w 82"/>
                <a:gd name="T31" fmla="*/ 94 h 126"/>
                <a:gd name="T32" fmla="*/ 6 w 82"/>
                <a:gd name="T33" fmla="*/ 91 h 126"/>
                <a:gd name="T34" fmla="*/ 8 w 82"/>
                <a:gd name="T35" fmla="*/ 84 h 126"/>
                <a:gd name="T36" fmla="*/ 8 w 82"/>
                <a:gd name="T37" fmla="*/ 80 h 126"/>
                <a:gd name="T38" fmla="*/ 75 w 82"/>
                <a:gd name="T39" fmla="*/ 82 h 126"/>
                <a:gd name="T40" fmla="*/ 74 w 82"/>
                <a:gd name="T41" fmla="*/ 75 h 126"/>
                <a:gd name="T42" fmla="*/ 6 w 82"/>
                <a:gd name="T43" fmla="*/ 73 h 126"/>
                <a:gd name="T44" fmla="*/ 74 w 82"/>
                <a:gd name="T45" fmla="*/ 71 h 126"/>
                <a:gd name="T46" fmla="*/ 74 w 82"/>
                <a:gd name="T47" fmla="*/ 75 h 126"/>
                <a:gd name="T48" fmla="*/ 8 w 82"/>
                <a:gd name="T49" fmla="*/ 66 h 126"/>
                <a:gd name="T50" fmla="*/ 8 w 82"/>
                <a:gd name="T51" fmla="*/ 62 h 126"/>
                <a:gd name="T52" fmla="*/ 75 w 82"/>
                <a:gd name="T53" fmla="*/ 64 h 126"/>
                <a:gd name="T54" fmla="*/ 74 w 82"/>
                <a:gd name="T55" fmla="*/ 58 h 126"/>
                <a:gd name="T56" fmla="*/ 6 w 82"/>
                <a:gd name="T57" fmla="*/ 56 h 126"/>
                <a:gd name="T58" fmla="*/ 74 w 82"/>
                <a:gd name="T59" fmla="*/ 54 h 126"/>
                <a:gd name="T60" fmla="*/ 74 w 82"/>
                <a:gd name="T61" fmla="*/ 58 h 126"/>
                <a:gd name="T62" fmla="*/ 8 w 82"/>
                <a:gd name="T63" fmla="*/ 49 h 126"/>
                <a:gd name="T64" fmla="*/ 8 w 82"/>
                <a:gd name="T65" fmla="*/ 45 h 126"/>
                <a:gd name="T66" fmla="*/ 75 w 82"/>
                <a:gd name="T67" fmla="*/ 47 h 126"/>
                <a:gd name="T68" fmla="*/ 74 w 82"/>
                <a:gd name="T69" fmla="*/ 40 h 126"/>
                <a:gd name="T70" fmla="*/ 6 w 82"/>
                <a:gd name="T71" fmla="*/ 38 h 126"/>
                <a:gd name="T72" fmla="*/ 74 w 82"/>
                <a:gd name="T73" fmla="*/ 36 h 126"/>
                <a:gd name="T74" fmla="*/ 74 w 82"/>
                <a:gd name="T75" fmla="*/ 40 h 126"/>
                <a:gd name="T76" fmla="*/ 60 w 82"/>
                <a:gd name="T77" fmla="*/ 24 h 126"/>
                <a:gd name="T78" fmla="*/ 69 w 82"/>
                <a:gd name="T79" fmla="*/ 14 h 126"/>
                <a:gd name="T80" fmla="*/ 69 w 82"/>
                <a:gd name="T81" fmla="*/ 2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126">
                  <a:moveTo>
                    <a:pt x="62" y="0"/>
                  </a:moveTo>
                  <a:cubicBezTo>
                    <a:pt x="0" y="0"/>
                    <a:pt x="0" y="0"/>
                    <a:pt x="0" y="0"/>
                  </a:cubicBezTo>
                  <a:cubicBezTo>
                    <a:pt x="0" y="126"/>
                    <a:pt x="0" y="126"/>
                    <a:pt x="0" y="126"/>
                  </a:cubicBezTo>
                  <a:cubicBezTo>
                    <a:pt x="82" y="126"/>
                    <a:pt x="82" y="126"/>
                    <a:pt x="82" y="126"/>
                  </a:cubicBezTo>
                  <a:cubicBezTo>
                    <a:pt x="82" y="20"/>
                    <a:pt x="82" y="20"/>
                    <a:pt x="82" y="20"/>
                  </a:cubicBezTo>
                  <a:lnTo>
                    <a:pt x="62" y="0"/>
                  </a:lnTo>
                  <a:close/>
                  <a:moveTo>
                    <a:pt x="7" y="27"/>
                  </a:moveTo>
                  <a:cubicBezTo>
                    <a:pt x="25" y="27"/>
                    <a:pt x="25" y="27"/>
                    <a:pt x="25" y="27"/>
                  </a:cubicBezTo>
                  <a:cubicBezTo>
                    <a:pt x="25" y="27"/>
                    <a:pt x="26" y="28"/>
                    <a:pt x="26" y="29"/>
                  </a:cubicBezTo>
                  <a:cubicBezTo>
                    <a:pt x="26" y="30"/>
                    <a:pt x="25" y="31"/>
                    <a:pt x="25" y="31"/>
                  </a:cubicBezTo>
                  <a:cubicBezTo>
                    <a:pt x="7" y="31"/>
                    <a:pt x="7" y="31"/>
                    <a:pt x="7" y="31"/>
                  </a:cubicBezTo>
                  <a:cubicBezTo>
                    <a:pt x="7" y="31"/>
                    <a:pt x="6" y="30"/>
                    <a:pt x="6" y="29"/>
                  </a:cubicBezTo>
                  <a:cubicBezTo>
                    <a:pt x="6" y="28"/>
                    <a:pt x="7" y="27"/>
                    <a:pt x="7" y="27"/>
                  </a:cubicBezTo>
                  <a:close/>
                  <a:moveTo>
                    <a:pt x="74" y="112"/>
                  </a:moveTo>
                  <a:cubicBezTo>
                    <a:pt x="8" y="112"/>
                    <a:pt x="8" y="112"/>
                    <a:pt x="8" y="112"/>
                  </a:cubicBezTo>
                  <a:cubicBezTo>
                    <a:pt x="7" y="112"/>
                    <a:pt x="6" y="111"/>
                    <a:pt x="6" y="110"/>
                  </a:cubicBezTo>
                  <a:cubicBezTo>
                    <a:pt x="6" y="109"/>
                    <a:pt x="7" y="108"/>
                    <a:pt x="8" y="108"/>
                  </a:cubicBezTo>
                  <a:cubicBezTo>
                    <a:pt x="74" y="108"/>
                    <a:pt x="74" y="108"/>
                    <a:pt x="74" y="108"/>
                  </a:cubicBezTo>
                  <a:cubicBezTo>
                    <a:pt x="75" y="108"/>
                    <a:pt x="75" y="109"/>
                    <a:pt x="75" y="110"/>
                  </a:cubicBezTo>
                  <a:cubicBezTo>
                    <a:pt x="75" y="111"/>
                    <a:pt x="75" y="112"/>
                    <a:pt x="74" y="112"/>
                  </a:cubicBezTo>
                  <a:close/>
                  <a:moveTo>
                    <a:pt x="74" y="103"/>
                  </a:moveTo>
                  <a:cubicBezTo>
                    <a:pt x="8" y="103"/>
                    <a:pt x="8" y="103"/>
                    <a:pt x="8" y="103"/>
                  </a:cubicBezTo>
                  <a:cubicBezTo>
                    <a:pt x="7" y="103"/>
                    <a:pt x="6" y="102"/>
                    <a:pt x="6" y="101"/>
                  </a:cubicBezTo>
                  <a:cubicBezTo>
                    <a:pt x="6" y="100"/>
                    <a:pt x="7" y="99"/>
                    <a:pt x="8" y="99"/>
                  </a:cubicBezTo>
                  <a:cubicBezTo>
                    <a:pt x="74" y="99"/>
                    <a:pt x="74" y="99"/>
                    <a:pt x="74" y="99"/>
                  </a:cubicBezTo>
                  <a:cubicBezTo>
                    <a:pt x="75" y="99"/>
                    <a:pt x="75" y="100"/>
                    <a:pt x="75" y="101"/>
                  </a:cubicBezTo>
                  <a:cubicBezTo>
                    <a:pt x="75" y="102"/>
                    <a:pt x="75" y="103"/>
                    <a:pt x="74" y="103"/>
                  </a:cubicBezTo>
                  <a:close/>
                  <a:moveTo>
                    <a:pt x="6" y="91"/>
                  </a:moveTo>
                  <a:cubicBezTo>
                    <a:pt x="6" y="90"/>
                    <a:pt x="7" y="89"/>
                    <a:pt x="7" y="89"/>
                  </a:cubicBezTo>
                  <a:cubicBezTo>
                    <a:pt x="43" y="89"/>
                    <a:pt x="43" y="89"/>
                    <a:pt x="43" y="89"/>
                  </a:cubicBezTo>
                  <a:cubicBezTo>
                    <a:pt x="43" y="89"/>
                    <a:pt x="43" y="90"/>
                    <a:pt x="43" y="91"/>
                  </a:cubicBezTo>
                  <a:cubicBezTo>
                    <a:pt x="43" y="93"/>
                    <a:pt x="43" y="94"/>
                    <a:pt x="43" y="94"/>
                  </a:cubicBezTo>
                  <a:cubicBezTo>
                    <a:pt x="7" y="94"/>
                    <a:pt x="7" y="94"/>
                    <a:pt x="7" y="94"/>
                  </a:cubicBezTo>
                  <a:cubicBezTo>
                    <a:pt x="7" y="94"/>
                    <a:pt x="6" y="93"/>
                    <a:pt x="6" y="91"/>
                  </a:cubicBezTo>
                  <a:close/>
                  <a:moveTo>
                    <a:pt x="74" y="84"/>
                  </a:moveTo>
                  <a:cubicBezTo>
                    <a:pt x="8" y="84"/>
                    <a:pt x="8" y="84"/>
                    <a:pt x="8" y="84"/>
                  </a:cubicBezTo>
                  <a:cubicBezTo>
                    <a:pt x="7" y="84"/>
                    <a:pt x="6" y="83"/>
                    <a:pt x="6" y="82"/>
                  </a:cubicBezTo>
                  <a:cubicBezTo>
                    <a:pt x="6" y="81"/>
                    <a:pt x="7" y="80"/>
                    <a:pt x="8" y="80"/>
                  </a:cubicBezTo>
                  <a:cubicBezTo>
                    <a:pt x="74" y="80"/>
                    <a:pt x="74" y="80"/>
                    <a:pt x="74" y="80"/>
                  </a:cubicBezTo>
                  <a:cubicBezTo>
                    <a:pt x="75" y="80"/>
                    <a:pt x="75" y="81"/>
                    <a:pt x="75" y="82"/>
                  </a:cubicBezTo>
                  <a:cubicBezTo>
                    <a:pt x="75" y="83"/>
                    <a:pt x="75" y="84"/>
                    <a:pt x="74" y="84"/>
                  </a:cubicBezTo>
                  <a:close/>
                  <a:moveTo>
                    <a:pt x="74" y="75"/>
                  </a:moveTo>
                  <a:cubicBezTo>
                    <a:pt x="8" y="75"/>
                    <a:pt x="8" y="75"/>
                    <a:pt x="8" y="75"/>
                  </a:cubicBezTo>
                  <a:cubicBezTo>
                    <a:pt x="7" y="75"/>
                    <a:pt x="6" y="74"/>
                    <a:pt x="6" y="73"/>
                  </a:cubicBezTo>
                  <a:cubicBezTo>
                    <a:pt x="6" y="72"/>
                    <a:pt x="7" y="71"/>
                    <a:pt x="8" y="71"/>
                  </a:cubicBezTo>
                  <a:cubicBezTo>
                    <a:pt x="74" y="71"/>
                    <a:pt x="74" y="71"/>
                    <a:pt x="74" y="71"/>
                  </a:cubicBezTo>
                  <a:cubicBezTo>
                    <a:pt x="75" y="71"/>
                    <a:pt x="75" y="72"/>
                    <a:pt x="75" y="73"/>
                  </a:cubicBezTo>
                  <a:cubicBezTo>
                    <a:pt x="75" y="74"/>
                    <a:pt x="75" y="75"/>
                    <a:pt x="74" y="75"/>
                  </a:cubicBezTo>
                  <a:close/>
                  <a:moveTo>
                    <a:pt x="74" y="66"/>
                  </a:moveTo>
                  <a:cubicBezTo>
                    <a:pt x="8" y="66"/>
                    <a:pt x="8" y="66"/>
                    <a:pt x="8" y="66"/>
                  </a:cubicBezTo>
                  <a:cubicBezTo>
                    <a:pt x="7" y="66"/>
                    <a:pt x="6" y="65"/>
                    <a:pt x="6" y="64"/>
                  </a:cubicBezTo>
                  <a:cubicBezTo>
                    <a:pt x="6" y="63"/>
                    <a:pt x="7" y="62"/>
                    <a:pt x="8" y="62"/>
                  </a:cubicBezTo>
                  <a:cubicBezTo>
                    <a:pt x="74" y="62"/>
                    <a:pt x="74" y="62"/>
                    <a:pt x="74" y="62"/>
                  </a:cubicBezTo>
                  <a:cubicBezTo>
                    <a:pt x="75" y="62"/>
                    <a:pt x="75" y="63"/>
                    <a:pt x="75" y="64"/>
                  </a:cubicBezTo>
                  <a:cubicBezTo>
                    <a:pt x="75" y="65"/>
                    <a:pt x="75" y="66"/>
                    <a:pt x="74" y="66"/>
                  </a:cubicBezTo>
                  <a:close/>
                  <a:moveTo>
                    <a:pt x="74" y="58"/>
                  </a:moveTo>
                  <a:cubicBezTo>
                    <a:pt x="8" y="58"/>
                    <a:pt x="8" y="58"/>
                    <a:pt x="8" y="58"/>
                  </a:cubicBezTo>
                  <a:cubicBezTo>
                    <a:pt x="7" y="58"/>
                    <a:pt x="6" y="57"/>
                    <a:pt x="6" y="56"/>
                  </a:cubicBezTo>
                  <a:cubicBezTo>
                    <a:pt x="6" y="55"/>
                    <a:pt x="7" y="54"/>
                    <a:pt x="8" y="54"/>
                  </a:cubicBezTo>
                  <a:cubicBezTo>
                    <a:pt x="74" y="54"/>
                    <a:pt x="74" y="54"/>
                    <a:pt x="74" y="54"/>
                  </a:cubicBezTo>
                  <a:cubicBezTo>
                    <a:pt x="75" y="54"/>
                    <a:pt x="75" y="55"/>
                    <a:pt x="75" y="56"/>
                  </a:cubicBezTo>
                  <a:cubicBezTo>
                    <a:pt x="75" y="57"/>
                    <a:pt x="75" y="58"/>
                    <a:pt x="74" y="58"/>
                  </a:cubicBezTo>
                  <a:close/>
                  <a:moveTo>
                    <a:pt x="74" y="49"/>
                  </a:moveTo>
                  <a:cubicBezTo>
                    <a:pt x="8" y="49"/>
                    <a:pt x="8" y="49"/>
                    <a:pt x="8" y="49"/>
                  </a:cubicBezTo>
                  <a:cubicBezTo>
                    <a:pt x="7" y="49"/>
                    <a:pt x="6" y="48"/>
                    <a:pt x="6" y="47"/>
                  </a:cubicBezTo>
                  <a:cubicBezTo>
                    <a:pt x="6" y="46"/>
                    <a:pt x="7" y="45"/>
                    <a:pt x="8" y="45"/>
                  </a:cubicBezTo>
                  <a:cubicBezTo>
                    <a:pt x="74" y="45"/>
                    <a:pt x="74" y="45"/>
                    <a:pt x="74" y="45"/>
                  </a:cubicBezTo>
                  <a:cubicBezTo>
                    <a:pt x="75" y="45"/>
                    <a:pt x="75" y="46"/>
                    <a:pt x="75" y="47"/>
                  </a:cubicBezTo>
                  <a:cubicBezTo>
                    <a:pt x="75" y="48"/>
                    <a:pt x="75" y="49"/>
                    <a:pt x="74" y="49"/>
                  </a:cubicBezTo>
                  <a:close/>
                  <a:moveTo>
                    <a:pt x="74" y="40"/>
                  </a:moveTo>
                  <a:cubicBezTo>
                    <a:pt x="8" y="40"/>
                    <a:pt x="8" y="40"/>
                    <a:pt x="8" y="40"/>
                  </a:cubicBezTo>
                  <a:cubicBezTo>
                    <a:pt x="7" y="40"/>
                    <a:pt x="6" y="39"/>
                    <a:pt x="6" y="38"/>
                  </a:cubicBezTo>
                  <a:cubicBezTo>
                    <a:pt x="6" y="37"/>
                    <a:pt x="7" y="36"/>
                    <a:pt x="8" y="36"/>
                  </a:cubicBezTo>
                  <a:cubicBezTo>
                    <a:pt x="74" y="36"/>
                    <a:pt x="74" y="36"/>
                    <a:pt x="74" y="36"/>
                  </a:cubicBezTo>
                  <a:cubicBezTo>
                    <a:pt x="75" y="36"/>
                    <a:pt x="75" y="37"/>
                    <a:pt x="75" y="38"/>
                  </a:cubicBezTo>
                  <a:cubicBezTo>
                    <a:pt x="75" y="39"/>
                    <a:pt x="75" y="40"/>
                    <a:pt x="74" y="40"/>
                  </a:cubicBezTo>
                  <a:close/>
                  <a:moveTo>
                    <a:pt x="69" y="24"/>
                  </a:moveTo>
                  <a:cubicBezTo>
                    <a:pt x="60" y="24"/>
                    <a:pt x="60" y="24"/>
                    <a:pt x="60" y="24"/>
                  </a:cubicBezTo>
                  <a:cubicBezTo>
                    <a:pt x="60" y="4"/>
                    <a:pt x="60" y="4"/>
                    <a:pt x="60" y="4"/>
                  </a:cubicBezTo>
                  <a:cubicBezTo>
                    <a:pt x="69" y="14"/>
                    <a:pt x="69" y="14"/>
                    <a:pt x="69" y="14"/>
                  </a:cubicBezTo>
                  <a:cubicBezTo>
                    <a:pt x="79" y="24"/>
                    <a:pt x="79" y="24"/>
                    <a:pt x="79" y="24"/>
                  </a:cubicBezTo>
                  <a:lnTo>
                    <a:pt x="69"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3" name="Freeform 132"/>
            <p:cNvSpPr>
              <a:spLocks noEditPoints="1"/>
            </p:cNvSpPr>
            <p:nvPr/>
          </p:nvSpPr>
          <p:spPr bwMode="auto">
            <a:xfrm>
              <a:off x="2179" y="1526"/>
              <a:ext cx="199" cy="200"/>
            </a:xfrm>
            <a:custGeom>
              <a:avLst/>
              <a:gdLst>
                <a:gd name="T0" fmla="*/ 0 w 140"/>
                <a:gd name="T1" fmla="*/ 115 h 141"/>
                <a:gd name="T2" fmla="*/ 25 w 140"/>
                <a:gd name="T3" fmla="*/ 130 h 141"/>
                <a:gd name="T4" fmla="*/ 10 w 140"/>
                <a:gd name="T5" fmla="*/ 60 h 141"/>
                <a:gd name="T6" fmla="*/ 0 w 140"/>
                <a:gd name="T7" fmla="*/ 81 h 141"/>
                <a:gd name="T8" fmla="*/ 10 w 140"/>
                <a:gd name="T9" fmla="*/ 60 h 141"/>
                <a:gd name="T10" fmla="*/ 10 w 140"/>
                <a:gd name="T11" fmla="*/ 26 h 141"/>
                <a:gd name="T12" fmla="*/ 25 w 140"/>
                <a:gd name="T13" fmla="*/ 0 h 141"/>
                <a:gd name="T14" fmla="*/ 10 w 140"/>
                <a:gd name="T15" fmla="*/ 87 h 141"/>
                <a:gd name="T16" fmla="*/ 0 w 140"/>
                <a:gd name="T17" fmla="*/ 108 h 141"/>
                <a:gd name="T18" fmla="*/ 10 w 140"/>
                <a:gd name="T19" fmla="*/ 87 h 141"/>
                <a:gd name="T20" fmla="*/ 0 w 140"/>
                <a:gd name="T21" fmla="*/ 33 h 141"/>
                <a:gd name="T22" fmla="*/ 10 w 140"/>
                <a:gd name="T23" fmla="*/ 54 h 141"/>
                <a:gd name="T24" fmla="*/ 140 w 140"/>
                <a:gd name="T25" fmla="*/ 42 h 141"/>
                <a:gd name="T26" fmla="*/ 140 w 140"/>
                <a:gd name="T27" fmla="*/ 54 h 141"/>
                <a:gd name="T28" fmla="*/ 107 w 140"/>
                <a:gd name="T29" fmla="*/ 9 h 141"/>
                <a:gd name="T30" fmla="*/ 87 w 140"/>
                <a:gd name="T31" fmla="*/ 0 h 141"/>
                <a:gd name="T32" fmla="*/ 105 w 140"/>
                <a:gd name="T33" fmla="*/ 10 h 141"/>
                <a:gd name="T34" fmla="*/ 32 w 140"/>
                <a:gd name="T35" fmla="*/ 141 h 141"/>
                <a:gd name="T36" fmla="*/ 53 w 140"/>
                <a:gd name="T37" fmla="*/ 131 h 141"/>
                <a:gd name="T38" fmla="*/ 32 w 140"/>
                <a:gd name="T39" fmla="*/ 141 h 141"/>
                <a:gd name="T40" fmla="*/ 140 w 140"/>
                <a:gd name="T41" fmla="*/ 108 h 141"/>
                <a:gd name="T42" fmla="*/ 130 w 140"/>
                <a:gd name="T43" fmla="*/ 87 h 141"/>
                <a:gd name="T44" fmla="*/ 115 w 140"/>
                <a:gd name="T45" fmla="*/ 130 h 141"/>
                <a:gd name="T46" fmla="*/ 140 w 140"/>
                <a:gd name="T47" fmla="*/ 115 h 141"/>
                <a:gd name="T48" fmla="*/ 115 w 140"/>
                <a:gd name="T49" fmla="*/ 130 h 141"/>
                <a:gd name="T50" fmla="*/ 130 w 140"/>
                <a:gd name="T51" fmla="*/ 81 h 141"/>
                <a:gd name="T52" fmla="*/ 140 w 140"/>
                <a:gd name="T53" fmla="*/ 60 h 141"/>
                <a:gd name="T54" fmla="*/ 32 w 140"/>
                <a:gd name="T55" fmla="*/ 10 h 141"/>
                <a:gd name="T56" fmla="*/ 53 w 140"/>
                <a:gd name="T57" fmla="*/ 0 h 141"/>
                <a:gd name="T58" fmla="*/ 32 w 140"/>
                <a:gd name="T59" fmla="*/ 10 h 141"/>
                <a:gd name="T60" fmla="*/ 80 w 140"/>
                <a:gd name="T61" fmla="*/ 10 h 141"/>
                <a:gd name="T62" fmla="*/ 60 w 140"/>
                <a:gd name="T63" fmla="*/ 0 h 141"/>
                <a:gd name="T64" fmla="*/ 60 w 140"/>
                <a:gd name="T65" fmla="*/ 141 h 141"/>
                <a:gd name="T66" fmla="*/ 80 w 140"/>
                <a:gd name="T67" fmla="*/ 131 h 141"/>
                <a:gd name="T68" fmla="*/ 60 w 140"/>
                <a:gd name="T69" fmla="*/ 141 h 141"/>
                <a:gd name="T70" fmla="*/ 107 w 140"/>
                <a:gd name="T71" fmla="*/ 141 h 141"/>
                <a:gd name="T72" fmla="*/ 87 w 140"/>
                <a:gd name="T73" fmla="*/ 13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0" h="141">
                  <a:moveTo>
                    <a:pt x="10" y="115"/>
                  </a:moveTo>
                  <a:cubicBezTo>
                    <a:pt x="0" y="115"/>
                    <a:pt x="0" y="115"/>
                    <a:pt x="0" y="115"/>
                  </a:cubicBezTo>
                  <a:cubicBezTo>
                    <a:pt x="0" y="129"/>
                    <a:pt x="11" y="140"/>
                    <a:pt x="25" y="140"/>
                  </a:cubicBezTo>
                  <a:cubicBezTo>
                    <a:pt x="25" y="130"/>
                    <a:pt x="25" y="130"/>
                    <a:pt x="25" y="130"/>
                  </a:cubicBezTo>
                  <a:cubicBezTo>
                    <a:pt x="17" y="130"/>
                    <a:pt x="10" y="124"/>
                    <a:pt x="10" y="115"/>
                  </a:cubicBezTo>
                  <a:close/>
                  <a:moveTo>
                    <a:pt x="10" y="60"/>
                  </a:moveTo>
                  <a:cubicBezTo>
                    <a:pt x="0" y="60"/>
                    <a:pt x="0" y="60"/>
                    <a:pt x="0" y="60"/>
                  </a:cubicBezTo>
                  <a:cubicBezTo>
                    <a:pt x="0" y="81"/>
                    <a:pt x="0" y="81"/>
                    <a:pt x="0" y="81"/>
                  </a:cubicBezTo>
                  <a:cubicBezTo>
                    <a:pt x="10" y="81"/>
                    <a:pt x="10" y="81"/>
                    <a:pt x="10" y="81"/>
                  </a:cubicBezTo>
                  <a:lnTo>
                    <a:pt x="10" y="60"/>
                  </a:lnTo>
                  <a:close/>
                  <a:moveTo>
                    <a:pt x="0" y="26"/>
                  </a:moveTo>
                  <a:cubicBezTo>
                    <a:pt x="10" y="26"/>
                    <a:pt x="10" y="26"/>
                    <a:pt x="10" y="26"/>
                  </a:cubicBezTo>
                  <a:cubicBezTo>
                    <a:pt x="10" y="17"/>
                    <a:pt x="17" y="10"/>
                    <a:pt x="25" y="10"/>
                  </a:cubicBezTo>
                  <a:cubicBezTo>
                    <a:pt x="25" y="0"/>
                    <a:pt x="25" y="0"/>
                    <a:pt x="25" y="0"/>
                  </a:cubicBezTo>
                  <a:cubicBezTo>
                    <a:pt x="11" y="0"/>
                    <a:pt x="0" y="12"/>
                    <a:pt x="0" y="26"/>
                  </a:cubicBezTo>
                  <a:close/>
                  <a:moveTo>
                    <a:pt x="10" y="87"/>
                  </a:moveTo>
                  <a:cubicBezTo>
                    <a:pt x="0" y="87"/>
                    <a:pt x="0" y="87"/>
                    <a:pt x="0" y="87"/>
                  </a:cubicBezTo>
                  <a:cubicBezTo>
                    <a:pt x="0" y="108"/>
                    <a:pt x="0" y="108"/>
                    <a:pt x="0" y="108"/>
                  </a:cubicBezTo>
                  <a:cubicBezTo>
                    <a:pt x="10" y="108"/>
                    <a:pt x="10" y="108"/>
                    <a:pt x="10" y="108"/>
                  </a:cubicBezTo>
                  <a:lnTo>
                    <a:pt x="10" y="87"/>
                  </a:lnTo>
                  <a:close/>
                  <a:moveTo>
                    <a:pt x="10" y="33"/>
                  </a:moveTo>
                  <a:cubicBezTo>
                    <a:pt x="0" y="33"/>
                    <a:pt x="0" y="33"/>
                    <a:pt x="0" y="33"/>
                  </a:cubicBezTo>
                  <a:cubicBezTo>
                    <a:pt x="0" y="54"/>
                    <a:pt x="0" y="54"/>
                    <a:pt x="0" y="54"/>
                  </a:cubicBezTo>
                  <a:cubicBezTo>
                    <a:pt x="10" y="54"/>
                    <a:pt x="10" y="54"/>
                    <a:pt x="10" y="54"/>
                  </a:cubicBezTo>
                  <a:lnTo>
                    <a:pt x="10" y="33"/>
                  </a:lnTo>
                  <a:close/>
                  <a:moveTo>
                    <a:pt x="140" y="42"/>
                  </a:moveTo>
                  <a:cubicBezTo>
                    <a:pt x="137" y="46"/>
                    <a:pt x="135" y="50"/>
                    <a:pt x="132" y="54"/>
                  </a:cubicBezTo>
                  <a:cubicBezTo>
                    <a:pt x="140" y="54"/>
                    <a:pt x="140" y="54"/>
                    <a:pt x="140" y="54"/>
                  </a:cubicBezTo>
                  <a:lnTo>
                    <a:pt x="140" y="42"/>
                  </a:lnTo>
                  <a:close/>
                  <a:moveTo>
                    <a:pt x="107" y="9"/>
                  </a:moveTo>
                  <a:cubicBezTo>
                    <a:pt x="107" y="0"/>
                    <a:pt x="107" y="0"/>
                    <a:pt x="107" y="0"/>
                  </a:cubicBezTo>
                  <a:cubicBezTo>
                    <a:pt x="87" y="0"/>
                    <a:pt x="87" y="0"/>
                    <a:pt x="87" y="0"/>
                  </a:cubicBezTo>
                  <a:cubicBezTo>
                    <a:pt x="87" y="10"/>
                    <a:pt x="87" y="10"/>
                    <a:pt x="87" y="10"/>
                  </a:cubicBezTo>
                  <a:cubicBezTo>
                    <a:pt x="105" y="10"/>
                    <a:pt x="105" y="10"/>
                    <a:pt x="105" y="10"/>
                  </a:cubicBezTo>
                  <a:cubicBezTo>
                    <a:pt x="106" y="10"/>
                    <a:pt x="106" y="9"/>
                    <a:pt x="107" y="9"/>
                  </a:cubicBezTo>
                  <a:close/>
                  <a:moveTo>
                    <a:pt x="32" y="141"/>
                  </a:moveTo>
                  <a:cubicBezTo>
                    <a:pt x="53" y="141"/>
                    <a:pt x="53" y="141"/>
                    <a:pt x="53" y="141"/>
                  </a:cubicBezTo>
                  <a:cubicBezTo>
                    <a:pt x="53" y="131"/>
                    <a:pt x="53" y="131"/>
                    <a:pt x="53" y="131"/>
                  </a:cubicBezTo>
                  <a:cubicBezTo>
                    <a:pt x="32" y="131"/>
                    <a:pt x="32" y="131"/>
                    <a:pt x="32" y="131"/>
                  </a:cubicBezTo>
                  <a:lnTo>
                    <a:pt x="32" y="141"/>
                  </a:lnTo>
                  <a:close/>
                  <a:moveTo>
                    <a:pt x="130" y="108"/>
                  </a:moveTo>
                  <a:cubicBezTo>
                    <a:pt x="140" y="108"/>
                    <a:pt x="140" y="108"/>
                    <a:pt x="140" y="108"/>
                  </a:cubicBezTo>
                  <a:cubicBezTo>
                    <a:pt x="140" y="87"/>
                    <a:pt x="140" y="87"/>
                    <a:pt x="140" y="87"/>
                  </a:cubicBezTo>
                  <a:cubicBezTo>
                    <a:pt x="130" y="87"/>
                    <a:pt x="130" y="87"/>
                    <a:pt x="130" y="87"/>
                  </a:cubicBezTo>
                  <a:lnTo>
                    <a:pt x="130" y="108"/>
                  </a:lnTo>
                  <a:close/>
                  <a:moveTo>
                    <a:pt x="115" y="130"/>
                  </a:moveTo>
                  <a:cubicBezTo>
                    <a:pt x="115" y="140"/>
                    <a:pt x="115" y="140"/>
                    <a:pt x="115" y="140"/>
                  </a:cubicBezTo>
                  <a:cubicBezTo>
                    <a:pt x="129" y="140"/>
                    <a:pt x="140" y="129"/>
                    <a:pt x="140" y="115"/>
                  </a:cubicBezTo>
                  <a:cubicBezTo>
                    <a:pt x="130" y="115"/>
                    <a:pt x="130" y="115"/>
                    <a:pt x="130" y="115"/>
                  </a:cubicBezTo>
                  <a:cubicBezTo>
                    <a:pt x="130" y="124"/>
                    <a:pt x="123" y="130"/>
                    <a:pt x="115" y="130"/>
                  </a:cubicBezTo>
                  <a:close/>
                  <a:moveTo>
                    <a:pt x="130" y="60"/>
                  </a:moveTo>
                  <a:cubicBezTo>
                    <a:pt x="130" y="81"/>
                    <a:pt x="130" y="81"/>
                    <a:pt x="130" y="81"/>
                  </a:cubicBezTo>
                  <a:cubicBezTo>
                    <a:pt x="140" y="81"/>
                    <a:pt x="140" y="81"/>
                    <a:pt x="140" y="81"/>
                  </a:cubicBezTo>
                  <a:cubicBezTo>
                    <a:pt x="140" y="60"/>
                    <a:pt x="140" y="60"/>
                    <a:pt x="140" y="60"/>
                  </a:cubicBezTo>
                  <a:lnTo>
                    <a:pt x="130" y="60"/>
                  </a:lnTo>
                  <a:close/>
                  <a:moveTo>
                    <a:pt x="32" y="10"/>
                  </a:moveTo>
                  <a:cubicBezTo>
                    <a:pt x="53" y="10"/>
                    <a:pt x="53" y="10"/>
                    <a:pt x="53" y="10"/>
                  </a:cubicBezTo>
                  <a:cubicBezTo>
                    <a:pt x="53" y="0"/>
                    <a:pt x="53" y="0"/>
                    <a:pt x="53" y="0"/>
                  </a:cubicBezTo>
                  <a:cubicBezTo>
                    <a:pt x="32" y="0"/>
                    <a:pt x="32" y="0"/>
                    <a:pt x="32" y="0"/>
                  </a:cubicBezTo>
                  <a:lnTo>
                    <a:pt x="32" y="10"/>
                  </a:lnTo>
                  <a:close/>
                  <a:moveTo>
                    <a:pt x="60" y="10"/>
                  </a:moveTo>
                  <a:cubicBezTo>
                    <a:pt x="80" y="10"/>
                    <a:pt x="80" y="10"/>
                    <a:pt x="80" y="10"/>
                  </a:cubicBezTo>
                  <a:cubicBezTo>
                    <a:pt x="80" y="0"/>
                    <a:pt x="80" y="0"/>
                    <a:pt x="80" y="0"/>
                  </a:cubicBezTo>
                  <a:cubicBezTo>
                    <a:pt x="60" y="0"/>
                    <a:pt x="60" y="0"/>
                    <a:pt x="60" y="0"/>
                  </a:cubicBezTo>
                  <a:lnTo>
                    <a:pt x="60" y="10"/>
                  </a:lnTo>
                  <a:close/>
                  <a:moveTo>
                    <a:pt x="60" y="141"/>
                  </a:moveTo>
                  <a:cubicBezTo>
                    <a:pt x="80" y="141"/>
                    <a:pt x="80" y="141"/>
                    <a:pt x="80" y="141"/>
                  </a:cubicBezTo>
                  <a:cubicBezTo>
                    <a:pt x="80" y="131"/>
                    <a:pt x="80" y="131"/>
                    <a:pt x="80" y="131"/>
                  </a:cubicBezTo>
                  <a:cubicBezTo>
                    <a:pt x="60" y="131"/>
                    <a:pt x="60" y="131"/>
                    <a:pt x="60" y="131"/>
                  </a:cubicBezTo>
                  <a:lnTo>
                    <a:pt x="60" y="141"/>
                  </a:lnTo>
                  <a:close/>
                  <a:moveTo>
                    <a:pt x="87" y="141"/>
                  </a:moveTo>
                  <a:cubicBezTo>
                    <a:pt x="107" y="141"/>
                    <a:pt x="107" y="141"/>
                    <a:pt x="107" y="141"/>
                  </a:cubicBezTo>
                  <a:cubicBezTo>
                    <a:pt x="107" y="131"/>
                    <a:pt x="107" y="131"/>
                    <a:pt x="107" y="131"/>
                  </a:cubicBezTo>
                  <a:cubicBezTo>
                    <a:pt x="87" y="131"/>
                    <a:pt x="87" y="131"/>
                    <a:pt x="87" y="131"/>
                  </a:cubicBezTo>
                  <a:lnTo>
                    <a:pt x="87" y="1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4" name="Freeform 133"/>
            <p:cNvSpPr/>
            <p:nvPr/>
          </p:nvSpPr>
          <p:spPr bwMode="auto">
            <a:xfrm>
              <a:off x="2202" y="1499"/>
              <a:ext cx="218" cy="189"/>
            </a:xfrm>
            <a:custGeom>
              <a:avLst/>
              <a:gdLst>
                <a:gd name="T0" fmla="*/ 150 w 154"/>
                <a:gd name="T1" fmla="*/ 0 h 133"/>
                <a:gd name="T2" fmla="*/ 54 w 154"/>
                <a:gd name="T3" fmla="*/ 84 h 133"/>
                <a:gd name="T4" fmla="*/ 17 w 154"/>
                <a:gd name="T5" fmla="*/ 54 h 133"/>
                <a:gd name="T6" fmla="*/ 0 w 154"/>
                <a:gd name="T7" fmla="*/ 68 h 133"/>
                <a:gd name="T8" fmla="*/ 65 w 154"/>
                <a:gd name="T9" fmla="*/ 133 h 133"/>
                <a:gd name="T10" fmla="*/ 154 w 154"/>
                <a:gd name="T11" fmla="*/ 9 h 133"/>
                <a:gd name="T12" fmla="*/ 150 w 154"/>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4" h="133">
                  <a:moveTo>
                    <a:pt x="150" y="0"/>
                  </a:moveTo>
                  <a:cubicBezTo>
                    <a:pt x="104" y="29"/>
                    <a:pt x="69" y="65"/>
                    <a:pt x="54" y="84"/>
                  </a:cubicBezTo>
                  <a:cubicBezTo>
                    <a:pt x="17" y="54"/>
                    <a:pt x="17" y="54"/>
                    <a:pt x="17" y="54"/>
                  </a:cubicBezTo>
                  <a:cubicBezTo>
                    <a:pt x="0" y="68"/>
                    <a:pt x="0" y="68"/>
                    <a:pt x="0" y="68"/>
                  </a:cubicBezTo>
                  <a:cubicBezTo>
                    <a:pt x="65" y="133"/>
                    <a:pt x="65" y="133"/>
                    <a:pt x="65" y="133"/>
                  </a:cubicBezTo>
                  <a:cubicBezTo>
                    <a:pt x="76" y="105"/>
                    <a:pt x="111" y="49"/>
                    <a:pt x="154" y="9"/>
                  </a:cubicBezTo>
                  <a:lnTo>
                    <a:pt x="15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5" name="Freeform 134"/>
            <p:cNvSpPr/>
            <p:nvPr/>
          </p:nvSpPr>
          <p:spPr bwMode="auto">
            <a:xfrm>
              <a:off x="2556" y="1486"/>
              <a:ext cx="247" cy="236"/>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6" name="Freeform 135"/>
            <p:cNvSpPr/>
            <p:nvPr/>
          </p:nvSpPr>
          <p:spPr bwMode="auto">
            <a:xfrm>
              <a:off x="2925" y="1489"/>
              <a:ext cx="257" cy="258"/>
            </a:xfrm>
            <a:custGeom>
              <a:avLst/>
              <a:gdLst>
                <a:gd name="T0" fmla="*/ 179 w 181"/>
                <a:gd name="T1" fmla="*/ 120 h 182"/>
                <a:gd name="T2" fmla="*/ 176 w 181"/>
                <a:gd name="T3" fmla="*/ 103 h 182"/>
                <a:gd name="T4" fmla="*/ 159 w 181"/>
                <a:gd name="T5" fmla="*/ 100 h 182"/>
                <a:gd name="T6" fmla="*/ 135 w 181"/>
                <a:gd name="T7" fmla="*/ 75 h 182"/>
                <a:gd name="T8" fmla="*/ 142 w 181"/>
                <a:gd name="T9" fmla="*/ 68 h 182"/>
                <a:gd name="T10" fmla="*/ 115 w 181"/>
                <a:gd name="T11" fmla="*/ 40 h 182"/>
                <a:gd name="T12" fmla="*/ 107 w 181"/>
                <a:gd name="T13" fmla="*/ 48 h 182"/>
                <a:gd name="T14" fmla="*/ 84 w 181"/>
                <a:gd name="T15" fmla="*/ 25 h 182"/>
                <a:gd name="T16" fmla="*/ 81 w 181"/>
                <a:gd name="T17" fmla="*/ 7 h 182"/>
                <a:gd name="T18" fmla="*/ 59 w 181"/>
                <a:gd name="T19" fmla="*/ 7 h 182"/>
                <a:gd name="T20" fmla="*/ 59 w 181"/>
                <a:gd name="T21" fmla="*/ 29 h 182"/>
                <a:gd name="T22" fmla="*/ 75 w 181"/>
                <a:gd name="T23" fmla="*/ 33 h 182"/>
                <a:gd name="T24" fmla="*/ 97 w 181"/>
                <a:gd name="T25" fmla="*/ 55 h 182"/>
                <a:gd name="T26" fmla="*/ 69 w 181"/>
                <a:gd name="T27" fmla="*/ 49 h 182"/>
                <a:gd name="T28" fmla="*/ 26 w 181"/>
                <a:gd name="T29" fmla="*/ 63 h 182"/>
                <a:gd name="T30" fmla="*/ 6 w 181"/>
                <a:gd name="T31" fmla="*/ 66 h 182"/>
                <a:gd name="T32" fmla="*/ 6 w 181"/>
                <a:gd name="T33" fmla="*/ 88 h 182"/>
                <a:gd name="T34" fmla="*/ 29 w 181"/>
                <a:gd name="T35" fmla="*/ 88 h 182"/>
                <a:gd name="T36" fmla="*/ 33 w 181"/>
                <a:gd name="T37" fmla="*/ 72 h 182"/>
                <a:gd name="T38" fmla="*/ 69 w 181"/>
                <a:gd name="T39" fmla="*/ 60 h 182"/>
                <a:gd name="T40" fmla="*/ 91 w 181"/>
                <a:gd name="T41" fmla="*/ 64 h 182"/>
                <a:gd name="T42" fmla="*/ 87 w 181"/>
                <a:gd name="T43" fmla="*/ 68 h 182"/>
                <a:gd name="T44" fmla="*/ 115 w 181"/>
                <a:gd name="T45" fmla="*/ 96 h 182"/>
                <a:gd name="T46" fmla="*/ 120 w 181"/>
                <a:gd name="T47" fmla="*/ 90 h 182"/>
                <a:gd name="T48" fmla="*/ 129 w 181"/>
                <a:gd name="T49" fmla="*/ 120 h 182"/>
                <a:gd name="T50" fmla="*/ 121 w 181"/>
                <a:gd name="T51" fmla="*/ 149 h 182"/>
                <a:gd name="T52" fmla="*/ 105 w 181"/>
                <a:gd name="T53" fmla="*/ 153 h 182"/>
                <a:gd name="T54" fmla="*/ 105 w 181"/>
                <a:gd name="T55" fmla="*/ 176 h 182"/>
                <a:gd name="T56" fmla="*/ 127 w 181"/>
                <a:gd name="T57" fmla="*/ 176 h 182"/>
                <a:gd name="T58" fmla="*/ 130 w 181"/>
                <a:gd name="T59" fmla="*/ 157 h 182"/>
                <a:gd name="T60" fmla="*/ 140 w 181"/>
                <a:gd name="T61" fmla="*/ 120 h 182"/>
                <a:gd name="T62" fmla="*/ 134 w 181"/>
                <a:gd name="T63" fmla="*/ 92 h 182"/>
                <a:gd name="T64" fmla="*/ 150 w 181"/>
                <a:gd name="T65" fmla="*/ 108 h 182"/>
                <a:gd name="T66" fmla="*/ 153 w 181"/>
                <a:gd name="T67" fmla="*/ 126 h 182"/>
                <a:gd name="T68" fmla="*/ 176 w 181"/>
                <a:gd name="T69" fmla="*/ 126 h 182"/>
                <a:gd name="T70" fmla="*/ 179 w 181"/>
                <a:gd name="T71" fmla="*/ 120 h 182"/>
                <a:gd name="T72" fmla="*/ 179 w 181"/>
                <a:gd name="T73" fmla="*/ 12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1" h="182">
                  <a:moveTo>
                    <a:pt x="179" y="120"/>
                  </a:moveTo>
                  <a:cubicBezTo>
                    <a:pt x="181" y="114"/>
                    <a:pt x="180" y="108"/>
                    <a:pt x="176" y="103"/>
                  </a:cubicBezTo>
                  <a:cubicBezTo>
                    <a:pt x="171" y="99"/>
                    <a:pt x="165" y="98"/>
                    <a:pt x="159" y="100"/>
                  </a:cubicBezTo>
                  <a:cubicBezTo>
                    <a:pt x="135" y="75"/>
                    <a:pt x="135" y="75"/>
                    <a:pt x="135" y="75"/>
                  </a:cubicBezTo>
                  <a:cubicBezTo>
                    <a:pt x="142" y="68"/>
                    <a:pt x="142" y="68"/>
                    <a:pt x="142" y="68"/>
                  </a:cubicBezTo>
                  <a:cubicBezTo>
                    <a:pt x="115" y="40"/>
                    <a:pt x="115" y="40"/>
                    <a:pt x="115" y="40"/>
                  </a:cubicBezTo>
                  <a:cubicBezTo>
                    <a:pt x="107" y="48"/>
                    <a:pt x="107" y="48"/>
                    <a:pt x="107" y="48"/>
                  </a:cubicBezTo>
                  <a:cubicBezTo>
                    <a:pt x="84" y="25"/>
                    <a:pt x="84" y="25"/>
                    <a:pt x="84" y="25"/>
                  </a:cubicBezTo>
                  <a:cubicBezTo>
                    <a:pt x="87" y="19"/>
                    <a:pt x="86" y="11"/>
                    <a:pt x="81" y="7"/>
                  </a:cubicBezTo>
                  <a:cubicBezTo>
                    <a:pt x="75" y="0"/>
                    <a:pt x="65" y="0"/>
                    <a:pt x="59" y="7"/>
                  </a:cubicBezTo>
                  <a:cubicBezTo>
                    <a:pt x="52" y="13"/>
                    <a:pt x="52" y="23"/>
                    <a:pt x="59" y="29"/>
                  </a:cubicBezTo>
                  <a:cubicBezTo>
                    <a:pt x="63" y="34"/>
                    <a:pt x="70" y="35"/>
                    <a:pt x="75" y="33"/>
                  </a:cubicBezTo>
                  <a:cubicBezTo>
                    <a:pt x="97" y="55"/>
                    <a:pt x="97" y="55"/>
                    <a:pt x="97" y="55"/>
                  </a:cubicBezTo>
                  <a:cubicBezTo>
                    <a:pt x="88" y="51"/>
                    <a:pt x="78" y="49"/>
                    <a:pt x="69" y="49"/>
                  </a:cubicBezTo>
                  <a:cubicBezTo>
                    <a:pt x="54" y="49"/>
                    <a:pt x="38" y="54"/>
                    <a:pt x="26" y="63"/>
                  </a:cubicBezTo>
                  <a:cubicBezTo>
                    <a:pt x="20" y="60"/>
                    <a:pt x="12" y="61"/>
                    <a:pt x="6" y="66"/>
                  </a:cubicBezTo>
                  <a:cubicBezTo>
                    <a:pt x="0" y="72"/>
                    <a:pt x="0" y="82"/>
                    <a:pt x="6" y="88"/>
                  </a:cubicBezTo>
                  <a:cubicBezTo>
                    <a:pt x="13" y="95"/>
                    <a:pt x="23" y="95"/>
                    <a:pt x="29" y="88"/>
                  </a:cubicBezTo>
                  <a:cubicBezTo>
                    <a:pt x="33" y="84"/>
                    <a:pt x="35" y="77"/>
                    <a:pt x="33" y="72"/>
                  </a:cubicBezTo>
                  <a:cubicBezTo>
                    <a:pt x="43" y="64"/>
                    <a:pt x="56" y="60"/>
                    <a:pt x="69" y="60"/>
                  </a:cubicBezTo>
                  <a:cubicBezTo>
                    <a:pt x="76" y="60"/>
                    <a:pt x="84" y="62"/>
                    <a:pt x="91" y="64"/>
                  </a:cubicBezTo>
                  <a:cubicBezTo>
                    <a:pt x="87" y="68"/>
                    <a:pt x="87" y="68"/>
                    <a:pt x="87" y="68"/>
                  </a:cubicBezTo>
                  <a:cubicBezTo>
                    <a:pt x="115" y="96"/>
                    <a:pt x="115" y="96"/>
                    <a:pt x="115" y="96"/>
                  </a:cubicBezTo>
                  <a:cubicBezTo>
                    <a:pt x="120" y="90"/>
                    <a:pt x="120" y="90"/>
                    <a:pt x="120" y="90"/>
                  </a:cubicBezTo>
                  <a:cubicBezTo>
                    <a:pt x="126" y="99"/>
                    <a:pt x="129" y="110"/>
                    <a:pt x="129" y="120"/>
                  </a:cubicBezTo>
                  <a:cubicBezTo>
                    <a:pt x="129" y="130"/>
                    <a:pt x="126" y="140"/>
                    <a:pt x="121" y="149"/>
                  </a:cubicBezTo>
                  <a:cubicBezTo>
                    <a:pt x="116" y="147"/>
                    <a:pt x="109" y="148"/>
                    <a:pt x="105" y="153"/>
                  </a:cubicBezTo>
                  <a:cubicBezTo>
                    <a:pt x="98" y="159"/>
                    <a:pt x="98" y="169"/>
                    <a:pt x="105" y="176"/>
                  </a:cubicBezTo>
                  <a:cubicBezTo>
                    <a:pt x="111" y="182"/>
                    <a:pt x="121" y="182"/>
                    <a:pt x="127" y="176"/>
                  </a:cubicBezTo>
                  <a:cubicBezTo>
                    <a:pt x="132" y="170"/>
                    <a:pt x="133" y="163"/>
                    <a:pt x="130" y="157"/>
                  </a:cubicBezTo>
                  <a:cubicBezTo>
                    <a:pt x="137" y="146"/>
                    <a:pt x="140" y="133"/>
                    <a:pt x="140" y="120"/>
                  </a:cubicBezTo>
                  <a:cubicBezTo>
                    <a:pt x="140" y="111"/>
                    <a:pt x="138" y="101"/>
                    <a:pt x="134" y="92"/>
                  </a:cubicBezTo>
                  <a:cubicBezTo>
                    <a:pt x="150" y="108"/>
                    <a:pt x="150" y="108"/>
                    <a:pt x="150" y="108"/>
                  </a:cubicBezTo>
                  <a:cubicBezTo>
                    <a:pt x="147" y="114"/>
                    <a:pt x="148" y="121"/>
                    <a:pt x="153" y="126"/>
                  </a:cubicBezTo>
                  <a:cubicBezTo>
                    <a:pt x="159" y="132"/>
                    <a:pt x="169" y="132"/>
                    <a:pt x="176" y="126"/>
                  </a:cubicBezTo>
                  <a:cubicBezTo>
                    <a:pt x="177" y="124"/>
                    <a:pt x="179" y="122"/>
                    <a:pt x="179" y="120"/>
                  </a:cubicBezTo>
                  <a:cubicBezTo>
                    <a:pt x="179" y="120"/>
                    <a:pt x="179" y="120"/>
                    <a:pt x="17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7" name="Freeform 136"/>
            <p:cNvSpPr/>
            <p:nvPr/>
          </p:nvSpPr>
          <p:spPr bwMode="auto">
            <a:xfrm>
              <a:off x="3434" y="1503"/>
              <a:ext cx="149" cy="168"/>
            </a:xfrm>
            <a:custGeom>
              <a:avLst/>
              <a:gdLst>
                <a:gd name="T0" fmla="*/ 32 w 105"/>
                <a:gd name="T1" fmla="*/ 118 h 118"/>
                <a:gd name="T2" fmla="*/ 1 w 105"/>
                <a:gd name="T3" fmla="*/ 105 h 118"/>
                <a:gd name="T4" fmla="*/ 1 w 105"/>
                <a:gd name="T5" fmla="*/ 105 h 118"/>
                <a:gd name="T6" fmla="*/ 0 w 105"/>
                <a:gd name="T7" fmla="*/ 104 h 118"/>
                <a:gd name="T8" fmla="*/ 19 w 105"/>
                <a:gd name="T9" fmla="*/ 85 h 118"/>
                <a:gd name="T10" fmla="*/ 20 w 105"/>
                <a:gd name="T11" fmla="*/ 86 h 118"/>
                <a:gd name="T12" fmla="*/ 32 w 105"/>
                <a:gd name="T13" fmla="*/ 91 h 118"/>
                <a:gd name="T14" fmla="*/ 32 w 105"/>
                <a:gd name="T15" fmla="*/ 91 h 118"/>
                <a:gd name="T16" fmla="*/ 43 w 105"/>
                <a:gd name="T17" fmla="*/ 86 h 118"/>
                <a:gd name="T18" fmla="*/ 43 w 105"/>
                <a:gd name="T19" fmla="*/ 86 h 118"/>
                <a:gd name="T20" fmla="*/ 74 w 105"/>
                <a:gd name="T21" fmla="*/ 56 h 118"/>
                <a:gd name="T22" fmla="*/ 79 w 105"/>
                <a:gd name="T23" fmla="*/ 44 h 118"/>
                <a:gd name="T24" fmla="*/ 79 w 105"/>
                <a:gd name="T25" fmla="*/ 44 h 118"/>
                <a:gd name="T26" fmla="*/ 74 w 105"/>
                <a:gd name="T27" fmla="*/ 33 h 118"/>
                <a:gd name="T28" fmla="*/ 74 w 105"/>
                <a:gd name="T29" fmla="*/ 33 h 118"/>
                <a:gd name="T30" fmla="*/ 73 w 105"/>
                <a:gd name="T31" fmla="*/ 31 h 118"/>
                <a:gd name="T32" fmla="*/ 61 w 105"/>
                <a:gd name="T33" fmla="*/ 27 h 118"/>
                <a:gd name="T34" fmla="*/ 61 w 105"/>
                <a:gd name="T35" fmla="*/ 27 h 118"/>
                <a:gd name="T36" fmla="*/ 49 w 105"/>
                <a:gd name="T37" fmla="*/ 31 h 118"/>
                <a:gd name="T38" fmla="*/ 49 w 105"/>
                <a:gd name="T39" fmla="*/ 31 h 118"/>
                <a:gd name="T40" fmla="*/ 37 w 105"/>
                <a:gd name="T41" fmla="*/ 44 h 118"/>
                <a:gd name="T42" fmla="*/ 18 w 105"/>
                <a:gd name="T43" fmla="*/ 44 h 118"/>
                <a:gd name="T44" fmla="*/ 18 w 105"/>
                <a:gd name="T45" fmla="*/ 44 h 118"/>
                <a:gd name="T46" fmla="*/ 18 w 105"/>
                <a:gd name="T47" fmla="*/ 25 h 118"/>
                <a:gd name="T48" fmla="*/ 18 w 105"/>
                <a:gd name="T49" fmla="*/ 25 h 118"/>
                <a:gd name="T50" fmla="*/ 31 w 105"/>
                <a:gd name="T51" fmla="*/ 13 h 118"/>
                <a:gd name="T52" fmla="*/ 61 w 105"/>
                <a:gd name="T53" fmla="*/ 0 h 118"/>
                <a:gd name="T54" fmla="*/ 61 w 105"/>
                <a:gd name="T55" fmla="*/ 0 h 118"/>
                <a:gd name="T56" fmla="*/ 91 w 105"/>
                <a:gd name="T57" fmla="*/ 13 h 118"/>
                <a:gd name="T58" fmla="*/ 91 w 105"/>
                <a:gd name="T59" fmla="*/ 13 h 118"/>
                <a:gd name="T60" fmla="*/ 93 w 105"/>
                <a:gd name="T61" fmla="*/ 14 h 118"/>
                <a:gd name="T62" fmla="*/ 105 w 105"/>
                <a:gd name="T63" fmla="*/ 44 h 118"/>
                <a:gd name="T64" fmla="*/ 105 w 105"/>
                <a:gd name="T65" fmla="*/ 44 h 118"/>
                <a:gd name="T66" fmla="*/ 93 w 105"/>
                <a:gd name="T67" fmla="*/ 74 h 118"/>
                <a:gd name="T68" fmla="*/ 93 w 105"/>
                <a:gd name="T69" fmla="*/ 74 h 118"/>
                <a:gd name="T70" fmla="*/ 62 w 105"/>
                <a:gd name="T71" fmla="*/ 105 h 118"/>
                <a:gd name="T72" fmla="*/ 32 w 105"/>
                <a:gd name="T73" fmla="*/ 118 h 118"/>
                <a:gd name="T74" fmla="*/ 32 w 105"/>
                <a:gd name="T75" fmla="*/ 118 h 118"/>
                <a:gd name="T76" fmla="*/ 32 w 105"/>
                <a:gd name="T7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5" h="118">
                  <a:moveTo>
                    <a:pt x="32" y="118"/>
                  </a:moveTo>
                  <a:cubicBezTo>
                    <a:pt x="21" y="118"/>
                    <a:pt x="10" y="113"/>
                    <a:pt x="1" y="105"/>
                  </a:cubicBezTo>
                  <a:cubicBezTo>
                    <a:pt x="1" y="105"/>
                    <a:pt x="1" y="105"/>
                    <a:pt x="1" y="105"/>
                  </a:cubicBezTo>
                  <a:cubicBezTo>
                    <a:pt x="0" y="104"/>
                    <a:pt x="0" y="104"/>
                    <a:pt x="0" y="104"/>
                  </a:cubicBezTo>
                  <a:cubicBezTo>
                    <a:pt x="19" y="85"/>
                    <a:pt x="19" y="85"/>
                    <a:pt x="19" y="85"/>
                  </a:cubicBezTo>
                  <a:cubicBezTo>
                    <a:pt x="20" y="86"/>
                    <a:pt x="20" y="86"/>
                    <a:pt x="20" y="86"/>
                  </a:cubicBezTo>
                  <a:cubicBezTo>
                    <a:pt x="23" y="90"/>
                    <a:pt x="27" y="91"/>
                    <a:pt x="32" y="91"/>
                  </a:cubicBezTo>
                  <a:cubicBezTo>
                    <a:pt x="32" y="91"/>
                    <a:pt x="32" y="91"/>
                    <a:pt x="32" y="91"/>
                  </a:cubicBezTo>
                  <a:cubicBezTo>
                    <a:pt x="36" y="91"/>
                    <a:pt x="40" y="90"/>
                    <a:pt x="43" y="86"/>
                  </a:cubicBezTo>
                  <a:cubicBezTo>
                    <a:pt x="43" y="86"/>
                    <a:pt x="43" y="86"/>
                    <a:pt x="43" y="86"/>
                  </a:cubicBezTo>
                  <a:cubicBezTo>
                    <a:pt x="74" y="56"/>
                    <a:pt x="74" y="56"/>
                    <a:pt x="74" y="56"/>
                  </a:cubicBezTo>
                  <a:cubicBezTo>
                    <a:pt x="77" y="53"/>
                    <a:pt x="79" y="48"/>
                    <a:pt x="79" y="44"/>
                  </a:cubicBezTo>
                  <a:cubicBezTo>
                    <a:pt x="79" y="44"/>
                    <a:pt x="79" y="44"/>
                    <a:pt x="79" y="44"/>
                  </a:cubicBezTo>
                  <a:cubicBezTo>
                    <a:pt x="79" y="40"/>
                    <a:pt x="77" y="36"/>
                    <a:pt x="74" y="33"/>
                  </a:cubicBezTo>
                  <a:cubicBezTo>
                    <a:pt x="74" y="33"/>
                    <a:pt x="74" y="33"/>
                    <a:pt x="74" y="33"/>
                  </a:cubicBezTo>
                  <a:cubicBezTo>
                    <a:pt x="73" y="31"/>
                    <a:pt x="73" y="31"/>
                    <a:pt x="73" y="31"/>
                  </a:cubicBezTo>
                  <a:cubicBezTo>
                    <a:pt x="69" y="28"/>
                    <a:pt x="65" y="27"/>
                    <a:pt x="61" y="27"/>
                  </a:cubicBezTo>
                  <a:cubicBezTo>
                    <a:pt x="61" y="27"/>
                    <a:pt x="61" y="27"/>
                    <a:pt x="61" y="27"/>
                  </a:cubicBezTo>
                  <a:cubicBezTo>
                    <a:pt x="57" y="27"/>
                    <a:pt x="53" y="28"/>
                    <a:pt x="49" y="31"/>
                  </a:cubicBezTo>
                  <a:cubicBezTo>
                    <a:pt x="49" y="31"/>
                    <a:pt x="49" y="31"/>
                    <a:pt x="49" y="31"/>
                  </a:cubicBezTo>
                  <a:cubicBezTo>
                    <a:pt x="37" y="44"/>
                    <a:pt x="37" y="44"/>
                    <a:pt x="37" y="44"/>
                  </a:cubicBezTo>
                  <a:cubicBezTo>
                    <a:pt x="32" y="49"/>
                    <a:pt x="23" y="49"/>
                    <a:pt x="18" y="44"/>
                  </a:cubicBezTo>
                  <a:cubicBezTo>
                    <a:pt x="18" y="44"/>
                    <a:pt x="18" y="44"/>
                    <a:pt x="18" y="44"/>
                  </a:cubicBezTo>
                  <a:cubicBezTo>
                    <a:pt x="13" y="39"/>
                    <a:pt x="13" y="30"/>
                    <a:pt x="18" y="25"/>
                  </a:cubicBezTo>
                  <a:cubicBezTo>
                    <a:pt x="18" y="25"/>
                    <a:pt x="18" y="25"/>
                    <a:pt x="18" y="25"/>
                  </a:cubicBezTo>
                  <a:cubicBezTo>
                    <a:pt x="31" y="13"/>
                    <a:pt x="31" y="13"/>
                    <a:pt x="31" y="13"/>
                  </a:cubicBezTo>
                  <a:cubicBezTo>
                    <a:pt x="39" y="4"/>
                    <a:pt x="50" y="0"/>
                    <a:pt x="61" y="0"/>
                  </a:cubicBezTo>
                  <a:cubicBezTo>
                    <a:pt x="61" y="0"/>
                    <a:pt x="61" y="0"/>
                    <a:pt x="61" y="0"/>
                  </a:cubicBezTo>
                  <a:cubicBezTo>
                    <a:pt x="72" y="0"/>
                    <a:pt x="83" y="4"/>
                    <a:pt x="91" y="13"/>
                  </a:cubicBezTo>
                  <a:cubicBezTo>
                    <a:pt x="91" y="13"/>
                    <a:pt x="91" y="13"/>
                    <a:pt x="91" y="13"/>
                  </a:cubicBezTo>
                  <a:cubicBezTo>
                    <a:pt x="93" y="14"/>
                    <a:pt x="93" y="14"/>
                    <a:pt x="93" y="14"/>
                  </a:cubicBezTo>
                  <a:cubicBezTo>
                    <a:pt x="101" y="22"/>
                    <a:pt x="105" y="33"/>
                    <a:pt x="105" y="44"/>
                  </a:cubicBezTo>
                  <a:cubicBezTo>
                    <a:pt x="105" y="44"/>
                    <a:pt x="105" y="44"/>
                    <a:pt x="105" y="44"/>
                  </a:cubicBezTo>
                  <a:cubicBezTo>
                    <a:pt x="105" y="55"/>
                    <a:pt x="101" y="66"/>
                    <a:pt x="93" y="74"/>
                  </a:cubicBezTo>
                  <a:cubicBezTo>
                    <a:pt x="93" y="74"/>
                    <a:pt x="93" y="74"/>
                    <a:pt x="93" y="74"/>
                  </a:cubicBezTo>
                  <a:cubicBezTo>
                    <a:pt x="62" y="105"/>
                    <a:pt x="62" y="105"/>
                    <a:pt x="62" y="105"/>
                  </a:cubicBezTo>
                  <a:cubicBezTo>
                    <a:pt x="54" y="114"/>
                    <a:pt x="42" y="118"/>
                    <a:pt x="32" y="118"/>
                  </a:cubicBezTo>
                  <a:cubicBezTo>
                    <a:pt x="32" y="118"/>
                    <a:pt x="32" y="118"/>
                    <a:pt x="32" y="118"/>
                  </a:cubicBezTo>
                  <a:cubicBezTo>
                    <a:pt x="32" y="118"/>
                    <a:pt x="32" y="118"/>
                    <a:pt x="32"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8" name="Freeform 137"/>
            <p:cNvSpPr/>
            <p:nvPr/>
          </p:nvSpPr>
          <p:spPr bwMode="auto">
            <a:xfrm>
              <a:off x="3356" y="1577"/>
              <a:ext cx="149" cy="168"/>
            </a:xfrm>
            <a:custGeom>
              <a:avLst/>
              <a:gdLst>
                <a:gd name="T0" fmla="*/ 44 w 105"/>
                <a:gd name="T1" fmla="*/ 118 h 118"/>
                <a:gd name="T2" fmla="*/ 14 w 105"/>
                <a:gd name="T3" fmla="*/ 105 h 118"/>
                <a:gd name="T4" fmla="*/ 14 w 105"/>
                <a:gd name="T5" fmla="*/ 105 h 118"/>
                <a:gd name="T6" fmla="*/ 12 w 105"/>
                <a:gd name="T7" fmla="*/ 104 h 118"/>
                <a:gd name="T8" fmla="*/ 0 w 105"/>
                <a:gd name="T9" fmla="*/ 74 h 118"/>
                <a:gd name="T10" fmla="*/ 0 w 105"/>
                <a:gd name="T11" fmla="*/ 74 h 118"/>
                <a:gd name="T12" fmla="*/ 12 w 105"/>
                <a:gd name="T13" fmla="*/ 44 h 118"/>
                <a:gd name="T14" fmla="*/ 12 w 105"/>
                <a:gd name="T15" fmla="*/ 44 h 118"/>
                <a:gd name="T16" fmla="*/ 43 w 105"/>
                <a:gd name="T17" fmla="*/ 13 h 118"/>
                <a:gd name="T18" fmla="*/ 73 w 105"/>
                <a:gd name="T19" fmla="*/ 0 h 118"/>
                <a:gd name="T20" fmla="*/ 73 w 105"/>
                <a:gd name="T21" fmla="*/ 0 h 118"/>
                <a:gd name="T22" fmla="*/ 98 w 105"/>
                <a:gd name="T23" fmla="*/ 8 h 118"/>
                <a:gd name="T24" fmla="*/ 98 w 105"/>
                <a:gd name="T25" fmla="*/ 8 h 118"/>
                <a:gd name="T26" fmla="*/ 101 w 105"/>
                <a:gd name="T27" fmla="*/ 10 h 118"/>
                <a:gd name="T28" fmla="*/ 101 w 105"/>
                <a:gd name="T29" fmla="*/ 10 h 118"/>
                <a:gd name="T30" fmla="*/ 104 w 105"/>
                <a:gd name="T31" fmla="*/ 13 h 118"/>
                <a:gd name="T32" fmla="*/ 105 w 105"/>
                <a:gd name="T33" fmla="*/ 14 h 118"/>
                <a:gd name="T34" fmla="*/ 105 w 105"/>
                <a:gd name="T35" fmla="*/ 14 h 118"/>
                <a:gd name="T36" fmla="*/ 105 w 105"/>
                <a:gd name="T37" fmla="*/ 14 h 118"/>
                <a:gd name="T38" fmla="*/ 86 w 105"/>
                <a:gd name="T39" fmla="*/ 33 h 118"/>
                <a:gd name="T40" fmla="*/ 86 w 105"/>
                <a:gd name="T41" fmla="*/ 33 h 118"/>
                <a:gd name="T42" fmla="*/ 85 w 105"/>
                <a:gd name="T43" fmla="*/ 32 h 118"/>
                <a:gd name="T44" fmla="*/ 73 w 105"/>
                <a:gd name="T45" fmla="*/ 27 h 118"/>
                <a:gd name="T46" fmla="*/ 73 w 105"/>
                <a:gd name="T47" fmla="*/ 27 h 118"/>
                <a:gd name="T48" fmla="*/ 62 w 105"/>
                <a:gd name="T49" fmla="*/ 32 h 118"/>
                <a:gd name="T50" fmla="*/ 62 w 105"/>
                <a:gd name="T51" fmla="*/ 32 h 118"/>
                <a:gd name="T52" fmla="*/ 31 w 105"/>
                <a:gd name="T53" fmla="*/ 62 h 118"/>
                <a:gd name="T54" fmla="*/ 26 w 105"/>
                <a:gd name="T55" fmla="*/ 74 h 118"/>
                <a:gd name="T56" fmla="*/ 26 w 105"/>
                <a:gd name="T57" fmla="*/ 74 h 118"/>
                <a:gd name="T58" fmla="*/ 31 w 105"/>
                <a:gd name="T59" fmla="*/ 85 h 118"/>
                <a:gd name="T60" fmla="*/ 31 w 105"/>
                <a:gd name="T61" fmla="*/ 85 h 118"/>
                <a:gd name="T62" fmla="*/ 32 w 105"/>
                <a:gd name="T63" fmla="*/ 87 h 118"/>
                <a:gd name="T64" fmla="*/ 44 w 105"/>
                <a:gd name="T65" fmla="*/ 91 h 118"/>
                <a:gd name="T66" fmla="*/ 44 w 105"/>
                <a:gd name="T67" fmla="*/ 91 h 118"/>
                <a:gd name="T68" fmla="*/ 56 w 105"/>
                <a:gd name="T69" fmla="*/ 87 h 118"/>
                <a:gd name="T70" fmla="*/ 56 w 105"/>
                <a:gd name="T71" fmla="*/ 87 h 118"/>
                <a:gd name="T72" fmla="*/ 69 w 105"/>
                <a:gd name="T73" fmla="*/ 73 h 118"/>
                <a:gd name="T74" fmla="*/ 87 w 105"/>
                <a:gd name="T75" fmla="*/ 73 h 118"/>
                <a:gd name="T76" fmla="*/ 87 w 105"/>
                <a:gd name="T77" fmla="*/ 73 h 118"/>
                <a:gd name="T78" fmla="*/ 87 w 105"/>
                <a:gd name="T79" fmla="*/ 92 h 118"/>
                <a:gd name="T80" fmla="*/ 87 w 105"/>
                <a:gd name="T81" fmla="*/ 92 h 118"/>
                <a:gd name="T82" fmla="*/ 74 w 105"/>
                <a:gd name="T83" fmla="*/ 105 h 118"/>
                <a:gd name="T84" fmla="*/ 44 w 105"/>
                <a:gd name="T85" fmla="*/ 118 h 118"/>
                <a:gd name="T86" fmla="*/ 44 w 105"/>
                <a:gd name="T87" fmla="*/ 118 h 118"/>
                <a:gd name="T88" fmla="*/ 44 w 105"/>
                <a:gd name="T89"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5" h="118">
                  <a:moveTo>
                    <a:pt x="44" y="118"/>
                  </a:moveTo>
                  <a:cubicBezTo>
                    <a:pt x="33" y="118"/>
                    <a:pt x="22" y="114"/>
                    <a:pt x="14" y="105"/>
                  </a:cubicBezTo>
                  <a:cubicBezTo>
                    <a:pt x="14" y="105"/>
                    <a:pt x="14" y="105"/>
                    <a:pt x="14" y="105"/>
                  </a:cubicBezTo>
                  <a:cubicBezTo>
                    <a:pt x="12" y="104"/>
                    <a:pt x="12" y="104"/>
                    <a:pt x="12" y="104"/>
                  </a:cubicBezTo>
                  <a:cubicBezTo>
                    <a:pt x="4" y="96"/>
                    <a:pt x="0" y="85"/>
                    <a:pt x="0" y="74"/>
                  </a:cubicBezTo>
                  <a:cubicBezTo>
                    <a:pt x="0" y="74"/>
                    <a:pt x="0" y="74"/>
                    <a:pt x="0" y="74"/>
                  </a:cubicBezTo>
                  <a:cubicBezTo>
                    <a:pt x="0" y="63"/>
                    <a:pt x="4" y="52"/>
                    <a:pt x="12" y="44"/>
                  </a:cubicBezTo>
                  <a:cubicBezTo>
                    <a:pt x="12" y="44"/>
                    <a:pt x="12" y="44"/>
                    <a:pt x="12" y="44"/>
                  </a:cubicBezTo>
                  <a:cubicBezTo>
                    <a:pt x="43" y="13"/>
                    <a:pt x="43" y="13"/>
                    <a:pt x="43" y="13"/>
                  </a:cubicBezTo>
                  <a:cubicBezTo>
                    <a:pt x="51" y="5"/>
                    <a:pt x="62" y="0"/>
                    <a:pt x="73" y="0"/>
                  </a:cubicBezTo>
                  <a:cubicBezTo>
                    <a:pt x="73" y="0"/>
                    <a:pt x="73" y="0"/>
                    <a:pt x="73" y="0"/>
                  </a:cubicBezTo>
                  <a:cubicBezTo>
                    <a:pt x="82" y="0"/>
                    <a:pt x="91" y="3"/>
                    <a:pt x="98" y="8"/>
                  </a:cubicBezTo>
                  <a:cubicBezTo>
                    <a:pt x="98" y="8"/>
                    <a:pt x="98" y="8"/>
                    <a:pt x="98" y="8"/>
                  </a:cubicBezTo>
                  <a:cubicBezTo>
                    <a:pt x="99" y="9"/>
                    <a:pt x="100" y="9"/>
                    <a:pt x="101" y="10"/>
                  </a:cubicBezTo>
                  <a:cubicBezTo>
                    <a:pt x="101" y="10"/>
                    <a:pt x="101" y="10"/>
                    <a:pt x="101" y="10"/>
                  </a:cubicBezTo>
                  <a:cubicBezTo>
                    <a:pt x="104" y="13"/>
                    <a:pt x="104" y="13"/>
                    <a:pt x="104" y="13"/>
                  </a:cubicBezTo>
                  <a:cubicBezTo>
                    <a:pt x="105" y="14"/>
                    <a:pt x="105" y="14"/>
                    <a:pt x="105" y="14"/>
                  </a:cubicBezTo>
                  <a:cubicBezTo>
                    <a:pt x="105" y="14"/>
                    <a:pt x="105" y="14"/>
                    <a:pt x="105" y="14"/>
                  </a:cubicBezTo>
                  <a:cubicBezTo>
                    <a:pt x="105" y="14"/>
                    <a:pt x="105" y="14"/>
                    <a:pt x="105" y="14"/>
                  </a:cubicBezTo>
                  <a:cubicBezTo>
                    <a:pt x="86" y="33"/>
                    <a:pt x="86" y="33"/>
                    <a:pt x="86" y="33"/>
                  </a:cubicBezTo>
                  <a:cubicBezTo>
                    <a:pt x="86" y="33"/>
                    <a:pt x="86" y="33"/>
                    <a:pt x="86" y="33"/>
                  </a:cubicBezTo>
                  <a:cubicBezTo>
                    <a:pt x="85" y="32"/>
                    <a:pt x="85" y="32"/>
                    <a:pt x="85" y="32"/>
                  </a:cubicBezTo>
                  <a:cubicBezTo>
                    <a:pt x="82" y="28"/>
                    <a:pt x="78" y="27"/>
                    <a:pt x="73" y="27"/>
                  </a:cubicBezTo>
                  <a:cubicBezTo>
                    <a:pt x="73" y="27"/>
                    <a:pt x="73" y="27"/>
                    <a:pt x="73" y="27"/>
                  </a:cubicBezTo>
                  <a:cubicBezTo>
                    <a:pt x="69" y="27"/>
                    <a:pt x="65" y="28"/>
                    <a:pt x="62" y="32"/>
                  </a:cubicBezTo>
                  <a:cubicBezTo>
                    <a:pt x="62" y="32"/>
                    <a:pt x="62" y="32"/>
                    <a:pt x="62" y="32"/>
                  </a:cubicBezTo>
                  <a:cubicBezTo>
                    <a:pt x="31" y="62"/>
                    <a:pt x="31" y="62"/>
                    <a:pt x="31" y="62"/>
                  </a:cubicBezTo>
                  <a:cubicBezTo>
                    <a:pt x="28" y="65"/>
                    <a:pt x="26" y="70"/>
                    <a:pt x="26" y="74"/>
                  </a:cubicBezTo>
                  <a:cubicBezTo>
                    <a:pt x="26" y="74"/>
                    <a:pt x="26" y="74"/>
                    <a:pt x="26" y="74"/>
                  </a:cubicBezTo>
                  <a:cubicBezTo>
                    <a:pt x="26" y="78"/>
                    <a:pt x="28" y="82"/>
                    <a:pt x="31" y="85"/>
                  </a:cubicBezTo>
                  <a:cubicBezTo>
                    <a:pt x="31" y="85"/>
                    <a:pt x="31" y="85"/>
                    <a:pt x="31" y="85"/>
                  </a:cubicBezTo>
                  <a:cubicBezTo>
                    <a:pt x="32" y="87"/>
                    <a:pt x="32" y="87"/>
                    <a:pt x="32" y="87"/>
                  </a:cubicBezTo>
                  <a:cubicBezTo>
                    <a:pt x="36" y="90"/>
                    <a:pt x="40" y="91"/>
                    <a:pt x="44" y="91"/>
                  </a:cubicBezTo>
                  <a:cubicBezTo>
                    <a:pt x="44" y="91"/>
                    <a:pt x="44" y="91"/>
                    <a:pt x="44" y="91"/>
                  </a:cubicBezTo>
                  <a:cubicBezTo>
                    <a:pt x="48" y="91"/>
                    <a:pt x="52" y="90"/>
                    <a:pt x="56" y="87"/>
                  </a:cubicBezTo>
                  <a:cubicBezTo>
                    <a:pt x="56" y="87"/>
                    <a:pt x="56" y="87"/>
                    <a:pt x="56" y="87"/>
                  </a:cubicBezTo>
                  <a:cubicBezTo>
                    <a:pt x="69" y="73"/>
                    <a:pt x="69" y="73"/>
                    <a:pt x="69" y="73"/>
                  </a:cubicBezTo>
                  <a:cubicBezTo>
                    <a:pt x="74" y="68"/>
                    <a:pt x="82" y="68"/>
                    <a:pt x="87" y="73"/>
                  </a:cubicBezTo>
                  <a:cubicBezTo>
                    <a:pt x="87" y="73"/>
                    <a:pt x="87" y="73"/>
                    <a:pt x="87" y="73"/>
                  </a:cubicBezTo>
                  <a:cubicBezTo>
                    <a:pt x="93" y="79"/>
                    <a:pt x="93" y="87"/>
                    <a:pt x="87" y="92"/>
                  </a:cubicBezTo>
                  <a:cubicBezTo>
                    <a:pt x="87" y="92"/>
                    <a:pt x="87" y="92"/>
                    <a:pt x="87" y="92"/>
                  </a:cubicBezTo>
                  <a:cubicBezTo>
                    <a:pt x="74" y="105"/>
                    <a:pt x="74" y="105"/>
                    <a:pt x="74" y="105"/>
                  </a:cubicBezTo>
                  <a:cubicBezTo>
                    <a:pt x="66" y="114"/>
                    <a:pt x="55" y="118"/>
                    <a:pt x="44" y="118"/>
                  </a:cubicBezTo>
                  <a:cubicBezTo>
                    <a:pt x="44" y="118"/>
                    <a:pt x="44" y="118"/>
                    <a:pt x="44" y="118"/>
                  </a:cubicBezTo>
                  <a:cubicBezTo>
                    <a:pt x="44" y="118"/>
                    <a:pt x="44" y="118"/>
                    <a:pt x="44"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9" name="Freeform 138"/>
            <p:cNvSpPr>
              <a:spLocks noEditPoints="1"/>
            </p:cNvSpPr>
            <p:nvPr/>
          </p:nvSpPr>
          <p:spPr bwMode="auto">
            <a:xfrm>
              <a:off x="3796" y="1530"/>
              <a:ext cx="141" cy="210"/>
            </a:xfrm>
            <a:custGeom>
              <a:avLst/>
              <a:gdLst>
                <a:gd name="T0" fmla="*/ 82 w 100"/>
                <a:gd name="T1" fmla="*/ 37 h 148"/>
                <a:gd name="T2" fmla="*/ 82 w 100"/>
                <a:gd name="T3" fmla="*/ 0 h 148"/>
                <a:gd name="T4" fmla="*/ 18 w 100"/>
                <a:gd name="T5" fmla="*/ 0 h 148"/>
                <a:gd name="T6" fmla="*/ 18 w 100"/>
                <a:gd name="T7" fmla="*/ 37 h 148"/>
                <a:gd name="T8" fmla="*/ 0 w 100"/>
                <a:gd name="T9" fmla="*/ 76 h 148"/>
                <a:gd name="T10" fmla="*/ 18 w 100"/>
                <a:gd name="T11" fmla="*/ 115 h 148"/>
                <a:gd name="T12" fmla="*/ 18 w 100"/>
                <a:gd name="T13" fmla="*/ 148 h 148"/>
                <a:gd name="T14" fmla="*/ 82 w 100"/>
                <a:gd name="T15" fmla="*/ 148 h 148"/>
                <a:gd name="T16" fmla="*/ 82 w 100"/>
                <a:gd name="T17" fmla="*/ 115 h 148"/>
                <a:gd name="T18" fmla="*/ 100 w 100"/>
                <a:gd name="T19" fmla="*/ 76 h 148"/>
                <a:gd name="T20" fmla="*/ 82 w 100"/>
                <a:gd name="T21" fmla="*/ 37 h 148"/>
                <a:gd name="T22" fmla="*/ 78 w 100"/>
                <a:gd name="T23" fmla="*/ 104 h 148"/>
                <a:gd name="T24" fmla="*/ 50 w 100"/>
                <a:gd name="T25" fmla="*/ 115 h 148"/>
                <a:gd name="T26" fmla="*/ 22 w 100"/>
                <a:gd name="T27" fmla="*/ 104 h 148"/>
                <a:gd name="T28" fmla="*/ 11 w 100"/>
                <a:gd name="T29" fmla="*/ 76 h 148"/>
                <a:gd name="T30" fmla="*/ 22 w 100"/>
                <a:gd name="T31" fmla="*/ 48 h 148"/>
                <a:gd name="T32" fmla="*/ 50 w 100"/>
                <a:gd name="T33" fmla="*/ 37 h 148"/>
                <a:gd name="T34" fmla="*/ 78 w 100"/>
                <a:gd name="T35" fmla="*/ 48 h 148"/>
                <a:gd name="T36" fmla="*/ 89 w 100"/>
                <a:gd name="T37" fmla="*/ 76 h 148"/>
                <a:gd name="T38" fmla="*/ 78 w 100"/>
                <a:gd name="T39" fmla="*/ 104 h 148"/>
                <a:gd name="T40" fmla="*/ 55 w 100"/>
                <a:gd name="T41" fmla="*/ 70 h 148"/>
                <a:gd name="T42" fmla="*/ 55 w 100"/>
                <a:gd name="T43" fmla="*/ 50 h 148"/>
                <a:gd name="T44" fmla="*/ 44 w 100"/>
                <a:gd name="T45" fmla="*/ 50 h 148"/>
                <a:gd name="T46" fmla="*/ 44 w 100"/>
                <a:gd name="T47" fmla="*/ 81 h 148"/>
                <a:gd name="T48" fmla="*/ 81 w 100"/>
                <a:gd name="T49" fmla="*/ 81 h 148"/>
                <a:gd name="T50" fmla="*/ 81 w 100"/>
                <a:gd name="T51" fmla="*/ 70 h 148"/>
                <a:gd name="T52" fmla="*/ 55 w 100"/>
                <a:gd name="T53" fmla="*/ 7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0" h="148">
                  <a:moveTo>
                    <a:pt x="82" y="37"/>
                  </a:moveTo>
                  <a:cubicBezTo>
                    <a:pt x="82" y="0"/>
                    <a:pt x="82" y="0"/>
                    <a:pt x="82" y="0"/>
                  </a:cubicBezTo>
                  <a:cubicBezTo>
                    <a:pt x="18" y="0"/>
                    <a:pt x="18" y="0"/>
                    <a:pt x="18" y="0"/>
                  </a:cubicBezTo>
                  <a:cubicBezTo>
                    <a:pt x="18" y="37"/>
                    <a:pt x="18" y="37"/>
                    <a:pt x="18" y="37"/>
                  </a:cubicBezTo>
                  <a:cubicBezTo>
                    <a:pt x="7" y="46"/>
                    <a:pt x="0" y="60"/>
                    <a:pt x="0" y="76"/>
                  </a:cubicBezTo>
                  <a:cubicBezTo>
                    <a:pt x="0" y="92"/>
                    <a:pt x="7" y="106"/>
                    <a:pt x="18" y="115"/>
                  </a:cubicBezTo>
                  <a:cubicBezTo>
                    <a:pt x="18" y="148"/>
                    <a:pt x="18" y="148"/>
                    <a:pt x="18" y="148"/>
                  </a:cubicBezTo>
                  <a:cubicBezTo>
                    <a:pt x="82" y="148"/>
                    <a:pt x="82" y="148"/>
                    <a:pt x="82" y="148"/>
                  </a:cubicBezTo>
                  <a:cubicBezTo>
                    <a:pt x="82" y="115"/>
                    <a:pt x="82" y="115"/>
                    <a:pt x="82" y="115"/>
                  </a:cubicBezTo>
                  <a:cubicBezTo>
                    <a:pt x="93" y="106"/>
                    <a:pt x="100" y="92"/>
                    <a:pt x="100" y="76"/>
                  </a:cubicBezTo>
                  <a:cubicBezTo>
                    <a:pt x="100" y="60"/>
                    <a:pt x="93" y="46"/>
                    <a:pt x="82" y="37"/>
                  </a:cubicBezTo>
                  <a:close/>
                  <a:moveTo>
                    <a:pt x="78" y="104"/>
                  </a:moveTo>
                  <a:cubicBezTo>
                    <a:pt x="71" y="111"/>
                    <a:pt x="61" y="115"/>
                    <a:pt x="50" y="115"/>
                  </a:cubicBezTo>
                  <a:cubicBezTo>
                    <a:pt x="39" y="115"/>
                    <a:pt x="29" y="111"/>
                    <a:pt x="22" y="104"/>
                  </a:cubicBezTo>
                  <a:cubicBezTo>
                    <a:pt x="15" y="97"/>
                    <a:pt x="11" y="87"/>
                    <a:pt x="11" y="76"/>
                  </a:cubicBezTo>
                  <a:cubicBezTo>
                    <a:pt x="11" y="65"/>
                    <a:pt x="15" y="55"/>
                    <a:pt x="22" y="48"/>
                  </a:cubicBezTo>
                  <a:cubicBezTo>
                    <a:pt x="29" y="41"/>
                    <a:pt x="39" y="37"/>
                    <a:pt x="50" y="37"/>
                  </a:cubicBezTo>
                  <a:cubicBezTo>
                    <a:pt x="61" y="37"/>
                    <a:pt x="71" y="41"/>
                    <a:pt x="78" y="48"/>
                  </a:cubicBezTo>
                  <a:cubicBezTo>
                    <a:pt x="85" y="55"/>
                    <a:pt x="89" y="65"/>
                    <a:pt x="89" y="76"/>
                  </a:cubicBezTo>
                  <a:cubicBezTo>
                    <a:pt x="89" y="87"/>
                    <a:pt x="85" y="97"/>
                    <a:pt x="78" y="104"/>
                  </a:cubicBezTo>
                  <a:close/>
                  <a:moveTo>
                    <a:pt x="55" y="70"/>
                  </a:moveTo>
                  <a:cubicBezTo>
                    <a:pt x="55" y="50"/>
                    <a:pt x="55" y="50"/>
                    <a:pt x="55" y="50"/>
                  </a:cubicBezTo>
                  <a:cubicBezTo>
                    <a:pt x="44" y="50"/>
                    <a:pt x="44" y="50"/>
                    <a:pt x="44" y="50"/>
                  </a:cubicBezTo>
                  <a:cubicBezTo>
                    <a:pt x="44" y="81"/>
                    <a:pt x="44" y="81"/>
                    <a:pt x="44" y="81"/>
                  </a:cubicBezTo>
                  <a:cubicBezTo>
                    <a:pt x="81" y="81"/>
                    <a:pt x="81" y="81"/>
                    <a:pt x="81" y="81"/>
                  </a:cubicBezTo>
                  <a:cubicBezTo>
                    <a:pt x="81" y="70"/>
                    <a:pt x="81" y="70"/>
                    <a:pt x="81" y="70"/>
                  </a:cubicBezTo>
                  <a:lnTo>
                    <a:pt x="55" y="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0" name="Freeform 139"/>
            <p:cNvSpPr>
              <a:spLocks noEditPoints="1"/>
            </p:cNvSpPr>
            <p:nvPr/>
          </p:nvSpPr>
          <p:spPr bwMode="auto">
            <a:xfrm>
              <a:off x="4152" y="1526"/>
              <a:ext cx="247" cy="185"/>
            </a:xfrm>
            <a:custGeom>
              <a:avLst/>
              <a:gdLst>
                <a:gd name="T0" fmla="*/ 160 w 174"/>
                <a:gd name="T1" fmla="*/ 97 h 130"/>
                <a:gd name="T2" fmla="*/ 14 w 174"/>
                <a:gd name="T3" fmla="*/ 97 h 130"/>
                <a:gd name="T4" fmla="*/ 3 w 174"/>
                <a:gd name="T5" fmla="*/ 118 h 130"/>
                <a:gd name="T6" fmla="*/ 171 w 174"/>
                <a:gd name="T7" fmla="*/ 118 h 130"/>
                <a:gd name="T8" fmla="*/ 160 w 174"/>
                <a:gd name="T9" fmla="*/ 97 h 130"/>
                <a:gd name="T10" fmla="*/ 69 w 174"/>
                <a:gd name="T11" fmla="*/ 113 h 130"/>
                <a:gd name="T12" fmla="*/ 73 w 174"/>
                <a:gd name="T13" fmla="*/ 105 h 130"/>
                <a:gd name="T14" fmla="*/ 101 w 174"/>
                <a:gd name="T15" fmla="*/ 105 h 130"/>
                <a:gd name="T16" fmla="*/ 105 w 174"/>
                <a:gd name="T17" fmla="*/ 113 h 130"/>
                <a:gd name="T18" fmla="*/ 69 w 174"/>
                <a:gd name="T19" fmla="*/ 113 h 130"/>
                <a:gd name="T20" fmla="*/ 157 w 174"/>
                <a:gd name="T21" fmla="*/ 92 h 130"/>
                <a:gd name="T22" fmla="*/ 157 w 174"/>
                <a:gd name="T23" fmla="*/ 92 h 130"/>
                <a:gd name="T24" fmla="*/ 157 w 174"/>
                <a:gd name="T25" fmla="*/ 91 h 130"/>
                <a:gd name="T26" fmla="*/ 157 w 174"/>
                <a:gd name="T27" fmla="*/ 4 h 130"/>
                <a:gd name="T28" fmla="*/ 153 w 174"/>
                <a:gd name="T29" fmla="*/ 0 h 130"/>
                <a:gd name="T30" fmla="*/ 21 w 174"/>
                <a:gd name="T31" fmla="*/ 0 h 130"/>
                <a:gd name="T32" fmla="*/ 17 w 174"/>
                <a:gd name="T33" fmla="*/ 4 h 130"/>
                <a:gd name="T34" fmla="*/ 17 w 174"/>
                <a:gd name="T35" fmla="*/ 91 h 130"/>
                <a:gd name="T36" fmla="*/ 17 w 174"/>
                <a:gd name="T37" fmla="*/ 92 h 130"/>
                <a:gd name="T38" fmla="*/ 17 w 174"/>
                <a:gd name="T39" fmla="*/ 92 h 130"/>
                <a:gd name="T40" fmla="*/ 16 w 174"/>
                <a:gd name="T41" fmla="*/ 92 h 130"/>
                <a:gd name="T42" fmla="*/ 158 w 174"/>
                <a:gd name="T43" fmla="*/ 92 h 130"/>
                <a:gd name="T44" fmla="*/ 157 w 174"/>
                <a:gd name="T45" fmla="*/ 92 h 130"/>
                <a:gd name="T46" fmla="*/ 147 w 174"/>
                <a:gd name="T47" fmla="*/ 85 h 130"/>
                <a:gd name="T48" fmla="*/ 27 w 174"/>
                <a:gd name="T49" fmla="*/ 85 h 130"/>
                <a:gd name="T50" fmla="*/ 27 w 174"/>
                <a:gd name="T51" fmla="*/ 10 h 130"/>
                <a:gd name="T52" fmla="*/ 147 w 174"/>
                <a:gd name="T53" fmla="*/ 10 h 130"/>
                <a:gd name="T54" fmla="*/ 147 w 174"/>
                <a:gd name="T55" fmla="*/ 85 h 130"/>
                <a:gd name="T56" fmla="*/ 173 w 174"/>
                <a:gd name="T57" fmla="*/ 123 h 130"/>
                <a:gd name="T58" fmla="*/ 1 w 174"/>
                <a:gd name="T59" fmla="*/ 123 h 130"/>
                <a:gd name="T60" fmla="*/ 0 w 174"/>
                <a:gd name="T61" fmla="*/ 124 h 130"/>
                <a:gd name="T62" fmla="*/ 4 w 174"/>
                <a:gd name="T63" fmla="*/ 130 h 130"/>
                <a:gd name="T64" fmla="*/ 170 w 174"/>
                <a:gd name="T65" fmla="*/ 130 h 130"/>
                <a:gd name="T66" fmla="*/ 174 w 174"/>
                <a:gd name="T67" fmla="*/ 124 h 130"/>
                <a:gd name="T68" fmla="*/ 173 w 174"/>
                <a:gd name="T69" fmla="*/ 12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4" h="130">
                  <a:moveTo>
                    <a:pt x="160" y="97"/>
                  </a:moveTo>
                  <a:cubicBezTo>
                    <a:pt x="14" y="97"/>
                    <a:pt x="14" y="97"/>
                    <a:pt x="14" y="97"/>
                  </a:cubicBezTo>
                  <a:cubicBezTo>
                    <a:pt x="3" y="118"/>
                    <a:pt x="3" y="118"/>
                    <a:pt x="3" y="118"/>
                  </a:cubicBezTo>
                  <a:cubicBezTo>
                    <a:pt x="171" y="118"/>
                    <a:pt x="171" y="118"/>
                    <a:pt x="171" y="118"/>
                  </a:cubicBezTo>
                  <a:lnTo>
                    <a:pt x="160" y="97"/>
                  </a:lnTo>
                  <a:close/>
                  <a:moveTo>
                    <a:pt x="69" y="113"/>
                  </a:moveTo>
                  <a:cubicBezTo>
                    <a:pt x="73" y="105"/>
                    <a:pt x="73" y="105"/>
                    <a:pt x="73" y="105"/>
                  </a:cubicBezTo>
                  <a:cubicBezTo>
                    <a:pt x="101" y="105"/>
                    <a:pt x="101" y="105"/>
                    <a:pt x="101" y="105"/>
                  </a:cubicBezTo>
                  <a:cubicBezTo>
                    <a:pt x="105" y="113"/>
                    <a:pt x="105" y="113"/>
                    <a:pt x="105" y="113"/>
                  </a:cubicBezTo>
                  <a:lnTo>
                    <a:pt x="69" y="113"/>
                  </a:lnTo>
                  <a:close/>
                  <a:moveTo>
                    <a:pt x="157" y="92"/>
                  </a:moveTo>
                  <a:cubicBezTo>
                    <a:pt x="157" y="92"/>
                    <a:pt x="157" y="92"/>
                    <a:pt x="157" y="92"/>
                  </a:cubicBezTo>
                  <a:cubicBezTo>
                    <a:pt x="157" y="92"/>
                    <a:pt x="157" y="92"/>
                    <a:pt x="157" y="91"/>
                  </a:cubicBezTo>
                  <a:cubicBezTo>
                    <a:pt x="157" y="4"/>
                    <a:pt x="157" y="4"/>
                    <a:pt x="157" y="4"/>
                  </a:cubicBezTo>
                  <a:cubicBezTo>
                    <a:pt x="157" y="2"/>
                    <a:pt x="156" y="0"/>
                    <a:pt x="153" y="0"/>
                  </a:cubicBezTo>
                  <a:cubicBezTo>
                    <a:pt x="21" y="0"/>
                    <a:pt x="21" y="0"/>
                    <a:pt x="21" y="0"/>
                  </a:cubicBezTo>
                  <a:cubicBezTo>
                    <a:pt x="18" y="0"/>
                    <a:pt x="17" y="2"/>
                    <a:pt x="17" y="4"/>
                  </a:cubicBezTo>
                  <a:cubicBezTo>
                    <a:pt x="17" y="91"/>
                    <a:pt x="17" y="91"/>
                    <a:pt x="17" y="91"/>
                  </a:cubicBezTo>
                  <a:cubicBezTo>
                    <a:pt x="17" y="92"/>
                    <a:pt x="17" y="92"/>
                    <a:pt x="17" y="92"/>
                  </a:cubicBezTo>
                  <a:cubicBezTo>
                    <a:pt x="17" y="92"/>
                    <a:pt x="17" y="92"/>
                    <a:pt x="17" y="92"/>
                  </a:cubicBezTo>
                  <a:cubicBezTo>
                    <a:pt x="16" y="92"/>
                    <a:pt x="16" y="92"/>
                    <a:pt x="16" y="92"/>
                  </a:cubicBezTo>
                  <a:cubicBezTo>
                    <a:pt x="158" y="92"/>
                    <a:pt x="158" y="92"/>
                    <a:pt x="158" y="92"/>
                  </a:cubicBezTo>
                  <a:lnTo>
                    <a:pt x="157" y="92"/>
                  </a:lnTo>
                  <a:close/>
                  <a:moveTo>
                    <a:pt x="147" y="85"/>
                  </a:moveTo>
                  <a:cubicBezTo>
                    <a:pt x="27" y="85"/>
                    <a:pt x="27" y="85"/>
                    <a:pt x="27" y="85"/>
                  </a:cubicBezTo>
                  <a:cubicBezTo>
                    <a:pt x="27" y="10"/>
                    <a:pt x="27" y="10"/>
                    <a:pt x="27" y="10"/>
                  </a:cubicBezTo>
                  <a:cubicBezTo>
                    <a:pt x="147" y="10"/>
                    <a:pt x="147" y="10"/>
                    <a:pt x="147" y="10"/>
                  </a:cubicBezTo>
                  <a:lnTo>
                    <a:pt x="147" y="85"/>
                  </a:lnTo>
                  <a:close/>
                  <a:moveTo>
                    <a:pt x="173" y="123"/>
                  </a:moveTo>
                  <a:cubicBezTo>
                    <a:pt x="1" y="123"/>
                    <a:pt x="1" y="123"/>
                    <a:pt x="1" y="123"/>
                  </a:cubicBezTo>
                  <a:cubicBezTo>
                    <a:pt x="0" y="124"/>
                    <a:pt x="0" y="124"/>
                    <a:pt x="0" y="124"/>
                  </a:cubicBezTo>
                  <a:cubicBezTo>
                    <a:pt x="0" y="126"/>
                    <a:pt x="2" y="130"/>
                    <a:pt x="4" y="130"/>
                  </a:cubicBezTo>
                  <a:cubicBezTo>
                    <a:pt x="170" y="130"/>
                    <a:pt x="170" y="130"/>
                    <a:pt x="170" y="130"/>
                  </a:cubicBezTo>
                  <a:cubicBezTo>
                    <a:pt x="172" y="130"/>
                    <a:pt x="174" y="126"/>
                    <a:pt x="174" y="124"/>
                  </a:cubicBezTo>
                  <a:lnTo>
                    <a:pt x="173" y="1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1" name="Freeform 140"/>
            <p:cNvSpPr/>
            <p:nvPr/>
          </p:nvSpPr>
          <p:spPr bwMode="auto">
            <a:xfrm>
              <a:off x="4616" y="1514"/>
              <a:ext cx="160" cy="197"/>
            </a:xfrm>
            <a:custGeom>
              <a:avLst/>
              <a:gdLst>
                <a:gd name="T0" fmla="*/ 108 w 113"/>
                <a:gd name="T1" fmla="*/ 59 h 138"/>
                <a:gd name="T2" fmla="*/ 101 w 113"/>
                <a:gd name="T3" fmla="*/ 56 h 138"/>
                <a:gd name="T4" fmla="*/ 98 w 113"/>
                <a:gd name="T5" fmla="*/ 57 h 138"/>
                <a:gd name="T6" fmla="*/ 98 w 113"/>
                <a:gd name="T7" fmla="*/ 57 h 138"/>
                <a:gd name="T8" fmla="*/ 98 w 113"/>
                <a:gd name="T9" fmla="*/ 57 h 138"/>
                <a:gd name="T10" fmla="*/ 98 w 113"/>
                <a:gd name="T11" fmla="*/ 56 h 138"/>
                <a:gd name="T12" fmla="*/ 99 w 113"/>
                <a:gd name="T13" fmla="*/ 53 h 138"/>
                <a:gd name="T14" fmla="*/ 89 w 113"/>
                <a:gd name="T15" fmla="*/ 43 h 138"/>
                <a:gd name="T16" fmla="*/ 86 w 113"/>
                <a:gd name="T17" fmla="*/ 43 h 138"/>
                <a:gd name="T18" fmla="*/ 78 w 113"/>
                <a:gd name="T19" fmla="*/ 50 h 138"/>
                <a:gd name="T20" fmla="*/ 78 w 113"/>
                <a:gd name="T21" fmla="*/ 50 h 138"/>
                <a:gd name="T22" fmla="*/ 77 w 113"/>
                <a:gd name="T23" fmla="*/ 44 h 138"/>
                <a:gd name="T24" fmla="*/ 77 w 113"/>
                <a:gd name="T25" fmla="*/ 44 h 138"/>
                <a:gd name="T26" fmla="*/ 77 w 113"/>
                <a:gd name="T27" fmla="*/ 44 h 138"/>
                <a:gd name="T28" fmla="*/ 68 w 113"/>
                <a:gd name="T29" fmla="*/ 37 h 138"/>
                <a:gd name="T30" fmla="*/ 66 w 113"/>
                <a:gd name="T31" fmla="*/ 37 h 138"/>
                <a:gd name="T32" fmla="*/ 56 w 113"/>
                <a:gd name="T33" fmla="*/ 46 h 138"/>
                <a:gd name="T34" fmla="*/ 56 w 113"/>
                <a:gd name="T35" fmla="*/ 47 h 138"/>
                <a:gd name="T36" fmla="*/ 55 w 113"/>
                <a:gd name="T37" fmla="*/ 48 h 138"/>
                <a:gd name="T38" fmla="*/ 55 w 113"/>
                <a:gd name="T39" fmla="*/ 10 h 138"/>
                <a:gd name="T40" fmla="*/ 55 w 113"/>
                <a:gd name="T41" fmla="*/ 10 h 138"/>
                <a:gd name="T42" fmla="*/ 55 w 113"/>
                <a:gd name="T43" fmla="*/ 10 h 138"/>
                <a:gd name="T44" fmla="*/ 44 w 113"/>
                <a:gd name="T45" fmla="*/ 0 h 138"/>
                <a:gd name="T46" fmla="*/ 44 w 113"/>
                <a:gd name="T47" fmla="*/ 0 h 138"/>
                <a:gd name="T48" fmla="*/ 36 w 113"/>
                <a:gd name="T49" fmla="*/ 3 h 138"/>
                <a:gd name="T50" fmla="*/ 34 w 113"/>
                <a:gd name="T51" fmla="*/ 11 h 138"/>
                <a:gd name="T52" fmla="*/ 34 w 113"/>
                <a:gd name="T53" fmla="*/ 59 h 138"/>
                <a:gd name="T54" fmla="*/ 33 w 113"/>
                <a:gd name="T55" fmla="*/ 81 h 138"/>
                <a:gd name="T56" fmla="*/ 32 w 113"/>
                <a:gd name="T57" fmla="*/ 80 h 138"/>
                <a:gd name="T58" fmla="*/ 18 w 113"/>
                <a:gd name="T59" fmla="*/ 69 h 138"/>
                <a:gd name="T60" fmla="*/ 11 w 113"/>
                <a:gd name="T61" fmla="*/ 67 h 138"/>
                <a:gd name="T62" fmla="*/ 3 w 113"/>
                <a:gd name="T63" fmla="*/ 70 h 138"/>
                <a:gd name="T64" fmla="*/ 0 w 113"/>
                <a:gd name="T65" fmla="*/ 78 h 138"/>
                <a:gd name="T66" fmla="*/ 4 w 113"/>
                <a:gd name="T67" fmla="*/ 85 h 138"/>
                <a:gd name="T68" fmla="*/ 29 w 113"/>
                <a:gd name="T69" fmla="*/ 106 h 138"/>
                <a:gd name="T70" fmla="*/ 44 w 113"/>
                <a:gd name="T71" fmla="*/ 124 h 138"/>
                <a:gd name="T72" fmla="*/ 44 w 113"/>
                <a:gd name="T73" fmla="*/ 135 h 138"/>
                <a:gd name="T74" fmla="*/ 44 w 113"/>
                <a:gd name="T75" fmla="*/ 138 h 138"/>
                <a:gd name="T76" fmla="*/ 95 w 113"/>
                <a:gd name="T77" fmla="*/ 138 h 138"/>
                <a:gd name="T78" fmla="*/ 95 w 113"/>
                <a:gd name="T79" fmla="*/ 135 h 138"/>
                <a:gd name="T80" fmla="*/ 95 w 113"/>
                <a:gd name="T81" fmla="*/ 124 h 138"/>
                <a:gd name="T82" fmla="*/ 110 w 113"/>
                <a:gd name="T83" fmla="*/ 77 h 138"/>
                <a:gd name="T84" fmla="*/ 110 w 113"/>
                <a:gd name="T85" fmla="*/ 77 h 138"/>
                <a:gd name="T86" fmla="*/ 110 w 113"/>
                <a:gd name="T87" fmla="*/ 77 h 138"/>
                <a:gd name="T88" fmla="*/ 110 w 113"/>
                <a:gd name="T89" fmla="*/ 75 h 138"/>
                <a:gd name="T90" fmla="*/ 108 w 113"/>
                <a:gd name="T91" fmla="*/ 5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3" h="138">
                  <a:moveTo>
                    <a:pt x="108" y="59"/>
                  </a:moveTo>
                  <a:cubicBezTo>
                    <a:pt x="106" y="58"/>
                    <a:pt x="104" y="56"/>
                    <a:pt x="101" y="56"/>
                  </a:cubicBezTo>
                  <a:cubicBezTo>
                    <a:pt x="100" y="56"/>
                    <a:pt x="99" y="57"/>
                    <a:pt x="98" y="57"/>
                  </a:cubicBezTo>
                  <a:cubicBezTo>
                    <a:pt x="98" y="57"/>
                    <a:pt x="98" y="57"/>
                    <a:pt x="98" y="57"/>
                  </a:cubicBezTo>
                  <a:cubicBezTo>
                    <a:pt x="98" y="57"/>
                    <a:pt x="98" y="57"/>
                    <a:pt x="98" y="57"/>
                  </a:cubicBezTo>
                  <a:cubicBezTo>
                    <a:pt x="98" y="56"/>
                    <a:pt x="98" y="56"/>
                    <a:pt x="98" y="56"/>
                  </a:cubicBezTo>
                  <a:cubicBezTo>
                    <a:pt x="99" y="53"/>
                    <a:pt x="99" y="53"/>
                    <a:pt x="99" y="53"/>
                  </a:cubicBezTo>
                  <a:cubicBezTo>
                    <a:pt x="99" y="51"/>
                    <a:pt x="99" y="45"/>
                    <a:pt x="89" y="43"/>
                  </a:cubicBezTo>
                  <a:cubicBezTo>
                    <a:pt x="88" y="43"/>
                    <a:pt x="86" y="43"/>
                    <a:pt x="86" y="43"/>
                  </a:cubicBezTo>
                  <a:cubicBezTo>
                    <a:pt x="81" y="43"/>
                    <a:pt x="78" y="45"/>
                    <a:pt x="78" y="50"/>
                  </a:cubicBezTo>
                  <a:cubicBezTo>
                    <a:pt x="78" y="50"/>
                    <a:pt x="78" y="50"/>
                    <a:pt x="78" y="50"/>
                  </a:cubicBezTo>
                  <a:cubicBezTo>
                    <a:pt x="77" y="44"/>
                    <a:pt x="77" y="44"/>
                    <a:pt x="77" y="44"/>
                  </a:cubicBezTo>
                  <a:cubicBezTo>
                    <a:pt x="77" y="44"/>
                    <a:pt x="77" y="44"/>
                    <a:pt x="77" y="44"/>
                  </a:cubicBezTo>
                  <a:cubicBezTo>
                    <a:pt x="77" y="44"/>
                    <a:pt x="77" y="44"/>
                    <a:pt x="77" y="44"/>
                  </a:cubicBezTo>
                  <a:cubicBezTo>
                    <a:pt x="77" y="41"/>
                    <a:pt x="76" y="37"/>
                    <a:pt x="68" y="37"/>
                  </a:cubicBezTo>
                  <a:cubicBezTo>
                    <a:pt x="67" y="37"/>
                    <a:pt x="67" y="37"/>
                    <a:pt x="66" y="37"/>
                  </a:cubicBezTo>
                  <a:cubicBezTo>
                    <a:pt x="57" y="37"/>
                    <a:pt x="56" y="43"/>
                    <a:pt x="56" y="46"/>
                  </a:cubicBezTo>
                  <a:cubicBezTo>
                    <a:pt x="56" y="47"/>
                    <a:pt x="56" y="47"/>
                    <a:pt x="56" y="47"/>
                  </a:cubicBezTo>
                  <a:cubicBezTo>
                    <a:pt x="56" y="48"/>
                    <a:pt x="55" y="48"/>
                    <a:pt x="55" y="48"/>
                  </a:cubicBezTo>
                  <a:cubicBezTo>
                    <a:pt x="55" y="35"/>
                    <a:pt x="55" y="11"/>
                    <a:pt x="55" y="10"/>
                  </a:cubicBezTo>
                  <a:cubicBezTo>
                    <a:pt x="55" y="10"/>
                    <a:pt x="55" y="10"/>
                    <a:pt x="55" y="10"/>
                  </a:cubicBezTo>
                  <a:cubicBezTo>
                    <a:pt x="55" y="10"/>
                    <a:pt x="55" y="10"/>
                    <a:pt x="55" y="10"/>
                  </a:cubicBezTo>
                  <a:cubicBezTo>
                    <a:pt x="55" y="4"/>
                    <a:pt x="50" y="0"/>
                    <a:pt x="44" y="0"/>
                  </a:cubicBezTo>
                  <a:cubicBezTo>
                    <a:pt x="44" y="0"/>
                    <a:pt x="44" y="0"/>
                    <a:pt x="44" y="0"/>
                  </a:cubicBezTo>
                  <a:cubicBezTo>
                    <a:pt x="41" y="0"/>
                    <a:pt x="38" y="1"/>
                    <a:pt x="36" y="3"/>
                  </a:cubicBezTo>
                  <a:cubicBezTo>
                    <a:pt x="35" y="5"/>
                    <a:pt x="34" y="8"/>
                    <a:pt x="34" y="11"/>
                  </a:cubicBezTo>
                  <a:cubicBezTo>
                    <a:pt x="34" y="59"/>
                    <a:pt x="34" y="59"/>
                    <a:pt x="34" y="59"/>
                  </a:cubicBezTo>
                  <a:cubicBezTo>
                    <a:pt x="34" y="71"/>
                    <a:pt x="34" y="78"/>
                    <a:pt x="33" y="81"/>
                  </a:cubicBezTo>
                  <a:cubicBezTo>
                    <a:pt x="33" y="81"/>
                    <a:pt x="32" y="81"/>
                    <a:pt x="32" y="80"/>
                  </a:cubicBezTo>
                  <a:cubicBezTo>
                    <a:pt x="18" y="69"/>
                    <a:pt x="18" y="69"/>
                    <a:pt x="18" y="69"/>
                  </a:cubicBezTo>
                  <a:cubicBezTo>
                    <a:pt x="16" y="67"/>
                    <a:pt x="13" y="67"/>
                    <a:pt x="11" y="67"/>
                  </a:cubicBezTo>
                  <a:cubicBezTo>
                    <a:pt x="8" y="67"/>
                    <a:pt x="5" y="68"/>
                    <a:pt x="3" y="70"/>
                  </a:cubicBezTo>
                  <a:cubicBezTo>
                    <a:pt x="1" y="73"/>
                    <a:pt x="0" y="75"/>
                    <a:pt x="0" y="78"/>
                  </a:cubicBezTo>
                  <a:cubicBezTo>
                    <a:pt x="0" y="81"/>
                    <a:pt x="2" y="84"/>
                    <a:pt x="4" y="85"/>
                  </a:cubicBezTo>
                  <a:cubicBezTo>
                    <a:pt x="29" y="106"/>
                    <a:pt x="29" y="106"/>
                    <a:pt x="29" y="106"/>
                  </a:cubicBezTo>
                  <a:cubicBezTo>
                    <a:pt x="35" y="117"/>
                    <a:pt x="41" y="122"/>
                    <a:pt x="44" y="124"/>
                  </a:cubicBezTo>
                  <a:cubicBezTo>
                    <a:pt x="44" y="135"/>
                    <a:pt x="44" y="135"/>
                    <a:pt x="44" y="135"/>
                  </a:cubicBezTo>
                  <a:cubicBezTo>
                    <a:pt x="44" y="138"/>
                    <a:pt x="44" y="138"/>
                    <a:pt x="44" y="138"/>
                  </a:cubicBezTo>
                  <a:cubicBezTo>
                    <a:pt x="95" y="138"/>
                    <a:pt x="95" y="138"/>
                    <a:pt x="95" y="138"/>
                  </a:cubicBezTo>
                  <a:cubicBezTo>
                    <a:pt x="95" y="135"/>
                    <a:pt x="95" y="135"/>
                    <a:pt x="95" y="135"/>
                  </a:cubicBezTo>
                  <a:cubicBezTo>
                    <a:pt x="95" y="124"/>
                    <a:pt x="95" y="124"/>
                    <a:pt x="95" y="124"/>
                  </a:cubicBezTo>
                  <a:cubicBezTo>
                    <a:pt x="110" y="77"/>
                    <a:pt x="110" y="77"/>
                    <a:pt x="110" y="77"/>
                  </a:cubicBezTo>
                  <a:cubicBezTo>
                    <a:pt x="110" y="77"/>
                    <a:pt x="110" y="77"/>
                    <a:pt x="110" y="77"/>
                  </a:cubicBezTo>
                  <a:cubicBezTo>
                    <a:pt x="110" y="77"/>
                    <a:pt x="110" y="77"/>
                    <a:pt x="110" y="77"/>
                  </a:cubicBezTo>
                  <a:cubicBezTo>
                    <a:pt x="110" y="75"/>
                    <a:pt x="110" y="75"/>
                    <a:pt x="110" y="75"/>
                  </a:cubicBezTo>
                  <a:cubicBezTo>
                    <a:pt x="112" y="68"/>
                    <a:pt x="113" y="62"/>
                    <a:pt x="10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2" name="Freeform 141"/>
            <p:cNvSpPr>
              <a:spLocks noEditPoints="1"/>
            </p:cNvSpPr>
            <p:nvPr/>
          </p:nvSpPr>
          <p:spPr bwMode="auto">
            <a:xfrm>
              <a:off x="4979" y="1504"/>
              <a:ext cx="208" cy="228"/>
            </a:xfrm>
            <a:custGeom>
              <a:avLst/>
              <a:gdLst>
                <a:gd name="T0" fmla="*/ 78 w 146"/>
                <a:gd name="T1" fmla="*/ 17 h 160"/>
                <a:gd name="T2" fmla="*/ 85 w 146"/>
                <a:gd name="T3" fmla="*/ 70 h 160"/>
                <a:gd name="T4" fmla="*/ 95 w 146"/>
                <a:gd name="T5" fmla="*/ 26 h 160"/>
                <a:gd name="T6" fmla="*/ 103 w 146"/>
                <a:gd name="T7" fmla="*/ 20 h 160"/>
                <a:gd name="T8" fmla="*/ 102 w 146"/>
                <a:gd name="T9" fmla="*/ 69 h 160"/>
                <a:gd name="T10" fmla="*/ 102 w 146"/>
                <a:gd name="T11" fmla="*/ 69 h 160"/>
                <a:gd name="T12" fmla="*/ 105 w 146"/>
                <a:gd name="T13" fmla="*/ 75 h 160"/>
                <a:gd name="T14" fmla="*/ 107 w 146"/>
                <a:gd name="T15" fmla="*/ 73 h 160"/>
                <a:gd name="T16" fmla="*/ 126 w 146"/>
                <a:gd name="T17" fmla="*/ 43 h 160"/>
                <a:gd name="T18" fmla="*/ 132 w 146"/>
                <a:gd name="T19" fmla="*/ 55 h 160"/>
                <a:gd name="T20" fmla="*/ 99 w 146"/>
                <a:gd name="T21" fmla="*/ 137 h 160"/>
                <a:gd name="T22" fmla="*/ 55 w 146"/>
                <a:gd name="T23" fmla="*/ 150 h 160"/>
                <a:gd name="T24" fmla="*/ 39 w 146"/>
                <a:gd name="T25" fmla="*/ 118 h 160"/>
                <a:gd name="T26" fmla="*/ 12 w 146"/>
                <a:gd name="T27" fmla="*/ 86 h 160"/>
                <a:gd name="T28" fmla="*/ 23 w 146"/>
                <a:gd name="T29" fmla="*/ 85 h 160"/>
                <a:gd name="T30" fmla="*/ 43 w 146"/>
                <a:gd name="T31" fmla="*/ 98 h 160"/>
                <a:gd name="T32" fmla="*/ 32 w 146"/>
                <a:gd name="T33" fmla="*/ 33 h 160"/>
                <a:gd name="T34" fmla="*/ 40 w 146"/>
                <a:gd name="T35" fmla="*/ 23 h 160"/>
                <a:gd name="T36" fmla="*/ 59 w 146"/>
                <a:gd name="T37" fmla="*/ 68 h 160"/>
                <a:gd name="T38" fmla="*/ 65 w 146"/>
                <a:gd name="T39" fmla="*/ 75 h 160"/>
                <a:gd name="T40" fmla="*/ 63 w 146"/>
                <a:gd name="T41" fmla="*/ 18 h 160"/>
                <a:gd name="T42" fmla="*/ 70 w 146"/>
                <a:gd name="T43" fmla="*/ 10 h 160"/>
                <a:gd name="T44" fmla="*/ 69 w 146"/>
                <a:gd name="T45" fmla="*/ 0 h 160"/>
                <a:gd name="T46" fmla="*/ 53 w 146"/>
                <a:gd name="T47" fmla="*/ 19 h 160"/>
                <a:gd name="T48" fmla="*/ 34 w 146"/>
                <a:gd name="T49" fmla="*/ 14 h 160"/>
                <a:gd name="T50" fmla="*/ 23 w 146"/>
                <a:gd name="T51" fmla="*/ 36 h 160"/>
                <a:gd name="T52" fmla="*/ 37 w 146"/>
                <a:gd name="T53" fmla="*/ 83 h 160"/>
                <a:gd name="T54" fmla="*/ 18 w 146"/>
                <a:gd name="T55" fmla="*/ 73 h 160"/>
                <a:gd name="T56" fmla="*/ 5 w 146"/>
                <a:gd name="T57" fmla="*/ 79 h 160"/>
                <a:gd name="T58" fmla="*/ 7 w 146"/>
                <a:gd name="T59" fmla="*/ 104 h 160"/>
                <a:gd name="T60" fmla="*/ 45 w 146"/>
                <a:gd name="T61" fmla="*/ 141 h 160"/>
                <a:gd name="T62" fmla="*/ 45 w 146"/>
                <a:gd name="T63" fmla="*/ 160 h 160"/>
                <a:gd name="T64" fmla="*/ 99 w 146"/>
                <a:gd name="T65" fmla="*/ 160 h 160"/>
                <a:gd name="T66" fmla="*/ 109 w 146"/>
                <a:gd name="T67" fmla="*/ 151 h 160"/>
                <a:gd name="T68" fmla="*/ 120 w 146"/>
                <a:gd name="T69" fmla="*/ 104 h 160"/>
                <a:gd name="T70" fmla="*/ 135 w 146"/>
                <a:gd name="T71" fmla="*/ 36 h 160"/>
                <a:gd name="T72" fmla="*/ 119 w 146"/>
                <a:gd name="T73" fmla="*/ 35 h 160"/>
                <a:gd name="T74" fmla="*/ 105 w 146"/>
                <a:gd name="T75" fmla="*/ 10 h 160"/>
                <a:gd name="T76" fmla="*/ 88 w 146"/>
                <a:gd name="T77" fmla="*/ 17 h 160"/>
                <a:gd name="T78" fmla="*/ 70 w 146"/>
                <a:gd name="T7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6" h="160">
                  <a:moveTo>
                    <a:pt x="70" y="10"/>
                  </a:moveTo>
                  <a:cubicBezTo>
                    <a:pt x="74" y="10"/>
                    <a:pt x="78" y="13"/>
                    <a:pt x="78" y="17"/>
                  </a:cubicBezTo>
                  <a:cubicBezTo>
                    <a:pt x="82" y="66"/>
                    <a:pt x="82" y="66"/>
                    <a:pt x="82" y="66"/>
                  </a:cubicBezTo>
                  <a:cubicBezTo>
                    <a:pt x="83" y="69"/>
                    <a:pt x="84" y="70"/>
                    <a:pt x="85" y="70"/>
                  </a:cubicBezTo>
                  <a:cubicBezTo>
                    <a:pt x="86" y="70"/>
                    <a:pt x="87" y="68"/>
                    <a:pt x="87" y="68"/>
                  </a:cubicBezTo>
                  <a:cubicBezTo>
                    <a:pt x="95" y="26"/>
                    <a:pt x="95" y="26"/>
                    <a:pt x="95" y="26"/>
                  </a:cubicBezTo>
                  <a:cubicBezTo>
                    <a:pt x="95" y="23"/>
                    <a:pt x="98" y="20"/>
                    <a:pt x="102" y="20"/>
                  </a:cubicBezTo>
                  <a:cubicBezTo>
                    <a:pt x="103" y="20"/>
                    <a:pt x="103" y="20"/>
                    <a:pt x="103" y="20"/>
                  </a:cubicBezTo>
                  <a:cubicBezTo>
                    <a:pt x="108" y="21"/>
                    <a:pt x="110" y="25"/>
                    <a:pt x="110" y="29"/>
                  </a:cubicBezTo>
                  <a:cubicBezTo>
                    <a:pt x="102" y="69"/>
                    <a:pt x="102" y="69"/>
                    <a:pt x="102" y="69"/>
                  </a:cubicBezTo>
                  <a:cubicBezTo>
                    <a:pt x="102" y="69"/>
                    <a:pt x="102" y="69"/>
                    <a:pt x="102" y="69"/>
                  </a:cubicBezTo>
                  <a:cubicBezTo>
                    <a:pt x="102" y="69"/>
                    <a:pt x="102" y="69"/>
                    <a:pt x="102" y="69"/>
                  </a:cubicBezTo>
                  <a:cubicBezTo>
                    <a:pt x="102" y="69"/>
                    <a:pt x="102" y="69"/>
                    <a:pt x="102" y="69"/>
                  </a:cubicBezTo>
                  <a:cubicBezTo>
                    <a:pt x="102" y="70"/>
                    <a:pt x="103" y="75"/>
                    <a:pt x="105" y="75"/>
                  </a:cubicBezTo>
                  <a:cubicBezTo>
                    <a:pt x="105" y="75"/>
                    <a:pt x="106" y="75"/>
                    <a:pt x="107" y="73"/>
                  </a:cubicBezTo>
                  <a:cubicBezTo>
                    <a:pt x="107" y="73"/>
                    <a:pt x="107" y="73"/>
                    <a:pt x="107" y="73"/>
                  </a:cubicBezTo>
                  <a:cubicBezTo>
                    <a:pt x="119" y="47"/>
                    <a:pt x="119" y="47"/>
                    <a:pt x="119" y="47"/>
                  </a:cubicBezTo>
                  <a:cubicBezTo>
                    <a:pt x="121" y="44"/>
                    <a:pt x="123" y="43"/>
                    <a:pt x="126" y="43"/>
                  </a:cubicBezTo>
                  <a:cubicBezTo>
                    <a:pt x="127" y="43"/>
                    <a:pt x="129" y="44"/>
                    <a:pt x="130" y="44"/>
                  </a:cubicBezTo>
                  <a:cubicBezTo>
                    <a:pt x="133" y="47"/>
                    <a:pt x="135" y="51"/>
                    <a:pt x="132" y="55"/>
                  </a:cubicBezTo>
                  <a:cubicBezTo>
                    <a:pt x="111" y="101"/>
                    <a:pt x="111" y="101"/>
                    <a:pt x="111" y="101"/>
                  </a:cubicBezTo>
                  <a:cubicBezTo>
                    <a:pt x="111" y="101"/>
                    <a:pt x="108" y="120"/>
                    <a:pt x="99" y="137"/>
                  </a:cubicBezTo>
                  <a:cubicBezTo>
                    <a:pt x="99" y="150"/>
                    <a:pt x="99" y="150"/>
                    <a:pt x="99" y="150"/>
                  </a:cubicBezTo>
                  <a:cubicBezTo>
                    <a:pt x="55" y="150"/>
                    <a:pt x="55" y="150"/>
                    <a:pt x="55" y="150"/>
                  </a:cubicBezTo>
                  <a:cubicBezTo>
                    <a:pt x="55" y="136"/>
                    <a:pt x="55" y="136"/>
                    <a:pt x="55" y="136"/>
                  </a:cubicBezTo>
                  <a:cubicBezTo>
                    <a:pt x="55" y="136"/>
                    <a:pt x="46" y="131"/>
                    <a:pt x="39" y="118"/>
                  </a:cubicBezTo>
                  <a:cubicBezTo>
                    <a:pt x="13" y="96"/>
                    <a:pt x="13" y="96"/>
                    <a:pt x="13" y="96"/>
                  </a:cubicBezTo>
                  <a:cubicBezTo>
                    <a:pt x="10" y="94"/>
                    <a:pt x="10" y="89"/>
                    <a:pt x="12" y="86"/>
                  </a:cubicBezTo>
                  <a:cubicBezTo>
                    <a:pt x="14" y="84"/>
                    <a:pt x="16" y="83"/>
                    <a:pt x="18" y="83"/>
                  </a:cubicBezTo>
                  <a:cubicBezTo>
                    <a:pt x="20" y="83"/>
                    <a:pt x="22" y="84"/>
                    <a:pt x="23" y="85"/>
                  </a:cubicBezTo>
                  <a:cubicBezTo>
                    <a:pt x="38" y="96"/>
                    <a:pt x="38" y="96"/>
                    <a:pt x="38" y="96"/>
                  </a:cubicBezTo>
                  <a:cubicBezTo>
                    <a:pt x="39" y="97"/>
                    <a:pt x="41" y="98"/>
                    <a:pt x="43" y="98"/>
                  </a:cubicBezTo>
                  <a:cubicBezTo>
                    <a:pt x="47" y="98"/>
                    <a:pt x="51" y="93"/>
                    <a:pt x="45" y="73"/>
                  </a:cubicBezTo>
                  <a:cubicBezTo>
                    <a:pt x="32" y="33"/>
                    <a:pt x="32" y="33"/>
                    <a:pt x="32" y="33"/>
                  </a:cubicBezTo>
                  <a:cubicBezTo>
                    <a:pt x="31" y="29"/>
                    <a:pt x="33" y="25"/>
                    <a:pt x="37" y="23"/>
                  </a:cubicBezTo>
                  <a:cubicBezTo>
                    <a:pt x="38" y="23"/>
                    <a:pt x="39" y="23"/>
                    <a:pt x="40" y="23"/>
                  </a:cubicBezTo>
                  <a:cubicBezTo>
                    <a:pt x="43" y="23"/>
                    <a:pt x="46" y="25"/>
                    <a:pt x="47" y="28"/>
                  </a:cubicBezTo>
                  <a:cubicBezTo>
                    <a:pt x="59" y="68"/>
                    <a:pt x="59" y="68"/>
                    <a:pt x="59" y="68"/>
                  </a:cubicBezTo>
                  <a:cubicBezTo>
                    <a:pt x="59" y="68"/>
                    <a:pt x="59" y="68"/>
                    <a:pt x="59" y="69"/>
                  </a:cubicBezTo>
                  <a:cubicBezTo>
                    <a:pt x="60" y="71"/>
                    <a:pt x="63" y="75"/>
                    <a:pt x="65" y="75"/>
                  </a:cubicBezTo>
                  <a:cubicBezTo>
                    <a:pt x="66" y="75"/>
                    <a:pt x="67" y="73"/>
                    <a:pt x="67" y="67"/>
                  </a:cubicBezTo>
                  <a:cubicBezTo>
                    <a:pt x="63" y="18"/>
                    <a:pt x="63" y="18"/>
                    <a:pt x="63" y="18"/>
                  </a:cubicBezTo>
                  <a:cubicBezTo>
                    <a:pt x="62" y="14"/>
                    <a:pt x="65" y="10"/>
                    <a:pt x="70" y="10"/>
                  </a:cubicBezTo>
                  <a:cubicBezTo>
                    <a:pt x="70" y="10"/>
                    <a:pt x="70" y="10"/>
                    <a:pt x="70" y="10"/>
                  </a:cubicBezTo>
                  <a:moveTo>
                    <a:pt x="70" y="0"/>
                  </a:moveTo>
                  <a:cubicBezTo>
                    <a:pt x="70" y="0"/>
                    <a:pt x="69" y="0"/>
                    <a:pt x="69" y="0"/>
                  </a:cubicBezTo>
                  <a:cubicBezTo>
                    <a:pt x="59" y="0"/>
                    <a:pt x="52" y="9"/>
                    <a:pt x="53" y="19"/>
                  </a:cubicBezTo>
                  <a:cubicBezTo>
                    <a:pt x="53" y="19"/>
                    <a:pt x="53" y="19"/>
                    <a:pt x="53" y="19"/>
                  </a:cubicBezTo>
                  <a:cubicBezTo>
                    <a:pt x="49" y="15"/>
                    <a:pt x="45" y="13"/>
                    <a:pt x="40" y="13"/>
                  </a:cubicBezTo>
                  <a:cubicBezTo>
                    <a:pt x="38" y="13"/>
                    <a:pt x="36" y="13"/>
                    <a:pt x="34" y="14"/>
                  </a:cubicBezTo>
                  <a:cubicBezTo>
                    <a:pt x="30" y="15"/>
                    <a:pt x="26" y="18"/>
                    <a:pt x="24" y="22"/>
                  </a:cubicBezTo>
                  <a:cubicBezTo>
                    <a:pt x="22" y="27"/>
                    <a:pt x="21" y="31"/>
                    <a:pt x="23" y="36"/>
                  </a:cubicBezTo>
                  <a:cubicBezTo>
                    <a:pt x="35" y="76"/>
                    <a:pt x="35" y="76"/>
                    <a:pt x="35" y="76"/>
                  </a:cubicBezTo>
                  <a:cubicBezTo>
                    <a:pt x="36" y="78"/>
                    <a:pt x="36" y="81"/>
                    <a:pt x="37" y="83"/>
                  </a:cubicBezTo>
                  <a:cubicBezTo>
                    <a:pt x="29" y="77"/>
                    <a:pt x="29" y="77"/>
                    <a:pt x="29" y="77"/>
                  </a:cubicBezTo>
                  <a:cubicBezTo>
                    <a:pt x="26" y="74"/>
                    <a:pt x="22" y="73"/>
                    <a:pt x="18" y="73"/>
                  </a:cubicBezTo>
                  <a:cubicBezTo>
                    <a:pt x="18" y="73"/>
                    <a:pt x="18" y="73"/>
                    <a:pt x="18" y="73"/>
                  </a:cubicBezTo>
                  <a:cubicBezTo>
                    <a:pt x="13" y="73"/>
                    <a:pt x="8" y="75"/>
                    <a:pt x="5" y="79"/>
                  </a:cubicBezTo>
                  <a:cubicBezTo>
                    <a:pt x="2" y="83"/>
                    <a:pt x="0" y="87"/>
                    <a:pt x="1" y="92"/>
                  </a:cubicBezTo>
                  <a:cubicBezTo>
                    <a:pt x="1" y="97"/>
                    <a:pt x="3" y="101"/>
                    <a:pt x="7" y="104"/>
                  </a:cubicBezTo>
                  <a:cubicBezTo>
                    <a:pt x="31" y="124"/>
                    <a:pt x="31" y="124"/>
                    <a:pt x="31" y="124"/>
                  </a:cubicBezTo>
                  <a:cubicBezTo>
                    <a:pt x="36" y="133"/>
                    <a:pt x="41" y="138"/>
                    <a:pt x="45" y="141"/>
                  </a:cubicBezTo>
                  <a:cubicBezTo>
                    <a:pt x="45" y="151"/>
                    <a:pt x="45" y="151"/>
                    <a:pt x="45" y="151"/>
                  </a:cubicBezTo>
                  <a:cubicBezTo>
                    <a:pt x="45" y="160"/>
                    <a:pt x="45" y="160"/>
                    <a:pt x="45" y="160"/>
                  </a:cubicBezTo>
                  <a:cubicBezTo>
                    <a:pt x="55" y="160"/>
                    <a:pt x="55" y="160"/>
                    <a:pt x="55" y="160"/>
                  </a:cubicBezTo>
                  <a:cubicBezTo>
                    <a:pt x="99" y="160"/>
                    <a:pt x="99" y="160"/>
                    <a:pt x="99" y="160"/>
                  </a:cubicBezTo>
                  <a:cubicBezTo>
                    <a:pt x="109" y="160"/>
                    <a:pt x="109" y="160"/>
                    <a:pt x="109" y="160"/>
                  </a:cubicBezTo>
                  <a:cubicBezTo>
                    <a:pt x="109" y="151"/>
                    <a:pt x="109" y="151"/>
                    <a:pt x="109" y="151"/>
                  </a:cubicBezTo>
                  <a:cubicBezTo>
                    <a:pt x="109" y="139"/>
                    <a:pt x="109" y="139"/>
                    <a:pt x="109" y="139"/>
                  </a:cubicBezTo>
                  <a:cubicBezTo>
                    <a:pt x="117" y="125"/>
                    <a:pt x="120" y="109"/>
                    <a:pt x="120" y="104"/>
                  </a:cubicBezTo>
                  <a:cubicBezTo>
                    <a:pt x="141" y="60"/>
                    <a:pt x="141" y="60"/>
                    <a:pt x="141" y="60"/>
                  </a:cubicBezTo>
                  <a:cubicBezTo>
                    <a:pt x="146" y="51"/>
                    <a:pt x="143" y="41"/>
                    <a:pt x="135" y="36"/>
                  </a:cubicBezTo>
                  <a:cubicBezTo>
                    <a:pt x="132" y="34"/>
                    <a:pt x="129" y="33"/>
                    <a:pt x="126" y="33"/>
                  </a:cubicBezTo>
                  <a:cubicBezTo>
                    <a:pt x="123" y="33"/>
                    <a:pt x="121" y="34"/>
                    <a:pt x="119" y="35"/>
                  </a:cubicBezTo>
                  <a:cubicBezTo>
                    <a:pt x="119" y="31"/>
                    <a:pt x="119" y="31"/>
                    <a:pt x="119" y="31"/>
                  </a:cubicBezTo>
                  <a:cubicBezTo>
                    <a:pt x="121" y="21"/>
                    <a:pt x="115" y="12"/>
                    <a:pt x="105" y="10"/>
                  </a:cubicBezTo>
                  <a:cubicBezTo>
                    <a:pt x="104" y="10"/>
                    <a:pt x="103" y="10"/>
                    <a:pt x="102" y="10"/>
                  </a:cubicBezTo>
                  <a:cubicBezTo>
                    <a:pt x="96" y="10"/>
                    <a:pt x="91" y="13"/>
                    <a:pt x="88" y="17"/>
                  </a:cubicBezTo>
                  <a:cubicBezTo>
                    <a:pt x="88" y="16"/>
                    <a:pt x="88" y="16"/>
                    <a:pt x="88" y="16"/>
                  </a:cubicBezTo>
                  <a:cubicBezTo>
                    <a:pt x="87" y="7"/>
                    <a:pt x="79" y="0"/>
                    <a:pt x="7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3" name="Freeform 142"/>
            <p:cNvSpPr>
              <a:spLocks noEditPoints="1"/>
            </p:cNvSpPr>
            <p:nvPr/>
          </p:nvSpPr>
          <p:spPr bwMode="auto">
            <a:xfrm>
              <a:off x="520" y="1905"/>
              <a:ext cx="279" cy="195"/>
            </a:xfrm>
            <a:custGeom>
              <a:avLst/>
              <a:gdLst>
                <a:gd name="T0" fmla="*/ 178 w 197"/>
                <a:gd name="T1" fmla="*/ 53 h 137"/>
                <a:gd name="T2" fmla="*/ 133 w 197"/>
                <a:gd name="T3" fmla="*/ 5 h 137"/>
                <a:gd name="T4" fmla="*/ 98 w 197"/>
                <a:gd name="T5" fmla="*/ 14 h 137"/>
                <a:gd name="T6" fmla="*/ 68 w 197"/>
                <a:gd name="T7" fmla="*/ 5 h 137"/>
                <a:gd name="T8" fmla="*/ 21 w 197"/>
                <a:gd name="T9" fmla="*/ 42 h 137"/>
                <a:gd name="T10" fmla="*/ 19 w 197"/>
                <a:gd name="T11" fmla="*/ 124 h 137"/>
                <a:gd name="T12" fmla="*/ 71 w 197"/>
                <a:gd name="T13" fmla="*/ 96 h 137"/>
                <a:gd name="T14" fmla="*/ 121 w 197"/>
                <a:gd name="T15" fmla="*/ 95 h 137"/>
                <a:gd name="T16" fmla="*/ 172 w 197"/>
                <a:gd name="T17" fmla="*/ 127 h 137"/>
                <a:gd name="T18" fmla="*/ 178 w 197"/>
                <a:gd name="T19" fmla="*/ 53 h 137"/>
                <a:gd name="T20" fmla="*/ 62 w 197"/>
                <a:gd name="T21" fmla="*/ 76 h 137"/>
                <a:gd name="T22" fmla="*/ 38 w 197"/>
                <a:gd name="T23" fmla="*/ 51 h 137"/>
                <a:gd name="T24" fmla="*/ 62 w 197"/>
                <a:gd name="T25" fmla="*/ 27 h 137"/>
                <a:gd name="T26" fmla="*/ 86 w 197"/>
                <a:gd name="T27" fmla="*/ 51 h 137"/>
                <a:gd name="T28" fmla="*/ 62 w 197"/>
                <a:gd name="T29" fmla="*/ 76 h 137"/>
                <a:gd name="T30" fmla="*/ 137 w 197"/>
                <a:gd name="T31" fmla="*/ 31 h 137"/>
                <a:gd name="T32" fmla="*/ 148 w 197"/>
                <a:gd name="T33" fmla="*/ 31 h 137"/>
                <a:gd name="T34" fmla="*/ 148 w 197"/>
                <a:gd name="T35" fmla="*/ 41 h 137"/>
                <a:gd name="T36" fmla="*/ 137 w 197"/>
                <a:gd name="T37" fmla="*/ 41 h 137"/>
                <a:gd name="T38" fmla="*/ 137 w 197"/>
                <a:gd name="T39" fmla="*/ 31 h 137"/>
                <a:gd name="T40" fmla="*/ 124 w 197"/>
                <a:gd name="T41" fmla="*/ 55 h 137"/>
                <a:gd name="T42" fmla="*/ 124 w 197"/>
                <a:gd name="T43" fmla="*/ 45 h 137"/>
                <a:gd name="T44" fmla="*/ 134 w 197"/>
                <a:gd name="T45" fmla="*/ 45 h 137"/>
                <a:gd name="T46" fmla="*/ 134 w 197"/>
                <a:gd name="T47" fmla="*/ 55 h 137"/>
                <a:gd name="T48" fmla="*/ 124 w 197"/>
                <a:gd name="T49" fmla="*/ 55 h 137"/>
                <a:gd name="T50" fmla="*/ 147 w 197"/>
                <a:gd name="T51" fmla="*/ 68 h 137"/>
                <a:gd name="T52" fmla="*/ 137 w 197"/>
                <a:gd name="T53" fmla="*/ 68 h 137"/>
                <a:gd name="T54" fmla="*/ 137 w 197"/>
                <a:gd name="T55" fmla="*/ 58 h 137"/>
                <a:gd name="T56" fmla="*/ 147 w 197"/>
                <a:gd name="T57" fmla="*/ 58 h 137"/>
                <a:gd name="T58" fmla="*/ 147 w 197"/>
                <a:gd name="T59" fmla="*/ 68 h 137"/>
                <a:gd name="T60" fmla="*/ 161 w 197"/>
                <a:gd name="T61" fmla="*/ 54 h 137"/>
                <a:gd name="T62" fmla="*/ 151 w 197"/>
                <a:gd name="T63" fmla="*/ 54 h 137"/>
                <a:gd name="T64" fmla="*/ 151 w 197"/>
                <a:gd name="T65" fmla="*/ 44 h 137"/>
                <a:gd name="T66" fmla="*/ 161 w 197"/>
                <a:gd name="T67" fmla="*/ 44 h 137"/>
                <a:gd name="T68" fmla="*/ 161 w 197"/>
                <a:gd name="T69" fmla="*/ 54 h 137"/>
                <a:gd name="T70" fmla="*/ 62 w 197"/>
                <a:gd name="T71" fmla="*/ 37 h 137"/>
                <a:gd name="T72" fmla="*/ 48 w 197"/>
                <a:gd name="T73" fmla="*/ 51 h 137"/>
                <a:gd name="T74" fmla="*/ 62 w 197"/>
                <a:gd name="T75" fmla="*/ 66 h 137"/>
                <a:gd name="T76" fmla="*/ 76 w 197"/>
                <a:gd name="T77" fmla="*/ 51 h 137"/>
                <a:gd name="T78" fmla="*/ 62 w 197"/>
                <a:gd name="T79" fmla="*/ 3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7" h="137">
                  <a:moveTo>
                    <a:pt x="178" y="53"/>
                  </a:moveTo>
                  <a:cubicBezTo>
                    <a:pt x="172" y="28"/>
                    <a:pt x="163" y="1"/>
                    <a:pt x="133" y="5"/>
                  </a:cubicBezTo>
                  <a:cubicBezTo>
                    <a:pt x="121" y="7"/>
                    <a:pt x="112" y="14"/>
                    <a:pt x="98" y="14"/>
                  </a:cubicBezTo>
                  <a:cubicBezTo>
                    <a:pt x="87" y="14"/>
                    <a:pt x="79" y="7"/>
                    <a:pt x="68" y="5"/>
                  </a:cubicBezTo>
                  <a:cubicBezTo>
                    <a:pt x="38" y="0"/>
                    <a:pt x="30" y="15"/>
                    <a:pt x="21" y="42"/>
                  </a:cubicBezTo>
                  <a:cubicBezTo>
                    <a:pt x="16" y="58"/>
                    <a:pt x="0" y="112"/>
                    <a:pt x="19" y="124"/>
                  </a:cubicBezTo>
                  <a:cubicBezTo>
                    <a:pt x="37" y="137"/>
                    <a:pt x="57" y="102"/>
                    <a:pt x="71" y="96"/>
                  </a:cubicBezTo>
                  <a:cubicBezTo>
                    <a:pt x="84" y="91"/>
                    <a:pt x="110" y="92"/>
                    <a:pt x="121" y="95"/>
                  </a:cubicBezTo>
                  <a:cubicBezTo>
                    <a:pt x="138" y="100"/>
                    <a:pt x="154" y="131"/>
                    <a:pt x="172" y="127"/>
                  </a:cubicBezTo>
                  <a:cubicBezTo>
                    <a:pt x="197" y="122"/>
                    <a:pt x="182" y="69"/>
                    <a:pt x="178" y="53"/>
                  </a:cubicBezTo>
                  <a:close/>
                  <a:moveTo>
                    <a:pt x="62" y="76"/>
                  </a:moveTo>
                  <a:cubicBezTo>
                    <a:pt x="48" y="76"/>
                    <a:pt x="38" y="65"/>
                    <a:pt x="38" y="51"/>
                  </a:cubicBezTo>
                  <a:cubicBezTo>
                    <a:pt x="38" y="38"/>
                    <a:pt x="48" y="27"/>
                    <a:pt x="62" y="27"/>
                  </a:cubicBezTo>
                  <a:cubicBezTo>
                    <a:pt x="75" y="27"/>
                    <a:pt x="86" y="38"/>
                    <a:pt x="86" y="51"/>
                  </a:cubicBezTo>
                  <a:cubicBezTo>
                    <a:pt x="86" y="65"/>
                    <a:pt x="75" y="76"/>
                    <a:pt x="62" y="76"/>
                  </a:cubicBezTo>
                  <a:close/>
                  <a:moveTo>
                    <a:pt x="137" y="31"/>
                  </a:moveTo>
                  <a:cubicBezTo>
                    <a:pt x="140" y="28"/>
                    <a:pt x="145" y="28"/>
                    <a:pt x="148" y="31"/>
                  </a:cubicBezTo>
                  <a:cubicBezTo>
                    <a:pt x="150" y="34"/>
                    <a:pt x="150" y="39"/>
                    <a:pt x="148" y="41"/>
                  </a:cubicBezTo>
                  <a:cubicBezTo>
                    <a:pt x="145" y="44"/>
                    <a:pt x="140" y="44"/>
                    <a:pt x="137" y="41"/>
                  </a:cubicBezTo>
                  <a:cubicBezTo>
                    <a:pt x="135" y="39"/>
                    <a:pt x="135" y="34"/>
                    <a:pt x="137" y="31"/>
                  </a:cubicBezTo>
                  <a:close/>
                  <a:moveTo>
                    <a:pt x="124" y="55"/>
                  </a:moveTo>
                  <a:cubicBezTo>
                    <a:pt x="121" y="52"/>
                    <a:pt x="121" y="48"/>
                    <a:pt x="124" y="45"/>
                  </a:cubicBezTo>
                  <a:cubicBezTo>
                    <a:pt x="127" y="42"/>
                    <a:pt x="131" y="42"/>
                    <a:pt x="134" y="45"/>
                  </a:cubicBezTo>
                  <a:cubicBezTo>
                    <a:pt x="137" y="48"/>
                    <a:pt x="137" y="52"/>
                    <a:pt x="134" y="55"/>
                  </a:cubicBezTo>
                  <a:cubicBezTo>
                    <a:pt x="131" y="58"/>
                    <a:pt x="127" y="58"/>
                    <a:pt x="124" y="55"/>
                  </a:cubicBezTo>
                  <a:close/>
                  <a:moveTo>
                    <a:pt x="147" y="68"/>
                  </a:moveTo>
                  <a:cubicBezTo>
                    <a:pt x="144" y="71"/>
                    <a:pt x="140" y="71"/>
                    <a:pt x="137" y="68"/>
                  </a:cubicBezTo>
                  <a:cubicBezTo>
                    <a:pt x="134" y="65"/>
                    <a:pt x="134" y="61"/>
                    <a:pt x="137" y="58"/>
                  </a:cubicBezTo>
                  <a:cubicBezTo>
                    <a:pt x="140" y="55"/>
                    <a:pt x="144" y="55"/>
                    <a:pt x="147" y="58"/>
                  </a:cubicBezTo>
                  <a:cubicBezTo>
                    <a:pt x="150" y="61"/>
                    <a:pt x="150" y="65"/>
                    <a:pt x="147" y="68"/>
                  </a:cubicBezTo>
                  <a:close/>
                  <a:moveTo>
                    <a:pt x="161" y="54"/>
                  </a:moveTo>
                  <a:cubicBezTo>
                    <a:pt x="158" y="57"/>
                    <a:pt x="153" y="57"/>
                    <a:pt x="151" y="54"/>
                  </a:cubicBezTo>
                  <a:cubicBezTo>
                    <a:pt x="148" y="52"/>
                    <a:pt x="148" y="47"/>
                    <a:pt x="151" y="44"/>
                  </a:cubicBezTo>
                  <a:cubicBezTo>
                    <a:pt x="153" y="42"/>
                    <a:pt x="158" y="42"/>
                    <a:pt x="161" y="44"/>
                  </a:cubicBezTo>
                  <a:cubicBezTo>
                    <a:pt x="163" y="47"/>
                    <a:pt x="163" y="52"/>
                    <a:pt x="161" y="54"/>
                  </a:cubicBezTo>
                  <a:close/>
                  <a:moveTo>
                    <a:pt x="62" y="37"/>
                  </a:moveTo>
                  <a:cubicBezTo>
                    <a:pt x="54" y="37"/>
                    <a:pt x="48" y="44"/>
                    <a:pt x="48" y="51"/>
                  </a:cubicBezTo>
                  <a:cubicBezTo>
                    <a:pt x="48" y="59"/>
                    <a:pt x="54" y="66"/>
                    <a:pt x="62" y="66"/>
                  </a:cubicBezTo>
                  <a:cubicBezTo>
                    <a:pt x="70" y="66"/>
                    <a:pt x="76" y="59"/>
                    <a:pt x="76" y="51"/>
                  </a:cubicBezTo>
                  <a:cubicBezTo>
                    <a:pt x="76" y="44"/>
                    <a:pt x="70" y="37"/>
                    <a:pt x="62"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4" name="Freeform 143"/>
            <p:cNvSpPr>
              <a:spLocks noEditPoints="1"/>
            </p:cNvSpPr>
            <p:nvPr/>
          </p:nvSpPr>
          <p:spPr bwMode="auto">
            <a:xfrm>
              <a:off x="954" y="1924"/>
              <a:ext cx="250" cy="139"/>
            </a:xfrm>
            <a:custGeom>
              <a:avLst/>
              <a:gdLst>
                <a:gd name="T0" fmla="*/ 55 w 176"/>
                <a:gd name="T1" fmla="*/ 35 h 98"/>
                <a:gd name="T2" fmla="*/ 25 w 176"/>
                <a:gd name="T3" fmla="*/ 35 h 98"/>
                <a:gd name="T4" fmla="*/ 25 w 176"/>
                <a:gd name="T5" fmla="*/ 0 h 98"/>
                <a:gd name="T6" fmla="*/ 0 w 176"/>
                <a:gd name="T7" fmla="*/ 0 h 98"/>
                <a:gd name="T8" fmla="*/ 0 w 176"/>
                <a:gd name="T9" fmla="*/ 98 h 98"/>
                <a:gd name="T10" fmla="*/ 25 w 176"/>
                <a:gd name="T11" fmla="*/ 98 h 98"/>
                <a:gd name="T12" fmla="*/ 25 w 176"/>
                <a:gd name="T13" fmla="*/ 57 h 98"/>
                <a:gd name="T14" fmla="*/ 55 w 176"/>
                <a:gd name="T15" fmla="*/ 57 h 98"/>
                <a:gd name="T16" fmla="*/ 55 w 176"/>
                <a:gd name="T17" fmla="*/ 98 h 98"/>
                <a:gd name="T18" fmla="*/ 80 w 176"/>
                <a:gd name="T19" fmla="*/ 98 h 98"/>
                <a:gd name="T20" fmla="*/ 80 w 176"/>
                <a:gd name="T21" fmla="*/ 0 h 98"/>
                <a:gd name="T22" fmla="*/ 55 w 176"/>
                <a:gd name="T23" fmla="*/ 0 h 98"/>
                <a:gd name="T24" fmla="*/ 55 w 176"/>
                <a:gd name="T25" fmla="*/ 35 h 98"/>
                <a:gd name="T26" fmla="*/ 175 w 176"/>
                <a:gd name="T27" fmla="*/ 31 h 98"/>
                <a:gd name="T28" fmla="*/ 168 w 176"/>
                <a:gd name="T29" fmla="*/ 15 h 98"/>
                <a:gd name="T30" fmla="*/ 150 w 176"/>
                <a:gd name="T31" fmla="*/ 2 h 98"/>
                <a:gd name="T32" fmla="*/ 135 w 176"/>
                <a:gd name="T33" fmla="*/ 0 h 98"/>
                <a:gd name="T34" fmla="*/ 92 w 176"/>
                <a:gd name="T35" fmla="*/ 0 h 98"/>
                <a:gd name="T36" fmla="*/ 92 w 176"/>
                <a:gd name="T37" fmla="*/ 98 h 98"/>
                <a:gd name="T38" fmla="*/ 135 w 176"/>
                <a:gd name="T39" fmla="*/ 98 h 98"/>
                <a:gd name="T40" fmla="*/ 135 w 176"/>
                <a:gd name="T41" fmla="*/ 98 h 98"/>
                <a:gd name="T42" fmla="*/ 169 w 176"/>
                <a:gd name="T43" fmla="*/ 79 h 98"/>
                <a:gd name="T44" fmla="*/ 176 w 176"/>
                <a:gd name="T45" fmla="*/ 47 h 98"/>
                <a:gd name="T46" fmla="*/ 175 w 176"/>
                <a:gd name="T47" fmla="*/ 31 h 98"/>
                <a:gd name="T48" fmla="*/ 148 w 176"/>
                <a:gd name="T49" fmla="*/ 65 h 98"/>
                <a:gd name="T50" fmla="*/ 142 w 176"/>
                <a:gd name="T51" fmla="*/ 73 h 98"/>
                <a:gd name="T52" fmla="*/ 132 w 176"/>
                <a:gd name="T53" fmla="*/ 76 h 98"/>
                <a:gd name="T54" fmla="*/ 117 w 176"/>
                <a:gd name="T55" fmla="*/ 76 h 98"/>
                <a:gd name="T56" fmla="*/ 117 w 176"/>
                <a:gd name="T57" fmla="*/ 22 h 98"/>
                <a:gd name="T58" fmla="*/ 132 w 176"/>
                <a:gd name="T59" fmla="*/ 22 h 98"/>
                <a:gd name="T60" fmla="*/ 142 w 176"/>
                <a:gd name="T61" fmla="*/ 24 h 98"/>
                <a:gd name="T62" fmla="*/ 147 w 176"/>
                <a:gd name="T63" fmla="*/ 28 h 98"/>
                <a:gd name="T64" fmla="*/ 151 w 176"/>
                <a:gd name="T65" fmla="*/ 48 h 98"/>
                <a:gd name="T66" fmla="*/ 148 w 176"/>
                <a:gd name="T67" fmla="*/ 6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98">
                  <a:moveTo>
                    <a:pt x="55" y="35"/>
                  </a:moveTo>
                  <a:cubicBezTo>
                    <a:pt x="25" y="35"/>
                    <a:pt x="25" y="35"/>
                    <a:pt x="25" y="35"/>
                  </a:cubicBezTo>
                  <a:cubicBezTo>
                    <a:pt x="25" y="0"/>
                    <a:pt x="25" y="0"/>
                    <a:pt x="25" y="0"/>
                  </a:cubicBezTo>
                  <a:cubicBezTo>
                    <a:pt x="0" y="0"/>
                    <a:pt x="0" y="0"/>
                    <a:pt x="0" y="0"/>
                  </a:cubicBezTo>
                  <a:cubicBezTo>
                    <a:pt x="0" y="98"/>
                    <a:pt x="0" y="98"/>
                    <a:pt x="0" y="98"/>
                  </a:cubicBezTo>
                  <a:cubicBezTo>
                    <a:pt x="25" y="98"/>
                    <a:pt x="25" y="98"/>
                    <a:pt x="25" y="98"/>
                  </a:cubicBezTo>
                  <a:cubicBezTo>
                    <a:pt x="25" y="57"/>
                    <a:pt x="25" y="57"/>
                    <a:pt x="25" y="57"/>
                  </a:cubicBezTo>
                  <a:cubicBezTo>
                    <a:pt x="55" y="57"/>
                    <a:pt x="55" y="57"/>
                    <a:pt x="55" y="57"/>
                  </a:cubicBezTo>
                  <a:cubicBezTo>
                    <a:pt x="55" y="98"/>
                    <a:pt x="55" y="98"/>
                    <a:pt x="55" y="98"/>
                  </a:cubicBezTo>
                  <a:cubicBezTo>
                    <a:pt x="80" y="98"/>
                    <a:pt x="80" y="98"/>
                    <a:pt x="80" y="98"/>
                  </a:cubicBezTo>
                  <a:cubicBezTo>
                    <a:pt x="80" y="0"/>
                    <a:pt x="80" y="0"/>
                    <a:pt x="80" y="0"/>
                  </a:cubicBezTo>
                  <a:cubicBezTo>
                    <a:pt x="55" y="0"/>
                    <a:pt x="55" y="0"/>
                    <a:pt x="55" y="0"/>
                  </a:cubicBezTo>
                  <a:lnTo>
                    <a:pt x="55" y="35"/>
                  </a:lnTo>
                  <a:close/>
                  <a:moveTo>
                    <a:pt x="175" y="31"/>
                  </a:moveTo>
                  <a:cubicBezTo>
                    <a:pt x="173" y="25"/>
                    <a:pt x="171" y="20"/>
                    <a:pt x="168" y="15"/>
                  </a:cubicBezTo>
                  <a:cubicBezTo>
                    <a:pt x="163" y="9"/>
                    <a:pt x="157" y="4"/>
                    <a:pt x="150" y="2"/>
                  </a:cubicBezTo>
                  <a:cubicBezTo>
                    <a:pt x="146" y="1"/>
                    <a:pt x="141" y="0"/>
                    <a:pt x="135" y="0"/>
                  </a:cubicBezTo>
                  <a:cubicBezTo>
                    <a:pt x="92" y="0"/>
                    <a:pt x="92" y="0"/>
                    <a:pt x="92" y="0"/>
                  </a:cubicBezTo>
                  <a:cubicBezTo>
                    <a:pt x="92" y="98"/>
                    <a:pt x="92" y="98"/>
                    <a:pt x="92" y="98"/>
                  </a:cubicBezTo>
                  <a:cubicBezTo>
                    <a:pt x="135" y="98"/>
                    <a:pt x="135" y="98"/>
                    <a:pt x="135" y="98"/>
                  </a:cubicBezTo>
                  <a:cubicBezTo>
                    <a:pt x="135" y="98"/>
                    <a:pt x="135" y="98"/>
                    <a:pt x="135" y="98"/>
                  </a:cubicBezTo>
                  <a:cubicBezTo>
                    <a:pt x="150" y="98"/>
                    <a:pt x="162" y="92"/>
                    <a:pt x="169" y="79"/>
                  </a:cubicBezTo>
                  <a:cubicBezTo>
                    <a:pt x="174" y="70"/>
                    <a:pt x="176" y="59"/>
                    <a:pt x="176" y="47"/>
                  </a:cubicBezTo>
                  <a:cubicBezTo>
                    <a:pt x="176" y="42"/>
                    <a:pt x="176" y="36"/>
                    <a:pt x="175" y="31"/>
                  </a:cubicBezTo>
                  <a:close/>
                  <a:moveTo>
                    <a:pt x="148" y="65"/>
                  </a:moveTo>
                  <a:cubicBezTo>
                    <a:pt x="146" y="69"/>
                    <a:pt x="144" y="71"/>
                    <a:pt x="142" y="73"/>
                  </a:cubicBezTo>
                  <a:cubicBezTo>
                    <a:pt x="139" y="75"/>
                    <a:pt x="136" y="76"/>
                    <a:pt x="132" y="76"/>
                  </a:cubicBezTo>
                  <a:cubicBezTo>
                    <a:pt x="117" y="76"/>
                    <a:pt x="117" y="76"/>
                    <a:pt x="117" y="76"/>
                  </a:cubicBezTo>
                  <a:cubicBezTo>
                    <a:pt x="117" y="22"/>
                    <a:pt x="117" y="22"/>
                    <a:pt x="117" y="22"/>
                  </a:cubicBezTo>
                  <a:cubicBezTo>
                    <a:pt x="132" y="22"/>
                    <a:pt x="132" y="22"/>
                    <a:pt x="132" y="22"/>
                  </a:cubicBezTo>
                  <a:cubicBezTo>
                    <a:pt x="136" y="22"/>
                    <a:pt x="139" y="23"/>
                    <a:pt x="142" y="24"/>
                  </a:cubicBezTo>
                  <a:cubicBezTo>
                    <a:pt x="144" y="25"/>
                    <a:pt x="146" y="26"/>
                    <a:pt x="147" y="28"/>
                  </a:cubicBezTo>
                  <a:cubicBezTo>
                    <a:pt x="149" y="32"/>
                    <a:pt x="151" y="39"/>
                    <a:pt x="151" y="48"/>
                  </a:cubicBezTo>
                  <a:cubicBezTo>
                    <a:pt x="151" y="55"/>
                    <a:pt x="150" y="60"/>
                    <a:pt x="148"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5" name="Freeform 144"/>
            <p:cNvSpPr>
              <a:spLocks noEditPoints="1"/>
            </p:cNvSpPr>
            <p:nvPr/>
          </p:nvSpPr>
          <p:spPr bwMode="auto">
            <a:xfrm>
              <a:off x="1421" y="1874"/>
              <a:ext cx="133" cy="239"/>
            </a:xfrm>
            <a:custGeom>
              <a:avLst/>
              <a:gdLst>
                <a:gd name="T0" fmla="*/ 80 w 94"/>
                <a:gd name="T1" fmla="*/ 14 h 168"/>
                <a:gd name="T2" fmla="*/ 60 w 94"/>
                <a:gd name="T3" fmla="*/ 2 h 168"/>
                <a:gd name="T4" fmla="*/ 47 w 94"/>
                <a:gd name="T5" fmla="*/ 0 h 168"/>
                <a:gd name="T6" fmla="*/ 14 w 94"/>
                <a:gd name="T7" fmla="*/ 14 h 168"/>
                <a:gd name="T8" fmla="*/ 0 w 94"/>
                <a:gd name="T9" fmla="*/ 47 h 168"/>
                <a:gd name="T10" fmla="*/ 0 w 94"/>
                <a:gd name="T11" fmla="*/ 52 h 168"/>
                <a:gd name="T12" fmla="*/ 6 w 94"/>
                <a:gd name="T13" fmla="*/ 70 h 168"/>
                <a:gd name="T14" fmla="*/ 23 w 94"/>
                <a:gd name="T15" fmla="*/ 122 h 168"/>
                <a:gd name="T16" fmla="*/ 24 w 94"/>
                <a:gd name="T17" fmla="*/ 128 h 168"/>
                <a:gd name="T18" fmla="*/ 30 w 94"/>
                <a:gd name="T19" fmla="*/ 134 h 168"/>
                <a:gd name="T20" fmla="*/ 64 w 94"/>
                <a:gd name="T21" fmla="*/ 134 h 168"/>
                <a:gd name="T22" fmla="*/ 70 w 94"/>
                <a:gd name="T23" fmla="*/ 128 h 168"/>
                <a:gd name="T24" fmla="*/ 71 w 94"/>
                <a:gd name="T25" fmla="*/ 122 h 168"/>
                <a:gd name="T26" fmla="*/ 88 w 94"/>
                <a:gd name="T27" fmla="*/ 70 h 168"/>
                <a:gd name="T28" fmla="*/ 94 w 94"/>
                <a:gd name="T29" fmla="*/ 52 h 168"/>
                <a:gd name="T30" fmla="*/ 94 w 94"/>
                <a:gd name="T31" fmla="*/ 47 h 168"/>
                <a:gd name="T32" fmla="*/ 80 w 94"/>
                <a:gd name="T33" fmla="*/ 14 h 168"/>
                <a:gd name="T34" fmla="*/ 82 w 94"/>
                <a:gd name="T35" fmla="*/ 51 h 168"/>
                <a:gd name="T36" fmla="*/ 78 w 94"/>
                <a:gd name="T37" fmla="*/ 64 h 168"/>
                <a:gd name="T38" fmla="*/ 59 w 94"/>
                <a:gd name="T39" fmla="*/ 121 h 168"/>
                <a:gd name="T40" fmla="*/ 59 w 94"/>
                <a:gd name="T41" fmla="*/ 122 h 168"/>
                <a:gd name="T42" fmla="*/ 53 w 94"/>
                <a:gd name="T43" fmla="*/ 122 h 168"/>
                <a:gd name="T44" fmla="*/ 53 w 94"/>
                <a:gd name="T45" fmla="*/ 100 h 168"/>
                <a:gd name="T46" fmla="*/ 41 w 94"/>
                <a:gd name="T47" fmla="*/ 100 h 168"/>
                <a:gd name="T48" fmla="*/ 41 w 94"/>
                <a:gd name="T49" fmla="*/ 122 h 168"/>
                <a:gd name="T50" fmla="*/ 35 w 94"/>
                <a:gd name="T51" fmla="*/ 122 h 168"/>
                <a:gd name="T52" fmla="*/ 35 w 94"/>
                <a:gd name="T53" fmla="*/ 121 h 168"/>
                <a:gd name="T54" fmla="*/ 17 w 94"/>
                <a:gd name="T55" fmla="*/ 67 h 168"/>
                <a:gd name="T56" fmla="*/ 17 w 94"/>
                <a:gd name="T57" fmla="*/ 66 h 168"/>
                <a:gd name="T58" fmla="*/ 16 w 94"/>
                <a:gd name="T59" fmla="*/ 64 h 168"/>
                <a:gd name="T60" fmla="*/ 12 w 94"/>
                <a:gd name="T61" fmla="*/ 51 h 168"/>
                <a:gd name="T62" fmla="*/ 12 w 94"/>
                <a:gd name="T63" fmla="*/ 47 h 168"/>
                <a:gd name="T64" fmla="*/ 22 w 94"/>
                <a:gd name="T65" fmla="*/ 23 h 168"/>
                <a:gd name="T66" fmla="*/ 47 w 94"/>
                <a:gd name="T67" fmla="*/ 12 h 168"/>
                <a:gd name="T68" fmla="*/ 57 w 94"/>
                <a:gd name="T69" fmla="*/ 14 h 168"/>
                <a:gd name="T70" fmla="*/ 72 w 94"/>
                <a:gd name="T71" fmla="*/ 23 h 168"/>
                <a:gd name="T72" fmla="*/ 82 w 94"/>
                <a:gd name="T73" fmla="*/ 47 h 168"/>
                <a:gd name="T74" fmla="*/ 82 w 94"/>
                <a:gd name="T75" fmla="*/ 51 h 168"/>
                <a:gd name="T76" fmla="*/ 28 w 94"/>
                <a:gd name="T77" fmla="*/ 154 h 168"/>
                <a:gd name="T78" fmla="*/ 66 w 94"/>
                <a:gd name="T79" fmla="*/ 154 h 168"/>
                <a:gd name="T80" fmla="*/ 66 w 94"/>
                <a:gd name="T81" fmla="*/ 142 h 168"/>
                <a:gd name="T82" fmla="*/ 28 w 94"/>
                <a:gd name="T83" fmla="*/ 142 h 168"/>
                <a:gd name="T84" fmla="*/ 28 w 94"/>
                <a:gd name="T85" fmla="*/ 154 h 168"/>
                <a:gd name="T86" fmla="*/ 36 w 94"/>
                <a:gd name="T87" fmla="*/ 168 h 168"/>
                <a:gd name="T88" fmla="*/ 58 w 94"/>
                <a:gd name="T89" fmla="*/ 168 h 168"/>
                <a:gd name="T90" fmla="*/ 58 w 94"/>
                <a:gd name="T91" fmla="*/ 161 h 168"/>
                <a:gd name="T92" fmla="*/ 36 w 94"/>
                <a:gd name="T93" fmla="*/ 161 h 168"/>
                <a:gd name="T94" fmla="*/ 36 w 94"/>
                <a:gd name="T95"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4" h="168">
                  <a:moveTo>
                    <a:pt x="80" y="14"/>
                  </a:moveTo>
                  <a:cubicBezTo>
                    <a:pt x="75" y="9"/>
                    <a:pt x="68" y="4"/>
                    <a:pt x="60" y="2"/>
                  </a:cubicBezTo>
                  <a:cubicBezTo>
                    <a:pt x="56" y="1"/>
                    <a:pt x="52" y="0"/>
                    <a:pt x="47" y="0"/>
                  </a:cubicBezTo>
                  <a:cubicBezTo>
                    <a:pt x="34" y="0"/>
                    <a:pt x="23" y="5"/>
                    <a:pt x="14" y="14"/>
                  </a:cubicBezTo>
                  <a:cubicBezTo>
                    <a:pt x="5" y="23"/>
                    <a:pt x="0" y="35"/>
                    <a:pt x="0" y="47"/>
                  </a:cubicBezTo>
                  <a:cubicBezTo>
                    <a:pt x="0" y="52"/>
                    <a:pt x="0" y="52"/>
                    <a:pt x="0" y="52"/>
                  </a:cubicBezTo>
                  <a:cubicBezTo>
                    <a:pt x="1" y="58"/>
                    <a:pt x="3" y="64"/>
                    <a:pt x="6" y="70"/>
                  </a:cubicBezTo>
                  <a:cubicBezTo>
                    <a:pt x="6" y="70"/>
                    <a:pt x="23" y="102"/>
                    <a:pt x="23" y="122"/>
                  </a:cubicBezTo>
                  <a:cubicBezTo>
                    <a:pt x="24" y="128"/>
                    <a:pt x="24" y="128"/>
                    <a:pt x="24" y="128"/>
                  </a:cubicBezTo>
                  <a:cubicBezTo>
                    <a:pt x="25" y="132"/>
                    <a:pt x="27" y="134"/>
                    <a:pt x="30" y="134"/>
                  </a:cubicBezTo>
                  <a:cubicBezTo>
                    <a:pt x="64" y="134"/>
                    <a:pt x="64" y="134"/>
                    <a:pt x="64" y="134"/>
                  </a:cubicBezTo>
                  <a:cubicBezTo>
                    <a:pt x="67" y="134"/>
                    <a:pt x="69" y="132"/>
                    <a:pt x="70" y="128"/>
                  </a:cubicBezTo>
                  <a:cubicBezTo>
                    <a:pt x="71" y="122"/>
                    <a:pt x="71" y="122"/>
                    <a:pt x="71" y="122"/>
                  </a:cubicBezTo>
                  <a:cubicBezTo>
                    <a:pt x="71" y="102"/>
                    <a:pt x="88" y="70"/>
                    <a:pt x="88" y="70"/>
                  </a:cubicBezTo>
                  <a:cubicBezTo>
                    <a:pt x="91" y="64"/>
                    <a:pt x="93" y="58"/>
                    <a:pt x="94" y="52"/>
                  </a:cubicBezTo>
                  <a:cubicBezTo>
                    <a:pt x="94" y="47"/>
                    <a:pt x="94" y="47"/>
                    <a:pt x="94" y="47"/>
                  </a:cubicBezTo>
                  <a:cubicBezTo>
                    <a:pt x="94" y="35"/>
                    <a:pt x="89" y="23"/>
                    <a:pt x="80" y="14"/>
                  </a:cubicBezTo>
                  <a:close/>
                  <a:moveTo>
                    <a:pt x="82" y="51"/>
                  </a:moveTo>
                  <a:cubicBezTo>
                    <a:pt x="81" y="56"/>
                    <a:pt x="80" y="60"/>
                    <a:pt x="78" y="64"/>
                  </a:cubicBezTo>
                  <a:cubicBezTo>
                    <a:pt x="76" y="68"/>
                    <a:pt x="59" y="99"/>
                    <a:pt x="59" y="121"/>
                  </a:cubicBezTo>
                  <a:cubicBezTo>
                    <a:pt x="59" y="122"/>
                    <a:pt x="59" y="122"/>
                    <a:pt x="59" y="122"/>
                  </a:cubicBezTo>
                  <a:cubicBezTo>
                    <a:pt x="53" y="122"/>
                    <a:pt x="53" y="122"/>
                    <a:pt x="53" y="122"/>
                  </a:cubicBezTo>
                  <a:cubicBezTo>
                    <a:pt x="53" y="100"/>
                    <a:pt x="53" y="100"/>
                    <a:pt x="53" y="100"/>
                  </a:cubicBezTo>
                  <a:cubicBezTo>
                    <a:pt x="41" y="100"/>
                    <a:pt x="41" y="100"/>
                    <a:pt x="41" y="100"/>
                  </a:cubicBezTo>
                  <a:cubicBezTo>
                    <a:pt x="41" y="122"/>
                    <a:pt x="41" y="122"/>
                    <a:pt x="41" y="122"/>
                  </a:cubicBezTo>
                  <a:cubicBezTo>
                    <a:pt x="35" y="122"/>
                    <a:pt x="35" y="122"/>
                    <a:pt x="35" y="122"/>
                  </a:cubicBezTo>
                  <a:cubicBezTo>
                    <a:pt x="35" y="121"/>
                    <a:pt x="35" y="121"/>
                    <a:pt x="35" y="121"/>
                  </a:cubicBezTo>
                  <a:cubicBezTo>
                    <a:pt x="35" y="105"/>
                    <a:pt x="26" y="83"/>
                    <a:pt x="17" y="67"/>
                  </a:cubicBezTo>
                  <a:cubicBezTo>
                    <a:pt x="17" y="66"/>
                    <a:pt x="17" y="66"/>
                    <a:pt x="17" y="66"/>
                  </a:cubicBezTo>
                  <a:cubicBezTo>
                    <a:pt x="16" y="64"/>
                    <a:pt x="16" y="64"/>
                    <a:pt x="16" y="64"/>
                  </a:cubicBezTo>
                  <a:cubicBezTo>
                    <a:pt x="14" y="60"/>
                    <a:pt x="13" y="56"/>
                    <a:pt x="12" y="51"/>
                  </a:cubicBezTo>
                  <a:cubicBezTo>
                    <a:pt x="12" y="47"/>
                    <a:pt x="12" y="47"/>
                    <a:pt x="12" y="47"/>
                  </a:cubicBezTo>
                  <a:cubicBezTo>
                    <a:pt x="12" y="38"/>
                    <a:pt x="16" y="29"/>
                    <a:pt x="22" y="23"/>
                  </a:cubicBezTo>
                  <a:cubicBezTo>
                    <a:pt x="29" y="16"/>
                    <a:pt x="38" y="12"/>
                    <a:pt x="47" y="12"/>
                  </a:cubicBezTo>
                  <a:cubicBezTo>
                    <a:pt x="50" y="12"/>
                    <a:pt x="54" y="13"/>
                    <a:pt x="57" y="14"/>
                  </a:cubicBezTo>
                  <a:cubicBezTo>
                    <a:pt x="63" y="15"/>
                    <a:pt x="68" y="18"/>
                    <a:pt x="72" y="23"/>
                  </a:cubicBezTo>
                  <a:cubicBezTo>
                    <a:pt x="78" y="29"/>
                    <a:pt x="82" y="38"/>
                    <a:pt x="82" y="47"/>
                  </a:cubicBezTo>
                  <a:lnTo>
                    <a:pt x="82" y="51"/>
                  </a:lnTo>
                  <a:close/>
                  <a:moveTo>
                    <a:pt x="28" y="154"/>
                  </a:moveTo>
                  <a:cubicBezTo>
                    <a:pt x="66" y="154"/>
                    <a:pt x="66" y="154"/>
                    <a:pt x="66" y="154"/>
                  </a:cubicBezTo>
                  <a:cubicBezTo>
                    <a:pt x="66" y="142"/>
                    <a:pt x="66" y="142"/>
                    <a:pt x="66" y="142"/>
                  </a:cubicBezTo>
                  <a:cubicBezTo>
                    <a:pt x="28" y="142"/>
                    <a:pt x="28" y="142"/>
                    <a:pt x="28" y="142"/>
                  </a:cubicBezTo>
                  <a:lnTo>
                    <a:pt x="28" y="154"/>
                  </a:lnTo>
                  <a:close/>
                  <a:moveTo>
                    <a:pt x="36" y="168"/>
                  </a:moveTo>
                  <a:cubicBezTo>
                    <a:pt x="58" y="168"/>
                    <a:pt x="58" y="168"/>
                    <a:pt x="58" y="168"/>
                  </a:cubicBezTo>
                  <a:cubicBezTo>
                    <a:pt x="58" y="161"/>
                    <a:pt x="58" y="161"/>
                    <a:pt x="58" y="161"/>
                  </a:cubicBezTo>
                  <a:cubicBezTo>
                    <a:pt x="36" y="161"/>
                    <a:pt x="36" y="161"/>
                    <a:pt x="36" y="161"/>
                  </a:cubicBezTo>
                  <a:lnTo>
                    <a:pt x="36" y="1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6" name="Freeform 145"/>
            <p:cNvSpPr>
              <a:spLocks noEditPoints="1"/>
            </p:cNvSpPr>
            <p:nvPr/>
          </p:nvSpPr>
          <p:spPr bwMode="auto">
            <a:xfrm>
              <a:off x="1767" y="1901"/>
              <a:ext cx="247" cy="173"/>
            </a:xfrm>
            <a:custGeom>
              <a:avLst/>
              <a:gdLst>
                <a:gd name="T0" fmla="*/ 0 w 247"/>
                <a:gd name="T1" fmla="*/ 173 h 173"/>
                <a:gd name="T2" fmla="*/ 247 w 247"/>
                <a:gd name="T3" fmla="*/ 0 h 173"/>
                <a:gd name="T4" fmla="*/ 233 w 247"/>
                <a:gd name="T5" fmla="*/ 159 h 173"/>
                <a:gd name="T6" fmla="*/ 14 w 247"/>
                <a:gd name="T7" fmla="*/ 14 h 173"/>
                <a:gd name="T8" fmla="*/ 233 w 247"/>
                <a:gd name="T9" fmla="*/ 159 h 173"/>
                <a:gd name="T10" fmla="*/ 67 w 247"/>
                <a:gd name="T11" fmla="*/ 41 h 173"/>
                <a:gd name="T12" fmla="*/ 90 w 247"/>
                <a:gd name="T13" fmla="*/ 65 h 173"/>
                <a:gd name="T14" fmla="*/ 127 w 247"/>
                <a:gd name="T15" fmla="*/ 41 h 173"/>
                <a:gd name="T16" fmla="*/ 104 w 247"/>
                <a:gd name="T17" fmla="*/ 65 h 173"/>
                <a:gd name="T18" fmla="*/ 127 w 247"/>
                <a:gd name="T19" fmla="*/ 41 h 173"/>
                <a:gd name="T20" fmla="*/ 141 w 247"/>
                <a:gd name="T21" fmla="*/ 41 h 173"/>
                <a:gd name="T22" fmla="*/ 165 w 247"/>
                <a:gd name="T23" fmla="*/ 65 h 173"/>
                <a:gd name="T24" fmla="*/ 159 w 247"/>
                <a:gd name="T25" fmla="*/ 104 h 173"/>
                <a:gd name="T26" fmla="*/ 182 w 247"/>
                <a:gd name="T27" fmla="*/ 80 h 173"/>
                <a:gd name="T28" fmla="*/ 159 w 247"/>
                <a:gd name="T29" fmla="*/ 104 h 173"/>
                <a:gd name="T30" fmla="*/ 29 w 247"/>
                <a:gd name="T31" fmla="*/ 41 h 173"/>
                <a:gd name="T32" fmla="*/ 51 w 247"/>
                <a:gd name="T33" fmla="*/ 64 h 173"/>
                <a:gd name="T34" fmla="*/ 73 w 247"/>
                <a:gd name="T35" fmla="*/ 80 h 173"/>
                <a:gd name="T36" fmla="*/ 29 w 247"/>
                <a:gd name="T37" fmla="*/ 104 h 173"/>
                <a:gd name="T38" fmla="*/ 73 w 247"/>
                <a:gd name="T39" fmla="*/ 80 h 173"/>
                <a:gd name="T40" fmla="*/ 87 w 247"/>
                <a:gd name="T41" fmla="*/ 104 h 173"/>
                <a:gd name="T42" fmla="*/ 110 w 247"/>
                <a:gd name="T43" fmla="*/ 80 h 173"/>
                <a:gd name="T44" fmla="*/ 124 w 247"/>
                <a:gd name="T45" fmla="*/ 80 h 173"/>
                <a:gd name="T46" fmla="*/ 148 w 247"/>
                <a:gd name="T47" fmla="*/ 104 h 173"/>
                <a:gd name="T48" fmla="*/ 124 w 247"/>
                <a:gd name="T49" fmla="*/ 80 h 173"/>
                <a:gd name="T50" fmla="*/ 53 w 247"/>
                <a:gd name="T51" fmla="*/ 142 h 173"/>
                <a:gd name="T52" fmla="*/ 29 w 247"/>
                <a:gd name="T53" fmla="*/ 118 h 173"/>
                <a:gd name="T54" fmla="*/ 66 w 247"/>
                <a:gd name="T55" fmla="*/ 142 h 173"/>
                <a:gd name="T56" fmla="*/ 181 w 247"/>
                <a:gd name="T57" fmla="*/ 118 h 173"/>
                <a:gd name="T58" fmla="*/ 66 w 247"/>
                <a:gd name="T59" fmla="*/ 142 h 173"/>
                <a:gd name="T60" fmla="*/ 219 w 247"/>
                <a:gd name="T61" fmla="*/ 104 h 173"/>
                <a:gd name="T62" fmla="*/ 179 w 247"/>
                <a:gd name="T63" fmla="*/ 41 h 173"/>
                <a:gd name="T64" fmla="*/ 195 w 247"/>
                <a:gd name="T65" fmla="*/ 65 h 173"/>
                <a:gd name="T66" fmla="*/ 195 w 247"/>
                <a:gd name="T67" fmla="*/ 142 h 173"/>
                <a:gd name="T68" fmla="*/ 217 w 247"/>
                <a:gd name="T69" fmla="*/ 118 h 173"/>
                <a:gd name="T70" fmla="*/ 195 w 247"/>
                <a:gd name="T71" fmla="*/ 142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7" h="173">
                  <a:moveTo>
                    <a:pt x="0" y="0"/>
                  </a:moveTo>
                  <a:lnTo>
                    <a:pt x="0" y="173"/>
                  </a:lnTo>
                  <a:lnTo>
                    <a:pt x="247" y="173"/>
                  </a:lnTo>
                  <a:lnTo>
                    <a:pt x="247" y="0"/>
                  </a:lnTo>
                  <a:lnTo>
                    <a:pt x="0" y="0"/>
                  </a:lnTo>
                  <a:close/>
                  <a:moveTo>
                    <a:pt x="233" y="159"/>
                  </a:moveTo>
                  <a:lnTo>
                    <a:pt x="14" y="159"/>
                  </a:lnTo>
                  <a:lnTo>
                    <a:pt x="14" y="14"/>
                  </a:lnTo>
                  <a:lnTo>
                    <a:pt x="233" y="14"/>
                  </a:lnTo>
                  <a:lnTo>
                    <a:pt x="233" y="159"/>
                  </a:lnTo>
                  <a:close/>
                  <a:moveTo>
                    <a:pt x="90" y="41"/>
                  </a:moveTo>
                  <a:lnTo>
                    <a:pt x="67" y="41"/>
                  </a:lnTo>
                  <a:lnTo>
                    <a:pt x="67" y="65"/>
                  </a:lnTo>
                  <a:lnTo>
                    <a:pt x="90" y="65"/>
                  </a:lnTo>
                  <a:lnTo>
                    <a:pt x="90" y="41"/>
                  </a:lnTo>
                  <a:close/>
                  <a:moveTo>
                    <a:pt x="127" y="41"/>
                  </a:moveTo>
                  <a:lnTo>
                    <a:pt x="104" y="41"/>
                  </a:lnTo>
                  <a:lnTo>
                    <a:pt x="104" y="65"/>
                  </a:lnTo>
                  <a:lnTo>
                    <a:pt x="127" y="65"/>
                  </a:lnTo>
                  <a:lnTo>
                    <a:pt x="127" y="41"/>
                  </a:lnTo>
                  <a:close/>
                  <a:moveTo>
                    <a:pt x="165" y="41"/>
                  </a:moveTo>
                  <a:lnTo>
                    <a:pt x="141" y="41"/>
                  </a:lnTo>
                  <a:lnTo>
                    <a:pt x="141" y="65"/>
                  </a:lnTo>
                  <a:lnTo>
                    <a:pt x="165" y="65"/>
                  </a:lnTo>
                  <a:lnTo>
                    <a:pt x="165" y="41"/>
                  </a:lnTo>
                  <a:close/>
                  <a:moveTo>
                    <a:pt x="159" y="104"/>
                  </a:moveTo>
                  <a:lnTo>
                    <a:pt x="182" y="104"/>
                  </a:lnTo>
                  <a:lnTo>
                    <a:pt x="182" y="80"/>
                  </a:lnTo>
                  <a:lnTo>
                    <a:pt x="159" y="80"/>
                  </a:lnTo>
                  <a:lnTo>
                    <a:pt x="159" y="104"/>
                  </a:lnTo>
                  <a:close/>
                  <a:moveTo>
                    <a:pt x="51" y="41"/>
                  </a:moveTo>
                  <a:lnTo>
                    <a:pt x="29" y="41"/>
                  </a:lnTo>
                  <a:lnTo>
                    <a:pt x="29" y="64"/>
                  </a:lnTo>
                  <a:lnTo>
                    <a:pt x="51" y="64"/>
                  </a:lnTo>
                  <a:lnTo>
                    <a:pt x="51" y="41"/>
                  </a:lnTo>
                  <a:close/>
                  <a:moveTo>
                    <a:pt x="73" y="80"/>
                  </a:moveTo>
                  <a:lnTo>
                    <a:pt x="29" y="80"/>
                  </a:lnTo>
                  <a:lnTo>
                    <a:pt x="29" y="104"/>
                  </a:lnTo>
                  <a:lnTo>
                    <a:pt x="73" y="104"/>
                  </a:lnTo>
                  <a:lnTo>
                    <a:pt x="73" y="80"/>
                  </a:lnTo>
                  <a:close/>
                  <a:moveTo>
                    <a:pt x="87" y="80"/>
                  </a:moveTo>
                  <a:lnTo>
                    <a:pt x="87" y="104"/>
                  </a:lnTo>
                  <a:lnTo>
                    <a:pt x="110" y="104"/>
                  </a:lnTo>
                  <a:lnTo>
                    <a:pt x="110" y="80"/>
                  </a:lnTo>
                  <a:lnTo>
                    <a:pt x="87" y="80"/>
                  </a:lnTo>
                  <a:close/>
                  <a:moveTo>
                    <a:pt x="124" y="80"/>
                  </a:moveTo>
                  <a:lnTo>
                    <a:pt x="124" y="104"/>
                  </a:lnTo>
                  <a:lnTo>
                    <a:pt x="148" y="104"/>
                  </a:lnTo>
                  <a:lnTo>
                    <a:pt x="148" y="80"/>
                  </a:lnTo>
                  <a:lnTo>
                    <a:pt x="124" y="80"/>
                  </a:lnTo>
                  <a:close/>
                  <a:moveTo>
                    <a:pt x="29" y="142"/>
                  </a:moveTo>
                  <a:lnTo>
                    <a:pt x="53" y="142"/>
                  </a:lnTo>
                  <a:lnTo>
                    <a:pt x="53" y="118"/>
                  </a:lnTo>
                  <a:lnTo>
                    <a:pt x="29" y="118"/>
                  </a:lnTo>
                  <a:lnTo>
                    <a:pt x="29" y="142"/>
                  </a:lnTo>
                  <a:close/>
                  <a:moveTo>
                    <a:pt x="66" y="142"/>
                  </a:moveTo>
                  <a:lnTo>
                    <a:pt x="181" y="142"/>
                  </a:lnTo>
                  <a:lnTo>
                    <a:pt x="181" y="118"/>
                  </a:lnTo>
                  <a:lnTo>
                    <a:pt x="66" y="118"/>
                  </a:lnTo>
                  <a:lnTo>
                    <a:pt x="66" y="142"/>
                  </a:lnTo>
                  <a:close/>
                  <a:moveTo>
                    <a:pt x="195" y="104"/>
                  </a:moveTo>
                  <a:lnTo>
                    <a:pt x="219" y="104"/>
                  </a:lnTo>
                  <a:lnTo>
                    <a:pt x="219" y="41"/>
                  </a:lnTo>
                  <a:lnTo>
                    <a:pt x="179" y="41"/>
                  </a:lnTo>
                  <a:lnTo>
                    <a:pt x="179" y="65"/>
                  </a:lnTo>
                  <a:lnTo>
                    <a:pt x="195" y="65"/>
                  </a:lnTo>
                  <a:lnTo>
                    <a:pt x="195" y="104"/>
                  </a:lnTo>
                  <a:close/>
                  <a:moveTo>
                    <a:pt x="195" y="142"/>
                  </a:moveTo>
                  <a:lnTo>
                    <a:pt x="217" y="142"/>
                  </a:lnTo>
                  <a:lnTo>
                    <a:pt x="217" y="118"/>
                  </a:lnTo>
                  <a:lnTo>
                    <a:pt x="195" y="118"/>
                  </a:lnTo>
                  <a:lnTo>
                    <a:pt x="195" y="1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7" name="Freeform 146"/>
            <p:cNvSpPr>
              <a:spLocks noEditPoints="1"/>
            </p:cNvSpPr>
            <p:nvPr/>
          </p:nvSpPr>
          <p:spPr bwMode="auto">
            <a:xfrm>
              <a:off x="2148" y="1870"/>
              <a:ext cx="247" cy="247"/>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8" name="Freeform 147"/>
            <p:cNvSpPr/>
            <p:nvPr/>
          </p:nvSpPr>
          <p:spPr bwMode="auto">
            <a:xfrm>
              <a:off x="2546" y="1851"/>
              <a:ext cx="245" cy="252"/>
            </a:xfrm>
            <a:custGeom>
              <a:avLst/>
              <a:gdLst>
                <a:gd name="T0" fmla="*/ 151 w 172"/>
                <a:gd name="T1" fmla="*/ 55 h 177"/>
                <a:gd name="T2" fmla="*/ 147 w 172"/>
                <a:gd name="T3" fmla="*/ 43 h 177"/>
                <a:gd name="T4" fmla="*/ 141 w 172"/>
                <a:gd name="T5" fmla="*/ 38 h 177"/>
                <a:gd name="T6" fmla="*/ 69 w 172"/>
                <a:gd name="T7" fmla="*/ 22 h 177"/>
                <a:gd name="T8" fmla="*/ 71 w 172"/>
                <a:gd name="T9" fmla="*/ 24 h 177"/>
                <a:gd name="T10" fmla="*/ 86 w 172"/>
                <a:gd name="T11" fmla="*/ 22 h 177"/>
                <a:gd name="T12" fmla="*/ 74 w 172"/>
                <a:gd name="T13" fmla="*/ 27 h 177"/>
                <a:gd name="T14" fmla="*/ 76 w 172"/>
                <a:gd name="T15" fmla="*/ 30 h 177"/>
                <a:gd name="T16" fmla="*/ 112 w 172"/>
                <a:gd name="T17" fmla="*/ 51 h 177"/>
                <a:gd name="T18" fmla="*/ 83 w 172"/>
                <a:gd name="T19" fmla="*/ 80 h 177"/>
                <a:gd name="T20" fmla="*/ 83 w 172"/>
                <a:gd name="T21" fmla="*/ 80 h 177"/>
                <a:gd name="T22" fmla="*/ 76 w 172"/>
                <a:gd name="T23" fmla="*/ 83 h 177"/>
                <a:gd name="T24" fmla="*/ 0 w 172"/>
                <a:gd name="T25" fmla="*/ 153 h 177"/>
                <a:gd name="T26" fmla="*/ 24 w 172"/>
                <a:gd name="T27" fmla="*/ 177 h 177"/>
                <a:gd name="T28" fmla="*/ 94 w 172"/>
                <a:gd name="T29" fmla="*/ 101 h 177"/>
                <a:gd name="T30" fmla="*/ 98 w 172"/>
                <a:gd name="T31" fmla="*/ 94 h 177"/>
                <a:gd name="T32" fmla="*/ 98 w 172"/>
                <a:gd name="T33" fmla="*/ 93 h 177"/>
                <a:gd name="T34" fmla="*/ 129 w 172"/>
                <a:gd name="T35" fmla="*/ 63 h 177"/>
                <a:gd name="T36" fmla="*/ 129 w 172"/>
                <a:gd name="T37" fmla="*/ 63 h 177"/>
                <a:gd name="T38" fmla="*/ 140 w 172"/>
                <a:gd name="T39" fmla="*/ 67 h 177"/>
                <a:gd name="T40" fmla="*/ 144 w 172"/>
                <a:gd name="T41" fmla="*/ 78 h 177"/>
                <a:gd name="T42" fmla="*/ 153 w 172"/>
                <a:gd name="T43" fmla="*/ 87 h 177"/>
                <a:gd name="T44" fmla="*/ 172 w 172"/>
                <a:gd name="T45" fmla="*/ 68 h 177"/>
                <a:gd name="T46" fmla="*/ 163 w 172"/>
                <a:gd name="T47" fmla="*/ 60 h 177"/>
                <a:gd name="T48" fmla="*/ 151 w 172"/>
                <a:gd name="T49" fmla="*/ 55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2" h="177">
                  <a:moveTo>
                    <a:pt x="151" y="55"/>
                  </a:moveTo>
                  <a:cubicBezTo>
                    <a:pt x="148" y="52"/>
                    <a:pt x="147" y="48"/>
                    <a:pt x="147" y="43"/>
                  </a:cubicBezTo>
                  <a:cubicBezTo>
                    <a:pt x="141" y="38"/>
                    <a:pt x="141" y="38"/>
                    <a:pt x="141" y="38"/>
                  </a:cubicBezTo>
                  <a:cubicBezTo>
                    <a:pt x="141" y="38"/>
                    <a:pt x="108" y="0"/>
                    <a:pt x="69" y="22"/>
                  </a:cubicBezTo>
                  <a:cubicBezTo>
                    <a:pt x="71" y="24"/>
                    <a:pt x="71" y="24"/>
                    <a:pt x="71" y="24"/>
                  </a:cubicBezTo>
                  <a:cubicBezTo>
                    <a:pt x="86" y="22"/>
                    <a:pt x="86" y="22"/>
                    <a:pt x="86" y="22"/>
                  </a:cubicBezTo>
                  <a:cubicBezTo>
                    <a:pt x="74" y="27"/>
                    <a:pt x="74" y="27"/>
                    <a:pt x="74" y="27"/>
                  </a:cubicBezTo>
                  <a:cubicBezTo>
                    <a:pt x="76" y="30"/>
                    <a:pt x="76" y="30"/>
                    <a:pt x="76" y="30"/>
                  </a:cubicBezTo>
                  <a:cubicBezTo>
                    <a:pt x="92" y="28"/>
                    <a:pt x="121" y="39"/>
                    <a:pt x="112" y="51"/>
                  </a:cubicBezTo>
                  <a:cubicBezTo>
                    <a:pt x="83" y="80"/>
                    <a:pt x="83" y="80"/>
                    <a:pt x="83" y="80"/>
                  </a:cubicBezTo>
                  <a:cubicBezTo>
                    <a:pt x="83" y="80"/>
                    <a:pt x="83" y="80"/>
                    <a:pt x="83" y="80"/>
                  </a:cubicBezTo>
                  <a:cubicBezTo>
                    <a:pt x="81" y="82"/>
                    <a:pt x="79" y="83"/>
                    <a:pt x="76" y="83"/>
                  </a:cubicBezTo>
                  <a:cubicBezTo>
                    <a:pt x="0" y="153"/>
                    <a:pt x="0" y="153"/>
                    <a:pt x="0" y="153"/>
                  </a:cubicBezTo>
                  <a:cubicBezTo>
                    <a:pt x="24" y="177"/>
                    <a:pt x="24" y="177"/>
                    <a:pt x="24" y="177"/>
                  </a:cubicBezTo>
                  <a:cubicBezTo>
                    <a:pt x="94" y="101"/>
                    <a:pt x="94" y="101"/>
                    <a:pt x="94" y="101"/>
                  </a:cubicBezTo>
                  <a:cubicBezTo>
                    <a:pt x="94" y="98"/>
                    <a:pt x="96" y="96"/>
                    <a:pt x="98" y="94"/>
                  </a:cubicBezTo>
                  <a:cubicBezTo>
                    <a:pt x="98" y="93"/>
                    <a:pt x="98" y="93"/>
                    <a:pt x="98" y="93"/>
                  </a:cubicBezTo>
                  <a:cubicBezTo>
                    <a:pt x="129" y="63"/>
                    <a:pt x="129" y="63"/>
                    <a:pt x="129" y="63"/>
                  </a:cubicBezTo>
                  <a:cubicBezTo>
                    <a:pt x="129" y="63"/>
                    <a:pt x="129" y="63"/>
                    <a:pt x="129" y="63"/>
                  </a:cubicBezTo>
                  <a:cubicBezTo>
                    <a:pt x="133" y="63"/>
                    <a:pt x="137" y="64"/>
                    <a:pt x="140" y="67"/>
                  </a:cubicBezTo>
                  <a:cubicBezTo>
                    <a:pt x="143" y="70"/>
                    <a:pt x="144" y="74"/>
                    <a:pt x="144" y="78"/>
                  </a:cubicBezTo>
                  <a:cubicBezTo>
                    <a:pt x="153" y="87"/>
                    <a:pt x="153" y="87"/>
                    <a:pt x="153" y="87"/>
                  </a:cubicBezTo>
                  <a:cubicBezTo>
                    <a:pt x="172" y="68"/>
                    <a:pt x="172" y="68"/>
                    <a:pt x="172" y="68"/>
                  </a:cubicBezTo>
                  <a:cubicBezTo>
                    <a:pt x="163" y="60"/>
                    <a:pt x="163" y="60"/>
                    <a:pt x="163" y="60"/>
                  </a:cubicBezTo>
                  <a:cubicBezTo>
                    <a:pt x="159" y="60"/>
                    <a:pt x="155" y="59"/>
                    <a:pt x="151"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9" name="Freeform 148"/>
            <p:cNvSpPr>
              <a:spLocks noEditPoints="1"/>
            </p:cNvSpPr>
            <p:nvPr/>
          </p:nvSpPr>
          <p:spPr bwMode="auto">
            <a:xfrm>
              <a:off x="2943" y="1864"/>
              <a:ext cx="246" cy="247"/>
            </a:xfrm>
            <a:custGeom>
              <a:avLst/>
              <a:gdLst>
                <a:gd name="T0" fmla="*/ 133 w 174"/>
                <a:gd name="T1" fmla="*/ 29 h 174"/>
                <a:gd name="T2" fmla="*/ 146 w 174"/>
                <a:gd name="T3" fmla="*/ 42 h 174"/>
                <a:gd name="T4" fmla="*/ 159 w 174"/>
                <a:gd name="T5" fmla="*/ 28 h 174"/>
                <a:gd name="T6" fmla="*/ 174 w 174"/>
                <a:gd name="T7" fmla="*/ 43 h 174"/>
                <a:gd name="T8" fmla="*/ 174 w 174"/>
                <a:gd name="T9" fmla="*/ 0 h 174"/>
                <a:gd name="T10" fmla="*/ 132 w 174"/>
                <a:gd name="T11" fmla="*/ 0 h 174"/>
                <a:gd name="T12" fmla="*/ 147 w 174"/>
                <a:gd name="T13" fmla="*/ 15 h 174"/>
                <a:gd name="T14" fmla="*/ 133 w 174"/>
                <a:gd name="T15" fmla="*/ 29 h 174"/>
                <a:gd name="T16" fmla="*/ 159 w 174"/>
                <a:gd name="T17" fmla="*/ 146 h 174"/>
                <a:gd name="T18" fmla="*/ 145 w 174"/>
                <a:gd name="T19" fmla="*/ 132 h 174"/>
                <a:gd name="T20" fmla="*/ 132 w 174"/>
                <a:gd name="T21" fmla="*/ 145 h 174"/>
                <a:gd name="T22" fmla="*/ 146 w 174"/>
                <a:gd name="T23" fmla="*/ 159 h 174"/>
                <a:gd name="T24" fmla="*/ 132 w 174"/>
                <a:gd name="T25" fmla="*/ 174 h 174"/>
                <a:gd name="T26" fmla="*/ 174 w 174"/>
                <a:gd name="T27" fmla="*/ 174 h 174"/>
                <a:gd name="T28" fmla="*/ 174 w 174"/>
                <a:gd name="T29" fmla="*/ 131 h 174"/>
                <a:gd name="T30" fmla="*/ 159 w 174"/>
                <a:gd name="T31" fmla="*/ 146 h 174"/>
                <a:gd name="T32" fmla="*/ 41 w 174"/>
                <a:gd name="T33" fmla="*/ 145 h 174"/>
                <a:gd name="T34" fmla="*/ 28 w 174"/>
                <a:gd name="T35" fmla="*/ 132 h 174"/>
                <a:gd name="T36" fmla="*/ 15 w 174"/>
                <a:gd name="T37" fmla="*/ 146 h 174"/>
                <a:gd name="T38" fmla="*/ 0 w 174"/>
                <a:gd name="T39" fmla="*/ 131 h 174"/>
                <a:gd name="T40" fmla="*/ 0 w 174"/>
                <a:gd name="T41" fmla="*/ 174 h 174"/>
                <a:gd name="T42" fmla="*/ 42 w 174"/>
                <a:gd name="T43" fmla="*/ 174 h 174"/>
                <a:gd name="T44" fmla="*/ 27 w 174"/>
                <a:gd name="T45" fmla="*/ 159 h 174"/>
                <a:gd name="T46" fmla="*/ 41 w 174"/>
                <a:gd name="T47" fmla="*/ 145 h 174"/>
                <a:gd name="T48" fmla="*/ 29 w 174"/>
                <a:gd name="T49" fmla="*/ 42 h 174"/>
                <a:gd name="T50" fmla="*/ 42 w 174"/>
                <a:gd name="T51" fmla="*/ 29 h 174"/>
                <a:gd name="T52" fmla="*/ 28 w 174"/>
                <a:gd name="T53" fmla="*/ 15 h 174"/>
                <a:gd name="T54" fmla="*/ 42 w 174"/>
                <a:gd name="T55" fmla="*/ 0 h 174"/>
                <a:gd name="T56" fmla="*/ 0 w 174"/>
                <a:gd name="T57" fmla="*/ 0 h 174"/>
                <a:gd name="T58" fmla="*/ 0 w 174"/>
                <a:gd name="T59" fmla="*/ 43 h 174"/>
                <a:gd name="T60" fmla="*/ 15 w 174"/>
                <a:gd name="T61" fmla="*/ 28 h 174"/>
                <a:gd name="T62" fmla="*/ 29 w 174"/>
                <a:gd name="T63" fmla="*/ 42 h 174"/>
                <a:gd name="T64" fmla="*/ 140 w 174"/>
                <a:gd name="T65" fmla="*/ 105 h 174"/>
                <a:gd name="T66" fmla="*/ 140 w 174"/>
                <a:gd name="T67" fmla="*/ 70 h 174"/>
                <a:gd name="T68" fmla="*/ 114 w 174"/>
                <a:gd name="T69" fmla="*/ 44 h 174"/>
                <a:gd name="T70" fmla="*/ 60 w 174"/>
                <a:gd name="T71" fmla="*/ 44 h 174"/>
                <a:gd name="T72" fmla="*/ 34 w 174"/>
                <a:gd name="T73" fmla="*/ 70 h 174"/>
                <a:gd name="T74" fmla="*/ 34 w 174"/>
                <a:gd name="T75" fmla="*/ 105 h 174"/>
                <a:gd name="T76" fmla="*/ 60 w 174"/>
                <a:gd name="T77" fmla="*/ 131 h 174"/>
                <a:gd name="T78" fmla="*/ 114 w 174"/>
                <a:gd name="T79" fmla="*/ 131 h 174"/>
                <a:gd name="T80" fmla="*/ 140 w 174"/>
                <a:gd name="T81"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4" h="174">
                  <a:moveTo>
                    <a:pt x="133" y="29"/>
                  </a:moveTo>
                  <a:cubicBezTo>
                    <a:pt x="146" y="42"/>
                    <a:pt x="146" y="42"/>
                    <a:pt x="146" y="42"/>
                  </a:cubicBezTo>
                  <a:cubicBezTo>
                    <a:pt x="159" y="28"/>
                    <a:pt x="159" y="28"/>
                    <a:pt x="159" y="28"/>
                  </a:cubicBezTo>
                  <a:cubicBezTo>
                    <a:pt x="174" y="43"/>
                    <a:pt x="174" y="43"/>
                    <a:pt x="174" y="43"/>
                  </a:cubicBezTo>
                  <a:cubicBezTo>
                    <a:pt x="174" y="0"/>
                    <a:pt x="174" y="0"/>
                    <a:pt x="174" y="0"/>
                  </a:cubicBezTo>
                  <a:cubicBezTo>
                    <a:pt x="132" y="0"/>
                    <a:pt x="132" y="0"/>
                    <a:pt x="132" y="0"/>
                  </a:cubicBezTo>
                  <a:cubicBezTo>
                    <a:pt x="147" y="15"/>
                    <a:pt x="147" y="15"/>
                    <a:pt x="147" y="15"/>
                  </a:cubicBezTo>
                  <a:lnTo>
                    <a:pt x="133" y="29"/>
                  </a:lnTo>
                  <a:close/>
                  <a:moveTo>
                    <a:pt x="159" y="146"/>
                  </a:moveTo>
                  <a:cubicBezTo>
                    <a:pt x="145" y="132"/>
                    <a:pt x="145" y="132"/>
                    <a:pt x="145" y="132"/>
                  </a:cubicBezTo>
                  <a:cubicBezTo>
                    <a:pt x="132" y="145"/>
                    <a:pt x="132" y="145"/>
                    <a:pt x="132" y="145"/>
                  </a:cubicBezTo>
                  <a:cubicBezTo>
                    <a:pt x="146" y="159"/>
                    <a:pt x="146" y="159"/>
                    <a:pt x="146" y="159"/>
                  </a:cubicBezTo>
                  <a:cubicBezTo>
                    <a:pt x="132" y="174"/>
                    <a:pt x="132" y="174"/>
                    <a:pt x="132" y="174"/>
                  </a:cubicBezTo>
                  <a:cubicBezTo>
                    <a:pt x="174" y="174"/>
                    <a:pt x="174" y="174"/>
                    <a:pt x="174" y="174"/>
                  </a:cubicBezTo>
                  <a:cubicBezTo>
                    <a:pt x="174" y="131"/>
                    <a:pt x="174" y="131"/>
                    <a:pt x="174" y="131"/>
                  </a:cubicBezTo>
                  <a:lnTo>
                    <a:pt x="159" y="146"/>
                  </a:lnTo>
                  <a:close/>
                  <a:moveTo>
                    <a:pt x="41" y="145"/>
                  </a:moveTo>
                  <a:cubicBezTo>
                    <a:pt x="28" y="132"/>
                    <a:pt x="28" y="132"/>
                    <a:pt x="28" y="132"/>
                  </a:cubicBezTo>
                  <a:cubicBezTo>
                    <a:pt x="15" y="146"/>
                    <a:pt x="15" y="146"/>
                    <a:pt x="15" y="146"/>
                  </a:cubicBezTo>
                  <a:cubicBezTo>
                    <a:pt x="0" y="131"/>
                    <a:pt x="0" y="131"/>
                    <a:pt x="0" y="131"/>
                  </a:cubicBezTo>
                  <a:cubicBezTo>
                    <a:pt x="0" y="174"/>
                    <a:pt x="0" y="174"/>
                    <a:pt x="0" y="174"/>
                  </a:cubicBezTo>
                  <a:cubicBezTo>
                    <a:pt x="42" y="174"/>
                    <a:pt x="42" y="174"/>
                    <a:pt x="42" y="174"/>
                  </a:cubicBezTo>
                  <a:cubicBezTo>
                    <a:pt x="27" y="159"/>
                    <a:pt x="27" y="159"/>
                    <a:pt x="27" y="159"/>
                  </a:cubicBezTo>
                  <a:lnTo>
                    <a:pt x="41" y="145"/>
                  </a:lnTo>
                  <a:close/>
                  <a:moveTo>
                    <a:pt x="29" y="42"/>
                  </a:moveTo>
                  <a:cubicBezTo>
                    <a:pt x="42" y="29"/>
                    <a:pt x="42" y="29"/>
                    <a:pt x="42" y="29"/>
                  </a:cubicBezTo>
                  <a:cubicBezTo>
                    <a:pt x="28" y="15"/>
                    <a:pt x="28" y="15"/>
                    <a:pt x="28" y="15"/>
                  </a:cubicBezTo>
                  <a:cubicBezTo>
                    <a:pt x="42" y="0"/>
                    <a:pt x="42" y="0"/>
                    <a:pt x="42" y="0"/>
                  </a:cubicBezTo>
                  <a:cubicBezTo>
                    <a:pt x="0" y="0"/>
                    <a:pt x="0" y="0"/>
                    <a:pt x="0" y="0"/>
                  </a:cubicBezTo>
                  <a:cubicBezTo>
                    <a:pt x="0" y="43"/>
                    <a:pt x="0" y="43"/>
                    <a:pt x="0" y="43"/>
                  </a:cubicBezTo>
                  <a:cubicBezTo>
                    <a:pt x="15" y="28"/>
                    <a:pt x="15" y="28"/>
                    <a:pt x="15" y="28"/>
                  </a:cubicBezTo>
                  <a:lnTo>
                    <a:pt x="29" y="42"/>
                  </a:lnTo>
                  <a:close/>
                  <a:moveTo>
                    <a:pt x="140" y="105"/>
                  </a:moveTo>
                  <a:cubicBezTo>
                    <a:pt x="140" y="70"/>
                    <a:pt x="140" y="70"/>
                    <a:pt x="140" y="70"/>
                  </a:cubicBezTo>
                  <a:cubicBezTo>
                    <a:pt x="140" y="56"/>
                    <a:pt x="128" y="44"/>
                    <a:pt x="114" y="44"/>
                  </a:cubicBezTo>
                  <a:cubicBezTo>
                    <a:pt x="60" y="44"/>
                    <a:pt x="60" y="44"/>
                    <a:pt x="60" y="44"/>
                  </a:cubicBezTo>
                  <a:cubicBezTo>
                    <a:pt x="45" y="44"/>
                    <a:pt x="34" y="56"/>
                    <a:pt x="34" y="70"/>
                  </a:cubicBezTo>
                  <a:cubicBezTo>
                    <a:pt x="34" y="105"/>
                    <a:pt x="34" y="105"/>
                    <a:pt x="34" y="105"/>
                  </a:cubicBezTo>
                  <a:cubicBezTo>
                    <a:pt x="34" y="119"/>
                    <a:pt x="45" y="131"/>
                    <a:pt x="60" y="131"/>
                  </a:cubicBezTo>
                  <a:cubicBezTo>
                    <a:pt x="114" y="131"/>
                    <a:pt x="114" y="131"/>
                    <a:pt x="114" y="131"/>
                  </a:cubicBezTo>
                  <a:cubicBezTo>
                    <a:pt x="128" y="131"/>
                    <a:pt x="140" y="119"/>
                    <a:pt x="140"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0" name="Freeform 149"/>
            <p:cNvSpPr/>
            <p:nvPr/>
          </p:nvSpPr>
          <p:spPr bwMode="auto">
            <a:xfrm>
              <a:off x="3371" y="1860"/>
              <a:ext cx="162" cy="256"/>
            </a:xfrm>
            <a:custGeom>
              <a:avLst/>
              <a:gdLst>
                <a:gd name="T0" fmla="*/ 162 w 162"/>
                <a:gd name="T1" fmla="*/ 0 h 256"/>
                <a:gd name="T2" fmla="*/ 0 w 162"/>
                <a:gd name="T3" fmla="*/ 145 h 256"/>
                <a:gd name="T4" fmla="*/ 54 w 162"/>
                <a:gd name="T5" fmla="*/ 145 h 256"/>
                <a:gd name="T6" fmla="*/ 0 w 162"/>
                <a:gd name="T7" fmla="*/ 256 h 256"/>
                <a:gd name="T8" fmla="*/ 162 w 162"/>
                <a:gd name="T9" fmla="*/ 111 h 256"/>
                <a:gd name="T10" fmla="*/ 108 w 162"/>
                <a:gd name="T11" fmla="*/ 111 h 256"/>
                <a:gd name="T12" fmla="*/ 162 w 162"/>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162" h="256">
                  <a:moveTo>
                    <a:pt x="162" y="0"/>
                  </a:moveTo>
                  <a:lnTo>
                    <a:pt x="0" y="145"/>
                  </a:lnTo>
                  <a:lnTo>
                    <a:pt x="54" y="145"/>
                  </a:lnTo>
                  <a:lnTo>
                    <a:pt x="0" y="256"/>
                  </a:lnTo>
                  <a:lnTo>
                    <a:pt x="162" y="111"/>
                  </a:lnTo>
                  <a:lnTo>
                    <a:pt x="108" y="111"/>
                  </a:lnTo>
                  <a:lnTo>
                    <a:pt x="16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1" name="Freeform 150"/>
            <p:cNvSpPr>
              <a:spLocks noEditPoints="1"/>
            </p:cNvSpPr>
            <p:nvPr/>
          </p:nvSpPr>
          <p:spPr bwMode="auto">
            <a:xfrm>
              <a:off x="3774" y="1875"/>
              <a:ext cx="182" cy="225"/>
            </a:xfrm>
            <a:custGeom>
              <a:avLst/>
              <a:gdLst>
                <a:gd name="T0" fmla="*/ 61 w 128"/>
                <a:gd name="T1" fmla="*/ 17 h 158"/>
                <a:gd name="T2" fmla="*/ 64 w 128"/>
                <a:gd name="T3" fmla="*/ 67 h 158"/>
                <a:gd name="T4" fmla="*/ 68 w 128"/>
                <a:gd name="T5" fmla="*/ 53 h 158"/>
                <a:gd name="T6" fmla="*/ 77 w 128"/>
                <a:gd name="T7" fmla="*/ 47 h 158"/>
                <a:gd name="T8" fmla="*/ 84 w 128"/>
                <a:gd name="T9" fmla="*/ 60 h 158"/>
                <a:gd name="T10" fmla="*/ 89 w 128"/>
                <a:gd name="T11" fmla="*/ 61 h 158"/>
                <a:gd name="T12" fmla="*/ 94 w 128"/>
                <a:gd name="T13" fmla="*/ 53 h 158"/>
                <a:gd name="T14" fmla="*/ 105 w 128"/>
                <a:gd name="T15" fmla="*/ 60 h 158"/>
                <a:gd name="T16" fmla="*/ 104 w 128"/>
                <a:gd name="T17" fmla="*/ 63 h 158"/>
                <a:gd name="T18" fmla="*/ 104 w 128"/>
                <a:gd name="T19" fmla="*/ 71 h 158"/>
                <a:gd name="T20" fmla="*/ 106 w 128"/>
                <a:gd name="T21" fmla="*/ 69 h 158"/>
                <a:gd name="T22" fmla="*/ 116 w 128"/>
                <a:gd name="T23" fmla="*/ 69 h 158"/>
                <a:gd name="T24" fmla="*/ 101 w 128"/>
                <a:gd name="T25" fmla="*/ 131 h 158"/>
                <a:gd name="T26" fmla="*/ 56 w 128"/>
                <a:gd name="T27" fmla="*/ 148 h 158"/>
                <a:gd name="T28" fmla="*/ 40 w 128"/>
                <a:gd name="T29" fmla="*/ 112 h 158"/>
                <a:gd name="T30" fmla="*/ 14 w 128"/>
                <a:gd name="T31" fmla="*/ 80 h 158"/>
                <a:gd name="T32" fmla="*/ 25 w 128"/>
                <a:gd name="T33" fmla="*/ 79 h 158"/>
                <a:gd name="T34" fmla="*/ 42 w 128"/>
                <a:gd name="T35" fmla="*/ 91 h 158"/>
                <a:gd name="T36" fmla="*/ 46 w 128"/>
                <a:gd name="T37" fmla="*/ 18 h 158"/>
                <a:gd name="T38" fmla="*/ 53 w 128"/>
                <a:gd name="T39" fmla="*/ 10 h 158"/>
                <a:gd name="T40" fmla="*/ 53 w 128"/>
                <a:gd name="T41" fmla="*/ 0 h 158"/>
                <a:gd name="T42" fmla="*/ 36 w 128"/>
                <a:gd name="T43" fmla="*/ 18 h 158"/>
                <a:gd name="T44" fmla="*/ 36 w 128"/>
                <a:gd name="T45" fmla="*/ 75 h 158"/>
                <a:gd name="T46" fmla="*/ 20 w 128"/>
                <a:gd name="T47" fmla="*/ 67 h 158"/>
                <a:gd name="T48" fmla="*/ 8 w 128"/>
                <a:gd name="T49" fmla="*/ 98 h 158"/>
                <a:gd name="T50" fmla="*/ 46 w 128"/>
                <a:gd name="T51" fmla="*/ 135 h 158"/>
                <a:gd name="T52" fmla="*/ 46 w 128"/>
                <a:gd name="T53" fmla="*/ 158 h 158"/>
                <a:gd name="T54" fmla="*/ 101 w 128"/>
                <a:gd name="T55" fmla="*/ 158 h 158"/>
                <a:gd name="T56" fmla="*/ 111 w 128"/>
                <a:gd name="T57" fmla="*/ 148 h 158"/>
                <a:gd name="T58" fmla="*/ 125 w 128"/>
                <a:gd name="T59" fmla="*/ 87 h 158"/>
                <a:gd name="T60" fmla="*/ 125 w 128"/>
                <a:gd name="T61" fmla="*/ 86 h 158"/>
                <a:gd name="T62" fmla="*/ 128 w 128"/>
                <a:gd name="T63" fmla="*/ 74 h 158"/>
                <a:gd name="T64" fmla="*/ 115 w 128"/>
                <a:gd name="T65" fmla="*/ 57 h 158"/>
                <a:gd name="T66" fmla="*/ 94 w 128"/>
                <a:gd name="T67" fmla="*/ 43 h 158"/>
                <a:gd name="T68" fmla="*/ 77 w 128"/>
                <a:gd name="T69" fmla="*/ 37 h 158"/>
                <a:gd name="T70" fmla="*/ 71 w 128"/>
                <a:gd name="T71" fmla="*/ 38 h 158"/>
                <a:gd name="T72" fmla="*/ 71 w 128"/>
                <a:gd name="T73" fmla="*/ 17 h 158"/>
                <a:gd name="T74" fmla="*/ 53 w 128"/>
                <a:gd name="T75"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58">
                  <a:moveTo>
                    <a:pt x="53" y="10"/>
                  </a:moveTo>
                  <a:cubicBezTo>
                    <a:pt x="57" y="10"/>
                    <a:pt x="61" y="13"/>
                    <a:pt x="61" y="17"/>
                  </a:cubicBezTo>
                  <a:cubicBezTo>
                    <a:pt x="61" y="17"/>
                    <a:pt x="61" y="63"/>
                    <a:pt x="61" y="64"/>
                  </a:cubicBezTo>
                  <a:cubicBezTo>
                    <a:pt x="61" y="66"/>
                    <a:pt x="62" y="67"/>
                    <a:pt x="64" y="67"/>
                  </a:cubicBezTo>
                  <a:cubicBezTo>
                    <a:pt x="66" y="67"/>
                    <a:pt x="68" y="65"/>
                    <a:pt x="68" y="60"/>
                  </a:cubicBezTo>
                  <a:cubicBezTo>
                    <a:pt x="68" y="53"/>
                    <a:pt x="68" y="53"/>
                    <a:pt x="68" y="53"/>
                  </a:cubicBezTo>
                  <a:cubicBezTo>
                    <a:pt x="68" y="49"/>
                    <a:pt x="71" y="47"/>
                    <a:pt x="75" y="47"/>
                  </a:cubicBezTo>
                  <a:cubicBezTo>
                    <a:pt x="76" y="47"/>
                    <a:pt x="76" y="47"/>
                    <a:pt x="77" y="47"/>
                  </a:cubicBezTo>
                  <a:cubicBezTo>
                    <a:pt x="80" y="47"/>
                    <a:pt x="83" y="48"/>
                    <a:pt x="83" y="52"/>
                  </a:cubicBezTo>
                  <a:cubicBezTo>
                    <a:pt x="84" y="60"/>
                    <a:pt x="84" y="60"/>
                    <a:pt x="84" y="60"/>
                  </a:cubicBezTo>
                  <a:cubicBezTo>
                    <a:pt x="84" y="63"/>
                    <a:pt x="85" y="63"/>
                    <a:pt x="86" y="63"/>
                  </a:cubicBezTo>
                  <a:cubicBezTo>
                    <a:pt x="87" y="63"/>
                    <a:pt x="89" y="61"/>
                    <a:pt x="89" y="61"/>
                  </a:cubicBezTo>
                  <a:cubicBezTo>
                    <a:pt x="89" y="58"/>
                    <a:pt x="89" y="58"/>
                    <a:pt x="89" y="58"/>
                  </a:cubicBezTo>
                  <a:cubicBezTo>
                    <a:pt x="90" y="54"/>
                    <a:pt x="92" y="53"/>
                    <a:pt x="94" y="53"/>
                  </a:cubicBezTo>
                  <a:cubicBezTo>
                    <a:pt x="95" y="53"/>
                    <a:pt x="96" y="53"/>
                    <a:pt x="97" y="54"/>
                  </a:cubicBezTo>
                  <a:cubicBezTo>
                    <a:pt x="101" y="54"/>
                    <a:pt x="105" y="56"/>
                    <a:pt x="105" y="60"/>
                  </a:cubicBezTo>
                  <a:cubicBezTo>
                    <a:pt x="104" y="63"/>
                    <a:pt x="104" y="63"/>
                    <a:pt x="104" y="63"/>
                  </a:cubicBezTo>
                  <a:cubicBezTo>
                    <a:pt x="104" y="63"/>
                    <a:pt x="104" y="63"/>
                    <a:pt x="104" y="63"/>
                  </a:cubicBezTo>
                  <a:cubicBezTo>
                    <a:pt x="104" y="63"/>
                    <a:pt x="101" y="72"/>
                    <a:pt x="103" y="72"/>
                  </a:cubicBezTo>
                  <a:cubicBezTo>
                    <a:pt x="104" y="72"/>
                    <a:pt x="104" y="72"/>
                    <a:pt x="104" y="71"/>
                  </a:cubicBezTo>
                  <a:cubicBezTo>
                    <a:pt x="104" y="71"/>
                    <a:pt x="104" y="71"/>
                    <a:pt x="104" y="71"/>
                  </a:cubicBezTo>
                  <a:cubicBezTo>
                    <a:pt x="106" y="69"/>
                    <a:pt x="106" y="69"/>
                    <a:pt x="106" y="69"/>
                  </a:cubicBezTo>
                  <a:cubicBezTo>
                    <a:pt x="107" y="67"/>
                    <a:pt x="109" y="67"/>
                    <a:pt x="110" y="67"/>
                  </a:cubicBezTo>
                  <a:cubicBezTo>
                    <a:pt x="112" y="67"/>
                    <a:pt x="113" y="68"/>
                    <a:pt x="116" y="69"/>
                  </a:cubicBezTo>
                  <a:cubicBezTo>
                    <a:pt x="119" y="71"/>
                    <a:pt x="118" y="75"/>
                    <a:pt x="116" y="83"/>
                  </a:cubicBezTo>
                  <a:cubicBezTo>
                    <a:pt x="101" y="131"/>
                    <a:pt x="101" y="131"/>
                    <a:pt x="101" y="131"/>
                  </a:cubicBezTo>
                  <a:cubicBezTo>
                    <a:pt x="101" y="148"/>
                    <a:pt x="101" y="148"/>
                    <a:pt x="101" y="148"/>
                  </a:cubicBezTo>
                  <a:cubicBezTo>
                    <a:pt x="56" y="148"/>
                    <a:pt x="56" y="148"/>
                    <a:pt x="56" y="148"/>
                  </a:cubicBezTo>
                  <a:cubicBezTo>
                    <a:pt x="56" y="130"/>
                    <a:pt x="56" y="130"/>
                    <a:pt x="56" y="130"/>
                  </a:cubicBezTo>
                  <a:cubicBezTo>
                    <a:pt x="56" y="130"/>
                    <a:pt x="48" y="125"/>
                    <a:pt x="40" y="112"/>
                  </a:cubicBezTo>
                  <a:cubicBezTo>
                    <a:pt x="15" y="90"/>
                    <a:pt x="15" y="90"/>
                    <a:pt x="15" y="90"/>
                  </a:cubicBezTo>
                  <a:cubicBezTo>
                    <a:pt x="12" y="88"/>
                    <a:pt x="11" y="83"/>
                    <a:pt x="14" y="80"/>
                  </a:cubicBezTo>
                  <a:cubicBezTo>
                    <a:pt x="15" y="78"/>
                    <a:pt x="18" y="77"/>
                    <a:pt x="20" y="77"/>
                  </a:cubicBezTo>
                  <a:cubicBezTo>
                    <a:pt x="22" y="77"/>
                    <a:pt x="23" y="77"/>
                    <a:pt x="25" y="79"/>
                  </a:cubicBezTo>
                  <a:cubicBezTo>
                    <a:pt x="39" y="90"/>
                    <a:pt x="39" y="90"/>
                    <a:pt x="39" y="90"/>
                  </a:cubicBezTo>
                  <a:cubicBezTo>
                    <a:pt x="40" y="91"/>
                    <a:pt x="41" y="91"/>
                    <a:pt x="42" y="91"/>
                  </a:cubicBezTo>
                  <a:cubicBezTo>
                    <a:pt x="45" y="91"/>
                    <a:pt x="46" y="84"/>
                    <a:pt x="46" y="67"/>
                  </a:cubicBezTo>
                  <a:cubicBezTo>
                    <a:pt x="46" y="18"/>
                    <a:pt x="46" y="18"/>
                    <a:pt x="46" y="18"/>
                  </a:cubicBezTo>
                  <a:cubicBezTo>
                    <a:pt x="45" y="14"/>
                    <a:pt x="49" y="10"/>
                    <a:pt x="53" y="10"/>
                  </a:cubicBezTo>
                  <a:cubicBezTo>
                    <a:pt x="53" y="10"/>
                    <a:pt x="53" y="10"/>
                    <a:pt x="53" y="10"/>
                  </a:cubicBezTo>
                  <a:moveTo>
                    <a:pt x="53" y="0"/>
                  </a:moveTo>
                  <a:cubicBezTo>
                    <a:pt x="53" y="0"/>
                    <a:pt x="53" y="0"/>
                    <a:pt x="53" y="0"/>
                  </a:cubicBezTo>
                  <a:cubicBezTo>
                    <a:pt x="48" y="0"/>
                    <a:pt x="43" y="2"/>
                    <a:pt x="40" y="6"/>
                  </a:cubicBezTo>
                  <a:cubicBezTo>
                    <a:pt x="37" y="9"/>
                    <a:pt x="35" y="13"/>
                    <a:pt x="36" y="18"/>
                  </a:cubicBezTo>
                  <a:cubicBezTo>
                    <a:pt x="36" y="67"/>
                    <a:pt x="36" y="67"/>
                    <a:pt x="36" y="67"/>
                  </a:cubicBezTo>
                  <a:cubicBezTo>
                    <a:pt x="36" y="70"/>
                    <a:pt x="36" y="73"/>
                    <a:pt x="36" y="75"/>
                  </a:cubicBezTo>
                  <a:cubicBezTo>
                    <a:pt x="31" y="71"/>
                    <a:pt x="31" y="71"/>
                    <a:pt x="31" y="71"/>
                  </a:cubicBezTo>
                  <a:cubicBezTo>
                    <a:pt x="28" y="68"/>
                    <a:pt x="24" y="67"/>
                    <a:pt x="20" y="67"/>
                  </a:cubicBezTo>
                  <a:cubicBezTo>
                    <a:pt x="15" y="67"/>
                    <a:pt x="10" y="69"/>
                    <a:pt x="6" y="73"/>
                  </a:cubicBezTo>
                  <a:cubicBezTo>
                    <a:pt x="0" y="81"/>
                    <a:pt x="1" y="92"/>
                    <a:pt x="8" y="98"/>
                  </a:cubicBezTo>
                  <a:cubicBezTo>
                    <a:pt x="32" y="118"/>
                    <a:pt x="32" y="118"/>
                    <a:pt x="32" y="118"/>
                  </a:cubicBezTo>
                  <a:cubicBezTo>
                    <a:pt x="37" y="127"/>
                    <a:pt x="42" y="132"/>
                    <a:pt x="46" y="135"/>
                  </a:cubicBezTo>
                  <a:cubicBezTo>
                    <a:pt x="46" y="148"/>
                    <a:pt x="46" y="148"/>
                    <a:pt x="46" y="148"/>
                  </a:cubicBezTo>
                  <a:cubicBezTo>
                    <a:pt x="46" y="158"/>
                    <a:pt x="46" y="158"/>
                    <a:pt x="46" y="158"/>
                  </a:cubicBezTo>
                  <a:cubicBezTo>
                    <a:pt x="56" y="158"/>
                    <a:pt x="56" y="158"/>
                    <a:pt x="56" y="158"/>
                  </a:cubicBezTo>
                  <a:cubicBezTo>
                    <a:pt x="101" y="158"/>
                    <a:pt x="101" y="158"/>
                    <a:pt x="101" y="158"/>
                  </a:cubicBezTo>
                  <a:cubicBezTo>
                    <a:pt x="110" y="158"/>
                    <a:pt x="110" y="158"/>
                    <a:pt x="110" y="158"/>
                  </a:cubicBezTo>
                  <a:cubicBezTo>
                    <a:pt x="111" y="148"/>
                    <a:pt x="111" y="148"/>
                    <a:pt x="111" y="148"/>
                  </a:cubicBezTo>
                  <a:cubicBezTo>
                    <a:pt x="111" y="132"/>
                    <a:pt x="111" y="132"/>
                    <a:pt x="111" y="132"/>
                  </a:cubicBezTo>
                  <a:cubicBezTo>
                    <a:pt x="125" y="87"/>
                    <a:pt x="125" y="87"/>
                    <a:pt x="125" y="87"/>
                  </a:cubicBezTo>
                  <a:cubicBezTo>
                    <a:pt x="125" y="86"/>
                    <a:pt x="125" y="86"/>
                    <a:pt x="125" y="86"/>
                  </a:cubicBezTo>
                  <a:cubicBezTo>
                    <a:pt x="125" y="86"/>
                    <a:pt x="125" y="86"/>
                    <a:pt x="125" y="86"/>
                  </a:cubicBezTo>
                  <a:cubicBezTo>
                    <a:pt x="126" y="85"/>
                    <a:pt x="126" y="85"/>
                    <a:pt x="126" y="85"/>
                  </a:cubicBezTo>
                  <a:cubicBezTo>
                    <a:pt x="127" y="80"/>
                    <a:pt x="128" y="77"/>
                    <a:pt x="128" y="74"/>
                  </a:cubicBezTo>
                  <a:cubicBezTo>
                    <a:pt x="128" y="66"/>
                    <a:pt x="124" y="62"/>
                    <a:pt x="121" y="61"/>
                  </a:cubicBezTo>
                  <a:cubicBezTo>
                    <a:pt x="119" y="59"/>
                    <a:pt x="117" y="58"/>
                    <a:pt x="115" y="57"/>
                  </a:cubicBezTo>
                  <a:cubicBezTo>
                    <a:pt x="114" y="52"/>
                    <a:pt x="109" y="46"/>
                    <a:pt x="99" y="44"/>
                  </a:cubicBezTo>
                  <a:cubicBezTo>
                    <a:pt x="97" y="43"/>
                    <a:pt x="96" y="43"/>
                    <a:pt x="94" y="43"/>
                  </a:cubicBezTo>
                  <a:cubicBezTo>
                    <a:pt x="93" y="43"/>
                    <a:pt x="92" y="43"/>
                    <a:pt x="91" y="44"/>
                  </a:cubicBezTo>
                  <a:cubicBezTo>
                    <a:pt x="88" y="40"/>
                    <a:pt x="84" y="37"/>
                    <a:pt x="77" y="37"/>
                  </a:cubicBezTo>
                  <a:cubicBezTo>
                    <a:pt x="76" y="37"/>
                    <a:pt x="75" y="37"/>
                    <a:pt x="75" y="37"/>
                  </a:cubicBezTo>
                  <a:cubicBezTo>
                    <a:pt x="73" y="37"/>
                    <a:pt x="72" y="37"/>
                    <a:pt x="71" y="38"/>
                  </a:cubicBezTo>
                  <a:cubicBezTo>
                    <a:pt x="71" y="28"/>
                    <a:pt x="71" y="19"/>
                    <a:pt x="71" y="17"/>
                  </a:cubicBezTo>
                  <a:cubicBezTo>
                    <a:pt x="71" y="17"/>
                    <a:pt x="71" y="17"/>
                    <a:pt x="71" y="17"/>
                  </a:cubicBezTo>
                  <a:cubicBezTo>
                    <a:pt x="71" y="17"/>
                    <a:pt x="71" y="17"/>
                    <a:pt x="71" y="17"/>
                  </a:cubicBezTo>
                  <a:cubicBezTo>
                    <a:pt x="71" y="7"/>
                    <a:pt x="63" y="0"/>
                    <a:pt x="5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2" name="Freeform 151"/>
            <p:cNvSpPr>
              <a:spLocks noEditPoints="1"/>
            </p:cNvSpPr>
            <p:nvPr/>
          </p:nvSpPr>
          <p:spPr bwMode="auto">
            <a:xfrm>
              <a:off x="4140" y="1864"/>
              <a:ext cx="247" cy="247"/>
            </a:xfrm>
            <a:custGeom>
              <a:avLst/>
              <a:gdLst>
                <a:gd name="T0" fmla="*/ 147 w 174"/>
                <a:gd name="T1" fmla="*/ 25 h 174"/>
                <a:gd name="T2" fmla="*/ 147 w 174"/>
                <a:gd name="T3" fmla="*/ 97 h 174"/>
                <a:gd name="T4" fmla="*/ 110 w 174"/>
                <a:gd name="T5" fmla="*/ 77 h 174"/>
                <a:gd name="T6" fmla="*/ 110 w 174"/>
                <a:gd name="T7" fmla="*/ 102 h 174"/>
                <a:gd name="T8" fmla="*/ 57 w 174"/>
                <a:gd name="T9" fmla="*/ 77 h 174"/>
                <a:gd name="T10" fmla="*/ 57 w 174"/>
                <a:gd name="T11" fmla="*/ 104 h 174"/>
                <a:gd name="T12" fmla="*/ 0 w 174"/>
                <a:gd name="T13" fmla="*/ 77 h 174"/>
                <a:gd name="T14" fmla="*/ 0 w 174"/>
                <a:gd name="T15" fmla="*/ 174 h 174"/>
                <a:gd name="T16" fmla="*/ 174 w 174"/>
                <a:gd name="T17" fmla="*/ 174 h 174"/>
                <a:gd name="T18" fmla="*/ 174 w 174"/>
                <a:gd name="T19" fmla="*/ 25 h 174"/>
                <a:gd name="T20" fmla="*/ 147 w 174"/>
                <a:gd name="T21" fmla="*/ 25 h 174"/>
                <a:gd name="T22" fmla="*/ 138 w 174"/>
                <a:gd name="T23" fmla="*/ 10 h 174"/>
                <a:gd name="T24" fmla="*/ 152 w 174"/>
                <a:gd name="T25" fmla="*/ 15 h 174"/>
                <a:gd name="T26" fmla="*/ 156 w 174"/>
                <a:gd name="T27" fmla="*/ 18 h 174"/>
                <a:gd name="T28" fmla="*/ 157 w 174"/>
                <a:gd name="T29" fmla="*/ 19 h 174"/>
                <a:gd name="T30" fmla="*/ 157 w 174"/>
                <a:gd name="T31" fmla="*/ 19 h 174"/>
                <a:gd name="T32" fmla="*/ 157 w 174"/>
                <a:gd name="T33" fmla="*/ 19 h 174"/>
                <a:gd name="T34" fmla="*/ 157 w 174"/>
                <a:gd name="T35" fmla="*/ 19 h 174"/>
                <a:gd name="T36" fmla="*/ 157 w 174"/>
                <a:gd name="T37" fmla="*/ 19 h 174"/>
                <a:gd name="T38" fmla="*/ 158 w 174"/>
                <a:gd name="T39" fmla="*/ 19 h 174"/>
                <a:gd name="T40" fmla="*/ 165 w 174"/>
                <a:gd name="T41" fmla="*/ 13 h 174"/>
                <a:gd name="T42" fmla="*/ 165 w 174"/>
                <a:gd name="T43" fmla="*/ 13 h 174"/>
                <a:gd name="T44" fmla="*/ 158 w 174"/>
                <a:gd name="T45" fmla="*/ 6 h 174"/>
                <a:gd name="T46" fmla="*/ 138 w 174"/>
                <a:gd name="T47" fmla="*/ 0 h 174"/>
                <a:gd name="T48" fmla="*/ 111 w 174"/>
                <a:gd name="T49" fmla="*/ 13 h 174"/>
                <a:gd name="T50" fmla="*/ 118 w 174"/>
                <a:gd name="T51" fmla="*/ 20 h 174"/>
                <a:gd name="T52" fmla="*/ 138 w 174"/>
                <a:gd name="T53" fmla="*/ 10 h 174"/>
                <a:gd name="T54" fmla="*/ 64 w 174"/>
                <a:gd name="T55" fmla="*/ 34 h 174"/>
                <a:gd name="T56" fmla="*/ 83 w 174"/>
                <a:gd name="T57" fmla="*/ 41 h 174"/>
                <a:gd name="T58" fmla="*/ 83 w 174"/>
                <a:gd name="T59" fmla="*/ 41 h 174"/>
                <a:gd name="T60" fmla="*/ 110 w 174"/>
                <a:gd name="T61" fmla="*/ 28 h 174"/>
                <a:gd name="T62" fmla="*/ 103 w 174"/>
                <a:gd name="T63" fmla="*/ 21 h 174"/>
                <a:gd name="T64" fmla="*/ 83 w 174"/>
                <a:gd name="T65" fmla="*/ 31 h 174"/>
                <a:gd name="T66" fmla="*/ 69 w 174"/>
                <a:gd name="T67" fmla="*/ 26 h 174"/>
                <a:gd name="T68" fmla="*/ 66 w 174"/>
                <a:gd name="T69" fmla="*/ 22 h 174"/>
                <a:gd name="T70" fmla="*/ 65 w 174"/>
                <a:gd name="T71" fmla="*/ 21 h 174"/>
                <a:gd name="T72" fmla="*/ 64 w 174"/>
                <a:gd name="T73" fmla="*/ 21 h 174"/>
                <a:gd name="T74" fmla="*/ 64 w 174"/>
                <a:gd name="T75" fmla="*/ 21 h 174"/>
                <a:gd name="T76" fmla="*/ 56 w 174"/>
                <a:gd name="T77" fmla="*/ 27 h 174"/>
                <a:gd name="T78" fmla="*/ 64 w 174"/>
                <a:gd name="T79" fmla="*/ 34 h 174"/>
                <a:gd name="T80" fmla="*/ 64 w 174"/>
                <a:gd name="T81" fmla="*/ 21 h 174"/>
                <a:gd name="T82" fmla="*/ 63 w 174"/>
                <a:gd name="T83" fmla="*/ 22 h 174"/>
                <a:gd name="T84" fmla="*/ 64 w 174"/>
                <a:gd name="T85" fmla="*/ 21 h 174"/>
                <a:gd name="T86" fmla="*/ 64 w 174"/>
                <a:gd name="T87" fmla="*/ 21 h 174"/>
                <a:gd name="T88" fmla="*/ 30 w 174"/>
                <a:gd name="T89" fmla="*/ 10 h 174"/>
                <a:gd name="T90" fmla="*/ 44 w 174"/>
                <a:gd name="T91" fmla="*/ 15 h 174"/>
                <a:gd name="T92" fmla="*/ 48 w 174"/>
                <a:gd name="T93" fmla="*/ 18 h 174"/>
                <a:gd name="T94" fmla="*/ 49 w 174"/>
                <a:gd name="T95" fmla="*/ 19 h 174"/>
                <a:gd name="T96" fmla="*/ 49 w 174"/>
                <a:gd name="T97" fmla="*/ 19 h 174"/>
                <a:gd name="T98" fmla="*/ 49 w 174"/>
                <a:gd name="T99" fmla="*/ 19 h 174"/>
                <a:gd name="T100" fmla="*/ 57 w 174"/>
                <a:gd name="T101" fmla="*/ 13 h 174"/>
                <a:gd name="T102" fmla="*/ 57 w 174"/>
                <a:gd name="T103" fmla="*/ 13 h 174"/>
                <a:gd name="T104" fmla="*/ 50 w 174"/>
                <a:gd name="T105" fmla="*/ 6 h 174"/>
                <a:gd name="T106" fmla="*/ 30 w 174"/>
                <a:gd name="T107" fmla="*/ 0 h 174"/>
                <a:gd name="T108" fmla="*/ 3 w 174"/>
                <a:gd name="T109" fmla="*/ 13 h 174"/>
                <a:gd name="T110" fmla="*/ 10 w 174"/>
                <a:gd name="T111" fmla="*/ 20 h 174"/>
                <a:gd name="T112" fmla="*/ 30 w 174"/>
                <a:gd name="T113" fmla="*/ 10 h 174"/>
                <a:gd name="T114" fmla="*/ 50 w 174"/>
                <a:gd name="T115" fmla="*/ 19 h 174"/>
                <a:gd name="T116" fmla="*/ 49 w 174"/>
                <a:gd name="T117" fmla="*/ 19 h 174"/>
                <a:gd name="T118" fmla="*/ 49 w 174"/>
                <a:gd name="T119" fmla="*/ 19 h 174"/>
                <a:gd name="T120" fmla="*/ 50 w 174"/>
                <a:gd name="T121" fmla="*/ 1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4" h="174">
                  <a:moveTo>
                    <a:pt x="147" y="25"/>
                  </a:moveTo>
                  <a:cubicBezTo>
                    <a:pt x="147" y="97"/>
                    <a:pt x="147" y="97"/>
                    <a:pt x="147" y="97"/>
                  </a:cubicBezTo>
                  <a:cubicBezTo>
                    <a:pt x="110" y="77"/>
                    <a:pt x="110" y="77"/>
                    <a:pt x="110" y="77"/>
                  </a:cubicBezTo>
                  <a:cubicBezTo>
                    <a:pt x="110" y="102"/>
                    <a:pt x="110" y="102"/>
                    <a:pt x="110" y="102"/>
                  </a:cubicBezTo>
                  <a:cubicBezTo>
                    <a:pt x="57" y="77"/>
                    <a:pt x="57" y="77"/>
                    <a:pt x="57" y="77"/>
                  </a:cubicBezTo>
                  <a:cubicBezTo>
                    <a:pt x="57" y="104"/>
                    <a:pt x="57" y="104"/>
                    <a:pt x="57" y="104"/>
                  </a:cubicBezTo>
                  <a:cubicBezTo>
                    <a:pt x="0" y="77"/>
                    <a:pt x="0" y="77"/>
                    <a:pt x="0" y="77"/>
                  </a:cubicBezTo>
                  <a:cubicBezTo>
                    <a:pt x="0" y="174"/>
                    <a:pt x="0" y="174"/>
                    <a:pt x="0" y="174"/>
                  </a:cubicBezTo>
                  <a:cubicBezTo>
                    <a:pt x="174" y="174"/>
                    <a:pt x="174" y="174"/>
                    <a:pt x="174" y="174"/>
                  </a:cubicBezTo>
                  <a:cubicBezTo>
                    <a:pt x="174" y="25"/>
                    <a:pt x="174" y="25"/>
                    <a:pt x="174" y="25"/>
                  </a:cubicBezTo>
                  <a:lnTo>
                    <a:pt x="147" y="25"/>
                  </a:lnTo>
                  <a:close/>
                  <a:moveTo>
                    <a:pt x="138" y="10"/>
                  </a:moveTo>
                  <a:cubicBezTo>
                    <a:pt x="144" y="10"/>
                    <a:pt x="148" y="12"/>
                    <a:pt x="152" y="15"/>
                  </a:cubicBezTo>
                  <a:cubicBezTo>
                    <a:pt x="154" y="16"/>
                    <a:pt x="155" y="17"/>
                    <a:pt x="156" y="18"/>
                  </a:cubicBezTo>
                  <a:cubicBezTo>
                    <a:pt x="156" y="18"/>
                    <a:pt x="157" y="19"/>
                    <a:pt x="157" y="19"/>
                  </a:cubicBezTo>
                  <a:cubicBezTo>
                    <a:pt x="157" y="19"/>
                    <a:pt x="157" y="19"/>
                    <a:pt x="157" y="19"/>
                  </a:cubicBezTo>
                  <a:cubicBezTo>
                    <a:pt x="157" y="19"/>
                    <a:pt x="157" y="19"/>
                    <a:pt x="157" y="19"/>
                  </a:cubicBezTo>
                  <a:cubicBezTo>
                    <a:pt x="157" y="19"/>
                    <a:pt x="157" y="19"/>
                    <a:pt x="157" y="19"/>
                  </a:cubicBezTo>
                  <a:cubicBezTo>
                    <a:pt x="157" y="19"/>
                    <a:pt x="157" y="19"/>
                    <a:pt x="157" y="19"/>
                  </a:cubicBezTo>
                  <a:cubicBezTo>
                    <a:pt x="158" y="19"/>
                    <a:pt x="158" y="19"/>
                    <a:pt x="158" y="19"/>
                  </a:cubicBezTo>
                  <a:cubicBezTo>
                    <a:pt x="165" y="13"/>
                    <a:pt x="165" y="13"/>
                    <a:pt x="165" y="13"/>
                  </a:cubicBezTo>
                  <a:cubicBezTo>
                    <a:pt x="165" y="13"/>
                    <a:pt x="165" y="13"/>
                    <a:pt x="165" y="13"/>
                  </a:cubicBezTo>
                  <a:cubicBezTo>
                    <a:pt x="165" y="13"/>
                    <a:pt x="162" y="10"/>
                    <a:pt x="158" y="6"/>
                  </a:cubicBezTo>
                  <a:cubicBezTo>
                    <a:pt x="153" y="3"/>
                    <a:pt x="147" y="0"/>
                    <a:pt x="138" y="0"/>
                  </a:cubicBezTo>
                  <a:cubicBezTo>
                    <a:pt x="130" y="0"/>
                    <a:pt x="120" y="3"/>
                    <a:pt x="111" y="13"/>
                  </a:cubicBezTo>
                  <a:cubicBezTo>
                    <a:pt x="118" y="20"/>
                    <a:pt x="118" y="20"/>
                    <a:pt x="118" y="20"/>
                  </a:cubicBezTo>
                  <a:cubicBezTo>
                    <a:pt x="126" y="12"/>
                    <a:pt x="133" y="10"/>
                    <a:pt x="138" y="10"/>
                  </a:cubicBezTo>
                  <a:close/>
                  <a:moveTo>
                    <a:pt x="64" y="34"/>
                  </a:moveTo>
                  <a:cubicBezTo>
                    <a:pt x="68" y="37"/>
                    <a:pt x="75" y="41"/>
                    <a:pt x="83" y="41"/>
                  </a:cubicBezTo>
                  <a:cubicBezTo>
                    <a:pt x="83" y="41"/>
                    <a:pt x="83" y="41"/>
                    <a:pt x="83" y="41"/>
                  </a:cubicBezTo>
                  <a:cubicBezTo>
                    <a:pt x="92" y="41"/>
                    <a:pt x="101" y="37"/>
                    <a:pt x="110" y="28"/>
                  </a:cubicBezTo>
                  <a:cubicBezTo>
                    <a:pt x="103" y="21"/>
                    <a:pt x="103" y="21"/>
                    <a:pt x="103" y="21"/>
                  </a:cubicBezTo>
                  <a:cubicBezTo>
                    <a:pt x="95" y="29"/>
                    <a:pt x="89" y="31"/>
                    <a:pt x="83" y="31"/>
                  </a:cubicBezTo>
                  <a:cubicBezTo>
                    <a:pt x="78" y="31"/>
                    <a:pt x="73" y="28"/>
                    <a:pt x="69" y="26"/>
                  </a:cubicBezTo>
                  <a:cubicBezTo>
                    <a:pt x="68" y="25"/>
                    <a:pt x="66" y="23"/>
                    <a:pt x="66" y="22"/>
                  </a:cubicBezTo>
                  <a:cubicBezTo>
                    <a:pt x="65" y="22"/>
                    <a:pt x="65" y="22"/>
                    <a:pt x="65" y="21"/>
                  </a:cubicBezTo>
                  <a:cubicBezTo>
                    <a:pt x="64" y="21"/>
                    <a:pt x="64" y="21"/>
                    <a:pt x="64" y="21"/>
                  </a:cubicBezTo>
                  <a:cubicBezTo>
                    <a:pt x="64" y="21"/>
                    <a:pt x="64" y="21"/>
                    <a:pt x="64" y="21"/>
                  </a:cubicBezTo>
                  <a:cubicBezTo>
                    <a:pt x="56" y="27"/>
                    <a:pt x="56" y="27"/>
                    <a:pt x="56" y="27"/>
                  </a:cubicBezTo>
                  <a:cubicBezTo>
                    <a:pt x="57" y="27"/>
                    <a:pt x="59" y="31"/>
                    <a:pt x="64" y="34"/>
                  </a:cubicBezTo>
                  <a:close/>
                  <a:moveTo>
                    <a:pt x="64" y="21"/>
                  </a:moveTo>
                  <a:cubicBezTo>
                    <a:pt x="63" y="22"/>
                    <a:pt x="63" y="22"/>
                    <a:pt x="63" y="22"/>
                  </a:cubicBezTo>
                  <a:cubicBezTo>
                    <a:pt x="64" y="21"/>
                    <a:pt x="64" y="21"/>
                    <a:pt x="64" y="21"/>
                  </a:cubicBezTo>
                  <a:cubicBezTo>
                    <a:pt x="64" y="21"/>
                    <a:pt x="64" y="21"/>
                    <a:pt x="64" y="21"/>
                  </a:cubicBezTo>
                  <a:close/>
                  <a:moveTo>
                    <a:pt x="30" y="10"/>
                  </a:moveTo>
                  <a:cubicBezTo>
                    <a:pt x="36" y="10"/>
                    <a:pt x="40" y="12"/>
                    <a:pt x="44" y="15"/>
                  </a:cubicBezTo>
                  <a:cubicBezTo>
                    <a:pt x="46" y="16"/>
                    <a:pt x="47" y="17"/>
                    <a:pt x="48" y="18"/>
                  </a:cubicBezTo>
                  <a:cubicBezTo>
                    <a:pt x="48" y="18"/>
                    <a:pt x="49" y="19"/>
                    <a:pt x="49" y="19"/>
                  </a:cubicBezTo>
                  <a:cubicBezTo>
                    <a:pt x="49" y="19"/>
                    <a:pt x="49" y="19"/>
                    <a:pt x="49" y="19"/>
                  </a:cubicBezTo>
                  <a:cubicBezTo>
                    <a:pt x="49" y="19"/>
                    <a:pt x="49" y="19"/>
                    <a:pt x="49" y="19"/>
                  </a:cubicBezTo>
                  <a:cubicBezTo>
                    <a:pt x="57" y="13"/>
                    <a:pt x="57" y="13"/>
                    <a:pt x="57" y="13"/>
                  </a:cubicBezTo>
                  <a:cubicBezTo>
                    <a:pt x="57" y="13"/>
                    <a:pt x="57" y="13"/>
                    <a:pt x="57" y="13"/>
                  </a:cubicBezTo>
                  <a:cubicBezTo>
                    <a:pt x="57" y="13"/>
                    <a:pt x="54" y="10"/>
                    <a:pt x="50" y="6"/>
                  </a:cubicBezTo>
                  <a:cubicBezTo>
                    <a:pt x="45" y="3"/>
                    <a:pt x="39" y="0"/>
                    <a:pt x="30" y="0"/>
                  </a:cubicBezTo>
                  <a:cubicBezTo>
                    <a:pt x="22" y="0"/>
                    <a:pt x="12" y="3"/>
                    <a:pt x="3" y="13"/>
                  </a:cubicBezTo>
                  <a:cubicBezTo>
                    <a:pt x="10" y="20"/>
                    <a:pt x="10" y="20"/>
                    <a:pt x="10" y="20"/>
                  </a:cubicBezTo>
                  <a:cubicBezTo>
                    <a:pt x="18" y="12"/>
                    <a:pt x="25" y="10"/>
                    <a:pt x="30" y="10"/>
                  </a:cubicBezTo>
                  <a:close/>
                  <a:moveTo>
                    <a:pt x="50" y="19"/>
                  </a:moveTo>
                  <a:cubicBezTo>
                    <a:pt x="49" y="19"/>
                    <a:pt x="49" y="19"/>
                    <a:pt x="49" y="19"/>
                  </a:cubicBezTo>
                  <a:cubicBezTo>
                    <a:pt x="49" y="19"/>
                    <a:pt x="49" y="19"/>
                    <a:pt x="49" y="19"/>
                  </a:cubicBezTo>
                  <a:lnTo>
                    <a:pt x="50"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3" name="Freeform 152"/>
            <p:cNvSpPr>
              <a:spLocks noEditPoints="1"/>
            </p:cNvSpPr>
            <p:nvPr/>
          </p:nvSpPr>
          <p:spPr bwMode="auto">
            <a:xfrm>
              <a:off x="4578" y="1881"/>
              <a:ext cx="224" cy="225"/>
            </a:xfrm>
            <a:custGeom>
              <a:avLst/>
              <a:gdLst>
                <a:gd name="T0" fmla="*/ 79 w 158"/>
                <a:gd name="T1" fmla="*/ 0 h 158"/>
                <a:gd name="T2" fmla="*/ 0 w 158"/>
                <a:gd name="T3" fmla="*/ 79 h 158"/>
                <a:gd name="T4" fmla="*/ 79 w 158"/>
                <a:gd name="T5" fmla="*/ 158 h 158"/>
                <a:gd name="T6" fmla="*/ 158 w 158"/>
                <a:gd name="T7" fmla="*/ 79 h 158"/>
                <a:gd name="T8" fmla="*/ 79 w 158"/>
                <a:gd name="T9" fmla="*/ 0 h 158"/>
                <a:gd name="T10" fmla="*/ 75 w 158"/>
                <a:gd name="T11" fmla="*/ 15 h 158"/>
                <a:gd name="T12" fmla="*/ 85 w 158"/>
                <a:gd name="T13" fmla="*/ 15 h 158"/>
                <a:gd name="T14" fmla="*/ 85 w 158"/>
                <a:gd name="T15" fmla="*/ 35 h 158"/>
                <a:gd name="T16" fmla="*/ 75 w 158"/>
                <a:gd name="T17" fmla="*/ 35 h 158"/>
                <a:gd name="T18" fmla="*/ 75 w 158"/>
                <a:gd name="T19" fmla="*/ 15 h 158"/>
                <a:gd name="T20" fmla="*/ 45 w 158"/>
                <a:gd name="T21" fmla="*/ 52 h 158"/>
                <a:gd name="T22" fmla="*/ 31 w 158"/>
                <a:gd name="T23" fmla="*/ 38 h 158"/>
                <a:gd name="T24" fmla="*/ 38 w 158"/>
                <a:gd name="T25" fmla="*/ 31 h 158"/>
                <a:gd name="T26" fmla="*/ 52 w 158"/>
                <a:gd name="T27" fmla="*/ 45 h 158"/>
                <a:gd name="T28" fmla="*/ 45 w 158"/>
                <a:gd name="T29" fmla="*/ 52 h 158"/>
                <a:gd name="T30" fmla="*/ 50 w 158"/>
                <a:gd name="T31" fmla="*/ 22 h 158"/>
                <a:gd name="T32" fmla="*/ 59 w 158"/>
                <a:gd name="T33" fmla="*/ 18 h 158"/>
                <a:gd name="T34" fmla="*/ 68 w 158"/>
                <a:gd name="T35" fmla="*/ 36 h 158"/>
                <a:gd name="T36" fmla="*/ 59 w 158"/>
                <a:gd name="T37" fmla="*/ 40 h 158"/>
                <a:gd name="T38" fmla="*/ 50 w 158"/>
                <a:gd name="T39" fmla="*/ 22 h 158"/>
                <a:gd name="T40" fmla="*/ 80 w 158"/>
                <a:gd name="T41" fmla="*/ 136 h 158"/>
                <a:gd name="T42" fmla="*/ 65 w 158"/>
                <a:gd name="T43" fmla="*/ 121 h 158"/>
                <a:gd name="T44" fmla="*/ 75 w 158"/>
                <a:gd name="T45" fmla="*/ 106 h 158"/>
                <a:gd name="T46" fmla="*/ 75 w 158"/>
                <a:gd name="T47" fmla="*/ 61 h 158"/>
                <a:gd name="T48" fmla="*/ 85 w 158"/>
                <a:gd name="T49" fmla="*/ 61 h 158"/>
                <a:gd name="T50" fmla="*/ 85 w 158"/>
                <a:gd name="T51" fmla="*/ 106 h 158"/>
                <a:gd name="T52" fmla="*/ 96 w 158"/>
                <a:gd name="T53" fmla="*/ 121 h 158"/>
                <a:gd name="T54" fmla="*/ 80 w 158"/>
                <a:gd name="T55" fmla="*/ 136 h 158"/>
                <a:gd name="T56" fmla="*/ 92 w 158"/>
                <a:gd name="T57" fmla="*/ 36 h 158"/>
                <a:gd name="T58" fmla="*/ 100 w 158"/>
                <a:gd name="T59" fmla="*/ 18 h 158"/>
                <a:gd name="T60" fmla="*/ 110 w 158"/>
                <a:gd name="T61" fmla="*/ 22 h 158"/>
                <a:gd name="T62" fmla="*/ 101 w 158"/>
                <a:gd name="T63" fmla="*/ 40 h 158"/>
                <a:gd name="T64" fmla="*/ 92 w 158"/>
                <a:gd name="T65" fmla="*/ 36 h 158"/>
                <a:gd name="T66" fmla="*/ 114 w 158"/>
                <a:gd name="T67" fmla="*/ 52 h 158"/>
                <a:gd name="T68" fmla="*/ 107 w 158"/>
                <a:gd name="T69" fmla="*/ 45 h 158"/>
                <a:gd name="T70" fmla="*/ 121 w 158"/>
                <a:gd name="T71" fmla="*/ 31 h 158"/>
                <a:gd name="T72" fmla="*/ 128 w 158"/>
                <a:gd name="T73" fmla="*/ 38 h 158"/>
                <a:gd name="T74" fmla="*/ 114 w 158"/>
                <a:gd name="T75" fmla="*/ 5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8" h="158">
                  <a:moveTo>
                    <a:pt x="79" y="0"/>
                  </a:moveTo>
                  <a:cubicBezTo>
                    <a:pt x="35" y="0"/>
                    <a:pt x="0" y="35"/>
                    <a:pt x="0" y="79"/>
                  </a:cubicBezTo>
                  <a:cubicBezTo>
                    <a:pt x="0" y="123"/>
                    <a:pt x="35" y="158"/>
                    <a:pt x="79" y="158"/>
                  </a:cubicBezTo>
                  <a:cubicBezTo>
                    <a:pt x="123" y="158"/>
                    <a:pt x="158" y="123"/>
                    <a:pt x="158" y="79"/>
                  </a:cubicBezTo>
                  <a:cubicBezTo>
                    <a:pt x="158" y="35"/>
                    <a:pt x="123" y="0"/>
                    <a:pt x="79" y="0"/>
                  </a:cubicBezTo>
                  <a:close/>
                  <a:moveTo>
                    <a:pt x="75" y="15"/>
                  </a:moveTo>
                  <a:cubicBezTo>
                    <a:pt x="85" y="15"/>
                    <a:pt x="85" y="15"/>
                    <a:pt x="85" y="15"/>
                  </a:cubicBezTo>
                  <a:cubicBezTo>
                    <a:pt x="85" y="35"/>
                    <a:pt x="85" y="35"/>
                    <a:pt x="85" y="35"/>
                  </a:cubicBezTo>
                  <a:cubicBezTo>
                    <a:pt x="75" y="35"/>
                    <a:pt x="75" y="35"/>
                    <a:pt x="75" y="35"/>
                  </a:cubicBezTo>
                  <a:lnTo>
                    <a:pt x="75" y="15"/>
                  </a:lnTo>
                  <a:close/>
                  <a:moveTo>
                    <a:pt x="45" y="52"/>
                  </a:moveTo>
                  <a:cubicBezTo>
                    <a:pt x="31" y="38"/>
                    <a:pt x="31" y="38"/>
                    <a:pt x="31" y="38"/>
                  </a:cubicBezTo>
                  <a:cubicBezTo>
                    <a:pt x="38" y="31"/>
                    <a:pt x="38" y="31"/>
                    <a:pt x="38" y="31"/>
                  </a:cubicBezTo>
                  <a:cubicBezTo>
                    <a:pt x="52" y="45"/>
                    <a:pt x="52" y="45"/>
                    <a:pt x="52" y="45"/>
                  </a:cubicBezTo>
                  <a:lnTo>
                    <a:pt x="45" y="52"/>
                  </a:lnTo>
                  <a:close/>
                  <a:moveTo>
                    <a:pt x="50" y="22"/>
                  </a:moveTo>
                  <a:cubicBezTo>
                    <a:pt x="59" y="18"/>
                    <a:pt x="59" y="18"/>
                    <a:pt x="59" y="18"/>
                  </a:cubicBezTo>
                  <a:cubicBezTo>
                    <a:pt x="68" y="36"/>
                    <a:pt x="68" y="36"/>
                    <a:pt x="68" y="36"/>
                  </a:cubicBezTo>
                  <a:cubicBezTo>
                    <a:pt x="59" y="40"/>
                    <a:pt x="59" y="40"/>
                    <a:pt x="59" y="40"/>
                  </a:cubicBezTo>
                  <a:lnTo>
                    <a:pt x="50" y="22"/>
                  </a:lnTo>
                  <a:close/>
                  <a:moveTo>
                    <a:pt x="80" y="136"/>
                  </a:moveTo>
                  <a:cubicBezTo>
                    <a:pt x="72" y="136"/>
                    <a:pt x="65" y="129"/>
                    <a:pt x="65" y="121"/>
                  </a:cubicBezTo>
                  <a:cubicBezTo>
                    <a:pt x="65" y="114"/>
                    <a:pt x="69" y="108"/>
                    <a:pt x="75" y="106"/>
                  </a:cubicBezTo>
                  <a:cubicBezTo>
                    <a:pt x="75" y="61"/>
                    <a:pt x="75" y="61"/>
                    <a:pt x="75" y="61"/>
                  </a:cubicBezTo>
                  <a:cubicBezTo>
                    <a:pt x="85" y="61"/>
                    <a:pt x="85" y="61"/>
                    <a:pt x="85" y="61"/>
                  </a:cubicBezTo>
                  <a:cubicBezTo>
                    <a:pt x="85" y="106"/>
                    <a:pt x="85" y="106"/>
                    <a:pt x="85" y="106"/>
                  </a:cubicBezTo>
                  <a:cubicBezTo>
                    <a:pt x="91" y="108"/>
                    <a:pt x="96" y="114"/>
                    <a:pt x="96" y="121"/>
                  </a:cubicBezTo>
                  <a:cubicBezTo>
                    <a:pt x="96" y="129"/>
                    <a:pt x="89" y="136"/>
                    <a:pt x="80" y="136"/>
                  </a:cubicBezTo>
                  <a:close/>
                  <a:moveTo>
                    <a:pt x="92" y="36"/>
                  </a:moveTo>
                  <a:cubicBezTo>
                    <a:pt x="100" y="18"/>
                    <a:pt x="100" y="18"/>
                    <a:pt x="100" y="18"/>
                  </a:cubicBezTo>
                  <a:cubicBezTo>
                    <a:pt x="110" y="22"/>
                    <a:pt x="110" y="22"/>
                    <a:pt x="110" y="22"/>
                  </a:cubicBezTo>
                  <a:cubicBezTo>
                    <a:pt x="101" y="40"/>
                    <a:pt x="101" y="40"/>
                    <a:pt x="101" y="40"/>
                  </a:cubicBezTo>
                  <a:lnTo>
                    <a:pt x="92" y="36"/>
                  </a:lnTo>
                  <a:close/>
                  <a:moveTo>
                    <a:pt x="114" y="52"/>
                  </a:moveTo>
                  <a:cubicBezTo>
                    <a:pt x="107" y="45"/>
                    <a:pt x="107" y="45"/>
                    <a:pt x="107" y="45"/>
                  </a:cubicBezTo>
                  <a:cubicBezTo>
                    <a:pt x="121" y="31"/>
                    <a:pt x="121" y="31"/>
                    <a:pt x="121" y="31"/>
                  </a:cubicBezTo>
                  <a:cubicBezTo>
                    <a:pt x="128" y="38"/>
                    <a:pt x="128" y="38"/>
                    <a:pt x="128" y="38"/>
                  </a:cubicBezTo>
                  <a:lnTo>
                    <a:pt x="114"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4" name="Freeform 153"/>
            <p:cNvSpPr>
              <a:spLocks noEditPoints="1"/>
            </p:cNvSpPr>
            <p:nvPr/>
          </p:nvSpPr>
          <p:spPr bwMode="auto">
            <a:xfrm>
              <a:off x="4959" y="1853"/>
              <a:ext cx="255" cy="281"/>
            </a:xfrm>
            <a:custGeom>
              <a:avLst/>
              <a:gdLst>
                <a:gd name="T0" fmla="*/ 4 w 179"/>
                <a:gd name="T1" fmla="*/ 40 h 198"/>
                <a:gd name="T2" fmla="*/ 2 w 179"/>
                <a:gd name="T3" fmla="*/ 43 h 198"/>
                <a:gd name="T4" fmla="*/ 0 w 179"/>
                <a:gd name="T5" fmla="*/ 49 h 198"/>
                <a:gd name="T6" fmla="*/ 3 w 179"/>
                <a:gd name="T7" fmla="*/ 56 h 198"/>
                <a:gd name="T8" fmla="*/ 14 w 179"/>
                <a:gd name="T9" fmla="*/ 66 h 198"/>
                <a:gd name="T10" fmla="*/ 63 w 179"/>
                <a:gd name="T11" fmla="*/ 100 h 198"/>
                <a:gd name="T12" fmla="*/ 63 w 179"/>
                <a:gd name="T13" fmla="*/ 73 h 198"/>
                <a:gd name="T14" fmla="*/ 4 w 179"/>
                <a:gd name="T15" fmla="*/ 40 h 198"/>
                <a:gd name="T16" fmla="*/ 146 w 179"/>
                <a:gd name="T17" fmla="*/ 146 h 198"/>
                <a:gd name="T18" fmla="*/ 146 w 179"/>
                <a:gd name="T19" fmla="*/ 146 h 198"/>
                <a:gd name="T20" fmla="*/ 156 w 179"/>
                <a:gd name="T21" fmla="*/ 149 h 198"/>
                <a:gd name="T22" fmla="*/ 166 w 179"/>
                <a:gd name="T23" fmla="*/ 147 h 198"/>
                <a:gd name="T24" fmla="*/ 177 w 179"/>
                <a:gd name="T25" fmla="*/ 133 h 198"/>
                <a:gd name="T26" fmla="*/ 172 w 179"/>
                <a:gd name="T27" fmla="*/ 110 h 198"/>
                <a:gd name="T28" fmla="*/ 172 w 179"/>
                <a:gd name="T29" fmla="*/ 109 h 198"/>
                <a:gd name="T30" fmla="*/ 153 w 179"/>
                <a:gd name="T31" fmla="*/ 95 h 198"/>
                <a:gd name="T32" fmla="*/ 132 w 179"/>
                <a:gd name="T33" fmla="*/ 100 h 198"/>
                <a:gd name="T34" fmla="*/ 121 w 179"/>
                <a:gd name="T35" fmla="*/ 104 h 198"/>
                <a:gd name="T36" fmla="*/ 113 w 179"/>
                <a:gd name="T37" fmla="*/ 103 h 198"/>
                <a:gd name="T38" fmla="*/ 102 w 179"/>
                <a:gd name="T39" fmla="*/ 97 h 198"/>
                <a:gd name="T40" fmla="*/ 103 w 179"/>
                <a:gd name="T41" fmla="*/ 118 h 198"/>
                <a:gd name="T42" fmla="*/ 146 w 179"/>
                <a:gd name="T43" fmla="*/ 146 h 198"/>
                <a:gd name="T44" fmla="*/ 153 w 179"/>
                <a:gd name="T45" fmla="*/ 110 h 198"/>
                <a:gd name="T46" fmla="*/ 159 w 179"/>
                <a:gd name="T47" fmla="*/ 137 h 198"/>
                <a:gd name="T48" fmla="*/ 126 w 179"/>
                <a:gd name="T49" fmla="*/ 117 h 198"/>
                <a:gd name="T50" fmla="*/ 153 w 179"/>
                <a:gd name="T51" fmla="*/ 110 h 198"/>
                <a:gd name="T52" fmla="*/ 74 w 179"/>
                <a:gd name="T53" fmla="*/ 126 h 198"/>
                <a:gd name="T54" fmla="*/ 71 w 179"/>
                <a:gd name="T55" fmla="*/ 134 h 198"/>
                <a:gd name="T56" fmla="*/ 62 w 179"/>
                <a:gd name="T57" fmla="*/ 141 h 198"/>
                <a:gd name="T58" fmla="*/ 48 w 179"/>
                <a:gd name="T59" fmla="*/ 157 h 198"/>
                <a:gd name="T60" fmla="*/ 52 w 179"/>
                <a:gd name="T61" fmla="*/ 181 h 198"/>
                <a:gd name="T62" fmla="*/ 69 w 179"/>
                <a:gd name="T63" fmla="*/ 197 h 198"/>
                <a:gd name="T64" fmla="*/ 87 w 179"/>
                <a:gd name="T65" fmla="*/ 193 h 198"/>
                <a:gd name="T66" fmla="*/ 94 w 179"/>
                <a:gd name="T67" fmla="*/ 186 h 198"/>
                <a:gd name="T68" fmla="*/ 95 w 179"/>
                <a:gd name="T69" fmla="*/ 176 h 198"/>
                <a:gd name="T70" fmla="*/ 95 w 179"/>
                <a:gd name="T71" fmla="*/ 176 h 198"/>
                <a:gd name="T72" fmla="*/ 92 w 179"/>
                <a:gd name="T73" fmla="*/ 120 h 198"/>
                <a:gd name="T74" fmla="*/ 91 w 179"/>
                <a:gd name="T75" fmla="*/ 116 h 198"/>
                <a:gd name="T76" fmla="*/ 94 w 179"/>
                <a:gd name="T77" fmla="*/ 113 h 198"/>
                <a:gd name="T78" fmla="*/ 95 w 179"/>
                <a:gd name="T79" fmla="*/ 113 h 198"/>
                <a:gd name="T80" fmla="*/ 95 w 179"/>
                <a:gd name="T81" fmla="*/ 113 h 198"/>
                <a:gd name="T82" fmla="*/ 95 w 179"/>
                <a:gd name="T83" fmla="*/ 113 h 198"/>
                <a:gd name="T84" fmla="*/ 94 w 179"/>
                <a:gd name="T85" fmla="*/ 58 h 198"/>
                <a:gd name="T86" fmla="*/ 90 w 179"/>
                <a:gd name="T87" fmla="*/ 22 h 198"/>
                <a:gd name="T88" fmla="*/ 86 w 179"/>
                <a:gd name="T89" fmla="*/ 6 h 198"/>
                <a:gd name="T90" fmla="*/ 81 w 179"/>
                <a:gd name="T91" fmla="*/ 1 h 198"/>
                <a:gd name="T92" fmla="*/ 75 w 179"/>
                <a:gd name="T93" fmla="*/ 0 h 198"/>
                <a:gd name="T94" fmla="*/ 71 w 179"/>
                <a:gd name="T95" fmla="*/ 0 h 198"/>
                <a:gd name="T96" fmla="*/ 74 w 179"/>
                <a:gd name="T97" fmla="*/ 107 h 198"/>
                <a:gd name="T98" fmla="*/ 74 w 179"/>
                <a:gd name="T99" fmla="*/ 126 h 198"/>
                <a:gd name="T100" fmla="*/ 80 w 179"/>
                <a:gd name="T101" fmla="*/ 144 h 198"/>
                <a:gd name="T102" fmla="*/ 82 w 179"/>
                <a:gd name="T103" fmla="*/ 182 h 198"/>
                <a:gd name="T104" fmla="*/ 62 w 179"/>
                <a:gd name="T105" fmla="*/ 164 h 198"/>
                <a:gd name="T106" fmla="*/ 80 w 179"/>
                <a:gd name="T107" fmla="*/ 14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9" h="198">
                  <a:moveTo>
                    <a:pt x="4" y="40"/>
                  </a:moveTo>
                  <a:cubicBezTo>
                    <a:pt x="2" y="43"/>
                    <a:pt x="2" y="43"/>
                    <a:pt x="2" y="43"/>
                  </a:cubicBezTo>
                  <a:cubicBezTo>
                    <a:pt x="1" y="44"/>
                    <a:pt x="0" y="46"/>
                    <a:pt x="0" y="49"/>
                  </a:cubicBezTo>
                  <a:cubicBezTo>
                    <a:pt x="0" y="51"/>
                    <a:pt x="1" y="53"/>
                    <a:pt x="3" y="56"/>
                  </a:cubicBezTo>
                  <a:cubicBezTo>
                    <a:pt x="5" y="59"/>
                    <a:pt x="8" y="63"/>
                    <a:pt x="14" y="66"/>
                  </a:cubicBezTo>
                  <a:cubicBezTo>
                    <a:pt x="63" y="100"/>
                    <a:pt x="63" y="100"/>
                    <a:pt x="63" y="100"/>
                  </a:cubicBezTo>
                  <a:cubicBezTo>
                    <a:pt x="63" y="73"/>
                    <a:pt x="63" y="73"/>
                    <a:pt x="63" y="73"/>
                  </a:cubicBezTo>
                  <a:lnTo>
                    <a:pt x="4" y="40"/>
                  </a:lnTo>
                  <a:close/>
                  <a:moveTo>
                    <a:pt x="146" y="146"/>
                  </a:moveTo>
                  <a:cubicBezTo>
                    <a:pt x="146" y="146"/>
                    <a:pt x="146" y="146"/>
                    <a:pt x="146" y="146"/>
                  </a:cubicBezTo>
                  <a:cubicBezTo>
                    <a:pt x="150" y="148"/>
                    <a:pt x="153" y="149"/>
                    <a:pt x="156" y="149"/>
                  </a:cubicBezTo>
                  <a:cubicBezTo>
                    <a:pt x="160" y="150"/>
                    <a:pt x="163" y="149"/>
                    <a:pt x="166" y="147"/>
                  </a:cubicBezTo>
                  <a:cubicBezTo>
                    <a:pt x="171" y="144"/>
                    <a:pt x="176" y="139"/>
                    <a:pt x="177" y="133"/>
                  </a:cubicBezTo>
                  <a:cubicBezTo>
                    <a:pt x="179" y="126"/>
                    <a:pt x="177" y="118"/>
                    <a:pt x="172" y="110"/>
                  </a:cubicBezTo>
                  <a:cubicBezTo>
                    <a:pt x="172" y="110"/>
                    <a:pt x="172" y="110"/>
                    <a:pt x="172" y="109"/>
                  </a:cubicBezTo>
                  <a:cubicBezTo>
                    <a:pt x="167" y="101"/>
                    <a:pt x="160" y="96"/>
                    <a:pt x="153" y="95"/>
                  </a:cubicBezTo>
                  <a:cubicBezTo>
                    <a:pt x="145" y="94"/>
                    <a:pt x="138" y="97"/>
                    <a:pt x="132" y="100"/>
                  </a:cubicBezTo>
                  <a:cubicBezTo>
                    <a:pt x="127" y="102"/>
                    <a:pt x="124" y="104"/>
                    <a:pt x="121" y="104"/>
                  </a:cubicBezTo>
                  <a:cubicBezTo>
                    <a:pt x="118" y="105"/>
                    <a:pt x="116" y="105"/>
                    <a:pt x="113" y="103"/>
                  </a:cubicBezTo>
                  <a:cubicBezTo>
                    <a:pt x="102" y="97"/>
                    <a:pt x="102" y="97"/>
                    <a:pt x="102" y="97"/>
                  </a:cubicBezTo>
                  <a:cubicBezTo>
                    <a:pt x="103" y="118"/>
                    <a:pt x="103" y="118"/>
                    <a:pt x="103" y="118"/>
                  </a:cubicBezTo>
                  <a:lnTo>
                    <a:pt x="146" y="146"/>
                  </a:lnTo>
                  <a:close/>
                  <a:moveTo>
                    <a:pt x="153" y="110"/>
                  </a:moveTo>
                  <a:cubicBezTo>
                    <a:pt x="162" y="116"/>
                    <a:pt x="165" y="128"/>
                    <a:pt x="159" y="137"/>
                  </a:cubicBezTo>
                  <a:cubicBezTo>
                    <a:pt x="126" y="117"/>
                    <a:pt x="126" y="117"/>
                    <a:pt x="126" y="117"/>
                  </a:cubicBezTo>
                  <a:cubicBezTo>
                    <a:pt x="132" y="108"/>
                    <a:pt x="144" y="105"/>
                    <a:pt x="153" y="110"/>
                  </a:cubicBezTo>
                  <a:close/>
                  <a:moveTo>
                    <a:pt x="74" y="126"/>
                  </a:moveTo>
                  <a:cubicBezTo>
                    <a:pt x="74" y="130"/>
                    <a:pt x="73" y="132"/>
                    <a:pt x="71" y="134"/>
                  </a:cubicBezTo>
                  <a:cubicBezTo>
                    <a:pt x="70" y="136"/>
                    <a:pt x="67" y="138"/>
                    <a:pt x="62" y="141"/>
                  </a:cubicBezTo>
                  <a:cubicBezTo>
                    <a:pt x="57" y="145"/>
                    <a:pt x="51" y="150"/>
                    <a:pt x="48" y="157"/>
                  </a:cubicBezTo>
                  <a:cubicBezTo>
                    <a:pt x="46" y="164"/>
                    <a:pt x="46" y="172"/>
                    <a:pt x="52" y="181"/>
                  </a:cubicBezTo>
                  <a:cubicBezTo>
                    <a:pt x="57" y="190"/>
                    <a:pt x="63" y="195"/>
                    <a:pt x="69" y="197"/>
                  </a:cubicBezTo>
                  <a:cubicBezTo>
                    <a:pt x="76" y="198"/>
                    <a:pt x="82" y="196"/>
                    <a:pt x="87" y="193"/>
                  </a:cubicBezTo>
                  <a:cubicBezTo>
                    <a:pt x="90" y="192"/>
                    <a:pt x="93" y="189"/>
                    <a:pt x="94" y="186"/>
                  </a:cubicBezTo>
                  <a:cubicBezTo>
                    <a:pt x="95" y="183"/>
                    <a:pt x="96" y="180"/>
                    <a:pt x="95" y="176"/>
                  </a:cubicBezTo>
                  <a:cubicBezTo>
                    <a:pt x="95" y="176"/>
                    <a:pt x="95" y="176"/>
                    <a:pt x="95" y="176"/>
                  </a:cubicBezTo>
                  <a:cubicBezTo>
                    <a:pt x="92" y="120"/>
                    <a:pt x="92" y="120"/>
                    <a:pt x="92" y="120"/>
                  </a:cubicBezTo>
                  <a:cubicBezTo>
                    <a:pt x="91" y="116"/>
                    <a:pt x="91" y="116"/>
                    <a:pt x="91" y="116"/>
                  </a:cubicBezTo>
                  <a:cubicBezTo>
                    <a:pt x="91" y="115"/>
                    <a:pt x="93" y="113"/>
                    <a:pt x="94" y="113"/>
                  </a:cubicBezTo>
                  <a:cubicBezTo>
                    <a:pt x="94" y="113"/>
                    <a:pt x="95" y="113"/>
                    <a:pt x="95" y="113"/>
                  </a:cubicBezTo>
                  <a:cubicBezTo>
                    <a:pt x="95" y="113"/>
                    <a:pt x="95" y="113"/>
                    <a:pt x="95" y="113"/>
                  </a:cubicBezTo>
                  <a:cubicBezTo>
                    <a:pt x="95" y="113"/>
                    <a:pt x="95" y="113"/>
                    <a:pt x="95" y="113"/>
                  </a:cubicBezTo>
                  <a:cubicBezTo>
                    <a:pt x="94" y="58"/>
                    <a:pt x="94" y="58"/>
                    <a:pt x="94" y="58"/>
                  </a:cubicBezTo>
                  <a:cubicBezTo>
                    <a:pt x="90" y="22"/>
                    <a:pt x="90" y="22"/>
                    <a:pt x="90" y="22"/>
                  </a:cubicBezTo>
                  <a:cubicBezTo>
                    <a:pt x="89" y="15"/>
                    <a:pt x="88" y="10"/>
                    <a:pt x="86" y="6"/>
                  </a:cubicBezTo>
                  <a:cubicBezTo>
                    <a:pt x="85" y="4"/>
                    <a:pt x="83" y="2"/>
                    <a:pt x="81" y="1"/>
                  </a:cubicBezTo>
                  <a:cubicBezTo>
                    <a:pt x="79" y="0"/>
                    <a:pt x="77" y="0"/>
                    <a:pt x="75" y="0"/>
                  </a:cubicBezTo>
                  <a:cubicBezTo>
                    <a:pt x="71" y="0"/>
                    <a:pt x="71" y="0"/>
                    <a:pt x="71" y="0"/>
                  </a:cubicBezTo>
                  <a:cubicBezTo>
                    <a:pt x="74" y="107"/>
                    <a:pt x="74" y="107"/>
                    <a:pt x="74" y="107"/>
                  </a:cubicBezTo>
                  <a:lnTo>
                    <a:pt x="74" y="126"/>
                  </a:lnTo>
                  <a:close/>
                  <a:moveTo>
                    <a:pt x="80" y="144"/>
                  </a:moveTo>
                  <a:cubicBezTo>
                    <a:pt x="82" y="182"/>
                    <a:pt x="82" y="182"/>
                    <a:pt x="82" y="182"/>
                  </a:cubicBezTo>
                  <a:cubicBezTo>
                    <a:pt x="71" y="183"/>
                    <a:pt x="62" y="174"/>
                    <a:pt x="62" y="164"/>
                  </a:cubicBezTo>
                  <a:cubicBezTo>
                    <a:pt x="61" y="153"/>
                    <a:pt x="70" y="144"/>
                    <a:pt x="80"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5" name="Freeform 154"/>
            <p:cNvSpPr>
              <a:spLocks noEditPoints="1"/>
            </p:cNvSpPr>
            <p:nvPr/>
          </p:nvSpPr>
          <p:spPr bwMode="auto">
            <a:xfrm>
              <a:off x="535" y="2233"/>
              <a:ext cx="247" cy="248"/>
            </a:xfrm>
            <a:custGeom>
              <a:avLst/>
              <a:gdLst>
                <a:gd name="T0" fmla="*/ 87 w 174"/>
                <a:gd name="T1" fmla="*/ 0 h 174"/>
                <a:gd name="T2" fmla="*/ 174 w 174"/>
                <a:gd name="T3" fmla="*/ 87 h 174"/>
                <a:gd name="T4" fmla="*/ 87 w 174"/>
                <a:gd name="T5" fmla="*/ 174 h 174"/>
                <a:gd name="T6" fmla="*/ 0 w 174"/>
                <a:gd name="T7" fmla="*/ 87 h 174"/>
                <a:gd name="T8" fmla="*/ 87 w 174"/>
                <a:gd name="T9" fmla="*/ 0 h 174"/>
                <a:gd name="T10" fmla="*/ 87 w 174"/>
                <a:gd name="T11" fmla="*/ 46 h 174"/>
                <a:gd name="T12" fmla="*/ 46 w 174"/>
                <a:gd name="T13" fmla="*/ 87 h 174"/>
                <a:gd name="T14" fmla="*/ 87 w 174"/>
                <a:gd name="T15" fmla="*/ 128 h 174"/>
                <a:gd name="T16" fmla="*/ 128 w 174"/>
                <a:gd name="T17" fmla="*/ 87 h 174"/>
                <a:gd name="T18" fmla="*/ 87 w 174"/>
                <a:gd name="T19" fmla="*/ 4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4" h="174">
                  <a:moveTo>
                    <a:pt x="87" y="0"/>
                  </a:moveTo>
                  <a:cubicBezTo>
                    <a:pt x="135" y="0"/>
                    <a:pt x="174" y="39"/>
                    <a:pt x="174" y="87"/>
                  </a:cubicBezTo>
                  <a:cubicBezTo>
                    <a:pt x="174" y="135"/>
                    <a:pt x="135" y="174"/>
                    <a:pt x="87" y="174"/>
                  </a:cubicBezTo>
                  <a:cubicBezTo>
                    <a:pt x="39" y="174"/>
                    <a:pt x="0" y="135"/>
                    <a:pt x="0" y="87"/>
                  </a:cubicBezTo>
                  <a:cubicBezTo>
                    <a:pt x="0" y="39"/>
                    <a:pt x="39" y="0"/>
                    <a:pt x="87" y="0"/>
                  </a:cubicBezTo>
                  <a:moveTo>
                    <a:pt x="87" y="46"/>
                  </a:moveTo>
                  <a:cubicBezTo>
                    <a:pt x="64" y="46"/>
                    <a:pt x="46" y="64"/>
                    <a:pt x="46" y="87"/>
                  </a:cubicBezTo>
                  <a:cubicBezTo>
                    <a:pt x="46" y="110"/>
                    <a:pt x="64" y="128"/>
                    <a:pt x="87" y="128"/>
                  </a:cubicBezTo>
                  <a:cubicBezTo>
                    <a:pt x="110" y="128"/>
                    <a:pt x="128" y="110"/>
                    <a:pt x="128" y="87"/>
                  </a:cubicBezTo>
                  <a:cubicBezTo>
                    <a:pt x="128" y="64"/>
                    <a:pt x="110" y="46"/>
                    <a:pt x="87"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6" name="Freeform 155"/>
            <p:cNvSpPr>
              <a:spLocks noEditPoints="1"/>
            </p:cNvSpPr>
            <p:nvPr/>
          </p:nvSpPr>
          <p:spPr bwMode="auto">
            <a:xfrm>
              <a:off x="618" y="2316"/>
              <a:ext cx="82" cy="82"/>
            </a:xfrm>
            <a:custGeom>
              <a:avLst/>
              <a:gdLst>
                <a:gd name="T0" fmla="*/ 29 w 58"/>
                <a:gd name="T1" fmla="*/ 0 h 58"/>
                <a:gd name="T2" fmla="*/ 0 w 58"/>
                <a:gd name="T3" fmla="*/ 29 h 58"/>
                <a:gd name="T4" fmla="*/ 29 w 58"/>
                <a:gd name="T5" fmla="*/ 58 h 58"/>
                <a:gd name="T6" fmla="*/ 58 w 58"/>
                <a:gd name="T7" fmla="*/ 29 h 58"/>
                <a:gd name="T8" fmla="*/ 29 w 58"/>
                <a:gd name="T9" fmla="*/ 0 h 58"/>
                <a:gd name="T10" fmla="*/ 29 w 58"/>
                <a:gd name="T11" fmla="*/ 39 h 58"/>
                <a:gd name="T12" fmla="*/ 19 w 58"/>
                <a:gd name="T13" fmla="*/ 29 h 58"/>
                <a:gd name="T14" fmla="*/ 29 w 58"/>
                <a:gd name="T15" fmla="*/ 19 h 58"/>
                <a:gd name="T16" fmla="*/ 39 w 58"/>
                <a:gd name="T17" fmla="*/ 29 h 58"/>
                <a:gd name="T18" fmla="*/ 29 w 58"/>
                <a:gd name="T19" fmla="*/ 3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8">
                  <a:moveTo>
                    <a:pt x="29" y="0"/>
                  </a:moveTo>
                  <a:cubicBezTo>
                    <a:pt x="13" y="0"/>
                    <a:pt x="0" y="13"/>
                    <a:pt x="0" y="29"/>
                  </a:cubicBezTo>
                  <a:cubicBezTo>
                    <a:pt x="0" y="45"/>
                    <a:pt x="13" y="58"/>
                    <a:pt x="29" y="58"/>
                  </a:cubicBezTo>
                  <a:cubicBezTo>
                    <a:pt x="45" y="58"/>
                    <a:pt x="58" y="45"/>
                    <a:pt x="58" y="29"/>
                  </a:cubicBezTo>
                  <a:cubicBezTo>
                    <a:pt x="58" y="13"/>
                    <a:pt x="45" y="0"/>
                    <a:pt x="29" y="0"/>
                  </a:cubicBezTo>
                  <a:close/>
                  <a:moveTo>
                    <a:pt x="29" y="39"/>
                  </a:moveTo>
                  <a:cubicBezTo>
                    <a:pt x="23" y="39"/>
                    <a:pt x="19" y="35"/>
                    <a:pt x="19" y="29"/>
                  </a:cubicBezTo>
                  <a:cubicBezTo>
                    <a:pt x="19" y="23"/>
                    <a:pt x="23" y="19"/>
                    <a:pt x="29" y="19"/>
                  </a:cubicBezTo>
                  <a:cubicBezTo>
                    <a:pt x="35" y="19"/>
                    <a:pt x="39" y="23"/>
                    <a:pt x="39" y="29"/>
                  </a:cubicBezTo>
                  <a:cubicBezTo>
                    <a:pt x="39" y="35"/>
                    <a:pt x="35" y="39"/>
                    <a:pt x="29"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7" name="Freeform 156"/>
            <p:cNvSpPr>
              <a:spLocks noEditPoints="1"/>
            </p:cNvSpPr>
            <p:nvPr/>
          </p:nvSpPr>
          <p:spPr bwMode="auto">
            <a:xfrm>
              <a:off x="977" y="2235"/>
              <a:ext cx="204" cy="233"/>
            </a:xfrm>
            <a:custGeom>
              <a:avLst/>
              <a:gdLst>
                <a:gd name="T0" fmla="*/ 102 w 204"/>
                <a:gd name="T1" fmla="*/ 0 h 233"/>
                <a:gd name="T2" fmla="*/ 8 w 204"/>
                <a:gd name="T3" fmla="*/ 54 h 233"/>
                <a:gd name="T4" fmla="*/ 102 w 204"/>
                <a:gd name="T5" fmla="*/ 109 h 233"/>
                <a:gd name="T6" fmla="*/ 196 w 204"/>
                <a:gd name="T7" fmla="*/ 55 h 233"/>
                <a:gd name="T8" fmla="*/ 102 w 204"/>
                <a:gd name="T9" fmla="*/ 0 h 233"/>
                <a:gd name="T10" fmla="*/ 0 w 204"/>
                <a:gd name="T11" fmla="*/ 178 h 233"/>
                <a:gd name="T12" fmla="*/ 93 w 204"/>
                <a:gd name="T13" fmla="*/ 233 h 233"/>
                <a:gd name="T14" fmla="*/ 93 w 204"/>
                <a:gd name="T15" fmla="*/ 124 h 233"/>
                <a:gd name="T16" fmla="*/ 0 w 204"/>
                <a:gd name="T17" fmla="*/ 70 h 233"/>
                <a:gd name="T18" fmla="*/ 0 w 204"/>
                <a:gd name="T19" fmla="*/ 178 h 233"/>
                <a:gd name="T20" fmla="*/ 110 w 204"/>
                <a:gd name="T21" fmla="*/ 125 h 233"/>
                <a:gd name="T22" fmla="*/ 110 w 204"/>
                <a:gd name="T23" fmla="*/ 233 h 233"/>
                <a:gd name="T24" fmla="*/ 204 w 204"/>
                <a:gd name="T25" fmla="*/ 178 h 233"/>
                <a:gd name="T26" fmla="*/ 204 w 204"/>
                <a:gd name="T27" fmla="*/ 70 h 233"/>
                <a:gd name="T28" fmla="*/ 110 w 204"/>
                <a:gd name="T29" fmla="*/ 125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4" h="233">
                  <a:moveTo>
                    <a:pt x="102" y="0"/>
                  </a:moveTo>
                  <a:lnTo>
                    <a:pt x="8" y="54"/>
                  </a:lnTo>
                  <a:lnTo>
                    <a:pt x="102" y="109"/>
                  </a:lnTo>
                  <a:lnTo>
                    <a:pt x="196" y="55"/>
                  </a:lnTo>
                  <a:lnTo>
                    <a:pt x="102" y="0"/>
                  </a:lnTo>
                  <a:close/>
                  <a:moveTo>
                    <a:pt x="0" y="178"/>
                  </a:moveTo>
                  <a:lnTo>
                    <a:pt x="93" y="233"/>
                  </a:lnTo>
                  <a:lnTo>
                    <a:pt x="93" y="124"/>
                  </a:lnTo>
                  <a:lnTo>
                    <a:pt x="0" y="70"/>
                  </a:lnTo>
                  <a:lnTo>
                    <a:pt x="0" y="178"/>
                  </a:lnTo>
                  <a:close/>
                  <a:moveTo>
                    <a:pt x="110" y="125"/>
                  </a:moveTo>
                  <a:lnTo>
                    <a:pt x="110" y="233"/>
                  </a:lnTo>
                  <a:lnTo>
                    <a:pt x="204" y="178"/>
                  </a:lnTo>
                  <a:lnTo>
                    <a:pt x="204" y="70"/>
                  </a:lnTo>
                  <a:lnTo>
                    <a:pt x="110" y="1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8" name="Freeform 157"/>
            <p:cNvSpPr>
              <a:spLocks noEditPoints="1"/>
            </p:cNvSpPr>
            <p:nvPr/>
          </p:nvSpPr>
          <p:spPr bwMode="auto">
            <a:xfrm>
              <a:off x="1367" y="2243"/>
              <a:ext cx="209" cy="239"/>
            </a:xfrm>
            <a:custGeom>
              <a:avLst/>
              <a:gdLst>
                <a:gd name="T0" fmla="*/ 0 w 147"/>
                <a:gd name="T1" fmla="*/ 10 h 168"/>
                <a:gd name="T2" fmla="*/ 0 w 147"/>
                <a:gd name="T3" fmla="*/ 158 h 168"/>
                <a:gd name="T4" fmla="*/ 10 w 147"/>
                <a:gd name="T5" fmla="*/ 168 h 168"/>
                <a:gd name="T6" fmla="*/ 22 w 147"/>
                <a:gd name="T7" fmla="*/ 168 h 168"/>
                <a:gd name="T8" fmla="*/ 22 w 147"/>
                <a:gd name="T9" fmla="*/ 0 h 168"/>
                <a:gd name="T10" fmla="*/ 10 w 147"/>
                <a:gd name="T11" fmla="*/ 0 h 168"/>
                <a:gd name="T12" fmla="*/ 0 w 147"/>
                <a:gd name="T13" fmla="*/ 10 h 168"/>
                <a:gd name="T14" fmla="*/ 34 w 147"/>
                <a:gd name="T15" fmla="*/ 0 h 168"/>
                <a:gd name="T16" fmla="*/ 34 w 147"/>
                <a:gd name="T17" fmla="*/ 168 h 168"/>
                <a:gd name="T18" fmla="*/ 147 w 147"/>
                <a:gd name="T19" fmla="*/ 168 h 168"/>
                <a:gd name="T20" fmla="*/ 147 w 147"/>
                <a:gd name="T21" fmla="*/ 0 h 168"/>
                <a:gd name="T22" fmla="*/ 34 w 147"/>
                <a:gd name="T23" fmla="*/ 0 h 168"/>
                <a:gd name="T24" fmla="*/ 134 w 147"/>
                <a:gd name="T25" fmla="*/ 124 h 168"/>
                <a:gd name="T26" fmla="*/ 47 w 147"/>
                <a:gd name="T27" fmla="*/ 124 h 168"/>
                <a:gd name="T28" fmla="*/ 47 w 147"/>
                <a:gd name="T29" fmla="*/ 111 h 168"/>
                <a:gd name="T30" fmla="*/ 58 w 147"/>
                <a:gd name="T31" fmla="*/ 104 h 168"/>
                <a:gd name="T32" fmla="*/ 71 w 147"/>
                <a:gd name="T33" fmla="*/ 99 h 168"/>
                <a:gd name="T34" fmla="*/ 75 w 147"/>
                <a:gd name="T35" fmla="*/ 98 h 168"/>
                <a:gd name="T36" fmla="*/ 79 w 147"/>
                <a:gd name="T37" fmla="*/ 92 h 168"/>
                <a:gd name="T38" fmla="*/ 80 w 147"/>
                <a:gd name="T39" fmla="*/ 91 h 168"/>
                <a:gd name="T40" fmla="*/ 78 w 147"/>
                <a:gd name="T41" fmla="*/ 87 h 168"/>
                <a:gd name="T42" fmla="*/ 77 w 147"/>
                <a:gd name="T43" fmla="*/ 80 h 168"/>
                <a:gd name="T44" fmla="*/ 76 w 147"/>
                <a:gd name="T45" fmla="*/ 80 h 168"/>
                <a:gd name="T46" fmla="*/ 73 w 147"/>
                <a:gd name="T47" fmla="*/ 70 h 168"/>
                <a:gd name="T48" fmla="*/ 74 w 147"/>
                <a:gd name="T49" fmla="*/ 66 h 168"/>
                <a:gd name="T50" fmla="*/ 81 w 147"/>
                <a:gd name="T51" fmla="*/ 46 h 168"/>
                <a:gd name="T52" fmla="*/ 99 w 147"/>
                <a:gd name="T53" fmla="*/ 46 h 168"/>
                <a:gd name="T54" fmla="*/ 101 w 147"/>
                <a:gd name="T55" fmla="*/ 48 h 168"/>
                <a:gd name="T56" fmla="*/ 104 w 147"/>
                <a:gd name="T57" fmla="*/ 48 h 168"/>
                <a:gd name="T58" fmla="*/ 106 w 147"/>
                <a:gd name="T59" fmla="*/ 52 h 168"/>
                <a:gd name="T60" fmla="*/ 107 w 147"/>
                <a:gd name="T61" fmla="*/ 58 h 168"/>
                <a:gd name="T62" fmla="*/ 106 w 147"/>
                <a:gd name="T63" fmla="*/ 66 h 168"/>
                <a:gd name="T64" fmla="*/ 107 w 147"/>
                <a:gd name="T65" fmla="*/ 69 h 168"/>
                <a:gd name="T66" fmla="*/ 107 w 147"/>
                <a:gd name="T67" fmla="*/ 75 h 168"/>
                <a:gd name="T68" fmla="*/ 106 w 147"/>
                <a:gd name="T69" fmla="*/ 79 h 168"/>
                <a:gd name="T70" fmla="*/ 103 w 147"/>
                <a:gd name="T71" fmla="*/ 81 h 168"/>
                <a:gd name="T72" fmla="*/ 103 w 147"/>
                <a:gd name="T73" fmla="*/ 86 h 168"/>
                <a:gd name="T74" fmla="*/ 100 w 147"/>
                <a:gd name="T75" fmla="*/ 91 h 168"/>
                <a:gd name="T76" fmla="*/ 103 w 147"/>
                <a:gd name="T77" fmla="*/ 92 h 168"/>
                <a:gd name="T78" fmla="*/ 106 w 147"/>
                <a:gd name="T79" fmla="*/ 98 h 168"/>
                <a:gd name="T80" fmla="*/ 110 w 147"/>
                <a:gd name="T81" fmla="*/ 99 h 168"/>
                <a:gd name="T82" fmla="*/ 124 w 147"/>
                <a:gd name="T83" fmla="*/ 104 h 168"/>
                <a:gd name="T84" fmla="*/ 134 w 147"/>
                <a:gd name="T85" fmla="*/ 111 h 168"/>
                <a:gd name="T86" fmla="*/ 134 w 147"/>
                <a:gd name="T87" fmla="*/ 1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7" h="168">
                  <a:moveTo>
                    <a:pt x="0" y="10"/>
                  </a:moveTo>
                  <a:cubicBezTo>
                    <a:pt x="0" y="158"/>
                    <a:pt x="0" y="158"/>
                    <a:pt x="0" y="158"/>
                  </a:cubicBezTo>
                  <a:cubicBezTo>
                    <a:pt x="0" y="164"/>
                    <a:pt x="4" y="168"/>
                    <a:pt x="10" y="168"/>
                  </a:cubicBezTo>
                  <a:cubicBezTo>
                    <a:pt x="22" y="168"/>
                    <a:pt x="22" y="168"/>
                    <a:pt x="22" y="168"/>
                  </a:cubicBezTo>
                  <a:cubicBezTo>
                    <a:pt x="22" y="0"/>
                    <a:pt x="22" y="0"/>
                    <a:pt x="22" y="0"/>
                  </a:cubicBezTo>
                  <a:cubicBezTo>
                    <a:pt x="10" y="0"/>
                    <a:pt x="10" y="0"/>
                    <a:pt x="10" y="0"/>
                  </a:cubicBezTo>
                  <a:cubicBezTo>
                    <a:pt x="4" y="0"/>
                    <a:pt x="0" y="4"/>
                    <a:pt x="0" y="10"/>
                  </a:cubicBezTo>
                  <a:close/>
                  <a:moveTo>
                    <a:pt x="34" y="0"/>
                  </a:moveTo>
                  <a:cubicBezTo>
                    <a:pt x="34" y="168"/>
                    <a:pt x="34" y="168"/>
                    <a:pt x="34" y="168"/>
                  </a:cubicBezTo>
                  <a:cubicBezTo>
                    <a:pt x="147" y="168"/>
                    <a:pt x="147" y="168"/>
                    <a:pt x="147" y="168"/>
                  </a:cubicBezTo>
                  <a:cubicBezTo>
                    <a:pt x="147" y="0"/>
                    <a:pt x="147" y="0"/>
                    <a:pt x="147" y="0"/>
                  </a:cubicBezTo>
                  <a:lnTo>
                    <a:pt x="34" y="0"/>
                  </a:lnTo>
                  <a:close/>
                  <a:moveTo>
                    <a:pt x="134" y="124"/>
                  </a:moveTo>
                  <a:cubicBezTo>
                    <a:pt x="47" y="124"/>
                    <a:pt x="47" y="124"/>
                    <a:pt x="47" y="124"/>
                  </a:cubicBezTo>
                  <a:cubicBezTo>
                    <a:pt x="47" y="120"/>
                    <a:pt x="47" y="114"/>
                    <a:pt x="47" y="111"/>
                  </a:cubicBezTo>
                  <a:cubicBezTo>
                    <a:pt x="49" y="107"/>
                    <a:pt x="54" y="106"/>
                    <a:pt x="58" y="104"/>
                  </a:cubicBezTo>
                  <a:cubicBezTo>
                    <a:pt x="62" y="103"/>
                    <a:pt x="67" y="100"/>
                    <a:pt x="71" y="99"/>
                  </a:cubicBezTo>
                  <a:cubicBezTo>
                    <a:pt x="72" y="98"/>
                    <a:pt x="74" y="98"/>
                    <a:pt x="75" y="98"/>
                  </a:cubicBezTo>
                  <a:cubicBezTo>
                    <a:pt x="76" y="97"/>
                    <a:pt x="78" y="93"/>
                    <a:pt x="79" y="92"/>
                  </a:cubicBezTo>
                  <a:cubicBezTo>
                    <a:pt x="80" y="91"/>
                    <a:pt x="80" y="91"/>
                    <a:pt x="80" y="91"/>
                  </a:cubicBezTo>
                  <a:cubicBezTo>
                    <a:pt x="80" y="89"/>
                    <a:pt x="79" y="89"/>
                    <a:pt x="78" y="87"/>
                  </a:cubicBezTo>
                  <a:cubicBezTo>
                    <a:pt x="78" y="85"/>
                    <a:pt x="78" y="82"/>
                    <a:pt x="77" y="80"/>
                  </a:cubicBezTo>
                  <a:cubicBezTo>
                    <a:pt x="77" y="80"/>
                    <a:pt x="76" y="80"/>
                    <a:pt x="76" y="80"/>
                  </a:cubicBezTo>
                  <a:cubicBezTo>
                    <a:pt x="73" y="78"/>
                    <a:pt x="73" y="72"/>
                    <a:pt x="73" y="70"/>
                  </a:cubicBezTo>
                  <a:cubicBezTo>
                    <a:pt x="73" y="69"/>
                    <a:pt x="74" y="68"/>
                    <a:pt x="74" y="66"/>
                  </a:cubicBezTo>
                  <a:cubicBezTo>
                    <a:pt x="71" y="54"/>
                    <a:pt x="75" y="48"/>
                    <a:pt x="81" y="46"/>
                  </a:cubicBezTo>
                  <a:cubicBezTo>
                    <a:pt x="85" y="45"/>
                    <a:pt x="92" y="42"/>
                    <a:pt x="99" y="46"/>
                  </a:cubicBezTo>
                  <a:cubicBezTo>
                    <a:pt x="101" y="48"/>
                    <a:pt x="101" y="48"/>
                    <a:pt x="101" y="48"/>
                  </a:cubicBezTo>
                  <a:cubicBezTo>
                    <a:pt x="104" y="48"/>
                    <a:pt x="104" y="48"/>
                    <a:pt x="104" y="48"/>
                  </a:cubicBezTo>
                  <a:cubicBezTo>
                    <a:pt x="105" y="49"/>
                    <a:pt x="106" y="52"/>
                    <a:pt x="106" y="52"/>
                  </a:cubicBezTo>
                  <a:cubicBezTo>
                    <a:pt x="107" y="54"/>
                    <a:pt x="107" y="55"/>
                    <a:pt x="107" y="58"/>
                  </a:cubicBezTo>
                  <a:cubicBezTo>
                    <a:pt x="107" y="59"/>
                    <a:pt x="106" y="64"/>
                    <a:pt x="106" y="66"/>
                  </a:cubicBezTo>
                  <a:cubicBezTo>
                    <a:pt x="106" y="67"/>
                    <a:pt x="107" y="67"/>
                    <a:pt x="107" y="69"/>
                  </a:cubicBezTo>
                  <a:cubicBezTo>
                    <a:pt x="108" y="71"/>
                    <a:pt x="108" y="73"/>
                    <a:pt x="107" y="75"/>
                  </a:cubicBezTo>
                  <a:cubicBezTo>
                    <a:pt x="107" y="76"/>
                    <a:pt x="107" y="78"/>
                    <a:pt x="106" y="79"/>
                  </a:cubicBezTo>
                  <a:cubicBezTo>
                    <a:pt x="105" y="80"/>
                    <a:pt x="104" y="80"/>
                    <a:pt x="103" y="81"/>
                  </a:cubicBezTo>
                  <a:cubicBezTo>
                    <a:pt x="103" y="82"/>
                    <a:pt x="103" y="85"/>
                    <a:pt x="103" y="86"/>
                  </a:cubicBezTo>
                  <a:cubicBezTo>
                    <a:pt x="102" y="88"/>
                    <a:pt x="100" y="89"/>
                    <a:pt x="100" y="91"/>
                  </a:cubicBezTo>
                  <a:cubicBezTo>
                    <a:pt x="101" y="91"/>
                    <a:pt x="102" y="91"/>
                    <a:pt x="103" y="92"/>
                  </a:cubicBezTo>
                  <a:cubicBezTo>
                    <a:pt x="103" y="93"/>
                    <a:pt x="105" y="97"/>
                    <a:pt x="106" y="98"/>
                  </a:cubicBezTo>
                  <a:cubicBezTo>
                    <a:pt x="108" y="98"/>
                    <a:pt x="109" y="98"/>
                    <a:pt x="110" y="99"/>
                  </a:cubicBezTo>
                  <a:cubicBezTo>
                    <a:pt x="114" y="100"/>
                    <a:pt x="119" y="103"/>
                    <a:pt x="124" y="104"/>
                  </a:cubicBezTo>
                  <a:cubicBezTo>
                    <a:pt x="128" y="106"/>
                    <a:pt x="132" y="107"/>
                    <a:pt x="134" y="111"/>
                  </a:cubicBezTo>
                  <a:cubicBezTo>
                    <a:pt x="134" y="114"/>
                    <a:pt x="134" y="120"/>
                    <a:pt x="134" y="1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9" name="Rectangle 158"/>
            <p:cNvSpPr>
              <a:spLocks noChangeArrowheads="1"/>
            </p:cNvSpPr>
            <p:nvPr/>
          </p:nvSpPr>
          <p:spPr bwMode="auto">
            <a:xfrm>
              <a:off x="1587" y="2243"/>
              <a:ext cx="21" cy="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0" name="Rectangle 159"/>
            <p:cNvSpPr>
              <a:spLocks noChangeArrowheads="1"/>
            </p:cNvSpPr>
            <p:nvPr/>
          </p:nvSpPr>
          <p:spPr bwMode="auto">
            <a:xfrm>
              <a:off x="1587" y="2312"/>
              <a:ext cx="21" cy="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1" name="Rectangle 160"/>
            <p:cNvSpPr>
              <a:spLocks noChangeArrowheads="1"/>
            </p:cNvSpPr>
            <p:nvPr/>
          </p:nvSpPr>
          <p:spPr bwMode="auto">
            <a:xfrm>
              <a:off x="1587" y="2381"/>
              <a:ext cx="21" cy="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2" name="Freeform 161"/>
            <p:cNvSpPr>
              <a:spLocks noEditPoints="1"/>
            </p:cNvSpPr>
            <p:nvPr/>
          </p:nvSpPr>
          <p:spPr bwMode="auto">
            <a:xfrm>
              <a:off x="1766" y="2243"/>
              <a:ext cx="250" cy="216"/>
            </a:xfrm>
            <a:custGeom>
              <a:avLst/>
              <a:gdLst>
                <a:gd name="T0" fmla="*/ 125 w 250"/>
                <a:gd name="T1" fmla="*/ 0 h 216"/>
                <a:gd name="T2" fmla="*/ 0 w 250"/>
                <a:gd name="T3" fmla="*/ 216 h 216"/>
                <a:gd name="T4" fmla="*/ 250 w 250"/>
                <a:gd name="T5" fmla="*/ 216 h 216"/>
                <a:gd name="T6" fmla="*/ 125 w 250"/>
                <a:gd name="T7" fmla="*/ 0 h 216"/>
                <a:gd name="T8" fmla="*/ 138 w 250"/>
                <a:gd name="T9" fmla="*/ 189 h 216"/>
                <a:gd name="T10" fmla="*/ 111 w 250"/>
                <a:gd name="T11" fmla="*/ 189 h 216"/>
                <a:gd name="T12" fmla="*/ 111 w 250"/>
                <a:gd name="T13" fmla="*/ 164 h 216"/>
                <a:gd name="T14" fmla="*/ 138 w 250"/>
                <a:gd name="T15" fmla="*/ 164 h 216"/>
                <a:gd name="T16" fmla="*/ 138 w 250"/>
                <a:gd name="T17" fmla="*/ 189 h 216"/>
                <a:gd name="T18" fmla="*/ 130 w 250"/>
                <a:gd name="T19" fmla="*/ 154 h 216"/>
                <a:gd name="T20" fmla="*/ 118 w 250"/>
                <a:gd name="T21" fmla="*/ 154 h 216"/>
                <a:gd name="T22" fmla="*/ 111 w 250"/>
                <a:gd name="T23" fmla="*/ 93 h 216"/>
                <a:gd name="T24" fmla="*/ 111 w 250"/>
                <a:gd name="T25" fmla="*/ 60 h 216"/>
                <a:gd name="T26" fmla="*/ 138 w 250"/>
                <a:gd name="T27" fmla="*/ 60 h 216"/>
                <a:gd name="T28" fmla="*/ 138 w 250"/>
                <a:gd name="T29" fmla="*/ 93 h 216"/>
                <a:gd name="T30" fmla="*/ 130 w 250"/>
                <a:gd name="T31" fmla="*/ 154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0" h="216">
                  <a:moveTo>
                    <a:pt x="125" y="0"/>
                  </a:moveTo>
                  <a:lnTo>
                    <a:pt x="0" y="216"/>
                  </a:lnTo>
                  <a:lnTo>
                    <a:pt x="250" y="216"/>
                  </a:lnTo>
                  <a:lnTo>
                    <a:pt x="125" y="0"/>
                  </a:lnTo>
                  <a:close/>
                  <a:moveTo>
                    <a:pt x="138" y="189"/>
                  </a:moveTo>
                  <a:lnTo>
                    <a:pt x="111" y="189"/>
                  </a:lnTo>
                  <a:lnTo>
                    <a:pt x="111" y="164"/>
                  </a:lnTo>
                  <a:lnTo>
                    <a:pt x="138" y="164"/>
                  </a:lnTo>
                  <a:lnTo>
                    <a:pt x="138" y="189"/>
                  </a:lnTo>
                  <a:close/>
                  <a:moveTo>
                    <a:pt x="130" y="154"/>
                  </a:moveTo>
                  <a:lnTo>
                    <a:pt x="118" y="154"/>
                  </a:lnTo>
                  <a:lnTo>
                    <a:pt x="111" y="93"/>
                  </a:lnTo>
                  <a:lnTo>
                    <a:pt x="111" y="60"/>
                  </a:lnTo>
                  <a:lnTo>
                    <a:pt x="138" y="60"/>
                  </a:lnTo>
                  <a:lnTo>
                    <a:pt x="138" y="93"/>
                  </a:lnTo>
                  <a:lnTo>
                    <a:pt x="130" y="1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3" name="Freeform 162"/>
            <p:cNvSpPr>
              <a:spLocks noEditPoints="1"/>
            </p:cNvSpPr>
            <p:nvPr/>
          </p:nvSpPr>
          <p:spPr bwMode="auto">
            <a:xfrm>
              <a:off x="2175" y="2255"/>
              <a:ext cx="215" cy="216"/>
            </a:xfrm>
            <a:custGeom>
              <a:avLst/>
              <a:gdLst>
                <a:gd name="T0" fmla="*/ 76 w 152"/>
                <a:gd name="T1" fmla="*/ 0 h 152"/>
                <a:gd name="T2" fmla="*/ 0 w 152"/>
                <a:gd name="T3" fmla="*/ 76 h 152"/>
                <a:gd name="T4" fmla="*/ 76 w 152"/>
                <a:gd name="T5" fmla="*/ 152 h 152"/>
                <a:gd name="T6" fmla="*/ 152 w 152"/>
                <a:gd name="T7" fmla="*/ 76 h 152"/>
                <a:gd name="T8" fmla="*/ 76 w 152"/>
                <a:gd name="T9" fmla="*/ 0 h 152"/>
                <a:gd name="T10" fmla="*/ 90 w 152"/>
                <a:gd name="T11" fmla="*/ 90 h 152"/>
                <a:gd name="T12" fmla="*/ 90 w 152"/>
                <a:gd name="T13" fmla="*/ 131 h 152"/>
                <a:gd name="T14" fmla="*/ 62 w 152"/>
                <a:gd name="T15" fmla="*/ 131 h 152"/>
                <a:gd name="T16" fmla="*/ 62 w 152"/>
                <a:gd name="T17" fmla="*/ 90 h 152"/>
                <a:gd name="T18" fmla="*/ 21 w 152"/>
                <a:gd name="T19" fmla="*/ 90 h 152"/>
                <a:gd name="T20" fmla="*/ 21 w 152"/>
                <a:gd name="T21" fmla="*/ 62 h 152"/>
                <a:gd name="T22" fmla="*/ 62 w 152"/>
                <a:gd name="T23" fmla="*/ 62 h 152"/>
                <a:gd name="T24" fmla="*/ 62 w 152"/>
                <a:gd name="T25" fmla="*/ 21 h 152"/>
                <a:gd name="T26" fmla="*/ 90 w 152"/>
                <a:gd name="T27" fmla="*/ 21 h 152"/>
                <a:gd name="T28" fmla="*/ 90 w 152"/>
                <a:gd name="T29" fmla="*/ 62 h 152"/>
                <a:gd name="T30" fmla="*/ 131 w 152"/>
                <a:gd name="T31" fmla="*/ 62 h 152"/>
                <a:gd name="T32" fmla="*/ 131 w 152"/>
                <a:gd name="T33" fmla="*/ 90 h 152"/>
                <a:gd name="T34" fmla="*/ 90 w 152"/>
                <a:gd name="T35" fmla="*/ 9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2" h="152">
                  <a:moveTo>
                    <a:pt x="76" y="0"/>
                  </a:moveTo>
                  <a:cubicBezTo>
                    <a:pt x="34" y="0"/>
                    <a:pt x="0" y="34"/>
                    <a:pt x="0" y="76"/>
                  </a:cubicBezTo>
                  <a:cubicBezTo>
                    <a:pt x="0" y="118"/>
                    <a:pt x="34" y="152"/>
                    <a:pt x="76" y="152"/>
                  </a:cubicBezTo>
                  <a:cubicBezTo>
                    <a:pt x="118" y="152"/>
                    <a:pt x="152" y="118"/>
                    <a:pt x="152" y="76"/>
                  </a:cubicBezTo>
                  <a:cubicBezTo>
                    <a:pt x="152" y="34"/>
                    <a:pt x="118" y="0"/>
                    <a:pt x="76" y="0"/>
                  </a:cubicBezTo>
                  <a:close/>
                  <a:moveTo>
                    <a:pt x="90" y="90"/>
                  </a:moveTo>
                  <a:cubicBezTo>
                    <a:pt x="90" y="131"/>
                    <a:pt x="90" y="131"/>
                    <a:pt x="90" y="131"/>
                  </a:cubicBezTo>
                  <a:cubicBezTo>
                    <a:pt x="62" y="131"/>
                    <a:pt x="62" y="131"/>
                    <a:pt x="62" y="131"/>
                  </a:cubicBezTo>
                  <a:cubicBezTo>
                    <a:pt x="62" y="90"/>
                    <a:pt x="62" y="90"/>
                    <a:pt x="62" y="90"/>
                  </a:cubicBezTo>
                  <a:cubicBezTo>
                    <a:pt x="21" y="90"/>
                    <a:pt x="21" y="90"/>
                    <a:pt x="21" y="90"/>
                  </a:cubicBezTo>
                  <a:cubicBezTo>
                    <a:pt x="21" y="62"/>
                    <a:pt x="21" y="62"/>
                    <a:pt x="21" y="62"/>
                  </a:cubicBezTo>
                  <a:cubicBezTo>
                    <a:pt x="62" y="62"/>
                    <a:pt x="62" y="62"/>
                    <a:pt x="62" y="62"/>
                  </a:cubicBezTo>
                  <a:cubicBezTo>
                    <a:pt x="62" y="21"/>
                    <a:pt x="62" y="21"/>
                    <a:pt x="62" y="21"/>
                  </a:cubicBezTo>
                  <a:cubicBezTo>
                    <a:pt x="90" y="21"/>
                    <a:pt x="90" y="21"/>
                    <a:pt x="90" y="21"/>
                  </a:cubicBezTo>
                  <a:cubicBezTo>
                    <a:pt x="90" y="62"/>
                    <a:pt x="90" y="62"/>
                    <a:pt x="90" y="62"/>
                  </a:cubicBezTo>
                  <a:cubicBezTo>
                    <a:pt x="131" y="62"/>
                    <a:pt x="131" y="62"/>
                    <a:pt x="131" y="62"/>
                  </a:cubicBezTo>
                  <a:cubicBezTo>
                    <a:pt x="131" y="90"/>
                    <a:pt x="131" y="90"/>
                    <a:pt x="131" y="90"/>
                  </a:cubicBezTo>
                  <a:lnTo>
                    <a:pt x="90"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4" name="Freeform 163"/>
            <p:cNvSpPr>
              <a:spLocks noEditPoints="1"/>
            </p:cNvSpPr>
            <p:nvPr/>
          </p:nvSpPr>
          <p:spPr bwMode="auto">
            <a:xfrm>
              <a:off x="2954" y="2256"/>
              <a:ext cx="224" cy="225"/>
            </a:xfrm>
            <a:custGeom>
              <a:avLst/>
              <a:gdLst>
                <a:gd name="T0" fmla="*/ 79 w 158"/>
                <a:gd name="T1" fmla="*/ 40 h 158"/>
                <a:gd name="T2" fmla="*/ 59 w 158"/>
                <a:gd name="T3" fmla="*/ 46 h 158"/>
                <a:gd name="T4" fmla="*/ 111 w 158"/>
                <a:gd name="T5" fmla="*/ 98 h 158"/>
                <a:gd name="T6" fmla="*/ 117 w 158"/>
                <a:gd name="T7" fmla="*/ 78 h 158"/>
                <a:gd name="T8" fmla="*/ 79 w 158"/>
                <a:gd name="T9" fmla="*/ 40 h 158"/>
                <a:gd name="T10" fmla="*/ 41 w 158"/>
                <a:gd name="T11" fmla="*/ 78 h 158"/>
                <a:gd name="T12" fmla="*/ 79 w 158"/>
                <a:gd name="T13" fmla="*/ 115 h 158"/>
                <a:gd name="T14" fmla="*/ 99 w 158"/>
                <a:gd name="T15" fmla="*/ 110 h 158"/>
                <a:gd name="T16" fmla="*/ 47 w 158"/>
                <a:gd name="T17" fmla="*/ 58 h 158"/>
                <a:gd name="T18" fmla="*/ 41 w 158"/>
                <a:gd name="T19" fmla="*/ 78 h 158"/>
                <a:gd name="T20" fmla="*/ 79 w 158"/>
                <a:gd name="T21" fmla="*/ 0 h 158"/>
                <a:gd name="T22" fmla="*/ 0 w 158"/>
                <a:gd name="T23" fmla="*/ 79 h 158"/>
                <a:gd name="T24" fmla="*/ 79 w 158"/>
                <a:gd name="T25" fmla="*/ 158 h 158"/>
                <a:gd name="T26" fmla="*/ 158 w 158"/>
                <a:gd name="T27" fmla="*/ 79 h 158"/>
                <a:gd name="T28" fmla="*/ 79 w 158"/>
                <a:gd name="T29" fmla="*/ 0 h 158"/>
                <a:gd name="T30" fmla="*/ 79 w 158"/>
                <a:gd name="T31" fmla="*/ 132 h 158"/>
                <a:gd name="T32" fmla="*/ 25 w 158"/>
                <a:gd name="T33" fmla="*/ 78 h 158"/>
                <a:gd name="T34" fmla="*/ 79 w 158"/>
                <a:gd name="T35" fmla="*/ 24 h 158"/>
                <a:gd name="T36" fmla="*/ 133 w 158"/>
                <a:gd name="T37" fmla="*/ 78 h 158"/>
                <a:gd name="T38" fmla="*/ 79 w 158"/>
                <a:gd name="T39" fmla="*/ 13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 h="158">
                  <a:moveTo>
                    <a:pt x="79" y="40"/>
                  </a:moveTo>
                  <a:cubicBezTo>
                    <a:pt x="72" y="40"/>
                    <a:pt x="65" y="42"/>
                    <a:pt x="59" y="46"/>
                  </a:cubicBezTo>
                  <a:cubicBezTo>
                    <a:pt x="111" y="98"/>
                    <a:pt x="111" y="98"/>
                    <a:pt x="111" y="98"/>
                  </a:cubicBezTo>
                  <a:cubicBezTo>
                    <a:pt x="115" y="92"/>
                    <a:pt x="117" y="85"/>
                    <a:pt x="117" y="78"/>
                  </a:cubicBezTo>
                  <a:cubicBezTo>
                    <a:pt x="117" y="57"/>
                    <a:pt x="100" y="40"/>
                    <a:pt x="79" y="40"/>
                  </a:cubicBezTo>
                  <a:close/>
                  <a:moveTo>
                    <a:pt x="41" y="78"/>
                  </a:moveTo>
                  <a:cubicBezTo>
                    <a:pt x="41" y="99"/>
                    <a:pt x="58" y="115"/>
                    <a:pt x="79" y="115"/>
                  </a:cubicBezTo>
                  <a:cubicBezTo>
                    <a:pt x="87" y="115"/>
                    <a:pt x="93" y="113"/>
                    <a:pt x="99" y="110"/>
                  </a:cubicBezTo>
                  <a:cubicBezTo>
                    <a:pt x="47" y="58"/>
                    <a:pt x="47" y="58"/>
                    <a:pt x="47" y="58"/>
                  </a:cubicBezTo>
                  <a:cubicBezTo>
                    <a:pt x="44" y="63"/>
                    <a:pt x="41" y="70"/>
                    <a:pt x="41" y="78"/>
                  </a:cubicBezTo>
                  <a:close/>
                  <a:moveTo>
                    <a:pt x="79" y="0"/>
                  </a:moveTo>
                  <a:cubicBezTo>
                    <a:pt x="36" y="0"/>
                    <a:pt x="0" y="36"/>
                    <a:pt x="0" y="79"/>
                  </a:cubicBezTo>
                  <a:cubicBezTo>
                    <a:pt x="0" y="122"/>
                    <a:pt x="36" y="158"/>
                    <a:pt x="79" y="158"/>
                  </a:cubicBezTo>
                  <a:cubicBezTo>
                    <a:pt x="122" y="158"/>
                    <a:pt x="158" y="122"/>
                    <a:pt x="158" y="79"/>
                  </a:cubicBezTo>
                  <a:cubicBezTo>
                    <a:pt x="158" y="36"/>
                    <a:pt x="122" y="0"/>
                    <a:pt x="79" y="0"/>
                  </a:cubicBezTo>
                  <a:close/>
                  <a:moveTo>
                    <a:pt x="79" y="132"/>
                  </a:moveTo>
                  <a:cubicBezTo>
                    <a:pt x="49" y="132"/>
                    <a:pt x="25" y="108"/>
                    <a:pt x="25" y="78"/>
                  </a:cubicBezTo>
                  <a:cubicBezTo>
                    <a:pt x="25" y="48"/>
                    <a:pt x="49" y="24"/>
                    <a:pt x="79" y="24"/>
                  </a:cubicBezTo>
                  <a:cubicBezTo>
                    <a:pt x="109" y="24"/>
                    <a:pt x="133" y="48"/>
                    <a:pt x="133" y="78"/>
                  </a:cubicBezTo>
                  <a:cubicBezTo>
                    <a:pt x="133" y="108"/>
                    <a:pt x="109" y="132"/>
                    <a:pt x="79" y="1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5" name="Freeform 164"/>
            <p:cNvSpPr>
              <a:spLocks noEditPoints="1"/>
            </p:cNvSpPr>
            <p:nvPr/>
          </p:nvSpPr>
          <p:spPr bwMode="auto">
            <a:xfrm>
              <a:off x="3405" y="2253"/>
              <a:ext cx="128" cy="242"/>
            </a:xfrm>
            <a:custGeom>
              <a:avLst/>
              <a:gdLst>
                <a:gd name="T0" fmla="*/ 128 w 128"/>
                <a:gd name="T1" fmla="*/ 73 h 242"/>
                <a:gd name="T2" fmla="*/ 56 w 128"/>
                <a:gd name="T3" fmla="*/ 0 h 242"/>
                <a:gd name="T4" fmla="*/ 56 w 128"/>
                <a:gd name="T5" fmla="*/ 97 h 242"/>
                <a:gd name="T6" fmla="*/ 16 w 128"/>
                <a:gd name="T7" fmla="*/ 57 h 242"/>
                <a:gd name="T8" fmla="*/ 0 w 128"/>
                <a:gd name="T9" fmla="*/ 71 h 242"/>
                <a:gd name="T10" fmla="*/ 51 w 128"/>
                <a:gd name="T11" fmla="*/ 121 h 242"/>
                <a:gd name="T12" fmla="*/ 0 w 128"/>
                <a:gd name="T13" fmla="*/ 171 h 242"/>
                <a:gd name="T14" fmla="*/ 16 w 128"/>
                <a:gd name="T15" fmla="*/ 185 h 242"/>
                <a:gd name="T16" fmla="*/ 56 w 128"/>
                <a:gd name="T17" fmla="*/ 145 h 242"/>
                <a:gd name="T18" fmla="*/ 56 w 128"/>
                <a:gd name="T19" fmla="*/ 242 h 242"/>
                <a:gd name="T20" fmla="*/ 128 w 128"/>
                <a:gd name="T21" fmla="*/ 169 h 242"/>
                <a:gd name="T22" fmla="*/ 80 w 128"/>
                <a:gd name="T23" fmla="*/ 121 h 242"/>
                <a:gd name="T24" fmla="*/ 128 w 128"/>
                <a:gd name="T25" fmla="*/ 73 h 242"/>
                <a:gd name="T26" fmla="*/ 98 w 128"/>
                <a:gd name="T27" fmla="*/ 73 h 242"/>
                <a:gd name="T28" fmla="*/ 75 w 128"/>
                <a:gd name="T29" fmla="*/ 97 h 242"/>
                <a:gd name="T30" fmla="*/ 75 w 128"/>
                <a:gd name="T31" fmla="*/ 50 h 242"/>
                <a:gd name="T32" fmla="*/ 98 w 128"/>
                <a:gd name="T33" fmla="*/ 73 h 242"/>
                <a:gd name="T34" fmla="*/ 98 w 128"/>
                <a:gd name="T35" fmla="*/ 169 h 242"/>
                <a:gd name="T36" fmla="*/ 75 w 128"/>
                <a:gd name="T37" fmla="*/ 192 h 242"/>
                <a:gd name="T38" fmla="*/ 75 w 128"/>
                <a:gd name="T39" fmla="*/ 145 h 242"/>
                <a:gd name="T40" fmla="*/ 98 w 128"/>
                <a:gd name="T41" fmla="*/ 169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242">
                  <a:moveTo>
                    <a:pt x="128" y="73"/>
                  </a:moveTo>
                  <a:lnTo>
                    <a:pt x="56" y="0"/>
                  </a:lnTo>
                  <a:lnTo>
                    <a:pt x="56" y="97"/>
                  </a:lnTo>
                  <a:lnTo>
                    <a:pt x="16" y="57"/>
                  </a:lnTo>
                  <a:lnTo>
                    <a:pt x="0" y="71"/>
                  </a:lnTo>
                  <a:lnTo>
                    <a:pt x="51" y="121"/>
                  </a:lnTo>
                  <a:lnTo>
                    <a:pt x="0" y="171"/>
                  </a:lnTo>
                  <a:lnTo>
                    <a:pt x="16" y="185"/>
                  </a:lnTo>
                  <a:lnTo>
                    <a:pt x="56" y="145"/>
                  </a:lnTo>
                  <a:lnTo>
                    <a:pt x="56" y="242"/>
                  </a:lnTo>
                  <a:lnTo>
                    <a:pt x="128" y="169"/>
                  </a:lnTo>
                  <a:lnTo>
                    <a:pt x="80" y="121"/>
                  </a:lnTo>
                  <a:lnTo>
                    <a:pt x="128" y="73"/>
                  </a:lnTo>
                  <a:close/>
                  <a:moveTo>
                    <a:pt x="98" y="73"/>
                  </a:moveTo>
                  <a:lnTo>
                    <a:pt x="75" y="97"/>
                  </a:lnTo>
                  <a:lnTo>
                    <a:pt x="75" y="50"/>
                  </a:lnTo>
                  <a:lnTo>
                    <a:pt x="98" y="73"/>
                  </a:lnTo>
                  <a:close/>
                  <a:moveTo>
                    <a:pt x="98" y="169"/>
                  </a:moveTo>
                  <a:lnTo>
                    <a:pt x="75" y="192"/>
                  </a:lnTo>
                  <a:lnTo>
                    <a:pt x="75" y="145"/>
                  </a:lnTo>
                  <a:lnTo>
                    <a:pt x="98" y="1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6" name="Freeform 165"/>
            <p:cNvSpPr>
              <a:spLocks noEditPoints="1"/>
            </p:cNvSpPr>
            <p:nvPr/>
          </p:nvSpPr>
          <p:spPr bwMode="auto">
            <a:xfrm>
              <a:off x="3732" y="2238"/>
              <a:ext cx="235" cy="265"/>
            </a:xfrm>
            <a:custGeom>
              <a:avLst/>
              <a:gdLst>
                <a:gd name="T0" fmla="*/ 166 w 166"/>
                <a:gd name="T1" fmla="*/ 17 h 187"/>
                <a:gd name="T2" fmla="*/ 152 w 166"/>
                <a:gd name="T3" fmla="*/ 9 h 187"/>
                <a:gd name="T4" fmla="*/ 138 w 166"/>
                <a:gd name="T5" fmla="*/ 0 h 187"/>
                <a:gd name="T6" fmla="*/ 72 w 166"/>
                <a:gd name="T7" fmla="*/ 105 h 187"/>
                <a:gd name="T8" fmla="*/ 48 w 166"/>
                <a:gd name="T9" fmla="*/ 120 h 187"/>
                <a:gd name="T10" fmla="*/ 0 w 166"/>
                <a:gd name="T11" fmla="*/ 154 h 187"/>
                <a:gd name="T12" fmla="*/ 89 w 166"/>
                <a:gd name="T13" fmla="*/ 154 h 187"/>
                <a:gd name="T14" fmla="*/ 97 w 166"/>
                <a:gd name="T15" fmla="*/ 128 h 187"/>
                <a:gd name="T16" fmla="*/ 166 w 166"/>
                <a:gd name="T17" fmla="*/ 17 h 187"/>
                <a:gd name="T18" fmla="*/ 83 w 166"/>
                <a:gd name="T19" fmla="*/ 104 h 187"/>
                <a:gd name="T20" fmla="*/ 92 w 166"/>
                <a:gd name="T21" fmla="*/ 91 h 187"/>
                <a:gd name="T22" fmla="*/ 104 w 166"/>
                <a:gd name="T23" fmla="*/ 99 h 187"/>
                <a:gd name="T24" fmla="*/ 95 w 166"/>
                <a:gd name="T25" fmla="*/ 112 h 187"/>
                <a:gd name="T26" fmla="*/ 83 w 166"/>
                <a:gd name="T27" fmla="*/ 104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6" h="187">
                  <a:moveTo>
                    <a:pt x="166" y="17"/>
                  </a:moveTo>
                  <a:cubicBezTo>
                    <a:pt x="152" y="9"/>
                    <a:pt x="152" y="9"/>
                    <a:pt x="152" y="9"/>
                  </a:cubicBezTo>
                  <a:cubicBezTo>
                    <a:pt x="138" y="0"/>
                    <a:pt x="138" y="0"/>
                    <a:pt x="138" y="0"/>
                  </a:cubicBezTo>
                  <a:cubicBezTo>
                    <a:pt x="72" y="105"/>
                    <a:pt x="72" y="105"/>
                    <a:pt x="72" y="105"/>
                  </a:cubicBezTo>
                  <a:cubicBezTo>
                    <a:pt x="63" y="103"/>
                    <a:pt x="53" y="107"/>
                    <a:pt x="48" y="120"/>
                  </a:cubicBezTo>
                  <a:cubicBezTo>
                    <a:pt x="36" y="155"/>
                    <a:pt x="0" y="154"/>
                    <a:pt x="0" y="154"/>
                  </a:cubicBezTo>
                  <a:cubicBezTo>
                    <a:pt x="0" y="154"/>
                    <a:pt x="52" y="187"/>
                    <a:pt x="89" y="154"/>
                  </a:cubicBezTo>
                  <a:cubicBezTo>
                    <a:pt x="96" y="147"/>
                    <a:pt x="99" y="137"/>
                    <a:pt x="97" y="128"/>
                  </a:cubicBezTo>
                  <a:lnTo>
                    <a:pt x="166" y="17"/>
                  </a:lnTo>
                  <a:close/>
                  <a:moveTo>
                    <a:pt x="83" y="104"/>
                  </a:moveTo>
                  <a:cubicBezTo>
                    <a:pt x="92" y="91"/>
                    <a:pt x="92" y="91"/>
                    <a:pt x="92" y="91"/>
                  </a:cubicBezTo>
                  <a:cubicBezTo>
                    <a:pt x="104" y="99"/>
                    <a:pt x="104" y="99"/>
                    <a:pt x="104" y="99"/>
                  </a:cubicBezTo>
                  <a:cubicBezTo>
                    <a:pt x="95" y="112"/>
                    <a:pt x="95" y="112"/>
                    <a:pt x="95" y="112"/>
                  </a:cubicBezTo>
                  <a:lnTo>
                    <a:pt x="83"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7" name="Freeform 166"/>
            <p:cNvSpPr>
              <a:spLocks noEditPoints="1"/>
            </p:cNvSpPr>
            <p:nvPr/>
          </p:nvSpPr>
          <p:spPr bwMode="auto">
            <a:xfrm>
              <a:off x="4156" y="2249"/>
              <a:ext cx="239" cy="239"/>
            </a:xfrm>
            <a:custGeom>
              <a:avLst/>
              <a:gdLst>
                <a:gd name="T0" fmla="*/ 84 w 168"/>
                <a:gd name="T1" fmla="*/ 0 h 168"/>
                <a:gd name="T2" fmla="*/ 0 w 168"/>
                <a:gd name="T3" fmla="*/ 84 h 168"/>
                <a:gd name="T4" fmla="*/ 84 w 168"/>
                <a:gd name="T5" fmla="*/ 168 h 168"/>
                <a:gd name="T6" fmla="*/ 168 w 168"/>
                <a:gd name="T7" fmla="*/ 84 h 168"/>
                <a:gd name="T8" fmla="*/ 84 w 168"/>
                <a:gd name="T9" fmla="*/ 0 h 168"/>
                <a:gd name="T10" fmla="*/ 134 w 168"/>
                <a:gd name="T11" fmla="*/ 134 h 168"/>
                <a:gd name="T12" fmla="*/ 122 w 168"/>
                <a:gd name="T13" fmla="*/ 144 h 168"/>
                <a:gd name="T14" fmla="*/ 85 w 168"/>
                <a:gd name="T15" fmla="*/ 85 h 168"/>
                <a:gd name="T16" fmla="*/ 48 w 168"/>
                <a:gd name="T17" fmla="*/ 145 h 168"/>
                <a:gd name="T18" fmla="*/ 34 w 168"/>
                <a:gd name="T19" fmla="*/ 134 h 168"/>
                <a:gd name="T20" fmla="*/ 13 w 168"/>
                <a:gd name="T21" fmla="*/ 85 h 168"/>
                <a:gd name="T22" fmla="*/ 85 w 168"/>
                <a:gd name="T23" fmla="*/ 85 h 168"/>
                <a:gd name="T24" fmla="*/ 51 w 168"/>
                <a:gd name="T25" fmla="*/ 22 h 168"/>
                <a:gd name="T26" fmla="*/ 84 w 168"/>
                <a:gd name="T27" fmla="*/ 13 h 168"/>
                <a:gd name="T28" fmla="*/ 119 w 168"/>
                <a:gd name="T29" fmla="*/ 23 h 168"/>
                <a:gd name="T30" fmla="*/ 85 w 168"/>
                <a:gd name="T31" fmla="*/ 85 h 168"/>
                <a:gd name="T32" fmla="*/ 155 w 168"/>
                <a:gd name="T33" fmla="*/ 85 h 168"/>
                <a:gd name="T34" fmla="*/ 134 w 168"/>
                <a:gd name="T35" fmla="*/ 1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8" h="168">
                  <a:moveTo>
                    <a:pt x="84" y="0"/>
                  </a:moveTo>
                  <a:cubicBezTo>
                    <a:pt x="38" y="0"/>
                    <a:pt x="0" y="38"/>
                    <a:pt x="0" y="84"/>
                  </a:cubicBezTo>
                  <a:cubicBezTo>
                    <a:pt x="0" y="130"/>
                    <a:pt x="38" y="168"/>
                    <a:pt x="84" y="168"/>
                  </a:cubicBezTo>
                  <a:cubicBezTo>
                    <a:pt x="130" y="168"/>
                    <a:pt x="168" y="130"/>
                    <a:pt x="168" y="84"/>
                  </a:cubicBezTo>
                  <a:cubicBezTo>
                    <a:pt x="168" y="38"/>
                    <a:pt x="130" y="0"/>
                    <a:pt x="84" y="0"/>
                  </a:cubicBezTo>
                  <a:close/>
                  <a:moveTo>
                    <a:pt x="134" y="134"/>
                  </a:moveTo>
                  <a:cubicBezTo>
                    <a:pt x="130" y="138"/>
                    <a:pt x="126" y="141"/>
                    <a:pt x="122" y="144"/>
                  </a:cubicBezTo>
                  <a:cubicBezTo>
                    <a:pt x="85" y="85"/>
                    <a:pt x="85" y="85"/>
                    <a:pt x="85" y="85"/>
                  </a:cubicBezTo>
                  <a:cubicBezTo>
                    <a:pt x="48" y="145"/>
                    <a:pt x="48" y="145"/>
                    <a:pt x="48" y="145"/>
                  </a:cubicBezTo>
                  <a:cubicBezTo>
                    <a:pt x="43" y="142"/>
                    <a:pt x="38" y="138"/>
                    <a:pt x="34" y="134"/>
                  </a:cubicBezTo>
                  <a:cubicBezTo>
                    <a:pt x="21" y="121"/>
                    <a:pt x="14" y="104"/>
                    <a:pt x="13" y="85"/>
                  </a:cubicBezTo>
                  <a:cubicBezTo>
                    <a:pt x="85" y="85"/>
                    <a:pt x="85" y="85"/>
                    <a:pt x="85" y="85"/>
                  </a:cubicBezTo>
                  <a:cubicBezTo>
                    <a:pt x="51" y="22"/>
                    <a:pt x="51" y="22"/>
                    <a:pt x="51" y="22"/>
                  </a:cubicBezTo>
                  <a:cubicBezTo>
                    <a:pt x="61" y="16"/>
                    <a:pt x="72" y="13"/>
                    <a:pt x="84" y="13"/>
                  </a:cubicBezTo>
                  <a:cubicBezTo>
                    <a:pt x="97" y="13"/>
                    <a:pt x="109" y="17"/>
                    <a:pt x="119" y="23"/>
                  </a:cubicBezTo>
                  <a:cubicBezTo>
                    <a:pt x="85" y="85"/>
                    <a:pt x="85" y="85"/>
                    <a:pt x="85" y="85"/>
                  </a:cubicBezTo>
                  <a:cubicBezTo>
                    <a:pt x="155" y="85"/>
                    <a:pt x="155" y="85"/>
                    <a:pt x="155" y="85"/>
                  </a:cubicBezTo>
                  <a:cubicBezTo>
                    <a:pt x="154" y="104"/>
                    <a:pt x="147" y="121"/>
                    <a:pt x="134" y="1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8" name="Freeform 167"/>
            <p:cNvSpPr/>
            <p:nvPr/>
          </p:nvSpPr>
          <p:spPr bwMode="auto">
            <a:xfrm>
              <a:off x="4566" y="2290"/>
              <a:ext cx="105" cy="157"/>
            </a:xfrm>
            <a:custGeom>
              <a:avLst/>
              <a:gdLst>
                <a:gd name="T0" fmla="*/ 0 w 105"/>
                <a:gd name="T1" fmla="*/ 78 h 157"/>
                <a:gd name="T2" fmla="*/ 78 w 105"/>
                <a:gd name="T3" fmla="*/ 0 h 157"/>
                <a:gd name="T4" fmla="*/ 105 w 105"/>
                <a:gd name="T5" fmla="*/ 27 h 157"/>
                <a:gd name="T6" fmla="*/ 54 w 105"/>
                <a:gd name="T7" fmla="*/ 78 h 157"/>
                <a:gd name="T8" fmla="*/ 105 w 105"/>
                <a:gd name="T9" fmla="*/ 130 h 157"/>
                <a:gd name="T10" fmla="*/ 78 w 105"/>
                <a:gd name="T11" fmla="*/ 157 h 157"/>
                <a:gd name="T12" fmla="*/ 0 w 105"/>
                <a:gd name="T13" fmla="*/ 78 h 157"/>
                <a:gd name="T14" fmla="*/ 0 w 105"/>
                <a:gd name="T15" fmla="*/ 78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157">
                  <a:moveTo>
                    <a:pt x="0" y="78"/>
                  </a:moveTo>
                  <a:lnTo>
                    <a:pt x="78" y="0"/>
                  </a:lnTo>
                  <a:lnTo>
                    <a:pt x="105" y="27"/>
                  </a:lnTo>
                  <a:lnTo>
                    <a:pt x="54" y="78"/>
                  </a:lnTo>
                  <a:lnTo>
                    <a:pt x="105" y="130"/>
                  </a:lnTo>
                  <a:lnTo>
                    <a:pt x="78" y="157"/>
                  </a:lnTo>
                  <a:lnTo>
                    <a:pt x="0" y="78"/>
                  </a:lnTo>
                  <a:lnTo>
                    <a:pt x="0"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9" name="Freeform 168"/>
            <p:cNvSpPr/>
            <p:nvPr/>
          </p:nvSpPr>
          <p:spPr bwMode="auto">
            <a:xfrm>
              <a:off x="4708" y="2290"/>
              <a:ext cx="105" cy="157"/>
            </a:xfrm>
            <a:custGeom>
              <a:avLst/>
              <a:gdLst>
                <a:gd name="T0" fmla="*/ 0 w 105"/>
                <a:gd name="T1" fmla="*/ 130 h 157"/>
                <a:gd name="T2" fmla="*/ 51 w 105"/>
                <a:gd name="T3" fmla="*/ 78 h 157"/>
                <a:gd name="T4" fmla="*/ 10 w 105"/>
                <a:gd name="T5" fmla="*/ 37 h 157"/>
                <a:gd name="T6" fmla="*/ 0 w 105"/>
                <a:gd name="T7" fmla="*/ 27 h 157"/>
                <a:gd name="T8" fmla="*/ 27 w 105"/>
                <a:gd name="T9" fmla="*/ 0 h 157"/>
                <a:gd name="T10" fmla="*/ 37 w 105"/>
                <a:gd name="T11" fmla="*/ 10 h 157"/>
                <a:gd name="T12" fmla="*/ 105 w 105"/>
                <a:gd name="T13" fmla="*/ 78 h 157"/>
                <a:gd name="T14" fmla="*/ 27 w 105"/>
                <a:gd name="T15" fmla="*/ 157 h 157"/>
                <a:gd name="T16" fmla="*/ 0 w 105"/>
                <a:gd name="T17" fmla="*/ 130 h 157"/>
                <a:gd name="T18" fmla="*/ 0 w 105"/>
                <a:gd name="T19" fmla="*/ 13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57">
                  <a:moveTo>
                    <a:pt x="0" y="130"/>
                  </a:moveTo>
                  <a:lnTo>
                    <a:pt x="51" y="78"/>
                  </a:lnTo>
                  <a:lnTo>
                    <a:pt x="10" y="37"/>
                  </a:lnTo>
                  <a:lnTo>
                    <a:pt x="0" y="27"/>
                  </a:lnTo>
                  <a:lnTo>
                    <a:pt x="27" y="0"/>
                  </a:lnTo>
                  <a:lnTo>
                    <a:pt x="37" y="10"/>
                  </a:lnTo>
                  <a:lnTo>
                    <a:pt x="105" y="78"/>
                  </a:lnTo>
                  <a:lnTo>
                    <a:pt x="27" y="157"/>
                  </a:lnTo>
                  <a:lnTo>
                    <a:pt x="0" y="130"/>
                  </a:lnTo>
                  <a:lnTo>
                    <a:pt x="0" y="1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0" name="Freeform 169"/>
            <p:cNvSpPr>
              <a:spLocks noEditPoints="1"/>
            </p:cNvSpPr>
            <p:nvPr/>
          </p:nvSpPr>
          <p:spPr bwMode="auto">
            <a:xfrm>
              <a:off x="4975" y="2251"/>
              <a:ext cx="247" cy="247"/>
            </a:xfrm>
            <a:custGeom>
              <a:avLst/>
              <a:gdLst>
                <a:gd name="T0" fmla="*/ 163 w 174"/>
                <a:gd name="T1" fmla="*/ 11 h 174"/>
                <a:gd name="T2" fmla="*/ 138 w 174"/>
                <a:gd name="T3" fmla="*/ 0 h 174"/>
                <a:gd name="T4" fmla="*/ 113 w 174"/>
                <a:gd name="T5" fmla="*/ 11 h 174"/>
                <a:gd name="T6" fmla="*/ 102 w 174"/>
                <a:gd name="T7" fmla="*/ 52 h 174"/>
                <a:gd name="T8" fmla="*/ 72 w 174"/>
                <a:gd name="T9" fmla="*/ 36 h 174"/>
                <a:gd name="T10" fmla="*/ 50 w 174"/>
                <a:gd name="T11" fmla="*/ 3 h 174"/>
                <a:gd name="T12" fmla="*/ 36 w 174"/>
                <a:gd name="T13" fmla="*/ 0 h 174"/>
                <a:gd name="T14" fmla="*/ 3 w 174"/>
                <a:gd name="T15" fmla="*/ 23 h 174"/>
                <a:gd name="T16" fmla="*/ 0 w 174"/>
                <a:gd name="T17" fmla="*/ 37 h 174"/>
                <a:gd name="T18" fmla="*/ 3 w 174"/>
                <a:gd name="T19" fmla="*/ 51 h 174"/>
                <a:gd name="T20" fmla="*/ 36 w 174"/>
                <a:gd name="T21" fmla="*/ 72 h 174"/>
                <a:gd name="T22" fmla="*/ 36 w 174"/>
                <a:gd name="T23" fmla="*/ 102 h 174"/>
                <a:gd name="T24" fmla="*/ 11 w 174"/>
                <a:gd name="T25" fmla="*/ 112 h 174"/>
                <a:gd name="T26" fmla="*/ 0 w 174"/>
                <a:gd name="T27" fmla="*/ 138 h 174"/>
                <a:gd name="T28" fmla="*/ 22 w 174"/>
                <a:gd name="T29" fmla="*/ 171 h 174"/>
                <a:gd name="T30" fmla="*/ 38 w 174"/>
                <a:gd name="T31" fmla="*/ 174 h 174"/>
                <a:gd name="T32" fmla="*/ 69 w 174"/>
                <a:gd name="T33" fmla="*/ 152 h 174"/>
                <a:gd name="T34" fmla="*/ 102 w 174"/>
                <a:gd name="T35" fmla="*/ 123 h 174"/>
                <a:gd name="T36" fmla="*/ 105 w 174"/>
                <a:gd name="T37" fmla="*/ 152 h 174"/>
                <a:gd name="T38" fmla="*/ 138 w 174"/>
                <a:gd name="T39" fmla="*/ 174 h 174"/>
                <a:gd name="T40" fmla="*/ 141 w 174"/>
                <a:gd name="T41" fmla="*/ 174 h 174"/>
                <a:gd name="T42" fmla="*/ 163 w 174"/>
                <a:gd name="T43" fmla="*/ 163 h 174"/>
                <a:gd name="T44" fmla="*/ 174 w 174"/>
                <a:gd name="T45" fmla="*/ 137 h 174"/>
                <a:gd name="T46" fmla="*/ 163 w 174"/>
                <a:gd name="T47" fmla="*/ 113 h 174"/>
                <a:gd name="T48" fmla="*/ 123 w 174"/>
                <a:gd name="T49" fmla="*/ 102 h 174"/>
                <a:gd name="T50" fmla="*/ 140 w 174"/>
                <a:gd name="T51" fmla="*/ 72 h 174"/>
                <a:gd name="T52" fmla="*/ 171 w 174"/>
                <a:gd name="T53" fmla="*/ 50 h 174"/>
                <a:gd name="T54" fmla="*/ 52 w 174"/>
                <a:gd name="T55" fmla="*/ 138 h 174"/>
                <a:gd name="T56" fmla="*/ 42 w 174"/>
                <a:gd name="T57" fmla="*/ 152 h 174"/>
                <a:gd name="T58" fmla="*/ 25 w 174"/>
                <a:gd name="T59" fmla="*/ 149 h 174"/>
                <a:gd name="T60" fmla="*/ 21 w 174"/>
                <a:gd name="T61" fmla="*/ 138 h 174"/>
                <a:gd name="T62" fmla="*/ 30 w 174"/>
                <a:gd name="T63" fmla="*/ 124 h 174"/>
                <a:gd name="T64" fmla="*/ 52 w 174"/>
                <a:gd name="T65" fmla="*/ 138 h 174"/>
                <a:gd name="T66" fmla="*/ 30 w 174"/>
                <a:gd name="T67" fmla="*/ 50 h 174"/>
                <a:gd name="T68" fmla="*/ 21 w 174"/>
                <a:gd name="T69" fmla="*/ 37 h 174"/>
                <a:gd name="T70" fmla="*/ 25 w 174"/>
                <a:gd name="T71" fmla="*/ 26 h 174"/>
                <a:gd name="T72" fmla="*/ 36 w 174"/>
                <a:gd name="T73" fmla="*/ 21 h 174"/>
                <a:gd name="T74" fmla="*/ 51 w 174"/>
                <a:gd name="T75" fmla="*/ 31 h 174"/>
                <a:gd name="T76" fmla="*/ 102 w 174"/>
                <a:gd name="T77" fmla="*/ 102 h 174"/>
                <a:gd name="T78" fmla="*/ 102 w 174"/>
                <a:gd name="T79" fmla="*/ 72 h 174"/>
                <a:gd name="T80" fmla="*/ 144 w 174"/>
                <a:gd name="T81" fmla="*/ 124 h 174"/>
                <a:gd name="T82" fmla="*/ 153 w 174"/>
                <a:gd name="T83" fmla="*/ 138 h 174"/>
                <a:gd name="T84" fmla="*/ 149 w 174"/>
                <a:gd name="T85" fmla="*/ 149 h 174"/>
                <a:gd name="T86" fmla="*/ 132 w 174"/>
                <a:gd name="T87" fmla="*/ 152 h 174"/>
                <a:gd name="T88" fmla="*/ 123 w 174"/>
                <a:gd name="T89" fmla="*/ 138 h 174"/>
                <a:gd name="T90" fmla="*/ 152 w 174"/>
                <a:gd name="T91" fmla="*/ 42 h 174"/>
                <a:gd name="T92" fmla="*/ 138 w 174"/>
                <a:gd name="T93" fmla="*/ 52 h 174"/>
                <a:gd name="T94" fmla="*/ 123 w 174"/>
                <a:gd name="T95" fmla="*/ 37 h 174"/>
                <a:gd name="T96" fmla="*/ 132 w 174"/>
                <a:gd name="T97" fmla="*/ 22 h 174"/>
                <a:gd name="T98" fmla="*/ 144 w 174"/>
                <a:gd name="T99" fmla="*/ 22 h 174"/>
                <a:gd name="T100" fmla="*/ 153 w 174"/>
                <a:gd name="T101" fmla="*/ 3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74">
                  <a:moveTo>
                    <a:pt x="174" y="36"/>
                  </a:moveTo>
                  <a:cubicBezTo>
                    <a:pt x="174" y="31"/>
                    <a:pt x="173" y="27"/>
                    <a:pt x="171" y="23"/>
                  </a:cubicBezTo>
                  <a:cubicBezTo>
                    <a:pt x="169" y="18"/>
                    <a:pt x="167" y="14"/>
                    <a:pt x="163" y="11"/>
                  </a:cubicBezTo>
                  <a:cubicBezTo>
                    <a:pt x="160" y="8"/>
                    <a:pt x="156" y="5"/>
                    <a:pt x="152" y="3"/>
                  </a:cubicBezTo>
                  <a:cubicBezTo>
                    <a:pt x="148" y="1"/>
                    <a:pt x="143" y="0"/>
                    <a:pt x="138" y="0"/>
                  </a:cubicBezTo>
                  <a:cubicBezTo>
                    <a:pt x="138" y="0"/>
                    <a:pt x="138" y="0"/>
                    <a:pt x="138" y="0"/>
                  </a:cubicBezTo>
                  <a:cubicBezTo>
                    <a:pt x="138" y="0"/>
                    <a:pt x="138" y="0"/>
                    <a:pt x="138" y="0"/>
                  </a:cubicBezTo>
                  <a:cubicBezTo>
                    <a:pt x="133" y="0"/>
                    <a:pt x="128" y="1"/>
                    <a:pt x="124" y="3"/>
                  </a:cubicBezTo>
                  <a:cubicBezTo>
                    <a:pt x="120" y="5"/>
                    <a:pt x="116" y="8"/>
                    <a:pt x="113" y="11"/>
                  </a:cubicBezTo>
                  <a:cubicBezTo>
                    <a:pt x="109" y="14"/>
                    <a:pt x="107" y="18"/>
                    <a:pt x="105" y="23"/>
                  </a:cubicBezTo>
                  <a:cubicBezTo>
                    <a:pt x="103" y="27"/>
                    <a:pt x="102" y="32"/>
                    <a:pt x="102" y="37"/>
                  </a:cubicBezTo>
                  <a:cubicBezTo>
                    <a:pt x="102" y="52"/>
                    <a:pt x="102" y="52"/>
                    <a:pt x="102" y="52"/>
                  </a:cubicBezTo>
                  <a:cubicBezTo>
                    <a:pt x="72" y="51"/>
                    <a:pt x="72" y="51"/>
                    <a:pt x="72" y="51"/>
                  </a:cubicBezTo>
                  <a:cubicBezTo>
                    <a:pt x="72" y="36"/>
                    <a:pt x="72" y="36"/>
                    <a:pt x="72" y="36"/>
                  </a:cubicBezTo>
                  <a:cubicBezTo>
                    <a:pt x="72" y="36"/>
                    <a:pt x="72" y="36"/>
                    <a:pt x="72" y="36"/>
                  </a:cubicBezTo>
                  <a:cubicBezTo>
                    <a:pt x="72" y="31"/>
                    <a:pt x="71" y="27"/>
                    <a:pt x="70" y="23"/>
                  </a:cubicBezTo>
                  <a:cubicBezTo>
                    <a:pt x="68" y="18"/>
                    <a:pt x="65" y="14"/>
                    <a:pt x="62" y="11"/>
                  </a:cubicBezTo>
                  <a:cubicBezTo>
                    <a:pt x="59" y="8"/>
                    <a:pt x="55" y="5"/>
                    <a:pt x="50" y="3"/>
                  </a:cubicBezTo>
                  <a:cubicBezTo>
                    <a:pt x="46" y="1"/>
                    <a:pt x="41" y="0"/>
                    <a:pt x="36" y="0"/>
                  </a:cubicBezTo>
                  <a:cubicBezTo>
                    <a:pt x="36" y="0"/>
                    <a:pt x="36" y="0"/>
                    <a:pt x="36" y="0"/>
                  </a:cubicBezTo>
                  <a:cubicBezTo>
                    <a:pt x="36" y="0"/>
                    <a:pt x="36" y="0"/>
                    <a:pt x="36" y="0"/>
                  </a:cubicBezTo>
                  <a:cubicBezTo>
                    <a:pt x="31" y="0"/>
                    <a:pt x="27" y="1"/>
                    <a:pt x="22" y="3"/>
                  </a:cubicBezTo>
                  <a:cubicBezTo>
                    <a:pt x="18" y="5"/>
                    <a:pt x="14" y="8"/>
                    <a:pt x="11" y="11"/>
                  </a:cubicBezTo>
                  <a:cubicBezTo>
                    <a:pt x="8" y="14"/>
                    <a:pt x="5" y="18"/>
                    <a:pt x="3" y="23"/>
                  </a:cubicBezTo>
                  <a:cubicBezTo>
                    <a:pt x="1" y="27"/>
                    <a:pt x="0" y="32"/>
                    <a:pt x="0" y="37"/>
                  </a:cubicBezTo>
                  <a:cubicBezTo>
                    <a:pt x="0" y="37"/>
                    <a:pt x="0" y="37"/>
                    <a:pt x="0" y="37"/>
                  </a:cubicBezTo>
                  <a:cubicBezTo>
                    <a:pt x="0" y="37"/>
                    <a:pt x="0" y="37"/>
                    <a:pt x="0" y="37"/>
                  </a:cubicBezTo>
                  <a:cubicBezTo>
                    <a:pt x="0" y="37"/>
                    <a:pt x="0" y="37"/>
                    <a:pt x="0" y="37"/>
                  </a:cubicBezTo>
                  <a:cubicBezTo>
                    <a:pt x="0" y="37"/>
                    <a:pt x="0" y="37"/>
                    <a:pt x="0" y="37"/>
                  </a:cubicBezTo>
                  <a:cubicBezTo>
                    <a:pt x="0" y="42"/>
                    <a:pt x="1" y="46"/>
                    <a:pt x="3" y="51"/>
                  </a:cubicBezTo>
                  <a:cubicBezTo>
                    <a:pt x="5" y="55"/>
                    <a:pt x="8" y="59"/>
                    <a:pt x="11" y="62"/>
                  </a:cubicBezTo>
                  <a:cubicBezTo>
                    <a:pt x="14" y="65"/>
                    <a:pt x="18" y="68"/>
                    <a:pt x="22" y="69"/>
                  </a:cubicBezTo>
                  <a:cubicBezTo>
                    <a:pt x="27" y="71"/>
                    <a:pt x="31" y="72"/>
                    <a:pt x="36" y="72"/>
                  </a:cubicBezTo>
                  <a:cubicBezTo>
                    <a:pt x="52" y="72"/>
                    <a:pt x="52" y="72"/>
                    <a:pt x="52" y="72"/>
                  </a:cubicBezTo>
                  <a:cubicBezTo>
                    <a:pt x="52" y="102"/>
                    <a:pt x="52" y="102"/>
                    <a:pt x="52" y="102"/>
                  </a:cubicBezTo>
                  <a:cubicBezTo>
                    <a:pt x="36" y="102"/>
                    <a:pt x="36" y="102"/>
                    <a:pt x="36" y="102"/>
                  </a:cubicBezTo>
                  <a:cubicBezTo>
                    <a:pt x="36" y="102"/>
                    <a:pt x="36" y="102"/>
                    <a:pt x="36" y="102"/>
                  </a:cubicBezTo>
                  <a:cubicBezTo>
                    <a:pt x="31" y="102"/>
                    <a:pt x="27" y="103"/>
                    <a:pt x="22" y="105"/>
                  </a:cubicBezTo>
                  <a:cubicBezTo>
                    <a:pt x="18" y="107"/>
                    <a:pt x="14" y="109"/>
                    <a:pt x="11" y="112"/>
                  </a:cubicBezTo>
                  <a:cubicBezTo>
                    <a:pt x="8" y="116"/>
                    <a:pt x="5" y="119"/>
                    <a:pt x="3" y="124"/>
                  </a:cubicBezTo>
                  <a:cubicBezTo>
                    <a:pt x="1" y="128"/>
                    <a:pt x="0" y="133"/>
                    <a:pt x="0" y="138"/>
                  </a:cubicBezTo>
                  <a:cubicBezTo>
                    <a:pt x="0" y="138"/>
                    <a:pt x="0" y="138"/>
                    <a:pt x="0" y="138"/>
                  </a:cubicBezTo>
                  <a:cubicBezTo>
                    <a:pt x="0" y="143"/>
                    <a:pt x="1" y="147"/>
                    <a:pt x="3" y="152"/>
                  </a:cubicBezTo>
                  <a:cubicBezTo>
                    <a:pt x="5" y="156"/>
                    <a:pt x="8" y="160"/>
                    <a:pt x="11" y="163"/>
                  </a:cubicBezTo>
                  <a:cubicBezTo>
                    <a:pt x="14" y="166"/>
                    <a:pt x="18" y="169"/>
                    <a:pt x="22" y="171"/>
                  </a:cubicBezTo>
                  <a:cubicBezTo>
                    <a:pt x="27" y="173"/>
                    <a:pt x="31" y="174"/>
                    <a:pt x="36" y="174"/>
                  </a:cubicBezTo>
                  <a:cubicBezTo>
                    <a:pt x="38" y="174"/>
                    <a:pt x="38" y="174"/>
                    <a:pt x="38" y="174"/>
                  </a:cubicBezTo>
                  <a:cubicBezTo>
                    <a:pt x="38" y="174"/>
                    <a:pt x="38" y="174"/>
                    <a:pt x="38" y="174"/>
                  </a:cubicBezTo>
                  <a:cubicBezTo>
                    <a:pt x="42" y="174"/>
                    <a:pt x="46" y="173"/>
                    <a:pt x="50" y="171"/>
                  </a:cubicBezTo>
                  <a:cubicBezTo>
                    <a:pt x="55" y="169"/>
                    <a:pt x="59" y="166"/>
                    <a:pt x="62" y="163"/>
                  </a:cubicBezTo>
                  <a:cubicBezTo>
                    <a:pt x="65" y="160"/>
                    <a:pt x="68" y="156"/>
                    <a:pt x="69" y="152"/>
                  </a:cubicBezTo>
                  <a:cubicBezTo>
                    <a:pt x="71" y="147"/>
                    <a:pt x="72" y="143"/>
                    <a:pt x="72" y="138"/>
                  </a:cubicBezTo>
                  <a:cubicBezTo>
                    <a:pt x="72" y="123"/>
                    <a:pt x="72" y="123"/>
                    <a:pt x="72" y="123"/>
                  </a:cubicBezTo>
                  <a:cubicBezTo>
                    <a:pt x="102" y="123"/>
                    <a:pt x="102" y="123"/>
                    <a:pt x="102" y="123"/>
                  </a:cubicBezTo>
                  <a:cubicBezTo>
                    <a:pt x="102" y="138"/>
                    <a:pt x="102" y="138"/>
                    <a:pt x="102" y="138"/>
                  </a:cubicBezTo>
                  <a:cubicBezTo>
                    <a:pt x="102" y="138"/>
                    <a:pt x="102" y="138"/>
                    <a:pt x="102" y="138"/>
                  </a:cubicBezTo>
                  <a:cubicBezTo>
                    <a:pt x="102" y="143"/>
                    <a:pt x="103" y="147"/>
                    <a:pt x="105" y="152"/>
                  </a:cubicBezTo>
                  <a:cubicBezTo>
                    <a:pt x="107" y="156"/>
                    <a:pt x="109" y="160"/>
                    <a:pt x="113" y="163"/>
                  </a:cubicBezTo>
                  <a:cubicBezTo>
                    <a:pt x="116" y="166"/>
                    <a:pt x="120" y="169"/>
                    <a:pt x="124" y="171"/>
                  </a:cubicBezTo>
                  <a:cubicBezTo>
                    <a:pt x="128" y="173"/>
                    <a:pt x="133" y="174"/>
                    <a:pt x="138" y="174"/>
                  </a:cubicBezTo>
                  <a:cubicBezTo>
                    <a:pt x="138" y="174"/>
                    <a:pt x="138" y="174"/>
                    <a:pt x="138" y="174"/>
                  </a:cubicBezTo>
                  <a:cubicBezTo>
                    <a:pt x="138" y="174"/>
                    <a:pt x="138" y="174"/>
                    <a:pt x="138" y="174"/>
                  </a:cubicBezTo>
                  <a:cubicBezTo>
                    <a:pt x="141" y="174"/>
                    <a:pt x="141" y="174"/>
                    <a:pt x="141" y="174"/>
                  </a:cubicBezTo>
                  <a:cubicBezTo>
                    <a:pt x="141" y="174"/>
                    <a:pt x="141" y="174"/>
                    <a:pt x="141" y="174"/>
                  </a:cubicBezTo>
                  <a:cubicBezTo>
                    <a:pt x="145" y="173"/>
                    <a:pt x="149" y="172"/>
                    <a:pt x="152" y="171"/>
                  </a:cubicBezTo>
                  <a:cubicBezTo>
                    <a:pt x="156" y="169"/>
                    <a:pt x="160" y="166"/>
                    <a:pt x="163" y="163"/>
                  </a:cubicBezTo>
                  <a:cubicBezTo>
                    <a:pt x="167" y="160"/>
                    <a:pt x="169" y="156"/>
                    <a:pt x="171" y="152"/>
                  </a:cubicBezTo>
                  <a:cubicBezTo>
                    <a:pt x="173" y="147"/>
                    <a:pt x="174" y="143"/>
                    <a:pt x="174" y="138"/>
                  </a:cubicBezTo>
                  <a:cubicBezTo>
                    <a:pt x="174" y="137"/>
                    <a:pt x="174" y="137"/>
                    <a:pt x="174" y="137"/>
                  </a:cubicBezTo>
                  <a:cubicBezTo>
                    <a:pt x="174" y="137"/>
                    <a:pt x="174" y="137"/>
                    <a:pt x="174" y="137"/>
                  </a:cubicBezTo>
                  <a:cubicBezTo>
                    <a:pt x="174" y="133"/>
                    <a:pt x="173" y="128"/>
                    <a:pt x="171" y="124"/>
                  </a:cubicBezTo>
                  <a:cubicBezTo>
                    <a:pt x="169" y="120"/>
                    <a:pt x="167" y="116"/>
                    <a:pt x="163" y="113"/>
                  </a:cubicBezTo>
                  <a:cubicBezTo>
                    <a:pt x="160" y="109"/>
                    <a:pt x="156" y="107"/>
                    <a:pt x="152" y="105"/>
                  </a:cubicBezTo>
                  <a:cubicBezTo>
                    <a:pt x="148" y="103"/>
                    <a:pt x="143" y="102"/>
                    <a:pt x="138" y="102"/>
                  </a:cubicBezTo>
                  <a:cubicBezTo>
                    <a:pt x="123" y="102"/>
                    <a:pt x="123" y="102"/>
                    <a:pt x="123" y="102"/>
                  </a:cubicBezTo>
                  <a:cubicBezTo>
                    <a:pt x="123" y="72"/>
                    <a:pt x="123" y="72"/>
                    <a:pt x="123" y="72"/>
                  </a:cubicBezTo>
                  <a:cubicBezTo>
                    <a:pt x="140" y="72"/>
                    <a:pt x="140" y="72"/>
                    <a:pt x="140" y="72"/>
                  </a:cubicBezTo>
                  <a:cubicBezTo>
                    <a:pt x="140" y="72"/>
                    <a:pt x="140" y="72"/>
                    <a:pt x="140" y="72"/>
                  </a:cubicBezTo>
                  <a:cubicBezTo>
                    <a:pt x="144" y="72"/>
                    <a:pt x="148" y="71"/>
                    <a:pt x="152" y="69"/>
                  </a:cubicBezTo>
                  <a:cubicBezTo>
                    <a:pt x="156" y="68"/>
                    <a:pt x="160" y="65"/>
                    <a:pt x="163" y="62"/>
                  </a:cubicBezTo>
                  <a:cubicBezTo>
                    <a:pt x="167" y="59"/>
                    <a:pt x="169" y="55"/>
                    <a:pt x="171" y="50"/>
                  </a:cubicBezTo>
                  <a:cubicBezTo>
                    <a:pt x="173" y="46"/>
                    <a:pt x="174" y="41"/>
                    <a:pt x="174" y="37"/>
                  </a:cubicBezTo>
                  <a:cubicBezTo>
                    <a:pt x="174" y="36"/>
                    <a:pt x="174" y="36"/>
                    <a:pt x="174" y="36"/>
                  </a:cubicBezTo>
                  <a:close/>
                  <a:moveTo>
                    <a:pt x="52" y="138"/>
                  </a:moveTo>
                  <a:cubicBezTo>
                    <a:pt x="52" y="140"/>
                    <a:pt x="52" y="142"/>
                    <a:pt x="51" y="144"/>
                  </a:cubicBezTo>
                  <a:cubicBezTo>
                    <a:pt x="50" y="146"/>
                    <a:pt x="49" y="147"/>
                    <a:pt x="47" y="149"/>
                  </a:cubicBezTo>
                  <a:cubicBezTo>
                    <a:pt x="46" y="150"/>
                    <a:pt x="44" y="151"/>
                    <a:pt x="42" y="152"/>
                  </a:cubicBezTo>
                  <a:cubicBezTo>
                    <a:pt x="41" y="153"/>
                    <a:pt x="39" y="153"/>
                    <a:pt x="36" y="153"/>
                  </a:cubicBezTo>
                  <a:cubicBezTo>
                    <a:pt x="34" y="153"/>
                    <a:pt x="32" y="153"/>
                    <a:pt x="30" y="152"/>
                  </a:cubicBezTo>
                  <a:cubicBezTo>
                    <a:pt x="28" y="151"/>
                    <a:pt x="27" y="150"/>
                    <a:pt x="25" y="149"/>
                  </a:cubicBezTo>
                  <a:cubicBezTo>
                    <a:pt x="24" y="147"/>
                    <a:pt x="23" y="146"/>
                    <a:pt x="22" y="144"/>
                  </a:cubicBezTo>
                  <a:cubicBezTo>
                    <a:pt x="21" y="142"/>
                    <a:pt x="21" y="140"/>
                    <a:pt x="21" y="138"/>
                  </a:cubicBezTo>
                  <a:cubicBezTo>
                    <a:pt x="21" y="138"/>
                    <a:pt x="21" y="138"/>
                    <a:pt x="21" y="138"/>
                  </a:cubicBezTo>
                  <a:cubicBezTo>
                    <a:pt x="21" y="136"/>
                    <a:pt x="21" y="134"/>
                    <a:pt x="22" y="132"/>
                  </a:cubicBezTo>
                  <a:cubicBezTo>
                    <a:pt x="23" y="130"/>
                    <a:pt x="24" y="128"/>
                    <a:pt x="25" y="127"/>
                  </a:cubicBezTo>
                  <a:cubicBezTo>
                    <a:pt x="27" y="126"/>
                    <a:pt x="28" y="125"/>
                    <a:pt x="30" y="124"/>
                  </a:cubicBezTo>
                  <a:cubicBezTo>
                    <a:pt x="32" y="123"/>
                    <a:pt x="34" y="123"/>
                    <a:pt x="36" y="123"/>
                  </a:cubicBezTo>
                  <a:cubicBezTo>
                    <a:pt x="52" y="123"/>
                    <a:pt x="52" y="123"/>
                    <a:pt x="52" y="123"/>
                  </a:cubicBezTo>
                  <a:lnTo>
                    <a:pt x="52" y="138"/>
                  </a:lnTo>
                  <a:close/>
                  <a:moveTo>
                    <a:pt x="52" y="51"/>
                  </a:moveTo>
                  <a:cubicBezTo>
                    <a:pt x="36" y="51"/>
                    <a:pt x="36" y="51"/>
                    <a:pt x="36" y="51"/>
                  </a:cubicBezTo>
                  <a:cubicBezTo>
                    <a:pt x="34" y="51"/>
                    <a:pt x="32" y="51"/>
                    <a:pt x="30" y="50"/>
                  </a:cubicBezTo>
                  <a:cubicBezTo>
                    <a:pt x="29" y="49"/>
                    <a:pt x="27" y="48"/>
                    <a:pt x="25" y="47"/>
                  </a:cubicBezTo>
                  <a:cubicBezTo>
                    <a:pt x="24" y="46"/>
                    <a:pt x="23" y="44"/>
                    <a:pt x="22" y="42"/>
                  </a:cubicBezTo>
                  <a:cubicBezTo>
                    <a:pt x="21" y="40"/>
                    <a:pt x="21" y="39"/>
                    <a:pt x="21" y="37"/>
                  </a:cubicBezTo>
                  <a:cubicBezTo>
                    <a:pt x="21" y="37"/>
                    <a:pt x="21" y="37"/>
                    <a:pt x="21" y="37"/>
                  </a:cubicBezTo>
                  <a:cubicBezTo>
                    <a:pt x="21" y="34"/>
                    <a:pt x="21" y="32"/>
                    <a:pt x="22" y="31"/>
                  </a:cubicBezTo>
                  <a:cubicBezTo>
                    <a:pt x="23" y="29"/>
                    <a:pt x="24" y="27"/>
                    <a:pt x="25" y="26"/>
                  </a:cubicBezTo>
                  <a:cubicBezTo>
                    <a:pt x="27" y="24"/>
                    <a:pt x="28" y="23"/>
                    <a:pt x="30" y="22"/>
                  </a:cubicBezTo>
                  <a:cubicBezTo>
                    <a:pt x="32" y="21"/>
                    <a:pt x="34" y="21"/>
                    <a:pt x="36" y="21"/>
                  </a:cubicBezTo>
                  <a:cubicBezTo>
                    <a:pt x="36" y="21"/>
                    <a:pt x="36" y="21"/>
                    <a:pt x="36" y="21"/>
                  </a:cubicBezTo>
                  <a:cubicBezTo>
                    <a:pt x="39" y="21"/>
                    <a:pt x="41" y="21"/>
                    <a:pt x="42" y="22"/>
                  </a:cubicBezTo>
                  <a:cubicBezTo>
                    <a:pt x="44" y="23"/>
                    <a:pt x="46" y="24"/>
                    <a:pt x="47" y="26"/>
                  </a:cubicBezTo>
                  <a:cubicBezTo>
                    <a:pt x="49" y="27"/>
                    <a:pt x="50" y="29"/>
                    <a:pt x="51" y="31"/>
                  </a:cubicBezTo>
                  <a:cubicBezTo>
                    <a:pt x="52" y="32"/>
                    <a:pt x="52" y="34"/>
                    <a:pt x="52" y="37"/>
                  </a:cubicBezTo>
                  <a:lnTo>
                    <a:pt x="52" y="51"/>
                  </a:lnTo>
                  <a:close/>
                  <a:moveTo>
                    <a:pt x="102" y="102"/>
                  </a:moveTo>
                  <a:cubicBezTo>
                    <a:pt x="72" y="102"/>
                    <a:pt x="72" y="102"/>
                    <a:pt x="72" y="102"/>
                  </a:cubicBezTo>
                  <a:cubicBezTo>
                    <a:pt x="72" y="72"/>
                    <a:pt x="72" y="72"/>
                    <a:pt x="72" y="72"/>
                  </a:cubicBezTo>
                  <a:cubicBezTo>
                    <a:pt x="102" y="72"/>
                    <a:pt x="102" y="72"/>
                    <a:pt x="102" y="72"/>
                  </a:cubicBezTo>
                  <a:lnTo>
                    <a:pt x="102" y="102"/>
                  </a:lnTo>
                  <a:close/>
                  <a:moveTo>
                    <a:pt x="138" y="123"/>
                  </a:moveTo>
                  <a:cubicBezTo>
                    <a:pt x="140" y="123"/>
                    <a:pt x="142" y="123"/>
                    <a:pt x="144" y="124"/>
                  </a:cubicBezTo>
                  <a:cubicBezTo>
                    <a:pt x="146" y="125"/>
                    <a:pt x="147" y="126"/>
                    <a:pt x="149" y="127"/>
                  </a:cubicBezTo>
                  <a:cubicBezTo>
                    <a:pt x="150" y="128"/>
                    <a:pt x="151" y="130"/>
                    <a:pt x="152" y="132"/>
                  </a:cubicBezTo>
                  <a:cubicBezTo>
                    <a:pt x="153" y="134"/>
                    <a:pt x="153" y="136"/>
                    <a:pt x="153" y="138"/>
                  </a:cubicBezTo>
                  <a:cubicBezTo>
                    <a:pt x="153" y="138"/>
                    <a:pt x="153" y="138"/>
                    <a:pt x="153" y="138"/>
                  </a:cubicBezTo>
                  <a:cubicBezTo>
                    <a:pt x="153" y="140"/>
                    <a:pt x="153" y="142"/>
                    <a:pt x="152" y="144"/>
                  </a:cubicBezTo>
                  <a:cubicBezTo>
                    <a:pt x="151" y="146"/>
                    <a:pt x="150" y="147"/>
                    <a:pt x="149" y="149"/>
                  </a:cubicBezTo>
                  <a:cubicBezTo>
                    <a:pt x="147" y="150"/>
                    <a:pt x="146" y="151"/>
                    <a:pt x="144" y="152"/>
                  </a:cubicBezTo>
                  <a:cubicBezTo>
                    <a:pt x="142" y="153"/>
                    <a:pt x="140" y="153"/>
                    <a:pt x="138" y="153"/>
                  </a:cubicBezTo>
                  <a:cubicBezTo>
                    <a:pt x="136" y="153"/>
                    <a:pt x="134" y="153"/>
                    <a:pt x="132" y="152"/>
                  </a:cubicBezTo>
                  <a:cubicBezTo>
                    <a:pt x="130" y="151"/>
                    <a:pt x="129" y="150"/>
                    <a:pt x="127" y="149"/>
                  </a:cubicBezTo>
                  <a:cubicBezTo>
                    <a:pt x="126" y="147"/>
                    <a:pt x="125" y="146"/>
                    <a:pt x="124" y="144"/>
                  </a:cubicBezTo>
                  <a:cubicBezTo>
                    <a:pt x="123" y="142"/>
                    <a:pt x="123" y="140"/>
                    <a:pt x="123" y="138"/>
                  </a:cubicBezTo>
                  <a:cubicBezTo>
                    <a:pt x="123" y="123"/>
                    <a:pt x="123" y="123"/>
                    <a:pt x="123" y="123"/>
                  </a:cubicBezTo>
                  <a:lnTo>
                    <a:pt x="138" y="123"/>
                  </a:lnTo>
                  <a:close/>
                  <a:moveTo>
                    <a:pt x="152" y="42"/>
                  </a:moveTo>
                  <a:cubicBezTo>
                    <a:pt x="151" y="44"/>
                    <a:pt x="150" y="46"/>
                    <a:pt x="149" y="47"/>
                  </a:cubicBezTo>
                  <a:cubicBezTo>
                    <a:pt x="147" y="48"/>
                    <a:pt x="146" y="50"/>
                    <a:pt x="144" y="50"/>
                  </a:cubicBezTo>
                  <a:cubicBezTo>
                    <a:pt x="142" y="51"/>
                    <a:pt x="140" y="52"/>
                    <a:pt x="138" y="52"/>
                  </a:cubicBezTo>
                  <a:cubicBezTo>
                    <a:pt x="138" y="52"/>
                    <a:pt x="138" y="52"/>
                    <a:pt x="138" y="52"/>
                  </a:cubicBezTo>
                  <a:cubicBezTo>
                    <a:pt x="123" y="52"/>
                    <a:pt x="123" y="52"/>
                    <a:pt x="123" y="52"/>
                  </a:cubicBezTo>
                  <a:cubicBezTo>
                    <a:pt x="123" y="37"/>
                    <a:pt x="123" y="37"/>
                    <a:pt x="123" y="37"/>
                  </a:cubicBezTo>
                  <a:cubicBezTo>
                    <a:pt x="123" y="34"/>
                    <a:pt x="123" y="32"/>
                    <a:pt x="124" y="31"/>
                  </a:cubicBezTo>
                  <a:cubicBezTo>
                    <a:pt x="125" y="29"/>
                    <a:pt x="126" y="27"/>
                    <a:pt x="127" y="26"/>
                  </a:cubicBezTo>
                  <a:cubicBezTo>
                    <a:pt x="129" y="24"/>
                    <a:pt x="130" y="23"/>
                    <a:pt x="132" y="22"/>
                  </a:cubicBezTo>
                  <a:cubicBezTo>
                    <a:pt x="134" y="21"/>
                    <a:pt x="136" y="21"/>
                    <a:pt x="138" y="21"/>
                  </a:cubicBezTo>
                  <a:cubicBezTo>
                    <a:pt x="138" y="21"/>
                    <a:pt x="138" y="21"/>
                    <a:pt x="138" y="21"/>
                  </a:cubicBezTo>
                  <a:cubicBezTo>
                    <a:pt x="140" y="21"/>
                    <a:pt x="142" y="21"/>
                    <a:pt x="144" y="22"/>
                  </a:cubicBezTo>
                  <a:cubicBezTo>
                    <a:pt x="146" y="23"/>
                    <a:pt x="147" y="24"/>
                    <a:pt x="149" y="26"/>
                  </a:cubicBezTo>
                  <a:cubicBezTo>
                    <a:pt x="150" y="27"/>
                    <a:pt x="151" y="29"/>
                    <a:pt x="152" y="31"/>
                  </a:cubicBezTo>
                  <a:cubicBezTo>
                    <a:pt x="153" y="33"/>
                    <a:pt x="153" y="34"/>
                    <a:pt x="153" y="37"/>
                  </a:cubicBezTo>
                  <a:cubicBezTo>
                    <a:pt x="153" y="39"/>
                    <a:pt x="153" y="41"/>
                    <a:pt x="152"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1" name="Freeform 170"/>
            <p:cNvSpPr>
              <a:spLocks noEditPoints="1"/>
            </p:cNvSpPr>
            <p:nvPr/>
          </p:nvSpPr>
          <p:spPr bwMode="auto">
            <a:xfrm>
              <a:off x="527" y="2594"/>
              <a:ext cx="252" cy="251"/>
            </a:xfrm>
            <a:custGeom>
              <a:avLst/>
              <a:gdLst>
                <a:gd name="T0" fmla="*/ 171 w 178"/>
                <a:gd name="T1" fmla="*/ 17 h 176"/>
                <a:gd name="T2" fmla="*/ 161 w 178"/>
                <a:gd name="T3" fmla="*/ 7 h 176"/>
                <a:gd name="T4" fmla="*/ 136 w 178"/>
                <a:gd name="T5" fmla="*/ 7 h 176"/>
                <a:gd name="T6" fmla="*/ 112 w 178"/>
                <a:gd name="T7" fmla="*/ 31 h 176"/>
                <a:gd name="T8" fmla="*/ 100 w 178"/>
                <a:gd name="T9" fmla="*/ 19 h 176"/>
                <a:gd name="T10" fmla="*/ 76 w 178"/>
                <a:gd name="T11" fmla="*/ 43 h 176"/>
                <a:gd name="T12" fmla="*/ 86 w 178"/>
                <a:gd name="T13" fmla="*/ 53 h 176"/>
                <a:gd name="T14" fmla="*/ 19 w 178"/>
                <a:gd name="T15" fmla="*/ 120 h 176"/>
                <a:gd name="T16" fmla="*/ 12 w 178"/>
                <a:gd name="T17" fmla="*/ 136 h 176"/>
                <a:gd name="T18" fmla="*/ 8 w 178"/>
                <a:gd name="T19" fmla="*/ 140 h 176"/>
                <a:gd name="T20" fmla="*/ 8 w 178"/>
                <a:gd name="T21" fmla="*/ 170 h 176"/>
                <a:gd name="T22" fmla="*/ 23 w 178"/>
                <a:gd name="T23" fmla="*/ 176 h 176"/>
                <a:gd name="T24" fmla="*/ 38 w 178"/>
                <a:gd name="T25" fmla="*/ 170 h 176"/>
                <a:gd name="T26" fmla="*/ 42 w 178"/>
                <a:gd name="T27" fmla="*/ 166 h 176"/>
                <a:gd name="T28" fmla="*/ 58 w 178"/>
                <a:gd name="T29" fmla="*/ 159 h 176"/>
                <a:gd name="T30" fmla="*/ 125 w 178"/>
                <a:gd name="T31" fmla="*/ 92 h 176"/>
                <a:gd name="T32" fmla="*/ 135 w 178"/>
                <a:gd name="T33" fmla="*/ 102 h 176"/>
                <a:gd name="T34" fmla="*/ 159 w 178"/>
                <a:gd name="T35" fmla="*/ 78 h 176"/>
                <a:gd name="T36" fmla="*/ 147 w 178"/>
                <a:gd name="T37" fmla="*/ 66 h 176"/>
                <a:gd name="T38" fmla="*/ 171 w 178"/>
                <a:gd name="T39" fmla="*/ 42 h 176"/>
                <a:gd name="T40" fmla="*/ 171 w 178"/>
                <a:gd name="T41" fmla="*/ 17 h 176"/>
                <a:gd name="T42" fmla="*/ 47 w 178"/>
                <a:gd name="T43" fmla="*/ 148 h 176"/>
                <a:gd name="T44" fmla="*/ 41 w 178"/>
                <a:gd name="T45" fmla="*/ 151 h 176"/>
                <a:gd name="T46" fmla="*/ 37 w 178"/>
                <a:gd name="T47" fmla="*/ 150 h 176"/>
                <a:gd name="T48" fmla="*/ 37 w 178"/>
                <a:gd name="T49" fmla="*/ 150 h 176"/>
                <a:gd name="T50" fmla="*/ 27 w 178"/>
                <a:gd name="T51" fmla="*/ 159 h 176"/>
                <a:gd name="T52" fmla="*/ 23 w 178"/>
                <a:gd name="T53" fmla="*/ 161 h 176"/>
                <a:gd name="T54" fmla="*/ 19 w 178"/>
                <a:gd name="T55" fmla="*/ 159 h 176"/>
                <a:gd name="T56" fmla="*/ 19 w 178"/>
                <a:gd name="T57" fmla="*/ 151 h 176"/>
                <a:gd name="T58" fmla="*/ 28 w 178"/>
                <a:gd name="T59" fmla="*/ 141 h 176"/>
                <a:gd name="T60" fmla="*/ 28 w 178"/>
                <a:gd name="T61" fmla="*/ 141 h 176"/>
                <a:gd name="T62" fmla="*/ 30 w 178"/>
                <a:gd name="T63" fmla="*/ 131 h 176"/>
                <a:gd name="T64" fmla="*/ 97 w 178"/>
                <a:gd name="T65" fmla="*/ 64 h 176"/>
                <a:gd name="T66" fmla="*/ 114 w 178"/>
                <a:gd name="T67" fmla="*/ 81 h 176"/>
                <a:gd name="T68" fmla="*/ 47 w 178"/>
                <a:gd name="T69" fmla="*/ 1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8" h="176">
                  <a:moveTo>
                    <a:pt x="171" y="17"/>
                  </a:moveTo>
                  <a:cubicBezTo>
                    <a:pt x="161" y="7"/>
                    <a:pt x="161" y="7"/>
                    <a:pt x="161" y="7"/>
                  </a:cubicBezTo>
                  <a:cubicBezTo>
                    <a:pt x="154" y="0"/>
                    <a:pt x="143" y="0"/>
                    <a:pt x="136" y="7"/>
                  </a:cubicBezTo>
                  <a:cubicBezTo>
                    <a:pt x="112" y="31"/>
                    <a:pt x="112" y="31"/>
                    <a:pt x="112" y="31"/>
                  </a:cubicBezTo>
                  <a:cubicBezTo>
                    <a:pt x="100" y="19"/>
                    <a:pt x="100" y="19"/>
                    <a:pt x="100" y="19"/>
                  </a:cubicBezTo>
                  <a:cubicBezTo>
                    <a:pt x="76" y="43"/>
                    <a:pt x="76" y="43"/>
                    <a:pt x="76" y="43"/>
                  </a:cubicBezTo>
                  <a:cubicBezTo>
                    <a:pt x="86" y="53"/>
                    <a:pt x="86" y="53"/>
                    <a:pt x="86" y="53"/>
                  </a:cubicBezTo>
                  <a:cubicBezTo>
                    <a:pt x="19" y="120"/>
                    <a:pt x="19" y="120"/>
                    <a:pt x="19" y="120"/>
                  </a:cubicBezTo>
                  <a:cubicBezTo>
                    <a:pt x="15" y="124"/>
                    <a:pt x="12" y="130"/>
                    <a:pt x="12" y="136"/>
                  </a:cubicBezTo>
                  <a:cubicBezTo>
                    <a:pt x="8" y="140"/>
                    <a:pt x="8" y="140"/>
                    <a:pt x="8" y="140"/>
                  </a:cubicBezTo>
                  <a:cubicBezTo>
                    <a:pt x="0" y="148"/>
                    <a:pt x="0" y="162"/>
                    <a:pt x="8" y="170"/>
                  </a:cubicBezTo>
                  <a:cubicBezTo>
                    <a:pt x="12" y="174"/>
                    <a:pt x="17" y="176"/>
                    <a:pt x="23" y="176"/>
                  </a:cubicBezTo>
                  <a:cubicBezTo>
                    <a:pt x="29" y="176"/>
                    <a:pt x="34" y="174"/>
                    <a:pt x="38" y="170"/>
                  </a:cubicBezTo>
                  <a:cubicBezTo>
                    <a:pt x="42" y="166"/>
                    <a:pt x="42" y="166"/>
                    <a:pt x="42" y="166"/>
                  </a:cubicBezTo>
                  <a:cubicBezTo>
                    <a:pt x="48" y="166"/>
                    <a:pt x="54" y="163"/>
                    <a:pt x="58" y="159"/>
                  </a:cubicBezTo>
                  <a:cubicBezTo>
                    <a:pt x="125" y="92"/>
                    <a:pt x="125" y="92"/>
                    <a:pt x="125" y="92"/>
                  </a:cubicBezTo>
                  <a:cubicBezTo>
                    <a:pt x="135" y="102"/>
                    <a:pt x="135" y="102"/>
                    <a:pt x="135" y="102"/>
                  </a:cubicBezTo>
                  <a:cubicBezTo>
                    <a:pt x="159" y="78"/>
                    <a:pt x="159" y="78"/>
                    <a:pt x="159" y="78"/>
                  </a:cubicBezTo>
                  <a:cubicBezTo>
                    <a:pt x="147" y="66"/>
                    <a:pt x="147" y="66"/>
                    <a:pt x="147" y="66"/>
                  </a:cubicBezTo>
                  <a:cubicBezTo>
                    <a:pt x="171" y="42"/>
                    <a:pt x="171" y="42"/>
                    <a:pt x="171" y="42"/>
                  </a:cubicBezTo>
                  <a:cubicBezTo>
                    <a:pt x="178" y="35"/>
                    <a:pt x="178" y="24"/>
                    <a:pt x="171" y="17"/>
                  </a:cubicBezTo>
                  <a:close/>
                  <a:moveTo>
                    <a:pt x="47" y="148"/>
                  </a:moveTo>
                  <a:cubicBezTo>
                    <a:pt x="46" y="150"/>
                    <a:pt x="43" y="151"/>
                    <a:pt x="41" y="151"/>
                  </a:cubicBezTo>
                  <a:cubicBezTo>
                    <a:pt x="39" y="151"/>
                    <a:pt x="38" y="151"/>
                    <a:pt x="37" y="150"/>
                  </a:cubicBezTo>
                  <a:cubicBezTo>
                    <a:pt x="37" y="150"/>
                    <a:pt x="37" y="150"/>
                    <a:pt x="37" y="150"/>
                  </a:cubicBezTo>
                  <a:cubicBezTo>
                    <a:pt x="27" y="159"/>
                    <a:pt x="27" y="159"/>
                    <a:pt x="27" y="159"/>
                  </a:cubicBezTo>
                  <a:cubicBezTo>
                    <a:pt x="26" y="160"/>
                    <a:pt x="25" y="161"/>
                    <a:pt x="23" y="161"/>
                  </a:cubicBezTo>
                  <a:cubicBezTo>
                    <a:pt x="21" y="161"/>
                    <a:pt x="20" y="160"/>
                    <a:pt x="19" y="159"/>
                  </a:cubicBezTo>
                  <a:cubicBezTo>
                    <a:pt x="16" y="157"/>
                    <a:pt x="16" y="153"/>
                    <a:pt x="19" y="151"/>
                  </a:cubicBezTo>
                  <a:cubicBezTo>
                    <a:pt x="28" y="141"/>
                    <a:pt x="28" y="141"/>
                    <a:pt x="28" y="141"/>
                  </a:cubicBezTo>
                  <a:cubicBezTo>
                    <a:pt x="28" y="141"/>
                    <a:pt x="28" y="141"/>
                    <a:pt x="28" y="141"/>
                  </a:cubicBezTo>
                  <a:cubicBezTo>
                    <a:pt x="26" y="138"/>
                    <a:pt x="27" y="134"/>
                    <a:pt x="30" y="131"/>
                  </a:cubicBezTo>
                  <a:cubicBezTo>
                    <a:pt x="97" y="64"/>
                    <a:pt x="97" y="64"/>
                    <a:pt x="97" y="64"/>
                  </a:cubicBezTo>
                  <a:cubicBezTo>
                    <a:pt x="114" y="81"/>
                    <a:pt x="114" y="81"/>
                    <a:pt x="114" y="81"/>
                  </a:cubicBezTo>
                  <a:lnTo>
                    <a:pt x="47" y="1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2" name="Freeform 171"/>
            <p:cNvSpPr>
              <a:spLocks noEditPoints="1"/>
            </p:cNvSpPr>
            <p:nvPr/>
          </p:nvSpPr>
          <p:spPr bwMode="auto">
            <a:xfrm>
              <a:off x="961" y="2607"/>
              <a:ext cx="247" cy="228"/>
            </a:xfrm>
            <a:custGeom>
              <a:avLst/>
              <a:gdLst>
                <a:gd name="T0" fmla="*/ 160 w 247"/>
                <a:gd name="T1" fmla="*/ 228 h 228"/>
                <a:gd name="T2" fmla="*/ 68 w 247"/>
                <a:gd name="T3" fmla="*/ 0 h 228"/>
                <a:gd name="T4" fmla="*/ 146 w 247"/>
                <a:gd name="T5" fmla="*/ 195 h 228"/>
                <a:gd name="T6" fmla="*/ 122 w 247"/>
                <a:gd name="T7" fmla="*/ 171 h 228"/>
                <a:gd name="T8" fmla="*/ 146 w 247"/>
                <a:gd name="T9" fmla="*/ 195 h 228"/>
                <a:gd name="T10" fmla="*/ 101 w 247"/>
                <a:gd name="T11" fmla="*/ 134 h 228"/>
                <a:gd name="T12" fmla="*/ 125 w 247"/>
                <a:gd name="T13" fmla="*/ 158 h 228"/>
                <a:gd name="T14" fmla="*/ 146 w 247"/>
                <a:gd name="T15" fmla="*/ 121 h 228"/>
                <a:gd name="T16" fmla="*/ 122 w 247"/>
                <a:gd name="T17" fmla="*/ 97 h 228"/>
                <a:gd name="T18" fmla="*/ 146 w 247"/>
                <a:gd name="T19" fmla="*/ 121 h 228"/>
                <a:gd name="T20" fmla="*/ 101 w 247"/>
                <a:gd name="T21" fmla="*/ 60 h 228"/>
                <a:gd name="T22" fmla="*/ 125 w 247"/>
                <a:gd name="T23" fmla="*/ 84 h 228"/>
                <a:gd name="T24" fmla="*/ 122 w 247"/>
                <a:gd name="T25" fmla="*/ 23 h 228"/>
                <a:gd name="T26" fmla="*/ 146 w 247"/>
                <a:gd name="T27" fmla="*/ 47 h 228"/>
                <a:gd name="T28" fmla="*/ 122 w 247"/>
                <a:gd name="T29" fmla="*/ 23 h 228"/>
                <a:gd name="T30" fmla="*/ 104 w 247"/>
                <a:gd name="T31" fmla="*/ 23 h 228"/>
                <a:gd name="T32" fmla="*/ 80 w 247"/>
                <a:gd name="T33" fmla="*/ 47 h 228"/>
                <a:gd name="T34" fmla="*/ 80 w 247"/>
                <a:gd name="T35" fmla="*/ 97 h 228"/>
                <a:gd name="T36" fmla="*/ 104 w 247"/>
                <a:gd name="T37" fmla="*/ 121 h 228"/>
                <a:gd name="T38" fmla="*/ 80 w 247"/>
                <a:gd name="T39" fmla="*/ 97 h 228"/>
                <a:gd name="T40" fmla="*/ 104 w 247"/>
                <a:gd name="T41" fmla="*/ 171 h 228"/>
                <a:gd name="T42" fmla="*/ 80 w 247"/>
                <a:gd name="T43" fmla="*/ 195 h 228"/>
                <a:gd name="T44" fmla="*/ 0 w 247"/>
                <a:gd name="T45" fmla="*/ 228 h 228"/>
                <a:gd name="T46" fmla="*/ 55 w 247"/>
                <a:gd name="T47" fmla="*/ 73 h 228"/>
                <a:gd name="T48" fmla="*/ 0 w 247"/>
                <a:gd name="T49" fmla="*/ 228 h 228"/>
                <a:gd name="T50" fmla="*/ 40 w 247"/>
                <a:gd name="T51" fmla="*/ 84 h 228"/>
                <a:gd name="T52" fmla="*/ 16 w 247"/>
                <a:gd name="T53" fmla="*/ 110 h 228"/>
                <a:gd name="T54" fmla="*/ 16 w 247"/>
                <a:gd name="T55" fmla="*/ 128 h 228"/>
                <a:gd name="T56" fmla="*/ 40 w 247"/>
                <a:gd name="T57" fmla="*/ 152 h 228"/>
                <a:gd name="T58" fmla="*/ 16 w 247"/>
                <a:gd name="T59" fmla="*/ 128 h 228"/>
                <a:gd name="T60" fmla="*/ 40 w 247"/>
                <a:gd name="T61" fmla="*/ 171 h 228"/>
                <a:gd name="T62" fmla="*/ 16 w 247"/>
                <a:gd name="T63" fmla="*/ 195 h 228"/>
                <a:gd name="T64" fmla="*/ 237 w 247"/>
                <a:gd name="T65" fmla="*/ 94 h 228"/>
                <a:gd name="T66" fmla="*/ 223 w 247"/>
                <a:gd name="T67" fmla="*/ 64 h 228"/>
                <a:gd name="T68" fmla="*/ 213 w 247"/>
                <a:gd name="T69" fmla="*/ 36 h 228"/>
                <a:gd name="T70" fmla="*/ 206 w 247"/>
                <a:gd name="T71" fmla="*/ 9 h 228"/>
                <a:gd name="T72" fmla="*/ 196 w 247"/>
                <a:gd name="T73" fmla="*/ 36 h 228"/>
                <a:gd name="T74" fmla="*/ 182 w 247"/>
                <a:gd name="T75" fmla="*/ 64 h 228"/>
                <a:gd name="T76" fmla="*/ 172 w 247"/>
                <a:gd name="T77" fmla="*/ 94 h 228"/>
                <a:gd name="T78" fmla="*/ 247 w 247"/>
                <a:gd name="T79" fmla="*/ 228 h 228"/>
                <a:gd name="T80" fmla="*/ 237 w 247"/>
                <a:gd name="T81" fmla="*/ 94 h 228"/>
                <a:gd name="T82" fmla="*/ 185 w 247"/>
                <a:gd name="T83" fmla="*/ 211 h 228"/>
                <a:gd name="T84" fmla="*/ 209 w 247"/>
                <a:gd name="T85" fmla="*/ 185 h 228"/>
                <a:gd name="T86" fmla="*/ 209 w 247"/>
                <a:gd name="T87" fmla="*/ 135 h 228"/>
                <a:gd name="T88" fmla="*/ 185 w 247"/>
                <a:gd name="T89" fmla="*/ 110 h 228"/>
                <a:gd name="T90" fmla="*/ 209 w 247"/>
                <a:gd name="T91" fmla="*/ 135 h 228"/>
                <a:gd name="T92" fmla="*/ 213 w 247"/>
                <a:gd name="T93" fmla="*/ 172 h 228"/>
                <a:gd name="T94" fmla="*/ 237 w 247"/>
                <a:gd name="T95" fmla="*/ 14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7" h="228">
                  <a:moveTo>
                    <a:pt x="68" y="228"/>
                  </a:moveTo>
                  <a:lnTo>
                    <a:pt x="160" y="228"/>
                  </a:lnTo>
                  <a:lnTo>
                    <a:pt x="160" y="0"/>
                  </a:lnTo>
                  <a:lnTo>
                    <a:pt x="68" y="0"/>
                  </a:lnTo>
                  <a:lnTo>
                    <a:pt x="68" y="228"/>
                  </a:lnTo>
                  <a:close/>
                  <a:moveTo>
                    <a:pt x="146" y="195"/>
                  </a:moveTo>
                  <a:lnTo>
                    <a:pt x="122" y="195"/>
                  </a:lnTo>
                  <a:lnTo>
                    <a:pt x="122" y="171"/>
                  </a:lnTo>
                  <a:lnTo>
                    <a:pt x="146" y="171"/>
                  </a:lnTo>
                  <a:lnTo>
                    <a:pt x="146" y="195"/>
                  </a:lnTo>
                  <a:close/>
                  <a:moveTo>
                    <a:pt x="101" y="158"/>
                  </a:moveTo>
                  <a:lnTo>
                    <a:pt x="101" y="134"/>
                  </a:lnTo>
                  <a:lnTo>
                    <a:pt x="125" y="134"/>
                  </a:lnTo>
                  <a:lnTo>
                    <a:pt x="125" y="158"/>
                  </a:lnTo>
                  <a:lnTo>
                    <a:pt x="101" y="158"/>
                  </a:lnTo>
                  <a:close/>
                  <a:moveTo>
                    <a:pt x="146" y="121"/>
                  </a:moveTo>
                  <a:lnTo>
                    <a:pt x="122" y="121"/>
                  </a:lnTo>
                  <a:lnTo>
                    <a:pt x="122" y="97"/>
                  </a:lnTo>
                  <a:lnTo>
                    <a:pt x="146" y="97"/>
                  </a:lnTo>
                  <a:lnTo>
                    <a:pt x="146" y="121"/>
                  </a:lnTo>
                  <a:close/>
                  <a:moveTo>
                    <a:pt x="101" y="84"/>
                  </a:moveTo>
                  <a:lnTo>
                    <a:pt x="101" y="60"/>
                  </a:lnTo>
                  <a:lnTo>
                    <a:pt x="125" y="60"/>
                  </a:lnTo>
                  <a:lnTo>
                    <a:pt x="125" y="84"/>
                  </a:lnTo>
                  <a:lnTo>
                    <a:pt x="101" y="84"/>
                  </a:lnTo>
                  <a:close/>
                  <a:moveTo>
                    <a:pt x="122" y="23"/>
                  </a:moveTo>
                  <a:lnTo>
                    <a:pt x="146" y="23"/>
                  </a:lnTo>
                  <a:lnTo>
                    <a:pt x="146" y="47"/>
                  </a:lnTo>
                  <a:lnTo>
                    <a:pt x="122" y="47"/>
                  </a:lnTo>
                  <a:lnTo>
                    <a:pt x="122" y="23"/>
                  </a:lnTo>
                  <a:close/>
                  <a:moveTo>
                    <a:pt x="80" y="23"/>
                  </a:moveTo>
                  <a:lnTo>
                    <a:pt x="104" y="23"/>
                  </a:lnTo>
                  <a:lnTo>
                    <a:pt x="104" y="47"/>
                  </a:lnTo>
                  <a:lnTo>
                    <a:pt x="80" y="47"/>
                  </a:lnTo>
                  <a:lnTo>
                    <a:pt x="80" y="23"/>
                  </a:lnTo>
                  <a:close/>
                  <a:moveTo>
                    <a:pt x="80" y="97"/>
                  </a:moveTo>
                  <a:lnTo>
                    <a:pt x="104" y="97"/>
                  </a:lnTo>
                  <a:lnTo>
                    <a:pt x="104" y="121"/>
                  </a:lnTo>
                  <a:lnTo>
                    <a:pt x="80" y="121"/>
                  </a:lnTo>
                  <a:lnTo>
                    <a:pt x="80" y="97"/>
                  </a:lnTo>
                  <a:close/>
                  <a:moveTo>
                    <a:pt x="80" y="171"/>
                  </a:moveTo>
                  <a:lnTo>
                    <a:pt x="104" y="171"/>
                  </a:lnTo>
                  <a:lnTo>
                    <a:pt x="104" y="195"/>
                  </a:lnTo>
                  <a:lnTo>
                    <a:pt x="80" y="195"/>
                  </a:lnTo>
                  <a:lnTo>
                    <a:pt x="80" y="171"/>
                  </a:lnTo>
                  <a:close/>
                  <a:moveTo>
                    <a:pt x="0" y="228"/>
                  </a:moveTo>
                  <a:lnTo>
                    <a:pt x="55" y="228"/>
                  </a:lnTo>
                  <a:lnTo>
                    <a:pt x="55" y="73"/>
                  </a:lnTo>
                  <a:lnTo>
                    <a:pt x="0" y="73"/>
                  </a:lnTo>
                  <a:lnTo>
                    <a:pt x="0" y="228"/>
                  </a:lnTo>
                  <a:close/>
                  <a:moveTo>
                    <a:pt x="16" y="84"/>
                  </a:moveTo>
                  <a:lnTo>
                    <a:pt x="40" y="84"/>
                  </a:lnTo>
                  <a:lnTo>
                    <a:pt x="40" y="110"/>
                  </a:lnTo>
                  <a:lnTo>
                    <a:pt x="16" y="110"/>
                  </a:lnTo>
                  <a:lnTo>
                    <a:pt x="16" y="84"/>
                  </a:lnTo>
                  <a:close/>
                  <a:moveTo>
                    <a:pt x="16" y="128"/>
                  </a:moveTo>
                  <a:lnTo>
                    <a:pt x="40" y="128"/>
                  </a:lnTo>
                  <a:lnTo>
                    <a:pt x="40" y="152"/>
                  </a:lnTo>
                  <a:lnTo>
                    <a:pt x="16" y="152"/>
                  </a:lnTo>
                  <a:lnTo>
                    <a:pt x="16" y="128"/>
                  </a:lnTo>
                  <a:close/>
                  <a:moveTo>
                    <a:pt x="16" y="171"/>
                  </a:moveTo>
                  <a:lnTo>
                    <a:pt x="40" y="171"/>
                  </a:lnTo>
                  <a:lnTo>
                    <a:pt x="40" y="195"/>
                  </a:lnTo>
                  <a:lnTo>
                    <a:pt x="16" y="195"/>
                  </a:lnTo>
                  <a:lnTo>
                    <a:pt x="16" y="171"/>
                  </a:lnTo>
                  <a:close/>
                  <a:moveTo>
                    <a:pt x="237" y="94"/>
                  </a:moveTo>
                  <a:lnTo>
                    <a:pt x="237" y="64"/>
                  </a:lnTo>
                  <a:lnTo>
                    <a:pt x="223" y="64"/>
                  </a:lnTo>
                  <a:lnTo>
                    <a:pt x="223" y="36"/>
                  </a:lnTo>
                  <a:lnTo>
                    <a:pt x="213" y="36"/>
                  </a:lnTo>
                  <a:lnTo>
                    <a:pt x="213" y="9"/>
                  </a:lnTo>
                  <a:lnTo>
                    <a:pt x="206" y="9"/>
                  </a:lnTo>
                  <a:lnTo>
                    <a:pt x="206" y="36"/>
                  </a:lnTo>
                  <a:lnTo>
                    <a:pt x="196" y="36"/>
                  </a:lnTo>
                  <a:lnTo>
                    <a:pt x="196" y="64"/>
                  </a:lnTo>
                  <a:lnTo>
                    <a:pt x="182" y="64"/>
                  </a:lnTo>
                  <a:lnTo>
                    <a:pt x="182" y="94"/>
                  </a:lnTo>
                  <a:lnTo>
                    <a:pt x="172" y="94"/>
                  </a:lnTo>
                  <a:lnTo>
                    <a:pt x="172" y="228"/>
                  </a:lnTo>
                  <a:lnTo>
                    <a:pt x="247" y="228"/>
                  </a:lnTo>
                  <a:lnTo>
                    <a:pt x="247" y="94"/>
                  </a:lnTo>
                  <a:lnTo>
                    <a:pt x="237" y="94"/>
                  </a:lnTo>
                  <a:close/>
                  <a:moveTo>
                    <a:pt x="209" y="211"/>
                  </a:moveTo>
                  <a:lnTo>
                    <a:pt x="185" y="211"/>
                  </a:lnTo>
                  <a:lnTo>
                    <a:pt x="185" y="185"/>
                  </a:lnTo>
                  <a:lnTo>
                    <a:pt x="209" y="185"/>
                  </a:lnTo>
                  <a:lnTo>
                    <a:pt x="209" y="211"/>
                  </a:lnTo>
                  <a:close/>
                  <a:moveTo>
                    <a:pt x="209" y="135"/>
                  </a:moveTo>
                  <a:lnTo>
                    <a:pt x="185" y="135"/>
                  </a:lnTo>
                  <a:lnTo>
                    <a:pt x="185" y="110"/>
                  </a:lnTo>
                  <a:lnTo>
                    <a:pt x="209" y="110"/>
                  </a:lnTo>
                  <a:lnTo>
                    <a:pt x="209" y="135"/>
                  </a:lnTo>
                  <a:close/>
                  <a:moveTo>
                    <a:pt x="237" y="172"/>
                  </a:moveTo>
                  <a:lnTo>
                    <a:pt x="213" y="172"/>
                  </a:lnTo>
                  <a:lnTo>
                    <a:pt x="213" y="148"/>
                  </a:lnTo>
                  <a:lnTo>
                    <a:pt x="237" y="148"/>
                  </a:lnTo>
                  <a:lnTo>
                    <a:pt x="237" y="1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3" name="Freeform 172"/>
            <p:cNvSpPr>
              <a:spLocks noEditPoints="1"/>
            </p:cNvSpPr>
            <p:nvPr/>
          </p:nvSpPr>
          <p:spPr bwMode="auto">
            <a:xfrm>
              <a:off x="1370" y="2619"/>
              <a:ext cx="247" cy="216"/>
            </a:xfrm>
            <a:custGeom>
              <a:avLst/>
              <a:gdLst>
                <a:gd name="T0" fmla="*/ 109 w 174"/>
                <a:gd name="T1" fmla="*/ 132 h 152"/>
                <a:gd name="T2" fmla="*/ 108 w 174"/>
                <a:gd name="T3" fmla="*/ 127 h 152"/>
                <a:gd name="T4" fmla="*/ 66 w 174"/>
                <a:gd name="T5" fmla="*/ 127 h 152"/>
                <a:gd name="T6" fmla="*/ 64 w 174"/>
                <a:gd name="T7" fmla="*/ 137 h 152"/>
                <a:gd name="T8" fmla="*/ 59 w 174"/>
                <a:gd name="T9" fmla="*/ 145 h 152"/>
                <a:gd name="T10" fmla="*/ 50 w 174"/>
                <a:gd name="T11" fmla="*/ 148 h 152"/>
                <a:gd name="T12" fmla="*/ 50 w 174"/>
                <a:gd name="T13" fmla="*/ 152 h 152"/>
                <a:gd name="T14" fmla="*/ 124 w 174"/>
                <a:gd name="T15" fmla="*/ 152 h 152"/>
                <a:gd name="T16" fmla="*/ 124 w 174"/>
                <a:gd name="T17" fmla="*/ 148 h 152"/>
                <a:gd name="T18" fmla="*/ 115 w 174"/>
                <a:gd name="T19" fmla="*/ 145 h 152"/>
                <a:gd name="T20" fmla="*/ 109 w 174"/>
                <a:gd name="T21" fmla="*/ 132 h 152"/>
                <a:gd name="T22" fmla="*/ 169 w 174"/>
                <a:gd name="T23" fmla="*/ 0 h 152"/>
                <a:gd name="T24" fmla="*/ 5 w 174"/>
                <a:gd name="T25" fmla="*/ 0 h 152"/>
                <a:gd name="T26" fmla="*/ 0 w 174"/>
                <a:gd name="T27" fmla="*/ 5 h 152"/>
                <a:gd name="T28" fmla="*/ 0 w 174"/>
                <a:gd name="T29" fmla="*/ 113 h 152"/>
                <a:gd name="T30" fmla="*/ 5 w 174"/>
                <a:gd name="T31" fmla="*/ 118 h 152"/>
                <a:gd name="T32" fmla="*/ 169 w 174"/>
                <a:gd name="T33" fmla="*/ 118 h 152"/>
                <a:gd name="T34" fmla="*/ 174 w 174"/>
                <a:gd name="T35" fmla="*/ 113 h 152"/>
                <a:gd name="T36" fmla="*/ 174 w 174"/>
                <a:gd name="T37" fmla="*/ 5 h 152"/>
                <a:gd name="T38" fmla="*/ 169 w 174"/>
                <a:gd name="T39" fmla="*/ 0 h 152"/>
                <a:gd name="T40" fmla="*/ 162 w 174"/>
                <a:gd name="T41" fmla="*/ 106 h 152"/>
                <a:gd name="T42" fmla="*/ 12 w 174"/>
                <a:gd name="T43" fmla="*/ 106 h 152"/>
                <a:gd name="T44" fmla="*/ 12 w 174"/>
                <a:gd name="T45" fmla="*/ 13 h 152"/>
                <a:gd name="T46" fmla="*/ 162 w 174"/>
                <a:gd name="T47" fmla="*/ 13 h 152"/>
                <a:gd name="T48" fmla="*/ 162 w 174"/>
                <a:gd name="T49" fmla="*/ 10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 h="152">
                  <a:moveTo>
                    <a:pt x="109" y="132"/>
                  </a:moveTo>
                  <a:cubicBezTo>
                    <a:pt x="108" y="130"/>
                    <a:pt x="108" y="129"/>
                    <a:pt x="108" y="127"/>
                  </a:cubicBezTo>
                  <a:cubicBezTo>
                    <a:pt x="66" y="127"/>
                    <a:pt x="66" y="127"/>
                    <a:pt x="66" y="127"/>
                  </a:cubicBezTo>
                  <a:cubicBezTo>
                    <a:pt x="66" y="130"/>
                    <a:pt x="65" y="133"/>
                    <a:pt x="64" y="137"/>
                  </a:cubicBezTo>
                  <a:cubicBezTo>
                    <a:pt x="63" y="140"/>
                    <a:pt x="61" y="143"/>
                    <a:pt x="59" y="145"/>
                  </a:cubicBezTo>
                  <a:cubicBezTo>
                    <a:pt x="57" y="147"/>
                    <a:pt x="54" y="148"/>
                    <a:pt x="50" y="148"/>
                  </a:cubicBezTo>
                  <a:cubicBezTo>
                    <a:pt x="50" y="152"/>
                    <a:pt x="50" y="152"/>
                    <a:pt x="50" y="152"/>
                  </a:cubicBezTo>
                  <a:cubicBezTo>
                    <a:pt x="124" y="152"/>
                    <a:pt x="124" y="152"/>
                    <a:pt x="124" y="152"/>
                  </a:cubicBezTo>
                  <a:cubicBezTo>
                    <a:pt x="124" y="148"/>
                    <a:pt x="124" y="148"/>
                    <a:pt x="124" y="148"/>
                  </a:cubicBezTo>
                  <a:cubicBezTo>
                    <a:pt x="120" y="148"/>
                    <a:pt x="117" y="147"/>
                    <a:pt x="115" y="145"/>
                  </a:cubicBezTo>
                  <a:cubicBezTo>
                    <a:pt x="112" y="142"/>
                    <a:pt x="110" y="137"/>
                    <a:pt x="109" y="132"/>
                  </a:cubicBezTo>
                  <a:close/>
                  <a:moveTo>
                    <a:pt x="169" y="0"/>
                  </a:moveTo>
                  <a:cubicBezTo>
                    <a:pt x="5" y="0"/>
                    <a:pt x="5" y="0"/>
                    <a:pt x="5" y="0"/>
                  </a:cubicBezTo>
                  <a:cubicBezTo>
                    <a:pt x="2" y="0"/>
                    <a:pt x="0" y="3"/>
                    <a:pt x="0" y="5"/>
                  </a:cubicBezTo>
                  <a:cubicBezTo>
                    <a:pt x="0" y="113"/>
                    <a:pt x="0" y="113"/>
                    <a:pt x="0" y="113"/>
                  </a:cubicBezTo>
                  <a:cubicBezTo>
                    <a:pt x="0" y="116"/>
                    <a:pt x="2" y="118"/>
                    <a:pt x="5" y="118"/>
                  </a:cubicBezTo>
                  <a:cubicBezTo>
                    <a:pt x="169" y="118"/>
                    <a:pt x="169" y="118"/>
                    <a:pt x="169" y="118"/>
                  </a:cubicBezTo>
                  <a:cubicBezTo>
                    <a:pt x="172" y="118"/>
                    <a:pt x="174" y="116"/>
                    <a:pt x="174" y="113"/>
                  </a:cubicBezTo>
                  <a:cubicBezTo>
                    <a:pt x="174" y="5"/>
                    <a:pt x="174" y="5"/>
                    <a:pt x="174" y="5"/>
                  </a:cubicBezTo>
                  <a:cubicBezTo>
                    <a:pt x="174" y="3"/>
                    <a:pt x="172" y="0"/>
                    <a:pt x="169" y="0"/>
                  </a:cubicBezTo>
                  <a:close/>
                  <a:moveTo>
                    <a:pt x="162" y="106"/>
                  </a:moveTo>
                  <a:cubicBezTo>
                    <a:pt x="12" y="106"/>
                    <a:pt x="12" y="106"/>
                    <a:pt x="12" y="106"/>
                  </a:cubicBezTo>
                  <a:cubicBezTo>
                    <a:pt x="12" y="13"/>
                    <a:pt x="12" y="13"/>
                    <a:pt x="12" y="13"/>
                  </a:cubicBezTo>
                  <a:cubicBezTo>
                    <a:pt x="162" y="13"/>
                    <a:pt x="162" y="13"/>
                    <a:pt x="162" y="13"/>
                  </a:cubicBezTo>
                  <a:lnTo>
                    <a:pt x="162"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4" name="Freeform 173"/>
            <p:cNvSpPr>
              <a:spLocks noEditPoints="1"/>
            </p:cNvSpPr>
            <p:nvPr/>
          </p:nvSpPr>
          <p:spPr bwMode="auto">
            <a:xfrm>
              <a:off x="1794" y="2617"/>
              <a:ext cx="205" cy="219"/>
            </a:xfrm>
            <a:custGeom>
              <a:avLst/>
              <a:gdLst>
                <a:gd name="T0" fmla="*/ 72 w 144"/>
                <a:gd name="T1" fmla="*/ 43 h 154"/>
                <a:gd name="T2" fmla="*/ 42 w 144"/>
                <a:gd name="T3" fmla="*/ 72 h 154"/>
                <a:gd name="T4" fmla="*/ 72 w 144"/>
                <a:gd name="T5" fmla="*/ 102 h 154"/>
                <a:gd name="T6" fmla="*/ 101 w 144"/>
                <a:gd name="T7" fmla="*/ 72 h 154"/>
                <a:gd name="T8" fmla="*/ 72 w 144"/>
                <a:gd name="T9" fmla="*/ 43 h 154"/>
                <a:gd name="T10" fmla="*/ 72 w 144"/>
                <a:gd name="T11" fmla="*/ 89 h 154"/>
                <a:gd name="T12" fmla="*/ 55 w 144"/>
                <a:gd name="T13" fmla="*/ 72 h 154"/>
                <a:gd name="T14" fmla="*/ 72 w 144"/>
                <a:gd name="T15" fmla="*/ 56 h 154"/>
                <a:gd name="T16" fmla="*/ 88 w 144"/>
                <a:gd name="T17" fmla="*/ 72 h 154"/>
                <a:gd name="T18" fmla="*/ 72 w 144"/>
                <a:gd name="T19" fmla="*/ 89 h 154"/>
                <a:gd name="T20" fmla="*/ 52 w 144"/>
                <a:gd name="T21" fmla="*/ 128 h 154"/>
                <a:gd name="T22" fmla="*/ 91 w 144"/>
                <a:gd name="T23" fmla="*/ 128 h 154"/>
                <a:gd name="T24" fmla="*/ 91 w 144"/>
                <a:gd name="T25" fmla="*/ 115 h 154"/>
                <a:gd name="T26" fmla="*/ 52 w 144"/>
                <a:gd name="T27" fmla="*/ 115 h 154"/>
                <a:gd name="T28" fmla="*/ 52 w 144"/>
                <a:gd name="T29" fmla="*/ 128 h 154"/>
                <a:gd name="T30" fmla="*/ 52 w 144"/>
                <a:gd name="T31" fmla="*/ 154 h 154"/>
                <a:gd name="T32" fmla="*/ 91 w 144"/>
                <a:gd name="T33" fmla="*/ 154 h 154"/>
                <a:gd name="T34" fmla="*/ 91 w 144"/>
                <a:gd name="T35" fmla="*/ 141 h 154"/>
                <a:gd name="T36" fmla="*/ 52 w 144"/>
                <a:gd name="T37" fmla="*/ 141 h 154"/>
                <a:gd name="T38" fmla="*/ 52 w 144"/>
                <a:gd name="T39" fmla="*/ 154 h 154"/>
                <a:gd name="T40" fmla="*/ 46 w 144"/>
                <a:gd name="T41" fmla="*/ 20 h 154"/>
                <a:gd name="T42" fmla="*/ 19 w 144"/>
                <a:gd name="T43" fmla="*/ 47 h 154"/>
                <a:gd name="T44" fmla="*/ 28 w 144"/>
                <a:gd name="T45" fmla="*/ 56 h 154"/>
                <a:gd name="T46" fmla="*/ 55 w 144"/>
                <a:gd name="T47" fmla="*/ 29 h 154"/>
                <a:gd name="T48" fmla="*/ 46 w 144"/>
                <a:gd name="T49" fmla="*/ 20 h 154"/>
                <a:gd name="T50" fmla="*/ 28 w 144"/>
                <a:gd name="T51" fmla="*/ 2 h 154"/>
                <a:gd name="T52" fmla="*/ 0 w 144"/>
                <a:gd name="T53" fmla="*/ 29 h 154"/>
                <a:gd name="T54" fmla="*/ 9 w 144"/>
                <a:gd name="T55" fmla="*/ 38 h 154"/>
                <a:gd name="T56" fmla="*/ 37 w 144"/>
                <a:gd name="T57" fmla="*/ 11 h 154"/>
                <a:gd name="T58" fmla="*/ 28 w 144"/>
                <a:gd name="T59" fmla="*/ 2 h 154"/>
                <a:gd name="T60" fmla="*/ 120 w 144"/>
                <a:gd name="T61" fmla="*/ 0 h 154"/>
                <a:gd name="T62" fmla="*/ 90 w 144"/>
                <a:gd name="T63" fmla="*/ 30 h 154"/>
                <a:gd name="T64" fmla="*/ 114 w 144"/>
                <a:gd name="T65" fmla="*/ 54 h 154"/>
                <a:gd name="T66" fmla="*/ 144 w 144"/>
                <a:gd name="T67" fmla="*/ 24 h 154"/>
                <a:gd name="T68" fmla="*/ 120 w 144"/>
                <a:gd name="T6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54">
                  <a:moveTo>
                    <a:pt x="72" y="43"/>
                  </a:moveTo>
                  <a:cubicBezTo>
                    <a:pt x="55" y="43"/>
                    <a:pt x="42" y="56"/>
                    <a:pt x="42" y="72"/>
                  </a:cubicBezTo>
                  <a:cubicBezTo>
                    <a:pt x="42" y="89"/>
                    <a:pt x="55" y="102"/>
                    <a:pt x="72" y="102"/>
                  </a:cubicBezTo>
                  <a:cubicBezTo>
                    <a:pt x="88" y="102"/>
                    <a:pt x="101" y="89"/>
                    <a:pt x="101" y="72"/>
                  </a:cubicBezTo>
                  <a:cubicBezTo>
                    <a:pt x="101" y="56"/>
                    <a:pt x="88" y="43"/>
                    <a:pt x="72" y="43"/>
                  </a:cubicBezTo>
                  <a:close/>
                  <a:moveTo>
                    <a:pt x="72" y="89"/>
                  </a:moveTo>
                  <a:cubicBezTo>
                    <a:pt x="62" y="89"/>
                    <a:pt x="55" y="82"/>
                    <a:pt x="55" y="72"/>
                  </a:cubicBezTo>
                  <a:cubicBezTo>
                    <a:pt x="55" y="63"/>
                    <a:pt x="62" y="56"/>
                    <a:pt x="72" y="56"/>
                  </a:cubicBezTo>
                  <a:cubicBezTo>
                    <a:pt x="81" y="56"/>
                    <a:pt x="88" y="63"/>
                    <a:pt x="88" y="72"/>
                  </a:cubicBezTo>
                  <a:cubicBezTo>
                    <a:pt x="88" y="82"/>
                    <a:pt x="81" y="89"/>
                    <a:pt x="72" y="89"/>
                  </a:cubicBezTo>
                  <a:close/>
                  <a:moveTo>
                    <a:pt x="52" y="128"/>
                  </a:moveTo>
                  <a:cubicBezTo>
                    <a:pt x="91" y="128"/>
                    <a:pt x="91" y="128"/>
                    <a:pt x="91" y="128"/>
                  </a:cubicBezTo>
                  <a:cubicBezTo>
                    <a:pt x="91" y="115"/>
                    <a:pt x="91" y="115"/>
                    <a:pt x="91" y="115"/>
                  </a:cubicBezTo>
                  <a:cubicBezTo>
                    <a:pt x="52" y="115"/>
                    <a:pt x="52" y="115"/>
                    <a:pt x="52" y="115"/>
                  </a:cubicBezTo>
                  <a:lnTo>
                    <a:pt x="52" y="128"/>
                  </a:lnTo>
                  <a:close/>
                  <a:moveTo>
                    <a:pt x="52" y="154"/>
                  </a:moveTo>
                  <a:cubicBezTo>
                    <a:pt x="91" y="154"/>
                    <a:pt x="91" y="154"/>
                    <a:pt x="91" y="154"/>
                  </a:cubicBezTo>
                  <a:cubicBezTo>
                    <a:pt x="91" y="141"/>
                    <a:pt x="91" y="141"/>
                    <a:pt x="91" y="141"/>
                  </a:cubicBezTo>
                  <a:cubicBezTo>
                    <a:pt x="52" y="141"/>
                    <a:pt x="52" y="141"/>
                    <a:pt x="52" y="141"/>
                  </a:cubicBezTo>
                  <a:lnTo>
                    <a:pt x="52" y="154"/>
                  </a:lnTo>
                  <a:close/>
                  <a:moveTo>
                    <a:pt x="46" y="20"/>
                  </a:moveTo>
                  <a:cubicBezTo>
                    <a:pt x="19" y="47"/>
                    <a:pt x="19" y="47"/>
                    <a:pt x="19" y="47"/>
                  </a:cubicBezTo>
                  <a:cubicBezTo>
                    <a:pt x="28" y="56"/>
                    <a:pt x="28" y="56"/>
                    <a:pt x="28" y="56"/>
                  </a:cubicBezTo>
                  <a:cubicBezTo>
                    <a:pt x="55" y="29"/>
                    <a:pt x="55" y="29"/>
                    <a:pt x="55" y="29"/>
                  </a:cubicBezTo>
                  <a:lnTo>
                    <a:pt x="46" y="20"/>
                  </a:lnTo>
                  <a:close/>
                  <a:moveTo>
                    <a:pt x="28" y="2"/>
                  </a:moveTo>
                  <a:cubicBezTo>
                    <a:pt x="0" y="29"/>
                    <a:pt x="0" y="29"/>
                    <a:pt x="0" y="29"/>
                  </a:cubicBezTo>
                  <a:cubicBezTo>
                    <a:pt x="9" y="38"/>
                    <a:pt x="9" y="38"/>
                    <a:pt x="9" y="38"/>
                  </a:cubicBezTo>
                  <a:cubicBezTo>
                    <a:pt x="37" y="11"/>
                    <a:pt x="37" y="11"/>
                    <a:pt x="37" y="11"/>
                  </a:cubicBezTo>
                  <a:lnTo>
                    <a:pt x="28" y="2"/>
                  </a:lnTo>
                  <a:close/>
                  <a:moveTo>
                    <a:pt x="120" y="0"/>
                  </a:moveTo>
                  <a:cubicBezTo>
                    <a:pt x="90" y="30"/>
                    <a:pt x="90" y="30"/>
                    <a:pt x="90" y="30"/>
                  </a:cubicBezTo>
                  <a:cubicBezTo>
                    <a:pt x="114" y="54"/>
                    <a:pt x="114" y="54"/>
                    <a:pt x="114" y="54"/>
                  </a:cubicBezTo>
                  <a:cubicBezTo>
                    <a:pt x="144" y="24"/>
                    <a:pt x="144" y="24"/>
                    <a:pt x="144" y="24"/>
                  </a:cubicBezTo>
                  <a:lnTo>
                    <a:pt x="12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5" name="Freeform 174"/>
            <p:cNvSpPr>
              <a:spLocks noEditPoints="1"/>
            </p:cNvSpPr>
            <p:nvPr/>
          </p:nvSpPr>
          <p:spPr bwMode="auto">
            <a:xfrm>
              <a:off x="2166" y="2604"/>
              <a:ext cx="244" cy="245"/>
            </a:xfrm>
            <a:custGeom>
              <a:avLst/>
              <a:gdLst>
                <a:gd name="T0" fmla="*/ 167 w 172"/>
                <a:gd name="T1" fmla="*/ 167 h 172"/>
                <a:gd name="T2" fmla="*/ 128 w 172"/>
                <a:gd name="T3" fmla="*/ 109 h 172"/>
                <a:gd name="T4" fmla="*/ 133 w 172"/>
                <a:gd name="T5" fmla="*/ 94 h 172"/>
                <a:gd name="T6" fmla="*/ 172 w 172"/>
                <a:gd name="T7" fmla="*/ 86 h 172"/>
                <a:gd name="T8" fmla="*/ 133 w 172"/>
                <a:gd name="T9" fmla="*/ 78 h 172"/>
                <a:gd name="T10" fmla="*/ 94 w 172"/>
                <a:gd name="T11" fmla="*/ 39 h 172"/>
                <a:gd name="T12" fmla="*/ 86 w 172"/>
                <a:gd name="T13" fmla="*/ 0 h 172"/>
                <a:gd name="T14" fmla="*/ 78 w 172"/>
                <a:gd name="T15" fmla="*/ 39 h 172"/>
                <a:gd name="T16" fmla="*/ 63 w 172"/>
                <a:gd name="T17" fmla="*/ 44 h 172"/>
                <a:gd name="T18" fmla="*/ 5 w 172"/>
                <a:gd name="T19" fmla="*/ 5 h 172"/>
                <a:gd name="T20" fmla="*/ 44 w 172"/>
                <a:gd name="T21" fmla="*/ 63 h 172"/>
                <a:gd name="T22" fmla="*/ 39 w 172"/>
                <a:gd name="T23" fmla="*/ 78 h 172"/>
                <a:gd name="T24" fmla="*/ 0 w 172"/>
                <a:gd name="T25" fmla="*/ 86 h 172"/>
                <a:gd name="T26" fmla="*/ 39 w 172"/>
                <a:gd name="T27" fmla="*/ 94 h 172"/>
                <a:gd name="T28" fmla="*/ 78 w 172"/>
                <a:gd name="T29" fmla="*/ 133 h 172"/>
                <a:gd name="T30" fmla="*/ 86 w 172"/>
                <a:gd name="T31" fmla="*/ 172 h 172"/>
                <a:gd name="T32" fmla="*/ 94 w 172"/>
                <a:gd name="T33" fmla="*/ 133 h 172"/>
                <a:gd name="T34" fmla="*/ 109 w 172"/>
                <a:gd name="T35" fmla="*/ 128 h 172"/>
                <a:gd name="T36" fmla="*/ 167 w 172"/>
                <a:gd name="T37" fmla="*/ 167 h 172"/>
                <a:gd name="T38" fmla="*/ 86 w 172"/>
                <a:gd name="T39" fmla="*/ 47 h 172"/>
                <a:gd name="T40" fmla="*/ 125 w 172"/>
                <a:gd name="T41" fmla="*/ 86 h 172"/>
                <a:gd name="T42" fmla="*/ 122 w 172"/>
                <a:gd name="T43" fmla="*/ 100 h 172"/>
                <a:gd name="T44" fmla="*/ 106 w 172"/>
                <a:gd name="T45" fmla="*/ 76 h 172"/>
                <a:gd name="T46" fmla="*/ 96 w 172"/>
                <a:gd name="T47" fmla="*/ 66 h 172"/>
                <a:gd name="T48" fmla="*/ 72 w 172"/>
                <a:gd name="T49" fmla="*/ 50 h 172"/>
                <a:gd name="T50" fmla="*/ 86 w 172"/>
                <a:gd name="T51" fmla="*/ 47 h 172"/>
                <a:gd name="T52" fmla="*/ 94 w 172"/>
                <a:gd name="T53" fmla="*/ 86 h 172"/>
                <a:gd name="T54" fmla="*/ 86 w 172"/>
                <a:gd name="T55" fmla="*/ 94 h 172"/>
                <a:gd name="T56" fmla="*/ 78 w 172"/>
                <a:gd name="T57" fmla="*/ 86 h 172"/>
                <a:gd name="T58" fmla="*/ 86 w 172"/>
                <a:gd name="T59" fmla="*/ 78 h 172"/>
                <a:gd name="T60" fmla="*/ 94 w 172"/>
                <a:gd name="T61" fmla="*/ 86 h 172"/>
                <a:gd name="T62" fmla="*/ 86 w 172"/>
                <a:gd name="T63" fmla="*/ 125 h 172"/>
                <a:gd name="T64" fmla="*/ 47 w 172"/>
                <a:gd name="T65" fmla="*/ 86 h 172"/>
                <a:gd name="T66" fmla="*/ 50 w 172"/>
                <a:gd name="T67" fmla="*/ 72 h 172"/>
                <a:gd name="T68" fmla="*/ 66 w 172"/>
                <a:gd name="T69" fmla="*/ 96 h 172"/>
                <a:gd name="T70" fmla="*/ 76 w 172"/>
                <a:gd name="T71" fmla="*/ 106 h 172"/>
                <a:gd name="T72" fmla="*/ 100 w 172"/>
                <a:gd name="T73" fmla="*/ 122 h 172"/>
                <a:gd name="T74" fmla="*/ 86 w 172"/>
                <a:gd name="T75" fmla="*/ 125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2" h="172">
                  <a:moveTo>
                    <a:pt x="167" y="167"/>
                  </a:moveTo>
                  <a:cubicBezTo>
                    <a:pt x="128" y="109"/>
                    <a:pt x="128" y="109"/>
                    <a:pt x="128" y="109"/>
                  </a:cubicBezTo>
                  <a:cubicBezTo>
                    <a:pt x="131" y="104"/>
                    <a:pt x="132" y="99"/>
                    <a:pt x="133" y="94"/>
                  </a:cubicBezTo>
                  <a:cubicBezTo>
                    <a:pt x="172" y="86"/>
                    <a:pt x="172" y="86"/>
                    <a:pt x="172" y="86"/>
                  </a:cubicBezTo>
                  <a:cubicBezTo>
                    <a:pt x="133" y="78"/>
                    <a:pt x="133" y="78"/>
                    <a:pt x="133" y="78"/>
                  </a:cubicBezTo>
                  <a:cubicBezTo>
                    <a:pt x="130" y="58"/>
                    <a:pt x="114" y="42"/>
                    <a:pt x="94" y="39"/>
                  </a:cubicBezTo>
                  <a:cubicBezTo>
                    <a:pt x="86" y="0"/>
                    <a:pt x="86" y="0"/>
                    <a:pt x="86" y="0"/>
                  </a:cubicBezTo>
                  <a:cubicBezTo>
                    <a:pt x="78" y="39"/>
                    <a:pt x="78" y="39"/>
                    <a:pt x="78" y="39"/>
                  </a:cubicBezTo>
                  <a:cubicBezTo>
                    <a:pt x="73" y="40"/>
                    <a:pt x="68" y="41"/>
                    <a:pt x="63" y="44"/>
                  </a:cubicBezTo>
                  <a:cubicBezTo>
                    <a:pt x="5" y="5"/>
                    <a:pt x="5" y="5"/>
                    <a:pt x="5" y="5"/>
                  </a:cubicBezTo>
                  <a:cubicBezTo>
                    <a:pt x="44" y="63"/>
                    <a:pt x="44" y="63"/>
                    <a:pt x="44" y="63"/>
                  </a:cubicBezTo>
                  <a:cubicBezTo>
                    <a:pt x="41" y="68"/>
                    <a:pt x="40" y="73"/>
                    <a:pt x="39" y="78"/>
                  </a:cubicBezTo>
                  <a:cubicBezTo>
                    <a:pt x="0" y="86"/>
                    <a:pt x="0" y="86"/>
                    <a:pt x="0" y="86"/>
                  </a:cubicBezTo>
                  <a:cubicBezTo>
                    <a:pt x="39" y="94"/>
                    <a:pt x="39" y="94"/>
                    <a:pt x="39" y="94"/>
                  </a:cubicBezTo>
                  <a:cubicBezTo>
                    <a:pt x="42" y="114"/>
                    <a:pt x="58" y="130"/>
                    <a:pt x="78" y="133"/>
                  </a:cubicBezTo>
                  <a:cubicBezTo>
                    <a:pt x="86" y="172"/>
                    <a:pt x="86" y="172"/>
                    <a:pt x="86" y="172"/>
                  </a:cubicBezTo>
                  <a:cubicBezTo>
                    <a:pt x="94" y="133"/>
                    <a:pt x="94" y="133"/>
                    <a:pt x="94" y="133"/>
                  </a:cubicBezTo>
                  <a:cubicBezTo>
                    <a:pt x="99" y="132"/>
                    <a:pt x="104" y="131"/>
                    <a:pt x="109" y="128"/>
                  </a:cubicBezTo>
                  <a:lnTo>
                    <a:pt x="167" y="167"/>
                  </a:lnTo>
                  <a:close/>
                  <a:moveTo>
                    <a:pt x="86" y="47"/>
                  </a:moveTo>
                  <a:cubicBezTo>
                    <a:pt x="107" y="47"/>
                    <a:pt x="125" y="65"/>
                    <a:pt x="125" y="86"/>
                  </a:cubicBezTo>
                  <a:cubicBezTo>
                    <a:pt x="125" y="91"/>
                    <a:pt x="124" y="96"/>
                    <a:pt x="122" y="100"/>
                  </a:cubicBezTo>
                  <a:cubicBezTo>
                    <a:pt x="106" y="76"/>
                    <a:pt x="106" y="76"/>
                    <a:pt x="106" y="76"/>
                  </a:cubicBezTo>
                  <a:cubicBezTo>
                    <a:pt x="96" y="66"/>
                    <a:pt x="96" y="66"/>
                    <a:pt x="96" y="66"/>
                  </a:cubicBezTo>
                  <a:cubicBezTo>
                    <a:pt x="72" y="50"/>
                    <a:pt x="72" y="50"/>
                    <a:pt x="72" y="50"/>
                  </a:cubicBezTo>
                  <a:cubicBezTo>
                    <a:pt x="76" y="48"/>
                    <a:pt x="81" y="47"/>
                    <a:pt x="86" y="47"/>
                  </a:cubicBezTo>
                  <a:close/>
                  <a:moveTo>
                    <a:pt x="94" y="86"/>
                  </a:moveTo>
                  <a:cubicBezTo>
                    <a:pt x="94" y="90"/>
                    <a:pt x="90" y="94"/>
                    <a:pt x="86" y="94"/>
                  </a:cubicBezTo>
                  <a:cubicBezTo>
                    <a:pt x="82" y="94"/>
                    <a:pt x="78" y="90"/>
                    <a:pt x="78" y="86"/>
                  </a:cubicBezTo>
                  <a:cubicBezTo>
                    <a:pt x="78" y="82"/>
                    <a:pt x="82" y="78"/>
                    <a:pt x="86" y="78"/>
                  </a:cubicBezTo>
                  <a:cubicBezTo>
                    <a:pt x="90" y="78"/>
                    <a:pt x="94" y="82"/>
                    <a:pt x="94" y="86"/>
                  </a:cubicBezTo>
                  <a:close/>
                  <a:moveTo>
                    <a:pt x="86" y="125"/>
                  </a:moveTo>
                  <a:cubicBezTo>
                    <a:pt x="65" y="125"/>
                    <a:pt x="47" y="107"/>
                    <a:pt x="47" y="86"/>
                  </a:cubicBezTo>
                  <a:cubicBezTo>
                    <a:pt x="47" y="81"/>
                    <a:pt x="48" y="76"/>
                    <a:pt x="50" y="72"/>
                  </a:cubicBezTo>
                  <a:cubicBezTo>
                    <a:pt x="66" y="96"/>
                    <a:pt x="66" y="96"/>
                    <a:pt x="66" y="96"/>
                  </a:cubicBezTo>
                  <a:cubicBezTo>
                    <a:pt x="76" y="106"/>
                    <a:pt x="76" y="106"/>
                    <a:pt x="76" y="106"/>
                  </a:cubicBezTo>
                  <a:cubicBezTo>
                    <a:pt x="100" y="122"/>
                    <a:pt x="100" y="122"/>
                    <a:pt x="100" y="122"/>
                  </a:cubicBezTo>
                  <a:cubicBezTo>
                    <a:pt x="96" y="124"/>
                    <a:pt x="91" y="125"/>
                    <a:pt x="86" y="1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6" name="Freeform 175"/>
            <p:cNvSpPr>
              <a:spLocks noEditPoints="1"/>
            </p:cNvSpPr>
            <p:nvPr/>
          </p:nvSpPr>
          <p:spPr bwMode="auto">
            <a:xfrm>
              <a:off x="2571" y="2602"/>
              <a:ext cx="196" cy="250"/>
            </a:xfrm>
            <a:custGeom>
              <a:avLst/>
              <a:gdLst>
                <a:gd name="T0" fmla="*/ 84 w 138"/>
                <a:gd name="T1" fmla="*/ 71 h 176"/>
                <a:gd name="T2" fmla="*/ 69 w 138"/>
                <a:gd name="T3" fmla="*/ 69 h 176"/>
                <a:gd name="T4" fmla="*/ 54 w 138"/>
                <a:gd name="T5" fmla="*/ 71 h 176"/>
                <a:gd name="T6" fmla="*/ 54 w 138"/>
                <a:gd name="T7" fmla="*/ 26 h 176"/>
                <a:gd name="T8" fmla="*/ 15 w 138"/>
                <a:gd name="T9" fmla="*/ 26 h 176"/>
                <a:gd name="T10" fmla="*/ 15 w 138"/>
                <a:gd name="T11" fmla="*/ 48 h 176"/>
                <a:gd name="T12" fmla="*/ 34 w 138"/>
                <a:gd name="T13" fmla="*/ 82 h 176"/>
                <a:gd name="T14" fmla="*/ 16 w 138"/>
                <a:gd name="T15" fmla="*/ 122 h 176"/>
                <a:gd name="T16" fmla="*/ 69 w 138"/>
                <a:gd name="T17" fmla="*/ 176 h 176"/>
                <a:gd name="T18" fmla="*/ 122 w 138"/>
                <a:gd name="T19" fmla="*/ 122 h 176"/>
                <a:gd name="T20" fmla="*/ 101 w 138"/>
                <a:gd name="T21" fmla="*/ 80 h 176"/>
                <a:gd name="T22" fmla="*/ 123 w 138"/>
                <a:gd name="T23" fmla="*/ 49 h 176"/>
                <a:gd name="T24" fmla="*/ 123 w 138"/>
                <a:gd name="T25" fmla="*/ 26 h 176"/>
                <a:gd name="T26" fmla="*/ 84 w 138"/>
                <a:gd name="T27" fmla="*/ 26 h 176"/>
                <a:gd name="T28" fmla="*/ 84 w 138"/>
                <a:gd name="T29" fmla="*/ 71 h 176"/>
                <a:gd name="T30" fmla="*/ 103 w 138"/>
                <a:gd name="T31" fmla="*/ 122 h 176"/>
                <a:gd name="T32" fmla="*/ 69 w 138"/>
                <a:gd name="T33" fmla="*/ 157 h 176"/>
                <a:gd name="T34" fmla="*/ 35 w 138"/>
                <a:gd name="T35" fmla="*/ 122 h 176"/>
                <a:gd name="T36" fmla="*/ 69 w 138"/>
                <a:gd name="T37" fmla="*/ 88 h 176"/>
                <a:gd name="T38" fmla="*/ 103 w 138"/>
                <a:gd name="T39" fmla="*/ 122 h 176"/>
                <a:gd name="T40" fmla="*/ 0 w 138"/>
                <a:gd name="T41" fmla="*/ 0 h 176"/>
                <a:gd name="T42" fmla="*/ 0 w 138"/>
                <a:gd name="T43" fmla="*/ 16 h 176"/>
                <a:gd name="T44" fmla="*/ 138 w 138"/>
                <a:gd name="T45" fmla="*/ 16 h 176"/>
                <a:gd name="T46" fmla="*/ 138 w 138"/>
                <a:gd name="T47" fmla="*/ 0 h 176"/>
                <a:gd name="T48" fmla="*/ 0 w 138"/>
                <a:gd name="T49" fmla="*/ 0 h 176"/>
                <a:gd name="T50" fmla="*/ 68 w 138"/>
                <a:gd name="T51" fmla="*/ 91 h 176"/>
                <a:gd name="T52" fmla="*/ 61 w 138"/>
                <a:gd name="T53" fmla="*/ 111 h 176"/>
                <a:gd name="T54" fmla="*/ 39 w 138"/>
                <a:gd name="T55" fmla="*/ 111 h 176"/>
                <a:gd name="T56" fmla="*/ 38 w 138"/>
                <a:gd name="T57" fmla="*/ 112 h 176"/>
                <a:gd name="T58" fmla="*/ 38 w 138"/>
                <a:gd name="T59" fmla="*/ 114 h 176"/>
                <a:gd name="T60" fmla="*/ 56 w 138"/>
                <a:gd name="T61" fmla="*/ 127 h 176"/>
                <a:gd name="T62" fmla="*/ 49 w 138"/>
                <a:gd name="T63" fmla="*/ 148 h 176"/>
                <a:gd name="T64" fmla="*/ 50 w 138"/>
                <a:gd name="T65" fmla="*/ 149 h 176"/>
                <a:gd name="T66" fmla="*/ 51 w 138"/>
                <a:gd name="T67" fmla="*/ 149 h 176"/>
                <a:gd name="T68" fmla="*/ 69 w 138"/>
                <a:gd name="T69" fmla="*/ 136 h 176"/>
                <a:gd name="T70" fmla="*/ 87 w 138"/>
                <a:gd name="T71" fmla="*/ 149 h 176"/>
                <a:gd name="T72" fmla="*/ 88 w 138"/>
                <a:gd name="T73" fmla="*/ 149 h 176"/>
                <a:gd name="T74" fmla="*/ 88 w 138"/>
                <a:gd name="T75" fmla="*/ 149 h 176"/>
                <a:gd name="T76" fmla="*/ 89 w 138"/>
                <a:gd name="T77" fmla="*/ 148 h 176"/>
                <a:gd name="T78" fmla="*/ 82 w 138"/>
                <a:gd name="T79" fmla="*/ 127 h 176"/>
                <a:gd name="T80" fmla="*/ 100 w 138"/>
                <a:gd name="T81" fmla="*/ 114 h 176"/>
                <a:gd name="T82" fmla="*/ 100 w 138"/>
                <a:gd name="T83" fmla="*/ 112 h 176"/>
                <a:gd name="T84" fmla="*/ 99 w 138"/>
                <a:gd name="T85" fmla="*/ 111 h 176"/>
                <a:gd name="T86" fmla="*/ 77 w 138"/>
                <a:gd name="T87" fmla="*/ 111 h 176"/>
                <a:gd name="T88" fmla="*/ 70 w 138"/>
                <a:gd name="T89" fmla="*/ 91 h 176"/>
                <a:gd name="T90" fmla="*/ 69 w 138"/>
                <a:gd name="T91" fmla="*/ 90 h 176"/>
                <a:gd name="T92" fmla="*/ 68 w 138"/>
                <a:gd name="T93" fmla="*/ 9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8" h="176">
                  <a:moveTo>
                    <a:pt x="84" y="71"/>
                  </a:moveTo>
                  <a:cubicBezTo>
                    <a:pt x="79" y="70"/>
                    <a:pt x="74" y="69"/>
                    <a:pt x="69" y="69"/>
                  </a:cubicBezTo>
                  <a:cubicBezTo>
                    <a:pt x="64" y="69"/>
                    <a:pt x="59" y="70"/>
                    <a:pt x="54" y="71"/>
                  </a:cubicBezTo>
                  <a:cubicBezTo>
                    <a:pt x="54" y="26"/>
                    <a:pt x="54" y="26"/>
                    <a:pt x="54" y="26"/>
                  </a:cubicBezTo>
                  <a:cubicBezTo>
                    <a:pt x="15" y="26"/>
                    <a:pt x="15" y="26"/>
                    <a:pt x="15" y="26"/>
                  </a:cubicBezTo>
                  <a:cubicBezTo>
                    <a:pt x="15" y="48"/>
                    <a:pt x="15" y="48"/>
                    <a:pt x="15" y="48"/>
                  </a:cubicBezTo>
                  <a:cubicBezTo>
                    <a:pt x="34" y="82"/>
                    <a:pt x="34" y="82"/>
                    <a:pt x="34" y="82"/>
                  </a:cubicBezTo>
                  <a:cubicBezTo>
                    <a:pt x="23" y="92"/>
                    <a:pt x="16" y="106"/>
                    <a:pt x="16" y="122"/>
                  </a:cubicBezTo>
                  <a:cubicBezTo>
                    <a:pt x="16" y="152"/>
                    <a:pt x="40" y="176"/>
                    <a:pt x="69" y="176"/>
                  </a:cubicBezTo>
                  <a:cubicBezTo>
                    <a:pt x="98" y="176"/>
                    <a:pt x="122" y="152"/>
                    <a:pt x="122" y="122"/>
                  </a:cubicBezTo>
                  <a:cubicBezTo>
                    <a:pt x="122" y="105"/>
                    <a:pt x="114" y="90"/>
                    <a:pt x="101" y="80"/>
                  </a:cubicBezTo>
                  <a:cubicBezTo>
                    <a:pt x="123" y="49"/>
                    <a:pt x="123" y="49"/>
                    <a:pt x="123" y="49"/>
                  </a:cubicBezTo>
                  <a:cubicBezTo>
                    <a:pt x="123" y="26"/>
                    <a:pt x="123" y="26"/>
                    <a:pt x="123" y="26"/>
                  </a:cubicBezTo>
                  <a:cubicBezTo>
                    <a:pt x="84" y="26"/>
                    <a:pt x="84" y="26"/>
                    <a:pt x="84" y="26"/>
                  </a:cubicBezTo>
                  <a:lnTo>
                    <a:pt x="84" y="71"/>
                  </a:lnTo>
                  <a:close/>
                  <a:moveTo>
                    <a:pt x="103" y="122"/>
                  </a:moveTo>
                  <a:cubicBezTo>
                    <a:pt x="103" y="141"/>
                    <a:pt x="88" y="157"/>
                    <a:pt x="69" y="157"/>
                  </a:cubicBezTo>
                  <a:cubicBezTo>
                    <a:pt x="50" y="157"/>
                    <a:pt x="35" y="141"/>
                    <a:pt x="35" y="122"/>
                  </a:cubicBezTo>
                  <a:cubicBezTo>
                    <a:pt x="35" y="104"/>
                    <a:pt x="50" y="88"/>
                    <a:pt x="69" y="88"/>
                  </a:cubicBezTo>
                  <a:cubicBezTo>
                    <a:pt x="88" y="88"/>
                    <a:pt x="103" y="104"/>
                    <a:pt x="103" y="122"/>
                  </a:cubicBezTo>
                  <a:close/>
                  <a:moveTo>
                    <a:pt x="0" y="0"/>
                  </a:moveTo>
                  <a:cubicBezTo>
                    <a:pt x="0" y="16"/>
                    <a:pt x="0" y="16"/>
                    <a:pt x="0" y="16"/>
                  </a:cubicBezTo>
                  <a:cubicBezTo>
                    <a:pt x="138" y="16"/>
                    <a:pt x="138" y="16"/>
                    <a:pt x="138" y="16"/>
                  </a:cubicBezTo>
                  <a:cubicBezTo>
                    <a:pt x="138" y="0"/>
                    <a:pt x="138" y="0"/>
                    <a:pt x="138" y="0"/>
                  </a:cubicBezTo>
                  <a:lnTo>
                    <a:pt x="0" y="0"/>
                  </a:lnTo>
                  <a:close/>
                  <a:moveTo>
                    <a:pt x="68" y="91"/>
                  </a:moveTo>
                  <a:cubicBezTo>
                    <a:pt x="61" y="111"/>
                    <a:pt x="61" y="111"/>
                    <a:pt x="61" y="111"/>
                  </a:cubicBezTo>
                  <a:cubicBezTo>
                    <a:pt x="39" y="111"/>
                    <a:pt x="39" y="111"/>
                    <a:pt x="39" y="111"/>
                  </a:cubicBezTo>
                  <a:cubicBezTo>
                    <a:pt x="39" y="111"/>
                    <a:pt x="38" y="112"/>
                    <a:pt x="38" y="112"/>
                  </a:cubicBezTo>
                  <a:cubicBezTo>
                    <a:pt x="38" y="113"/>
                    <a:pt x="38" y="113"/>
                    <a:pt x="38" y="114"/>
                  </a:cubicBezTo>
                  <a:cubicBezTo>
                    <a:pt x="56" y="127"/>
                    <a:pt x="56" y="127"/>
                    <a:pt x="56" y="127"/>
                  </a:cubicBezTo>
                  <a:cubicBezTo>
                    <a:pt x="49" y="148"/>
                    <a:pt x="49" y="148"/>
                    <a:pt x="49" y="148"/>
                  </a:cubicBezTo>
                  <a:cubicBezTo>
                    <a:pt x="49" y="148"/>
                    <a:pt x="49" y="149"/>
                    <a:pt x="50" y="149"/>
                  </a:cubicBezTo>
                  <a:cubicBezTo>
                    <a:pt x="50" y="149"/>
                    <a:pt x="51" y="149"/>
                    <a:pt x="51" y="149"/>
                  </a:cubicBezTo>
                  <a:cubicBezTo>
                    <a:pt x="69" y="136"/>
                    <a:pt x="69" y="136"/>
                    <a:pt x="69" y="136"/>
                  </a:cubicBezTo>
                  <a:cubicBezTo>
                    <a:pt x="87" y="149"/>
                    <a:pt x="87" y="149"/>
                    <a:pt x="87" y="149"/>
                  </a:cubicBezTo>
                  <a:cubicBezTo>
                    <a:pt x="87" y="149"/>
                    <a:pt x="87" y="149"/>
                    <a:pt x="88" y="149"/>
                  </a:cubicBezTo>
                  <a:cubicBezTo>
                    <a:pt x="88" y="149"/>
                    <a:pt x="88" y="149"/>
                    <a:pt x="88" y="149"/>
                  </a:cubicBezTo>
                  <a:cubicBezTo>
                    <a:pt x="89" y="149"/>
                    <a:pt x="89" y="148"/>
                    <a:pt x="89" y="148"/>
                  </a:cubicBezTo>
                  <a:cubicBezTo>
                    <a:pt x="82" y="127"/>
                    <a:pt x="82" y="127"/>
                    <a:pt x="82" y="127"/>
                  </a:cubicBezTo>
                  <a:cubicBezTo>
                    <a:pt x="100" y="114"/>
                    <a:pt x="100" y="114"/>
                    <a:pt x="100" y="114"/>
                  </a:cubicBezTo>
                  <a:cubicBezTo>
                    <a:pt x="100" y="113"/>
                    <a:pt x="100" y="113"/>
                    <a:pt x="100" y="112"/>
                  </a:cubicBezTo>
                  <a:cubicBezTo>
                    <a:pt x="100" y="112"/>
                    <a:pt x="99" y="111"/>
                    <a:pt x="99" y="111"/>
                  </a:cubicBezTo>
                  <a:cubicBezTo>
                    <a:pt x="77" y="111"/>
                    <a:pt x="77" y="111"/>
                    <a:pt x="77" y="111"/>
                  </a:cubicBezTo>
                  <a:cubicBezTo>
                    <a:pt x="70" y="91"/>
                    <a:pt x="70" y="91"/>
                    <a:pt x="70" y="91"/>
                  </a:cubicBezTo>
                  <a:cubicBezTo>
                    <a:pt x="70" y="90"/>
                    <a:pt x="70" y="90"/>
                    <a:pt x="69" y="90"/>
                  </a:cubicBezTo>
                  <a:cubicBezTo>
                    <a:pt x="68" y="90"/>
                    <a:pt x="68" y="90"/>
                    <a:pt x="68"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7" name="Freeform 176"/>
            <p:cNvSpPr/>
            <p:nvPr/>
          </p:nvSpPr>
          <p:spPr bwMode="auto">
            <a:xfrm>
              <a:off x="3026" y="2606"/>
              <a:ext cx="114" cy="219"/>
            </a:xfrm>
            <a:custGeom>
              <a:avLst/>
              <a:gdLst>
                <a:gd name="T0" fmla="*/ 44 w 80"/>
                <a:gd name="T1" fmla="*/ 93 h 154"/>
                <a:gd name="T2" fmla="*/ 80 w 80"/>
                <a:gd name="T3" fmla="*/ 97 h 154"/>
                <a:gd name="T4" fmla="*/ 2 w 80"/>
                <a:gd name="T5" fmla="*/ 0 h 154"/>
                <a:gd name="T6" fmla="*/ 0 w 80"/>
                <a:gd name="T7" fmla="*/ 124 h 154"/>
                <a:gd name="T8" fmla="*/ 3 w 80"/>
                <a:gd name="T9" fmla="*/ 121 h 154"/>
                <a:gd name="T10" fmla="*/ 26 w 80"/>
                <a:gd name="T11" fmla="*/ 99 h 154"/>
                <a:gd name="T12" fmla="*/ 44 w 80"/>
                <a:gd name="T13" fmla="*/ 148 h 154"/>
                <a:gd name="T14" fmla="*/ 53 w 80"/>
                <a:gd name="T15" fmla="*/ 154 h 154"/>
                <a:gd name="T16" fmla="*/ 56 w 80"/>
                <a:gd name="T17" fmla="*/ 154 h 154"/>
                <a:gd name="T18" fmla="*/ 62 w 80"/>
                <a:gd name="T19" fmla="*/ 145 h 154"/>
                <a:gd name="T20" fmla="*/ 62 w 80"/>
                <a:gd name="T21" fmla="*/ 142 h 154"/>
                <a:gd name="T22" fmla="*/ 44 w 80"/>
                <a:gd name="T23" fmla="*/ 9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0" h="154">
                  <a:moveTo>
                    <a:pt x="44" y="93"/>
                  </a:moveTo>
                  <a:cubicBezTo>
                    <a:pt x="80" y="97"/>
                    <a:pt x="80" y="97"/>
                    <a:pt x="80" y="97"/>
                  </a:cubicBezTo>
                  <a:cubicBezTo>
                    <a:pt x="2" y="0"/>
                    <a:pt x="2" y="0"/>
                    <a:pt x="2" y="0"/>
                  </a:cubicBezTo>
                  <a:cubicBezTo>
                    <a:pt x="0" y="124"/>
                    <a:pt x="0" y="124"/>
                    <a:pt x="0" y="124"/>
                  </a:cubicBezTo>
                  <a:cubicBezTo>
                    <a:pt x="3" y="121"/>
                    <a:pt x="3" y="121"/>
                    <a:pt x="3" y="121"/>
                  </a:cubicBezTo>
                  <a:cubicBezTo>
                    <a:pt x="26" y="99"/>
                    <a:pt x="26" y="99"/>
                    <a:pt x="26" y="99"/>
                  </a:cubicBezTo>
                  <a:cubicBezTo>
                    <a:pt x="44" y="148"/>
                    <a:pt x="44" y="148"/>
                    <a:pt x="44" y="148"/>
                  </a:cubicBezTo>
                  <a:cubicBezTo>
                    <a:pt x="45" y="152"/>
                    <a:pt x="49" y="154"/>
                    <a:pt x="53" y="154"/>
                  </a:cubicBezTo>
                  <a:cubicBezTo>
                    <a:pt x="54" y="154"/>
                    <a:pt x="55" y="154"/>
                    <a:pt x="56" y="154"/>
                  </a:cubicBezTo>
                  <a:cubicBezTo>
                    <a:pt x="60" y="152"/>
                    <a:pt x="62" y="149"/>
                    <a:pt x="62" y="145"/>
                  </a:cubicBezTo>
                  <a:cubicBezTo>
                    <a:pt x="62" y="144"/>
                    <a:pt x="62" y="143"/>
                    <a:pt x="62" y="142"/>
                  </a:cubicBezTo>
                  <a:lnTo>
                    <a:pt x="44"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8" name="Freeform 177"/>
            <p:cNvSpPr/>
            <p:nvPr/>
          </p:nvSpPr>
          <p:spPr bwMode="auto">
            <a:xfrm>
              <a:off x="3350" y="2663"/>
              <a:ext cx="28" cy="56"/>
            </a:xfrm>
            <a:custGeom>
              <a:avLst/>
              <a:gdLst>
                <a:gd name="T0" fmla="*/ 0 w 28"/>
                <a:gd name="T1" fmla="*/ 0 h 56"/>
                <a:gd name="T2" fmla="*/ 28 w 28"/>
                <a:gd name="T3" fmla="*/ 28 h 56"/>
                <a:gd name="T4" fmla="*/ 0 w 28"/>
                <a:gd name="T5" fmla="*/ 56 h 56"/>
                <a:gd name="T6" fmla="*/ 0 w 28"/>
                <a:gd name="T7" fmla="*/ 0 h 56"/>
              </a:gdLst>
              <a:ahLst/>
              <a:cxnLst>
                <a:cxn ang="0">
                  <a:pos x="T0" y="T1"/>
                </a:cxn>
                <a:cxn ang="0">
                  <a:pos x="T2" y="T3"/>
                </a:cxn>
                <a:cxn ang="0">
                  <a:pos x="T4" y="T5"/>
                </a:cxn>
                <a:cxn ang="0">
                  <a:pos x="T6" y="T7"/>
                </a:cxn>
              </a:cxnLst>
              <a:rect l="0" t="0" r="r" b="b"/>
              <a:pathLst>
                <a:path w="28" h="56">
                  <a:moveTo>
                    <a:pt x="0" y="0"/>
                  </a:moveTo>
                  <a:lnTo>
                    <a:pt x="28" y="28"/>
                  </a:lnTo>
                  <a:lnTo>
                    <a:pt x="0" y="56"/>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9" name="Freeform 178"/>
            <p:cNvSpPr>
              <a:spLocks noEditPoints="1"/>
            </p:cNvSpPr>
            <p:nvPr/>
          </p:nvSpPr>
          <p:spPr bwMode="auto">
            <a:xfrm>
              <a:off x="3344" y="2604"/>
              <a:ext cx="227" cy="222"/>
            </a:xfrm>
            <a:custGeom>
              <a:avLst/>
              <a:gdLst>
                <a:gd name="T0" fmla="*/ 47 w 227"/>
                <a:gd name="T1" fmla="*/ 87 h 222"/>
                <a:gd name="T2" fmla="*/ 6 w 227"/>
                <a:gd name="T3" fmla="*/ 130 h 222"/>
                <a:gd name="T4" fmla="*/ 6 w 227"/>
                <a:gd name="T5" fmla="*/ 222 h 222"/>
                <a:gd name="T6" fmla="*/ 227 w 227"/>
                <a:gd name="T7" fmla="*/ 222 h 222"/>
                <a:gd name="T8" fmla="*/ 227 w 227"/>
                <a:gd name="T9" fmla="*/ 87 h 222"/>
                <a:gd name="T10" fmla="*/ 47 w 227"/>
                <a:gd name="T11" fmla="*/ 87 h 222"/>
                <a:gd name="T12" fmla="*/ 180 w 227"/>
                <a:gd name="T13" fmla="*/ 178 h 222"/>
                <a:gd name="T14" fmla="*/ 57 w 227"/>
                <a:gd name="T15" fmla="*/ 178 h 222"/>
                <a:gd name="T16" fmla="*/ 57 w 227"/>
                <a:gd name="T17" fmla="*/ 164 h 222"/>
                <a:gd name="T18" fmla="*/ 180 w 227"/>
                <a:gd name="T19" fmla="*/ 164 h 222"/>
                <a:gd name="T20" fmla="*/ 180 w 227"/>
                <a:gd name="T21" fmla="*/ 178 h 222"/>
                <a:gd name="T22" fmla="*/ 180 w 227"/>
                <a:gd name="T23" fmla="*/ 145 h 222"/>
                <a:gd name="T24" fmla="*/ 57 w 227"/>
                <a:gd name="T25" fmla="*/ 145 h 222"/>
                <a:gd name="T26" fmla="*/ 57 w 227"/>
                <a:gd name="T27" fmla="*/ 131 h 222"/>
                <a:gd name="T28" fmla="*/ 180 w 227"/>
                <a:gd name="T29" fmla="*/ 131 h 222"/>
                <a:gd name="T30" fmla="*/ 180 w 227"/>
                <a:gd name="T31" fmla="*/ 145 h 222"/>
                <a:gd name="T32" fmla="*/ 223 w 227"/>
                <a:gd name="T33" fmla="*/ 47 h 222"/>
                <a:gd name="T34" fmla="*/ 215 w 227"/>
                <a:gd name="T35" fmla="*/ 0 h 222"/>
                <a:gd name="T36" fmla="*/ 215 w 227"/>
                <a:gd name="T37" fmla="*/ 0 h 222"/>
                <a:gd name="T38" fmla="*/ 0 w 227"/>
                <a:gd name="T39" fmla="*/ 40 h 222"/>
                <a:gd name="T40" fmla="*/ 41 w 227"/>
                <a:gd name="T41" fmla="*/ 80 h 222"/>
                <a:gd name="T42" fmla="*/ 223 w 227"/>
                <a:gd name="T43" fmla="*/ 47 h 222"/>
                <a:gd name="T44" fmla="*/ 200 w 227"/>
                <a:gd name="T45" fmla="*/ 12 h 222"/>
                <a:gd name="T46" fmla="*/ 212 w 227"/>
                <a:gd name="T47" fmla="*/ 33 h 222"/>
                <a:gd name="T48" fmla="*/ 213 w 227"/>
                <a:gd name="T49" fmla="*/ 40 h 222"/>
                <a:gd name="T50" fmla="*/ 188 w 227"/>
                <a:gd name="T51" fmla="*/ 44 h 222"/>
                <a:gd name="T52" fmla="*/ 171 w 227"/>
                <a:gd name="T53" fmla="*/ 17 h 222"/>
                <a:gd name="T54" fmla="*/ 200 w 227"/>
                <a:gd name="T55" fmla="*/ 12 h 222"/>
                <a:gd name="T56" fmla="*/ 141 w 227"/>
                <a:gd name="T57" fmla="*/ 23 h 222"/>
                <a:gd name="T58" fmla="*/ 158 w 227"/>
                <a:gd name="T59" fmla="*/ 50 h 222"/>
                <a:gd name="T60" fmla="*/ 128 w 227"/>
                <a:gd name="T61" fmla="*/ 56 h 222"/>
                <a:gd name="T62" fmla="*/ 112 w 227"/>
                <a:gd name="T63" fmla="*/ 27 h 222"/>
                <a:gd name="T64" fmla="*/ 141 w 227"/>
                <a:gd name="T65" fmla="*/ 23 h 222"/>
                <a:gd name="T66" fmla="*/ 83 w 227"/>
                <a:gd name="T67" fmla="*/ 33 h 222"/>
                <a:gd name="T68" fmla="*/ 98 w 227"/>
                <a:gd name="T69" fmla="*/ 61 h 222"/>
                <a:gd name="T70" fmla="*/ 70 w 227"/>
                <a:gd name="T71" fmla="*/ 67 h 222"/>
                <a:gd name="T72" fmla="*/ 54 w 227"/>
                <a:gd name="T73" fmla="*/ 39 h 222"/>
                <a:gd name="T74" fmla="*/ 83 w 227"/>
                <a:gd name="T75" fmla="*/ 3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7" h="222">
                  <a:moveTo>
                    <a:pt x="47" y="87"/>
                  </a:moveTo>
                  <a:lnTo>
                    <a:pt x="6" y="130"/>
                  </a:lnTo>
                  <a:lnTo>
                    <a:pt x="6" y="222"/>
                  </a:lnTo>
                  <a:lnTo>
                    <a:pt x="227" y="222"/>
                  </a:lnTo>
                  <a:lnTo>
                    <a:pt x="227" y="87"/>
                  </a:lnTo>
                  <a:lnTo>
                    <a:pt x="47" y="87"/>
                  </a:lnTo>
                  <a:close/>
                  <a:moveTo>
                    <a:pt x="180" y="178"/>
                  </a:moveTo>
                  <a:lnTo>
                    <a:pt x="57" y="178"/>
                  </a:lnTo>
                  <a:lnTo>
                    <a:pt x="57" y="164"/>
                  </a:lnTo>
                  <a:lnTo>
                    <a:pt x="180" y="164"/>
                  </a:lnTo>
                  <a:lnTo>
                    <a:pt x="180" y="178"/>
                  </a:lnTo>
                  <a:close/>
                  <a:moveTo>
                    <a:pt x="180" y="145"/>
                  </a:moveTo>
                  <a:lnTo>
                    <a:pt x="57" y="145"/>
                  </a:lnTo>
                  <a:lnTo>
                    <a:pt x="57" y="131"/>
                  </a:lnTo>
                  <a:lnTo>
                    <a:pt x="180" y="131"/>
                  </a:lnTo>
                  <a:lnTo>
                    <a:pt x="180" y="145"/>
                  </a:lnTo>
                  <a:close/>
                  <a:moveTo>
                    <a:pt x="223" y="47"/>
                  </a:moveTo>
                  <a:lnTo>
                    <a:pt x="215" y="0"/>
                  </a:lnTo>
                  <a:lnTo>
                    <a:pt x="215" y="0"/>
                  </a:lnTo>
                  <a:lnTo>
                    <a:pt x="0" y="40"/>
                  </a:lnTo>
                  <a:lnTo>
                    <a:pt x="41" y="80"/>
                  </a:lnTo>
                  <a:lnTo>
                    <a:pt x="223" y="47"/>
                  </a:lnTo>
                  <a:close/>
                  <a:moveTo>
                    <a:pt x="200" y="12"/>
                  </a:moveTo>
                  <a:lnTo>
                    <a:pt x="212" y="33"/>
                  </a:lnTo>
                  <a:lnTo>
                    <a:pt x="213" y="40"/>
                  </a:lnTo>
                  <a:lnTo>
                    <a:pt x="188" y="44"/>
                  </a:lnTo>
                  <a:lnTo>
                    <a:pt x="171" y="17"/>
                  </a:lnTo>
                  <a:lnTo>
                    <a:pt x="200" y="12"/>
                  </a:lnTo>
                  <a:close/>
                  <a:moveTo>
                    <a:pt x="141" y="23"/>
                  </a:moveTo>
                  <a:lnTo>
                    <a:pt x="158" y="50"/>
                  </a:lnTo>
                  <a:lnTo>
                    <a:pt x="128" y="56"/>
                  </a:lnTo>
                  <a:lnTo>
                    <a:pt x="112" y="27"/>
                  </a:lnTo>
                  <a:lnTo>
                    <a:pt x="141" y="23"/>
                  </a:lnTo>
                  <a:close/>
                  <a:moveTo>
                    <a:pt x="83" y="33"/>
                  </a:moveTo>
                  <a:lnTo>
                    <a:pt x="98" y="61"/>
                  </a:lnTo>
                  <a:lnTo>
                    <a:pt x="70" y="67"/>
                  </a:lnTo>
                  <a:lnTo>
                    <a:pt x="54" y="39"/>
                  </a:lnTo>
                  <a:lnTo>
                    <a:pt x="83"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0" name="Freeform 179"/>
            <p:cNvSpPr>
              <a:spLocks noEditPoints="1"/>
            </p:cNvSpPr>
            <p:nvPr/>
          </p:nvSpPr>
          <p:spPr bwMode="auto">
            <a:xfrm>
              <a:off x="3780" y="2620"/>
              <a:ext cx="162" cy="190"/>
            </a:xfrm>
            <a:custGeom>
              <a:avLst/>
              <a:gdLst>
                <a:gd name="T0" fmla="*/ 41 w 162"/>
                <a:gd name="T1" fmla="*/ 95 h 190"/>
                <a:gd name="T2" fmla="*/ 162 w 162"/>
                <a:gd name="T3" fmla="*/ 190 h 190"/>
                <a:gd name="T4" fmla="*/ 162 w 162"/>
                <a:gd name="T5" fmla="*/ 0 h 190"/>
                <a:gd name="T6" fmla="*/ 41 w 162"/>
                <a:gd name="T7" fmla="*/ 95 h 190"/>
                <a:gd name="T8" fmla="*/ 0 w 162"/>
                <a:gd name="T9" fmla="*/ 190 h 190"/>
                <a:gd name="T10" fmla="*/ 37 w 162"/>
                <a:gd name="T11" fmla="*/ 190 h 190"/>
                <a:gd name="T12" fmla="*/ 37 w 162"/>
                <a:gd name="T13" fmla="*/ 0 h 190"/>
                <a:gd name="T14" fmla="*/ 0 w 162"/>
                <a:gd name="T15" fmla="*/ 0 h 190"/>
                <a:gd name="T16" fmla="*/ 0 w 162"/>
                <a:gd name="T17"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 h="190">
                  <a:moveTo>
                    <a:pt x="41" y="95"/>
                  </a:moveTo>
                  <a:lnTo>
                    <a:pt x="162" y="190"/>
                  </a:lnTo>
                  <a:lnTo>
                    <a:pt x="162" y="0"/>
                  </a:lnTo>
                  <a:lnTo>
                    <a:pt x="41" y="95"/>
                  </a:lnTo>
                  <a:close/>
                  <a:moveTo>
                    <a:pt x="0" y="190"/>
                  </a:moveTo>
                  <a:lnTo>
                    <a:pt x="37" y="190"/>
                  </a:lnTo>
                  <a:lnTo>
                    <a:pt x="37" y="0"/>
                  </a:lnTo>
                  <a:lnTo>
                    <a:pt x="0" y="0"/>
                  </a:lnTo>
                  <a:lnTo>
                    <a:pt x="0" y="1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1" name="Freeform 180"/>
            <p:cNvSpPr>
              <a:spLocks noEditPoints="1"/>
            </p:cNvSpPr>
            <p:nvPr/>
          </p:nvSpPr>
          <p:spPr bwMode="auto">
            <a:xfrm>
              <a:off x="4211" y="2620"/>
              <a:ext cx="162" cy="190"/>
            </a:xfrm>
            <a:custGeom>
              <a:avLst/>
              <a:gdLst>
                <a:gd name="T0" fmla="*/ 121 w 162"/>
                <a:gd name="T1" fmla="*/ 95 h 190"/>
                <a:gd name="T2" fmla="*/ 0 w 162"/>
                <a:gd name="T3" fmla="*/ 190 h 190"/>
                <a:gd name="T4" fmla="*/ 0 w 162"/>
                <a:gd name="T5" fmla="*/ 0 h 190"/>
                <a:gd name="T6" fmla="*/ 121 w 162"/>
                <a:gd name="T7" fmla="*/ 95 h 190"/>
                <a:gd name="T8" fmla="*/ 162 w 162"/>
                <a:gd name="T9" fmla="*/ 190 h 190"/>
                <a:gd name="T10" fmla="*/ 125 w 162"/>
                <a:gd name="T11" fmla="*/ 190 h 190"/>
                <a:gd name="T12" fmla="*/ 125 w 162"/>
                <a:gd name="T13" fmla="*/ 0 h 190"/>
                <a:gd name="T14" fmla="*/ 162 w 162"/>
                <a:gd name="T15" fmla="*/ 0 h 190"/>
                <a:gd name="T16" fmla="*/ 162 w 162"/>
                <a:gd name="T17"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 h="190">
                  <a:moveTo>
                    <a:pt x="121" y="95"/>
                  </a:moveTo>
                  <a:lnTo>
                    <a:pt x="0" y="190"/>
                  </a:lnTo>
                  <a:lnTo>
                    <a:pt x="0" y="0"/>
                  </a:lnTo>
                  <a:lnTo>
                    <a:pt x="121" y="95"/>
                  </a:lnTo>
                  <a:close/>
                  <a:moveTo>
                    <a:pt x="162" y="190"/>
                  </a:moveTo>
                  <a:lnTo>
                    <a:pt x="125" y="190"/>
                  </a:lnTo>
                  <a:lnTo>
                    <a:pt x="125" y="0"/>
                  </a:lnTo>
                  <a:lnTo>
                    <a:pt x="162" y="0"/>
                  </a:lnTo>
                  <a:lnTo>
                    <a:pt x="162" y="1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2" name="Freeform 181"/>
            <p:cNvSpPr/>
            <p:nvPr/>
          </p:nvSpPr>
          <p:spPr bwMode="auto">
            <a:xfrm>
              <a:off x="4624" y="2620"/>
              <a:ext cx="120" cy="190"/>
            </a:xfrm>
            <a:custGeom>
              <a:avLst/>
              <a:gdLst>
                <a:gd name="T0" fmla="*/ 120 w 120"/>
                <a:gd name="T1" fmla="*/ 95 h 190"/>
                <a:gd name="T2" fmla="*/ 0 w 120"/>
                <a:gd name="T3" fmla="*/ 0 h 190"/>
                <a:gd name="T4" fmla="*/ 0 w 120"/>
                <a:gd name="T5" fmla="*/ 190 h 190"/>
                <a:gd name="T6" fmla="*/ 120 w 120"/>
                <a:gd name="T7" fmla="*/ 95 h 190"/>
              </a:gdLst>
              <a:ahLst/>
              <a:cxnLst>
                <a:cxn ang="0">
                  <a:pos x="T0" y="T1"/>
                </a:cxn>
                <a:cxn ang="0">
                  <a:pos x="T2" y="T3"/>
                </a:cxn>
                <a:cxn ang="0">
                  <a:pos x="T4" y="T5"/>
                </a:cxn>
                <a:cxn ang="0">
                  <a:pos x="T6" y="T7"/>
                </a:cxn>
              </a:cxnLst>
              <a:rect l="0" t="0" r="r" b="b"/>
              <a:pathLst>
                <a:path w="120" h="190">
                  <a:moveTo>
                    <a:pt x="120" y="95"/>
                  </a:moveTo>
                  <a:lnTo>
                    <a:pt x="0" y="0"/>
                  </a:lnTo>
                  <a:lnTo>
                    <a:pt x="0" y="190"/>
                  </a:lnTo>
                  <a:lnTo>
                    <a:pt x="120" y="9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3" name="Freeform 182"/>
            <p:cNvSpPr/>
            <p:nvPr/>
          </p:nvSpPr>
          <p:spPr bwMode="auto">
            <a:xfrm>
              <a:off x="5101" y="2621"/>
              <a:ext cx="47" cy="188"/>
            </a:xfrm>
            <a:custGeom>
              <a:avLst/>
              <a:gdLst>
                <a:gd name="T0" fmla="*/ 0 w 47"/>
                <a:gd name="T1" fmla="*/ 188 h 188"/>
                <a:gd name="T2" fmla="*/ 0 w 47"/>
                <a:gd name="T3" fmla="*/ 0 h 188"/>
                <a:gd name="T4" fmla="*/ 47 w 47"/>
                <a:gd name="T5" fmla="*/ 0 h 188"/>
                <a:gd name="T6" fmla="*/ 47 w 47"/>
                <a:gd name="T7" fmla="*/ 188 h 188"/>
                <a:gd name="T8" fmla="*/ 0 w 47"/>
                <a:gd name="T9" fmla="*/ 188 h 188"/>
                <a:gd name="T10" fmla="*/ 0 w 47"/>
                <a:gd name="T11" fmla="*/ 188 h 188"/>
              </a:gdLst>
              <a:ahLst/>
              <a:cxnLst>
                <a:cxn ang="0">
                  <a:pos x="T0" y="T1"/>
                </a:cxn>
                <a:cxn ang="0">
                  <a:pos x="T2" y="T3"/>
                </a:cxn>
                <a:cxn ang="0">
                  <a:pos x="T4" y="T5"/>
                </a:cxn>
                <a:cxn ang="0">
                  <a:pos x="T6" y="T7"/>
                </a:cxn>
                <a:cxn ang="0">
                  <a:pos x="T8" y="T9"/>
                </a:cxn>
                <a:cxn ang="0">
                  <a:pos x="T10" y="T11"/>
                </a:cxn>
              </a:cxnLst>
              <a:rect l="0" t="0" r="r" b="b"/>
              <a:pathLst>
                <a:path w="47" h="188">
                  <a:moveTo>
                    <a:pt x="0" y="188"/>
                  </a:moveTo>
                  <a:lnTo>
                    <a:pt x="0" y="0"/>
                  </a:lnTo>
                  <a:lnTo>
                    <a:pt x="47" y="0"/>
                  </a:lnTo>
                  <a:lnTo>
                    <a:pt x="47" y="188"/>
                  </a:lnTo>
                  <a:lnTo>
                    <a:pt x="0" y="188"/>
                  </a:lnTo>
                  <a:lnTo>
                    <a:pt x="0" y="1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4" name="Freeform 183"/>
            <p:cNvSpPr/>
            <p:nvPr/>
          </p:nvSpPr>
          <p:spPr bwMode="auto">
            <a:xfrm>
              <a:off x="5015" y="2621"/>
              <a:ext cx="47" cy="188"/>
            </a:xfrm>
            <a:custGeom>
              <a:avLst/>
              <a:gdLst>
                <a:gd name="T0" fmla="*/ 0 w 47"/>
                <a:gd name="T1" fmla="*/ 188 h 188"/>
                <a:gd name="T2" fmla="*/ 0 w 47"/>
                <a:gd name="T3" fmla="*/ 0 h 188"/>
                <a:gd name="T4" fmla="*/ 47 w 47"/>
                <a:gd name="T5" fmla="*/ 0 h 188"/>
                <a:gd name="T6" fmla="*/ 47 w 47"/>
                <a:gd name="T7" fmla="*/ 188 h 188"/>
                <a:gd name="T8" fmla="*/ 0 w 47"/>
                <a:gd name="T9" fmla="*/ 188 h 188"/>
                <a:gd name="T10" fmla="*/ 0 w 47"/>
                <a:gd name="T11" fmla="*/ 188 h 188"/>
              </a:gdLst>
              <a:ahLst/>
              <a:cxnLst>
                <a:cxn ang="0">
                  <a:pos x="T0" y="T1"/>
                </a:cxn>
                <a:cxn ang="0">
                  <a:pos x="T2" y="T3"/>
                </a:cxn>
                <a:cxn ang="0">
                  <a:pos x="T4" y="T5"/>
                </a:cxn>
                <a:cxn ang="0">
                  <a:pos x="T6" y="T7"/>
                </a:cxn>
                <a:cxn ang="0">
                  <a:pos x="T8" y="T9"/>
                </a:cxn>
                <a:cxn ang="0">
                  <a:pos x="T10" y="T11"/>
                </a:cxn>
              </a:cxnLst>
              <a:rect l="0" t="0" r="r" b="b"/>
              <a:pathLst>
                <a:path w="47" h="188">
                  <a:moveTo>
                    <a:pt x="0" y="188"/>
                  </a:moveTo>
                  <a:lnTo>
                    <a:pt x="0" y="0"/>
                  </a:lnTo>
                  <a:lnTo>
                    <a:pt x="47" y="0"/>
                  </a:lnTo>
                  <a:lnTo>
                    <a:pt x="47" y="188"/>
                  </a:lnTo>
                  <a:lnTo>
                    <a:pt x="0" y="188"/>
                  </a:lnTo>
                  <a:lnTo>
                    <a:pt x="0" y="1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5" name="Freeform 184"/>
            <p:cNvSpPr>
              <a:spLocks noEditPoints="1"/>
            </p:cNvSpPr>
            <p:nvPr/>
          </p:nvSpPr>
          <p:spPr bwMode="auto">
            <a:xfrm>
              <a:off x="2556" y="2251"/>
              <a:ext cx="225" cy="224"/>
            </a:xfrm>
            <a:custGeom>
              <a:avLst/>
              <a:gdLst>
                <a:gd name="T0" fmla="*/ 79 w 158"/>
                <a:gd name="T1" fmla="*/ 0 h 158"/>
                <a:gd name="T2" fmla="*/ 0 w 158"/>
                <a:gd name="T3" fmla="*/ 79 h 158"/>
                <a:gd name="T4" fmla="*/ 79 w 158"/>
                <a:gd name="T5" fmla="*/ 158 h 158"/>
                <a:gd name="T6" fmla="*/ 158 w 158"/>
                <a:gd name="T7" fmla="*/ 79 h 158"/>
                <a:gd name="T8" fmla="*/ 79 w 158"/>
                <a:gd name="T9" fmla="*/ 0 h 158"/>
                <a:gd name="T10" fmla="*/ 23 w 158"/>
                <a:gd name="T11" fmla="*/ 93 h 158"/>
                <a:gd name="T12" fmla="*/ 23 w 158"/>
                <a:gd name="T13" fmla="*/ 65 h 158"/>
                <a:gd name="T14" fmla="*/ 135 w 158"/>
                <a:gd name="T15" fmla="*/ 65 h 158"/>
                <a:gd name="T16" fmla="*/ 135 w 158"/>
                <a:gd name="T17" fmla="*/ 93 h 158"/>
                <a:gd name="T18" fmla="*/ 23 w 158"/>
                <a:gd name="T19" fmla="*/ 9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8" h="158">
                  <a:moveTo>
                    <a:pt x="79" y="0"/>
                  </a:moveTo>
                  <a:cubicBezTo>
                    <a:pt x="36" y="0"/>
                    <a:pt x="0" y="36"/>
                    <a:pt x="0" y="79"/>
                  </a:cubicBezTo>
                  <a:cubicBezTo>
                    <a:pt x="0" y="122"/>
                    <a:pt x="36" y="158"/>
                    <a:pt x="79" y="158"/>
                  </a:cubicBezTo>
                  <a:cubicBezTo>
                    <a:pt x="122" y="158"/>
                    <a:pt x="158" y="122"/>
                    <a:pt x="158" y="79"/>
                  </a:cubicBezTo>
                  <a:cubicBezTo>
                    <a:pt x="158" y="36"/>
                    <a:pt x="122" y="0"/>
                    <a:pt x="79" y="0"/>
                  </a:cubicBezTo>
                  <a:close/>
                  <a:moveTo>
                    <a:pt x="23" y="93"/>
                  </a:moveTo>
                  <a:cubicBezTo>
                    <a:pt x="23" y="65"/>
                    <a:pt x="23" y="65"/>
                    <a:pt x="23" y="65"/>
                  </a:cubicBezTo>
                  <a:cubicBezTo>
                    <a:pt x="135" y="65"/>
                    <a:pt x="135" y="65"/>
                    <a:pt x="135" y="65"/>
                  </a:cubicBezTo>
                  <a:cubicBezTo>
                    <a:pt x="135" y="93"/>
                    <a:pt x="135" y="93"/>
                    <a:pt x="135" y="93"/>
                  </a:cubicBezTo>
                  <a:lnTo>
                    <a:pt x="23"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6" name="Freeform 185"/>
            <p:cNvSpPr>
              <a:spLocks noEditPoints="1"/>
            </p:cNvSpPr>
            <p:nvPr/>
          </p:nvSpPr>
          <p:spPr bwMode="auto">
            <a:xfrm>
              <a:off x="4670" y="1175"/>
              <a:ext cx="74" cy="199"/>
            </a:xfrm>
            <a:custGeom>
              <a:avLst/>
              <a:gdLst>
                <a:gd name="T0" fmla="*/ 26 w 52"/>
                <a:gd name="T1" fmla="*/ 140 h 140"/>
                <a:gd name="T2" fmla="*/ 0 w 52"/>
                <a:gd name="T3" fmla="*/ 105 h 140"/>
                <a:gd name="T4" fmla="*/ 0 w 52"/>
                <a:gd name="T5" fmla="*/ 0 h 140"/>
                <a:gd name="T6" fmla="*/ 52 w 52"/>
                <a:gd name="T7" fmla="*/ 0 h 140"/>
                <a:gd name="T8" fmla="*/ 52 w 52"/>
                <a:gd name="T9" fmla="*/ 105 h 140"/>
                <a:gd name="T10" fmla="*/ 26 w 52"/>
                <a:gd name="T11" fmla="*/ 140 h 140"/>
                <a:gd name="T12" fmla="*/ 43 w 52"/>
                <a:gd name="T13" fmla="*/ 38 h 140"/>
                <a:gd name="T14" fmla="*/ 41 w 52"/>
                <a:gd name="T15" fmla="*/ 34 h 140"/>
                <a:gd name="T16" fmla="*/ 40 w 52"/>
                <a:gd name="T17" fmla="*/ 38 h 140"/>
                <a:gd name="T18" fmla="*/ 38 w 52"/>
                <a:gd name="T19" fmla="*/ 43 h 140"/>
                <a:gd name="T20" fmla="*/ 40 w 52"/>
                <a:gd name="T21" fmla="*/ 43 h 140"/>
                <a:gd name="T22" fmla="*/ 40 w 52"/>
                <a:gd name="T23" fmla="*/ 70 h 140"/>
                <a:gd name="T24" fmla="*/ 28 w 52"/>
                <a:gd name="T25" fmla="*/ 87 h 140"/>
                <a:gd name="T26" fmla="*/ 28 w 52"/>
                <a:gd name="T27" fmla="*/ 19 h 140"/>
                <a:gd name="T28" fmla="*/ 30 w 52"/>
                <a:gd name="T29" fmla="*/ 19 h 140"/>
                <a:gd name="T30" fmla="*/ 28 w 52"/>
                <a:gd name="T31" fmla="*/ 13 h 140"/>
                <a:gd name="T32" fmla="*/ 26 w 52"/>
                <a:gd name="T33" fmla="*/ 6 h 140"/>
                <a:gd name="T34" fmla="*/ 24 w 52"/>
                <a:gd name="T35" fmla="*/ 13 h 140"/>
                <a:gd name="T36" fmla="*/ 22 w 52"/>
                <a:gd name="T37" fmla="*/ 19 h 140"/>
                <a:gd name="T38" fmla="*/ 24 w 52"/>
                <a:gd name="T39" fmla="*/ 19 h 140"/>
                <a:gd name="T40" fmla="*/ 24 w 52"/>
                <a:gd name="T41" fmla="*/ 72 h 140"/>
                <a:gd name="T42" fmla="*/ 11 w 52"/>
                <a:gd name="T43" fmla="*/ 54 h 140"/>
                <a:gd name="T44" fmla="*/ 11 w 52"/>
                <a:gd name="T45" fmla="*/ 27 h 140"/>
                <a:gd name="T46" fmla="*/ 13 w 52"/>
                <a:gd name="T47" fmla="*/ 27 h 140"/>
                <a:gd name="T48" fmla="*/ 11 w 52"/>
                <a:gd name="T49" fmla="*/ 23 h 140"/>
                <a:gd name="T50" fmla="*/ 10 w 52"/>
                <a:gd name="T51" fmla="*/ 18 h 140"/>
                <a:gd name="T52" fmla="*/ 7 w 52"/>
                <a:gd name="T53" fmla="*/ 27 h 140"/>
                <a:gd name="T54" fmla="*/ 9 w 52"/>
                <a:gd name="T55" fmla="*/ 27 h 140"/>
                <a:gd name="T56" fmla="*/ 9 w 52"/>
                <a:gd name="T57" fmla="*/ 56 h 140"/>
                <a:gd name="T58" fmla="*/ 24 w 52"/>
                <a:gd name="T59" fmla="*/ 76 h 140"/>
                <a:gd name="T60" fmla="*/ 24 w 52"/>
                <a:gd name="T61" fmla="*/ 113 h 140"/>
                <a:gd name="T62" fmla="*/ 22 w 52"/>
                <a:gd name="T63" fmla="*/ 120 h 140"/>
                <a:gd name="T64" fmla="*/ 26 w 52"/>
                <a:gd name="T65" fmla="*/ 128 h 140"/>
                <a:gd name="T66" fmla="*/ 30 w 52"/>
                <a:gd name="T67" fmla="*/ 120 h 140"/>
                <a:gd name="T68" fmla="*/ 28 w 52"/>
                <a:gd name="T69" fmla="*/ 113 h 140"/>
                <a:gd name="T70" fmla="*/ 28 w 52"/>
                <a:gd name="T71" fmla="*/ 91 h 140"/>
                <a:gd name="T72" fmla="*/ 42 w 52"/>
                <a:gd name="T73" fmla="*/ 71 h 140"/>
                <a:gd name="T74" fmla="*/ 42 w 52"/>
                <a:gd name="T75" fmla="*/ 43 h 140"/>
                <a:gd name="T76" fmla="*/ 44 w 52"/>
                <a:gd name="T77" fmla="*/ 43 h 140"/>
                <a:gd name="T78" fmla="*/ 43 w 52"/>
                <a:gd name="T79" fmla="*/ 3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2" h="140">
                  <a:moveTo>
                    <a:pt x="26" y="140"/>
                  </a:moveTo>
                  <a:cubicBezTo>
                    <a:pt x="12" y="140"/>
                    <a:pt x="0" y="124"/>
                    <a:pt x="0" y="105"/>
                  </a:cubicBezTo>
                  <a:cubicBezTo>
                    <a:pt x="0" y="0"/>
                    <a:pt x="0" y="0"/>
                    <a:pt x="0" y="0"/>
                  </a:cubicBezTo>
                  <a:cubicBezTo>
                    <a:pt x="52" y="0"/>
                    <a:pt x="52" y="0"/>
                    <a:pt x="52" y="0"/>
                  </a:cubicBezTo>
                  <a:cubicBezTo>
                    <a:pt x="52" y="105"/>
                    <a:pt x="52" y="105"/>
                    <a:pt x="52" y="105"/>
                  </a:cubicBezTo>
                  <a:cubicBezTo>
                    <a:pt x="52" y="124"/>
                    <a:pt x="40" y="140"/>
                    <a:pt x="26" y="140"/>
                  </a:cubicBezTo>
                  <a:close/>
                  <a:moveTo>
                    <a:pt x="43" y="38"/>
                  </a:moveTo>
                  <a:cubicBezTo>
                    <a:pt x="41" y="34"/>
                    <a:pt x="41" y="34"/>
                    <a:pt x="41" y="34"/>
                  </a:cubicBezTo>
                  <a:cubicBezTo>
                    <a:pt x="40" y="38"/>
                    <a:pt x="40" y="38"/>
                    <a:pt x="40" y="38"/>
                  </a:cubicBezTo>
                  <a:cubicBezTo>
                    <a:pt x="38" y="43"/>
                    <a:pt x="38" y="43"/>
                    <a:pt x="38" y="43"/>
                  </a:cubicBezTo>
                  <a:cubicBezTo>
                    <a:pt x="40" y="43"/>
                    <a:pt x="40" y="43"/>
                    <a:pt x="40" y="43"/>
                  </a:cubicBezTo>
                  <a:cubicBezTo>
                    <a:pt x="40" y="70"/>
                    <a:pt x="40" y="70"/>
                    <a:pt x="40" y="70"/>
                  </a:cubicBezTo>
                  <a:cubicBezTo>
                    <a:pt x="28" y="87"/>
                    <a:pt x="28" y="87"/>
                    <a:pt x="28" y="87"/>
                  </a:cubicBezTo>
                  <a:cubicBezTo>
                    <a:pt x="28" y="19"/>
                    <a:pt x="28" y="19"/>
                    <a:pt x="28" y="19"/>
                  </a:cubicBezTo>
                  <a:cubicBezTo>
                    <a:pt x="30" y="19"/>
                    <a:pt x="30" y="19"/>
                    <a:pt x="30" y="19"/>
                  </a:cubicBezTo>
                  <a:cubicBezTo>
                    <a:pt x="28" y="13"/>
                    <a:pt x="28" y="13"/>
                    <a:pt x="28" y="13"/>
                  </a:cubicBezTo>
                  <a:cubicBezTo>
                    <a:pt x="26" y="6"/>
                    <a:pt x="26" y="6"/>
                    <a:pt x="26" y="6"/>
                  </a:cubicBezTo>
                  <a:cubicBezTo>
                    <a:pt x="24" y="13"/>
                    <a:pt x="24" y="13"/>
                    <a:pt x="24" y="13"/>
                  </a:cubicBezTo>
                  <a:cubicBezTo>
                    <a:pt x="22" y="19"/>
                    <a:pt x="22" y="19"/>
                    <a:pt x="22" y="19"/>
                  </a:cubicBezTo>
                  <a:cubicBezTo>
                    <a:pt x="24" y="19"/>
                    <a:pt x="24" y="19"/>
                    <a:pt x="24" y="19"/>
                  </a:cubicBezTo>
                  <a:cubicBezTo>
                    <a:pt x="24" y="72"/>
                    <a:pt x="24" y="72"/>
                    <a:pt x="24" y="72"/>
                  </a:cubicBezTo>
                  <a:cubicBezTo>
                    <a:pt x="11" y="54"/>
                    <a:pt x="11" y="54"/>
                    <a:pt x="11" y="54"/>
                  </a:cubicBezTo>
                  <a:cubicBezTo>
                    <a:pt x="11" y="27"/>
                    <a:pt x="11" y="27"/>
                    <a:pt x="11" y="27"/>
                  </a:cubicBezTo>
                  <a:cubicBezTo>
                    <a:pt x="13" y="27"/>
                    <a:pt x="13" y="27"/>
                    <a:pt x="13" y="27"/>
                  </a:cubicBezTo>
                  <a:cubicBezTo>
                    <a:pt x="11" y="23"/>
                    <a:pt x="11" y="23"/>
                    <a:pt x="11" y="23"/>
                  </a:cubicBezTo>
                  <a:cubicBezTo>
                    <a:pt x="10" y="18"/>
                    <a:pt x="10" y="18"/>
                    <a:pt x="10" y="18"/>
                  </a:cubicBezTo>
                  <a:cubicBezTo>
                    <a:pt x="7" y="27"/>
                    <a:pt x="7" y="27"/>
                    <a:pt x="7" y="27"/>
                  </a:cubicBezTo>
                  <a:cubicBezTo>
                    <a:pt x="9" y="27"/>
                    <a:pt x="9" y="27"/>
                    <a:pt x="9" y="27"/>
                  </a:cubicBezTo>
                  <a:cubicBezTo>
                    <a:pt x="9" y="56"/>
                    <a:pt x="9" y="56"/>
                    <a:pt x="9" y="56"/>
                  </a:cubicBezTo>
                  <a:cubicBezTo>
                    <a:pt x="24" y="76"/>
                    <a:pt x="24" y="76"/>
                    <a:pt x="24" y="76"/>
                  </a:cubicBezTo>
                  <a:cubicBezTo>
                    <a:pt x="24" y="113"/>
                    <a:pt x="24" y="113"/>
                    <a:pt x="24" y="113"/>
                  </a:cubicBezTo>
                  <a:cubicBezTo>
                    <a:pt x="23" y="114"/>
                    <a:pt x="22" y="117"/>
                    <a:pt x="22" y="120"/>
                  </a:cubicBezTo>
                  <a:cubicBezTo>
                    <a:pt x="22" y="125"/>
                    <a:pt x="24" y="128"/>
                    <a:pt x="26" y="128"/>
                  </a:cubicBezTo>
                  <a:cubicBezTo>
                    <a:pt x="28" y="128"/>
                    <a:pt x="30" y="125"/>
                    <a:pt x="30" y="120"/>
                  </a:cubicBezTo>
                  <a:cubicBezTo>
                    <a:pt x="30" y="117"/>
                    <a:pt x="29" y="114"/>
                    <a:pt x="28" y="113"/>
                  </a:cubicBezTo>
                  <a:cubicBezTo>
                    <a:pt x="28" y="91"/>
                    <a:pt x="28" y="91"/>
                    <a:pt x="28" y="91"/>
                  </a:cubicBezTo>
                  <a:cubicBezTo>
                    <a:pt x="42" y="71"/>
                    <a:pt x="42" y="71"/>
                    <a:pt x="42" y="71"/>
                  </a:cubicBezTo>
                  <a:cubicBezTo>
                    <a:pt x="42" y="43"/>
                    <a:pt x="42" y="43"/>
                    <a:pt x="42" y="43"/>
                  </a:cubicBezTo>
                  <a:cubicBezTo>
                    <a:pt x="44" y="43"/>
                    <a:pt x="44" y="43"/>
                    <a:pt x="44" y="43"/>
                  </a:cubicBezTo>
                  <a:lnTo>
                    <a:pt x="43"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7" name="Freeform 186"/>
            <p:cNvSpPr>
              <a:spLocks noEditPoints="1"/>
            </p:cNvSpPr>
            <p:nvPr/>
          </p:nvSpPr>
          <p:spPr bwMode="auto">
            <a:xfrm>
              <a:off x="4683" y="1101"/>
              <a:ext cx="49" cy="67"/>
            </a:xfrm>
            <a:custGeom>
              <a:avLst/>
              <a:gdLst>
                <a:gd name="T0" fmla="*/ 31 w 35"/>
                <a:gd name="T1" fmla="*/ 47 h 47"/>
                <a:gd name="T2" fmla="*/ 4 w 35"/>
                <a:gd name="T3" fmla="*/ 47 h 47"/>
                <a:gd name="T4" fmla="*/ 0 w 35"/>
                <a:gd name="T5" fmla="*/ 42 h 47"/>
                <a:gd name="T6" fmla="*/ 0 w 35"/>
                <a:gd name="T7" fmla="*/ 5 h 47"/>
                <a:gd name="T8" fmla="*/ 4 w 35"/>
                <a:gd name="T9" fmla="*/ 0 h 47"/>
                <a:gd name="T10" fmla="*/ 31 w 35"/>
                <a:gd name="T11" fmla="*/ 0 h 47"/>
                <a:gd name="T12" fmla="*/ 35 w 35"/>
                <a:gd name="T13" fmla="*/ 5 h 47"/>
                <a:gd name="T14" fmla="*/ 35 w 35"/>
                <a:gd name="T15" fmla="*/ 42 h 47"/>
                <a:gd name="T16" fmla="*/ 31 w 35"/>
                <a:gd name="T17" fmla="*/ 47 h 47"/>
                <a:gd name="T18" fmla="*/ 15 w 35"/>
                <a:gd name="T19" fmla="*/ 24 h 47"/>
                <a:gd name="T20" fmla="*/ 12 w 35"/>
                <a:gd name="T21" fmla="*/ 21 h 47"/>
                <a:gd name="T22" fmla="*/ 7 w 35"/>
                <a:gd name="T23" fmla="*/ 21 h 47"/>
                <a:gd name="T24" fmla="*/ 4 w 35"/>
                <a:gd name="T25" fmla="*/ 24 h 47"/>
                <a:gd name="T26" fmla="*/ 4 w 35"/>
                <a:gd name="T27" fmla="*/ 27 h 47"/>
                <a:gd name="T28" fmla="*/ 7 w 35"/>
                <a:gd name="T29" fmla="*/ 30 h 47"/>
                <a:gd name="T30" fmla="*/ 12 w 35"/>
                <a:gd name="T31" fmla="*/ 30 h 47"/>
                <a:gd name="T32" fmla="*/ 15 w 35"/>
                <a:gd name="T33" fmla="*/ 27 h 47"/>
                <a:gd name="T34" fmla="*/ 15 w 35"/>
                <a:gd name="T35" fmla="*/ 24 h 47"/>
                <a:gd name="T36" fmla="*/ 31 w 35"/>
                <a:gd name="T37" fmla="*/ 24 h 47"/>
                <a:gd name="T38" fmla="*/ 28 w 35"/>
                <a:gd name="T39" fmla="*/ 21 h 47"/>
                <a:gd name="T40" fmla="*/ 24 w 35"/>
                <a:gd name="T41" fmla="*/ 21 h 47"/>
                <a:gd name="T42" fmla="*/ 20 w 35"/>
                <a:gd name="T43" fmla="*/ 24 h 47"/>
                <a:gd name="T44" fmla="*/ 20 w 35"/>
                <a:gd name="T45" fmla="*/ 27 h 47"/>
                <a:gd name="T46" fmla="*/ 24 w 35"/>
                <a:gd name="T47" fmla="*/ 30 h 47"/>
                <a:gd name="T48" fmla="*/ 28 w 35"/>
                <a:gd name="T49" fmla="*/ 30 h 47"/>
                <a:gd name="T50" fmla="*/ 31 w 35"/>
                <a:gd name="T51" fmla="*/ 27 h 47"/>
                <a:gd name="T52" fmla="*/ 31 w 35"/>
                <a:gd name="T53" fmla="*/ 2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47">
                  <a:moveTo>
                    <a:pt x="31" y="47"/>
                  </a:moveTo>
                  <a:cubicBezTo>
                    <a:pt x="4" y="47"/>
                    <a:pt x="4" y="47"/>
                    <a:pt x="4" y="47"/>
                  </a:cubicBezTo>
                  <a:cubicBezTo>
                    <a:pt x="2" y="47"/>
                    <a:pt x="0" y="45"/>
                    <a:pt x="0" y="42"/>
                  </a:cubicBezTo>
                  <a:cubicBezTo>
                    <a:pt x="0" y="5"/>
                    <a:pt x="0" y="5"/>
                    <a:pt x="0" y="5"/>
                  </a:cubicBezTo>
                  <a:cubicBezTo>
                    <a:pt x="0" y="2"/>
                    <a:pt x="2" y="0"/>
                    <a:pt x="4" y="0"/>
                  </a:cubicBezTo>
                  <a:cubicBezTo>
                    <a:pt x="31" y="0"/>
                    <a:pt x="31" y="0"/>
                    <a:pt x="31" y="0"/>
                  </a:cubicBezTo>
                  <a:cubicBezTo>
                    <a:pt x="33" y="0"/>
                    <a:pt x="35" y="2"/>
                    <a:pt x="35" y="5"/>
                  </a:cubicBezTo>
                  <a:cubicBezTo>
                    <a:pt x="35" y="42"/>
                    <a:pt x="35" y="42"/>
                    <a:pt x="35" y="42"/>
                  </a:cubicBezTo>
                  <a:cubicBezTo>
                    <a:pt x="35" y="45"/>
                    <a:pt x="33" y="47"/>
                    <a:pt x="31" y="47"/>
                  </a:cubicBezTo>
                  <a:close/>
                  <a:moveTo>
                    <a:pt x="15" y="24"/>
                  </a:moveTo>
                  <a:cubicBezTo>
                    <a:pt x="15" y="22"/>
                    <a:pt x="13" y="21"/>
                    <a:pt x="12" y="21"/>
                  </a:cubicBezTo>
                  <a:cubicBezTo>
                    <a:pt x="7" y="21"/>
                    <a:pt x="7" y="21"/>
                    <a:pt x="7" y="21"/>
                  </a:cubicBezTo>
                  <a:cubicBezTo>
                    <a:pt x="6" y="21"/>
                    <a:pt x="4" y="22"/>
                    <a:pt x="4" y="24"/>
                  </a:cubicBezTo>
                  <a:cubicBezTo>
                    <a:pt x="4" y="27"/>
                    <a:pt x="4" y="27"/>
                    <a:pt x="4" y="27"/>
                  </a:cubicBezTo>
                  <a:cubicBezTo>
                    <a:pt x="4" y="29"/>
                    <a:pt x="6" y="30"/>
                    <a:pt x="7" y="30"/>
                  </a:cubicBezTo>
                  <a:cubicBezTo>
                    <a:pt x="12" y="30"/>
                    <a:pt x="12" y="30"/>
                    <a:pt x="12" y="30"/>
                  </a:cubicBezTo>
                  <a:cubicBezTo>
                    <a:pt x="13" y="30"/>
                    <a:pt x="15" y="29"/>
                    <a:pt x="15" y="27"/>
                  </a:cubicBezTo>
                  <a:lnTo>
                    <a:pt x="15" y="24"/>
                  </a:lnTo>
                  <a:close/>
                  <a:moveTo>
                    <a:pt x="31" y="24"/>
                  </a:moveTo>
                  <a:cubicBezTo>
                    <a:pt x="31" y="22"/>
                    <a:pt x="29" y="21"/>
                    <a:pt x="28" y="21"/>
                  </a:cubicBezTo>
                  <a:cubicBezTo>
                    <a:pt x="24" y="21"/>
                    <a:pt x="24" y="21"/>
                    <a:pt x="24" y="21"/>
                  </a:cubicBezTo>
                  <a:cubicBezTo>
                    <a:pt x="22" y="21"/>
                    <a:pt x="20" y="22"/>
                    <a:pt x="20" y="24"/>
                  </a:cubicBezTo>
                  <a:cubicBezTo>
                    <a:pt x="20" y="27"/>
                    <a:pt x="20" y="27"/>
                    <a:pt x="20" y="27"/>
                  </a:cubicBezTo>
                  <a:cubicBezTo>
                    <a:pt x="20" y="29"/>
                    <a:pt x="22" y="30"/>
                    <a:pt x="24" y="30"/>
                  </a:cubicBezTo>
                  <a:cubicBezTo>
                    <a:pt x="28" y="30"/>
                    <a:pt x="28" y="30"/>
                    <a:pt x="28" y="30"/>
                  </a:cubicBezTo>
                  <a:cubicBezTo>
                    <a:pt x="29" y="30"/>
                    <a:pt x="31" y="29"/>
                    <a:pt x="31" y="27"/>
                  </a:cubicBezTo>
                  <a:lnTo>
                    <a:pt x="31"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8" name="Freeform 187"/>
            <p:cNvSpPr>
              <a:spLocks noEditPoints="1"/>
            </p:cNvSpPr>
            <p:nvPr/>
          </p:nvSpPr>
          <p:spPr bwMode="auto">
            <a:xfrm>
              <a:off x="5025" y="1146"/>
              <a:ext cx="147" cy="194"/>
            </a:xfrm>
            <a:custGeom>
              <a:avLst/>
              <a:gdLst>
                <a:gd name="T0" fmla="*/ 6 w 104"/>
                <a:gd name="T1" fmla="*/ 0 h 136"/>
                <a:gd name="T2" fmla="*/ 0 w 104"/>
                <a:gd name="T3" fmla="*/ 130 h 136"/>
                <a:gd name="T4" fmla="*/ 98 w 104"/>
                <a:gd name="T5" fmla="*/ 136 h 136"/>
                <a:gd name="T6" fmla="*/ 104 w 104"/>
                <a:gd name="T7" fmla="*/ 6 h 136"/>
                <a:gd name="T8" fmla="*/ 35 w 104"/>
                <a:gd name="T9" fmla="*/ 112 h 136"/>
                <a:gd name="T10" fmla="*/ 21 w 104"/>
                <a:gd name="T11" fmla="*/ 115 h 136"/>
                <a:gd name="T12" fmla="*/ 18 w 104"/>
                <a:gd name="T13" fmla="*/ 105 h 136"/>
                <a:gd name="T14" fmla="*/ 32 w 104"/>
                <a:gd name="T15" fmla="*/ 102 h 136"/>
                <a:gd name="T16" fmla="*/ 35 w 104"/>
                <a:gd name="T17" fmla="*/ 112 h 136"/>
                <a:gd name="T18" fmla="*/ 32 w 104"/>
                <a:gd name="T19" fmla="*/ 95 h 136"/>
                <a:gd name="T20" fmla="*/ 18 w 104"/>
                <a:gd name="T21" fmla="*/ 92 h 136"/>
                <a:gd name="T22" fmla="*/ 21 w 104"/>
                <a:gd name="T23" fmla="*/ 82 h 136"/>
                <a:gd name="T24" fmla="*/ 35 w 104"/>
                <a:gd name="T25" fmla="*/ 85 h 136"/>
                <a:gd name="T26" fmla="*/ 35 w 104"/>
                <a:gd name="T27" fmla="*/ 72 h 136"/>
                <a:gd name="T28" fmla="*/ 21 w 104"/>
                <a:gd name="T29" fmla="*/ 74 h 136"/>
                <a:gd name="T30" fmla="*/ 18 w 104"/>
                <a:gd name="T31" fmla="*/ 64 h 136"/>
                <a:gd name="T32" fmla="*/ 32 w 104"/>
                <a:gd name="T33" fmla="*/ 61 h 136"/>
                <a:gd name="T34" fmla="*/ 35 w 104"/>
                <a:gd name="T35" fmla="*/ 72 h 136"/>
                <a:gd name="T36" fmla="*/ 58 w 104"/>
                <a:gd name="T37" fmla="*/ 115 h 136"/>
                <a:gd name="T38" fmla="*/ 43 w 104"/>
                <a:gd name="T39" fmla="*/ 112 h 136"/>
                <a:gd name="T40" fmla="*/ 47 w 104"/>
                <a:gd name="T41" fmla="*/ 102 h 136"/>
                <a:gd name="T42" fmla="*/ 61 w 104"/>
                <a:gd name="T43" fmla="*/ 105 h 136"/>
                <a:gd name="T44" fmla="*/ 61 w 104"/>
                <a:gd name="T45" fmla="*/ 92 h 136"/>
                <a:gd name="T46" fmla="*/ 47 w 104"/>
                <a:gd name="T47" fmla="*/ 95 h 136"/>
                <a:gd name="T48" fmla="*/ 43 w 104"/>
                <a:gd name="T49" fmla="*/ 85 h 136"/>
                <a:gd name="T50" fmla="*/ 58 w 104"/>
                <a:gd name="T51" fmla="*/ 82 h 136"/>
                <a:gd name="T52" fmla="*/ 61 w 104"/>
                <a:gd name="T53" fmla="*/ 92 h 136"/>
                <a:gd name="T54" fmla="*/ 58 w 104"/>
                <a:gd name="T55" fmla="*/ 74 h 136"/>
                <a:gd name="T56" fmla="*/ 43 w 104"/>
                <a:gd name="T57" fmla="*/ 72 h 136"/>
                <a:gd name="T58" fmla="*/ 47 w 104"/>
                <a:gd name="T59" fmla="*/ 61 h 136"/>
                <a:gd name="T60" fmla="*/ 61 w 104"/>
                <a:gd name="T61" fmla="*/ 64 h 136"/>
                <a:gd name="T62" fmla="*/ 86 w 104"/>
                <a:gd name="T63" fmla="*/ 112 h 136"/>
                <a:gd name="T64" fmla="*/ 72 w 104"/>
                <a:gd name="T65" fmla="*/ 115 h 136"/>
                <a:gd name="T66" fmla="*/ 69 w 104"/>
                <a:gd name="T67" fmla="*/ 104 h 136"/>
                <a:gd name="T68" fmla="*/ 83 w 104"/>
                <a:gd name="T69" fmla="*/ 102 h 136"/>
                <a:gd name="T70" fmla="*/ 86 w 104"/>
                <a:gd name="T71" fmla="*/ 112 h 136"/>
                <a:gd name="T72" fmla="*/ 83 w 104"/>
                <a:gd name="T73" fmla="*/ 95 h 136"/>
                <a:gd name="T74" fmla="*/ 69 w 104"/>
                <a:gd name="T75" fmla="*/ 92 h 136"/>
                <a:gd name="T76" fmla="*/ 72 w 104"/>
                <a:gd name="T77" fmla="*/ 82 h 136"/>
                <a:gd name="T78" fmla="*/ 86 w 104"/>
                <a:gd name="T79" fmla="*/ 84 h 136"/>
                <a:gd name="T80" fmla="*/ 86 w 104"/>
                <a:gd name="T81" fmla="*/ 72 h 136"/>
                <a:gd name="T82" fmla="*/ 72 w 104"/>
                <a:gd name="T83" fmla="*/ 74 h 136"/>
                <a:gd name="T84" fmla="*/ 69 w 104"/>
                <a:gd name="T85" fmla="*/ 64 h 136"/>
                <a:gd name="T86" fmla="*/ 83 w 104"/>
                <a:gd name="T87" fmla="*/ 61 h 136"/>
                <a:gd name="T88" fmla="*/ 86 w 104"/>
                <a:gd name="T89" fmla="*/ 72 h 136"/>
                <a:gd name="T90" fmla="*/ 71 w 104"/>
                <a:gd name="T91" fmla="*/ 48 h 136"/>
                <a:gd name="T92" fmla="*/ 71 w 104"/>
                <a:gd name="T93" fmla="*/ 39 h 136"/>
                <a:gd name="T94" fmla="*/ 90 w 104"/>
                <a:gd name="T95" fmla="*/ 43 h 136"/>
                <a:gd name="T96" fmla="*/ 94 w 104"/>
                <a:gd name="T97" fmla="*/ 27 h 136"/>
                <a:gd name="T98" fmla="*/ 14 w 104"/>
                <a:gd name="T99" fmla="*/ 32 h 136"/>
                <a:gd name="T100" fmla="*/ 10 w 104"/>
                <a:gd name="T101" fmla="*/ 16 h 136"/>
                <a:gd name="T102" fmla="*/ 90 w 104"/>
                <a:gd name="T103" fmla="*/ 12 h 136"/>
                <a:gd name="T104" fmla="*/ 94 w 104"/>
                <a:gd name="T105" fmla="*/ 27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136">
                  <a:moveTo>
                    <a:pt x="98" y="0"/>
                  </a:moveTo>
                  <a:cubicBezTo>
                    <a:pt x="6" y="0"/>
                    <a:pt x="6" y="0"/>
                    <a:pt x="6" y="0"/>
                  </a:cubicBezTo>
                  <a:cubicBezTo>
                    <a:pt x="3" y="0"/>
                    <a:pt x="0" y="3"/>
                    <a:pt x="0" y="6"/>
                  </a:cubicBezTo>
                  <a:cubicBezTo>
                    <a:pt x="0" y="130"/>
                    <a:pt x="0" y="130"/>
                    <a:pt x="0" y="130"/>
                  </a:cubicBezTo>
                  <a:cubicBezTo>
                    <a:pt x="0" y="133"/>
                    <a:pt x="3" y="136"/>
                    <a:pt x="6" y="136"/>
                  </a:cubicBezTo>
                  <a:cubicBezTo>
                    <a:pt x="98" y="136"/>
                    <a:pt x="98" y="136"/>
                    <a:pt x="98" y="136"/>
                  </a:cubicBezTo>
                  <a:cubicBezTo>
                    <a:pt x="101" y="136"/>
                    <a:pt x="104" y="133"/>
                    <a:pt x="104" y="130"/>
                  </a:cubicBezTo>
                  <a:cubicBezTo>
                    <a:pt x="104" y="6"/>
                    <a:pt x="104" y="6"/>
                    <a:pt x="104" y="6"/>
                  </a:cubicBezTo>
                  <a:cubicBezTo>
                    <a:pt x="104" y="3"/>
                    <a:pt x="101" y="0"/>
                    <a:pt x="98" y="0"/>
                  </a:cubicBezTo>
                  <a:close/>
                  <a:moveTo>
                    <a:pt x="35" y="112"/>
                  </a:moveTo>
                  <a:cubicBezTo>
                    <a:pt x="35" y="114"/>
                    <a:pt x="34" y="115"/>
                    <a:pt x="32" y="115"/>
                  </a:cubicBezTo>
                  <a:cubicBezTo>
                    <a:pt x="21" y="115"/>
                    <a:pt x="21" y="115"/>
                    <a:pt x="21" y="115"/>
                  </a:cubicBezTo>
                  <a:cubicBezTo>
                    <a:pt x="19" y="115"/>
                    <a:pt x="18" y="114"/>
                    <a:pt x="18" y="112"/>
                  </a:cubicBezTo>
                  <a:cubicBezTo>
                    <a:pt x="18" y="105"/>
                    <a:pt x="18" y="105"/>
                    <a:pt x="18" y="105"/>
                  </a:cubicBezTo>
                  <a:cubicBezTo>
                    <a:pt x="18" y="103"/>
                    <a:pt x="19" y="102"/>
                    <a:pt x="21" y="102"/>
                  </a:cubicBezTo>
                  <a:cubicBezTo>
                    <a:pt x="32" y="102"/>
                    <a:pt x="32" y="102"/>
                    <a:pt x="32" y="102"/>
                  </a:cubicBezTo>
                  <a:cubicBezTo>
                    <a:pt x="34" y="102"/>
                    <a:pt x="35" y="103"/>
                    <a:pt x="35" y="105"/>
                  </a:cubicBezTo>
                  <a:lnTo>
                    <a:pt x="35" y="112"/>
                  </a:lnTo>
                  <a:close/>
                  <a:moveTo>
                    <a:pt x="35" y="92"/>
                  </a:moveTo>
                  <a:cubicBezTo>
                    <a:pt x="35" y="94"/>
                    <a:pt x="34" y="95"/>
                    <a:pt x="32" y="95"/>
                  </a:cubicBezTo>
                  <a:cubicBezTo>
                    <a:pt x="21" y="95"/>
                    <a:pt x="21" y="95"/>
                    <a:pt x="21" y="95"/>
                  </a:cubicBezTo>
                  <a:cubicBezTo>
                    <a:pt x="19" y="95"/>
                    <a:pt x="18" y="94"/>
                    <a:pt x="18" y="92"/>
                  </a:cubicBezTo>
                  <a:cubicBezTo>
                    <a:pt x="18" y="85"/>
                    <a:pt x="18" y="85"/>
                    <a:pt x="18" y="85"/>
                  </a:cubicBezTo>
                  <a:cubicBezTo>
                    <a:pt x="18" y="83"/>
                    <a:pt x="19" y="82"/>
                    <a:pt x="21" y="82"/>
                  </a:cubicBezTo>
                  <a:cubicBezTo>
                    <a:pt x="32" y="82"/>
                    <a:pt x="32" y="82"/>
                    <a:pt x="32" y="82"/>
                  </a:cubicBezTo>
                  <a:cubicBezTo>
                    <a:pt x="34" y="82"/>
                    <a:pt x="35" y="83"/>
                    <a:pt x="35" y="85"/>
                  </a:cubicBezTo>
                  <a:lnTo>
                    <a:pt x="35" y="92"/>
                  </a:lnTo>
                  <a:close/>
                  <a:moveTo>
                    <a:pt x="35" y="72"/>
                  </a:moveTo>
                  <a:cubicBezTo>
                    <a:pt x="35" y="73"/>
                    <a:pt x="34" y="74"/>
                    <a:pt x="32" y="74"/>
                  </a:cubicBezTo>
                  <a:cubicBezTo>
                    <a:pt x="21" y="74"/>
                    <a:pt x="21" y="74"/>
                    <a:pt x="21" y="74"/>
                  </a:cubicBezTo>
                  <a:cubicBezTo>
                    <a:pt x="19" y="74"/>
                    <a:pt x="18" y="73"/>
                    <a:pt x="18" y="72"/>
                  </a:cubicBezTo>
                  <a:cubicBezTo>
                    <a:pt x="18" y="64"/>
                    <a:pt x="18" y="64"/>
                    <a:pt x="18" y="64"/>
                  </a:cubicBezTo>
                  <a:cubicBezTo>
                    <a:pt x="18" y="62"/>
                    <a:pt x="19" y="61"/>
                    <a:pt x="21" y="61"/>
                  </a:cubicBezTo>
                  <a:cubicBezTo>
                    <a:pt x="32" y="61"/>
                    <a:pt x="32" y="61"/>
                    <a:pt x="32" y="61"/>
                  </a:cubicBezTo>
                  <a:cubicBezTo>
                    <a:pt x="34" y="61"/>
                    <a:pt x="35" y="62"/>
                    <a:pt x="35" y="64"/>
                  </a:cubicBezTo>
                  <a:lnTo>
                    <a:pt x="35" y="72"/>
                  </a:lnTo>
                  <a:close/>
                  <a:moveTo>
                    <a:pt x="61" y="112"/>
                  </a:moveTo>
                  <a:cubicBezTo>
                    <a:pt x="61" y="114"/>
                    <a:pt x="59" y="115"/>
                    <a:pt x="58" y="115"/>
                  </a:cubicBezTo>
                  <a:cubicBezTo>
                    <a:pt x="47" y="115"/>
                    <a:pt x="47" y="115"/>
                    <a:pt x="47" y="115"/>
                  </a:cubicBezTo>
                  <a:cubicBezTo>
                    <a:pt x="45" y="115"/>
                    <a:pt x="43" y="114"/>
                    <a:pt x="43" y="112"/>
                  </a:cubicBezTo>
                  <a:cubicBezTo>
                    <a:pt x="43" y="105"/>
                    <a:pt x="43" y="105"/>
                    <a:pt x="43" y="105"/>
                  </a:cubicBezTo>
                  <a:cubicBezTo>
                    <a:pt x="43" y="103"/>
                    <a:pt x="45" y="102"/>
                    <a:pt x="47" y="102"/>
                  </a:cubicBezTo>
                  <a:cubicBezTo>
                    <a:pt x="58" y="102"/>
                    <a:pt x="58" y="102"/>
                    <a:pt x="58" y="102"/>
                  </a:cubicBezTo>
                  <a:cubicBezTo>
                    <a:pt x="59" y="102"/>
                    <a:pt x="61" y="103"/>
                    <a:pt x="61" y="105"/>
                  </a:cubicBezTo>
                  <a:lnTo>
                    <a:pt x="61" y="112"/>
                  </a:lnTo>
                  <a:close/>
                  <a:moveTo>
                    <a:pt x="61" y="92"/>
                  </a:moveTo>
                  <a:cubicBezTo>
                    <a:pt x="61" y="94"/>
                    <a:pt x="59" y="95"/>
                    <a:pt x="58" y="95"/>
                  </a:cubicBezTo>
                  <a:cubicBezTo>
                    <a:pt x="47" y="95"/>
                    <a:pt x="47" y="95"/>
                    <a:pt x="47" y="95"/>
                  </a:cubicBezTo>
                  <a:cubicBezTo>
                    <a:pt x="45" y="95"/>
                    <a:pt x="43" y="94"/>
                    <a:pt x="43" y="92"/>
                  </a:cubicBezTo>
                  <a:cubicBezTo>
                    <a:pt x="43" y="85"/>
                    <a:pt x="43" y="85"/>
                    <a:pt x="43" y="85"/>
                  </a:cubicBezTo>
                  <a:cubicBezTo>
                    <a:pt x="43" y="83"/>
                    <a:pt x="45" y="82"/>
                    <a:pt x="47" y="82"/>
                  </a:cubicBezTo>
                  <a:cubicBezTo>
                    <a:pt x="58" y="82"/>
                    <a:pt x="58" y="82"/>
                    <a:pt x="58" y="82"/>
                  </a:cubicBezTo>
                  <a:cubicBezTo>
                    <a:pt x="59" y="82"/>
                    <a:pt x="61" y="83"/>
                    <a:pt x="61" y="85"/>
                  </a:cubicBezTo>
                  <a:lnTo>
                    <a:pt x="61" y="92"/>
                  </a:lnTo>
                  <a:close/>
                  <a:moveTo>
                    <a:pt x="61" y="72"/>
                  </a:moveTo>
                  <a:cubicBezTo>
                    <a:pt x="61" y="73"/>
                    <a:pt x="59" y="74"/>
                    <a:pt x="58" y="74"/>
                  </a:cubicBezTo>
                  <a:cubicBezTo>
                    <a:pt x="47" y="74"/>
                    <a:pt x="47" y="74"/>
                    <a:pt x="47" y="74"/>
                  </a:cubicBezTo>
                  <a:cubicBezTo>
                    <a:pt x="45" y="74"/>
                    <a:pt x="43" y="73"/>
                    <a:pt x="43" y="72"/>
                  </a:cubicBezTo>
                  <a:cubicBezTo>
                    <a:pt x="43" y="64"/>
                    <a:pt x="43" y="64"/>
                    <a:pt x="43" y="64"/>
                  </a:cubicBezTo>
                  <a:cubicBezTo>
                    <a:pt x="43" y="62"/>
                    <a:pt x="45" y="61"/>
                    <a:pt x="47" y="61"/>
                  </a:cubicBezTo>
                  <a:cubicBezTo>
                    <a:pt x="58" y="61"/>
                    <a:pt x="58" y="61"/>
                    <a:pt x="58" y="61"/>
                  </a:cubicBezTo>
                  <a:cubicBezTo>
                    <a:pt x="59" y="61"/>
                    <a:pt x="61" y="62"/>
                    <a:pt x="61" y="64"/>
                  </a:cubicBezTo>
                  <a:lnTo>
                    <a:pt x="61" y="72"/>
                  </a:lnTo>
                  <a:close/>
                  <a:moveTo>
                    <a:pt x="86" y="112"/>
                  </a:moveTo>
                  <a:cubicBezTo>
                    <a:pt x="86" y="114"/>
                    <a:pt x="85" y="115"/>
                    <a:pt x="83" y="115"/>
                  </a:cubicBezTo>
                  <a:cubicBezTo>
                    <a:pt x="72" y="115"/>
                    <a:pt x="72" y="115"/>
                    <a:pt x="72" y="115"/>
                  </a:cubicBezTo>
                  <a:cubicBezTo>
                    <a:pt x="70" y="115"/>
                    <a:pt x="69" y="114"/>
                    <a:pt x="69" y="112"/>
                  </a:cubicBezTo>
                  <a:cubicBezTo>
                    <a:pt x="69" y="104"/>
                    <a:pt x="69" y="104"/>
                    <a:pt x="69" y="104"/>
                  </a:cubicBezTo>
                  <a:cubicBezTo>
                    <a:pt x="69" y="103"/>
                    <a:pt x="70" y="102"/>
                    <a:pt x="72" y="102"/>
                  </a:cubicBezTo>
                  <a:cubicBezTo>
                    <a:pt x="83" y="102"/>
                    <a:pt x="83" y="102"/>
                    <a:pt x="83" y="102"/>
                  </a:cubicBezTo>
                  <a:cubicBezTo>
                    <a:pt x="85" y="102"/>
                    <a:pt x="86" y="103"/>
                    <a:pt x="86" y="104"/>
                  </a:cubicBezTo>
                  <a:lnTo>
                    <a:pt x="86" y="112"/>
                  </a:lnTo>
                  <a:close/>
                  <a:moveTo>
                    <a:pt x="86" y="92"/>
                  </a:moveTo>
                  <a:cubicBezTo>
                    <a:pt x="86" y="94"/>
                    <a:pt x="85" y="95"/>
                    <a:pt x="83" y="95"/>
                  </a:cubicBezTo>
                  <a:cubicBezTo>
                    <a:pt x="72" y="95"/>
                    <a:pt x="72" y="95"/>
                    <a:pt x="72" y="95"/>
                  </a:cubicBezTo>
                  <a:cubicBezTo>
                    <a:pt x="70" y="95"/>
                    <a:pt x="69" y="94"/>
                    <a:pt x="69" y="92"/>
                  </a:cubicBezTo>
                  <a:cubicBezTo>
                    <a:pt x="69" y="84"/>
                    <a:pt x="69" y="84"/>
                    <a:pt x="69" y="84"/>
                  </a:cubicBezTo>
                  <a:cubicBezTo>
                    <a:pt x="69" y="83"/>
                    <a:pt x="70" y="82"/>
                    <a:pt x="72" y="82"/>
                  </a:cubicBezTo>
                  <a:cubicBezTo>
                    <a:pt x="83" y="82"/>
                    <a:pt x="83" y="82"/>
                    <a:pt x="83" y="82"/>
                  </a:cubicBezTo>
                  <a:cubicBezTo>
                    <a:pt x="85" y="82"/>
                    <a:pt x="86" y="83"/>
                    <a:pt x="86" y="84"/>
                  </a:cubicBezTo>
                  <a:lnTo>
                    <a:pt x="86" y="92"/>
                  </a:lnTo>
                  <a:close/>
                  <a:moveTo>
                    <a:pt x="86" y="72"/>
                  </a:moveTo>
                  <a:cubicBezTo>
                    <a:pt x="86" y="73"/>
                    <a:pt x="85" y="74"/>
                    <a:pt x="83" y="74"/>
                  </a:cubicBezTo>
                  <a:cubicBezTo>
                    <a:pt x="72" y="74"/>
                    <a:pt x="72" y="74"/>
                    <a:pt x="72" y="74"/>
                  </a:cubicBezTo>
                  <a:cubicBezTo>
                    <a:pt x="70" y="74"/>
                    <a:pt x="69" y="73"/>
                    <a:pt x="69" y="72"/>
                  </a:cubicBezTo>
                  <a:cubicBezTo>
                    <a:pt x="69" y="64"/>
                    <a:pt x="69" y="64"/>
                    <a:pt x="69" y="64"/>
                  </a:cubicBezTo>
                  <a:cubicBezTo>
                    <a:pt x="69" y="62"/>
                    <a:pt x="70" y="61"/>
                    <a:pt x="72" y="61"/>
                  </a:cubicBezTo>
                  <a:cubicBezTo>
                    <a:pt x="83" y="61"/>
                    <a:pt x="83" y="61"/>
                    <a:pt x="83" y="61"/>
                  </a:cubicBezTo>
                  <a:cubicBezTo>
                    <a:pt x="85" y="61"/>
                    <a:pt x="86" y="62"/>
                    <a:pt x="86" y="64"/>
                  </a:cubicBezTo>
                  <a:lnTo>
                    <a:pt x="86" y="72"/>
                  </a:lnTo>
                  <a:close/>
                  <a:moveTo>
                    <a:pt x="87" y="48"/>
                  </a:moveTo>
                  <a:cubicBezTo>
                    <a:pt x="71" y="48"/>
                    <a:pt x="71" y="48"/>
                    <a:pt x="71" y="48"/>
                  </a:cubicBezTo>
                  <a:cubicBezTo>
                    <a:pt x="70" y="48"/>
                    <a:pt x="68" y="46"/>
                    <a:pt x="68" y="43"/>
                  </a:cubicBezTo>
                  <a:cubicBezTo>
                    <a:pt x="68" y="41"/>
                    <a:pt x="70" y="39"/>
                    <a:pt x="71" y="39"/>
                  </a:cubicBezTo>
                  <a:cubicBezTo>
                    <a:pt x="87" y="39"/>
                    <a:pt x="87" y="39"/>
                    <a:pt x="87" y="39"/>
                  </a:cubicBezTo>
                  <a:cubicBezTo>
                    <a:pt x="89" y="39"/>
                    <a:pt x="90" y="41"/>
                    <a:pt x="90" y="43"/>
                  </a:cubicBezTo>
                  <a:cubicBezTo>
                    <a:pt x="90" y="46"/>
                    <a:pt x="89" y="48"/>
                    <a:pt x="87" y="48"/>
                  </a:cubicBezTo>
                  <a:close/>
                  <a:moveTo>
                    <a:pt x="94" y="27"/>
                  </a:moveTo>
                  <a:cubicBezTo>
                    <a:pt x="94" y="30"/>
                    <a:pt x="92" y="32"/>
                    <a:pt x="90" y="32"/>
                  </a:cubicBezTo>
                  <a:cubicBezTo>
                    <a:pt x="14" y="32"/>
                    <a:pt x="14" y="32"/>
                    <a:pt x="14" y="32"/>
                  </a:cubicBezTo>
                  <a:cubicBezTo>
                    <a:pt x="12" y="32"/>
                    <a:pt x="10" y="30"/>
                    <a:pt x="10" y="27"/>
                  </a:cubicBezTo>
                  <a:cubicBezTo>
                    <a:pt x="10" y="16"/>
                    <a:pt x="10" y="16"/>
                    <a:pt x="10" y="16"/>
                  </a:cubicBezTo>
                  <a:cubicBezTo>
                    <a:pt x="10" y="14"/>
                    <a:pt x="12" y="12"/>
                    <a:pt x="14" y="12"/>
                  </a:cubicBezTo>
                  <a:cubicBezTo>
                    <a:pt x="90" y="12"/>
                    <a:pt x="90" y="12"/>
                    <a:pt x="90" y="12"/>
                  </a:cubicBezTo>
                  <a:cubicBezTo>
                    <a:pt x="92" y="12"/>
                    <a:pt x="94" y="14"/>
                    <a:pt x="94" y="16"/>
                  </a:cubicBezTo>
                  <a:lnTo>
                    <a:pt x="9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9" name="Freeform 188"/>
            <p:cNvSpPr/>
            <p:nvPr/>
          </p:nvSpPr>
          <p:spPr bwMode="auto">
            <a:xfrm>
              <a:off x="5144" y="1166"/>
              <a:ext cx="7" cy="23"/>
            </a:xfrm>
            <a:custGeom>
              <a:avLst/>
              <a:gdLst>
                <a:gd name="T0" fmla="*/ 5 w 5"/>
                <a:gd name="T1" fmla="*/ 14 h 16"/>
                <a:gd name="T2" fmla="*/ 2 w 5"/>
                <a:gd name="T3" fmla="*/ 16 h 16"/>
                <a:gd name="T4" fmla="*/ 2 w 5"/>
                <a:gd name="T5" fmla="*/ 16 h 16"/>
                <a:gd name="T6" fmla="*/ 0 w 5"/>
                <a:gd name="T7" fmla="*/ 14 h 16"/>
                <a:gd name="T8" fmla="*/ 0 w 5"/>
                <a:gd name="T9" fmla="*/ 2 h 16"/>
                <a:gd name="T10" fmla="*/ 2 w 5"/>
                <a:gd name="T11" fmla="*/ 0 h 16"/>
                <a:gd name="T12" fmla="*/ 2 w 5"/>
                <a:gd name="T13" fmla="*/ 0 h 16"/>
                <a:gd name="T14" fmla="*/ 5 w 5"/>
                <a:gd name="T15" fmla="*/ 2 h 16"/>
                <a:gd name="T16" fmla="*/ 5 w 5"/>
                <a:gd name="T17"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6">
                  <a:moveTo>
                    <a:pt x="5" y="14"/>
                  </a:moveTo>
                  <a:cubicBezTo>
                    <a:pt x="5" y="15"/>
                    <a:pt x="4" y="16"/>
                    <a:pt x="2" y="16"/>
                  </a:cubicBezTo>
                  <a:cubicBezTo>
                    <a:pt x="2" y="16"/>
                    <a:pt x="2" y="16"/>
                    <a:pt x="2" y="16"/>
                  </a:cubicBezTo>
                  <a:cubicBezTo>
                    <a:pt x="1" y="16"/>
                    <a:pt x="0" y="15"/>
                    <a:pt x="0" y="14"/>
                  </a:cubicBezTo>
                  <a:cubicBezTo>
                    <a:pt x="0" y="2"/>
                    <a:pt x="0" y="2"/>
                    <a:pt x="0" y="2"/>
                  </a:cubicBezTo>
                  <a:cubicBezTo>
                    <a:pt x="0" y="1"/>
                    <a:pt x="1" y="0"/>
                    <a:pt x="2" y="0"/>
                  </a:cubicBezTo>
                  <a:cubicBezTo>
                    <a:pt x="2" y="0"/>
                    <a:pt x="2" y="0"/>
                    <a:pt x="2" y="0"/>
                  </a:cubicBezTo>
                  <a:cubicBezTo>
                    <a:pt x="4" y="0"/>
                    <a:pt x="5" y="1"/>
                    <a:pt x="5" y="2"/>
                  </a:cubicBezTo>
                  <a:lnTo>
                    <a:pt x="5"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90" name="Freeform 189"/>
            <p:cNvSpPr>
              <a:spLocks noEditPoints="1"/>
            </p:cNvSpPr>
            <p:nvPr/>
          </p:nvSpPr>
          <p:spPr bwMode="auto">
            <a:xfrm>
              <a:off x="2163" y="1118"/>
              <a:ext cx="250" cy="223"/>
            </a:xfrm>
            <a:custGeom>
              <a:avLst/>
              <a:gdLst>
                <a:gd name="T0" fmla="*/ 85 w 176"/>
                <a:gd name="T1" fmla="*/ 125 h 157"/>
                <a:gd name="T2" fmla="*/ 91 w 176"/>
                <a:gd name="T3" fmla="*/ 125 h 157"/>
                <a:gd name="T4" fmla="*/ 89 w 176"/>
                <a:gd name="T5" fmla="*/ 108 h 157"/>
                <a:gd name="T6" fmla="*/ 73 w 176"/>
                <a:gd name="T7" fmla="*/ 85 h 157"/>
                <a:gd name="T8" fmla="*/ 76 w 176"/>
                <a:gd name="T9" fmla="*/ 90 h 157"/>
                <a:gd name="T10" fmla="*/ 73 w 176"/>
                <a:gd name="T11" fmla="*/ 85 h 157"/>
                <a:gd name="T12" fmla="*/ 85 w 176"/>
                <a:gd name="T13" fmla="*/ 76 h 157"/>
                <a:gd name="T14" fmla="*/ 89 w 176"/>
                <a:gd name="T15" fmla="*/ 95 h 157"/>
                <a:gd name="T16" fmla="*/ 91 w 176"/>
                <a:gd name="T17" fmla="*/ 77 h 157"/>
                <a:gd name="T18" fmla="*/ 129 w 176"/>
                <a:gd name="T19" fmla="*/ 55 h 157"/>
                <a:gd name="T20" fmla="*/ 104 w 176"/>
                <a:gd name="T21" fmla="*/ 32 h 157"/>
                <a:gd name="T22" fmla="*/ 103 w 176"/>
                <a:gd name="T23" fmla="*/ 28 h 157"/>
                <a:gd name="T24" fmla="*/ 112 w 176"/>
                <a:gd name="T25" fmla="*/ 6 h 157"/>
                <a:gd name="T26" fmla="*/ 60 w 176"/>
                <a:gd name="T27" fmla="*/ 6 h 157"/>
                <a:gd name="T28" fmla="*/ 70 w 176"/>
                <a:gd name="T29" fmla="*/ 30 h 157"/>
                <a:gd name="T30" fmla="*/ 73 w 176"/>
                <a:gd name="T31" fmla="*/ 33 h 157"/>
                <a:gd name="T32" fmla="*/ 57 w 176"/>
                <a:gd name="T33" fmla="*/ 156 h 157"/>
                <a:gd name="T34" fmla="*/ 118 w 176"/>
                <a:gd name="T35" fmla="*/ 156 h 157"/>
                <a:gd name="T36" fmla="*/ 114 w 176"/>
                <a:gd name="T37" fmla="*/ 114 h 157"/>
                <a:gd name="T38" fmla="*/ 101 w 176"/>
                <a:gd name="T39" fmla="*/ 129 h 157"/>
                <a:gd name="T40" fmla="*/ 98 w 176"/>
                <a:gd name="T41" fmla="*/ 136 h 157"/>
                <a:gd name="T42" fmla="*/ 91 w 176"/>
                <a:gd name="T43" fmla="*/ 136 h 157"/>
                <a:gd name="T44" fmla="*/ 89 w 176"/>
                <a:gd name="T45" fmla="*/ 132 h 157"/>
                <a:gd name="T46" fmla="*/ 86 w 176"/>
                <a:gd name="T47" fmla="*/ 136 h 157"/>
                <a:gd name="T48" fmla="*/ 78 w 176"/>
                <a:gd name="T49" fmla="*/ 136 h 157"/>
                <a:gd name="T50" fmla="*/ 71 w 176"/>
                <a:gd name="T51" fmla="*/ 127 h 157"/>
                <a:gd name="T52" fmla="*/ 67 w 176"/>
                <a:gd name="T53" fmla="*/ 108 h 157"/>
                <a:gd name="T54" fmla="*/ 77 w 176"/>
                <a:gd name="T55" fmla="*/ 122 h 157"/>
                <a:gd name="T56" fmla="*/ 72 w 176"/>
                <a:gd name="T57" fmla="*/ 102 h 157"/>
                <a:gd name="T58" fmla="*/ 63 w 176"/>
                <a:gd name="T59" fmla="*/ 87 h 157"/>
                <a:gd name="T60" fmla="*/ 71 w 176"/>
                <a:gd name="T61" fmla="*/ 73 h 157"/>
                <a:gd name="T62" fmla="*/ 77 w 176"/>
                <a:gd name="T63" fmla="*/ 63 h 157"/>
                <a:gd name="T64" fmla="*/ 85 w 176"/>
                <a:gd name="T65" fmla="*/ 63 h 157"/>
                <a:gd name="T66" fmla="*/ 87 w 176"/>
                <a:gd name="T67" fmla="*/ 68 h 157"/>
                <a:gd name="T68" fmla="*/ 91 w 176"/>
                <a:gd name="T69" fmla="*/ 63 h 157"/>
                <a:gd name="T70" fmla="*/ 99 w 176"/>
                <a:gd name="T71" fmla="*/ 63 h 157"/>
                <a:gd name="T72" fmla="*/ 100 w 176"/>
                <a:gd name="T73" fmla="*/ 71 h 157"/>
                <a:gd name="T74" fmla="*/ 112 w 176"/>
                <a:gd name="T75" fmla="*/ 87 h 157"/>
                <a:gd name="T76" fmla="*/ 103 w 176"/>
                <a:gd name="T77" fmla="*/ 86 h 157"/>
                <a:gd name="T78" fmla="*/ 100 w 176"/>
                <a:gd name="T79" fmla="*/ 98 h 157"/>
                <a:gd name="T80" fmla="*/ 112 w 176"/>
                <a:gd name="T81" fmla="*/ 106 h 157"/>
                <a:gd name="T82" fmla="*/ 101 w 176"/>
                <a:gd name="T83" fmla="*/ 111 h 157"/>
                <a:gd name="T84" fmla="*/ 99 w 176"/>
                <a:gd name="T85" fmla="*/ 123 h 157"/>
                <a:gd name="T86" fmla="*/ 104 w 176"/>
                <a:gd name="T87" fmla="*/ 11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6" h="157">
                  <a:moveTo>
                    <a:pt x="85" y="106"/>
                  </a:moveTo>
                  <a:cubicBezTo>
                    <a:pt x="85" y="125"/>
                    <a:pt x="85" y="125"/>
                    <a:pt x="85" y="125"/>
                  </a:cubicBezTo>
                  <a:cubicBezTo>
                    <a:pt x="87" y="125"/>
                    <a:pt x="88" y="125"/>
                    <a:pt x="89" y="125"/>
                  </a:cubicBezTo>
                  <a:cubicBezTo>
                    <a:pt x="90" y="125"/>
                    <a:pt x="90" y="125"/>
                    <a:pt x="91" y="125"/>
                  </a:cubicBezTo>
                  <a:cubicBezTo>
                    <a:pt x="91" y="108"/>
                    <a:pt x="91" y="108"/>
                    <a:pt x="91" y="108"/>
                  </a:cubicBezTo>
                  <a:cubicBezTo>
                    <a:pt x="90" y="108"/>
                    <a:pt x="90" y="108"/>
                    <a:pt x="89" y="108"/>
                  </a:cubicBezTo>
                  <a:cubicBezTo>
                    <a:pt x="88" y="107"/>
                    <a:pt x="86" y="107"/>
                    <a:pt x="85" y="106"/>
                  </a:cubicBezTo>
                  <a:close/>
                  <a:moveTo>
                    <a:pt x="73" y="85"/>
                  </a:moveTo>
                  <a:cubicBezTo>
                    <a:pt x="73" y="86"/>
                    <a:pt x="73" y="88"/>
                    <a:pt x="74" y="89"/>
                  </a:cubicBezTo>
                  <a:cubicBezTo>
                    <a:pt x="75" y="89"/>
                    <a:pt x="75" y="90"/>
                    <a:pt x="76" y="90"/>
                  </a:cubicBezTo>
                  <a:cubicBezTo>
                    <a:pt x="76" y="79"/>
                    <a:pt x="76" y="79"/>
                    <a:pt x="76" y="79"/>
                  </a:cubicBezTo>
                  <a:cubicBezTo>
                    <a:pt x="74" y="81"/>
                    <a:pt x="73" y="83"/>
                    <a:pt x="73" y="85"/>
                  </a:cubicBezTo>
                  <a:close/>
                  <a:moveTo>
                    <a:pt x="88" y="76"/>
                  </a:moveTo>
                  <a:cubicBezTo>
                    <a:pt x="87" y="76"/>
                    <a:pt x="86" y="76"/>
                    <a:pt x="85" y="76"/>
                  </a:cubicBezTo>
                  <a:cubicBezTo>
                    <a:pt x="85" y="94"/>
                    <a:pt x="85" y="94"/>
                    <a:pt x="85" y="94"/>
                  </a:cubicBezTo>
                  <a:cubicBezTo>
                    <a:pt x="86" y="94"/>
                    <a:pt x="87" y="94"/>
                    <a:pt x="89" y="95"/>
                  </a:cubicBezTo>
                  <a:cubicBezTo>
                    <a:pt x="90" y="95"/>
                    <a:pt x="90" y="95"/>
                    <a:pt x="91" y="95"/>
                  </a:cubicBezTo>
                  <a:cubicBezTo>
                    <a:pt x="91" y="77"/>
                    <a:pt x="91" y="77"/>
                    <a:pt x="91" y="77"/>
                  </a:cubicBezTo>
                  <a:cubicBezTo>
                    <a:pt x="90" y="76"/>
                    <a:pt x="89" y="76"/>
                    <a:pt x="88" y="76"/>
                  </a:cubicBezTo>
                  <a:close/>
                  <a:moveTo>
                    <a:pt x="129" y="55"/>
                  </a:moveTo>
                  <a:cubicBezTo>
                    <a:pt x="122" y="48"/>
                    <a:pt x="105" y="38"/>
                    <a:pt x="104" y="33"/>
                  </a:cubicBezTo>
                  <a:cubicBezTo>
                    <a:pt x="104" y="33"/>
                    <a:pt x="104" y="32"/>
                    <a:pt x="104" y="32"/>
                  </a:cubicBezTo>
                  <a:cubicBezTo>
                    <a:pt x="105" y="32"/>
                    <a:pt x="106" y="31"/>
                    <a:pt x="106" y="30"/>
                  </a:cubicBezTo>
                  <a:cubicBezTo>
                    <a:pt x="106" y="29"/>
                    <a:pt x="105" y="28"/>
                    <a:pt x="103" y="28"/>
                  </a:cubicBezTo>
                  <a:cubicBezTo>
                    <a:pt x="103" y="28"/>
                    <a:pt x="103" y="28"/>
                    <a:pt x="103" y="28"/>
                  </a:cubicBezTo>
                  <a:cubicBezTo>
                    <a:pt x="103" y="23"/>
                    <a:pt x="108" y="21"/>
                    <a:pt x="112" y="6"/>
                  </a:cubicBezTo>
                  <a:cubicBezTo>
                    <a:pt x="95" y="1"/>
                    <a:pt x="95" y="5"/>
                    <a:pt x="82" y="11"/>
                  </a:cubicBezTo>
                  <a:cubicBezTo>
                    <a:pt x="72" y="13"/>
                    <a:pt x="73" y="0"/>
                    <a:pt x="60" y="6"/>
                  </a:cubicBezTo>
                  <a:cubicBezTo>
                    <a:pt x="67" y="19"/>
                    <a:pt x="72" y="23"/>
                    <a:pt x="73" y="28"/>
                  </a:cubicBezTo>
                  <a:cubicBezTo>
                    <a:pt x="71" y="28"/>
                    <a:pt x="70" y="29"/>
                    <a:pt x="70" y="30"/>
                  </a:cubicBezTo>
                  <a:cubicBezTo>
                    <a:pt x="70" y="31"/>
                    <a:pt x="71" y="32"/>
                    <a:pt x="73" y="32"/>
                  </a:cubicBezTo>
                  <a:cubicBezTo>
                    <a:pt x="73" y="32"/>
                    <a:pt x="73" y="32"/>
                    <a:pt x="73" y="33"/>
                  </a:cubicBezTo>
                  <a:cubicBezTo>
                    <a:pt x="71" y="38"/>
                    <a:pt x="54" y="48"/>
                    <a:pt x="47" y="55"/>
                  </a:cubicBezTo>
                  <a:cubicBezTo>
                    <a:pt x="31" y="70"/>
                    <a:pt x="0" y="154"/>
                    <a:pt x="57" y="156"/>
                  </a:cubicBezTo>
                  <a:cubicBezTo>
                    <a:pt x="84" y="157"/>
                    <a:pt x="88" y="157"/>
                    <a:pt x="88" y="157"/>
                  </a:cubicBezTo>
                  <a:cubicBezTo>
                    <a:pt x="88" y="157"/>
                    <a:pt x="91" y="157"/>
                    <a:pt x="118" y="156"/>
                  </a:cubicBezTo>
                  <a:cubicBezTo>
                    <a:pt x="176" y="154"/>
                    <a:pt x="144" y="70"/>
                    <a:pt x="129" y="55"/>
                  </a:cubicBezTo>
                  <a:close/>
                  <a:moveTo>
                    <a:pt x="114" y="114"/>
                  </a:moveTo>
                  <a:cubicBezTo>
                    <a:pt x="113" y="117"/>
                    <a:pt x="112" y="120"/>
                    <a:pt x="110" y="123"/>
                  </a:cubicBezTo>
                  <a:cubicBezTo>
                    <a:pt x="108" y="126"/>
                    <a:pt x="105" y="128"/>
                    <a:pt x="101" y="129"/>
                  </a:cubicBezTo>
                  <a:cubicBezTo>
                    <a:pt x="100" y="130"/>
                    <a:pt x="99" y="130"/>
                    <a:pt x="99" y="130"/>
                  </a:cubicBezTo>
                  <a:cubicBezTo>
                    <a:pt x="98" y="136"/>
                    <a:pt x="98" y="136"/>
                    <a:pt x="98" y="136"/>
                  </a:cubicBezTo>
                  <a:cubicBezTo>
                    <a:pt x="98" y="138"/>
                    <a:pt x="96" y="139"/>
                    <a:pt x="94" y="139"/>
                  </a:cubicBezTo>
                  <a:cubicBezTo>
                    <a:pt x="92" y="139"/>
                    <a:pt x="91" y="138"/>
                    <a:pt x="91" y="136"/>
                  </a:cubicBezTo>
                  <a:cubicBezTo>
                    <a:pt x="91" y="132"/>
                    <a:pt x="91" y="132"/>
                    <a:pt x="91" y="132"/>
                  </a:cubicBezTo>
                  <a:cubicBezTo>
                    <a:pt x="90" y="132"/>
                    <a:pt x="89" y="132"/>
                    <a:pt x="89" y="132"/>
                  </a:cubicBezTo>
                  <a:cubicBezTo>
                    <a:pt x="88" y="132"/>
                    <a:pt x="87" y="132"/>
                    <a:pt x="86" y="132"/>
                  </a:cubicBezTo>
                  <a:cubicBezTo>
                    <a:pt x="86" y="136"/>
                    <a:pt x="86" y="136"/>
                    <a:pt x="86" y="136"/>
                  </a:cubicBezTo>
                  <a:cubicBezTo>
                    <a:pt x="86" y="138"/>
                    <a:pt x="84" y="139"/>
                    <a:pt x="82" y="139"/>
                  </a:cubicBezTo>
                  <a:cubicBezTo>
                    <a:pt x="80" y="139"/>
                    <a:pt x="78" y="138"/>
                    <a:pt x="78" y="136"/>
                  </a:cubicBezTo>
                  <a:cubicBezTo>
                    <a:pt x="78" y="130"/>
                    <a:pt x="78" y="130"/>
                    <a:pt x="78" y="130"/>
                  </a:cubicBezTo>
                  <a:cubicBezTo>
                    <a:pt x="75" y="129"/>
                    <a:pt x="73" y="128"/>
                    <a:pt x="71" y="127"/>
                  </a:cubicBezTo>
                  <a:cubicBezTo>
                    <a:pt x="67" y="124"/>
                    <a:pt x="64" y="119"/>
                    <a:pt x="63" y="113"/>
                  </a:cubicBezTo>
                  <a:cubicBezTo>
                    <a:pt x="62" y="110"/>
                    <a:pt x="64" y="108"/>
                    <a:pt x="67" y="108"/>
                  </a:cubicBezTo>
                  <a:cubicBezTo>
                    <a:pt x="69" y="109"/>
                    <a:pt x="72" y="111"/>
                    <a:pt x="72" y="114"/>
                  </a:cubicBezTo>
                  <a:cubicBezTo>
                    <a:pt x="73" y="117"/>
                    <a:pt x="75" y="120"/>
                    <a:pt x="77" y="122"/>
                  </a:cubicBezTo>
                  <a:cubicBezTo>
                    <a:pt x="76" y="103"/>
                    <a:pt x="76" y="103"/>
                    <a:pt x="76" y="103"/>
                  </a:cubicBezTo>
                  <a:cubicBezTo>
                    <a:pt x="74" y="103"/>
                    <a:pt x="73" y="102"/>
                    <a:pt x="72" y="102"/>
                  </a:cubicBezTo>
                  <a:cubicBezTo>
                    <a:pt x="69" y="100"/>
                    <a:pt x="67" y="98"/>
                    <a:pt x="65" y="95"/>
                  </a:cubicBezTo>
                  <a:cubicBezTo>
                    <a:pt x="64" y="93"/>
                    <a:pt x="63" y="90"/>
                    <a:pt x="63" y="87"/>
                  </a:cubicBezTo>
                  <a:cubicBezTo>
                    <a:pt x="64" y="84"/>
                    <a:pt x="64" y="81"/>
                    <a:pt x="66" y="79"/>
                  </a:cubicBezTo>
                  <a:cubicBezTo>
                    <a:pt x="67" y="77"/>
                    <a:pt x="69" y="75"/>
                    <a:pt x="71" y="73"/>
                  </a:cubicBezTo>
                  <a:cubicBezTo>
                    <a:pt x="72" y="72"/>
                    <a:pt x="74" y="71"/>
                    <a:pt x="77" y="70"/>
                  </a:cubicBezTo>
                  <a:cubicBezTo>
                    <a:pt x="77" y="63"/>
                    <a:pt x="77" y="63"/>
                    <a:pt x="77" y="63"/>
                  </a:cubicBezTo>
                  <a:cubicBezTo>
                    <a:pt x="78" y="62"/>
                    <a:pt x="79" y="60"/>
                    <a:pt x="82" y="60"/>
                  </a:cubicBezTo>
                  <a:cubicBezTo>
                    <a:pt x="84" y="60"/>
                    <a:pt x="85" y="61"/>
                    <a:pt x="85" y="63"/>
                  </a:cubicBezTo>
                  <a:cubicBezTo>
                    <a:pt x="85" y="68"/>
                    <a:pt x="85" y="68"/>
                    <a:pt x="85" y="68"/>
                  </a:cubicBezTo>
                  <a:cubicBezTo>
                    <a:pt x="86" y="68"/>
                    <a:pt x="86" y="68"/>
                    <a:pt x="87" y="68"/>
                  </a:cubicBezTo>
                  <a:cubicBezTo>
                    <a:pt x="88" y="68"/>
                    <a:pt x="90" y="68"/>
                    <a:pt x="91" y="69"/>
                  </a:cubicBezTo>
                  <a:cubicBezTo>
                    <a:pt x="91" y="63"/>
                    <a:pt x="91" y="63"/>
                    <a:pt x="91" y="63"/>
                  </a:cubicBezTo>
                  <a:cubicBezTo>
                    <a:pt x="91" y="61"/>
                    <a:pt x="92" y="60"/>
                    <a:pt x="95" y="60"/>
                  </a:cubicBezTo>
                  <a:cubicBezTo>
                    <a:pt x="97" y="60"/>
                    <a:pt x="99" y="62"/>
                    <a:pt x="99" y="63"/>
                  </a:cubicBezTo>
                  <a:cubicBezTo>
                    <a:pt x="99" y="70"/>
                    <a:pt x="99" y="70"/>
                    <a:pt x="99" y="70"/>
                  </a:cubicBezTo>
                  <a:cubicBezTo>
                    <a:pt x="100" y="70"/>
                    <a:pt x="100" y="70"/>
                    <a:pt x="100" y="71"/>
                  </a:cubicBezTo>
                  <a:cubicBezTo>
                    <a:pt x="104" y="72"/>
                    <a:pt x="106" y="74"/>
                    <a:pt x="108" y="76"/>
                  </a:cubicBezTo>
                  <a:cubicBezTo>
                    <a:pt x="110" y="79"/>
                    <a:pt x="112" y="83"/>
                    <a:pt x="112" y="87"/>
                  </a:cubicBezTo>
                  <a:cubicBezTo>
                    <a:pt x="113" y="90"/>
                    <a:pt x="111" y="92"/>
                    <a:pt x="108" y="92"/>
                  </a:cubicBezTo>
                  <a:cubicBezTo>
                    <a:pt x="105" y="92"/>
                    <a:pt x="103" y="89"/>
                    <a:pt x="103" y="86"/>
                  </a:cubicBezTo>
                  <a:cubicBezTo>
                    <a:pt x="102" y="84"/>
                    <a:pt x="101" y="83"/>
                    <a:pt x="100" y="81"/>
                  </a:cubicBezTo>
                  <a:cubicBezTo>
                    <a:pt x="100" y="98"/>
                    <a:pt x="100" y="98"/>
                    <a:pt x="100" y="98"/>
                  </a:cubicBezTo>
                  <a:cubicBezTo>
                    <a:pt x="103" y="99"/>
                    <a:pt x="105" y="100"/>
                    <a:pt x="106" y="100"/>
                  </a:cubicBezTo>
                  <a:cubicBezTo>
                    <a:pt x="109" y="101"/>
                    <a:pt x="111" y="103"/>
                    <a:pt x="112" y="106"/>
                  </a:cubicBezTo>
                  <a:cubicBezTo>
                    <a:pt x="113" y="108"/>
                    <a:pt x="114" y="111"/>
                    <a:pt x="114" y="114"/>
                  </a:cubicBezTo>
                  <a:close/>
                  <a:moveTo>
                    <a:pt x="101" y="111"/>
                  </a:moveTo>
                  <a:cubicBezTo>
                    <a:pt x="101" y="111"/>
                    <a:pt x="100" y="111"/>
                    <a:pt x="100" y="111"/>
                  </a:cubicBezTo>
                  <a:cubicBezTo>
                    <a:pt x="99" y="123"/>
                    <a:pt x="99" y="123"/>
                    <a:pt x="99" y="123"/>
                  </a:cubicBezTo>
                  <a:cubicBezTo>
                    <a:pt x="99" y="123"/>
                    <a:pt x="99" y="123"/>
                    <a:pt x="100" y="122"/>
                  </a:cubicBezTo>
                  <a:cubicBezTo>
                    <a:pt x="102" y="121"/>
                    <a:pt x="103" y="118"/>
                    <a:pt x="104" y="116"/>
                  </a:cubicBezTo>
                  <a:cubicBezTo>
                    <a:pt x="104" y="114"/>
                    <a:pt x="103" y="112"/>
                    <a:pt x="101" y="1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grpSp>
      <p:sp>
        <p:nvSpPr>
          <p:cNvPr id="57347" name="文本框 190"/>
          <p:cNvSpPr txBox="1"/>
          <p:nvPr/>
        </p:nvSpPr>
        <p:spPr>
          <a:xfrm>
            <a:off x="2781300" y="349250"/>
            <a:ext cx="4056063" cy="400050"/>
          </a:xfrm>
          <a:prstGeom prst="rect">
            <a:avLst/>
          </a:prstGeom>
          <a:noFill/>
          <a:ln w="9525">
            <a:noFill/>
          </a:ln>
        </p:spPr>
        <p:txBody>
          <a:bodyPr>
            <a:spAutoFit/>
          </a:bodyPr>
          <a:lstStyle/>
          <a:p>
            <a:pPr lvl="0" algn="ctr"/>
            <a:r>
              <a:rPr lang="zh-CN" altLang="en-US" sz="2000" dirty="0">
                <a:solidFill>
                  <a:schemeClr val="accent1"/>
                </a:solidFill>
                <a:latin typeface="方正正黑简体" panose="02000000000000000000" pitchFamily="2" charset="-122"/>
                <a:ea typeface="方正正黑简体" panose="02000000000000000000" pitchFamily="2" charset="-122"/>
              </a:rPr>
              <a:t>附赠</a:t>
            </a:r>
            <a:r>
              <a:rPr lang="en-US" altLang="zh-CN" sz="2000" dirty="0">
                <a:solidFill>
                  <a:schemeClr val="accent1"/>
                </a:solidFill>
                <a:latin typeface="方正正黑简体" panose="02000000000000000000" pitchFamily="2" charset="-122"/>
                <a:ea typeface="方正正黑简体" panose="02000000000000000000" pitchFamily="2" charset="-122"/>
              </a:rPr>
              <a:t>500</a:t>
            </a:r>
            <a:r>
              <a:rPr lang="zh-CN" altLang="en-US" sz="2000" dirty="0">
                <a:solidFill>
                  <a:schemeClr val="accent1"/>
                </a:solidFill>
                <a:latin typeface="方正正黑简体" panose="02000000000000000000" pitchFamily="2" charset="-122"/>
                <a:ea typeface="方正正黑简体" panose="02000000000000000000" pitchFamily="2" charset="-122"/>
              </a:rPr>
              <a:t>个可编辑矢量图标</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971550" y="1058863"/>
            <a:ext cx="7461250" cy="3348038"/>
            <a:chOff x="612" y="667"/>
            <a:chExt cx="4700" cy="2109"/>
          </a:xfrm>
          <a:solidFill>
            <a:schemeClr val="accent1"/>
          </a:solidFill>
        </p:grpSpPr>
        <p:sp>
          <p:nvSpPr>
            <p:cNvPr id="6" name="Freeform 5"/>
            <p:cNvSpPr/>
            <p:nvPr/>
          </p:nvSpPr>
          <p:spPr bwMode="auto">
            <a:xfrm>
              <a:off x="636" y="738"/>
              <a:ext cx="122" cy="143"/>
            </a:xfrm>
            <a:custGeom>
              <a:avLst/>
              <a:gdLst>
                <a:gd name="T0" fmla="*/ 122 w 122"/>
                <a:gd name="T1" fmla="*/ 71 h 143"/>
                <a:gd name="T2" fmla="*/ 0 w 122"/>
                <a:gd name="T3" fmla="*/ 143 h 143"/>
                <a:gd name="T4" fmla="*/ 0 w 122"/>
                <a:gd name="T5" fmla="*/ 0 h 143"/>
                <a:gd name="T6" fmla="*/ 122 w 122"/>
                <a:gd name="T7" fmla="*/ 71 h 143"/>
              </a:gdLst>
              <a:ahLst/>
              <a:cxnLst>
                <a:cxn ang="0">
                  <a:pos x="T0" y="T1"/>
                </a:cxn>
                <a:cxn ang="0">
                  <a:pos x="T2" y="T3"/>
                </a:cxn>
                <a:cxn ang="0">
                  <a:pos x="T4" y="T5"/>
                </a:cxn>
                <a:cxn ang="0">
                  <a:pos x="T6" y="T7"/>
                </a:cxn>
              </a:cxnLst>
              <a:rect l="0" t="0" r="r" b="b"/>
              <a:pathLst>
                <a:path w="122" h="143">
                  <a:moveTo>
                    <a:pt x="122" y="71"/>
                  </a:moveTo>
                  <a:lnTo>
                    <a:pt x="0" y="143"/>
                  </a:lnTo>
                  <a:lnTo>
                    <a:pt x="0" y="0"/>
                  </a:lnTo>
                  <a:lnTo>
                    <a:pt x="122"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 name="Freeform 6"/>
            <p:cNvSpPr/>
            <p:nvPr/>
          </p:nvSpPr>
          <p:spPr bwMode="auto">
            <a:xfrm>
              <a:off x="756" y="738"/>
              <a:ext cx="122" cy="143"/>
            </a:xfrm>
            <a:custGeom>
              <a:avLst/>
              <a:gdLst>
                <a:gd name="T0" fmla="*/ 122 w 122"/>
                <a:gd name="T1" fmla="*/ 71 h 143"/>
                <a:gd name="T2" fmla="*/ 0 w 122"/>
                <a:gd name="T3" fmla="*/ 143 h 143"/>
                <a:gd name="T4" fmla="*/ 0 w 122"/>
                <a:gd name="T5" fmla="*/ 0 h 143"/>
                <a:gd name="T6" fmla="*/ 122 w 122"/>
                <a:gd name="T7" fmla="*/ 71 h 143"/>
              </a:gdLst>
              <a:ahLst/>
              <a:cxnLst>
                <a:cxn ang="0">
                  <a:pos x="T0" y="T1"/>
                </a:cxn>
                <a:cxn ang="0">
                  <a:pos x="T2" y="T3"/>
                </a:cxn>
                <a:cxn ang="0">
                  <a:pos x="T4" y="T5"/>
                </a:cxn>
                <a:cxn ang="0">
                  <a:pos x="T6" y="T7"/>
                </a:cxn>
              </a:cxnLst>
              <a:rect l="0" t="0" r="r" b="b"/>
              <a:pathLst>
                <a:path w="122" h="143">
                  <a:moveTo>
                    <a:pt x="122" y="71"/>
                  </a:moveTo>
                  <a:lnTo>
                    <a:pt x="0" y="143"/>
                  </a:lnTo>
                  <a:lnTo>
                    <a:pt x="0" y="0"/>
                  </a:lnTo>
                  <a:lnTo>
                    <a:pt x="122"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 name="Freeform 7"/>
            <p:cNvSpPr>
              <a:spLocks noEditPoints="1"/>
            </p:cNvSpPr>
            <p:nvPr/>
          </p:nvSpPr>
          <p:spPr bwMode="auto">
            <a:xfrm>
              <a:off x="2237" y="723"/>
              <a:ext cx="248" cy="173"/>
            </a:xfrm>
            <a:custGeom>
              <a:avLst/>
              <a:gdLst>
                <a:gd name="T0" fmla="*/ 84 w 174"/>
                <a:gd name="T1" fmla="*/ 78 h 122"/>
                <a:gd name="T2" fmla="*/ 49 w 174"/>
                <a:gd name="T3" fmla="*/ 42 h 122"/>
                <a:gd name="T4" fmla="*/ 26 w 174"/>
                <a:gd name="T5" fmla="*/ 85 h 122"/>
                <a:gd name="T6" fmla="*/ 26 w 174"/>
                <a:gd name="T7" fmla="*/ 97 h 122"/>
                <a:gd name="T8" fmla="*/ 142 w 174"/>
                <a:gd name="T9" fmla="*/ 97 h 122"/>
                <a:gd name="T10" fmla="*/ 96 w 174"/>
                <a:gd name="T11" fmla="*/ 57 h 122"/>
                <a:gd name="T12" fmla="*/ 84 w 174"/>
                <a:gd name="T13" fmla="*/ 78 h 122"/>
                <a:gd name="T14" fmla="*/ 124 w 174"/>
                <a:gd name="T15" fmla="*/ 51 h 122"/>
                <a:gd name="T16" fmla="*/ 135 w 174"/>
                <a:gd name="T17" fmla="*/ 39 h 122"/>
                <a:gd name="T18" fmla="*/ 124 w 174"/>
                <a:gd name="T19" fmla="*/ 28 h 122"/>
                <a:gd name="T20" fmla="*/ 112 w 174"/>
                <a:gd name="T21" fmla="*/ 39 h 122"/>
                <a:gd name="T22" fmla="*/ 124 w 174"/>
                <a:gd name="T23" fmla="*/ 51 h 122"/>
                <a:gd name="T24" fmla="*/ 0 w 174"/>
                <a:gd name="T25" fmla="*/ 0 h 122"/>
                <a:gd name="T26" fmla="*/ 0 w 174"/>
                <a:gd name="T27" fmla="*/ 122 h 122"/>
                <a:gd name="T28" fmla="*/ 174 w 174"/>
                <a:gd name="T29" fmla="*/ 122 h 122"/>
                <a:gd name="T30" fmla="*/ 174 w 174"/>
                <a:gd name="T31" fmla="*/ 0 h 122"/>
                <a:gd name="T32" fmla="*/ 0 w 174"/>
                <a:gd name="T33" fmla="*/ 0 h 122"/>
                <a:gd name="T34" fmla="*/ 158 w 174"/>
                <a:gd name="T35" fmla="*/ 107 h 122"/>
                <a:gd name="T36" fmla="*/ 16 w 174"/>
                <a:gd name="T37" fmla="*/ 107 h 122"/>
                <a:gd name="T38" fmla="*/ 16 w 174"/>
                <a:gd name="T39" fmla="*/ 16 h 122"/>
                <a:gd name="T40" fmla="*/ 158 w 174"/>
                <a:gd name="T41" fmla="*/ 16 h 122"/>
                <a:gd name="T42" fmla="*/ 158 w 174"/>
                <a:gd name="T43" fmla="*/ 16 h 122"/>
                <a:gd name="T44" fmla="*/ 158 w 174"/>
                <a:gd name="T45" fmla="*/ 16 h 122"/>
                <a:gd name="T46" fmla="*/ 158 w 174"/>
                <a:gd name="T47" fmla="*/ 10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4" h="122">
                  <a:moveTo>
                    <a:pt x="84" y="78"/>
                  </a:moveTo>
                  <a:cubicBezTo>
                    <a:pt x="49" y="42"/>
                    <a:pt x="49" y="42"/>
                    <a:pt x="49" y="42"/>
                  </a:cubicBezTo>
                  <a:cubicBezTo>
                    <a:pt x="26" y="85"/>
                    <a:pt x="26" y="85"/>
                    <a:pt x="26" y="85"/>
                  </a:cubicBezTo>
                  <a:cubicBezTo>
                    <a:pt x="26" y="97"/>
                    <a:pt x="26" y="97"/>
                    <a:pt x="26" y="97"/>
                  </a:cubicBezTo>
                  <a:cubicBezTo>
                    <a:pt x="142" y="97"/>
                    <a:pt x="142" y="97"/>
                    <a:pt x="142" y="97"/>
                  </a:cubicBezTo>
                  <a:cubicBezTo>
                    <a:pt x="127" y="84"/>
                    <a:pt x="96" y="57"/>
                    <a:pt x="96" y="57"/>
                  </a:cubicBezTo>
                  <a:lnTo>
                    <a:pt x="84" y="78"/>
                  </a:lnTo>
                  <a:close/>
                  <a:moveTo>
                    <a:pt x="124" y="51"/>
                  </a:moveTo>
                  <a:cubicBezTo>
                    <a:pt x="130" y="51"/>
                    <a:pt x="135" y="46"/>
                    <a:pt x="135" y="39"/>
                  </a:cubicBezTo>
                  <a:cubicBezTo>
                    <a:pt x="135" y="33"/>
                    <a:pt x="130" y="28"/>
                    <a:pt x="124" y="28"/>
                  </a:cubicBezTo>
                  <a:cubicBezTo>
                    <a:pt x="117" y="28"/>
                    <a:pt x="112" y="33"/>
                    <a:pt x="112" y="39"/>
                  </a:cubicBezTo>
                  <a:cubicBezTo>
                    <a:pt x="112" y="46"/>
                    <a:pt x="117" y="51"/>
                    <a:pt x="124" y="51"/>
                  </a:cubicBezTo>
                  <a:close/>
                  <a:moveTo>
                    <a:pt x="0" y="0"/>
                  </a:moveTo>
                  <a:cubicBezTo>
                    <a:pt x="0" y="122"/>
                    <a:pt x="0" y="122"/>
                    <a:pt x="0" y="122"/>
                  </a:cubicBezTo>
                  <a:cubicBezTo>
                    <a:pt x="174" y="122"/>
                    <a:pt x="174" y="122"/>
                    <a:pt x="174" y="122"/>
                  </a:cubicBezTo>
                  <a:cubicBezTo>
                    <a:pt x="174" y="0"/>
                    <a:pt x="174" y="0"/>
                    <a:pt x="174" y="0"/>
                  </a:cubicBezTo>
                  <a:lnTo>
                    <a:pt x="0" y="0"/>
                  </a:lnTo>
                  <a:close/>
                  <a:moveTo>
                    <a:pt x="158" y="107"/>
                  </a:moveTo>
                  <a:cubicBezTo>
                    <a:pt x="16" y="107"/>
                    <a:pt x="16" y="107"/>
                    <a:pt x="16" y="107"/>
                  </a:cubicBezTo>
                  <a:cubicBezTo>
                    <a:pt x="16" y="16"/>
                    <a:pt x="16" y="16"/>
                    <a:pt x="16" y="16"/>
                  </a:cubicBezTo>
                  <a:cubicBezTo>
                    <a:pt x="158" y="16"/>
                    <a:pt x="158" y="16"/>
                    <a:pt x="158" y="16"/>
                  </a:cubicBezTo>
                  <a:cubicBezTo>
                    <a:pt x="158" y="16"/>
                    <a:pt x="158" y="16"/>
                    <a:pt x="158" y="16"/>
                  </a:cubicBezTo>
                  <a:cubicBezTo>
                    <a:pt x="158" y="16"/>
                    <a:pt x="158" y="16"/>
                    <a:pt x="158" y="16"/>
                  </a:cubicBezTo>
                  <a:lnTo>
                    <a:pt x="158" y="1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 name="Freeform 8"/>
            <p:cNvSpPr>
              <a:spLocks noEditPoints="1"/>
            </p:cNvSpPr>
            <p:nvPr/>
          </p:nvSpPr>
          <p:spPr bwMode="auto">
            <a:xfrm>
              <a:off x="2617" y="667"/>
              <a:ext cx="250" cy="228"/>
            </a:xfrm>
            <a:custGeom>
              <a:avLst/>
              <a:gdLst>
                <a:gd name="T0" fmla="*/ 222 w 250"/>
                <a:gd name="T1" fmla="*/ 80 h 228"/>
                <a:gd name="T2" fmla="*/ 188 w 250"/>
                <a:gd name="T3" fmla="*/ 0 h 228"/>
                <a:gd name="T4" fmla="*/ 0 w 250"/>
                <a:gd name="T5" fmla="*/ 83 h 228"/>
                <a:gd name="T6" fmla="*/ 45 w 250"/>
                <a:gd name="T7" fmla="*/ 185 h 228"/>
                <a:gd name="T8" fmla="*/ 45 w 250"/>
                <a:gd name="T9" fmla="*/ 228 h 228"/>
                <a:gd name="T10" fmla="*/ 250 w 250"/>
                <a:gd name="T11" fmla="*/ 228 h 228"/>
                <a:gd name="T12" fmla="*/ 250 w 250"/>
                <a:gd name="T13" fmla="*/ 80 h 228"/>
                <a:gd name="T14" fmla="*/ 222 w 250"/>
                <a:gd name="T15" fmla="*/ 80 h 228"/>
                <a:gd name="T16" fmla="*/ 45 w 250"/>
                <a:gd name="T17" fmla="*/ 94 h 228"/>
                <a:gd name="T18" fmla="*/ 40 w 250"/>
                <a:gd name="T19" fmla="*/ 97 h 228"/>
                <a:gd name="T20" fmla="*/ 45 w 250"/>
                <a:gd name="T21" fmla="*/ 113 h 228"/>
                <a:gd name="T22" fmla="*/ 45 w 250"/>
                <a:gd name="T23" fmla="*/ 151 h 228"/>
                <a:gd name="T24" fmla="*/ 20 w 250"/>
                <a:gd name="T25" fmla="*/ 90 h 228"/>
                <a:gd name="T26" fmla="*/ 181 w 250"/>
                <a:gd name="T27" fmla="*/ 21 h 228"/>
                <a:gd name="T28" fmla="*/ 205 w 250"/>
                <a:gd name="T29" fmla="*/ 80 h 228"/>
                <a:gd name="T30" fmla="*/ 189 w 250"/>
                <a:gd name="T31" fmla="*/ 80 h 228"/>
                <a:gd name="T32" fmla="*/ 172 w 250"/>
                <a:gd name="T33" fmla="*/ 41 h 228"/>
                <a:gd name="T34" fmla="*/ 81 w 250"/>
                <a:gd name="T35" fmla="*/ 80 h 228"/>
                <a:gd name="T36" fmla="*/ 45 w 250"/>
                <a:gd name="T37" fmla="*/ 80 h 228"/>
                <a:gd name="T38" fmla="*/ 45 w 250"/>
                <a:gd name="T39" fmla="*/ 94 h 228"/>
                <a:gd name="T40" fmla="*/ 235 w 250"/>
                <a:gd name="T41" fmla="*/ 212 h 228"/>
                <a:gd name="T42" fmla="*/ 60 w 250"/>
                <a:gd name="T43" fmla="*/ 212 h 228"/>
                <a:gd name="T44" fmla="*/ 60 w 250"/>
                <a:gd name="T45" fmla="*/ 94 h 228"/>
                <a:gd name="T46" fmla="*/ 235 w 250"/>
                <a:gd name="T47" fmla="*/ 94 h 228"/>
                <a:gd name="T48" fmla="*/ 235 w 250"/>
                <a:gd name="T49" fmla="*/ 212 h 228"/>
                <a:gd name="T50" fmla="*/ 220 w 250"/>
                <a:gd name="T51" fmla="*/ 110 h 228"/>
                <a:gd name="T52" fmla="*/ 75 w 250"/>
                <a:gd name="T53" fmla="*/ 110 h 228"/>
                <a:gd name="T54" fmla="*/ 75 w 250"/>
                <a:gd name="T55" fmla="*/ 198 h 228"/>
                <a:gd name="T56" fmla="*/ 220 w 250"/>
                <a:gd name="T57" fmla="*/ 198 h 228"/>
                <a:gd name="T58" fmla="*/ 220 w 250"/>
                <a:gd name="T59" fmla="*/ 11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0" h="228">
                  <a:moveTo>
                    <a:pt x="222" y="80"/>
                  </a:moveTo>
                  <a:lnTo>
                    <a:pt x="188" y="0"/>
                  </a:lnTo>
                  <a:lnTo>
                    <a:pt x="0" y="83"/>
                  </a:lnTo>
                  <a:lnTo>
                    <a:pt x="45" y="185"/>
                  </a:lnTo>
                  <a:lnTo>
                    <a:pt x="45" y="228"/>
                  </a:lnTo>
                  <a:lnTo>
                    <a:pt x="250" y="228"/>
                  </a:lnTo>
                  <a:lnTo>
                    <a:pt x="250" y="80"/>
                  </a:lnTo>
                  <a:lnTo>
                    <a:pt x="222" y="80"/>
                  </a:lnTo>
                  <a:close/>
                  <a:moveTo>
                    <a:pt x="45" y="94"/>
                  </a:moveTo>
                  <a:lnTo>
                    <a:pt x="40" y="97"/>
                  </a:lnTo>
                  <a:lnTo>
                    <a:pt x="45" y="113"/>
                  </a:lnTo>
                  <a:lnTo>
                    <a:pt x="45" y="151"/>
                  </a:lnTo>
                  <a:lnTo>
                    <a:pt x="20" y="90"/>
                  </a:lnTo>
                  <a:lnTo>
                    <a:pt x="181" y="21"/>
                  </a:lnTo>
                  <a:lnTo>
                    <a:pt x="205" y="80"/>
                  </a:lnTo>
                  <a:lnTo>
                    <a:pt x="189" y="80"/>
                  </a:lnTo>
                  <a:lnTo>
                    <a:pt x="172" y="41"/>
                  </a:lnTo>
                  <a:lnTo>
                    <a:pt x="81" y="80"/>
                  </a:lnTo>
                  <a:lnTo>
                    <a:pt x="45" y="80"/>
                  </a:lnTo>
                  <a:lnTo>
                    <a:pt x="45" y="94"/>
                  </a:lnTo>
                  <a:close/>
                  <a:moveTo>
                    <a:pt x="235" y="212"/>
                  </a:moveTo>
                  <a:lnTo>
                    <a:pt x="60" y="212"/>
                  </a:lnTo>
                  <a:lnTo>
                    <a:pt x="60" y="94"/>
                  </a:lnTo>
                  <a:lnTo>
                    <a:pt x="235" y="94"/>
                  </a:lnTo>
                  <a:lnTo>
                    <a:pt x="235" y="212"/>
                  </a:lnTo>
                  <a:close/>
                  <a:moveTo>
                    <a:pt x="220" y="110"/>
                  </a:moveTo>
                  <a:lnTo>
                    <a:pt x="75" y="110"/>
                  </a:lnTo>
                  <a:lnTo>
                    <a:pt x="75" y="198"/>
                  </a:lnTo>
                  <a:lnTo>
                    <a:pt x="220" y="198"/>
                  </a:lnTo>
                  <a:lnTo>
                    <a:pt x="220" y="1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 name="Freeform 9"/>
            <p:cNvSpPr/>
            <p:nvPr/>
          </p:nvSpPr>
          <p:spPr bwMode="auto">
            <a:xfrm>
              <a:off x="3054" y="690"/>
              <a:ext cx="155" cy="184"/>
            </a:xfrm>
            <a:custGeom>
              <a:avLst/>
              <a:gdLst>
                <a:gd name="T0" fmla="*/ 0 w 155"/>
                <a:gd name="T1" fmla="*/ 0 h 184"/>
                <a:gd name="T2" fmla="*/ 0 w 155"/>
                <a:gd name="T3" fmla="*/ 184 h 184"/>
                <a:gd name="T4" fmla="*/ 45 w 155"/>
                <a:gd name="T5" fmla="*/ 184 h 184"/>
                <a:gd name="T6" fmla="*/ 45 w 155"/>
                <a:gd name="T7" fmla="*/ 135 h 184"/>
                <a:gd name="T8" fmla="*/ 18 w 155"/>
                <a:gd name="T9" fmla="*/ 135 h 184"/>
                <a:gd name="T10" fmla="*/ 18 w 155"/>
                <a:gd name="T11" fmla="*/ 18 h 184"/>
                <a:gd name="T12" fmla="*/ 136 w 155"/>
                <a:gd name="T13" fmla="*/ 18 h 184"/>
                <a:gd name="T14" fmla="*/ 136 w 155"/>
                <a:gd name="T15" fmla="*/ 38 h 184"/>
                <a:gd name="T16" fmla="*/ 155 w 155"/>
                <a:gd name="T17" fmla="*/ 38 h 184"/>
                <a:gd name="T18" fmla="*/ 155 w 155"/>
                <a:gd name="T19" fmla="*/ 0 h 184"/>
                <a:gd name="T20" fmla="*/ 0 w 155"/>
                <a:gd name="T21"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5" h="184">
                  <a:moveTo>
                    <a:pt x="0" y="0"/>
                  </a:moveTo>
                  <a:lnTo>
                    <a:pt x="0" y="184"/>
                  </a:lnTo>
                  <a:lnTo>
                    <a:pt x="45" y="184"/>
                  </a:lnTo>
                  <a:lnTo>
                    <a:pt x="45" y="135"/>
                  </a:lnTo>
                  <a:lnTo>
                    <a:pt x="18" y="135"/>
                  </a:lnTo>
                  <a:lnTo>
                    <a:pt x="18" y="18"/>
                  </a:lnTo>
                  <a:lnTo>
                    <a:pt x="136" y="18"/>
                  </a:lnTo>
                  <a:lnTo>
                    <a:pt x="136" y="38"/>
                  </a:lnTo>
                  <a:lnTo>
                    <a:pt x="155" y="38"/>
                  </a:lnTo>
                  <a:lnTo>
                    <a:pt x="155"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 name="Freeform 10"/>
            <p:cNvSpPr>
              <a:spLocks noEditPoints="1"/>
            </p:cNvSpPr>
            <p:nvPr/>
          </p:nvSpPr>
          <p:spPr bwMode="auto">
            <a:xfrm>
              <a:off x="3118" y="745"/>
              <a:ext cx="155" cy="184"/>
            </a:xfrm>
            <a:custGeom>
              <a:avLst/>
              <a:gdLst>
                <a:gd name="T0" fmla="*/ 0 w 155"/>
                <a:gd name="T1" fmla="*/ 0 h 184"/>
                <a:gd name="T2" fmla="*/ 0 w 155"/>
                <a:gd name="T3" fmla="*/ 184 h 184"/>
                <a:gd name="T4" fmla="*/ 155 w 155"/>
                <a:gd name="T5" fmla="*/ 184 h 184"/>
                <a:gd name="T6" fmla="*/ 155 w 155"/>
                <a:gd name="T7" fmla="*/ 0 h 184"/>
                <a:gd name="T8" fmla="*/ 0 w 155"/>
                <a:gd name="T9" fmla="*/ 0 h 184"/>
                <a:gd name="T10" fmla="*/ 137 w 155"/>
                <a:gd name="T11" fmla="*/ 136 h 184"/>
                <a:gd name="T12" fmla="*/ 18 w 155"/>
                <a:gd name="T13" fmla="*/ 136 h 184"/>
                <a:gd name="T14" fmla="*/ 18 w 155"/>
                <a:gd name="T15" fmla="*/ 18 h 184"/>
                <a:gd name="T16" fmla="*/ 137 w 155"/>
                <a:gd name="T17" fmla="*/ 18 h 184"/>
                <a:gd name="T18" fmla="*/ 137 w 155"/>
                <a:gd name="T19" fmla="*/ 13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184">
                  <a:moveTo>
                    <a:pt x="0" y="0"/>
                  </a:moveTo>
                  <a:lnTo>
                    <a:pt x="0" y="184"/>
                  </a:lnTo>
                  <a:lnTo>
                    <a:pt x="155" y="184"/>
                  </a:lnTo>
                  <a:lnTo>
                    <a:pt x="155" y="0"/>
                  </a:lnTo>
                  <a:lnTo>
                    <a:pt x="0" y="0"/>
                  </a:lnTo>
                  <a:close/>
                  <a:moveTo>
                    <a:pt x="137" y="136"/>
                  </a:moveTo>
                  <a:lnTo>
                    <a:pt x="18" y="136"/>
                  </a:lnTo>
                  <a:lnTo>
                    <a:pt x="18" y="18"/>
                  </a:lnTo>
                  <a:lnTo>
                    <a:pt x="137" y="18"/>
                  </a:lnTo>
                  <a:lnTo>
                    <a:pt x="137" y="1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 name="Freeform 11"/>
            <p:cNvSpPr/>
            <p:nvPr/>
          </p:nvSpPr>
          <p:spPr bwMode="auto">
            <a:xfrm>
              <a:off x="3432" y="680"/>
              <a:ext cx="217" cy="218"/>
            </a:xfrm>
            <a:custGeom>
              <a:avLst/>
              <a:gdLst>
                <a:gd name="T0" fmla="*/ 153 w 153"/>
                <a:gd name="T1" fmla="*/ 76 h 153"/>
                <a:gd name="T2" fmla="*/ 77 w 153"/>
                <a:gd name="T3" fmla="*/ 0 h 153"/>
                <a:gd name="T4" fmla="*/ 0 w 153"/>
                <a:gd name="T5" fmla="*/ 76 h 153"/>
                <a:gd name="T6" fmla="*/ 77 w 153"/>
                <a:gd name="T7" fmla="*/ 153 h 153"/>
                <a:gd name="T8" fmla="*/ 77 w 153"/>
                <a:gd name="T9" fmla="*/ 76 h 153"/>
                <a:gd name="T10" fmla="*/ 153 w 153"/>
                <a:gd name="T11" fmla="*/ 76 h 153"/>
              </a:gdLst>
              <a:ahLst/>
              <a:cxnLst>
                <a:cxn ang="0">
                  <a:pos x="T0" y="T1"/>
                </a:cxn>
                <a:cxn ang="0">
                  <a:pos x="T2" y="T3"/>
                </a:cxn>
                <a:cxn ang="0">
                  <a:pos x="T4" y="T5"/>
                </a:cxn>
                <a:cxn ang="0">
                  <a:pos x="T6" y="T7"/>
                </a:cxn>
                <a:cxn ang="0">
                  <a:pos x="T8" y="T9"/>
                </a:cxn>
                <a:cxn ang="0">
                  <a:pos x="T10" y="T11"/>
                </a:cxn>
              </a:cxnLst>
              <a:rect l="0" t="0" r="r" b="b"/>
              <a:pathLst>
                <a:path w="153" h="153">
                  <a:moveTo>
                    <a:pt x="153" y="76"/>
                  </a:moveTo>
                  <a:cubicBezTo>
                    <a:pt x="153" y="34"/>
                    <a:pt x="119" y="0"/>
                    <a:pt x="77" y="0"/>
                  </a:cubicBezTo>
                  <a:cubicBezTo>
                    <a:pt x="34" y="0"/>
                    <a:pt x="0" y="34"/>
                    <a:pt x="0" y="76"/>
                  </a:cubicBezTo>
                  <a:cubicBezTo>
                    <a:pt x="0" y="119"/>
                    <a:pt x="34" y="153"/>
                    <a:pt x="77" y="153"/>
                  </a:cubicBezTo>
                  <a:cubicBezTo>
                    <a:pt x="77" y="76"/>
                    <a:pt x="77" y="76"/>
                    <a:pt x="77" y="76"/>
                  </a:cubicBezTo>
                  <a:lnTo>
                    <a:pt x="153"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 name="Freeform 12"/>
            <p:cNvSpPr/>
            <p:nvPr/>
          </p:nvSpPr>
          <p:spPr bwMode="auto">
            <a:xfrm>
              <a:off x="3570" y="819"/>
              <a:ext cx="109" cy="109"/>
            </a:xfrm>
            <a:custGeom>
              <a:avLst/>
              <a:gdLst>
                <a:gd name="T0" fmla="*/ 77 w 77"/>
                <a:gd name="T1" fmla="*/ 0 h 76"/>
                <a:gd name="T2" fmla="*/ 0 w 77"/>
                <a:gd name="T3" fmla="*/ 76 h 76"/>
                <a:gd name="T4" fmla="*/ 0 w 77"/>
                <a:gd name="T5" fmla="*/ 0 h 76"/>
                <a:gd name="T6" fmla="*/ 77 w 77"/>
                <a:gd name="T7" fmla="*/ 0 h 76"/>
              </a:gdLst>
              <a:ahLst/>
              <a:cxnLst>
                <a:cxn ang="0">
                  <a:pos x="T0" y="T1"/>
                </a:cxn>
                <a:cxn ang="0">
                  <a:pos x="T2" y="T3"/>
                </a:cxn>
                <a:cxn ang="0">
                  <a:pos x="T4" y="T5"/>
                </a:cxn>
                <a:cxn ang="0">
                  <a:pos x="T6" y="T7"/>
                </a:cxn>
              </a:cxnLst>
              <a:rect l="0" t="0" r="r" b="b"/>
              <a:pathLst>
                <a:path w="77" h="76">
                  <a:moveTo>
                    <a:pt x="77" y="0"/>
                  </a:moveTo>
                  <a:cubicBezTo>
                    <a:pt x="77" y="42"/>
                    <a:pt x="43" y="76"/>
                    <a:pt x="0" y="76"/>
                  </a:cubicBezTo>
                  <a:cubicBezTo>
                    <a:pt x="0" y="0"/>
                    <a:pt x="0" y="0"/>
                    <a:pt x="0" y="0"/>
                  </a:cubicBezTo>
                  <a:lnTo>
                    <a:pt x="7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 name="Freeform 13"/>
            <p:cNvSpPr>
              <a:spLocks noEditPoints="1"/>
            </p:cNvSpPr>
            <p:nvPr/>
          </p:nvSpPr>
          <p:spPr bwMode="auto">
            <a:xfrm>
              <a:off x="3837" y="680"/>
              <a:ext cx="233" cy="221"/>
            </a:xfrm>
            <a:custGeom>
              <a:avLst/>
              <a:gdLst>
                <a:gd name="T0" fmla="*/ 82 w 164"/>
                <a:gd name="T1" fmla="*/ 40 h 155"/>
                <a:gd name="T2" fmla="*/ 124 w 164"/>
                <a:gd name="T3" fmla="*/ 82 h 155"/>
                <a:gd name="T4" fmla="*/ 113 w 164"/>
                <a:gd name="T5" fmla="*/ 116 h 155"/>
                <a:gd name="T6" fmla="*/ 135 w 164"/>
                <a:gd name="T7" fmla="*/ 82 h 155"/>
                <a:gd name="T8" fmla="*/ 82 w 164"/>
                <a:gd name="T9" fmla="*/ 29 h 155"/>
                <a:gd name="T10" fmla="*/ 82 w 164"/>
                <a:gd name="T11" fmla="*/ 29 h 155"/>
                <a:gd name="T12" fmla="*/ 29 w 164"/>
                <a:gd name="T13" fmla="*/ 82 h 155"/>
                <a:gd name="T14" fmla="*/ 52 w 164"/>
                <a:gd name="T15" fmla="*/ 116 h 155"/>
                <a:gd name="T16" fmla="*/ 40 w 164"/>
                <a:gd name="T17" fmla="*/ 82 h 155"/>
                <a:gd name="T18" fmla="*/ 82 w 164"/>
                <a:gd name="T19" fmla="*/ 40 h 155"/>
                <a:gd name="T20" fmla="*/ 82 w 164"/>
                <a:gd name="T21" fmla="*/ 0 h 155"/>
                <a:gd name="T22" fmla="*/ 0 w 164"/>
                <a:gd name="T23" fmla="*/ 82 h 155"/>
                <a:gd name="T24" fmla="*/ 8 w 164"/>
                <a:gd name="T25" fmla="*/ 116 h 155"/>
                <a:gd name="T26" fmla="*/ 57 w 164"/>
                <a:gd name="T27" fmla="*/ 155 h 155"/>
                <a:gd name="T28" fmla="*/ 55 w 164"/>
                <a:gd name="T29" fmla="*/ 152 h 155"/>
                <a:gd name="T30" fmla="*/ 18 w 164"/>
                <a:gd name="T31" fmla="*/ 112 h 155"/>
                <a:gd name="T32" fmla="*/ 11 w 164"/>
                <a:gd name="T33" fmla="*/ 82 h 155"/>
                <a:gd name="T34" fmla="*/ 82 w 164"/>
                <a:gd name="T35" fmla="*/ 11 h 155"/>
                <a:gd name="T36" fmla="*/ 153 w 164"/>
                <a:gd name="T37" fmla="*/ 82 h 155"/>
                <a:gd name="T38" fmla="*/ 110 w 164"/>
                <a:gd name="T39" fmla="*/ 152 h 155"/>
                <a:gd name="T40" fmla="*/ 109 w 164"/>
                <a:gd name="T41" fmla="*/ 155 h 155"/>
                <a:gd name="T42" fmla="*/ 164 w 164"/>
                <a:gd name="T43" fmla="*/ 82 h 155"/>
                <a:gd name="T44" fmla="*/ 82 w 164"/>
                <a:gd name="T45"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4" h="155">
                  <a:moveTo>
                    <a:pt x="82" y="40"/>
                  </a:moveTo>
                  <a:cubicBezTo>
                    <a:pt x="105" y="40"/>
                    <a:pt x="124" y="59"/>
                    <a:pt x="124" y="82"/>
                  </a:cubicBezTo>
                  <a:cubicBezTo>
                    <a:pt x="124" y="95"/>
                    <a:pt x="119" y="106"/>
                    <a:pt x="113" y="116"/>
                  </a:cubicBezTo>
                  <a:cubicBezTo>
                    <a:pt x="123" y="111"/>
                    <a:pt x="135" y="100"/>
                    <a:pt x="135" y="82"/>
                  </a:cubicBezTo>
                  <a:cubicBezTo>
                    <a:pt x="135" y="53"/>
                    <a:pt x="112" y="29"/>
                    <a:pt x="82" y="29"/>
                  </a:cubicBezTo>
                  <a:cubicBezTo>
                    <a:pt x="82" y="29"/>
                    <a:pt x="82" y="29"/>
                    <a:pt x="82" y="29"/>
                  </a:cubicBezTo>
                  <a:cubicBezTo>
                    <a:pt x="53" y="29"/>
                    <a:pt x="29" y="53"/>
                    <a:pt x="29" y="82"/>
                  </a:cubicBezTo>
                  <a:cubicBezTo>
                    <a:pt x="29" y="100"/>
                    <a:pt x="41" y="111"/>
                    <a:pt x="52" y="116"/>
                  </a:cubicBezTo>
                  <a:cubicBezTo>
                    <a:pt x="45" y="106"/>
                    <a:pt x="40" y="95"/>
                    <a:pt x="40" y="82"/>
                  </a:cubicBezTo>
                  <a:cubicBezTo>
                    <a:pt x="40" y="59"/>
                    <a:pt x="59" y="40"/>
                    <a:pt x="82" y="40"/>
                  </a:cubicBezTo>
                  <a:close/>
                  <a:moveTo>
                    <a:pt x="82" y="0"/>
                  </a:moveTo>
                  <a:cubicBezTo>
                    <a:pt x="37" y="0"/>
                    <a:pt x="0" y="37"/>
                    <a:pt x="0" y="82"/>
                  </a:cubicBezTo>
                  <a:cubicBezTo>
                    <a:pt x="0" y="94"/>
                    <a:pt x="3" y="106"/>
                    <a:pt x="8" y="116"/>
                  </a:cubicBezTo>
                  <a:cubicBezTo>
                    <a:pt x="17" y="137"/>
                    <a:pt x="35" y="150"/>
                    <a:pt x="57" y="155"/>
                  </a:cubicBezTo>
                  <a:cubicBezTo>
                    <a:pt x="55" y="152"/>
                    <a:pt x="55" y="152"/>
                    <a:pt x="55" y="152"/>
                  </a:cubicBezTo>
                  <a:cubicBezTo>
                    <a:pt x="39" y="144"/>
                    <a:pt x="25" y="128"/>
                    <a:pt x="18" y="112"/>
                  </a:cubicBezTo>
                  <a:cubicBezTo>
                    <a:pt x="14" y="103"/>
                    <a:pt x="11" y="93"/>
                    <a:pt x="11" y="82"/>
                  </a:cubicBezTo>
                  <a:cubicBezTo>
                    <a:pt x="11" y="43"/>
                    <a:pt x="43" y="12"/>
                    <a:pt x="82" y="11"/>
                  </a:cubicBezTo>
                  <a:cubicBezTo>
                    <a:pt x="121" y="12"/>
                    <a:pt x="153" y="43"/>
                    <a:pt x="153" y="82"/>
                  </a:cubicBezTo>
                  <a:cubicBezTo>
                    <a:pt x="153" y="111"/>
                    <a:pt x="135" y="140"/>
                    <a:pt x="110" y="152"/>
                  </a:cubicBezTo>
                  <a:cubicBezTo>
                    <a:pt x="109" y="155"/>
                    <a:pt x="109" y="155"/>
                    <a:pt x="109" y="155"/>
                  </a:cubicBezTo>
                  <a:cubicBezTo>
                    <a:pt x="141" y="146"/>
                    <a:pt x="164" y="118"/>
                    <a:pt x="164" y="82"/>
                  </a:cubicBezTo>
                  <a:cubicBezTo>
                    <a:pt x="164" y="37"/>
                    <a:pt x="127" y="0"/>
                    <a:pt x="8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 name="Freeform 14"/>
            <p:cNvSpPr/>
            <p:nvPr/>
          </p:nvSpPr>
          <p:spPr bwMode="auto">
            <a:xfrm>
              <a:off x="3917" y="815"/>
              <a:ext cx="74" cy="113"/>
            </a:xfrm>
            <a:custGeom>
              <a:avLst/>
              <a:gdLst>
                <a:gd name="T0" fmla="*/ 50 w 52"/>
                <a:gd name="T1" fmla="*/ 12 h 79"/>
                <a:gd name="T2" fmla="*/ 36 w 52"/>
                <a:gd name="T3" fmla="*/ 77 h 79"/>
                <a:gd name="T4" fmla="*/ 26 w 52"/>
                <a:gd name="T5" fmla="*/ 79 h 79"/>
                <a:gd name="T6" fmla="*/ 16 w 52"/>
                <a:gd name="T7" fmla="*/ 77 h 79"/>
                <a:gd name="T8" fmla="*/ 2 w 52"/>
                <a:gd name="T9" fmla="*/ 12 h 79"/>
                <a:gd name="T10" fmla="*/ 26 w 52"/>
                <a:gd name="T11" fmla="*/ 0 h 79"/>
                <a:gd name="T12" fmla="*/ 50 w 52"/>
                <a:gd name="T13" fmla="*/ 12 h 79"/>
              </a:gdLst>
              <a:ahLst/>
              <a:cxnLst>
                <a:cxn ang="0">
                  <a:pos x="T0" y="T1"/>
                </a:cxn>
                <a:cxn ang="0">
                  <a:pos x="T2" y="T3"/>
                </a:cxn>
                <a:cxn ang="0">
                  <a:pos x="T4" y="T5"/>
                </a:cxn>
                <a:cxn ang="0">
                  <a:pos x="T6" y="T7"/>
                </a:cxn>
                <a:cxn ang="0">
                  <a:pos x="T8" y="T9"/>
                </a:cxn>
                <a:cxn ang="0">
                  <a:pos x="T10" y="T11"/>
                </a:cxn>
                <a:cxn ang="0">
                  <a:pos x="T12" y="T13"/>
                </a:cxn>
              </a:cxnLst>
              <a:rect l="0" t="0" r="r" b="b"/>
              <a:pathLst>
                <a:path w="52" h="79">
                  <a:moveTo>
                    <a:pt x="50" y="12"/>
                  </a:moveTo>
                  <a:cubicBezTo>
                    <a:pt x="52" y="41"/>
                    <a:pt x="36" y="77"/>
                    <a:pt x="36" y="77"/>
                  </a:cubicBezTo>
                  <a:cubicBezTo>
                    <a:pt x="36" y="77"/>
                    <a:pt x="32" y="79"/>
                    <a:pt x="26" y="79"/>
                  </a:cubicBezTo>
                  <a:cubicBezTo>
                    <a:pt x="20" y="79"/>
                    <a:pt x="16" y="77"/>
                    <a:pt x="16" y="77"/>
                  </a:cubicBezTo>
                  <a:cubicBezTo>
                    <a:pt x="16" y="77"/>
                    <a:pt x="0" y="41"/>
                    <a:pt x="2" y="12"/>
                  </a:cubicBezTo>
                  <a:cubicBezTo>
                    <a:pt x="2" y="12"/>
                    <a:pt x="6" y="0"/>
                    <a:pt x="26" y="0"/>
                  </a:cubicBezTo>
                  <a:cubicBezTo>
                    <a:pt x="46" y="0"/>
                    <a:pt x="50" y="12"/>
                    <a:pt x="50"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 name="Oval 15"/>
            <p:cNvSpPr>
              <a:spLocks noChangeArrowheads="1"/>
            </p:cNvSpPr>
            <p:nvPr/>
          </p:nvSpPr>
          <p:spPr bwMode="auto">
            <a:xfrm>
              <a:off x="3928" y="755"/>
              <a:ext cx="51" cy="5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 name="Freeform 16"/>
            <p:cNvSpPr>
              <a:spLocks noEditPoints="1"/>
            </p:cNvSpPr>
            <p:nvPr/>
          </p:nvSpPr>
          <p:spPr bwMode="auto">
            <a:xfrm>
              <a:off x="4245" y="700"/>
              <a:ext cx="248" cy="231"/>
            </a:xfrm>
            <a:custGeom>
              <a:avLst/>
              <a:gdLst>
                <a:gd name="T0" fmla="*/ 166 w 174"/>
                <a:gd name="T1" fmla="*/ 29 h 162"/>
                <a:gd name="T2" fmla="*/ 139 w 174"/>
                <a:gd name="T3" fmla="*/ 29 h 162"/>
                <a:gd name="T4" fmla="*/ 139 w 174"/>
                <a:gd name="T5" fmla="*/ 0 h 162"/>
                <a:gd name="T6" fmla="*/ 35 w 174"/>
                <a:gd name="T7" fmla="*/ 0 h 162"/>
                <a:gd name="T8" fmla="*/ 35 w 174"/>
                <a:gd name="T9" fmla="*/ 29 h 162"/>
                <a:gd name="T10" fmla="*/ 8 w 174"/>
                <a:gd name="T11" fmla="*/ 29 h 162"/>
                <a:gd name="T12" fmla="*/ 0 w 174"/>
                <a:gd name="T13" fmla="*/ 38 h 162"/>
                <a:gd name="T14" fmla="*/ 0 w 174"/>
                <a:gd name="T15" fmla="*/ 110 h 162"/>
                <a:gd name="T16" fmla="*/ 35 w 174"/>
                <a:gd name="T17" fmla="*/ 110 h 162"/>
                <a:gd name="T18" fmla="*/ 35 w 174"/>
                <a:gd name="T19" fmla="*/ 123 h 162"/>
                <a:gd name="T20" fmla="*/ 75 w 174"/>
                <a:gd name="T21" fmla="*/ 162 h 162"/>
                <a:gd name="T22" fmla="*/ 139 w 174"/>
                <a:gd name="T23" fmla="*/ 162 h 162"/>
                <a:gd name="T24" fmla="*/ 139 w 174"/>
                <a:gd name="T25" fmla="*/ 111 h 162"/>
                <a:gd name="T26" fmla="*/ 174 w 174"/>
                <a:gd name="T27" fmla="*/ 111 h 162"/>
                <a:gd name="T28" fmla="*/ 174 w 174"/>
                <a:gd name="T29" fmla="*/ 38 h 162"/>
                <a:gd name="T30" fmla="*/ 166 w 174"/>
                <a:gd name="T31" fmla="*/ 29 h 162"/>
                <a:gd name="T32" fmla="*/ 45 w 174"/>
                <a:gd name="T33" fmla="*/ 10 h 162"/>
                <a:gd name="T34" fmla="*/ 129 w 174"/>
                <a:gd name="T35" fmla="*/ 10 h 162"/>
                <a:gd name="T36" fmla="*/ 129 w 174"/>
                <a:gd name="T37" fmla="*/ 29 h 162"/>
                <a:gd name="T38" fmla="*/ 45 w 174"/>
                <a:gd name="T39" fmla="*/ 29 h 162"/>
                <a:gd name="T40" fmla="*/ 45 w 174"/>
                <a:gd name="T41" fmla="*/ 10 h 162"/>
                <a:gd name="T42" fmla="*/ 149 w 174"/>
                <a:gd name="T43" fmla="*/ 97 h 162"/>
                <a:gd name="T44" fmla="*/ 139 w 174"/>
                <a:gd name="T45" fmla="*/ 97 h 162"/>
                <a:gd name="T46" fmla="*/ 139 w 174"/>
                <a:gd name="T47" fmla="*/ 77 h 162"/>
                <a:gd name="T48" fmla="*/ 129 w 174"/>
                <a:gd name="T49" fmla="*/ 77 h 162"/>
                <a:gd name="T50" fmla="*/ 129 w 174"/>
                <a:gd name="T51" fmla="*/ 152 h 162"/>
                <a:gd name="T52" fmla="*/ 88 w 174"/>
                <a:gd name="T53" fmla="*/ 152 h 162"/>
                <a:gd name="T54" fmla="*/ 80 w 174"/>
                <a:gd name="T55" fmla="*/ 117 h 162"/>
                <a:gd name="T56" fmla="*/ 45 w 174"/>
                <a:gd name="T57" fmla="*/ 109 h 162"/>
                <a:gd name="T58" fmla="*/ 45 w 174"/>
                <a:gd name="T59" fmla="*/ 77 h 162"/>
                <a:gd name="T60" fmla="*/ 35 w 174"/>
                <a:gd name="T61" fmla="*/ 77 h 162"/>
                <a:gd name="T62" fmla="*/ 35 w 174"/>
                <a:gd name="T63" fmla="*/ 96 h 162"/>
                <a:gd name="T64" fmla="*/ 25 w 174"/>
                <a:gd name="T65" fmla="*/ 96 h 162"/>
                <a:gd name="T66" fmla="*/ 25 w 174"/>
                <a:gd name="T67" fmla="*/ 63 h 162"/>
                <a:gd name="T68" fmla="*/ 149 w 174"/>
                <a:gd name="T69" fmla="*/ 63 h 162"/>
                <a:gd name="T70" fmla="*/ 149 w 174"/>
                <a:gd name="T71" fmla="*/ 97 h 162"/>
                <a:gd name="T72" fmla="*/ 156 w 174"/>
                <a:gd name="T73" fmla="*/ 50 h 162"/>
                <a:gd name="T74" fmla="*/ 149 w 174"/>
                <a:gd name="T75" fmla="*/ 44 h 162"/>
                <a:gd name="T76" fmla="*/ 156 w 174"/>
                <a:gd name="T77" fmla="*/ 37 h 162"/>
                <a:gd name="T78" fmla="*/ 163 w 174"/>
                <a:gd name="T79" fmla="*/ 44 h 162"/>
                <a:gd name="T80" fmla="*/ 156 w 174"/>
                <a:gd name="T81" fmla="*/ 50 h 162"/>
                <a:gd name="T82" fmla="*/ 117 w 174"/>
                <a:gd name="T83" fmla="*/ 78 h 162"/>
                <a:gd name="T84" fmla="*/ 59 w 174"/>
                <a:gd name="T85" fmla="*/ 78 h 162"/>
                <a:gd name="T86" fmla="*/ 59 w 174"/>
                <a:gd name="T87" fmla="*/ 88 h 162"/>
                <a:gd name="T88" fmla="*/ 117 w 174"/>
                <a:gd name="T89" fmla="*/ 88 h 162"/>
                <a:gd name="T90" fmla="*/ 117 w 174"/>
                <a:gd name="T91" fmla="*/ 78 h 162"/>
                <a:gd name="T92" fmla="*/ 59 w 174"/>
                <a:gd name="T93" fmla="*/ 108 h 162"/>
                <a:gd name="T94" fmla="*/ 117 w 174"/>
                <a:gd name="T95" fmla="*/ 108 h 162"/>
                <a:gd name="T96" fmla="*/ 117 w 174"/>
                <a:gd name="T97" fmla="*/ 98 h 162"/>
                <a:gd name="T98" fmla="*/ 59 w 174"/>
                <a:gd name="T99" fmla="*/ 98 h 162"/>
                <a:gd name="T100" fmla="*/ 59 w 174"/>
                <a:gd name="T101" fmla="*/ 10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62">
                  <a:moveTo>
                    <a:pt x="166" y="29"/>
                  </a:moveTo>
                  <a:cubicBezTo>
                    <a:pt x="139" y="29"/>
                    <a:pt x="139" y="29"/>
                    <a:pt x="139" y="29"/>
                  </a:cubicBezTo>
                  <a:cubicBezTo>
                    <a:pt x="139" y="0"/>
                    <a:pt x="139" y="0"/>
                    <a:pt x="139" y="0"/>
                  </a:cubicBezTo>
                  <a:cubicBezTo>
                    <a:pt x="35" y="0"/>
                    <a:pt x="35" y="0"/>
                    <a:pt x="35" y="0"/>
                  </a:cubicBezTo>
                  <a:cubicBezTo>
                    <a:pt x="35" y="29"/>
                    <a:pt x="35" y="29"/>
                    <a:pt x="35" y="29"/>
                  </a:cubicBezTo>
                  <a:cubicBezTo>
                    <a:pt x="8" y="29"/>
                    <a:pt x="8" y="29"/>
                    <a:pt x="8" y="29"/>
                  </a:cubicBezTo>
                  <a:cubicBezTo>
                    <a:pt x="3" y="29"/>
                    <a:pt x="0" y="33"/>
                    <a:pt x="0" y="38"/>
                  </a:cubicBezTo>
                  <a:cubicBezTo>
                    <a:pt x="0" y="110"/>
                    <a:pt x="0" y="110"/>
                    <a:pt x="0" y="110"/>
                  </a:cubicBezTo>
                  <a:cubicBezTo>
                    <a:pt x="35" y="110"/>
                    <a:pt x="35" y="110"/>
                    <a:pt x="35" y="110"/>
                  </a:cubicBezTo>
                  <a:cubicBezTo>
                    <a:pt x="35" y="123"/>
                    <a:pt x="35" y="123"/>
                    <a:pt x="35" y="123"/>
                  </a:cubicBezTo>
                  <a:cubicBezTo>
                    <a:pt x="75" y="162"/>
                    <a:pt x="75" y="162"/>
                    <a:pt x="75" y="162"/>
                  </a:cubicBezTo>
                  <a:cubicBezTo>
                    <a:pt x="139" y="162"/>
                    <a:pt x="139" y="162"/>
                    <a:pt x="139" y="162"/>
                  </a:cubicBezTo>
                  <a:cubicBezTo>
                    <a:pt x="139" y="111"/>
                    <a:pt x="139" y="111"/>
                    <a:pt x="139" y="111"/>
                  </a:cubicBezTo>
                  <a:cubicBezTo>
                    <a:pt x="174" y="111"/>
                    <a:pt x="174" y="111"/>
                    <a:pt x="174" y="111"/>
                  </a:cubicBezTo>
                  <a:cubicBezTo>
                    <a:pt x="174" y="38"/>
                    <a:pt x="174" y="38"/>
                    <a:pt x="174" y="38"/>
                  </a:cubicBezTo>
                  <a:cubicBezTo>
                    <a:pt x="174" y="33"/>
                    <a:pt x="171" y="29"/>
                    <a:pt x="166" y="29"/>
                  </a:cubicBezTo>
                  <a:close/>
                  <a:moveTo>
                    <a:pt x="45" y="10"/>
                  </a:moveTo>
                  <a:cubicBezTo>
                    <a:pt x="129" y="10"/>
                    <a:pt x="129" y="10"/>
                    <a:pt x="129" y="10"/>
                  </a:cubicBezTo>
                  <a:cubicBezTo>
                    <a:pt x="129" y="29"/>
                    <a:pt x="129" y="29"/>
                    <a:pt x="129" y="29"/>
                  </a:cubicBezTo>
                  <a:cubicBezTo>
                    <a:pt x="45" y="29"/>
                    <a:pt x="45" y="29"/>
                    <a:pt x="45" y="29"/>
                  </a:cubicBezTo>
                  <a:lnTo>
                    <a:pt x="45" y="10"/>
                  </a:lnTo>
                  <a:close/>
                  <a:moveTo>
                    <a:pt x="149" y="97"/>
                  </a:moveTo>
                  <a:cubicBezTo>
                    <a:pt x="139" y="97"/>
                    <a:pt x="139" y="97"/>
                    <a:pt x="139" y="97"/>
                  </a:cubicBezTo>
                  <a:cubicBezTo>
                    <a:pt x="139" y="77"/>
                    <a:pt x="139" y="77"/>
                    <a:pt x="139" y="77"/>
                  </a:cubicBezTo>
                  <a:cubicBezTo>
                    <a:pt x="129" y="77"/>
                    <a:pt x="129" y="77"/>
                    <a:pt x="129" y="77"/>
                  </a:cubicBezTo>
                  <a:cubicBezTo>
                    <a:pt x="129" y="152"/>
                    <a:pt x="129" y="152"/>
                    <a:pt x="129" y="152"/>
                  </a:cubicBezTo>
                  <a:cubicBezTo>
                    <a:pt x="88" y="152"/>
                    <a:pt x="88" y="152"/>
                    <a:pt x="88" y="152"/>
                  </a:cubicBezTo>
                  <a:cubicBezTo>
                    <a:pt x="73" y="152"/>
                    <a:pt x="80" y="117"/>
                    <a:pt x="80" y="117"/>
                  </a:cubicBezTo>
                  <a:cubicBezTo>
                    <a:pt x="80" y="117"/>
                    <a:pt x="46" y="125"/>
                    <a:pt x="45" y="109"/>
                  </a:cubicBezTo>
                  <a:cubicBezTo>
                    <a:pt x="45" y="77"/>
                    <a:pt x="45" y="77"/>
                    <a:pt x="45" y="77"/>
                  </a:cubicBezTo>
                  <a:cubicBezTo>
                    <a:pt x="35" y="77"/>
                    <a:pt x="35" y="77"/>
                    <a:pt x="35" y="77"/>
                  </a:cubicBezTo>
                  <a:cubicBezTo>
                    <a:pt x="35" y="96"/>
                    <a:pt x="35" y="96"/>
                    <a:pt x="35" y="96"/>
                  </a:cubicBezTo>
                  <a:cubicBezTo>
                    <a:pt x="25" y="96"/>
                    <a:pt x="25" y="96"/>
                    <a:pt x="25" y="96"/>
                  </a:cubicBezTo>
                  <a:cubicBezTo>
                    <a:pt x="25" y="63"/>
                    <a:pt x="25" y="63"/>
                    <a:pt x="25" y="63"/>
                  </a:cubicBezTo>
                  <a:cubicBezTo>
                    <a:pt x="149" y="63"/>
                    <a:pt x="149" y="63"/>
                    <a:pt x="149" y="63"/>
                  </a:cubicBezTo>
                  <a:lnTo>
                    <a:pt x="149" y="97"/>
                  </a:lnTo>
                  <a:close/>
                  <a:moveTo>
                    <a:pt x="156" y="50"/>
                  </a:moveTo>
                  <a:cubicBezTo>
                    <a:pt x="152" y="50"/>
                    <a:pt x="149" y="47"/>
                    <a:pt x="149" y="44"/>
                  </a:cubicBezTo>
                  <a:cubicBezTo>
                    <a:pt x="149" y="40"/>
                    <a:pt x="152" y="37"/>
                    <a:pt x="156" y="37"/>
                  </a:cubicBezTo>
                  <a:cubicBezTo>
                    <a:pt x="160" y="37"/>
                    <a:pt x="163" y="40"/>
                    <a:pt x="163" y="44"/>
                  </a:cubicBezTo>
                  <a:cubicBezTo>
                    <a:pt x="163" y="47"/>
                    <a:pt x="160" y="50"/>
                    <a:pt x="156" y="50"/>
                  </a:cubicBezTo>
                  <a:close/>
                  <a:moveTo>
                    <a:pt x="117" y="78"/>
                  </a:moveTo>
                  <a:cubicBezTo>
                    <a:pt x="59" y="78"/>
                    <a:pt x="59" y="78"/>
                    <a:pt x="59" y="78"/>
                  </a:cubicBezTo>
                  <a:cubicBezTo>
                    <a:pt x="59" y="88"/>
                    <a:pt x="59" y="88"/>
                    <a:pt x="59" y="88"/>
                  </a:cubicBezTo>
                  <a:cubicBezTo>
                    <a:pt x="117" y="88"/>
                    <a:pt x="117" y="88"/>
                    <a:pt x="117" y="88"/>
                  </a:cubicBezTo>
                  <a:lnTo>
                    <a:pt x="117" y="78"/>
                  </a:lnTo>
                  <a:close/>
                  <a:moveTo>
                    <a:pt x="59" y="108"/>
                  </a:moveTo>
                  <a:cubicBezTo>
                    <a:pt x="117" y="108"/>
                    <a:pt x="117" y="108"/>
                    <a:pt x="117" y="108"/>
                  </a:cubicBezTo>
                  <a:cubicBezTo>
                    <a:pt x="117" y="98"/>
                    <a:pt x="117" y="98"/>
                    <a:pt x="117" y="98"/>
                  </a:cubicBezTo>
                  <a:cubicBezTo>
                    <a:pt x="59" y="98"/>
                    <a:pt x="59" y="98"/>
                    <a:pt x="59" y="98"/>
                  </a:cubicBezTo>
                  <a:lnTo>
                    <a:pt x="59" y="10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 name="Freeform 17"/>
            <p:cNvSpPr/>
            <p:nvPr/>
          </p:nvSpPr>
          <p:spPr bwMode="auto">
            <a:xfrm>
              <a:off x="4770" y="805"/>
              <a:ext cx="27" cy="101"/>
            </a:xfrm>
            <a:custGeom>
              <a:avLst/>
              <a:gdLst>
                <a:gd name="T0" fmla="*/ 9 w 19"/>
                <a:gd name="T1" fmla="*/ 2 h 71"/>
                <a:gd name="T2" fmla="*/ 9 w 19"/>
                <a:gd name="T3" fmla="*/ 2 h 71"/>
                <a:gd name="T4" fmla="*/ 0 w 19"/>
                <a:gd name="T5" fmla="*/ 0 h 71"/>
                <a:gd name="T6" fmla="*/ 0 w 19"/>
                <a:gd name="T7" fmla="*/ 71 h 71"/>
                <a:gd name="T8" fmla="*/ 19 w 19"/>
                <a:gd name="T9" fmla="*/ 71 h 71"/>
                <a:gd name="T10" fmla="*/ 19 w 19"/>
                <a:gd name="T11" fmla="*/ 0 h 71"/>
                <a:gd name="T12" fmla="*/ 9 w 19"/>
                <a:gd name="T13" fmla="*/ 2 h 71"/>
              </a:gdLst>
              <a:ahLst/>
              <a:cxnLst>
                <a:cxn ang="0">
                  <a:pos x="T0" y="T1"/>
                </a:cxn>
                <a:cxn ang="0">
                  <a:pos x="T2" y="T3"/>
                </a:cxn>
                <a:cxn ang="0">
                  <a:pos x="T4" y="T5"/>
                </a:cxn>
                <a:cxn ang="0">
                  <a:pos x="T6" y="T7"/>
                </a:cxn>
                <a:cxn ang="0">
                  <a:pos x="T8" y="T9"/>
                </a:cxn>
                <a:cxn ang="0">
                  <a:pos x="T10" y="T11"/>
                </a:cxn>
                <a:cxn ang="0">
                  <a:pos x="T12" y="T13"/>
                </a:cxn>
              </a:cxnLst>
              <a:rect l="0" t="0" r="r" b="b"/>
              <a:pathLst>
                <a:path w="19" h="71">
                  <a:moveTo>
                    <a:pt x="9" y="2"/>
                  </a:moveTo>
                  <a:cubicBezTo>
                    <a:pt x="9" y="2"/>
                    <a:pt x="9" y="2"/>
                    <a:pt x="9" y="2"/>
                  </a:cubicBezTo>
                  <a:cubicBezTo>
                    <a:pt x="6" y="2"/>
                    <a:pt x="3" y="1"/>
                    <a:pt x="0" y="0"/>
                  </a:cubicBezTo>
                  <a:cubicBezTo>
                    <a:pt x="0" y="71"/>
                    <a:pt x="0" y="71"/>
                    <a:pt x="0" y="71"/>
                  </a:cubicBezTo>
                  <a:cubicBezTo>
                    <a:pt x="19" y="71"/>
                    <a:pt x="19" y="71"/>
                    <a:pt x="19" y="71"/>
                  </a:cubicBezTo>
                  <a:cubicBezTo>
                    <a:pt x="19" y="0"/>
                    <a:pt x="19" y="0"/>
                    <a:pt x="19" y="0"/>
                  </a:cubicBezTo>
                  <a:cubicBezTo>
                    <a:pt x="16" y="1"/>
                    <a:pt x="12" y="2"/>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9" name="Freeform 18"/>
            <p:cNvSpPr/>
            <p:nvPr/>
          </p:nvSpPr>
          <p:spPr bwMode="auto">
            <a:xfrm>
              <a:off x="4751" y="730"/>
              <a:ext cx="64" cy="62"/>
            </a:xfrm>
            <a:custGeom>
              <a:avLst/>
              <a:gdLst>
                <a:gd name="T0" fmla="*/ 7 w 45"/>
                <a:gd name="T1" fmla="*/ 6 h 44"/>
                <a:gd name="T2" fmla="*/ 0 w 45"/>
                <a:gd name="T3" fmla="*/ 22 h 44"/>
                <a:gd name="T4" fmla="*/ 0 w 45"/>
                <a:gd name="T5" fmla="*/ 22 h 44"/>
                <a:gd name="T6" fmla="*/ 7 w 45"/>
                <a:gd name="T7" fmla="*/ 38 h 44"/>
                <a:gd name="T8" fmla="*/ 7 w 45"/>
                <a:gd name="T9" fmla="*/ 38 h 44"/>
                <a:gd name="T10" fmla="*/ 22 w 45"/>
                <a:gd name="T11" fmla="*/ 44 h 44"/>
                <a:gd name="T12" fmla="*/ 22 w 45"/>
                <a:gd name="T13" fmla="*/ 44 h 44"/>
                <a:gd name="T14" fmla="*/ 38 w 45"/>
                <a:gd name="T15" fmla="*/ 38 h 44"/>
                <a:gd name="T16" fmla="*/ 38 w 45"/>
                <a:gd name="T17" fmla="*/ 38 h 44"/>
                <a:gd name="T18" fmla="*/ 45 w 45"/>
                <a:gd name="T19" fmla="*/ 22 h 44"/>
                <a:gd name="T20" fmla="*/ 45 w 45"/>
                <a:gd name="T21" fmla="*/ 22 h 44"/>
                <a:gd name="T22" fmla="*/ 38 w 45"/>
                <a:gd name="T23" fmla="*/ 6 h 44"/>
                <a:gd name="T24" fmla="*/ 38 w 45"/>
                <a:gd name="T25" fmla="*/ 6 h 44"/>
                <a:gd name="T26" fmla="*/ 22 w 45"/>
                <a:gd name="T27" fmla="*/ 0 h 44"/>
                <a:gd name="T28" fmla="*/ 22 w 45"/>
                <a:gd name="T29" fmla="*/ 0 h 44"/>
                <a:gd name="T30" fmla="*/ 7 w 45"/>
                <a:gd name="T31" fmla="*/ 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 h="44">
                  <a:moveTo>
                    <a:pt x="7" y="6"/>
                  </a:moveTo>
                  <a:cubicBezTo>
                    <a:pt x="2" y="10"/>
                    <a:pt x="0" y="16"/>
                    <a:pt x="0" y="22"/>
                  </a:cubicBezTo>
                  <a:cubicBezTo>
                    <a:pt x="0" y="22"/>
                    <a:pt x="0" y="22"/>
                    <a:pt x="0" y="22"/>
                  </a:cubicBezTo>
                  <a:cubicBezTo>
                    <a:pt x="0" y="28"/>
                    <a:pt x="2" y="33"/>
                    <a:pt x="7" y="38"/>
                  </a:cubicBezTo>
                  <a:cubicBezTo>
                    <a:pt x="7" y="38"/>
                    <a:pt x="7" y="38"/>
                    <a:pt x="7" y="38"/>
                  </a:cubicBezTo>
                  <a:cubicBezTo>
                    <a:pt x="11" y="42"/>
                    <a:pt x="17" y="44"/>
                    <a:pt x="22" y="44"/>
                  </a:cubicBezTo>
                  <a:cubicBezTo>
                    <a:pt x="22" y="44"/>
                    <a:pt x="22" y="44"/>
                    <a:pt x="22" y="44"/>
                  </a:cubicBezTo>
                  <a:cubicBezTo>
                    <a:pt x="28" y="44"/>
                    <a:pt x="34" y="42"/>
                    <a:pt x="38" y="38"/>
                  </a:cubicBezTo>
                  <a:cubicBezTo>
                    <a:pt x="38" y="38"/>
                    <a:pt x="38" y="38"/>
                    <a:pt x="38" y="38"/>
                  </a:cubicBezTo>
                  <a:cubicBezTo>
                    <a:pt x="42" y="33"/>
                    <a:pt x="45" y="28"/>
                    <a:pt x="45" y="22"/>
                  </a:cubicBezTo>
                  <a:cubicBezTo>
                    <a:pt x="45" y="22"/>
                    <a:pt x="45" y="22"/>
                    <a:pt x="45" y="22"/>
                  </a:cubicBezTo>
                  <a:cubicBezTo>
                    <a:pt x="45" y="16"/>
                    <a:pt x="42" y="10"/>
                    <a:pt x="38" y="6"/>
                  </a:cubicBezTo>
                  <a:cubicBezTo>
                    <a:pt x="38" y="6"/>
                    <a:pt x="38" y="6"/>
                    <a:pt x="38" y="6"/>
                  </a:cubicBezTo>
                  <a:cubicBezTo>
                    <a:pt x="34" y="2"/>
                    <a:pt x="28" y="0"/>
                    <a:pt x="22" y="0"/>
                  </a:cubicBezTo>
                  <a:cubicBezTo>
                    <a:pt x="22" y="0"/>
                    <a:pt x="22" y="0"/>
                    <a:pt x="22" y="0"/>
                  </a:cubicBezTo>
                  <a:cubicBezTo>
                    <a:pt x="17" y="0"/>
                    <a:pt x="11" y="2"/>
                    <a:pt x="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0" name="Freeform 19"/>
            <p:cNvSpPr/>
            <p:nvPr/>
          </p:nvSpPr>
          <p:spPr bwMode="auto">
            <a:xfrm>
              <a:off x="4697" y="721"/>
              <a:ext cx="34" cy="77"/>
            </a:xfrm>
            <a:custGeom>
              <a:avLst/>
              <a:gdLst>
                <a:gd name="T0" fmla="*/ 11 w 24"/>
                <a:gd name="T1" fmla="*/ 52 h 54"/>
                <a:gd name="T2" fmla="*/ 0 w 24"/>
                <a:gd name="T3" fmla="*/ 27 h 54"/>
                <a:gd name="T4" fmla="*/ 0 w 24"/>
                <a:gd name="T5" fmla="*/ 27 h 54"/>
                <a:gd name="T6" fmla="*/ 11 w 24"/>
                <a:gd name="T7" fmla="*/ 3 h 54"/>
                <a:gd name="T8" fmla="*/ 11 w 24"/>
                <a:gd name="T9" fmla="*/ 3 h 54"/>
                <a:gd name="T10" fmla="*/ 21 w 24"/>
                <a:gd name="T11" fmla="*/ 3 h 54"/>
                <a:gd name="T12" fmla="*/ 21 w 24"/>
                <a:gd name="T13" fmla="*/ 3 h 54"/>
                <a:gd name="T14" fmla="*/ 21 w 24"/>
                <a:gd name="T15" fmla="*/ 14 h 54"/>
                <a:gd name="T16" fmla="*/ 21 w 24"/>
                <a:gd name="T17" fmla="*/ 14 h 54"/>
                <a:gd name="T18" fmla="*/ 15 w 24"/>
                <a:gd name="T19" fmla="*/ 27 h 54"/>
                <a:gd name="T20" fmla="*/ 15 w 24"/>
                <a:gd name="T21" fmla="*/ 27 h 54"/>
                <a:gd name="T22" fmla="*/ 21 w 24"/>
                <a:gd name="T23" fmla="*/ 41 h 54"/>
                <a:gd name="T24" fmla="*/ 21 w 24"/>
                <a:gd name="T25" fmla="*/ 41 h 54"/>
                <a:gd name="T26" fmla="*/ 21 w 24"/>
                <a:gd name="T27" fmla="*/ 41 h 54"/>
                <a:gd name="T28" fmla="*/ 21 w 24"/>
                <a:gd name="T29" fmla="*/ 52 h 54"/>
                <a:gd name="T30" fmla="*/ 21 w 24"/>
                <a:gd name="T31" fmla="*/ 52 h 54"/>
                <a:gd name="T32" fmla="*/ 16 w 24"/>
                <a:gd name="T33" fmla="*/ 54 h 54"/>
                <a:gd name="T34" fmla="*/ 16 w 24"/>
                <a:gd name="T35" fmla="*/ 54 h 54"/>
                <a:gd name="T36" fmla="*/ 11 w 24"/>
                <a:gd name="T37" fmla="*/ 5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54">
                  <a:moveTo>
                    <a:pt x="11" y="52"/>
                  </a:moveTo>
                  <a:cubicBezTo>
                    <a:pt x="4" y="45"/>
                    <a:pt x="0" y="36"/>
                    <a:pt x="0" y="27"/>
                  </a:cubicBezTo>
                  <a:cubicBezTo>
                    <a:pt x="0" y="27"/>
                    <a:pt x="0" y="27"/>
                    <a:pt x="0" y="27"/>
                  </a:cubicBezTo>
                  <a:cubicBezTo>
                    <a:pt x="0" y="19"/>
                    <a:pt x="4" y="10"/>
                    <a:pt x="11" y="3"/>
                  </a:cubicBezTo>
                  <a:cubicBezTo>
                    <a:pt x="11" y="3"/>
                    <a:pt x="11" y="3"/>
                    <a:pt x="11" y="3"/>
                  </a:cubicBezTo>
                  <a:cubicBezTo>
                    <a:pt x="13" y="0"/>
                    <a:pt x="18" y="0"/>
                    <a:pt x="21" y="3"/>
                  </a:cubicBezTo>
                  <a:cubicBezTo>
                    <a:pt x="21" y="3"/>
                    <a:pt x="21" y="3"/>
                    <a:pt x="21" y="3"/>
                  </a:cubicBezTo>
                  <a:cubicBezTo>
                    <a:pt x="24" y="6"/>
                    <a:pt x="24" y="11"/>
                    <a:pt x="21" y="14"/>
                  </a:cubicBezTo>
                  <a:cubicBezTo>
                    <a:pt x="21" y="14"/>
                    <a:pt x="21" y="14"/>
                    <a:pt x="21" y="14"/>
                  </a:cubicBezTo>
                  <a:cubicBezTo>
                    <a:pt x="17" y="17"/>
                    <a:pt x="15" y="22"/>
                    <a:pt x="15" y="27"/>
                  </a:cubicBezTo>
                  <a:cubicBezTo>
                    <a:pt x="15" y="27"/>
                    <a:pt x="15" y="27"/>
                    <a:pt x="15" y="27"/>
                  </a:cubicBezTo>
                  <a:cubicBezTo>
                    <a:pt x="15" y="32"/>
                    <a:pt x="17" y="37"/>
                    <a:pt x="21" y="41"/>
                  </a:cubicBezTo>
                  <a:cubicBezTo>
                    <a:pt x="21" y="41"/>
                    <a:pt x="21" y="41"/>
                    <a:pt x="21" y="41"/>
                  </a:cubicBezTo>
                  <a:cubicBezTo>
                    <a:pt x="21" y="41"/>
                    <a:pt x="21" y="41"/>
                    <a:pt x="21" y="41"/>
                  </a:cubicBezTo>
                  <a:cubicBezTo>
                    <a:pt x="24" y="44"/>
                    <a:pt x="24" y="49"/>
                    <a:pt x="21" y="52"/>
                  </a:cubicBezTo>
                  <a:cubicBezTo>
                    <a:pt x="21" y="52"/>
                    <a:pt x="21" y="52"/>
                    <a:pt x="21" y="52"/>
                  </a:cubicBezTo>
                  <a:cubicBezTo>
                    <a:pt x="20" y="53"/>
                    <a:pt x="18" y="54"/>
                    <a:pt x="16" y="54"/>
                  </a:cubicBezTo>
                  <a:cubicBezTo>
                    <a:pt x="16" y="54"/>
                    <a:pt x="16" y="54"/>
                    <a:pt x="16" y="54"/>
                  </a:cubicBezTo>
                  <a:cubicBezTo>
                    <a:pt x="14" y="54"/>
                    <a:pt x="12" y="53"/>
                    <a:pt x="11"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1" name="Freeform 20"/>
            <p:cNvSpPr/>
            <p:nvPr/>
          </p:nvSpPr>
          <p:spPr bwMode="auto">
            <a:xfrm>
              <a:off x="4837" y="721"/>
              <a:ext cx="34" cy="77"/>
            </a:xfrm>
            <a:custGeom>
              <a:avLst/>
              <a:gdLst>
                <a:gd name="T0" fmla="*/ 3 w 24"/>
                <a:gd name="T1" fmla="*/ 52 h 54"/>
                <a:gd name="T2" fmla="*/ 3 w 24"/>
                <a:gd name="T3" fmla="*/ 41 h 54"/>
                <a:gd name="T4" fmla="*/ 3 w 24"/>
                <a:gd name="T5" fmla="*/ 41 h 54"/>
                <a:gd name="T6" fmla="*/ 9 w 24"/>
                <a:gd name="T7" fmla="*/ 27 h 54"/>
                <a:gd name="T8" fmla="*/ 9 w 24"/>
                <a:gd name="T9" fmla="*/ 27 h 54"/>
                <a:gd name="T10" fmla="*/ 3 w 24"/>
                <a:gd name="T11" fmla="*/ 14 h 54"/>
                <a:gd name="T12" fmla="*/ 3 w 24"/>
                <a:gd name="T13" fmla="*/ 14 h 54"/>
                <a:gd name="T14" fmla="*/ 3 w 24"/>
                <a:gd name="T15" fmla="*/ 14 h 54"/>
                <a:gd name="T16" fmla="*/ 3 w 24"/>
                <a:gd name="T17" fmla="*/ 3 h 54"/>
                <a:gd name="T18" fmla="*/ 3 w 24"/>
                <a:gd name="T19" fmla="*/ 3 h 54"/>
                <a:gd name="T20" fmla="*/ 13 w 24"/>
                <a:gd name="T21" fmla="*/ 3 h 54"/>
                <a:gd name="T22" fmla="*/ 13 w 24"/>
                <a:gd name="T23" fmla="*/ 3 h 54"/>
                <a:gd name="T24" fmla="*/ 24 w 24"/>
                <a:gd name="T25" fmla="*/ 27 h 54"/>
                <a:gd name="T26" fmla="*/ 24 w 24"/>
                <a:gd name="T27" fmla="*/ 27 h 54"/>
                <a:gd name="T28" fmla="*/ 13 w 24"/>
                <a:gd name="T29" fmla="*/ 52 h 54"/>
                <a:gd name="T30" fmla="*/ 13 w 24"/>
                <a:gd name="T31" fmla="*/ 52 h 54"/>
                <a:gd name="T32" fmla="*/ 8 w 24"/>
                <a:gd name="T33" fmla="*/ 54 h 54"/>
                <a:gd name="T34" fmla="*/ 8 w 24"/>
                <a:gd name="T35" fmla="*/ 54 h 54"/>
                <a:gd name="T36" fmla="*/ 3 w 24"/>
                <a:gd name="T37" fmla="*/ 5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54">
                  <a:moveTo>
                    <a:pt x="3" y="52"/>
                  </a:moveTo>
                  <a:cubicBezTo>
                    <a:pt x="0" y="49"/>
                    <a:pt x="0" y="44"/>
                    <a:pt x="3" y="41"/>
                  </a:cubicBezTo>
                  <a:cubicBezTo>
                    <a:pt x="3" y="41"/>
                    <a:pt x="3" y="41"/>
                    <a:pt x="3" y="41"/>
                  </a:cubicBezTo>
                  <a:cubicBezTo>
                    <a:pt x="7" y="37"/>
                    <a:pt x="9" y="32"/>
                    <a:pt x="9" y="27"/>
                  </a:cubicBezTo>
                  <a:cubicBezTo>
                    <a:pt x="9" y="27"/>
                    <a:pt x="9" y="27"/>
                    <a:pt x="9" y="27"/>
                  </a:cubicBezTo>
                  <a:cubicBezTo>
                    <a:pt x="9" y="22"/>
                    <a:pt x="7" y="17"/>
                    <a:pt x="3" y="14"/>
                  </a:cubicBezTo>
                  <a:cubicBezTo>
                    <a:pt x="3" y="14"/>
                    <a:pt x="3" y="14"/>
                    <a:pt x="3" y="14"/>
                  </a:cubicBezTo>
                  <a:cubicBezTo>
                    <a:pt x="3" y="14"/>
                    <a:pt x="3" y="14"/>
                    <a:pt x="3" y="14"/>
                  </a:cubicBezTo>
                  <a:cubicBezTo>
                    <a:pt x="0" y="11"/>
                    <a:pt x="0" y="6"/>
                    <a:pt x="3" y="3"/>
                  </a:cubicBezTo>
                  <a:cubicBezTo>
                    <a:pt x="3" y="3"/>
                    <a:pt x="3" y="3"/>
                    <a:pt x="3" y="3"/>
                  </a:cubicBezTo>
                  <a:cubicBezTo>
                    <a:pt x="6" y="0"/>
                    <a:pt x="11" y="0"/>
                    <a:pt x="13" y="3"/>
                  </a:cubicBezTo>
                  <a:cubicBezTo>
                    <a:pt x="13" y="3"/>
                    <a:pt x="13" y="3"/>
                    <a:pt x="13" y="3"/>
                  </a:cubicBezTo>
                  <a:cubicBezTo>
                    <a:pt x="20" y="10"/>
                    <a:pt x="24" y="19"/>
                    <a:pt x="24" y="27"/>
                  </a:cubicBezTo>
                  <a:cubicBezTo>
                    <a:pt x="24" y="27"/>
                    <a:pt x="24" y="27"/>
                    <a:pt x="24" y="27"/>
                  </a:cubicBezTo>
                  <a:cubicBezTo>
                    <a:pt x="24" y="36"/>
                    <a:pt x="20" y="45"/>
                    <a:pt x="13" y="52"/>
                  </a:cubicBezTo>
                  <a:cubicBezTo>
                    <a:pt x="13" y="52"/>
                    <a:pt x="13" y="52"/>
                    <a:pt x="13" y="52"/>
                  </a:cubicBezTo>
                  <a:cubicBezTo>
                    <a:pt x="12" y="53"/>
                    <a:pt x="10" y="54"/>
                    <a:pt x="8" y="54"/>
                  </a:cubicBezTo>
                  <a:cubicBezTo>
                    <a:pt x="8" y="54"/>
                    <a:pt x="8" y="54"/>
                    <a:pt x="8" y="54"/>
                  </a:cubicBezTo>
                  <a:cubicBezTo>
                    <a:pt x="6" y="54"/>
                    <a:pt x="4" y="53"/>
                    <a:pt x="3"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2" name="Freeform 21"/>
            <p:cNvSpPr/>
            <p:nvPr/>
          </p:nvSpPr>
          <p:spPr bwMode="auto">
            <a:xfrm>
              <a:off x="4655" y="700"/>
              <a:ext cx="42" cy="119"/>
            </a:xfrm>
            <a:custGeom>
              <a:avLst/>
              <a:gdLst>
                <a:gd name="T0" fmla="*/ 16 w 30"/>
                <a:gd name="T1" fmla="*/ 82 h 84"/>
                <a:gd name="T2" fmla="*/ 0 w 30"/>
                <a:gd name="T3" fmla="*/ 42 h 84"/>
                <a:gd name="T4" fmla="*/ 0 w 30"/>
                <a:gd name="T5" fmla="*/ 42 h 84"/>
                <a:gd name="T6" fmla="*/ 16 w 30"/>
                <a:gd name="T7" fmla="*/ 3 h 84"/>
                <a:gd name="T8" fmla="*/ 16 w 30"/>
                <a:gd name="T9" fmla="*/ 3 h 84"/>
                <a:gd name="T10" fmla="*/ 27 w 30"/>
                <a:gd name="T11" fmla="*/ 3 h 84"/>
                <a:gd name="T12" fmla="*/ 27 w 30"/>
                <a:gd name="T13" fmla="*/ 3 h 84"/>
                <a:gd name="T14" fmla="*/ 27 w 30"/>
                <a:gd name="T15" fmla="*/ 14 h 84"/>
                <a:gd name="T16" fmla="*/ 27 w 30"/>
                <a:gd name="T17" fmla="*/ 14 h 84"/>
                <a:gd name="T18" fmla="*/ 15 w 30"/>
                <a:gd name="T19" fmla="*/ 42 h 84"/>
                <a:gd name="T20" fmla="*/ 15 w 30"/>
                <a:gd name="T21" fmla="*/ 42 h 84"/>
                <a:gd name="T22" fmla="*/ 27 w 30"/>
                <a:gd name="T23" fmla="*/ 71 h 84"/>
                <a:gd name="T24" fmla="*/ 27 w 30"/>
                <a:gd name="T25" fmla="*/ 71 h 84"/>
                <a:gd name="T26" fmla="*/ 27 w 30"/>
                <a:gd name="T27" fmla="*/ 71 h 84"/>
                <a:gd name="T28" fmla="*/ 27 w 30"/>
                <a:gd name="T29" fmla="*/ 82 h 84"/>
                <a:gd name="T30" fmla="*/ 27 w 30"/>
                <a:gd name="T31" fmla="*/ 82 h 84"/>
                <a:gd name="T32" fmla="*/ 22 w 30"/>
                <a:gd name="T33" fmla="*/ 84 h 84"/>
                <a:gd name="T34" fmla="*/ 22 w 30"/>
                <a:gd name="T35" fmla="*/ 84 h 84"/>
                <a:gd name="T36" fmla="*/ 16 w 30"/>
                <a:gd name="T37" fmla="*/ 8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84">
                  <a:moveTo>
                    <a:pt x="16" y="82"/>
                  </a:moveTo>
                  <a:cubicBezTo>
                    <a:pt x="6" y="71"/>
                    <a:pt x="0" y="57"/>
                    <a:pt x="0" y="42"/>
                  </a:cubicBezTo>
                  <a:cubicBezTo>
                    <a:pt x="0" y="42"/>
                    <a:pt x="0" y="42"/>
                    <a:pt x="0" y="42"/>
                  </a:cubicBezTo>
                  <a:cubicBezTo>
                    <a:pt x="0" y="28"/>
                    <a:pt x="6" y="14"/>
                    <a:pt x="16" y="3"/>
                  </a:cubicBezTo>
                  <a:cubicBezTo>
                    <a:pt x="16" y="3"/>
                    <a:pt x="16" y="3"/>
                    <a:pt x="16" y="3"/>
                  </a:cubicBezTo>
                  <a:cubicBezTo>
                    <a:pt x="19" y="0"/>
                    <a:pt x="24" y="0"/>
                    <a:pt x="27" y="3"/>
                  </a:cubicBezTo>
                  <a:cubicBezTo>
                    <a:pt x="27" y="3"/>
                    <a:pt x="27" y="3"/>
                    <a:pt x="27" y="3"/>
                  </a:cubicBezTo>
                  <a:cubicBezTo>
                    <a:pt x="30" y="6"/>
                    <a:pt x="30" y="11"/>
                    <a:pt x="27" y="14"/>
                  </a:cubicBezTo>
                  <a:cubicBezTo>
                    <a:pt x="27" y="14"/>
                    <a:pt x="27" y="14"/>
                    <a:pt x="27" y="14"/>
                  </a:cubicBezTo>
                  <a:cubicBezTo>
                    <a:pt x="19" y="22"/>
                    <a:pt x="15" y="32"/>
                    <a:pt x="15" y="42"/>
                  </a:cubicBezTo>
                  <a:cubicBezTo>
                    <a:pt x="15" y="42"/>
                    <a:pt x="15" y="42"/>
                    <a:pt x="15" y="42"/>
                  </a:cubicBezTo>
                  <a:cubicBezTo>
                    <a:pt x="15" y="53"/>
                    <a:pt x="19" y="63"/>
                    <a:pt x="27" y="71"/>
                  </a:cubicBezTo>
                  <a:cubicBezTo>
                    <a:pt x="27" y="71"/>
                    <a:pt x="27" y="71"/>
                    <a:pt x="27" y="71"/>
                  </a:cubicBezTo>
                  <a:cubicBezTo>
                    <a:pt x="27" y="71"/>
                    <a:pt x="27" y="71"/>
                    <a:pt x="27" y="71"/>
                  </a:cubicBezTo>
                  <a:cubicBezTo>
                    <a:pt x="30" y="74"/>
                    <a:pt x="30" y="79"/>
                    <a:pt x="27" y="82"/>
                  </a:cubicBezTo>
                  <a:cubicBezTo>
                    <a:pt x="27" y="82"/>
                    <a:pt x="27" y="82"/>
                    <a:pt x="27" y="82"/>
                  </a:cubicBezTo>
                  <a:cubicBezTo>
                    <a:pt x="26" y="83"/>
                    <a:pt x="24" y="84"/>
                    <a:pt x="22" y="84"/>
                  </a:cubicBezTo>
                  <a:cubicBezTo>
                    <a:pt x="22" y="84"/>
                    <a:pt x="22" y="84"/>
                    <a:pt x="22" y="84"/>
                  </a:cubicBezTo>
                  <a:cubicBezTo>
                    <a:pt x="20" y="84"/>
                    <a:pt x="18" y="83"/>
                    <a:pt x="1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3" name="Freeform 22"/>
            <p:cNvSpPr/>
            <p:nvPr/>
          </p:nvSpPr>
          <p:spPr bwMode="auto">
            <a:xfrm>
              <a:off x="4871" y="700"/>
              <a:ext cx="42" cy="119"/>
            </a:xfrm>
            <a:custGeom>
              <a:avLst/>
              <a:gdLst>
                <a:gd name="T0" fmla="*/ 3 w 30"/>
                <a:gd name="T1" fmla="*/ 82 h 84"/>
                <a:gd name="T2" fmla="*/ 3 w 30"/>
                <a:gd name="T3" fmla="*/ 71 h 84"/>
                <a:gd name="T4" fmla="*/ 3 w 30"/>
                <a:gd name="T5" fmla="*/ 71 h 84"/>
                <a:gd name="T6" fmla="*/ 15 w 30"/>
                <a:gd name="T7" fmla="*/ 42 h 84"/>
                <a:gd name="T8" fmla="*/ 15 w 30"/>
                <a:gd name="T9" fmla="*/ 42 h 84"/>
                <a:gd name="T10" fmla="*/ 3 w 30"/>
                <a:gd name="T11" fmla="*/ 14 h 84"/>
                <a:gd name="T12" fmla="*/ 3 w 30"/>
                <a:gd name="T13" fmla="*/ 14 h 84"/>
                <a:gd name="T14" fmla="*/ 3 w 30"/>
                <a:gd name="T15" fmla="*/ 14 h 84"/>
                <a:gd name="T16" fmla="*/ 3 w 30"/>
                <a:gd name="T17" fmla="*/ 3 h 84"/>
                <a:gd name="T18" fmla="*/ 3 w 30"/>
                <a:gd name="T19" fmla="*/ 3 h 84"/>
                <a:gd name="T20" fmla="*/ 14 w 30"/>
                <a:gd name="T21" fmla="*/ 3 h 84"/>
                <a:gd name="T22" fmla="*/ 14 w 30"/>
                <a:gd name="T23" fmla="*/ 3 h 84"/>
                <a:gd name="T24" fmla="*/ 30 w 30"/>
                <a:gd name="T25" fmla="*/ 42 h 84"/>
                <a:gd name="T26" fmla="*/ 30 w 30"/>
                <a:gd name="T27" fmla="*/ 42 h 84"/>
                <a:gd name="T28" fmla="*/ 14 w 30"/>
                <a:gd name="T29" fmla="*/ 82 h 84"/>
                <a:gd name="T30" fmla="*/ 14 w 30"/>
                <a:gd name="T31" fmla="*/ 82 h 84"/>
                <a:gd name="T32" fmla="*/ 8 w 30"/>
                <a:gd name="T33" fmla="*/ 84 h 84"/>
                <a:gd name="T34" fmla="*/ 8 w 30"/>
                <a:gd name="T35" fmla="*/ 84 h 84"/>
                <a:gd name="T36" fmla="*/ 3 w 30"/>
                <a:gd name="T37" fmla="*/ 8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84">
                  <a:moveTo>
                    <a:pt x="3" y="82"/>
                  </a:moveTo>
                  <a:cubicBezTo>
                    <a:pt x="0" y="79"/>
                    <a:pt x="0" y="74"/>
                    <a:pt x="3" y="71"/>
                  </a:cubicBezTo>
                  <a:cubicBezTo>
                    <a:pt x="3" y="71"/>
                    <a:pt x="3" y="71"/>
                    <a:pt x="3" y="71"/>
                  </a:cubicBezTo>
                  <a:cubicBezTo>
                    <a:pt x="11" y="63"/>
                    <a:pt x="15" y="53"/>
                    <a:pt x="15" y="42"/>
                  </a:cubicBezTo>
                  <a:cubicBezTo>
                    <a:pt x="15" y="42"/>
                    <a:pt x="15" y="42"/>
                    <a:pt x="15" y="42"/>
                  </a:cubicBezTo>
                  <a:cubicBezTo>
                    <a:pt x="15" y="32"/>
                    <a:pt x="11" y="22"/>
                    <a:pt x="3" y="14"/>
                  </a:cubicBezTo>
                  <a:cubicBezTo>
                    <a:pt x="3" y="14"/>
                    <a:pt x="3" y="14"/>
                    <a:pt x="3" y="14"/>
                  </a:cubicBezTo>
                  <a:cubicBezTo>
                    <a:pt x="3" y="14"/>
                    <a:pt x="3" y="14"/>
                    <a:pt x="3" y="14"/>
                  </a:cubicBezTo>
                  <a:cubicBezTo>
                    <a:pt x="0" y="11"/>
                    <a:pt x="0" y="6"/>
                    <a:pt x="3" y="3"/>
                  </a:cubicBezTo>
                  <a:cubicBezTo>
                    <a:pt x="3" y="3"/>
                    <a:pt x="3" y="3"/>
                    <a:pt x="3" y="3"/>
                  </a:cubicBezTo>
                  <a:cubicBezTo>
                    <a:pt x="6" y="0"/>
                    <a:pt x="11" y="0"/>
                    <a:pt x="14" y="3"/>
                  </a:cubicBezTo>
                  <a:cubicBezTo>
                    <a:pt x="14" y="3"/>
                    <a:pt x="14" y="3"/>
                    <a:pt x="14" y="3"/>
                  </a:cubicBezTo>
                  <a:cubicBezTo>
                    <a:pt x="24" y="14"/>
                    <a:pt x="30" y="28"/>
                    <a:pt x="30" y="42"/>
                  </a:cubicBezTo>
                  <a:cubicBezTo>
                    <a:pt x="30" y="42"/>
                    <a:pt x="30" y="42"/>
                    <a:pt x="30" y="42"/>
                  </a:cubicBezTo>
                  <a:cubicBezTo>
                    <a:pt x="30" y="57"/>
                    <a:pt x="24" y="71"/>
                    <a:pt x="14" y="82"/>
                  </a:cubicBezTo>
                  <a:cubicBezTo>
                    <a:pt x="14" y="82"/>
                    <a:pt x="14" y="82"/>
                    <a:pt x="14" y="82"/>
                  </a:cubicBezTo>
                  <a:cubicBezTo>
                    <a:pt x="12" y="83"/>
                    <a:pt x="10" y="84"/>
                    <a:pt x="8" y="84"/>
                  </a:cubicBezTo>
                  <a:cubicBezTo>
                    <a:pt x="8" y="84"/>
                    <a:pt x="8" y="84"/>
                    <a:pt x="8" y="84"/>
                  </a:cubicBezTo>
                  <a:cubicBezTo>
                    <a:pt x="6" y="84"/>
                    <a:pt x="4" y="83"/>
                    <a:pt x="3"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4" name="Freeform 23"/>
            <p:cNvSpPr>
              <a:spLocks noEditPoints="1"/>
            </p:cNvSpPr>
            <p:nvPr/>
          </p:nvSpPr>
          <p:spPr bwMode="auto">
            <a:xfrm>
              <a:off x="5053" y="677"/>
              <a:ext cx="259" cy="252"/>
            </a:xfrm>
            <a:custGeom>
              <a:avLst/>
              <a:gdLst>
                <a:gd name="T0" fmla="*/ 91 w 182"/>
                <a:gd name="T1" fmla="*/ 75 h 177"/>
                <a:gd name="T2" fmla="*/ 35 w 182"/>
                <a:gd name="T3" fmla="*/ 177 h 177"/>
                <a:gd name="T4" fmla="*/ 57 w 182"/>
                <a:gd name="T5" fmla="*/ 169 h 177"/>
                <a:gd name="T6" fmla="*/ 125 w 182"/>
                <a:gd name="T7" fmla="*/ 169 h 177"/>
                <a:gd name="T8" fmla="*/ 147 w 182"/>
                <a:gd name="T9" fmla="*/ 177 h 177"/>
                <a:gd name="T10" fmla="*/ 91 w 182"/>
                <a:gd name="T11" fmla="*/ 75 h 177"/>
                <a:gd name="T12" fmla="*/ 97 w 182"/>
                <a:gd name="T13" fmla="*/ 97 h 177"/>
                <a:gd name="T14" fmla="*/ 91 w 182"/>
                <a:gd name="T15" fmla="*/ 81 h 177"/>
                <a:gd name="T16" fmla="*/ 101 w 182"/>
                <a:gd name="T17" fmla="*/ 107 h 177"/>
                <a:gd name="T18" fmla="*/ 91 w 182"/>
                <a:gd name="T19" fmla="*/ 120 h 177"/>
                <a:gd name="T20" fmla="*/ 81 w 182"/>
                <a:gd name="T21" fmla="*/ 107 h 177"/>
                <a:gd name="T22" fmla="*/ 81 w 182"/>
                <a:gd name="T23" fmla="*/ 126 h 177"/>
                <a:gd name="T24" fmla="*/ 75 w 182"/>
                <a:gd name="T25" fmla="*/ 122 h 177"/>
                <a:gd name="T26" fmla="*/ 93 w 182"/>
                <a:gd name="T27" fmla="*/ 145 h 177"/>
                <a:gd name="T28" fmla="*/ 62 w 182"/>
                <a:gd name="T29" fmla="*/ 156 h 177"/>
                <a:gd name="T30" fmla="*/ 91 w 182"/>
                <a:gd name="T31" fmla="*/ 132 h 177"/>
                <a:gd name="T32" fmla="*/ 120 w 182"/>
                <a:gd name="T33" fmla="*/ 156 h 177"/>
                <a:gd name="T34" fmla="*/ 101 w 182"/>
                <a:gd name="T35" fmla="*/ 126 h 177"/>
                <a:gd name="T36" fmla="*/ 110 w 182"/>
                <a:gd name="T37" fmla="*/ 132 h 177"/>
                <a:gd name="T38" fmla="*/ 51 w 182"/>
                <a:gd name="T39" fmla="*/ 66 h 177"/>
                <a:gd name="T40" fmla="*/ 51 w 182"/>
                <a:gd name="T41" fmla="*/ 56 h 177"/>
                <a:gd name="T42" fmla="*/ 51 w 182"/>
                <a:gd name="T43" fmla="*/ 28 h 177"/>
                <a:gd name="T44" fmla="*/ 41 w 182"/>
                <a:gd name="T45" fmla="*/ 18 h 177"/>
                <a:gd name="T46" fmla="*/ 41 w 182"/>
                <a:gd name="T47" fmla="*/ 66 h 177"/>
                <a:gd name="T48" fmla="*/ 131 w 182"/>
                <a:gd name="T49" fmla="*/ 18 h 177"/>
                <a:gd name="T50" fmla="*/ 137 w 182"/>
                <a:gd name="T51" fmla="*/ 42 h 177"/>
                <a:gd name="T52" fmla="*/ 131 w 182"/>
                <a:gd name="T53" fmla="*/ 66 h 177"/>
                <a:gd name="T54" fmla="*/ 141 w 182"/>
                <a:gd name="T55" fmla="*/ 66 h 177"/>
                <a:gd name="T56" fmla="*/ 141 w 182"/>
                <a:gd name="T57" fmla="*/ 18 h 177"/>
                <a:gd name="T58" fmla="*/ 27 w 182"/>
                <a:gd name="T59" fmla="*/ 71 h 177"/>
                <a:gd name="T60" fmla="*/ 27 w 182"/>
                <a:gd name="T61" fmla="*/ 13 h 177"/>
                <a:gd name="T62" fmla="*/ 16 w 182"/>
                <a:gd name="T63" fmla="*/ 3 h 177"/>
                <a:gd name="T64" fmla="*/ 16 w 182"/>
                <a:gd name="T65" fmla="*/ 81 h 177"/>
                <a:gd name="T66" fmla="*/ 27 w 182"/>
                <a:gd name="T67" fmla="*/ 81 h 177"/>
                <a:gd name="T68" fmla="*/ 166 w 182"/>
                <a:gd name="T69" fmla="*/ 3 h 177"/>
                <a:gd name="T70" fmla="*/ 155 w 182"/>
                <a:gd name="T71" fmla="*/ 13 h 177"/>
                <a:gd name="T72" fmla="*/ 155 w 182"/>
                <a:gd name="T73" fmla="*/ 71 h 177"/>
                <a:gd name="T74" fmla="*/ 160 w 182"/>
                <a:gd name="T75" fmla="*/ 84 h 177"/>
                <a:gd name="T76" fmla="*/ 182 w 182"/>
                <a:gd name="T77" fmla="*/ 42 h 177"/>
                <a:gd name="T78" fmla="*/ 91 w 182"/>
                <a:gd name="T79" fmla="*/ 64 h 177"/>
                <a:gd name="T80" fmla="*/ 91 w 182"/>
                <a:gd name="T81" fmla="*/ 20 h 177"/>
                <a:gd name="T82" fmla="*/ 91 w 182"/>
                <a:gd name="T83" fmla="*/ 6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2" h="177">
                  <a:moveTo>
                    <a:pt x="91" y="75"/>
                  </a:moveTo>
                  <a:cubicBezTo>
                    <a:pt x="91" y="75"/>
                    <a:pt x="91" y="75"/>
                    <a:pt x="91" y="75"/>
                  </a:cubicBezTo>
                  <a:cubicBezTo>
                    <a:pt x="86" y="75"/>
                    <a:pt x="80" y="74"/>
                    <a:pt x="75" y="72"/>
                  </a:cubicBezTo>
                  <a:cubicBezTo>
                    <a:pt x="35" y="177"/>
                    <a:pt x="35" y="177"/>
                    <a:pt x="35" y="177"/>
                  </a:cubicBezTo>
                  <a:cubicBezTo>
                    <a:pt x="54" y="177"/>
                    <a:pt x="54" y="177"/>
                    <a:pt x="54" y="177"/>
                  </a:cubicBezTo>
                  <a:cubicBezTo>
                    <a:pt x="57" y="169"/>
                    <a:pt x="57" y="169"/>
                    <a:pt x="57" y="169"/>
                  </a:cubicBezTo>
                  <a:cubicBezTo>
                    <a:pt x="91" y="155"/>
                    <a:pt x="91" y="155"/>
                    <a:pt x="91" y="155"/>
                  </a:cubicBezTo>
                  <a:cubicBezTo>
                    <a:pt x="125" y="169"/>
                    <a:pt x="125" y="169"/>
                    <a:pt x="125" y="169"/>
                  </a:cubicBezTo>
                  <a:cubicBezTo>
                    <a:pt x="128" y="177"/>
                    <a:pt x="128" y="177"/>
                    <a:pt x="128" y="177"/>
                  </a:cubicBezTo>
                  <a:cubicBezTo>
                    <a:pt x="147" y="177"/>
                    <a:pt x="147" y="177"/>
                    <a:pt x="147" y="177"/>
                  </a:cubicBezTo>
                  <a:cubicBezTo>
                    <a:pt x="106" y="72"/>
                    <a:pt x="106" y="72"/>
                    <a:pt x="106" y="72"/>
                  </a:cubicBezTo>
                  <a:cubicBezTo>
                    <a:pt x="102" y="74"/>
                    <a:pt x="96" y="75"/>
                    <a:pt x="91" y="75"/>
                  </a:cubicBezTo>
                  <a:close/>
                  <a:moveTo>
                    <a:pt x="91" y="81"/>
                  </a:moveTo>
                  <a:cubicBezTo>
                    <a:pt x="97" y="97"/>
                    <a:pt x="97" y="97"/>
                    <a:pt x="97" y="97"/>
                  </a:cubicBezTo>
                  <a:cubicBezTo>
                    <a:pt x="85" y="97"/>
                    <a:pt x="85" y="97"/>
                    <a:pt x="85" y="97"/>
                  </a:cubicBezTo>
                  <a:lnTo>
                    <a:pt x="91" y="81"/>
                  </a:lnTo>
                  <a:close/>
                  <a:moveTo>
                    <a:pt x="81" y="107"/>
                  </a:moveTo>
                  <a:cubicBezTo>
                    <a:pt x="101" y="107"/>
                    <a:pt x="101" y="107"/>
                    <a:pt x="101" y="107"/>
                  </a:cubicBezTo>
                  <a:cubicBezTo>
                    <a:pt x="103" y="113"/>
                    <a:pt x="103" y="113"/>
                    <a:pt x="103" y="113"/>
                  </a:cubicBezTo>
                  <a:cubicBezTo>
                    <a:pt x="91" y="120"/>
                    <a:pt x="91" y="120"/>
                    <a:pt x="91" y="120"/>
                  </a:cubicBezTo>
                  <a:cubicBezTo>
                    <a:pt x="79" y="113"/>
                    <a:pt x="79" y="113"/>
                    <a:pt x="79" y="113"/>
                  </a:cubicBezTo>
                  <a:lnTo>
                    <a:pt x="81" y="107"/>
                  </a:lnTo>
                  <a:close/>
                  <a:moveTo>
                    <a:pt x="75" y="122"/>
                  </a:moveTo>
                  <a:cubicBezTo>
                    <a:pt x="81" y="126"/>
                    <a:pt x="81" y="126"/>
                    <a:pt x="81" y="126"/>
                  </a:cubicBezTo>
                  <a:cubicBezTo>
                    <a:pt x="72" y="132"/>
                    <a:pt x="72" y="132"/>
                    <a:pt x="72" y="132"/>
                  </a:cubicBezTo>
                  <a:lnTo>
                    <a:pt x="75" y="122"/>
                  </a:lnTo>
                  <a:close/>
                  <a:moveTo>
                    <a:pt x="120" y="156"/>
                  </a:moveTo>
                  <a:cubicBezTo>
                    <a:pt x="93" y="145"/>
                    <a:pt x="93" y="145"/>
                    <a:pt x="93" y="145"/>
                  </a:cubicBezTo>
                  <a:cubicBezTo>
                    <a:pt x="89" y="145"/>
                    <a:pt x="89" y="145"/>
                    <a:pt x="89" y="145"/>
                  </a:cubicBezTo>
                  <a:cubicBezTo>
                    <a:pt x="62" y="156"/>
                    <a:pt x="62" y="156"/>
                    <a:pt x="62" y="156"/>
                  </a:cubicBezTo>
                  <a:cubicBezTo>
                    <a:pt x="66" y="146"/>
                    <a:pt x="66" y="146"/>
                    <a:pt x="66" y="146"/>
                  </a:cubicBezTo>
                  <a:cubicBezTo>
                    <a:pt x="91" y="132"/>
                    <a:pt x="91" y="132"/>
                    <a:pt x="91" y="132"/>
                  </a:cubicBezTo>
                  <a:cubicBezTo>
                    <a:pt x="116" y="147"/>
                    <a:pt x="116" y="147"/>
                    <a:pt x="116" y="147"/>
                  </a:cubicBezTo>
                  <a:lnTo>
                    <a:pt x="120" y="156"/>
                  </a:lnTo>
                  <a:close/>
                  <a:moveTo>
                    <a:pt x="110" y="132"/>
                  </a:moveTo>
                  <a:cubicBezTo>
                    <a:pt x="101" y="126"/>
                    <a:pt x="101" y="126"/>
                    <a:pt x="101" y="126"/>
                  </a:cubicBezTo>
                  <a:cubicBezTo>
                    <a:pt x="107" y="123"/>
                    <a:pt x="107" y="123"/>
                    <a:pt x="107" y="123"/>
                  </a:cubicBezTo>
                  <a:lnTo>
                    <a:pt x="110" y="132"/>
                  </a:lnTo>
                  <a:close/>
                  <a:moveTo>
                    <a:pt x="46" y="69"/>
                  </a:moveTo>
                  <a:cubicBezTo>
                    <a:pt x="48" y="69"/>
                    <a:pt x="50" y="68"/>
                    <a:pt x="51" y="66"/>
                  </a:cubicBezTo>
                  <a:cubicBezTo>
                    <a:pt x="54" y="63"/>
                    <a:pt x="54" y="59"/>
                    <a:pt x="51" y="56"/>
                  </a:cubicBezTo>
                  <a:cubicBezTo>
                    <a:pt x="51" y="56"/>
                    <a:pt x="51" y="56"/>
                    <a:pt x="51" y="56"/>
                  </a:cubicBezTo>
                  <a:cubicBezTo>
                    <a:pt x="47" y="52"/>
                    <a:pt x="45" y="47"/>
                    <a:pt x="45" y="42"/>
                  </a:cubicBezTo>
                  <a:cubicBezTo>
                    <a:pt x="45" y="37"/>
                    <a:pt x="47" y="32"/>
                    <a:pt x="51" y="28"/>
                  </a:cubicBezTo>
                  <a:cubicBezTo>
                    <a:pt x="54" y="25"/>
                    <a:pt x="54" y="21"/>
                    <a:pt x="51" y="18"/>
                  </a:cubicBezTo>
                  <a:cubicBezTo>
                    <a:pt x="48" y="15"/>
                    <a:pt x="43" y="15"/>
                    <a:pt x="41" y="18"/>
                  </a:cubicBezTo>
                  <a:cubicBezTo>
                    <a:pt x="34" y="24"/>
                    <a:pt x="30" y="33"/>
                    <a:pt x="30" y="42"/>
                  </a:cubicBezTo>
                  <a:cubicBezTo>
                    <a:pt x="30" y="51"/>
                    <a:pt x="34" y="60"/>
                    <a:pt x="41" y="66"/>
                  </a:cubicBezTo>
                  <a:cubicBezTo>
                    <a:pt x="42" y="68"/>
                    <a:pt x="44" y="69"/>
                    <a:pt x="46" y="69"/>
                  </a:cubicBezTo>
                  <a:close/>
                  <a:moveTo>
                    <a:pt x="131" y="18"/>
                  </a:moveTo>
                  <a:cubicBezTo>
                    <a:pt x="128" y="21"/>
                    <a:pt x="128" y="25"/>
                    <a:pt x="131" y="28"/>
                  </a:cubicBezTo>
                  <a:cubicBezTo>
                    <a:pt x="135" y="32"/>
                    <a:pt x="137" y="37"/>
                    <a:pt x="137" y="42"/>
                  </a:cubicBezTo>
                  <a:cubicBezTo>
                    <a:pt x="137" y="47"/>
                    <a:pt x="135" y="52"/>
                    <a:pt x="131" y="56"/>
                  </a:cubicBezTo>
                  <a:cubicBezTo>
                    <a:pt x="128" y="59"/>
                    <a:pt x="128" y="63"/>
                    <a:pt x="131" y="66"/>
                  </a:cubicBezTo>
                  <a:cubicBezTo>
                    <a:pt x="132" y="68"/>
                    <a:pt x="134" y="69"/>
                    <a:pt x="136" y="69"/>
                  </a:cubicBezTo>
                  <a:cubicBezTo>
                    <a:pt x="138" y="69"/>
                    <a:pt x="140" y="68"/>
                    <a:pt x="141" y="66"/>
                  </a:cubicBezTo>
                  <a:cubicBezTo>
                    <a:pt x="148" y="60"/>
                    <a:pt x="152" y="51"/>
                    <a:pt x="152" y="42"/>
                  </a:cubicBezTo>
                  <a:cubicBezTo>
                    <a:pt x="152" y="33"/>
                    <a:pt x="148" y="24"/>
                    <a:pt x="141" y="18"/>
                  </a:cubicBezTo>
                  <a:cubicBezTo>
                    <a:pt x="139" y="15"/>
                    <a:pt x="134" y="15"/>
                    <a:pt x="131" y="18"/>
                  </a:cubicBezTo>
                  <a:close/>
                  <a:moveTo>
                    <a:pt x="27" y="71"/>
                  </a:moveTo>
                  <a:cubicBezTo>
                    <a:pt x="19" y="63"/>
                    <a:pt x="15" y="52"/>
                    <a:pt x="15" y="42"/>
                  </a:cubicBezTo>
                  <a:cubicBezTo>
                    <a:pt x="15" y="32"/>
                    <a:pt x="19" y="21"/>
                    <a:pt x="27" y="13"/>
                  </a:cubicBezTo>
                  <a:cubicBezTo>
                    <a:pt x="30" y="10"/>
                    <a:pt x="30" y="6"/>
                    <a:pt x="27" y="3"/>
                  </a:cubicBezTo>
                  <a:cubicBezTo>
                    <a:pt x="24" y="0"/>
                    <a:pt x="19" y="0"/>
                    <a:pt x="16" y="3"/>
                  </a:cubicBezTo>
                  <a:cubicBezTo>
                    <a:pt x="6" y="14"/>
                    <a:pt x="0" y="28"/>
                    <a:pt x="0" y="42"/>
                  </a:cubicBezTo>
                  <a:cubicBezTo>
                    <a:pt x="0" y="56"/>
                    <a:pt x="6" y="71"/>
                    <a:pt x="16" y="81"/>
                  </a:cubicBezTo>
                  <a:cubicBezTo>
                    <a:pt x="18" y="83"/>
                    <a:pt x="20" y="84"/>
                    <a:pt x="22" y="84"/>
                  </a:cubicBezTo>
                  <a:cubicBezTo>
                    <a:pt x="24" y="84"/>
                    <a:pt x="26" y="83"/>
                    <a:pt x="27" y="81"/>
                  </a:cubicBezTo>
                  <a:cubicBezTo>
                    <a:pt x="30" y="78"/>
                    <a:pt x="30" y="74"/>
                    <a:pt x="27" y="71"/>
                  </a:cubicBezTo>
                  <a:close/>
                  <a:moveTo>
                    <a:pt x="166" y="3"/>
                  </a:moveTo>
                  <a:cubicBezTo>
                    <a:pt x="163" y="0"/>
                    <a:pt x="158" y="0"/>
                    <a:pt x="155" y="3"/>
                  </a:cubicBezTo>
                  <a:cubicBezTo>
                    <a:pt x="152" y="6"/>
                    <a:pt x="152" y="10"/>
                    <a:pt x="155" y="13"/>
                  </a:cubicBezTo>
                  <a:cubicBezTo>
                    <a:pt x="163" y="21"/>
                    <a:pt x="167" y="32"/>
                    <a:pt x="167" y="42"/>
                  </a:cubicBezTo>
                  <a:cubicBezTo>
                    <a:pt x="167" y="52"/>
                    <a:pt x="163" y="63"/>
                    <a:pt x="155" y="71"/>
                  </a:cubicBezTo>
                  <a:cubicBezTo>
                    <a:pt x="152" y="74"/>
                    <a:pt x="152" y="78"/>
                    <a:pt x="155" y="81"/>
                  </a:cubicBezTo>
                  <a:cubicBezTo>
                    <a:pt x="156" y="83"/>
                    <a:pt x="158" y="84"/>
                    <a:pt x="160" y="84"/>
                  </a:cubicBezTo>
                  <a:cubicBezTo>
                    <a:pt x="162" y="84"/>
                    <a:pt x="164" y="83"/>
                    <a:pt x="166" y="81"/>
                  </a:cubicBezTo>
                  <a:cubicBezTo>
                    <a:pt x="176" y="71"/>
                    <a:pt x="182" y="56"/>
                    <a:pt x="182" y="42"/>
                  </a:cubicBezTo>
                  <a:cubicBezTo>
                    <a:pt x="182" y="28"/>
                    <a:pt x="176" y="14"/>
                    <a:pt x="166" y="3"/>
                  </a:cubicBezTo>
                  <a:close/>
                  <a:moveTo>
                    <a:pt x="91" y="64"/>
                  </a:moveTo>
                  <a:cubicBezTo>
                    <a:pt x="103" y="64"/>
                    <a:pt x="113" y="54"/>
                    <a:pt x="113" y="42"/>
                  </a:cubicBezTo>
                  <a:cubicBezTo>
                    <a:pt x="113" y="30"/>
                    <a:pt x="103" y="20"/>
                    <a:pt x="91" y="20"/>
                  </a:cubicBezTo>
                  <a:cubicBezTo>
                    <a:pt x="79" y="20"/>
                    <a:pt x="69" y="30"/>
                    <a:pt x="69" y="42"/>
                  </a:cubicBezTo>
                  <a:cubicBezTo>
                    <a:pt x="69" y="54"/>
                    <a:pt x="79" y="64"/>
                    <a:pt x="91"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5" name="Freeform 24"/>
            <p:cNvSpPr>
              <a:spLocks noEditPoints="1"/>
            </p:cNvSpPr>
            <p:nvPr/>
          </p:nvSpPr>
          <p:spPr bwMode="auto">
            <a:xfrm>
              <a:off x="622" y="1050"/>
              <a:ext cx="247" cy="248"/>
            </a:xfrm>
            <a:custGeom>
              <a:avLst/>
              <a:gdLst>
                <a:gd name="T0" fmla="*/ 3 w 247"/>
                <a:gd name="T1" fmla="*/ 14 h 248"/>
                <a:gd name="T2" fmla="*/ 233 w 247"/>
                <a:gd name="T3" fmla="*/ 245 h 248"/>
                <a:gd name="T4" fmla="*/ 245 w 247"/>
                <a:gd name="T5" fmla="*/ 234 h 248"/>
                <a:gd name="T6" fmla="*/ 14 w 247"/>
                <a:gd name="T7" fmla="*/ 3 h 248"/>
                <a:gd name="T8" fmla="*/ 3 w 247"/>
                <a:gd name="T9" fmla="*/ 14 h 248"/>
                <a:gd name="T10" fmla="*/ 247 w 247"/>
                <a:gd name="T11" fmla="*/ 34 h 248"/>
                <a:gd name="T12" fmla="*/ 213 w 247"/>
                <a:gd name="T13" fmla="*/ 0 h 248"/>
                <a:gd name="T14" fmla="*/ 185 w 247"/>
                <a:gd name="T15" fmla="*/ 29 h 248"/>
                <a:gd name="T16" fmla="*/ 219 w 247"/>
                <a:gd name="T17" fmla="*/ 63 h 248"/>
                <a:gd name="T18" fmla="*/ 247 w 247"/>
                <a:gd name="T19" fmla="*/ 34 h 248"/>
                <a:gd name="T20" fmla="*/ 156 w 247"/>
                <a:gd name="T21" fmla="*/ 124 h 248"/>
                <a:gd name="T22" fmla="*/ 203 w 247"/>
                <a:gd name="T23" fmla="*/ 77 h 248"/>
                <a:gd name="T24" fmla="*/ 189 w 247"/>
                <a:gd name="T25" fmla="*/ 63 h 248"/>
                <a:gd name="T26" fmla="*/ 142 w 247"/>
                <a:gd name="T27" fmla="*/ 110 h 248"/>
                <a:gd name="T28" fmla="*/ 156 w 247"/>
                <a:gd name="T29" fmla="*/ 124 h 248"/>
                <a:gd name="T30" fmla="*/ 80 w 247"/>
                <a:gd name="T31" fmla="*/ 171 h 248"/>
                <a:gd name="T32" fmla="*/ 71 w 247"/>
                <a:gd name="T33" fmla="*/ 162 h 248"/>
                <a:gd name="T34" fmla="*/ 99 w 247"/>
                <a:gd name="T35" fmla="*/ 133 h 248"/>
                <a:gd name="T36" fmla="*/ 91 w 247"/>
                <a:gd name="T37" fmla="*/ 124 h 248"/>
                <a:gd name="T38" fmla="*/ 27 w 247"/>
                <a:gd name="T39" fmla="*/ 187 h 248"/>
                <a:gd name="T40" fmla="*/ 27 w 247"/>
                <a:gd name="T41" fmla="*/ 187 h 248"/>
                <a:gd name="T42" fmla="*/ 0 w 247"/>
                <a:gd name="T43" fmla="*/ 248 h 248"/>
                <a:gd name="T44" fmla="*/ 61 w 247"/>
                <a:gd name="T45" fmla="*/ 221 h 248"/>
                <a:gd name="T46" fmla="*/ 61 w 247"/>
                <a:gd name="T47" fmla="*/ 221 h 248"/>
                <a:gd name="T48" fmla="*/ 61 w 247"/>
                <a:gd name="T49" fmla="*/ 219 h 248"/>
                <a:gd name="T50" fmla="*/ 124 w 247"/>
                <a:gd name="T51" fmla="*/ 157 h 248"/>
                <a:gd name="T52" fmla="*/ 109 w 247"/>
                <a:gd name="T53" fmla="*/ 142 h 248"/>
                <a:gd name="T54" fmla="*/ 80 w 247"/>
                <a:gd name="T55" fmla="*/ 171 h 248"/>
                <a:gd name="T56" fmla="*/ 57 w 247"/>
                <a:gd name="T57" fmla="*/ 205 h 248"/>
                <a:gd name="T58" fmla="*/ 31 w 247"/>
                <a:gd name="T59" fmla="*/ 217 h 248"/>
                <a:gd name="T60" fmla="*/ 43 w 247"/>
                <a:gd name="T61" fmla="*/ 189 h 248"/>
                <a:gd name="T62" fmla="*/ 57 w 247"/>
                <a:gd name="T63" fmla="*/ 177 h 248"/>
                <a:gd name="T64" fmla="*/ 58 w 247"/>
                <a:gd name="T65" fmla="*/ 189 h 248"/>
                <a:gd name="T66" fmla="*/ 71 w 247"/>
                <a:gd name="T67" fmla="*/ 191 h 248"/>
                <a:gd name="T68" fmla="*/ 57 w 247"/>
                <a:gd name="T69" fmla="*/ 205 h 248"/>
                <a:gd name="T70" fmla="*/ 179 w 247"/>
                <a:gd name="T71" fmla="*/ 53 h 248"/>
                <a:gd name="T72" fmla="*/ 171 w 247"/>
                <a:gd name="T73" fmla="*/ 44 h 248"/>
                <a:gd name="T74" fmla="*/ 124 w 247"/>
                <a:gd name="T75" fmla="*/ 91 h 248"/>
                <a:gd name="T76" fmla="*/ 132 w 247"/>
                <a:gd name="T77" fmla="*/ 100 h 248"/>
                <a:gd name="T78" fmla="*/ 179 w 247"/>
                <a:gd name="T79" fmla="*/ 53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47" h="248">
                  <a:moveTo>
                    <a:pt x="3" y="14"/>
                  </a:moveTo>
                  <a:lnTo>
                    <a:pt x="233" y="245"/>
                  </a:lnTo>
                  <a:lnTo>
                    <a:pt x="245" y="234"/>
                  </a:lnTo>
                  <a:lnTo>
                    <a:pt x="14" y="3"/>
                  </a:lnTo>
                  <a:lnTo>
                    <a:pt x="3" y="14"/>
                  </a:lnTo>
                  <a:close/>
                  <a:moveTo>
                    <a:pt x="247" y="34"/>
                  </a:moveTo>
                  <a:lnTo>
                    <a:pt x="213" y="0"/>
                  </a:lnTo>
                  <a:lnTo>
                    <a:pt x="185" y="29"/>
                  </a:lnTo>
                  <a:lnTo>
                    <a:pt x="219" y="63"/>
                  </a:lnTo>
                  <a:lnTo>
                    <a:pt x="247" y="34"/>
                  </a:lnTo>
                  <a:close/>
                  <a:moveTo>
                    <a:pt x="156" y="124"/>
                  </a:moveTo>
                  <a:lnTo>
                    <a:pt x="203" y="77"/>
                  </a:lnTo>
                  <a:lnTo>
                    <a:pt x="189" y="63"/>
                  </a:lnTo>
                  <a:lnTo>
                    <a:pt x="142" y="110"/>
                  </a:lnTo>
                  <a:lnTo>
                    <a:pt x="156" y="124"/>
                  </a:lnTo>
                  <a:close/>
                  <a:moveTo>
                    <a:pt x="80" y="171"/>
                  </a:moveTo>
                  <a:lnTo>
                    <a:pt x="71" y="162"/>
                  </a:lnTo>
                  <a:lnTo>
                    <a:pt x="99" y="133"/>
                  </a:lnTo>
                  <a:lnTo>
                    <a:pt x="91" y="124"/>
                  </a:lnTo>
                  <a:lnTo>
                    <a:pt x="27" y="187"/>
                  </a:lnTo>
                  <a:lnTo>
                    <a:pt x="27" y="187"/>
                  </a:lnTo>
                  <a:lnTo>
                    <a:pt x="0" y="248"/>
                  </a:lnTo>
                  <a:lnTo>
                    <a:pt x="61" y="221"/>
                  </a:lnTo>
                  <a:lnTo>
                    <a:pt x="61" y="221"/>
                  </a:lnTo>
                  <a:lnTo>
                    <a:pt x="61" y="219"/>
                  </a:lnTo>
                  <a:lnTo>
                    <a:pt x="124" y="157"/>
                  </a:lnTo>
                  <a:lnTo>
                    <a:pt x="109" y="142"/>
                  </a:lnTo>
                  <a:lnTo>
                    <a:pt x="80" y="171"/>
                  </a:lnTo>
                  <a:close/>
                  <a:moveTo>
                    <a:pt x="57" y="205"/>
                  </a:moveTo>
                  <a:lnTo>
                    <a:pt x="31" y="217"/>
                  </a:lnTo>
                  <a:lnTo>
                    <a:pt x="43" y="189"/>
                  </a:lnTo>
                  <a:lnTo>
                    <a:pt x="57" y="177"/>
                  </a:lnTo>
                  <a:lnTo>
                    <a:pt x="58" y="189"/>
                  </a:lnTo>
                  <a:lnTo>
                    <a:pt x="71" y="191"/>
                  </a:lnTo>
                  <a:lnTo>
                    <a:pt x="57" y="205"/>
                  </a:lnTo>
                  <a:close/>
                  <a:moveTo>
                    <a:pt x="179" y="53"/>
                  </a:moveTo>
                  <a:lnTo>
                    <a:pt x="171" y="44"/>
                  </a:lnTo>
                  <a:lnTo>
                    <a:pt x="124" y="91"/>
                  </a:lnTo>
                  <a:lnTo>
                    <a:pt x="132" y="100"/>
                  </a:lnTo>
                  <a:lnTo>
                    <a:pt x="179"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6" name="Freeform 25"/>
            <p:cNvSpPr>
              <a:spLocks noEditPoints="1"/>
            </p:cNvSpPr>
            <p:nvPr/>
          </p:nvSpPr>
          <p:spPr bwMode="auto">
            <a:xfrm>
              <a:off x="1049" y="1067"/>
              <a:ext cx="224" cy="214"/>
            </a:xfrm>
            <a:custGeom>
              <a:avLst/>
              <a:gdLst>
                <a:gd name="T0" fmla="*/ 21 w 158"/>
                <a:gd name="T1" fmla="*/ 49 h 150"/>
                <a:gd name="T2" fmla="*/ 30 w 158"/>
                <a:gd name="T3" fmla="*/ 40 h 150"/>
                <a:gd name="T4" fmla="*/ 100 w 158"/>
                <a:gd name="T5" fmla="*/ 40 h 150"/>
                <a:gd name="T6" fmla="*/ 100 w 158"/>
                <a:gd name="T7" fmla="*/ 59 h 150"/>
                <a:gd name="T8" fmla="*/ 136 w 158"/>
                <a:gd name="T9" fmla="*/ 29 h 150"/>
                <a:gd name="T10" fmla="*/ 100 w 158"/>
                <a:gd name="T11" fmla="*/ 0 h 150"/>
                <a:gd name="T12" fmla="*/ 100 w 158"/>
                <a:gd name="T13" fmla="*/ 19 h 150"/>
                <a:gd name="T14" fmla="*/ 22 w 158"/>
                <a:gd name="T15" fmla="*/ 19 h 150"/>
                <a:gd name="T16" fmla="*/ 0 w 158"/>
                <a:gd name="T17" fmla="*/ 41 h 150"/>
                <a:gd name="T18" fmla="*/ 0 w 158"/>
                <a:gd name="T19" fmla="*/ 67 h 150"/>
                <a:gd name="T20" fmla="*/ 21 w 158"/>
                <a:gd name="T21" fmla="*/ 67 h 150"/>
                <a:gd name="T22" fmla="*/ 21 w 158"/>
                <a:gd name="T23" fmla="*/ 49 h 150"/>
                <a:gd name="T24" fmla="*/ 123 w 158"/>
                <a:gd name="T25" fmla="*/ 77 h 150"/>
                <a:gd name="T26" fmla="*/ 119 w 158"/>
                <a:gd name="T27" fmla="*/ 81 h 150"/>
                <a:gd name="T28" fmla="*/ 126 w 158"/>
                <a:gd name="T29" fmla="*/ 80 h 150"/>
                <a:gd name="T30" fmla="*/ 144 w 158"/>
                <a:gd name="T31" fmla="*/ 84 h 150"/>
                <a:gd name="T32" fmla="*/ 144 w 158"/>
                <a:gd name="T33" fmla="*/ 59 h 150"/>
                <a:gd name="T34" fmla="*/ 123 w 158"/>
                <a:gd name="T35" fmla="*/ 59 h 150"/>
                <a:gd name="T36" fmla="*/ 123 w 158"/>
                <a:gd name="T37" fmla="*/ 77 h 150"/>
                <a:gd name="T38" fmla="*/ 106 w 158"/>
                <a:gd name="T39" fmla="*/ 86 h 150"/>
                <a:gd name="T40" fmla="*/ 44 w 158"/>
                <a:gd name="T41" fmla="*/ 86 h 150"/>
                <a:gd name="T42" fmla="*/ 44 w 158"/>
                <a:gd name="T43" fmla="*/ 67 h 150"/>
                <a:gd name="T44" fmla="*/ 8 w 158"/>
                <a:gd name="T45" fmla="*/ 97 h 150"/>
                <a:gd name="T46" fmla="*/ 44 w 158"/>
                <a:gd name="T47" fmla="*/ 126 h 150"/>
                <a:gd name="T48" fmla="*/ 44 w 158"/>
                <a:gd name="T49" fmla="*/ 107 h 150"/>
                <a:gd name="T50" fmla="*/ 90 w 158"/>
                <a:gd name="T51" fmla="*/ 107 h 150"/>
                <a:gd name="T52" fmla="*/ 106 w 158"/>
                <a:gd name="T53" fmla="*/ 86 h 150"/>
                <a:gd name="T54" fmla="*/ 126 w 158"/>
                <a:gd name="T55" fmla="*/ 87 h 150"/>
                <a:gd name="T56" fmla="*/ 95 w 158"/>
                <a:gd name="T57" fmla="*/ 119 h 150"/>
                <a:gd name="T58" fmla="*/ 126 w 158"/>
                <a:gd name="T59" fmla="*/ 150 h 150"/>
                <a:gd name="T60" fmla="*/ 158 w 158"/>
                <a:gd name="T61" fmla="*/ 119 h 150"/>
                <a:gd name="T62" fmla="*/ 126 w 158"/>
                <a:gd name="T63" fmla="*/ 87 h 150"/>
                <a:gd name="T64" fmla="*/ 131 w 158"/>
                <a:gd name="T65" fmla="*/ 140 h 150"/>
                <a:gd name="T66" fmla="*/ 123 w 158"/>
                <a:gd name="T67" fmla="*/ 140 h 150"/>
                <a:gd name="T68" fmla="*/ 123 w 158"/>
                <a:gd name="T69" fmla="*/ 111 h 150"/>
                <a:gd name="T70" fmla="*/ 113 w 158"/>
                <a:gd name="T71" fmla="*/ 111 h 150"/>
                <a:gd name="T72" fmla="*/ 113 w 158"/>
                <a:gd name="T73" fmla="*/ 106 h 150"/>
                <a:gd name="T74" fmla="*/ 119 w 158"/>
                <a:gd name="T75" fmla="*/ 105 h 150"/>
                <a:gd name="T76" fmla="*/ 123 w 158"/>
                <a:gd name="T77" fmla="*/ 103 h 150"/>
                <a:gd name="T78" fmla="*/ 124 w 158"/>
                <a:gd name="T79" fmla="*/ 100 h 150"/>
                <a:gd name="T80" fmla="*/ 125 w 158"/>
                <a:gd name="T81" fmla="*/ 98 h 150"/>
                <a:gd name="T82" fmla="*/ 131 w 158"/>
                <a:gd name="T83" fmla="*/ 98 h 150"/>
                <a:gd name="T84" fmla="*/ 131 w 158"/>
                <a:gd name="T85" fmla="*/ 14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8" h="150">
                  <a:moveTo>
                    <a:pt x="21" y="49"/>
                  </a:moveTo>
                  <a:cubicBezTo>
                    <a:pt x="30" y="40"/>
                    <a:pt x="30" y="40"/>
                    <a:pt x="30" y="40"/>
                  </a:cubicBezTo>
                  <a:cubicBezTo>
                    <a:pt x="100" y="40"/>
                    <a:pt x="100" y="40"/>
                    <a:pt x="100" y="40"/>
                  </a:cubicBezTo>
                  <a:cubicBezTo>
                    <a:pt x="100" y="59"/>
                    <a:pt x="100" y="59"/>
                    <a:pt x="100" y="59"/>
                  </a:cubicBezTo>
                  <a:cubicBezTo>
                    <a:pt x="136" y="29"/>
                    <a:pt x="136" y="29"/>
                    <a:pt x="136" y="29"/>
                  </a:cubicBezTo>
                  <a:cubicBezTo>
                    <a:pt x="100" y="0"/>
                    <a:pt x="100" y="0"/>
                    <a:pt x="100" y="0"/>
                  </a:cubicBezTo>
                  <a:cubicBezTo>
                    <a:pt x="100" y="19"/>
                    <a:pt x="100" y="19"/>
                    <a:pt x="100" y="19"/>
                  </a:cubicBezTo>
                  <a:cubicBezTo>
                    <a:pt x="22" y="19"/>
                    <a:pt x="22" y="19"/>
                    <a:pt x="22" y="19"/>
                  </a:cubicBezTo>
                  <a:cubicBezTo>
                    <a:pt x="0" y="41"/>
                    <a:pt x="0" y="41"/>
                    <a:pt x="0" y="41"/>
                  </a:cubicBezTo>
                  <a:cubicBezTo>
                    <a:pt x="0" y="67"/>
                    <a:pt x="0" y="67"/>
                    <a:pt x="0" y="67"/>
                  </a:cubicBezTo>
                  <a:cubicBezTo>
                    <a:pt x="21" y="67"/>
                    <a:pt x="21" y="67"/>
                    <a:pt x="21" y="67"/>
                  </a:cubicBezTo>
                  <a:lnTo>
                    <a:pt x="21" y="49"/>
                  </a:lnTo>
                  <a:close/>
                  <a:moveTo>
                    <a:pt x="123" y="77"/>
                  </a:moveTo>
                  <a:cubicBezTo>
                    <a:pt x="119" y="81"/>
                    <a:pt x="119" y="81"/>
                    <a:pt x="119" y="81"/>
                  </a:cubicBezTo>
                  <a:cubicBezTo>
                    <a:pt x="121" y="81"/>
                    <a:pt x="124" y="80"/>
                    <a:pt x="126" y="80"/>
                  </a:cubicBezTo>
                  <a:cubicBezTo>
                    <a:pt x="133" y="80"/>
                    <a:pt x="139" y="82"/>
                    <a:pt x="144" y="84"/>
                  </a:cubicBezTo>
                  <a:cubicBezTo>
                    <a:pt x="144" y="59"/>
                    <a:pt x="144" y="59"/>
                    <a:pt x="144" y="59"/>
                  </a:cubicBezTo>
                  <a:cubicBezTo>
                    <a:pt x="123" y="59"/>
                    <a:pt x="123" y="59"/>
                    <a:pt x="123" y="59"/>
                  </a:cubicBezTo>
                  <a:lnTo>
                    <a:pt x="123" y="77"/>
                  </a:lnTo>
                  <a:close/>
                  <a:moveTo>
                    <a:pt x="106" y="86"/>
                  </a:moveTo>
                  <a:cubicBezTo>
                    <a:pt x="44" y="86"/>
                    <a:pt x="44" y="86"/>
                    <a:pt x="44" y="86"/>
                  </a:cubicBezTo>
                  <a:cubicBezTo>
                    <a:pt x="44" y="67"/>
                    <a:pt x="44" y="67"/>
                    <a:pt x="44" y="67"/>
                  </a:cubicBezTo>
                  <a:cubicBezTo>
                    <a:pt x="8" y="97"/>
                    <a:pt x="8" y="97"/>
                    <a:pt x="8" y="97"/>
                  </a:cubicBezTo>
                  <a:cubicBezTo>
                    <a:pt x="44" y="126"/>
                    <a:pt x="44" y="126"/>
                    <a:pt x="44" y="126"/>
                  </a:cubicBezTo>
                  <a:cubicBezTo>
                    <a:pt x="44" y="107"/>
                    <a:pt x="44" y="107"/>
                    <a:pt x="44" y="107"/>
                  </a:cubicBezTo>
                  <a:cubicBezTo>
                    <a:pt x="90" y="107"/>
                    <a:pt x="90" y="107"/>
                    <a:pt x="90" y="107"/>
                  </a:cubicBezTo>
                  <a:cubicBezTo>
                    <a:pt x="93" y="98"/>
                    <a:pt x="98" y="91"/>
                    <a:pt x="106" y="86"/>
                  </a:cubicBezTo>
                  <a:close/>
                  <a:moveTo>
                    <a:pt x="126" y="87"/>
                  </a:moveTo>
                  <a:cubicBezTo>
                    <a:pt x="109" y="87"/>
                    <a:pt x="95" y="101"/>
                    <a:pt x="95" y="119"/>
                  </a:cubicBezTo>
                  <a:cubicBezTo>
                    <a:pt x="95" y="136"/>
                    <a:pt x="109" y="150"/>
                    <a:pt x="126" y="150"/>
                  </a:cubicBezTo>
                  <a:cubicBezTo>
                    <a:pt x="144" y="150"/>
                    <a:pt x="158" y="136"/>
                    <a:pt x="158" y="119"/>
                  </a:cubicBezTo>
                  <a:cubicBezTo>
                    <a:pt x="158" y="101"/>
                    <a:pt x="144" y="87"/>
                    <a:pt x="126" y="87"/>
                  </a:cubicBezTo>
                  <a:close/>
                  <a:moveTo>
                    <a:pt x="131" y="140"/>
                  </a:moveTo>
                  <a:cubicBezTo>
                    <a:pt x="123" y="140"/>
                    <a:pt x="123" y="140"/>
                    <a:pt x="123" y="140"/>
                  </a:cubicBezTo>
                  <a:cubicBezTo>
                    <a:pt x="123" y="111"/>
                    <a:pt x="123" y="111"/>
                    <a:pt x="123" y="111"/>
                  </a:cubicBezTo>
                  <a:cubicBezTo>
                    <a:pt x="113" y="111"/>
                    <a:pt x="113" y="111"/>
                    <a:pt x="113" y="111"/>
                  </a:cubicBezTo>
                  <a:cubicBezTo>
                    <a:pt x="113" y="106"/>
                    <a:pt x="113" y="106"/>
                    <a:pt x="113" y="106"/>
                  </a:cubicBezTo>
                  <a:cubicBezTo>
                    <a:pt x="116" y="105"/>
                    <a:pt x="118" y="105"/>
                    <a:pt x="119" y="105"/>
                  </a:cubicBezTo>
                  <a:cubicBezTo>
                    <a:pt x="120" y="105"/>
                    <a:pt x="122" y="104"/>
                    <a:pt x="123" y="103"/>
                  </a:cubicBezTo>
                  <a:cubicBezTo>
                    <a:pt x="123" y="102"/>
                    <a:pt x="124" y="101"/>
                    <a:pt x="124" y="100"/>
                  </a:cubicBezTo>
                  <a:cubicBezTo>
                    <a:pt x="125" y="99"/>
                    <a:pt x="125" y="99"/>
                    <a:pt x="125" y="98"/>
                  </a:cubicBezTo>
                  <a:cubicBezTo>
                    <a:pt x="131" y="98"/>
                    <a:pt x="131" y="98"/>
                    <a:pt x="131" y="98"/>
                  </a:cubicBezTo>
                  <a:lnTo>
                    <a:pt x="131" y="1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7" name="Freeform 26"/>
            <p:cNvSpPr/>
            <p:nvPr/>
          </p:nvSpPr>
          <p:spPr bwMode="auto">
            <a:xfrm>
              <a:off x="1484" y="1069"/>
              <a:ext cx="249" cy="210"/>
            </a:xfrm>
            <a:custGeom>
              <a:avLst/>
              <a:gdLst>
                <a:gd name="T0" fmla="*/ 59 w 175"/>
                <a:gd name="T1" fmla="*/ 29 h 148"/>
                <a:gd name="T2" fmla="*/ 59 w 175"/>
                <a:gd name="T3" fmla="*/ 0 h 148"/>
                <a:gd name="T4" fmla="*/ 0 w 175"/>
                <a:gd name="T5" fmla="*/ 49 h 148"/>
                <a:gd name="T6" fmla="*/ 59 w 175"/>
                <a:gd name="T7" fmla="*/ 99 h 148"/>
                <a:gd name="T8" fmla="*/ 59 w 175"/>
                <a:gd name="T9" fmla="*/ 71 h 148"/>
                <a:gd name="T10" fmla="*/ 59 w 175"/>
                <a:gd name="T11" fmla="*/ 148 h 148"/>
                <a:gd name="T12" fmla="*/ 59 w 175"/>
                <a:gd name="T13" fmla="*/ 29 h 148"/>
              </a:gdLst>
              <a:ahLst/>
              <a:cxnLst>
                <a:cxn ang="0">
                  <a:pos x="T0" y="T1"/>
                </a:cxn>
                <a:cxn ang="0">
                  <a:pos x="T2" y="T3"/>
                </a:cxn>
                <a:cxn ang="0">
                  <a:pos x="T4" y="T5"/>
                </a:cxn>
                <a:cxn ang="0">
                  <a:pos x="T6" y="T7"/>
                </a:cxn>
                <a:cxn ang="0">
                  <a:pos x="T8" y="T9"/>
                </a:cxn>
                <a:cxn ang="0">
                  <a:pos x="T10" y="T11"/>
                </a:cxn>
                <a:cxn ang="0">
                  <a:pos x="T12" y="T13"/>
                </a:cxn>
              </a:cxnLst>
              <a:rect l="0" t="0" r="r" b="b"/>
              <a:pathLst>
                <a:path w="175" h="148">
                  <a:moveTo>
                    <a:pt x="59" y="29"/>
                  </a:moveTo>
                  <a:cubicBezTo>
                    <a:pt x="59" y="0"/>
                    <a:pt x="59" y="0"/>
                    <a:pt x="59" y="0"/>
                  </a:cubicBezTo>
                  <a:cubicBezTo>
                    <a:pt x="0" y="49"/>
                    <a:pt x="0" y="49"/>
                    <a:pt x="0" y="49"/>
                  </a:cubicBezTo>
                  <a:cubicBezTo>
                    <a:pt x="59" y="99"/>
                    <a:pt x="59" y="99"/>
                    <a:pt x="59" y="99"/>
                  </a:cubicBezTo>
                  <a:cubicBezTo>
                    <a:pt x="59" y="71"/>
                    <a:pt x="59" y="71"/>
                    <a:pt x="59" y="71"/>
                  </a:cubicBezTo>
                  <a:cubicBezTo>
                    <a:pt x="118" y="79"/>
                    <a:pt x="92" y="114"/>
                    <a:pt x="59" y="148"/>
                  </a:cubicBezTo>
                  <a:cubicBezTo>
                    <a:pt x="175" y="72"/>
                    <a:pt x="106" y="37"/>
                    <a:pt x="59"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8" name="Freeform 27"/>
            <p:cNvSpPr/>
            <p:nvPr/>
          </p:nvSpPr>
          <p:spPr bwMode="auto">
            <a:xfrm>
              <a:off x="1849" y="1090"/>
              <a:ext cx="250" cy="191"/>
            </a:xfrm>
            <a:custGeom>
              <a:avLst/>
              <a:gdLst>
                <a:gd name="T0" fmla="*/ 250 w 250"/>
                <a:gd name="T1" fmla="*/ 98 h 191"/>
                <a:gd name="T2" fmla="*/ 196 w 250"/>
                <a:gd name="T3" fmla="*/ 46 h 191"/>
                <a:gd name="T4" fmla="*/ 196 w 250"/>
                <a:gd name="T5" fmla="*/ 80 h 191"/>
                <a:gd name="T6" fmla="*/ 147 w 250"/>
                <a:gd name="T7" fmla="*/ 80 h 191"/>
                <a:gd name="T8" fmla="*/ 147 w 250"/>
                <a:gd name="T9" fmla="*/ 0 h 191"/>
                <a:gd name="T10" fmla="*/ 100 w 250"/>
                <a:gd name="T11" fmla="*/ 0 h 191"/>
                <a:gd name="T12" fmla="*/ 100 w 250"/>
                <a:gd name="T13" fmla="*/ 80 h 191"/>
                <a:gd name="T14" fmla="*/ 54 w 250"/>
                <a:gd name="T15" fmla="*/ 80 h 191"/>
                <a:gd name="T16" fmla="*/ 54 w 250"/>
                <a:gd name="T17" fmla="*/ 46 h 191"/>
                <a:gd name="T18" fmla="*/ 0 w 250"/>
                <a:gd name="T19" fmla="*/ 98 h 191"/>
                <a:gd name="T20" fmla="*/ 54 w 250"/>
                <a:gd name="T21" fmla="*/ 151 h 191"/>
                <a:gd name="T22" fmla="*/ 54 w 250"/>
                <a:gd name="T23" fmla="*/ 118 h 191"/>
                <a:gd name="T24" fmla="*/ 100 w 250"/>
                <a:gd name="T25" fmla="*/ 118 h 191"/>
                <a:gd name="T26" fmla="*/ 100 w 250"/>
                <a:gd name="T27" fmla="*/ 191 h 191"/>
                <a:gd name="T28" fmla="*/ 147 w 250"/>
                <a:gd name="T29" fmla="*/ 191 h 191"/>
                <a:gd name="T30" fmla="*/ 147 w 250"/>
                <a:gd name="T31" fmla="*/ 118 h 191"/>
                <a:gd name="T32" fmla="*/ 196 w 250"/>
                <a:gd name="T33" fmla="*/ 118 h 191"/>
                <a:gd name="T34" fmla="*/ 196 w 250"/>
                <a:gd name="T35" fmla="*/ 151 h 191"/>
                <a:gd name="T36" fmla="*/ 250 w 250"/>
                <a:gd name="T37" fmla="*/ 98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0" h="191">
                  <a:moveTo>
                    <a:pt x="250" y="98"/>
                  </a:moveTo>
                  <a:lnTo>
                    <a:pt x="196" y="46"/>
                  </a:lnTo>
                  <a:lnTo>
                    <a:pt x="196" y="80"/>
                  </a:lnTo>
                  <a:lnTo>
                    <a:pt x="147" y="80"/>
                  </a:lnTo>
                  <a:lnTo>
                    <a:pt x="147" y="0"/>
                  </a:lnTo>
                  <a:lnTo>
                    <a:pt x="100" y="0"/>
                  </a:lnTo>
                  <a:lnTo>
                    <a:pt x="100" y="80"/>
                  </a:lnTo>
                  <a:lnTo>
                    <a:pt x="54" y="80"/>
                  </a:lnTo>
                  <a:lnTo>
                    <a:pt x="54" y="46"/>
                  </a:lnTo>
                  <a:lnTo>
                    <a:pt x="0" y="98"/>
                  </a:lnTo>
                  <a:lnTo>
                    <a:pt x="54" y="151"/>
                  </a:lnTo>
                  <a:lnTo>
                    <a:pt x="54" y="118"/>
                  </a:lnTo>
                  <a:lnTo>
                    <a:pt x="100" y="118"/>
                  </a:lnTo>
                  <a:lnTo>
                    <a:pt x="100" y="191"/>
                  </a:lnTo>
                  <a:lnTo>
                    <a:pt x="147" y="191"/>
                  </a:lnTo>
                  <a:lnTo>
                    <a:pt x="147" y="118"/>
                  </a:lnTo>
                  <a:lnTo>
                    <a:pt x="196" y="118"/>
                  </a:lnTo>
                  <a:lnTo>
                    <a:pt x="196" y="151"/>
                  </a:lnTo>
                  <a:lnTo>
                    <a:pt x="250" y="9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9" name="Oval 28"/>
            <p:cNvSpPr>
              <a:spLocks noChangeArrowheads="1"/>
            </p:cNvSpPr>
            <p:nvPr/>
          </p:nvSpPr>
          <p:spPr bwMode="auto">
            <a:xfrm>
              <a:off x="2271" y="1225"/>
              <a:ext cx="62" cy="6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0" name="Freeform 29"/>
            <p:cNvSpPr/>
            <p:nvPr/>
          </p:nvSpPr>
          <p:spPr bwMode="auto">
            <a:xfrm>
              <a:off x="2271" y="1137"/>
              <a:ext cx="150" cy="149"/>
            </a:xfrm>
            <a:custGeom>
              <a:avLst/>
              <a:gdLst>
                <a:gd name="T0" fmla="*/ 105 w 105"/>
                <a:gd name="T1" fmla="*/ 105 h 105"/>
                <a:gd name="T2" fmla="*/ 74 w 105"/>
                <a:gd name="T3" fmla="*/ 105 h 105"/>
                <a:gd name="T4" fmla="*/ 0 w 105"/>
                <a:gd name="T5" fmla="*/ 31 h 105"/>
                <a:gd name="T6" fmla="*/ 0 w 105"/>
                <a:gd name="T7" fmla="*/ 31 h 105"/>
                <a:gd name="T8" fmla="*/ 0 w 105"/>
                <a:gd name="T9" fmla="*/ 0 h 105"/>
                <a:gd name="T10" fmla="*/ 105 w 105"/>
                <a:gd name="T11" fmla="*/ 105 h 105"/>
              </a:gdLst>
              <a:ahLst/>
              <a:cxnLst>
                <a:cxn ang="0">
                  <a:pos x="T0" y="T1"/>
                </a:cxn>
                <a:cxn ang="0">
                  <a:pos x="T2" y="T3"/>
                </a:cxn>
                <a:cxn ang="0">
                  <a:pos x="T4" y="T5"/>
                </a:cxn>
                <a:cxn ang="0">
                  <a:pos x="T6" y="T7"/>
                </a:cxn>
                <a:cxn ang="0">
                  <a:pos x="T8" y="T9"/>
                </a:cxn>
                <a:cxn ang="0">
                  <a:pos x="T10" y="T11"/>
                </a:cxn>
              </a:cxnLst>
              <a:rect l="0" t="0" r="r" b="b"/>
              <a:pathLst>
                <a:path w="105" h="105">
                  <a:moveTo>
                    <a:pt x="105" y="105"/>
                  </a:moveTo>
                  <a:cubicBezTo>
                    <a:pt x="74" y="105"/>
                    <a:pt x="74" y="105"/>
                    <a:pt x="74" y="105"/>
                  </a:cubicBezTo>
                  <a:cubicBezTo>
                    <a:pt x="74" y="64"/>
                    <a:pt x="41" y="31"/>
                    <a:pt x="0" y="31"/>
                  </a:cubicBezTo>
                  <a:cubicBezTo>
                    <a:pt x="0" y="31"/>
                    <a:pt x="0" y="31"/>
                    <a:pt x="0" y="31"/>
                  </a:cubicBezTo>
                  <a:cubicBezTo>
                    <a:pt x="0" y="0"/>
                    <a:pt x="0" y="0"/>
                    <a:pt x="0" y="0"/>
                  </a:cubicBezTo>
                  <a:cubicBezTo>
                    <a:pt x="58" y="0"/>
                    <a:pt x="105" y="47"/>
                    <a:pt x="105"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1" name="Freeform 30"/>
            <p:cNvSpPr/>
            <p:nvPr/>
          </p:nvSpPr>
          <p:spPr bwMode="auto">
            <a:xfrm>
              <a:off x="2271" y="1061"/>
              <a:ext cx="225" cy="225"/>
            </a:xfrm>
            <a:custGeom>
              <a:avLst/>
              <a:gdLst>
                <a:gd name="T0" fmla="*/ 126 w 158"/>
                <a:gd name="T1" fmla="*/ 158 h 158"/>
                <a:gd name="T2" fmla="*/ 0 w 158"/>
                <a:gd name="T3" fmla="*/ 32 h 158"/>
                <a:gd name="T4" fmla="*/ 0 w 158"/>
                <a:gd name="T5" fmla="*/ 0 h 158"/>
                <a:gd name="T6" fmla="*/ 158 w 158"/>
                <a:gd name="T7" fmla="*/ 158 h 158"/>
                <a:gd name="T8" fmla="*/ 126 w 158"/>
                <a:gd name="T9" fmla="*/ 158 h 158"/>
              </a:gdLst>
              <a:ahLst/>
              <a:cxnLst>
                <a:cxn ang="0">
                  <a:pos x="T0" y="T1"/>
                </a:cxn>
                <a:cxn ang="0">
                  <a:pos x="T2" y="T3"/>
                </a:cxn>
                <a:cxn ang="0">
                  <a:pos x="T4" y="T5"/>
                </a:cxn>
                <a:cxn ang="0">
                  <a:pos x="T6" y="T7"/>
                </a:cxn>
                <a:cxn ang="0">
                  <a:pos x="T8" y="T9"/>
                </a:cxn>
              </a:cxnLst>
              <a:rect l="0" t="0" r="r" b="b"/>
              <a:pathLst>
                <a:path w="158" h="158">
                  <a:moveTo>
                    <a:pt x="126" y="158"/>
                  </a:moveTo>
                  <a:cubicBezTo>
                    <a:pt x="126" y="88"/>
                    <a:pt x="70" y="32"/>
                    <a:pt x="0" y="32"/>
                  </a:cubicBezTo>
                  <a:cubicBezTo>
                    <a:pt x="0" y="0"/>
                    <a:pt x="0" y="0"/>
                    <a:pt x="0" y="0"/>
                  </a:cubicBezTo>
                  <a:cubicBezTo>
                    <a:pt x="87" y="0"/>
                    <a:pt x="158" y="71"/>
                    <a:pt x="158" y="158"/>
                  </a:cubicBezTo>
                  <a:lnTo>
                    <a:pt x="126" y="1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2" name="Freeform 31"/>
            <p:cNvSpPr>
              <a:spLocks noEditPoints="1"/>
            </p:cNvSpPr>
            <p:nvPr/>
          </p:nvSpPr>
          <p:spPr bwMode="auto">
            <a:xfrm>
              <a:off x="2644" y="1064"/>
              <a:ext cx="242" cy="242"/>
            </a:xfrm>
            <a:custGeom>
              <a:avLst/>
              <a:gdLst>
                <a:gd name="T0" fmla="*/ 85 w 170"/>
                <a:gd name="T1" fmla="*/ 0 h 170"/>
                <a:gd name="T2" fmla="*/ 0 w 170"/>
                <a:gd name="T3" fmla="*/ 86 h 170"/>
                <a:gd name="T4" fmla="*/ 85 w 170"/>
                <a:gd name="T5" fmla="*/ 170 h 170"/>
                <a:gd name="T6" fmla="*/ 145 w 170"/>
                <a:gd name="T7" fmla="*/ 145 h 170"/>
                <a:gd name="T8" fmla="*/ 145 w 170"/>
                <a:gd name="T9" fmla="*/ 25 h 170"/>
                <a:gd name="T10" fmla="*/ 85 w 170"/>
                <a:gd name="T11" fmla="*/ 155 h 170"/>
                <a:gd name="T12" fmla="*/ 15 w 170"/>
                <a:gd name="T13" fmla="*/ 86 h 170"/>
                <a:gd name="T14" fmla="*/ 85 w 170"/>
                <a:gd name="T15" fmla="*/ 15 h 170"/>
                <a:gd name="T16" fmla="*/ 155 w 170"/>
                <a:gd name="T17" fmla="*/ 85 h 170"/>
                <a:gd name="T18" fmla="*/ 139 w 170"/>
                <a:gd name="T19" fmla="*/ 69 h 170"/>
                <a:gd name="T20" fmla="*/ 121 w 170"/>
                <a:gd name="T21" fmla="*/ 45 h 170"/>
                <a:gd name="T22" fmla="*/ 134 w 170"/>
                <a:gd name="T23" fmla="*/ 70 h 170"/>
                <a:gd name="T24" fmla="*/ 136 w 170"/>
                <a:gd name="T25" fmla="*/ 88 h 170"/>
                <a:gd name="T26" fmla="*/ 85 w 170"/>
                <a:gd name="T27" fmla="*/ 136 h 170"/>
                <a:gd name="T28" fmla="*/ 47 w 170"/>
                <a:gd name="T29" fmla="*/ 119 h 170"/>
                <a:gd name="T30" fmla="*/ 41 w 170"/>
                <a:gd name="T31" fmla="*/ 109 h 170"/>
                <a:gd name="T32" fmla="*/ 34 w 170"/>
                <a:gd name="T33" fmla="*/ 91 h 170"/>
                <a:gd name="T34" fmla="*/ 35 w 170"/>
                <a:gd name="T35" fmla="*/ 72 h 170"/>
                <a:gd name="T36" fmla="*/ 53 w 170"/>
                <a:gd name="T37" fmla="*/ 63 h 170"/>
                <a:gd name="T38" fmla="*/ 57 w 170"/>
                <a:gd name="T39" fmla="*/ 113 h 170"/>
                <a:gd name="T40" fmla="*/ 69 w 170"/>
                <a:gd name="T41" fmla="*/ 121 h 170"/>
                <a:gd name="T42" fmla="*/ 88 w 170"/>
                <a:gd name="T43" fmla="*/ 124 h 170"/>
                <a:gd name="T44" fmla="*/ 124 w 170"/>
                <a:gd name="T45" fmla="*/ 85 h 170"/>
                <a:gd name="T46" fmla="*/ 109 w 170"/>
                <a:gd name="T47" fmla="*/ 57 h 170"/>
                <a:gd name="T48" fmla="*/ 119 w 170"/>
                <a:gd name="T49" fmla="*/ 85 h 170"/>
                <a:gd name="T50" fmla="*/ 89 w 170"/>
                <a:gd name="T51" fmla="*/ 119 h 170"/>
                <a:gd name="T52" fmla="*/ 71 w 170"/>
                <a:gd name="T53" fmla="*/ 116 h 170"/>
                <a:gd name="T54" fmla="*/ 51 w 170"/>
                <a:gd name="T55" fmla="*/ 85 h 170"/>
                <a:gd name="T56" fmla="*/ 75 w 170"/>
                <a:gd name="T57" fmla="*/ 85 h 170"/>
                <a:gd name="T58" fmla="*/ 85 w 170"/>
                <a:gd name="T59" fmla="*/ 95 h 170"/>
                <a:gd name="T60" fmla="*/ 85 w 170"/>
                <a:gd name="T61" fmla="*/ 75 h 170"/>
                <a:gd name="T62" fmla="*/ 39 w 170"/>
                <a:gd name="T63" fmla="*/ 39 h 170"/>
                <a:gd name="T64" fmla="*/ 40 w 170"/>
                <a:gd name="T65" fmla="*/ 50 h 170"/>
                <a:gd name="T66" fmla="*/ 22 w 170"/>
                <a:gd name="T67" fmla="*/ 81 h 170"/>
                <a:gd name="T68" fmla="*/ 35 w 170"/>
                <a:gd name="T69" fmla="*/ 112 h 170"/>
                <a:gd name="T70" fmla="*/ 41 w 170"/>
                <a:gd name="T71" fmla="*/ 123 h 170"/>
                <a:gd name="T72" fmla="*/ 45 w 170"/>
                <a:gd name="T73" fmla="*/ 125 h 170"/>
                <a:gd name="T74" fmla="*/ 125 w 170"/>
                <a:gd name="T75" fmla="*/ 125 h 170"/>
                <a:gd name="T76" fmla="*/ 148 w 170"/>
                <a:gd name="T77" fmla="*/ 7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0" h="170">
                  <a:moveTo>
                    <a:pt x="145" y="25"/>
                  </a:moveTo>
                  <a:cubicBezTo>
                    <a:pt x="128" y="9"/>
                    <a:pt x="107" y="0"/>
                    <a:pt x="85" y="0"/>
                  </a:cubicBezTo>
                  <a:cubicBezTo>
                    <a:pt x="63" y="0"/>
                    <a:pt x="42" y="9"/>
                    <a:pt x="25" y="25"/>
                  </a:cubicBezTo>
                  <a:cubicBezTo>
                    <a:pt x="8" y="42"/>
                    <a:pt x="0" y="64"/>
                    <a:pt x="0" y="86"/>
                  </a:cubicBezTo>
                  <a:cubicBezTo>
                    <a:pt x="0" y="107"/>
                    <a:pt x="9" y="129"/>
                    <a:pt x="25" y="145"/>
                  </a:cubicBezTo>
                  <a:cubicBezTo>
                    <a:pt x="42" y="161"/>
                    <a:pt x="63" y="170"/>
                    <a:pt x="85" y="170"/>
                  </a:cubicBezTo>
                  <a:cubicBezTo>
                    <a:pt x="85" y="170"/>
                    <a:pt x="85" y="170"/>
                    <a:pt x="85" y="170"/>
                  </a:cubicBezTo>
                  <a:cubicBezTo>
                    <a:pt x="107" y="170"/>
                    <a:pt x="128" y="161"/>
                    <a:pt x="145" y="145"/>
                  </a:cubicBezTo>
                  <a:cubicBezTo>
                    <a:pt x="161" y="128"/>
                    <a:pt x="170" y="107"/>
                    <a:pt x="170" y="85"/>
                  </a:cubicBezTo>
                  <a:cubicBezTo>
                    <a:pt x="170" y="63"/>
                    <a:pt x="161" y="42"/>
                    <a:pt x="145" y="25"/>
                  </a:cubicBezTo>
                  <a:close/>
                  <a:moveTo>
                    <a:pt x="135" y="135"/>
                  </a:moveTo>
                  <a:cubicBezTo>
                    <a:pt x="121" y="148"/>
                    <a:pt x="103" y="155"/>
                    <a:pt x="85" y="155"/>
                  </a:cubicBezTo>
                  <a:cubicBezTo>
                    <a:pt x="67" y="155"/>
                    <a:pt x="49" y="148"/>
                    <a:pt x="35" y="135"/>
                  </a:cubicBezTo>
                  <a:cubicBezTo>
                    <a:pt x="22" y="121"/>
                    <a:pt x="15" y="103"/>
                    <a:pt x="15" y="86"/>
                  </a:cubicBezTo>
                  <a:cubicBezTo>
                    <a:pt x="15" y="67"/>
                    <a:pt x="22" y="49"/>
                    <a:pt x="35" y="35"/>
                  </a:cubicBezTo>
                  <a:cubicBezTo>
                    <a:pt x="49" y="22"/>
                    <a:pt x="67" y="15"/>
                    <a:pt x="85" y="15"/>
                  </a:cubicBezTo>
                  <a:cubicBezTo>
                    <a:pt x="103" y="15"/>
                    <a:pt x="121" y="22"/>
                    <a:pt x="135" y="35"/>
                  </a:cubicBezTo>
                  <a:cubicBezTo>
                    <a:pt x="148" y="49"/>
                    <a:pt x="155" y="67"/>
                    <a:pt x="155" y="85"/>
                  </a:cubicBezTo>
                  <a:cubicBezTo>
                    <a:pt x="155" y="103"/>
                    <a:pt x="148" y="121"/>
                    <a:pt x="135" y="135"/>
                  </a:cubicBezTo>
                  <a:close/>
                  <a:moveTo>
                    <a:pt x="139" y="69"/>
                  </a:moveTo>
                  <a:cubicBezTo>
                    <a:pt x="136" y="60"/>
                    <a:pt x="132" y="52"/>
                    <a:pt x="125" y="45"/>
                  </a:cubicBezTo>
                  <a:cubicBezTo>
                    <a:pt x="124" y="44"/>
                    <a:pt x="122" y="44"/>
                    <a:pt x="121" y="45"/>
                  </a:cubicBezTo>
                  <a:cubicBezTo>
                    <a:pt x="120" y="46"/>
                    <a:pt x="120" y="48"/>
                    <a:pt x="121" y="49"/>
                  </a:cubicBezTo>
                  <a:cubicBezTo>
                    <a:pt x="127" y="55"/>
                    <a:pt x="132" y="62"/>
                    <a:pt x="134" y="70"/>
                  </a:cubicBezTo>
                  <a:cubicBezTo>
                    <a:pt x="131" y="71"/>
                    <a:pt x="129" y="75"/>
                    <a:pt x="129" y="79"/>
                  </a:cubicBezTo>
                  <a:cubicBezTo>
                    <a:pt x="129" y="83"/>
                    <a:pt x="132" y="87"/>
                    <a:pt x="136" y="88"/>
                  </a:cubicBezTo>
                  <a:cubicBezTo>
                    <a:pt x="135" y="100"/>
                    <a:pt x="131" y="112"/>
                    <a:pt x="121" y="121"/>
                  </a:cubicBezTo>
                  <a:cubicBezTo>
                    <a:pt x="111" y="131"/>
                    <a:pt x="98" y="136"/>
                    <a:pt x="85" y="136"/>
                  </a:cubicBezTo>
                  <a:cubicBezTo>
                    <a:pt x="72" y="136"/>
                    <a:pt x="59" y="131"/>
                    <a:pt x="49" y="121"/>
                  </a:cubicBezTo>
                  <a:cubicBezTo>
                    <a:pt x="48" y="121"/>
                    <a:pt x="47" y="120"/>
                    <a:pt x="47" y="119"/>
                  </a:cubicBezTo>
                  <a:cubicBezTo>
                    <a:pt x="47" y="118"/>
                    <a:pt x="48" y="117"/>
                    <a:pt x="48" y="116"/>
                  </a:cubicBezTo>
                  <a:cubicBezTo>
                    <a:pt x="48" y="112"/>
                    <a:pt x="45" y="109"/>
                    <a:pt x="41" y="109"/>
                  </a:cubicBezTo>
                  <a:cubicBezTo>
                    <a:pt x="41" y="109"/>
                    <a:pt x="40" y="109"/>
                    <a:pt x="40" y="109"/>
                  </a:cubicBezTo>
                  <a:cubicBezTo>
                    <a:pt x="37" y="103"/>
                    <a:pt x="35" y="97"/>
                    <a:pt x="34" y="91"/>
                  </a:cubicBezTo>
                  <a:cubicBezTo>
                    <a:pt x="38" y="90"/>
                    <a:pt x="41" y="86"/>
                    <a:pt x="41" y="81"/>
                  </a:cubicBezTo>
                  <a:cubicBezTo>
                    <a:pt x="41" y="77"/>
                    <a:pt x="39" y="74"/>
                    <a:pt x="35" y="72"/>
                  </a:cubicBezTo>
                  <a:cubicBezTo>
                    <a:pt x="37" y="66"/>
                    <a:pt x="40" y="60"/>
                    <a:pt x="44" y="54"/>
                  </a:cubicBezTo>
                  <a:cubicBezTo>
                    <a:pt x="53" y="63"/>
                    <a:pt x="53" y="63"/>
                    <a:pt x="53" y="63"/>
                  </a:cubicBezTo>
                  <a:cubicBezTo>
                    <a:pt x="48" y="70"/>
                    <a:pt x="46" y="77"/>
                    <a:pt x="46" y="85"/>
                  </a:cubicBezTo>
                  <a:cubicBezTo>
                    <a:pt x="46" y="95"/>
                    <a:pt x="50" y="105"/>
                    <a:pt x="57" y="113"/>
                  </a:cubicBezTo>
                  <a:cubicBezTo>
                    <a:pt x="61" y="116"/>
                    <a:pt x="65" y="119"/>
                    <a:pt x="69" y="121"/>
                  </a:cubicBezTo>
                  <a:cubicBezTo>
                    <a:pt x="69" y="121"/>
                    <a:pt x="69" y="121"/>
                    <a:pt x="69" y="121"/>
                  </a:cubicBezTo>
                  <a:cubicBezTo>
                    <a:pt x="69" y="126"/>
                    <a:pt x="74" y="131"/>
                    <a:pt x="79" y="131"/>
                  </a:cubicBezTo>
                  <a:cubicBezTo>
                    <a:pt x="83" y="131"/>
                    <a:pt x="87" y="128"/>
                    <a:pt x="88" y="124"/>
                  </a:cubicBezTo>
                  <a:cubicBezTo>
                    <a:pt x="97" y="123"/>
                    <a:pt x="106" y="119"/>
                    <a:pt x="113" y="113"/>
                  </a:cubicBezTo>
                  <a:cubicBezTo>
                    <a:pt x="120" y="105"/>
                    <a:pt x="124" y="95"/>
                    <a:pt x="124" y="85"/>
                  </a:cubicBezTo>
                  <a:cubicBezTo>
                    <a:pt x="124" y="75"/>
                    <a:pt x="120" y="65"/>
                    <a:pt x="113" y="57"/>
                  </a:cubicBezTo>
                  <a:cubicBezTo>
                    <a:pt x="112" y="56"/>
                    <a:pt x="110" y="56"/>
                    <a:pt x="109" y="57"/>
                  </a:cubicBezTo>
                  <a:cubicBezTo>
                    <a:pt x="108" y="58"/>
                    <a:pt x="108" y="60"/>
                    <a:pt x="109" y="61"/>
                  </a:cubicBezTo>
                  <a:cubicBezTo>
                    <a:pt x="116" y="68"/>
                    <a:pt x="119" y="76"/>
                    <a:pt x="119" y="85"/>
                  </a:cubicBezTo>
                  <a:cubicBezTo>
                    <a:pt x="119" y="94"/>
                    <a:pt x="116" y="102"/>
                    <a:pt x="109" y="109"/>
                  </a:cubicBezTo>
                  <a:cubicBezTo>
                    <a:pt x="103" y="115"/>
                    <a:pt x="96" y="118"/>
                    <a:pt x="89" y="119"/>
                  </a:cubicBezTo>
                  <a:cubicBezTo>
                    <a:pt x="88" y="114"/>
                    <a:pt x="84" y="111"/>
                    <a:pt x="79" y="111"/>
                  </a:cubicBezTo>
                  <a:cubicBezTo>
                    <a:pt x="75" y="111"/>
                    <a:pt x="72" y="113"/>
                    <a:pt x="71" y="116"/>
                  </a:cubicBezTo>
                  <a:cubicBezTo>
                    <a:pt x="67" y="114"/>
                    <a:pt x="64" y="112"/>
                    <a:pt x="61" y="109"/>
                  </a:cubicBezTo>
                  <a:cubicBezTo>
                    <a:pt x="54" y="102"/>
                    <a:pt x="51" y="94"/>
                    <a:pt x="51" y="85"/>
                  </a:cubicBezTo>
                  <a:cubicBezTo>
                    <a:pt x="51" y="79"/>
                    <a:pt x="53" y="72"/>
                    <a:pt x="56" y="66"/>
                  </a:cubicBezTo>
                  <a:cubicBezTo>
                    <a:pt x="75" y="85"/>
                    <a:pt x="75" y="85"/>
                    <a:pt x="75" y="85"/>
                  </a:cubicBezTo>
                  <a:cubicBezTo>
                    <a:pt x="75" y="85"/>
                    <a:pt x="75" y="85"/>
                    <a:pt x="75" y="85"/>
                  </a:cubicBezTo>
                  <a:cubicBezTo>
                    <a:pt x="75" y="90"/>
                    <a:pt x="79" y="95"/>
                    <a:pt x="85" y="95"/>
                  </a:cubicBezTo>
                  <a:cubicBezTo>
                    <a:pt x="90" y="95"/>
                    <a:pt x="94" y="90"/>
                    <a:pt x="94" y="85"/>
                  </a:cubicBezTo>
                  <a:cubicBezTo>
                    <a:pt x="94" y="80"/>
                    <a:pt x="90" y="75"/>
                    <a:pt x="85" y="75"/>
                  </a:cubicBezTo>
                  <a:cubicBezTo>
                    <a:pt x="49" y="39"/>
                    <a:pt x="49" y="39"/>
                    <a:pt x="49" y="39"/>
                  </a:cubicBezTo>
                  <a:cubicBezTo>
                    <a:pt x="46" y="36"/>
                    <a:pt x="42" y="36"/>
                    <a:pt x="39" y="39"/>
                  </a:cubicBezTo>
                  <a:cubicBezTo>
                    <a:pt x="36" y="42"/>
                    <a:pt x="36" y="46"/>
                    <a:pt x="39" y="49"/>
                  </a:cubicBezTo>
                  <a:cubicBezTo>
                    <a:pt x="40" y="50"/>
                    <a:pt x="40" y="50"/>
                    <a:pt x="40" y="50"/>
                  </a:cubicBezTo>
                  <a:cubicBezTo>
                    <a:pt x="36" y="57"/>
                    <a:pt x="32" y="64"/>
                    <a:pt x="30" y="71"/>
                  </a:cubicBezTo>
                  <a:cubicBezTo>
                    <a:pt x="25" y="72"/>
                    <a:pt x="22" y="76"/>
                    <a:pt x="22" y="81"/>
                  </a:cubicBezTo>
                  <a:cubicBezTo>
                    <a:pt x="22" y="86"/>
                    <a:pt x="25" y="90"/>
                    <a:pt x="29" y="91"/>
                  </a:cubicBezTo>
                  <a:cubicBezTo>
                    <a:pt x="30" y="98"/>
                    <a:pt x="32" y="105"/>
                    <a:pt x="35" y="112"/>
                  </a:cubicBezTo>
                  <a:cubicBezTo>
                    <a:pt x="35" y="113"/>
                    <a:pt x="34" y="114"/>
                    <a:pt x="34" y="116"/>
                  </a:cubicBezTo>
                  <a:cubicBezTo>
                    <a:pt x="34" y="120"/>
                    <a:pt x="37" y="123"/>
                    <a:pt x="41" y="123"/>
                  </a:cubicBezTo>
                  <a:cubicBezTo>
                    <a:pt x="42" y="123"/>
                    <a:pt x="42" y="123"/>
                    <a:pt x="43" y="123"/>
                  </a:cubicBezTo>
                  <a:cubicBezTo>
                    <a:pt x="44" y="123"/>
                    <a:pt x="44" y="124"/>
                    <a:pt x="45" y="125"/>
                  </a:cubicBezTo>
                  <a:cubicBezTo>
                    <a:pt x="56" y="136"/>
                    <a:pt x="71" y="141"/>
                    <a:pt x="85" y="141"/>
                  </a:cubicBezTo>
                  <a:cubicBezTo>
                    <a:pt x="99" y="141"/>
                    <a:pt x="114" y="136"/>
                    <a:pt x="125" y="125"/>
                  </a:cubicBezTo>
                  <a:cubicBezTo>
                    <a:pt x="135" y="115"/>
                    <a:pt x="141" y="102"/>
                    <a:pt x="141" y="88"/>
                  </a:cubicBezTo>
                  <a:cubicBezTo>
                    <a:pt x="145" y="87"/>
                    <a:pt x="148" y="83"/>
                    <a:pt x="148" y="79"/>
                  </a:cubicBezTo>
                  <a:cubicBezTo>
                    <a:pt x="148" y="73"/>
                    <a:pt x="144" y="69"/>
                    <a:pt x="139"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3" name="Freeform 32"/>
            <p:cNvSpPr>
              <a:spLocks noEditPoints="1"/>
            </p:cNvSpPr>
            <p:nvPr/>
          </p:nvSpPr>
          <p:spPr bwMode="auto">
            <a:xfrm>
              <a:off x="3028" y="1066"/>
              <a:ext cx="247" cy="216"/>
            </a:xfrm>
            <a:custGeom>
              <a:avLst/>
              <a:gdLst>
                <a:gd name="T0" fmla="*/ 192 w 247"/>
                <a:gd name="T1" fmla="*/ 70 h 216"/>
                <a:gd name="T2" fmla="*/ 192 w 247"/>
                <a:gd name="T3" fmla="*/ 0 h 216"/>
                <a:gd name="T4" fmla="*/ 0 w 247"/>
                <a:gd name="T5" fmla="*/ 0 h 216"/>
                <a:gd name="T6" fmla="*/ 0 w 247"/>
                <a:gd name="T7" fmla="*/ 146 h 216"/>
                <a:gd name="T8" fmla="*/ 55 w 247"/>
                <a:gd name="T9" fmla="*/ 146 h 216"/>
                <a:gd name="T10" fmla="*/ 55 w 247"/>
                <a:gd name="T11" fmla="*/ 216 h 216"/>
                <a:gd name="T12" fmla="*/ 247 w 247"/>
                <a:gd name="T13" fmla="*/ 216 h 216"/>
                <a:gd name="T14" fmla="*/ 247 w 247"/>
                <a:gd name="T15" fmla="*/ 70 h 216"/>
                <a:gd name="T16" fmla="*/ 192 w 247"/>
                <a:gd name="T17" fmla="*/ 70 h 216"/>
                <a:gd name="T18" fmla="*/ 21 w 247"/>
                <a:gd name="T19" fmla="*/ 125 h 216"/>
                <a:gd name="T20" fmla="*/ 21 w 247"/>
                <a:gd name="T21" fmla="*/ 21 h 216"/>
                <a:gd name="T22" fmla="*/ 171 w 247"/>
                <a:gd name="T23" fmla="*/ 21 h 216"/>
                <a:gd name="T24" fmla="*/ 171 w 247"/>
                <a:gd name="T25" fmla="*/ 70 h 216"/>
                <a:gd name="T26" fmla="*/ 55 w 247"/>
                <a:gd name="T27" fmla="*/ 70 h 216"/>
                <a:gd name="T28" fmla="*/ 55 w 247"/>
                <a:gd name="T29" fmla="*/ 125 h 216"/>
                <a:gd name="T30" fmla="*/ 21 w 247"/>
                <a:gd name="T31" fmla="*/ 125 h 216"/>
                <a:gd name="T32" fmla="*/ 226 w 247"/>
                <a:gd name="T33" fmla="*/ 195 h 216"/>
                <a:gd name="T34" fmla="*/ 77 w 247"/>
                <a:gd name="T35" fmla="*/ 195 h 216"/>
                <a:gd name="T36" fmla="*/ 77 w 247"/>
                <a:gd name="T37" fmla="*/ 91 h 216"/>
                <a:gd name="T38" fmla="*/ 226 w 247"/>
                <a:gd name="T39" fmla="*/ 91 h 216"/>
                <a:gd name="T40" fmla="*/ 226 w 247"/>
                <a:gd name="T41" fmla="*/ 195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7" h="216">
                  <a:moveTo>
                    <a:pt x="192" y="70"/>
                  </a:moveTo>
                  <a:lnTo>
                    <a:pt x="192" y="0"/>
                  </a:lnTo>
                  <a:lnTo>
                    <a:pt x="0" y="0"/>
                  </a:lnTo>
                  <a:lnTo>
                    <a:pt x="0" y="146"/>
                  </a:lnTo>
                  <a:lnTo>
                    <a:pt x="55" y="146"/>
                  </a:lnTo>
                  <a:lnTo>
                    <a:pt x="55" y="216"/>
                  </a:lnTo>
                  <a:lnTo>
                    <a:pt x="247" y="216"/>
                  </a:lnTo>
                  <a:lnTo>
                    <a:pt x="247" y="70"/>
                  </a:lnTo>
                  <a:lnTo>
                    <a:pt x="192" y="70"/>
                  </a:lnTo>
                  <a:close/>
                  <a:moveTo>
                    <a:pt x="21" y="125"/>
                  </a:moveTo>
                  <a:lnTo>
                    <a:pt x="21" y="21"/>
                  </a:lnTo>
                  <a:lnTo>
                    <a:pt x="171" y="21"/>
                  </a:lnTo>
                  <a:lnTo>
                    <a:pt x="171" y="70"/>
                  </a:lnTo>
                  <a:lnTo>
                    <a:pt x="55" y="70"/>
                  </a:lnTo>
                  <a:lnTo>
                    <a:pt x="55" y="125"/>
                  </a:lnTo>
                  <a:lnTo>
                    <a:pt x="21" y="125"/>
                  </a:lnTo>
                  <a:close/>
                  <a:moveTo>
                    <a:pt x="226" y="195"/>
                  </a:moveTo>
                  <a:lnTo>
                    <a:pt x="77" y="195"/>
                  </a:lnTo>
                  <a:lnTo>
                    <a:pt x="77" y="91"/>
                  </a:lnTo>
                  <a:lnTo>
                    <a:pt x="226" y="91"/>
                  </a:lnTo>
                  <a:lnTo>
                    <a:pt x="226" y="19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4" name="Freeform 33"/>
            <p:cNvSpPr>
              <a:spLocks noEditPoints="1"/>
            </p:cNvSpPr>
            <p:nvPr/>
          </p:nvSpPr>
          <p:spPr bwMode="auto">
            <a:xfrm>
              <a:off x="3456" y="1063"/>
              <a:ext cx="176" cy="245"/>
            </a:xfrm>
            <a:custGeom>
              <a:avLst/>
              <a:gdLst>
                <a:gd name="T0" fmla="*/ 112 w 124"/>
                <a:gd name="T1" fmla="*/ 76 h 172"/>
                <a:gd name="T2" fmla="*/ 92 w 124"/>
                <a:gd name="T3" fmla="*/ 39 h 172"/>
                <a:gd name="T4" fmla="*/ 92 w 124"/>
                <a:gd name="T5" fmla="*/ 6 h 172"/>
                <a:gd name="T6" fmla="*/ 59 w 124"/>
                <a:gd name="T7" fmla="*/ 6 h 172"/>
                <a:gd name="T8" fmla="*/ 7 w 124"/>
                <a:gd name="T9" fmla="*/ 58 h 172"/>
                <a:gd name="T10" fmla="*/ 7 w 124"/>
                <a:gd name="T11" fmla="*/ 91 h 172"/>
                <a:gd name="T12" fmla="*/ 32 w 124"/>
                <a:gd name="T13" fmla="*/ 133 h 172"/>
                <a:gd name="T14" fmla="*/ 32 w 124"/>
                <a:gd name="T15" fmla="*/ 166 h 172"/>
                <a:gd name="T16" fmla="*/ 49 w 124"/>
                <a:gd name="T17" fmla="*/ 172 h 172"/>
                <a:gd name="T18" fmla="*/ 65 w 124"/>
                <a:gd name="T19" fmla="*/ 166 h 172"/>
                <a:gd name="T20" fmla="*/ 124 w 124"/>
                <a:gd name="T21" fmla="*/ 97 h 172"/>
                <a:gd name="T22" fmla="*/ 67 w 124"/>
                <a:gd name="T23" fmla="*/ 14 h 172"/>
                <a:gd name="T24" fmla="*/ 84 w 124"/>
                <a:gd name="T25" fmla="*/ 14 h 172"/>
                <a:gd name="T26" fmla="*/ 84 w 124"/>
                <a:gd name="T27" fmla="*/ 31 h 172"/>
                <a:gd name="T28" fmla="*/ 46 w 124"/>
                <a:gd name="T29" fmla="*/ 69 h 172"/>
                <a:gd name="T30" fmla="*/ 29 w 124"/>
                <a:gd name="T31" fmla="*/ 52 h 172"/>
                <a:gd name="T32" fmla="*/ 57 w 124"/>
                <a:gd name="T33" fmla="*/ 158 h 172"/>
                <a:gd name="T34" fmla="*/ 40 w 124"/>
                <a:gd name="T35" fmla="*/ 158 h 172"/>
                <a:gd name="T36" fmla="*/ 40 w 124"/>
                <a:gd name="T37" fmla="*/ 141 h 172"/>
                <a:gd name="T38" fmla="*/ 52 w 124"/>
                <a:gd name="T39" fmla="*/ 136 h 172"/>
                <a:gd name="T40" fmla="*/ 60 w 124"/>
                <a:gd name="T41" fmla="*/ 149 h 172"/>
                <a:gd name="T42" fmla="*/ 109 w 124"/>
                <a:gd name="T43" fmla="*/ 106 h 172"/>
                <a:gd name="T44" fmla="*/ 65 w 124"/>
                <a:gd name="T45" fmla="*/ 133 h 172"/>
                <a:gd name="T46" fmla="*/ 15 w 124"/>
                <a:gd name="T47" fmla="*/ 83 h 172"/>
                <a:gd name="T48" fmla="*/ 15 w 124"/>
                <a:gd name="T49" fmla="*/ 66 h 172"/>
                <a:gd name="T50" fmla="*/ 32 w 124"/>
                <a:gd name="T51" fmla="*/ 66 h 172"/>
                <a:gd name="T52" fmla="*/ 32 w 124"/>
                <a:gd name="T53" fmla="*/ 83 h 172"/>
                <a:gd name="T54" fmla="*/ 75 w 124"/>
                <a:gd name="T55" fmla="*/ 55 h 172"/>
                <a:gd name="T56" fmla="*/ 109 w 124"/>
                <a:gd name="T57" fmla="*/ 89 h 172"/>
                <a:gd name="T58" fmla="*/ 109 w 124"/>
                <a:gd name="T59" fmla="*/ 106 h 172"/>
                <a:gd name="T60" fmla="*/ 43 w 124"/>
                <a:gd name="T61" fmla="*/ 95 h 172"/>
                <a:gd name="T62" fmla="*/ 81 w 124"/>
                <a:gd name="T63" fmla="*/ 73 h 172"/>
                <a:gd name="T64" fmla="*/ 85 w 124"/>
                <a:gd name="T65" fmla="*/ 77 h 172"/>
                <a:gd name="T66" fmla="*/ 63 w 124"/>
                <a:gd name="T67" fmla="*/ 115 h 172"/>
                <a:gd name="T68" fmla="*/ 85 w 124"/>
                <a:gd name="T69" fmla="*/ 77 h 172"/>
                <a:gd name="T70" fmla="*/ 75 w 124"/>
                <a:gd name="T71" fmla="*/ 126 h 172"/>
                <a:gd name="T72" fmla="*/ 96 w 124"/>
                <a:gd name="T73" fmla="*/ 8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4" h="172">
                  <a:moveTo>
                    <a:pt x="117" y="81"/>
                  </a:moveTo>
                  <a:cubicBezTo>
                    <a:pt x="112" y="76"/>
                    <a:pt x="112" y="76"/>
                    <a:pt x="112" y="76"/>
                  </a:cubicBezTo>
                  <a:cubicBezTo>
                    <a:pt x="83" y="47"/>
                    <a:pt x="83" y="47"/>
                    <a:pt x="83" y="47"/>
                  </a:cubicBezTo>
                  <a:cubicBezTo>
                    <a:pt x="92" y="39"/>
                    <a:pt x="92" y="39"/>
                    <a:pt x="92" y="39"/>
                  </a:cubicBezTo>
                  <a:cubicBezTo>
                    <a:pt x="96" y="34"/>
                    <a:pt x="98" y="28"/>
                    <a:pt x="98" y="23"/>
                  </a:cubicBezTo>
                  <a:cubicBezTo>
                    <a:pt x="98" y="17"/>
                    <a:pt x="96" y="11"/>
                    <a:pt x="92" y="6"/>
                  </a:cubicBezTo>
                  <a:cubicBezTo>
                    <a:pt x="87" y="2"/>
                    <a:pt x="81" y="0"/>
                    <a:pt x="75" y="0"/>
                  </a:cubicBezTo>
                  <a:cubicBezTo>
                    <a:pt x="69" y="0"/>
                    <a:pt x="64" y="2"/>
                    <a:pt x="59" y="6"/>
                  </a:cubicBezTo>
                  <a:cubicBezTo>
                    <a:pt x="9" y="57"/>
                    <a:pt x="9" y="57"/>
                    <a:pt x="9" y="57"/>
                  </a:cubicBezTo>
                  <a:cubicBezTo>
                    <a:pt x="8" y="57"/>
                    <a:pt x="8" y="58"/>
                    <a:pt x="7" y="58"/>
                  </a:cubicBezTo>
                  <a:cubicBezTo>
                    <a:pt x="3" y="63"/>
                    <a:pt x="0" y="69"/>
                    <a:pt x="0" y="75"/>
                  </a:cubicBezTo>
                  <a:cubicBezTo>
                    <a:pt x="0" y="81"/>
                    <a:pt x="3" y="86"/>
                    <a:pt x="7" y="91"/>
                  </a:cubicBezTo>
                  <a:cubicBezTo>
                    <a:pt x="41" y="125"/>
                    <a:pt x="41" y="125"/>
                    <a:pt x="41" y="125"/>
                  </a:cubicBezTo>
                  <a:cubicBezTo>
                    <a:pt x="32" y="133"/>
                    <a:pt x="32" y="133"/>
                    <a:pt x="32" y="133"/>
                  </a:cubicBezTo>
                  <a:cubicBezTo>
                    <a:pt x="28" y="138"/>
                    <a:pt x="26" y="144"/>
                    <a:pt x="26" y="149"/>
                  </a:cubicBezTo>
                  <a:cubicBezTo>
                    <a:pt x="26" y="155"/>
                    <a:pt x="28" y="161"/>
                    <a:pt x="32" y="166"/>
                  </a:cubicBezTo>
                  <a:cubicBezTo>
                    <a:pt x="37" y="170"/>
                    <a:pt x="43" y="172"/>
                    <a:pt x="49" y="172"/>
                  </a:cubicBezTo>
                  <a:cubicBezTo>
                    <a:pt x="49" y="172"/>
                    <a:pt x="49" y="172"/>
                    <a:pt x="49" y="172"/>
                  </a:cubicBezTo>
                  <a:cubicBezTo>
                    <a:pt x="55" y="172"/>
                    <a:pt x="60" y="170"/>
                    <a:pt x="65" y="166"/>
                  </a:cubicBezTo>
                  <a:cubicBezTo>
                    <a:pt x="65" y="166"/>
                    <a:pt x="65" y="166"/>
                    <a:pt x="65" y="166"/>
                  </a:cubicBezTo>
                  <a:cubicBezTo>
                    <a:pt x="117" y="114"/>
                    <a:pt x="117" y="114"/>
                    <a:pt x="117" y="114"/>
                  </a:cubicBezTo>
                  <a:cubicBezTo>
                    <a:pt x="121" y="109"/>
                    <a:pt x="124" y="103"/>
                    <a:pt x="124" y="97"/>
                  </a:cubicBezTo>
                  <a:cubicBezTo>
                    <a:pt x="124" y="91"/>
                    <a:pt x="121" y="85"/>
                    <a:pt x="117" y="81"/>
                  </a:cubicBezTo>
                  <a:close/>
                  <a:moveTo>
                    <a:pt x="67" y="14"/>
                  </a:moveTo>
                  <a:cubicBezTo>
                    <a:pt x="69" y="12"/>
                    <a:pt x="72" y="11"/>
                    <a:pt x="75" y="11"/>
                  </a:cubicBezTo>
                  <a:cubicBezTo>
                    <a:pt x="78" y="11"/>
                    <a:pt x="81" y="12"/>
                    <a:pt x="84" y="14"/>
                  </a:cubicBezTo>
                  <a:cubicBezTo>
                    <a:pt x="86" y="17"/>
                    <a:pt x="87" y="20"/>
                    <a:pt x="87" y="23"/>
                  </a:cubicBezTo>
                  <a:cubicBezTo>
                    <a:pt x="87" y="26"/>
                    <a:pt x="86" y="29"/>
                    <a:pt x="84" y="31"/>
                  </a:cubicBezTo>
                  <a:cubicBezTo>
                    <a:pt x="80" y="34"/>
                    <a:pt x="80" y="34"/>
                    <a:pt x="80" y="34"/>
                  </a:cubicBezTo>
                  <a:cubicBezTo>
                    <a:pt x="46" y="69"/>
                    <a:pt x="46" y="69"/>
                    <a:pt x="46" y="69"/>
                  </a:cubicBezTo>
                  <a:cubicBezTo>
                    <a:pt x="45" y="65"/>
                    <a:pt x="43" y="62"/>
                    <a:pt x="39" y="58"/>
                  </a:cubicBezTo>
                  <a:cubicBezTo>
                    <a:pt x="36" y="55"/>
                    <a:pt x="33" y="53"/>
                    <a:pt x="29" y="52"/>
                  </a:cubicBezTo>
                  <a:lnTo>
                    <a:pt x="67" y="14"/>
                  </a:lnTo>
                  <a:close/>
                  <a:moveTo>
                    <a:pt x="57" y="158"/>
                  </a:moveTo>
                  <a:cubicBezTo>
                    <a:pt x="55" y="160"/>
                    <a:pt x="52" y="161"/>
                    <a:pt x="49" y="161"/>
                  </a:cubicBezTo>
                  <a:cubicBezTo>
                    <a:pt x="46" y="161"/>
                    <a:pt x="43" y="160"/>
                    <a:pt x="40" y="158"/>
                  </a:cubicBezTo>
                  <a:cubicBezTo>
                    <a:pt x="38" y="155"/>
                    <a:pt x="37" y="152"/>
                    <a:pt x="37" y="149"/>
                  </a:cubicBezTo>
                  <a:cubicBezTo>
                    <a:pt x="37" y="146"/>
                    <a:pt x="38" y="143"/>
                    <a:pt x="40" y="141"/>
                  </a:cubicBezTo>
                  <a:cubicBezTo>
                    <a:pt x="49" y="133"/>
                    <a:pt x="49" y="133"/>
                    <a:pt x="49" y="133"/>
                  </a:cubicBezTo>
                  <a:cubicBezTo>
                    <a:pt x="52" y="136"/>
                    <a:pt x="52" y="136"/>
                    <a:pt x="52" y="136"/>
                  </a:cubicBezTo>
                  <a:cubicBezTo>
                    <a:pt x="57" y="141"/>
                    <a:pt x="57" y="141"/>
                    <a:pt x="57" y="141"/>
                  </a:cubicBezTo>
                  <a:cubicBezTo>
                    <a:pt x="59" y="143"/>
                    <a:pt x="60" y="146"/>
                    <a:pt x="60" y="149"/>
                  </a:cubicBezTo>
                  <a:cubicBezTo>
                    <a:pt x="60" y="152"/>
                    <a:pt x="59" y="155"/>
                    <a:pt x="57" y="158"/>
                  </a:cubicBezTo>
                  <a:close/>
                  <a:moveTo>
                    <a:pt x="109" y="106"/>
                  </a:moveTo>
                  <a:cubicBezTo>
                    <a:pt x="71" y="144"/>
                    <a:pt x="71" y="144"/>
                    <a:pt x="71" y="144"/>
                  </a:cubicBezTo>
                  <a:cubicBezTo>
                    <a:pt x="70" y="140"/>
                    <a:pt x="68" y="136"/>
                    <a:pt x="65" y="133"/>
                  </a:cubicBezTo>
                  <a:cubicBezTo>
                    <a:pt x="60" y="128"/>
                    <a:pt x="60" y="128"/>
                    <a:pt x="60" y="128"/>
                  </a:cubicBezTo>
                  <a:cubicBezTo>
                    <a:pt x="15" y="83"/>
                    <a:pt x="15" y="83"/>
                    <a:pt x="15" y="83"/>
                  </a:cubicBezTo>
                  <a:cubicBezTo>
                    <a:pt x="13" y="81"/>
                    <a:pt x="11" y="78"/>
                    <a:pt x="11" y="75"/>
                  </a:cubicBezTo>
                  <a:cubicBezTo>
                    <a:pt x="11" y="72"/>
                    <a:pt x="13" y="69"/>
                    <a:pt x="15" y="66"/>
                  </a:cubicBezTo>
                  <a:cubicBezTo>
                    <a:pt x="17" y="64"/>
                    <a:pt x="20" y="63"/>
                    <a:pt x="23" y="63"/>
                  </a:cubicBezTo>
                  <a:cubicBezTo>
                    <a:pt x="26" y="63"/>
                    <a:pt x="29" y="64"/>
                    <a:pt x="32" y="66"/>
                  </a:cubicBezTo>
                  <a:cubicBezTo>
                    <a:pt x="34" y="69"/>
                    <a:pt x="35" y="72"/>
                    <a:pt x="35" y="75"/>
                  </a:cubicBezTo>
                  <a:cubicBezTo>
                    <a:pt x="35" y="78"/>
                    <a:pt x="34" y="81"/>
                    <a:pt x="32" y="83"/>
                  </a:cubicBezTo>
                  <a:cubicBezTo>
                    <a:pt x="39" y="91"/>
                    <a:pt x="39" y="91"/>
                    <a:pt x="39" y="91"/>
                  </a:cubicBezTo>
                  <a:cubicBezTo>
                    <a:pt x="75" y="55"/>
                    <a:pt x="75" y="55"/>
                    <a:pt x="75" y="55"/>
                  </a:cubicBezTo>
                  <a:cubicBezTo>
                    <a:pt x="104" y="84"/>
                    <a:pt x="104" y="84"/>
                    <a:pt x="104" y="84"/>
                  </a:cubicBezTo>
                  <a:cubicBezTo>
                    <a:pt x="109" y="89"/>
                    <a:pt x="109" y="89"/>
                    <a:pt x="109" y="89"/>
                  </a:cubicBezTo>
                  <a:cubicBezTo>
                    <a:pt x="111" y="91"/>
                    <a:pt x="113" y="94"/>
                    <a:pt x="113" y="97"/>
                  </a:cubicBezTo>
                  <a:cubicBezTo>
                    <a:pt x="113" y="100"/>
                    <a:pt x="111" y="103"/>
                    <a:pt x="109" y="106"/>
                  </a:cubicBezTo>
                  <a:close/>
                  <a:moveTo>
                    <a:pt x="73" y="65"/>
                  </a:moveTo>
                  <a:cubicBezTo>
                    <a:pt x="43" y="95"/>
                    <a:pt x="43" y="95"/>
                    <a:pt x="43" y="95"/>
                  </a:cubicBezTo>
                  <a:cubicBezTo>
                    <a:pt x="51" y="103"/>
                    <a:pt x="51" y="103"/>
                    <a:pt x="51" y="103"/>
                  </a:cubicBezTo>
                  <a:cubicBezTo>
                    <a:pt x="81" y="73"/>
                    <a:pt x="81" y="73"/>
                    <a:pt x="81" y="73"/>
                  </a:cubicBezTo>
                  <a:lnTo>
                    <a:pt x="73" y="65"/>
                  </a:lnTo>
                  <a:close/>
                  <a:moveTo>
                    <a:pt x="85" y="77"/>
                  </a:moveTo>
                  <a:cubicBezTo>
                    <a:pt x="55" y="107"/>
                    <a:pt x="55" y="107"/>
                    <a:pt x="55" y="107"/>
                  </a:cubicBezTo>
                  <a:cubicBezTo>
                    <a:pt x="63" y="115"/>
                    <a:pt x="63" y="115"/>
                    <a:pt x="63" y="115"/>
                  </a:cubicBezTo>
                  <a:cubicBezTo>
                    <a:pt x="92" y="85"/>
                    <a:pt x="92" y="85"/>
                    <a:pt x="92" y="85"/>
                  </a:cubicBezTo>
                  <a:lnTo>
                    <a:pt x="85" y="77"/>
                  </a:lnTo>
                  <a:close/>
                  <a:moveTo>
                    <a:pt x="67" y="119"/>
                  </a:moveTo>
                  <a:cubicBezTo>
                    <a:pt x="75" y="126"/>
                    <a:pt x="75" y="126"/>
                    <a:pt x="75" y="126"/>
                  </a:cubicBezTo>
                  <a:cubicBezTo>
                    <a:pt x="104" y="97"/>
                    <a:pt x="104" y="97"/>
                    <a:pt x="104" y="97"/>
                  </a:cubicBezTo>
                  <a:cubicBezTo>
                    <a:pt x="96" y="89"/>
                    <a:pt x="96" y="89"/>
                    <a:pt x="96" y="89"/>
                  </a:cubicBezTo>
                  <a:lnTo>
                    <a:pt x="67"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5" name="Freeform 34"/>
            <p:cNvSpPr/>
            <p:nvPr/>
          </p:nvSpPr>
          <p:spPr bwMode="auto">
            <a:xfrm>
              <a:off x="3865" y="1044"/>
              <a:ext cx="165" cy="248"/>
            </a:xfrm>
            <a:custGeom>
              <a:avLst/>
              <a:gdLst>
                <a:gd name="T0" fmla="*/ 88 w 116"/>
                <a:gd name="T1" fmla="*/ 117 h 174"/>
                <a:gd name="T2" fmla="*/ 76 w 116"/>
                <a:gd name="T3" fmla="*/ 120 h 174"/>
                <a:gd name="T4" fmla="*/ 54 w 116"/>
                <a:gd name="T5" fmla="*/ 99 h 174"/>
                <a:gd name="T6" fmla="*/ 56 w 116"/>
                <a:gd name="T7" fmla="*/ 87 h 174"/>
                <a:gd name="T8" fmla="*/ 54 w 116"/>
                <a:gd name="T9" fmla="*/ 75 h 174"/>
                <a:gd name="T10" fmla="*/ 75 w 116"/>
                <a:gd name="T11" fmla="*/ 54 h 174"/>
                <a:gd name="T12" fmla="*/ 88 w 116"/>
                <a:gd name="T13" fmla="*/ 57 h 174"/>
                <a:gd name="T14" fmla="*/ 116 w 116"/>
                <a:gd name="T15" fmla="*/ 28 h 174"/>
                <a:gd name="T16" fmla="*/ 88 w 116"/>
                <a:gd name="T17" fmla="*/ 0 h 174"/>
                <a:gd name="T18" fmla="*/ 60 w 116"/>
                <a:gd name="T19" fmla="*/ 28 h 174"/>
                <a:gd name="T20" fmla="*/ 62 w 116"/>
                <a:gd name="T21" fmla="*/ 39 h 174"/>
                <a:gd name="T22" fmla="*/ 40 w 116"/>
                <a:gd name="T23" fmla="*/ 61 h 174"/>
                <a:gd name="T24" fmla="*/ 28 w 116"/>
                <a:gd name="T25" fmla="*/ 59 h 174"/>
                <a:gd name="T26" fmla="*/ 0 w 116"/>
                <a:gd name="T27" fmla="*/ 87 h 174"/>
                <a:gd name="T28" fmla="*/ 28 w 116"/>
                <a:gd name="T29" fmla="*/ 115 h 174"/>
                <a:gd name="T30" fmla="*/ 40 w 116"/>
                <a:gd name="T31" fmla="*/ 113 h 174"/>
                <a:gd name="T32" fmla="*/ 62 w 116"/>
                <a:gd name="T33" fmla="*/ 135 h 174"/>
                <a:gd name="T34" fmla="*/ 60 w 116"/>
                <a:gd name="T35" fmla="*/ 146 h 174"/>
                <a:gd name="T36" fmla="*/ 88 w 116"/>
                <a:gd name="T37" fmla="*/ 174 h 174"/>
                <a:gd name="T38" fmla="*/ 116 w 116"/>
                <a:gd name="T39" fmla="*/ 146 h 174"/>
                <a:gd name="T40" fmla="*/ 88 w 116"/>
                <a:gd name="T41" fmla="*/ 11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6" h="174">
                  <a:moveTo>
                    <a:pt x="88" y="117"/>
                  </a:moveTo>
                  <a:cubicBezTo>
                    <a:pt x="83" y="117"/>
                    <a:pt x="79" y="118"/>
                    <a:pt x="76" y="120"/>
                  </a:cubicBezTo>
                  <a:cubicBezTo>
                    <a:pt x="54" y="99"/>
                    <a:pt x="54" y="99"/>
                    <a:pt x="54" y="99"/>
                  </a:cubicBezTo>
                  <a:cubicBezTo>
                    <a:pt x="55" y="95"/>
                    <a:pt x="56" y="91"/>
                    <a:pt x="56" y="87"/>
                  </a:cubicBezTo>
                  <a:cubicBezTo>
                    <a:pt x="56" y="83"/>
                    <a:pt x="55" y="79"/>
                    <a:pt x="54" y="75"/>
                  </a:cubicBezTo>
                  <a:cubicBezTo>
                    <a:pt x="75" y="54"/>
                    <a:pt x="75" y="54"/>
                    <a:pt x="75" y="54"/>
                  </a:cubicBezTo>
                  <a:cubicBezTo>
                    <a:pt x="79" y="56"/>
                    <a:pt x="83" y="57"/>
                    <a:pt x="88" y="57"/>
                  </a:cubicBezTo>
                  <a:cubicBezTo>
                    <a:pt x="103" y="57"/>
                    <a:pt x="116" y="44"/>
                    <a:pt x="116" y="28"/>
                  </a:cubicBezTo>
                  <a:cubicBezTo>
                    <a:pt x="116" y="13"/>
                    <a:pt x="103" y="0"/>
                    <a:pt x="88" y="0"/>
                  </a:cubicBezTo>
                  <a:cubicBezTo>
                    <a:pt x="72" y="0"/>
                    <a:pt x="60" y="13"/>
                    <a:pt x="60" y="28"/>
                  </a:cubicBezTo>
                  <a:cubicBezTo>
                    <a:pt x="60" y="32"/>
                    <a:pt x="60" y="36"/>
                    <a:pt x="62" y="39"/>
                  </a:cubicBezTo>
                  <a:cubicBezTo>
                    <a:pt x="40" y="61"/>
                    <a:pt x="40" y="61"/>
                    <a:pt x="40" y="61"/>
                  </a:cubicBezTo>
                  <a:cubicBezTo>
                    <a:pt x="36" y="60"/>
                    <a:pt x="32" y="59"/>
                    <a:pt x="28" y="59"/>
                  </a:cubicBezTo>
                  <a:cubicBezTo>
                    <a:pt x="13" y="59"/>
                    <a:pt x="0" y="71"/>
                    <a:pt x="0" y="87"/>
                  </a:cubicBezTo>
                  <a:cubicBezTo>
                    <a:pt x="0" y="103"/>
                    <a:pt x="13" y="115"/>
                    <a:pt x="28" y="115"/>
                  </a:cubicBezTo>
                  <a:cubicBezTo>
                    <a:pt x="32" y="115"/>
                    <a:pt x="36" y="114"/>
                    <a:pt x="40" y="113"/>
                  </a:cubicBezTo>
                  <a:cubicBezTo>
                    <a:pt x="62" y="135"/>
                    <a:pt x="62" y="135"/>
                    <a:pt x="62" y="135"/>
                  </a:cubicBezTo>
                  <a:cubicBezTo>
                    <a:pt x="60" y="138"/>
                    <a:pt x="60" y="142"/>
                    <a:pt x="60" y="146"/>
                  </a:cubicBezTo>
                  <a:cubicBezTo>
                    <a:pt x="60" y="161"/>
                    <a:pt x="72" y="174"/>
                    <a:pt x="88" y="174"/>
                  </a:cubicBezTo>
                  <a:cubicBezTo>
                    <a:pt x="103" y="174"/>
                    <a:pt x="116" y="161"/>
                    <a:pt x="116" y="146"/>
                  </a:cubicBezTo>
                  <a:cubicBezTo>
                    <a:pt x="116" y="130"/>
                    <a:pt x="103" y="117"/>
                    <a:pt x="88" y="1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6" name="Freeform 35"/>
            <p:cNvSpPr/>
            <p:nvPr/>
          </p:nvSpPr>
          <p:spPr bwMode="auto">
            <a:xfrm>
              <a:off x="4288" y="1043"/>
              <a:ext cx="173" cy="239"/>
            </a:xfrm>
            <a:custGeom>
              <a:avLst/>
              <a:gdLst>
                <a:gd name="T0" fmla="*/ 0 w 122"/>
                <a:gd name="T1" fmla="*/ 21 h 168"/>
                <a:gd name="T2" fmla="*/ 61 w 122"/>
                <a:gd name="T3" fmla="*/ 0 h 168"/>
                <a:gd name="T4" fmla="*/ 122 w 122"/>
                <a:gd name="T5" fmla="*/ 21 h 168"/>
                <a:gd name="T6" fmla="*/ 122 w 122"/>
                <a:gd name="T7" fmla="*/ 107 h 168"/>
                <a:gd name="T8" fmla="*/ 61 w 122"/>
                <a:gd name="T9" fmla="*/ 168 h 168"/>
                <a:gd name="T10" fmla="*/ 0 w 122"/>
                <a:gd name="T11" fmla="*/ 107 h 168"/>
                <a:gd name="T12" fmla="*/ 0 w 122"/>
                <a:gd name="T13" fmla="*/ 21 h 168"/>
              </a:gdLst>
              <a:ahLst/>
              <a:cxnLst>
                <a:cxn ang="0">
                  <a:pos x="T0" y="T1"/>
                </a:cxn>
                <a:cxn ang="0">
                  <a:pos x="T2" y="T3"/>
                </a:cxn>
                <a:cxn ang="0">
                  <a:pos x="T4" y="T5"/>
                </a:cxn>
                <a:cxn ang="0">
                  <a:pos x="T6" y="T7"/>
                </a:cxn>
                <a:cxn ang="0">
                  <a:pos x="T8" y="T9"/>
                </a:cxn>
                <a:cxn ang="0">
                  <a:pos x="T10" y="T11"/>
                </a:cxn>
                <a:cxn ang="0">
                  <a:pos x="T12" y="T13"/>
                </a:cxn>
              </a:cxnLst>
              <a:rect l="0" t="0" r="r" b="b"/>
              <a:pathLst>
                <a:path w="122" h="168">
                  <a:moveTo>
                    <a:pt x="0" y="21"/>
                  </a:moveTo>
                  <a:cubicBezTo>
                    <a:pt x="53" y="21"/>
                    <a:pt x="61" y="0"/>
                    <a:pt x="61" y="0"/>
                  </a:cubicBezTo>
                  <a:cubicBezTo>
                    <a:pt x="61" y="0"/>
                    <a:pt x="69" y="21"/>
                    <a:pt x="122" y="21"/>
                  </a:cubicBezTo>
                  <a:cubicBezTo>
                    <a:pt x="122" y="107"/>
                    <a:pt x="122" y="107"/>
                    <a:pt x="122" y="107"/>
                  </a:cubicBezTo>
                  <a:cubicBezTo>
                    <a:pt x="122" y="141"/>
                    <a:pt x="61" y="168"/>
                    <a:pt x="61" y="168"/>
                  </a:cubicBezTo>
                  <a:cubicBezTo>
                    <a:pt x="61" y="168"/>
                    <a:pt x="0" y="141"/>
                    <a:pt x="0" y="107"/>
                  </a:cubicBezTo>
                  <a:lnTo>
                    <a:pt x="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7" name="Freeform 36"/>
            <p:cNvSpPr>
              <a:spLocks noEditPoints="1"/>
            </p:cNvSpPr>
            <p:nvPr/>
          </p:nvSpPr>
          <p:spPr bwMode="auto">
            <a:xfrm>
              <a:off x="4660" y="1054"/>
              <a:ext cx="248" cy="251"/>
            </a:xfrm>
            <a:custGeom>
              <a:avLst/>
              <a:gdLst>
                <a:gd name="T0" fmla="*/ 90 w 174"/>
                <a:gd name="T1" fmla="*/ 14 h 176"/>
                <a:gd name="T2" fmla="*/ 90 w 174"/>
                <a:gd name="T3" fmla="*/ 0 h 176"/>
                <a:gd name="T4" fmla="*/ 80 w 174"/>
                <a:gd name="T5" fmla="*/ 0 h 176"/>
                <a:gd name="T6" fmla="*/ 80 w 174"/>
                <a:gd name="T7" fmla="*/ 14 h 176"/>
                <a:gd name="T8" fmla="*/ 0 w 174"/>
                <a:gd name="T9" fmla="*/ 14 h 176"/>
                <a:gd name="T10" fmla="*/ 0 w 174"/>
                <a:gd name="T11" fmla="*/ 40 h 176"/>
                <a:gd name="T12" fmla="*/ 9 w 174"/>
                <a:gd name="T13" fmla="*/ 40 h 176"/>
                <a:gd name="T14" fmla="*/ 9 w 174"/>
                <a:gd name="T15" fmla="*/ 138 h 176"/>
                <a:gd name="T16" fmla="*/ 70 w 174"/>
                <a:gd name="T17" fmla="*/ 138 h 176"/>
                <a:gd name="T18" fmla="*/ 33 w 174"/>
                <a:gd name="T19" fmla="*/ 168 h 176"/>
                <a:gd name="T20" fmla="*/ 39 w 174"/>
                <a:gd name="T21" fmla="*/ 176 h 176"/>
                <a:gd name="T22" fmla="*/ 86 w 174"/>
                <a:gd name="T23" fmla="*/ 138 h 176"/>
                <a:gd name="T24" fmla="*/ 86 w 174"/>
                <a:gd name="T25" fmla="*/ 138 h 176"/>
                <a:gd name="T26" fmla="*/ 133 w 174"/>
                <a:gd name="T27" fmla="*/ 176 h 176"/>
                <a:gd name="T28" fmla="*/ 140 w 174"/>
                <a:gd name="T29" fmla="*/ 168 h 176"/>
                <a:gd name="T30" fmla="*/ 102 w 174"/>
                <a:gd name="T31" fmla="*/ 138 h 176"/>
                <a:gd name="T32" fmla="*/ 164 w 174"/>
                <a:gd name="T33" fmla="*/ 138 h 176"/>
                <a:gd name="T34" fmla="*/ 164 w 174"/>
                <a:gd name="T35" fmla="*/ 40 h 176"/>
                <a:gd name="T36" fmla="*/ 174 w 174"/>
                <a:gd name="T37" fmla="*/ 40 h 176"/>
                <a:gd name="T38" fmla="*/ 174 w 174"/>
                <a:gd name="T39" fmla="*/ 14 h 176"/>
                <a:gd name="T40" fmla="*/ 90 w 174"/>
                <a:gd name="T41" fmla="*/ 14 h 176"/>
                <a:gd name="T42" fmla="*/ 154 w 174"/>
                <a:gd name="T43" fmla="*/ 128 h 176"/>
                <a:gd name="T44" fmla="*/ 19 w 174"/>
                <a:gd name="T45" fmla="*/ 128 h 176"/>
                <a:gd name="T46" fmla="*/ 19 w 174"/>
                <a:gd name="T47" fmla="*/ 40 h 176"/>
                <a:gd name="T48" fmla="*/ 154 w 174"/>
                <a:gd name="T49" fmla="*/ 40 h 176"/>
                <a:gd name="T50" fmla="*/ 154 w 174"/>
                <a:gd name="T51" fmla="*/ 128 h 176"/>
                <a:gd name="T52" fmla="*/ 51 w 174"/>
                <a:gd name="T53" fmla="*/ 105 h 176"/>
                <a:gd name="T54" fmla="*/ 51 w 174"/>
                <a:gd name="T55" fmla="*/ 79 h 176"/>
                <a:gd name="T56" fmla="*/ 77 w 174"/>
                <a:gd name="T57" fmla="*/ 79 h 176"/>
                <a:gd name="T58" fmla="*/ 51 w 174"/>
                <a:gd name="T59" fmla="*/ 53 h 176"/>
                <a:gd name="T60" fmla="*/ 25 w 174"/>
                <a:gd name="T61" fmla="*/ 79 h 176"/>
                <a:gd name="T62" fmla="*/ 51 w 174"/>
                <a:gd name="T63" fmla="*/ 105 h 176"/>
                <a:gd name="T64" fmla="*/ 59 w 174"/>
                <a:gd name="T65" fmla="*/ 112 h 176"/>
                <a:gd name="T66" fmla="*/ 85 w 174"/>
                <a:gd name="T67" fmla="*/ 86 h 176"/>
                <a:gd name="T68" fmla="*/ 59 w 174"/>
                <a:gd name="T69" fmla="*/ 86 h 176"/>
                <a:gd name="T70" fmla="*/ 59 w 174"/>
                <a:gd name="T71" fmla="*/ 112 h 176"/>
                <a:gd name="T72" fmla="*/ 138 w 174"/>
                <a:gd name="T73" fmla="*/ 59 h 176"/>
                <a:gd name="T74" fmla="*/ 105 w 174"/>
                <a:gd name="T75" fmla="*/ 59 h 176"/>
                <a:gd name="T76" fmla="*/ 105 w 174"/>
                <a:gd name="T77" fmla="*/ 69 h 176"/>
                <a:gd name="T78" fmla="*/ 138 w 174"/>
                <a:gd name="T79" fmla="*/ 69 h 176"/>
                <a:gd name="T80" fmla="*/ 138 w 174"/>
                <a:gd name="T81" fmla="*/ 59 h 176"/>
                <a:gd name="T82" fmla="*/ 138 w 174"/>
                <a:gd name="T83" fmla="*/ 77 h 176"/>
                <a:gd name="T84" fmla="*/ 105 w 174"/>
                <a:gd name="T85" fmla="*/ 77 h 176"/>
                <a:gd name="T86" fmla="*/ 105 w 174"/>
                <a:gd name="T87" fmla="*/ 87 h 176"/>
                <a:gd name="T88" fmla="*/ 138 w 174"/>
                <a:gd name="T89" fmla="*/ 87 h 176"/>
                <a:gd name="T90" fmla="*/ 138 w 174"/>
                <a:gd name="T91" fmla="*/ 77 h 176"/>
                <a:gd name="T92" fmla="*/ 138 w 174"/>
                <a:gd name="T93" fmla="*/ 96 h 176"/>
                <a:gd name="T94" fmla="*/ 105 w 174"/>
                <a:gd name="T95" fmla="*/ 96 h 176"/>
                <a:gd name="T96" fmla="*/ 105 w 174"/>
                <a:gd name="T97" fmla="*/ 106 h 176"/>
                <a:gd name="T98" fmla="*/ 138 w 174"/>
                <a:gd name="T99" fmla="*/ 106 h 176"/>
                <a:gd name="T100" fmla="*/ 138 w 174"/>
                <a:gd name="T101" fmla="*/ 9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76">
                  <a:moveTo>
                    <a:pt x="90" y="14"/>
                  </a:moveTo>
                  <a:cubicBezTo>
                    <a:pt x="90" y="0"/>
                    <a:pt x="90" y="0"/>
                    <a:pt x="90" y="0"/>
                  </a:cubicBezTo>
                  <a:cubicBezTo>
                    <a:pt x="80" y="0"/>
                    <a:pt x="80" y="0"/>
                    <a:pt x="80" y="0"/>
                  </a:cubicBezTo>
                  <a:cubicBezTo>
                    <a:pt x="80" y="14"/>
                    <a:pt x="80" y="14"/>
                    <a:pt x="80" y="14"/>
                  </a:cubicBezTo>
                  <a:cubicBezTo>
                    <a:pt x="0" y="14"/>
                    <a:pt x="0" y="14"/>
                    <a:pt x="0" y="14"/>
                  </a:cubicBezTo>
                  <a:cubicBezTo>
                    <a:pt x="0" y="40"/>
                    <a:pt x="0" y="40"/>
                    <a:pt x="0" y="40"/>
                  </a:cubicBezTo>
                  <a:cubicBezTo>
                    <a:pt x="9" y="40"/>
                    <a:pt x="9" y="40"/>
                    <a:pt x="9" y="40"/>
                  </a:cubicBezTo>
                  <a:cubicBezTo>
                    <a:pt x="9" y="138"/>
                    <a:pt x="9" y="138"/>
                    <a:pt x="9" y="138"/>
                  </a:cubicBezTo>
                  <a:cubicBezTo>
                    <a:pt x="70" y="138"/>
                    <a:pt x="70" y="138"/>
                    <a:pt x="70" y="138"/>
                  </a:cubicBezTo>
                  <a:cubicBezTo>
                    <a:pt x="33" y="168"/>
                    <a:pt x="33" y="168"/>
                    <a:pt x="33" y="168"/>
                  </a:cubicBezTo>
                  <a:cubicBezTo>
                    <a:pt x="39" y="176"/>
                    <a:pt x="39" y="176"/>
                    <a:pt x="39" y="176"/>
                  </a:cubicBezTo>
                  <a:cubicBezTo>
                    <a:pt x="86" y="138"/>
                    <a:pt x="86" y="138"/>
                    <a:pt x="86" y="138"/>
                  </a:cubicBezTo>
                  <a:cubicBezTo>
                    <a:pt x="86" y="138"/>
                    <a:pt x="86" y="138"/>
                    <a:pt x="86" y="138"/>
                  </a:cubicBezTo>
                  <a:cubicBezTo>
                    <a:pt x="133" y="176"/>
                    <a:pt x="133" y="176"/>
                    <a:pt x="133" y="176"/>
                  </a:cubicBezTo>
                  <a:cubicBezTo>
                    <a:pt x="140" y="168"/>
                    <a:pt x="140" y="168"/>
                    <a:pt x="140" y="168"/>
                  </a:cubicBezTo>
                  <a:cubicBezTo>
                    <a:pt x="102" y="138"/>
                    <a:pt x="102" y="138"/>
                    <a:pt x="102" y="138"/>
                  </a:cubicBezTo>
                  <a:cubicBezTo>
                    <a:pt x="164" y="138"/>
                    <a:pt x="164" y="138"/>
                    <a:pt x="164" y="138"/>
                  </a:cubicBezTo>
                  <a:cubicBezTo>
                    <a:pt x="164" y="40"/>
                    <a:pt x="164" y="40"/>
                    <a:pt x="164" y="40"/>
                  </a:cubicBezTo>
                  <a:cubicBezTo>
                    <a:pt x="174" y="40"/>
                    <a:pt x="174" y="40"/>
                    <a:pt x="174" y="40"/>
                  </a:cubicBezTo>
                  <a:cubicBezTo>
                    <a:pt x="174" y="14"/>
                    <a:pt x="174" y="14"/>
                    <a:pt x="174" y="14"/>
                  </a:cubicBezTo>
                  <a:lnTo>
                    <a:pt x="90" y="14"/>
                  </a:lnTo>
                  <a:close/>
                  <a:moveTo>
                    <a:pt x="154" y="128"/>
                  </a:moveTo>
                  <a:cubicBezTo>
                    <a:pt x="19" y="128"/>
                    <a:pt x="19" y="128"/>
                    <a:pt x="19" y="128"/>
                  </a:cubicBezTo>
                  <a:cubicBezTo>
                    <a:pt x="19" y="40"/>
                    <a:pt x="19" y="40"/>
                    <a:pt x="19" y="40"/>
                  </a:cubicBezTo>
                  <a:cubicBezTo>
                    <a:pt x="154" y="40"/>
                    <a:pt x="154" y="40"/>
                    <a:pt x="154" y="40"/>
                  </a:cubicBezTo>
                  <a:lnTo>
                    <a:pt x="154" y="128"/>
                  </a:lnTo>
                  <a:close/>
                  <a:moveTo>
                    <a:pt x="51" y="105"/>
                  </a:moveTo>
                  <a:cubicBezTo>
                    <a:pt x="51" y="79"/>
                    <a:pt x="51" y="79"/>
                    <a:pt x="51" y="79"/>
                  </a:cubicBezTo>
                  <a:cubicBezTo>
                    <a:pt x="77" y="79"/>
                    <a:pt x="77" y="79"/>
                    <a:pt x="77" y="79"/>
                  </a:cubicBezTo>
                  <a:cubicBezTo>
                    <a:pt x="77" y="65"/>
                    <a:pt x="66" y="53"/>
                    <a:pt x="51" y="53"/>
                  </a:cubicBezTo>
                  <a:cubicBezTo>
                    <a:pt x="37" y="53"/>
                    <a:pt x="25" y="65"/>
                    <a:pt x="25" y="79"/>
                  </a:cubicBezTo>
                  <a:cubicBezTo>
                    <a:pt x="25" y="94"/>
                    <a:pt x="37" y="105"/>
                    <a:pt x="51" y="105"/>
                  </a:cubicBezTo>
                  <a:close/>
                  <a:moveTo>
                    <a:pt x="59" y="112"/>
                  </a:moveTo>
                  <a:cubicBezTo>
                    <a:pt x="73" y="112"/>
                    <a:pt x="85" y="101"/>
                    <a:pt x="85" y="86"/>
                  </a:cubicBezTo>
                  <a:cubicBezTo>
                    <a:pt x="59" y="86"/>
                    <a:pt x="59" y="86"/>
                    <a:pt x="59" y="86"/>
                  </a:cubicBezTo>
                  <a:lnTo>
                    <a:pt x="59" y="112"/>
                  </a:lnTo>
                  <a:close/>
                  <a:moveTo>
                    <a:pt x="138" y="59"/>
                  </a:moveTo>
                  <a:cubicBezTo>
                    <a:pt x="105" y="59"/>
                    <a:pt x="105" y="59"/>
                    <a:pt x="105" y="59"/>
                  </a:cubicBezTo>
                  <a:cubicBezTo>
                    <a:pt x="105" y="69"/>
                    <a:pt x="105" y="69"/>
                    <a:pt x="105" y="69"/>
                  </a:cubicBezTo>
                  <a:cubicBezTo>
                    <a:pt x="138" y="69"/>
                    <a:pt x="138" y="69"/>
                    <a:pt x="138" y="69"/>
                  </a:cubicBezTo>
                  <a:lnTo>
                    <a:pt x="138" y="59"/>
                  </a:lnTo>
                  <a:close/>
                  <a:moveTo>
                    <a:pt x="138" y="77"/>
                  </a:moveTo>
                  <a:cubicBezTo>
                    <a:pt x="105" y="77"/>
                    <a:pt x="105" y="77"/>
                    <a:pt x="105" y="77"/>
                  </a:cubicBezTo>
                  <a:cubicBezTo>
                    <a:pt x="105" y="87"/>
                    <a:pt x="105" y="87"/>
                    <a:pt x="105" y="87"/>
                  </a:cubicBezTo>
                  <a:cubicBezTo>
                    <a:pt x="138" y="87"/>
                    <a:pt x="138" y="87"/>
                    <a:pt x="138" y="87"/>
                  </a:cubicBezTo>
                  <a:lnTo>
                    <a:pt x="138" y="77"/>
                  </a:lnTo>
                  <a:close/>
                  <a:moveTo>
                    <a:pt x="138" y="96"/>
                  </a:moveTo>
                  <a:cubicBezTo>
                    <a:pt x="105" y="96"/>
                    <a:pt x="105" y="96"/>
                    <a:pt x="105" y="96"/>
                  </a:cubicBezTo>
                  <a:cubicBezTo>
                    <a:pt x="105" y="106"/>
                    <a:pt x="105" y="106"/>
                    <a:pt x="105" y="106"/>
                  </a:cubicBezTo>
                  <a:cubicBezTo>
                    <a:pt x="138" y="106"/>
                    <a:pt x="138" y="106"/>
                    <a:pt x="138" y="106"/>
                  </a:cubicBezTo>
                  <a:lnTo>
                    <a:pt x="138"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8" name="Freeform 37"/>
            <p:cNvSpPr>
              <a:spLocks noEditPoints="1"/>
            </p:cNvSpPr>
            <p:nvPr/>
          </p:nvSpPr>
          <p:spPr bwMode="auto">
            <a:xfrm>
              <a:off x="5059" y="1067"/>
              <a:ext cx="247" cy="214"/>
            </a:xfrm>
            <a:custGeom>
              <a:avLst/>
              <a:gdLst>
                <a:gd name="T0" fmla="*/ 220 w 247"/>
                <a:gd name="T1" fmla="*/ 50 h 214"/>
                <a:gd name="T2" fmla="*/ 28 w 247"/>
                <a:gd name="T3" fmla="*/ 50 h 214"/>
                <a:gd name="T4" fmla="*/ 28 w 247"/>
                <a:gd name="T5" fmla="*/ 185 h 214"/>
                <a:gd name="T6" fmla="*/ 220 w 247"/>
                <a:gd name="T7" fmla="*/ 185 h 214"/>
                <a:gd name="T8" fmla="*/ 220 w 247"/>
                <a:gd name="T9" fmla="*/ 50 h 214"/>
                <a:gd name="T10" fmla="*/ 88 w 247"/>
                <a:gd name="T11" fmla="*/ 93 h 214"/>
                <a:gd name="T12" fmla="*/ 46 w 247"/>
                <a:gd name="T13" fmla="*/ 110 h 214"/>
                <a:gd name="T14" fmla="*/ 46 w 247"/>
                <a:gd name="T15" fmla="*/ 98 h 214"/>
                <a:gd name="T16" fmla="*/ 78 w 247"/>
                <a:gd name="T17" fmla="*/ 87 h 214"/>
                <a:gd name="T18" fmla="*/ 46 w 247"/>
                <a:gd name="T19" fmla="*/ 76 h 214"/>
                <a:gd name="T20" fmla="*/ 46 w 247"/>
                <a:gd name="T21" fmla="*/ 64 h 214"/>
                <a:gd name="T22" fmla="*/ 88 w 247"/>
                <a:gd name="T23" fmla="*/ 83 h 214"/>
                <a:gd name="T24" fmla="*/ 88 w 247"/>
                <a:gd name="T25" fmla="*/ 93 h 214"/>
                <a:gd name="T26" fmla="*/ 140 w 247"/>
                <a:gd name="T27" fmla="*/ 108 h 214"/>
                <a:gd name="T28" fmla="*/ 100 w 247"/>
                <a:gd name="T29" fmla="*/ 108 h 214"/>
                <a:gd name="T30" fmla="*/ 100 w 247"/>
                <a:gd name="T31" fmla="*/ 98 h 214"/>
                <a:gd name="T32" fmla="*/ 140 w 247"/>
                <a:gd name="T33" fmla="*/ 98 h 214"/>
                <a:gd name="T34" fmla="*/ 140 w 247"/>
                <a:gd name="T35" fmla="*/ 108 h 214"/>
                <a:gd name="T36" fmla="*/ 0 w 247"/>
                <a:gd name="T37" fmla="*/ 0 h 214"/>
                <a:gd name="T38" fmla="*/ 0 w 247"/>
                <a:gd name="T39" fmla="*/ 214 h 214"/>
                <a:gd name="T40" fmla="*/ 247 w 247"/>
                <a:gd name="T41" fmla="*/ 214 h 214"/>
                <a:gd name="T42" fmla="*/ 247 w 247"/>
                <a:gd name="T43" fmla="*/ 0 h 214"/>
                <a:gd name="T44" fmla="*/ 0 w 247"/>
                <a:gd name="T45" fmla="*/ 0 h 214"/>
                <a:gd name="T46" fmla="*/ 234 w 247"/>
                <a:gd name="T47" fmla="*/ 200 h 214"/>
                <a:gd name="T48" fmla="*/ 14 w 247"/>
                <a:gd name="T49" fmla="*/ 200 h 214"/>
                <a:gd name="T50" fmla="*/ 14 w 247"/>
                <a:gd name="T51" fmla="*/ 36 h 214"/>
                <a:gd name="T52" fmla="*/ 234 w 247"/>
                <a:gd name="T53" fmla="*/ 36 h 214"/>
                <a:gd name="T54" fmla="*/ 234 w 247"/>
                <a:gd name="T55" fmla="*/ 20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7" h="214">
                  <a:moveTo>
                    <a:pt x="220" y="50"/>
                  </a:moveTo>
                  <a:lnTo>
                    <a:pt x="28" y="50"/>
                  </a:lnTo>
                  <a:lnTo>
                    <a:pt x="28" y="185"/>
                  </a:lnTo>
                  <a:lnTo>
                    <a:pt x="220" y="185"/>
                  </a:lnTo>
                  <a:lnTo>
                    <a:pt x="220" y="50"/>
                  </a:lnTo>
                  <a:close/>
                  <a:moveTo>
                    <a:pt x="88" y="93"/>
                  </a:moveTo>
                  <a:lnTo>
                    <a:pt x="46" y="110"/>
                  </a:lnTo>
                  <a:lnTo>
                    <a:pt x="46" y="98"/>
                  </a:lnTo>
                  <a:lnTo>
                    <a:pt x="78" y="87"/>
                  </a:lnTo>
                  <a:lnTo>
                    <a:pt x="46" y="76"/>
                  </a:lnTo>
                  <a:lnTo>
                    <a:pt x="46" y="64"/>
                  </a:lnTo>
                  <a:lnTo>
                    <a:pt x="88" y="83"/>
                  </a:lnTo>
                  <a:lnTo>
                    <a:pt x="88" y="93"/>
                  </a:lnTo>
                  <a:close/>
                  <a:moveTo>
                    <a:pt x="140" y="108"/>
                  </a:moveTo>
                  <a:lnTo>
                    <a:pt x="100" y="108"/>
                  </a:lnTo>
                  <a:lnTo>
                    <a:pt x="100" y="98"/>
                  </a:lnTo>
                  <a:lnTo>
                    <a:pt x="140" y="98"/>
                  </a:lnTo>
                  <a:lnTo>
                    <a:pt x="140" y="108"/>
                  </a:lnTo>
                  <a:close/>
                  <a:moveTo>
                    <a:pt x="0" y="0"/>
                  </a:moveTo>
                  <a:lnTo>
                    <a:pt x="0" y="214"/>
                  </a:lnTo>
                  <a:lnTo>
                    <a:pt x="247" y="214"/>
                  </a:lnTo>
                  <a:lnTo>
                    <a:pt x="247" y="0"/>
                  </a:lnTo>
                  <a:lnTo>
                    <a:pt x="0" y="0"/>
                  </a:lnTo>
                  <a:close/>
                  <a:moveTo>
                    <a:pt x="234" y="200"/>
                  </a:moveTo>
                  <a:lnTo>
                    <a:pt x="14" y="200"/>
                  </a:lnTo>
                  <a:lnTo>
                    <a:pt x="14" y="36"/>
                  </a:lnTo>
                  <a:lnTo>
                    <a:pt x="234" y="36"/>
                  </a:lnTo>
                  <a:lnTo>
                    <a:pt x="234" y="2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9" name="Freeform 38"/>
            <p:cNvSpPr/>
            <p:nvPr/>
          </p:nvSpPr>
          <p:spPr bwMode="auto">
            <a:xfrm>
              <a:off x="667" y="1420"/>
              <a:ext cx="168" cy="241"/>
            </a:xfrm>
            <a:custGeom>
              <a:avLst/>
              <a:gdLst>
                <a:gd name="T0" fmla="*/ 118 w 118"/>
                <a:gd name="T1" fmla="*/ 65 h 169"/>
                <a:gd name="T2" fmla="*/ 109 w 118"/>
                <a:gd name="T3" fmla="*/ 51 h 169"/>
                <a:gd name="T4" fmla="*/ 109 w 118"/>
                <a:gd name="T5" fmla="*/ 51 h 169"/>
                <a:gd name="T6" fmla="*/ 116 w 118"/>
                <a:gd name="T7" fmla="*/ 39 h 169"/>
                <a:gd name="T8" fmla="*/ 107 w 118"/>
                <a:gd name="T9" fmla="*/ 26 h 169"/>
                <a:gd name="T10" fmla="*/ 101 w 118"/>
                <a:gd name="T11" fmla="*/ 26 h 169"/>
                <a:gd name="T12" fmla="*/ 107 w 118"/>
                <a:gd name="T13" fmla="*/ 13 h 169"/>
                <a:gd name="T14" fmla="*/ 99 w 118"/>
                <a:gd name="T15" fmla="*/ 0 h 169"/>
                <a:gd name="T16" fmla="*/ 37 w 118"/>
                <a:gd name="T17" fmla="*/ 0 h 169"/>
                <a:gd name="T18" fmla="*/ 0 w 118"/>
                <a:gd name="T19" fmla="*/ 37 h 169"/>
                <a:gd name="T20" fmla="*/ 0 w 118"/>
                <a:gd name="T21" fmla="*/ 76 h 169"/>
                <a:gd name="T22" fmla="*/ 20 w 118"/>
                <a:gd name="T23" fmla="*/ 107 h 169"/>
                <a:gd name="T24" fmla="*/ 54 w 118"/>
                <a:gd name="T25" fmla="*/ 150 h 169"/>
                <a:gd name="T26" fmla="*/ 54 w 118"/>
                <a:gd name="T27" fmla="*/ 166 h 169"/>
                <a:gd name="T28" fmla="*/ 82 w 118"/>
                <a:gd name="T29" fmla="*/ 143 h 169"/>
                <a:gd name="T30" fmla="*/ 78 w 118"/>
                <a:gd name="T31" fmla="*/ 107 h 169"/>
                <a:gd name="T32" fmla="*/ 100 w 118"/>
                <a:gd name="T33" fmla="*/ 107 h 169"/>
                <a:gd name="T34" fmla="*/ 110 w 118"/>
                <a:gd name="T35" fmla="*/ 92 h 169"/>
                <a:gd name="T36" fmla="*/ 103 w 118"/>
                <a:gd name="T37" fmla="*/ 78 h 169"/>
                <a:gd name="T38" fmla="*/ 109 w 118"/>
                <a:gd name="T39" fmla="*/ 78 h 169"/>
                <a:gd name="T40" fmla="*/ 118 w 118"/>
                <a:gd name="T41" fmla="*/ 65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8" h="169">
                  <a:moveTo>
                    <a:pt x="118" y="65"/>
                  </a:moveTo>
                  <a:cubicBezTo>
                    <a:pt x="118" y="57"/>
                    <a:pt x="117" y="51"/>
                    <a:pt x="109" y="51"/>
                  </a:cubicBezTo>
                  <a:cubicBezTo>
                    <a:pt x="109" y="51"/>
                    <a:pt x="109" y="51"/>
                    <a:pt x="109" y="51"/>
                  </a:cubicBezTo>
                  <a:cubicBezTo>
                    <a:pt x="115" y="51"/>
                    <a:pt x="116" y="45"/>
                    <a:pt x="116" y="39"/>
                  </a:cubicBezTo>
                  <a:cubicBezTo>
                    <a:pt x="116" y="32"/>
                    <a:pt x="115" y="26"/>
                    <a:pt x="107" y="26"/>
                  </a:cubicBezTo>
                  <a:cubicBezTo>
                    <a:pt x="101" y="26"/>
                    <a:pt x="101" y="26"/>
                    <a:pt x="101" y="26"/>
                  </a:cubicBezTo>
                  <a:cubicBezTo>
                    <a:pt x="106" y="24"/>
                    <a:pt x="107" y="19"/>
                    <a:pt x="107" y="13"/>
                  </a:cubicBezTo>
                  <a:cubicBezTo>
                    <a:pt x="107" y="6"/>
                    <a:pt x="106" y="0"/>
                    <a:pt x="99" y="0"/>
                  </a:cubicBezTo>
                  <a:cubicBezTo>
                    <a:pt x="37" y="0"/>
                    <a:pt x="37" y="0"/>
                    <a:pt x="37" y="0"/>
                  </a:cubicBezTo>
                  <a:cubicBezTo>
                    <a:pt x="16" y="0"/>
                    <a:pt x="0" y="16"/>
                    <a:pt x="0" y="37"/>
                  </a:cubicBezTo>
                  <a:cubicBezTo>
                    <a:pt x="0" y="37"/>
                    <a:pt x="0" y="76"/>
                    <a:pt x="0" y="76"/>
                  </a:cubicBezTo>
                  <a:cubicBezTo>
                    <a:pt x="0" y="91"/>
                    <a:pt x="8" y="102"/>
                    <a:pt x="20" y="107"/>
                  </a:cubicBezTo>
                  <a:cubicBezTo>
                    <a:pt x="30" y="113"/>
                    <a:pt x="50" y="129"/>
                    <a:pt x="54" y="150"/>
                  </a:cubicBezTo>
                  <a:cubicBezTo>
                    <a:pt x="54" y="158"/>
                    <a:pt x="54" y="166"/>
                    <a:pt x="54" y="166"/>
                  </a:cubicBezTo>
                  <a:cubicBezTo>
                    <a:pt x="54" y="166"/>
                    <a:pt x="82" y="169"/>
                    <a:pt x="82" y="143"/>
                  </a:cubicBezTo>
                  <a:cubicBezTo>
                    <a:pt x="82" y="113"/>
                    <a:pt x="62" y="108"/>
                    <a:pt x="78" y="107"/>
                  </a:cubicBezTo>
                  <a:cubicBezTo>
                    <a:pt x="100" y="107"/>
                    <a:pt x="100" y="107"/>
                    <a:pt x="100" y="107"/>
                  </a:cubicBezTo>
                  <a:cubicBezTo>
                    <a:pt x="108" y="107"/>
                    <a:pt x="110" y="100"/>
                    <a:pt x="110" y="92"/>
                  </a:cubicBezTo>
                  <a:cubicBezTo>
                    <a:pt x="110" y="85"/>
                    <a:pt x="109" y="80"/>
                    <a:pt x="103" y="78"/>
                  </a:cubicBezTo>
                  <a:cubicBezTo>
                    <a:pt x="109" y="78"/>
                    <a:pt x="109" y="78"/>
                    <a:pt x="109" y="78"/>
                  </a:cubicBezTo>
                  <a:cubicBezTo>
                    <a:pt x="117" y="78"/>
                    <a:pt x="118" y="72"/>
                    <a:pt x="118"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0" name="Freeform 39"/>
            <p:cNvSpPr/>
            <p:nvPr/>
          </p:nvSpPr>
          <p:spPr bwMode="auto">
            <a:xfrm>
              <a:off x="1181" y="1510"/>
              <a:ext cx="72" cy="33"/>
            </a:xfrm>
            <a:custGeom>
              <a:avLst/>
              <a:gdLst>
                <a:gd name="T0" fmla="*/ 0 w 51"/>
                <a:gd name="T1" fmla="*/ 12 h 23"/>
                <a:gd name="T2" fmla="*/ 8 w 51"/>
                <a:gd name="T3" fmla="*/ 23 h 23"/>
                <a:gd name="T4" fmla="*/ 43 w 51"/>
                <a:gd name="T5" fmla="*/ 23 h 23"/>
                <a:gd name="T6" fmla="*/ 51 w 51"/>
                <a:gd name="T7" fmla="*/ 12 h 23"/>
                <a:gd name="T8" fmla="*/ 51 w 51"/>
                <a:gd name="T9" fmla="*/ 12 h 23"/>
                <a:gd name="T10" fmla="*/ 43 w 51"/>
                <a:gd name="T11" fmla="*/ 0 h 23"/>
                <a:gd name="T12" fmla="*/ 8 w 51"/>
                <a:gd name="T13" fmla="*/ 0 h 23"/>
                <a:gd name="T14" fmla="*/ 0 w 51"/>
                <a:gd name="T15" fmla="*/ 1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3">
                  <a:moveTo>
                    <a:pt x="0" y="12"/>
                  </a:moveTo>
                  <a:cubicBezTo>
                    <a:pt x="0" y="18"/>
                    <a:pt x="1" y="23"/>
                    <a:pt x="8" y="23"/>
                  </a:cubicBezTo>
                  <a:cubicBezTo>
                    <a:pt x="43" y="23"/>
                    <a:pt x="43" y="23"/>
                    <a:pt x="43" y="23"/>
                  </a:cubicBezTo>
                  <a:cubicBezTo>
                    <a:pt x="50" y="23"/>
                    <a:pt x="51" y="18"/>
                    <a:pt x="51" y="12"/>
                  </a:cubicBezTo>
                  <a:cubicBezTo>
                    <a:pt x="51" y="12"/>
                    <a:pt x="51" y="12"/>
                    <a:pt x="51" y="12"/>
                  </a:cubicBezTo>
                  <a:cubicBezTo>
                    <a:pt x="51" y="5"/>
                    <a:pt x="50" y="0"/>
                    <a:pt x="43" y="0"/>
                  </a:cubicBezTo>
                  <a:cubicBezTo>
                    <a:pt x="8" y="0"/>
                    <a:pt x="8" y="0"/>
                    <a:pt x="8" y="0"/>
                  </a:cubicBezTo>
                  <a:cubicBezTo>
                    <a:pt x="1" y="0"/>
                    <a:pt x="0" y="5"/>
                    <a:pt x="0"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1" name="Freeform 40"/>
            <p:cNvSpPr/>
            <p:nvPr/>
          </p:nvSpPr>
          <p:spPr bwMode="auto">
            <a:xfrm>
              <a:off x="1172" y="1550"/>
              <a:ext cx="88" cy="33"/>
            </a:xfrm>
            <a:custGeom>
              <a:avLst/>
              <a:gdLst>
                <a:gd name="T0" fmla="*/ 0 w 62"/>
                <a:gd name="T1" fmla="*/ 11 h 23"/>
                <a:gd name="T2" fmla="*/ 7 w 62"/>
                <a:gd name="T3" fmla="*/ 23 h 23"/>
                <a:gd name="T4" fmla="*/ 55 w 62"/>
                <a:gd name="T5" fmla="*/ 23 h 23"/>
                <a:gd name="T6" fmla="*/ 62 w 62"/>
                <a:gd name="T7" fmla="*/ 11 h 23"/>
                <a:gd name="T8" fmla="*/ 62 w 62"/>
                <a:gd name="T9" fmla="*/ 11 h 23"/>
                <a:gd name="T10" fmla="*/ 55 w 62"/>
                <a:gd name="T11" fmla="*/ 0 h 23"/>
                <a:gd name="T12" fmla="*/ 7 w 62"/>
                <a:gd name="T13" fmla="*/ 0 h 23"/>
                <a:gd name="T14" fmla="*/ 0 w 62"/>
                <a:gd name="T15" fmla="*/ 11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23">
                  <a:moveTo>
                    <a:pt x="0" y="11"/>
                  </a:moveTo>
                  <a:cubicBezTo>
                    <a:pt x="0" y="18"/>
                    <a:pt x="1" y="23"/>
                    <a:pt x="7" y="23"/>
                  </a:cubicBezTo>
                  <a:cubicBezTo>
                    <a:pt x="55" y="23"/>
                    <a:pt x="55" y="23"/>
                    <a:pt x="55" y="23"/>
                  </a:cubicBezTo>
                  <a:cubicBezTo>
                    <a:pt x="61" y="23"/>
                    <a:pt x="62" y="18"/>
                    <a:pt x="62" y="11"/>
                  </a:cubicBezTo>
                  <a:cubicBezTo>
                    <a:pt x="62" y="11"/>
                    <a:pt x="62" y="11"/>
                    <a:pt x="62" y="11"/>
                  </a:cubicBezTo>
                  <a:cubicBezTo>
                    <a:pt x="62" y="5"/>
                    <a:pt x="61" y="0"/>
                    <a:pt x="55" y="0"/>
                  </a:cubicBezTo>
                  <a:cubicBezTo>
                    <a:pt x="7" y="0"/>
                    <a:pt x="7" y="0"/>
                    <a:pt x="7" y="0"/>
                  </a:cubicBezTo>
                  <a:cubicBezTo>
                    <a:pt x="1" y="0"/>
                    <a:pt x="0" y="5"/>
                    <a:pt x="0"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2" name="Freeform 41"/>
            <p:cNvSpPr/>
            <p:nvPr/>
          </p:nvSpPr>
          <p:spPr bwMode="auto">
            <a:xfrm>
              <a:off x="1181" y="1590"/>
              <a:ext cx="75" cy="32"/>
            </a:xfrm>
            <a:custGeom>
              <a:avLst/>
              <a:gdLst>
                <a:gd name="T0" fmla="*/ 0 w 53"/>
                <a:gd name="T1" fmla="*/ 11 h 23"/>
                <a:gd name="T2" fmla="*/ 8 w 53"/>
                <a:gd name="T3" fmla="*/ 23 h 23"/>
                <a:gd name="T4" fmla="*/ 45 w 53"/>
                <a:gd name="T5" fmla="*/ 23 h 23"/>
                <a:gd name="T6" fmla="*/ 53 w 53"/>
                <a:gd name="T7" fmla="*/ 11 h 23"/>
                <a:gd name="T8" fmla="*/ 53 w 53"/>
                <a:gd name="T9" fmla="*/ 11 h 23"/>
                <a:gd name="T10" fmla="*/ 45 w 53"/>
                <a:gd name="T11" fmla="*/ 0 h 23"/>
                <a:gd name="T12" fmla="*/ 8 w 53"/>
                <a:gd name="T13" fmla="*/ 0 h 23"/>
                <a:gd name="T14" fmla="*/ 0 w 53"/>
                <a:gd name="T15" fmla="*/ 11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23">
                  <a:moveTo>
                    <a:pt x="0" y="11"/>
                  </a:moveTo>
                  <a:cubicBezTo>
                    <a:pt x="0" y="18"/>
                    <a:pt x="1" y="23"/>
                    <a:pt x="8" y="23"/>
                  </a:cubicBezTo>
                  <a:cubicBezTo>
                    <a:pt x="45" y="23"/>
                    <a:pt x="45" y="23"/>
                    <a:pt x="45" y="23"/>
                  </a:cubicBezTo>
                  <a:cubicBezTo>
                    <a:pt x="52" y="23"/>
                    <a:pt x="53" y="18"/>
                    <a:pt x="53" y="11"/>
                  </a:cubicBezTo>
                  <a:cubicBezTo>
                    <a:pt x="53" y="11"/>
                    <a:pt x="53" y="11"/>
                    <a:pt x="53" y="11"/>
                  </a:cubicBezTo>
                  <a:cubicBezTo>
                    <a:pt x="53" y="5"/>
                    <a:pt x="52" y="0"/>
                    <a:pt x="45" y="0"/>
                  </a:cubicBezTo>
                  <a:cubicBezTo>
                    <a:pt x="8" y="0"/>
                    <a:pt x="8" y="0"/>
                    <a:pt x="8" y="0"/>
                  </a:cubicBezTo>
                  <a:cubicBezTo>
                    <a:pt x="1" y="0"/>
                    <a:pt x="0" y="5"/>
                    <a:pt x="0"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3" name="Freeform 42"/>
            <p:cNvSpPr/>
            <p:nvPr/>
          </p:nvSpPr>
          <p:spPr bwMode="auto">
            <a:xfrm>
              <a:off x="1189" y="1630"/>
              <a:ext cx="53" cy="34"/>
            </a:xfrm>
            <a:custGeom>
              <a:avLst/>
              <a:gdLst>
                <a:gd name="T0" fmla="*/ 0 w 37"/>
                <a:gd name="T1" fmla="*/ 12 h 24"/>
                <a:gd name="T2" fmla="*/ 8 w 37"/>
                <a:gd name="T3" fmla="*/ 24 h 24"/>
                <a:gd name="T4" fmla="*/ 29 w 37"/>
                <a:gd name="T5" fmla="*/ 24 h 24"/>
                <a:gd name="T6" fmla="*/ 37 w 37"/>
                <a:gd name="T7" fmla="*/ 12 h 24"/>
                <a:gd name="T8" fmla="*/ 37 w 37"/>
                <a:gd name="T9" fmla="*/ 12 h 24"/>
                <a:gd name="T10" fmla="*/ 29 w 37"/>
                <a:gd name="T11" fmla="*/ 0 h 24"/>
                <a:gd name="T12" fmla="*/ 8 w 37"/>
                <a:gd name="T13" fmla="*/ 0 h 24"/>
                <a:gd name="T14" fmla="*/ 0 w 37"/>
                <a:gd name="T15" fmla="*/ 12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4">
                  <a:moveTo>
                    <a:pt x="0" y="12"/>
                  </a:moveTo>
                  <a:cubicBezTo>
                    <a:pt x="0" y="18"/>
                    <a:pt x="2" y="24"/>
                    <a:pt x="8" y="24"/>
                  </a:cubicBezTo>
                  <a:cubicBezTo>
                    <a:pt x="29" y="24"/>
                    <a:pt x="29" y="24"/>
                    <a:pt x="29" y="24"/>
                  </a:cubicBezTo>
                  <a:cubicBezTo>
                    <a:pt x="36" y="24"/>
                    <a:pt x="37" y="18"/>
                    <a:pt x="37" y="12"/>
                  </a:cubicBezTo>
                  <a:cubicBezTo>
                    <a:pt x="37" y="12"/>
                    <a:pt x="37" y="12"/>
                    <a:pt x="37" y="12"/>
                  </a:cubicBezTo>
                  <a:cubicBezTo>
                    <a:pt x="37" y="5"/>
                    <a:pt x="36" y="0"/>
                    <a:pt x="29" y="0"/>
                  </a:cubicBezTo>
                  <a:cubicBezTo>
                    <a:pt x="8" y="0"/>
                    <a:pt x="8" y="0"/>
                    <a:pt x="8" y="0"/>
                  </a:cubicBezTo>
                  <a:cubicBezTo>
                    <a:pt x="2" y="0"/>
                    <a:pt x="0" y="5"/>
                    <a:pt x="0"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4" name="Freeform 43"/>
            <p:cNvSpPr/>
            <p:nvPr/>
          </p:nvSpPr>
          <p:spPr bwMode="auto">
            <a:xfrm>
              <a:off x="1095" y="1410"/>
              <a:ext cx="128" cy="252"/>
            </a:xfrm>
            <a:custGeom>
              <a:avLst/>
              <a:gdLst>
                <a:gd name="T0" fmla="*/ 63 w 90"/>
                <a:gd name="T1" fmla="*/ 176 h 177"/>
                <a:gd name="T2" fmla="*/ 62 w 90"/>
                <a:gd name="T3" fmla="*/ 166 h 177"/>
                <a:gd name="T4" fmla="*/ 63 w 90"/>
                <a:gd name="T5" fmla="*/ 156 h 177"/>
                <a:gd name="T6" fmla="*/ 65 w 90"/>
                <a:gd name="T7" fmla="*/ 153 h 177"/>
                <a:gd name="T8" fmla="*/ 57 w 90"/>
                <a:gd name="T9" fmla="*/ 148 h 177"/>
                <a:gd name="T10" fmla="*/ 55 w 90"/>
                <a:gd name="T11" fmla="*/ 137 h 177"/>
                <a:gd name="T12" fmla="*/ 57 w 90"/>
                <a:gd name="T13" fmla="*/ 127 h 177"/>
                <a:gd name="T14" fmla="*/ 59 w 90"/>
                <a:gd name="T15" fmla="*/ 125 h 177"/>
                <a:gd name="T16" fmla="*/ 51 w 90"/>
                <a:gd name="T17" fmla="*/ 120 h 177"/>
                <a:gd name="T18" fmla="*/ 49 w 90"/>
                <a:gd name="T19" fmla="*/ 109 h 177"/>
                <a:gd name="T20" fmla="*/ 51 w 90"/>
                <a:gd name="T21" fmla="*/ 99 h 177"/>
                <a:gd name="T22" fmla="*/ 58 w 90"/>
                <a:gd name="T23" fmla="*/ 94 h 177"/>
                <a:gd name="T24" fmla="*/ 57 w 90"/>
                <a:gd name="T25" fmla="*/ 92 h 177"/>
                <a:gd name="T26" fmla="*/ 55 w 90"/>
                <a:gd name="T27" fmla="*/ 82 h 177"/>
                <a:gd name="T28" fmla="*/ 57 w 90"/>
                <a:gd name="T29" fmla="*/ 72 h 177"/>
                <a:gd name="T30" fmla="*/ 67 w 90"/>
                <a:gd name="T31" fmla="*/ 66 h 177"/>
                <a:gd name="T32" fmla="*/ 75 w 90"/>
                <a:gd name="T33" fmla="*/ 66 h 177"/>
                <a:gd name="T34" fmla="*/ 90 w 90"/>
                <a:gd name="T35" fmla="*/ 26 h 177"/>
                <a:gd name="T36" fmla="*/ 63 w 90"/>
                <a:gd name="T37" fmla="*/ 3 h 177"/>
                <a:gd name="T38" fmla="*/ 63 w 90"/>
                <a:gd name="T39" fmla="*/ 19 h 177"/>
                <a:gd name="T40" fmla="*/ 17 w 90"/>
                <a:gd name="T41" fmla="*/ 72 h 177"/>
                <a:gd name="T42" fmla="*/ 0 w 90"/>
                <a:gd name="T43" fmla="*/ 101 h 177"/>
                <a:gd name="T44" fmla="*/ 0 w 90"/>
                <a:gd name="T45" fmla="*/ 140 h 177"/>
                <a:gd name="T46" fmla="*/ 36 w 90"/>
                <a:gd name="T47" fmla="*/ 177 h 177"/>
                <a:gd name="T48" fmla="*/ 64 w 90"/>
                <a:gd name="T49" fmla="*/ 177 h 177"/>
                <a:gd name="T50" fmla="*/ 63 w 90"/>
                <a:gd name="T51" fmla="*/ 17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177">
                  <a:moveTo>
                    <a:pt x="63" y="176"/>
                  </a:moveTo>
                  <a:cubicBezTo>
                    <a:pt x="62" y="174"/>
                    <a:pt x="62" y="170"/>
                    <a:pt x="62" y="166"/>
                  </a:cubicBezTo>
                  <a:cubicBezTo>
                    <a:pt x="62" y="161"/>
                    <a:pt x="62" y="158"/>
                    <a:pt x="63" y="156"/>
                  </a:cubicBezTo>
                  <a:cubicBezTo>
                    <a:pt x="64" y="155"/>
                    <a:pt x="64" y="154"/>
                    <a:pt x="65" y="153"/>
                  </a:cubicBezTo>
                  <a:cubicBezTo>
                    <a:pt x="61" y="152"/>
                    <a:pt x="58" y="150"/>
                    <a:pt x="57" y="148"/>
                  </a:cubicBezTo>
                  <a:cubicBezTo>
                    <a:pt x="56" y="145"/>
                    <a:pt x="55" y="142"/>
                    <a:pt x="55" y="137"/>
                  </a:cubicBezTo>
                  <a:cubicBezTo>
                    <a:pt x="55" y="133"/>
                    <a:pt x="56" y="130"/>
                    <a:pt x="57" y="127"/>
                  </a:cubicBezTo>
                  <a:cubicBezTo>
                    <a:pt x="58" y="126"/>
                    <a:pt x="58" y="126"/>
                    <a:pt x="59" y="125"/>
                  </a:cubicBezTo>
                  <a:cubicBezTo>
                    <a:pt x="54" y="124"/>
                    <a:pt x="52" y="122"/>
                    <a:pt x="51" y="120"/>
                  </a:cubicBezTo>
                  <a:cubicBezTo>
                    <a:pt x="50" y="117"/>
                    <a:pt x="49" y="114"/>
                    <a:pt x="49" y="109"/>
                  </a:cubicBezTo>
                  <a:cubicBezTo>
                    <a:pt x="49" y="105"/>
                    <a:pt x="50" y="102"/>
                    <a:pt x="51" y="99"/>
                  </a:cubicBezTo>
                  <a:cubicBezTo>
                    <a:pt x="52" y="97"/>
                    <a:pt x="54" y="94"/>
                    <a:pt x="58" y="94"/>
                  </a:cubicBezTo>
                  <a:cubicBezTo>
                    <a:pt x="58" y="93"/>
                    <a:pt x="58" y="93"/>
                    <a:pt x="57" y="92"/>
                  </a:cubicBezTo>
                  <a:cubicBezTo>
                    <a:pt x="56" y="90"/>
                    <a:pt x="55" y="86"/>
                    <a:pt x="55" y="82"/>
                  </a:cubicBezTo>
                  <a:cubicBezTo>
                    <a:pt x="55" y="77"/>
                    <a:pt x="56" y="74"/>
                    <a:pt x="57" y="72"/>
                  </a:cubicBezTo>
                  <a:cubicBezTo>
                    <a:pt x="59" y="69"/>
                    <a:pt x="62" y="66"/>
                    <a:pt x="67" y="66"/>
                  </a:cubicBezTo>
                  <a:cubicBezTo>
                    <a:pt x="75" y="66"/>
                    <a:pt x="75" y="66"/>
                    <a:pt x="75" y="66"/>
                  </a:cubicBezTo>
                  <a:cubicBezTo>
                    <a:pt x="75" y="61"/>
                    <a:pt x="90" y="49"/>
                    <a:pt x="90" y="26"/>
                  </a:cubicBezTo>
                  <a:cubicBezTo>
                    <a:pt x="90" y="0"/>
                    <a:pt x="63" y="3"/>
                    <a:pt x="63" y="3"/>
                  </a:cubicBezTo>
                  <a:cubicBezTo>
                    <a:pt x="63" y="3"/>
                    <a:pt x="63" y="10"/>
                    <a:pt x="63" y="19"/>
                  </a:cubicBezTo>
                  <a:cubicBezTo>
                    <a:pt x="58" y="37"/>
                    <a:pt x="26" y="64"/>
                    <a:pt x="17" y="72"/>
                  </a:cubicBezTo>
                  <a:cubicBezTo>
                    <a:pt x="6" y="77"/>
                    <a:pt x="0" y="88"/>
                    <a:pt x="0" y="101"/>
                  </a:cubicBezTo>
                  <a:cubicBezTo>
                    <a:pt x="0" y="101"/>
                    <a:pt x="0" y="140"/>
                    <a:pt x="0" y="140"/>
                  </a:cubicBezTo>
                  <a:cubicBezTo>
                    <a:pt x="0" y="161"/>
                    <a:pt x="16" y="177"/>
                    <a:pt x="36" y="177"/>
                  </a:cubicBezTo>
                  <a:cubicBezTo>
                    <a:pt x="64" y="177"/>
                    <a:pt x="64" y="177"/>
                    <a:pt x="64" y="177"/>
                  </a:cubicBezTo>
                  <a:cubicBezTo>
                    <a:pt x="64" y="177"/>
                    <a:pt x="64" y="176"/>
                    <a:pt x="63" y="1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5" name="Freeform 44"/>
            <p:cNvSpPr>
              <a:spLocks noEditPoints="1"/>
            </p:cNvSpPr>
            <p:nvPr/>
          </p:nvSpPr>
          <p:spPr bwMode="auto">
            <a:xfrm>
              <a:off x="1859" y="1430"/>
              <a:ext cx="239" cy="228"/>
            </a:xfrm>
            <a:custGeom>
              <a:avLst/>
              <a:gdLst>
                <a:gd name="T0" fmla="*/ 49 w 168"/>
                <a:gd name="T1" fmla="*/ 73 h 160"/>
                <a:gd name="T2" fmla="*/ 49 w 168"/>
                <a:gd name="T3" fmla="*/ 73 h 160"/>
                <a:gd name="T4" fmla="*/ 65 w 168"/>
                <a:gd name="T5" fmla="*/ 89 h 160"/>
                <a:gd name="T6" fmla="*/ 71 w 168"/>
                <a:gd name="T7" fmla="*/ 84 h 160"/>
                <a:gd name="T8" fmla="*/ 65 w 168"/>
                <a:gd name="T9" fmla="*/ 77 h 160"/>
                <a:gd name="T10" fmla="*/ 62 w 168"/>
                <a:gd name="T11" fmla="*/ 75 h 160"/>
                <a:gd name="T12" fmla="*/ 77 w 168"/>
                <a:gd name="T13" fmla="*/ 60 h 160"/>
                <a:gd name="T14" fmla="*/ 78 w 168"/>
                <a:gd name="T15" fmla="*/ 60 h 160"/>
                <a:gd name="T16" fmla="*/ 80 w 168"/>
                <a:gd name="T17" fmla="*/ 60 h 160"/>
                <a:gd name="T18" fmla="*/ 83 w 168"/>
                <a:gd name="T19" fmla="*/ 60 h 160"/>
                <a:gd name="T20" fmla="*/ 72 w 168"/>
                <a:gd name="T21" fmla="*/ 49 h 160"/>
                <a:gd name="T22" fmla="*/ 72 w 168"/>
                <a:gd name="T23" fmla="*/ 49 h 160"/>
                <a:gd name="T24" fmla="*/ 63 w 168"/>
                <a:gd name="T25" fmla="*/ 14 h 160"/>
                <a:gd name="T26" fmla="*/ 28 w 168"/>
                <a:gd name="T27" fmla="*/ 5 h 160"/>
                <a:gd name="T28" fmla="*/ 48 w 168"/>
                <a:gd name="T29" fmla="*/ 25 h 160"/>
                <a:gd name="T30" fmla="*/ 43 w 168"/>
                <a:gd name="T31" fmla="*/ 45 h 160"/>
                <a:gd name="T32" fmla="*/ 24 w 168"/>
                <a:gd name="T33" fmla="*/ 50 h 160"/>
                <a:gd name="T34" fmla="*/ 4 w 168"/>
                <a:gd name="T35" fmla="*/ 30 h 160"/>
                <a:gd name="T36" fmla="*/ 13 w 168"/>
                <a:gd name="T37" fmla="*/ 64 h 160"/>
                <a:gd name="T38" fmla="*/ 49 w 168"/>
                <a:gd name="T39" fmla="*/ 73 h 160"/>
                <a:gd name="T40" fmla="*/ 108 w 168"/>
                <a:gd name="T41" fmla="*/ 85 h 160"/>
                <a:gd name="T42" fmla="*/ 107 w 168"/>
                <a:gd name="T43" fmla="*/ 89 h 160"/>
                <a:gd name="T44" fmla="*/ 108 w 168"/>
                <a:gd name="T45" fmla="*/ 91 h 160"/>
                <a:gd name="T46" fmla="*/ 106 w 168"/>
                <a:gd name="T47" fmla="*/ 92 h 160"/>
                <a:gd name="T48" fmla="*/ 96 w 168"/>
                <a:gd name="T49" fmla="*/ 103 h 160"/>
                <a:gd name="T50" fmla="*/ 93 w 168"/>
                <a:gd name="T51" fmla="*/ 105 h 160"/>
                <a:gd name="T52" fmla="*/ 84 w 168"/>
                <a:gd name="T53" fmla="*/ 96 h 160"/>
                <a:gd name="T54" fmla="*/ 78 w 168"/>
                <a:gd name="T55" fmla="*/ 102 h 160"/>
                <a:gd name="T56" fmla="*/ 131 w 168"/>
                <a:gd name="T57" fmla="*/ 155 h 160"/>
                <a:gd name="T58" fmla="*/ 143 w 168"/>
                <a:gd name="T59" fmla="*/ 160 h 160"/>
                <a:gd name="T60" fmla="*/ 154 w 168"/>
                <a:gd name="T61" fmla="*/ 155 h 160"/>
                <a:gd name="T62" fmla="*/ 154 w 168"/>
                <a:gd name="T63" fmla="*/ 131 h 160"/>
                <a:gd name="T64" fmla="*/ 108 w 168"/>
                <a:gd name="T65" fmla="*/ 85 h 160"/>
                <a:gd name="T66" fmla="*/ 148 w 168"/>
                <a:gd name="T67" fmla="*/ 149 h 160"/>
                <a:gd name="T68" fmla="*/ 140 w 168"/>
                <a:gd name="T69" fmla="*/ 152 h 160"/>
                <a:gd name="T70" fmla="*/ 133 w 168"/>
                <a:gd name="T71" fmla="*/ 145 h 160"/>
                <a:gd name="T72" fmla="*/ 135 w 168"/>
                <a:gd name="T73" fmla="*/ 136 h 160"/>
                <a:gd name="T74" fmla="*/ 144 w 168"/>
                <a:gd name="T75" fmla="*/ 134 h 160"/>
                <a:gd name="T76" fmla="*/ 150 w 168"/>
                <a:gd name="T77" fmla="*/ 141 h 160"/>
                <a:gd name="T78" fmla="*/ 148 w 168"/>
                <a:gd name="T79" fmla="*/ 149 h 160"/>
                <a:gd name="T80" fmla="*/ 84 w 168"/>
                <a:gd name="T81" fmla="*/ 91 h 160"/>
                <a:gd name="T82" fmla="*/ 93 w 168"/>
                <a:gd name="T83" fmla="*/ 100 h 160"/>
                <a:gd name="T84" fmla="*/ 103 w 168"/>
                <a:gd name="T85" fmla="*/ 90 h 160"/>
                <a:gd name="T86" fmla="*/ 108 w 168"/>
                <a:gd name="T87" fmla="*/ 75 h 160"/>
                <a:gd name="T88" fmla="*/ 122 w 168"/>
                <a:gd name="T89" fmla="*/ 70 h 160"/>
                <a:gd name="T90" fmla="*/ 168 w 168"/>
                <a:gd name="T91" fmla="*/ 25 h 160"/>
                <a:gd name="T92" fmla="*/ 142 w 168"/>
                <a:gd name="T93" fmla="*/ 0 h 160"/>
                <a:gd name="T94" fmla="*/ 97 w 168"/>
                <a:gd name="T95" fmla="*/ 45 h 160"/>
                <a:gd name="T96" fmla="*/ 92 w 168"/>
                <a:gd name="T97" fmla="*/ 59 h 160"/>
                <a:gd name="T98" fmla="*/ 78 w 168"/>
                <a:gd name="T99" fmla="*/ 64 h 160"/>
                <a:gd name="T100" fmla="*/ 68 w 168"/>
                <a:gd name="T101" fmla="*/ 75 h 160"/>
                <a:gd name="T102" fmla="*/ 77 w 168"/>
                <a:gd name="T103" fmla="*/ 84 h 160"/>
                <a:gd name="T104" fmla="*/ 32 w 168"/>
                <a:gd name="T105" fmla="*/ 128 h 160"/>
                <a:gd name="T106" fmla="*/ 31 w 168"/>
                <a:gd name="T107" fmla="*/ 127 h 160"/>
                <a:gd name="T108" fmla="*/ 22 w 168"/>
                <a:gd name="T109" fmla="*/ 134 h 160"/>
                <a:gd name="T110" fmla="*/ 8 w 168"/>
                <a:gd name="T111" fmla="*/ 156 h 160"/>
                <a:gd name="T112" fmla="*/ 11 w 168"/>
                <a:gd name="T113" fmla="*/ 160 h 160"/>
                <a:gd name="T114" fmla="*/ 34 w 168"/>
                <a:gd name="T115" fmla="*/ 146 h 160"/>
                <a:gd name="T116" fmla="*/ 41 w 168"/>
                <a:gd name="T117" fmla="*/ 137 h 160"/>
                <a:gd name="T118" fmla="*/ 39 w 168"/>
                <a:gd name="T119" fmla="*/ 135 h 160"/>
                <a:gd name="T120" fmla="*/ 84 w 168"/>
                <a:gd name="T121" fmla="*/ 9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8" h="160">
                  <a:moveTo>
                    <a:pt x="49" y="73"/>
                  </a:moveTo>
                  <a:cubicBezTo>
                    <a:pt x="49" y="73"/>
                    <a:pt x="49" y="73"/>
                    <a:pt x="49" y="73"/>
                  </a:cubicBezTo>
                  <a:cubicBezTo>
                    <a:pt x="65" y="89"/>
                    <a:pt x="65" y="89"/>
                    <a:pt x="65" y="89"/>
                  </a:cubicBezTo>
                  <a:cubicBezTo>
                    <a:pt x="71" y="84"/>
                    <a:pt x="71" y="84"/>
                    <a:pt x="71" y="84"/>
                  </a:cubicBezTo>
                  <a:cubicBezTo>
                    <a:pt x="65" y="77"/>
                    <a:pt x="65" y="77"/>
                    <a:pt x="65" y="77"/>
                  </a:cubicBezTo>
                  <a:cubicBezTo>
                    <a:pt x="62" y="75"/>
                    <a:pt x="62" y="75"/>
                    <a:pt x="62" y="75"/>
                  </a:cubicBezTo>
                  <a:cubicBezTo>
                    <a:pt x="77" y="60"/>
                    <a:pt x="77" y="60"/>
                    <a:pt x="77" y="60"/>
                  </a:cubicBezTo>
                  <a:cubicBezTo>
                    <a:pt x="78" y="60"/>
                    <a:pt x="78" y="60"/>
                    <a:pt x="78" y="60"/>
                  </a:cubicBezTo>
                  <a:cubicBezTo>
                    <a:pt x="79" y="60"/>
                    <a:pt x="79" y="60"/>
                    <a:pt x="80" y="60"/>
                  </a:cubicBezTo>
                  <a:cubicBezTo>
                    <a:pt x="81" y="60"/>
                    <a:pt x="82" y="60"/>
                    <a:pt x="83" y="60"/>
                  </a:cubicBezTo>
                  <a:cubicBezTo>
                    <a:pt x="72" y="49"/>
                    <a:pt x="72" y="49"/>
                    <a:pt x="72" y="49"/>
                  </a:cubicBezTo>
                  <a:cubicBezTo>
                    <a:pt x="72" y="49"/>
                    <a:pt x="72" y="49"/>
                    <a:pt x="72" y="49"/>
                  </a:cubicBezTo>
                  <a:cubicBezTo>
                    <a:pt x="75" y="37"/>
                    <a:pt x="72" y="24"/>
                    <a:pt x="63" y="14"/>
                  </a:cubicBezTo>
                  <a:cubicBezTo>
                    <a:pt x="53" y="5"/>
                    <a:pt x="40" y="2"/>
                    <a:pt x="28" y="5"/>
                  </a:cubicBezTo>
                  <a:cubicBezTo>
                    <a:pt x="48" y="25"/>
                    <a:pt x="48" y="25"/>
                    <a:pt x="48" y="25"/>
                  </a:cubicBezTo>
                  <a:cubicBezTo>
                    <a:pt x="43" y="45"/>
                    <a:pt x="43" y="45"/>
                    <a:pt x="43" y="45"/>
                  </a:cubicBezTo>
                  <a:cubicBezTo>
                    <a:pt x="24" y="50"/>
                    <a:pt x="24" y="50"/>
                    <a:pt x="24" y="50"/>
                  </a:cubicBezTo>
                  <a:cubicBezTo>
                    <a:pt x="4" y="30"/>
                    <a:pt x="4" y="30"/>
                    <a:pt x="4" y="30"/>
                  </a:cubicBezTo>
                  <a:cubicBezTo>
                    <a:pt x="0" y="42"/>
                    <a:pt x="4" y="55"/>
                    <a:pt x="13" y="64"/>
                  </a:cubicBezTo>
                  <a:cubicBezTo>
                    <a:pt x="22" y="74"/>
                    <a:pt x="36" y="77"/>
                    <a:pt x="49" y="73"/>
                  </a:cubicBezTo>
                  <a:close/>
                  <a:moveTo>
                    <a:pt x="108" y="85"/>
                  </a:moveTo>
                  <a:cubicBezTo>
                    <a:pt x="107" y="86"/>
                    <a:pt x="107" y="88"/>
                    <a:pt x="107" y="89"/>
                  </a:cubicBezTo>
                  <a:cubicBezTo>
                    <a:pt x="108" y="91"/>
                    <a:pt x="108" y="91"/>
                    <a:pt x="108" y="91"/>
                  </a:cubicBezTo>
                  <a:cubicBezTo>
                    <a:pt x="106" y="92"/>
                    <a:pt x="106" y="92"/>
                    <a:pt x="106" y="92"/>
                  </a:cubicBezTo>
                  <a:cubicBezTo>
                    <a:pt x="96" y="103"/>
                    <a:pt x="96" y="103"/>
                    <a:pt x="96" y="103"/>
                  </a:cubicBezTo>
                  <a:cubicBezTo>
                    <a:pt x="93" y="105"/>
                    <a:pt x="93" y="105"/>
                    <a:pt x="93" y="105"/>
                  </a:cubicBezTo>
                  <a:cubicBezTo>
                    <a:pt x="84" y="96"/>
                    <a:pt x="84" y="96"/>
                    <a:pt x="84" y="96"/>
                  </a:cubicBezTo>
                  <a:cubicBezTo>
                    <a:pt x="78" y="102"/>
                    <a:pt x="78" y="102"/>
                    <a:pt x="78" y="102"/>
                  </a:cubicBezTo>
                  <a:cubicBezTo>
                    <a:pt x="131" y="155"/>
                    <a:pt x="131" y="155"/>
                    <a:pt x="131" y="155"/>
                  </a:cubicBezTo>
                  <a:cubicBezTo>
                    <a:pt x="134" y="158"/>
                    <a:pt x="138" y="160"/>
                    <a:pt x="143" y="160"/>
                  </a:cubicBezTo>
                  <a:cubicBezTo>
                    <a:pt x="147" y="160"/>
                    <a:pt x="151" y="158"/>
                    <a:pt x="154" y="155"/>
                  </a:cubicBezTo>
                  <a:cubicBezTo>
                    <a:pt x="161" y="148"/>
                    <a:pt x="161" y="138"/>
                    <a:pt x="154" y="131"/>
                  </a:cubicBezTo>
                  <a:lnTo>
                    <a:pt x="108" y="85"/>
                  </a:lnTo>
                  <a:close/>
                  <a:moveTo>
                    <a:pt x="148" y="149"/>
                  </a:moveTo>
                  <a:cubicBezTo>
                    <a:pt x="140" y="152"/>
                    <a:pt x="140" y="152"/>
                    <a:pt x="140" y="152"/>
                  </a:cubicBezTo>
                  <a:cubicBezTo>
                    <a:pt x="133" y="145"/>
                    <a:pt x="133" y="145"/>
                    <a:pt x="133" y="145"/>
                  </a:cubicBezTo>
                  <a:cubicBezTo>
                    <a:pt x="135" y="136"/>
                    <a:pt x="135" y="136"/>
                    <a:pt x="135" y="136"/>
                  </a:cubicBezTo>
                  <a:cubicBezTo>
                    <a:pt x="144" y="134"/>
                    <a:pt x="144" y="134"/>
                    <a:pt x="144" y="134"/>
                  </a:cubicBezTo>
                  <a:cubicBezTo>
                    <a:pt x="150" y="141"/>
                    <a:pt x="150" y="141"/>
                    <a:pt x="150" y="141"/>
                  </a:cubicBezTo>
                  <a:lnTo>
                    <a:pt x="148" y="149"/>
                  </a:lnTo>
                  <a:close/>
                  <a:moveTo>
                    <a:pt x="84" y="91"/>
                  </a:moveTo>
                  <a:cubicBezTo>
                    <a:pt x="93" y="100"/>
                    <a:pt x="93" y="100"/>
                    <a:pt x="93" y="100"/>
                  </a:cubicBezTo>
                  <a:cubicBezTo>
                    <a:pt x="103" y="90"/>
                    <a:pt x="103" y="90"/>
                    <a:pt x="103" y="90"/>
                  </a:cubicBezTo>
                  <a:cubicBezTo>
                    <a:pt x="103" y="84"/>
                    <a:pt x="104" y="79"/>
                    <a:pt x="108" y="75"/>
                  </a:cubicBezTo>
                  <a:cubicBezTo>
                    <a:pt x="112" y="72"/>
                    <a:pt x="117" y="70"/>
                    <a:pt x="122" y="70"/>
                  </a:cubicBezTo>
                  <a:cubicBezTo>
                    <a:pt x="168" y="25"/>
                    <a:pt x="168" y="25"/>
                    <a:pt x="168" y="25"/>
                  </a:cubicBezTo>
                  <a:cubicBezTo>
                    <a:pt x="142" y="0"/>
                    <a:pt x="142" y="0"/>
                    <a:pt x="142" y="0"/>
                  </a:cubicBezTo>
                  <a:cubicBezTo>
                    <a:pt x="97" y="45"/>
                    <a:pt x="97" y="45"/>
                    <a:pt x="97" y="45"/>
                  </a:cubicBezTo>
                  <a:cubicBezTo>
                    <a:pt x="98" y="50"/>
                    <a:pt x="96" y="55"/>
                    <a:pt x="92" y="59"/>
                  </a:cubicBezTo>
                  <a:cubicBezTo>
                    <a:pt x="88" y="63"/>
                    <a:pt x="83" y="65"/>
                    <a:pt x="78" y="64"/>
                  </a:cubicBezTo>
                  <a:cubicBezTo>
                    <a:pt x="68" y="75"/>
                    <a:pt x="68" y="75"/>
                    <a:pt x="68" y="75"/>
                  </a:cubicBezTo>
                  <a:cubicBezTo>
                    <a:pt x="77" y="84"/>
                    <a:pt x="77" y="84"/>
                    <a:pt x="77" y="84"/>
                  </a:cubicBezTo>
                  <a:cubicBezTo>
                    <a:pt x="32" y="128"/>
                    <a:pt x="32" y="128"/>
                    <a:pt x="32" y="128"/>
                  </a:cubicBezTo>
                  <a:cubicBezTo>
                    <a:pt x="31" y="127"/>
                    <a:pt x="31" y="127"/>
                    <a:pt x="31" y="127"/>
                  </a:cubicBezTo>
                  <a:cubicBezTo>
                    <a:pt x="22" y="134"/>
                    <a:pt x="22" y="134"/>
                    <a:pt x="22" y="134"/>
                  </a:cubicBezTo>
                  <a:cubicBezTo>
                    <a:pt x="8" y="156"/>
                    <a:pt x="8" y="156"/>
                    <a:pt x="8" y="156"/>
                  </a:cubicBezTo>
                  <a:cubicBezTo>
                    <a:pt x="11" y="160"/>
                    <a:pt x="11" y="160"/>
                    <a:pt x="11" y="160"/>
                  </a:cubicBezTo>
                  <a:cubicBezTo>
                    <a:pt x="34" y="146"/>
                    <a:pt x="34" y="146"/>
                    <a:pt x="34" y="146"/>
                  </a:cubicBezTo>
                  <a:cubicBezTo>
                    <a:pt x="41" y="137"/>
                    <a:pt x="41" y="137"/>
                    <a:pt x="41" y="137"/>
                  </a:cubicBezTo>
                  <a:cubicBezTo>
                    <a:pt x="39" y="135"/>
                    <a:pt x="39" y="135"/>
                    <a:pt x="39" y="135"/>
                  </a:cubicBezTo>
                  <a:lnTo>
                    <a:pt x="84" y="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6" name="Freeform 45"/>
            <p:cNvSpPr>
              <a:spLocks noEditPoints="1"/>
            </p:cNvSpPr>
            <p:nvPr/>
          </p:nvSpPr>
          <p:spPr bwMode="auto">
            <a:xfrm>
              <a:off x="2281" y="1454"/>
              <a:ext cx="182" cy="180"/>
            </a:xfrm>
            <a:custGeom>
              <a:avLst/>
              <a:gdLst>
                <a:gd name="T0" fmla="*/ 131 w 182"/>
                <a:gd name="T1" fmla="*/ 84 h 180"/>
                <a:gd name="T2" fmla="*/ 182 w 182"/>
                <a:gd name="T3" fmla="*/ 42 h 180"/>
                <a:gd name="T4" fmla="*/ 131 w 182"/>
                <a:gd name="T5" fmla="*/ 0 h 180"/>
                <a:gd name="T6" fmla="*/ 131 w 182"/>
                <a:gd name="T7" fmla="*/ 27 h 180"/>
                <a:gd name="T8" fmla="*/ 26 w 182"/>
                <a:gd name="T9" fmla="*/ 27 h 180"/>
                <a:gd name="T10" fmla="*/ 26 w 182"/>
                <a:gd name="T11" fmla="*/ 57 h 180"/>
                <a:gd name="T12" fmla="*/ 131 w 182"/>
                <a:gd name="T13" fmla="*/ 57 h 180"/>
                <a:gd name="T14" fmla="*/ 131 w 182"/>
                <a:gd name="T15" fmla="*/ 84 h 180"/>
                <a:gd name="T16" fmla="*/ 52 w 182"/>
                <a:gd name="T17" fmla="*/ 96 h 180"/>
                <a:gd name="T18" fmla="*/ 0 w 182"/>
                <a:gd name="T19" fmla="*/ 139 h 180"/>
                <a:gd name="T20" fmla="*/ 52 w 182"/>
                <a:gd name="T21" fmla="*/ 180 h 180"/>
                <a:gd name="T22" fmla="*/ 52 w 182"/>
                <a:gd name="T23" fmla="*/ 153 h 180"/>
                <a:gd name="T24" fmla="*/ 157 w 182"/>
                <a:gd name="T25" fmla="*/ 153 h 180"/>
                <a:gd name="T26" fmla="*/ 157 w 182"/>
                <a:gd name="T27" fmla="*/ 123 h 180"/>
                <a:gd name="T28" fmla="*/ 52 w 182"/>
                <a:gd name="T29" fmla="*/ 123 h 180"/>
                <a:gd name="T30" fmla="*/ 52 w 182"/>
                <a:gd name="T31" fmla="*/ 9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2" h="180">
                  <a:moveTo>
                    <a:pt x="131" y="84"/>
                  </a:moveTo>
                  <a:lnTo>
                    <a:pt x="182" y="42"/>
                  </a:lnTo>
                  <a:lnTo>
                    <a:pt x="131" y="0"/>
                  </a:lnTo>
                  <a:lnTo>
                    <a:pt x="131" y="27"/>
                  </a:lnTo>
                  <a:lnTo>
                    <a:pt x="26" y="27"/>
                  </a:lnTo>
                  <a:lnTo>
                    <a:pt x="26" y="57"/>
                  </a:lnTo>
                  <a:lnTo>
                    <a:pt x="131" y="57"/>
                  </a:lnTo>
                  <a:lnTo>
                    <a:pt x="131" y="84"/>
                  </a:lnTo>
                  <a:close/>
                  <a:moveTo>
                    <a:pt x="52" y="96"/>
                  </a:moveTo>
                  <a:lnTo>
                    <a:pt x="0" y="139"/>
                  </a:lnTo>
                  <a:lnTo>
                    <a:pt x="52" y="180"/>
                  </a:lnTo>
                  <a:lnTo>
                    <a:pt x="52" y="153"/>
                  </a:lnTo>
                  <a:lnTo>
                    <a:pt x="157" y="153"/>
                  </a:lnTo>
                  <a:lnTo>
                    <a:pt x="157" y="123"/>
                  </a:lnTo>
                  <a:lnTo>
                    <a:pt x="52" y="123"/>
                  </a:lnTo>
                  <a:lnTo>
                    <a:pt x="52"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7" name="Freeform 46"/>
            <p:cNvSpPr>
              <a:spLocks noEditPoints="1"/>
            </p:cNvSpPr>
            <p:nvPr/>
          </p:nvSpPr>
          <p:spPr bwMode="auto">
            <a:xfrm>
              <a:off x="2633" y="1406"/>
              <a:ext cx="253" cy="253"/>
            </a:xfrm>
            <a:custGeom>
              <a:avLst/>
              <a:gdLst>
                <a:gd name="T0" fmla="*/ 89 w 178"/>
                <a:gd name="T1" fmla="*/ 0 h 178"/>
                <a:gd name="T2" fmla="*/ 0 w 178"/>
                <a:gd name="T3" fmla="*/ 89 h 178"/>
                <a:gd name="T4" fmla="*/ 89 w 178"/>
                <a:gd name="T5" fmla="*/ 178 h 178"/>
                <a:gd name="T6" fmla="*/ 178 w 178"/>
                <a:gd name="T7" fmla="*/ 89 h 178"/>
                <a:gd name="T8" fmla="*/ 89 w 178"/>
                <a:gd name="T9" fmla="*/ 0 h 178"/>
                <a:gd name="T10" fmla="*/ 89 w 178"/>
                <a:gd name="T11" fmla="*/ 10 h 178"/>
                <a:gd name="T12" fmla="*/ 168 w 178"/>
                <a:gd name="T13" fmla="*/ 89 h 178"/>
                <a:gd name="T14" fmla="*/ 166 w 178"/>
                <a:gd name="T15" fmla="*/ 105 h 178"/>
                <a:gd name="T16" fmla="*/ 128 w 178"/>
                <a:gd name="T17" fmla="*/ 132 h 178"/>
                <a:gd name="T18" fmla="*/ 89 w 178"/>
                <a:gd name="T19" fmla="*/ 93 h 178"/>
                <a:gd name="T20" fmla="*/ 49 w 178"/>
                <a:gd name="T21" fmla="*/ 53 h 178"/>
                <a:gd name="T22" fmla="*/ 10 w 178"/>
                <a:gd name="T23" fmla="*/ 84 h 178"/>
                <a:gd name="T24" fmla="*/ 89 w 178"/>
                <a:gd name="T25" fmla="*/ 1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8" h="178">
                  <a:moveTo>
                    <a:pt x="89" y="0"/>
                  </a:moveTo>
                  <a:cubicBezTo>
                    <a:pt x="40" y="0"/>
                    <a:pt x="0" y="40"/>
                    <a:pt x="0" y="89"/>
                  </a:cubicBezTo>
                  <a:cubicBezTo>
                    <a:pt x="0" y="138"/>
                    <a:pt x="40" y="178"/>
                    <a:pt x="89" y="178"/>
                  </a:cubicBezTo>
                  <a:cubicBezTo>
                    <a:pt x="138" y="178"/>
                    <a:pt x="178" y="138"/>
                    <a:pt x="178" y="89"/>
                  </a:cubicBezTo>
                  <a:cubicBezTo>
                    <a:pt x="178" y="40"/>
                    <a:pt x="138" y="0"/>
                    <a:pt x="89" y="0"/>
                  </a:cubicBezTo>
                  <a:close/>
                  <a:moveTo>
                    <a:pt x="89" y="10"/>
                  </a:moveTo>
                  <a:cubicBezTo>
                    <a:pt x="133" y="10"/>
                    <a:pt x="168" y="45"/>
                    <a:pt x="168" y="89"/>
                  </a:cubicBezTo>
                  <a:cubicBezTo>
                    <a:pt x="168" y="94"/>
                    <a:pt x="167" y="100"/>
                    <a:pt x="166" y="105"/>
                  </a:cubicBezTo>
                  <a:cubicBezTo>
                    <a:pt x="161" y="121"/>
                    <a:pt x="146" y="132"/>
                    <a:pt x="128" y="132"/>
                  </a:cubicBezTo>
                  <a:cubicBezTo>
                    <a:pt x="107" y="132"/>
                    <a:pt x="89" y="115"/>
                    <a:pt x="89" y="93"/>
                  </a:cubicBezTo>
                  <a:cubicBezTo>
                    <a:pt x="89" y="71"/>
                    <a:pt x="71" y="53"/>
                    <a:pt x="49" y="53"/>
                  </a:cubicBezTo>
                  <a:cubicBezTo>
                    <a:pt x="30" y="53"/>
                    <a:pt x="14" y="67"/>
                    <a:pt x="10" y="84"/>
                  </a:cubicBezTo>
                  <a:cubicBezTo>
                    <a:pt x="13" y="43"/>
                    <a:pt x="47" y="10"/>
                    <a:pt x="8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8" name="Freeform 47"/>
            <p:cNvSpPr/>
            <p:nvPr/>
          </p:nvSpPr>
          <p:spPr bwMode="auto">
            <a:xfrm>
              <a:off x="3021" y="1410"/>
              <a:ext cx="250" cy="245"/>
            </a:xfrm>
            <a:custGeom>
              <a:avLst/>
              <a:gdLst>
                <a:gd name="T0" fmla="*/ 169 w 176"/>
                <a:gd name="T1" fmla="*/ 81 h 172"/>
                <a:gd name="T2" fmla="*/ 94 w 176"/>
                <a:gd name="T3" fmla="*/ 81 h 172"/>
                <a:gd name="T4" fmla="*/ 94 w 176"/>
                <a:gd name="T5" fmla="*/ 49 h 172"/>
                <a:gd name="T6" fmla="*/ 80 w 176"/>
                <a:gd name="T7" fmla="*/ 15 h 172"/>
                <a:gd name="T8" fmla="*/ 47 w 176"/>
                <a:gd name="T9" fmla="*/ 0 h 172"/>
                <a:gd name="T10" fmla="*/ 14 w 176"/>
                <a:gd name="T11" fmla="*/ 15 h 172"/>
                <a:gd name="T12" fmla="*/ 0 w 176"/>
                <a:gd name="T13" fmla="*/ 49 h 172"/>
                <a:gd name="T14" fmla="*/ 0 w 176"/>
                <a:gd name="T15" fmla="*/ 91 h 172"/>
                <a:gd name="T16" fmla="*/ 25 w 176"/>
                <a:gd name="T17" fmla="*/ 91 h 172"/>
                <a:gd name="T18" fmla="*/ 25 w 176"/>
                <a:gd name="T19" fmla="*/ 86 h 172"/>
                <a:gd name="T20" fmla="*/ 10 w 176"/>
                <a:gd name="T21" fmla="*/ 71 h 172"/>
                <a:gd name="T22" fmla="*/ 25 w 176"/>
                <a:gd name="T23" fmla="*/ 71 h 172"/>
                <a:gd name="T24" fmla="*/ 25 w 176"/>
                <a:gd name="T25" fmla="*/ 49 h 172"/>
                <a:gd name="T26" fmla="*/ 31 w 176"/>
                <a:gd name="T27" fmla="*/ 32 h 172"/>
                <a:gd name="T28" fmla="*/ 47 w 176"/>
                <a:gd name="T29" fmla="*/ 25 h 172"/>
                <a:gd name="T30" fmla="*/ 62 w 176"/>
                <a:gd name="T31" fmla="*/ 32 h 172"/>
                <a:gd name="T32" fmla="*/ 69 w 176"/>
                <a:gd name="T33" fmla="*/ 49 h 172"/>
                <a:gd name="T34" fmla="*/ 69 w 176"/>
                <a:gd name="T35" fmla="*/ 81 h 172"/>
                <a:gd name="T36" fmla="*/ 59 w 176"/>
                <a:gd name="T37" fmla="*/ 81 h 172"/>
                <a:gd name="T38" fmla="*/ 52 w 176"/>
                <a:gd name="T39" fmla="*/ 87 h 172"/>
                <a:gd name="T40" fmla="*/ 52 w 176"/>
                <a:gd name="T41" fmla="*/ 165 h 172"/>
                <a:gd name="T42" fmla="*/ 59 w 176"/>
                <a:gd name="T43" fmla="*/ 172 h 172"/>
                <a:gd name="T44" fmla="*/ 169 w 176"/>
                <a:gd name="T45" fmla="*/ 172 h 172"/>
                <a:gd name="T46" fmla="*/ 176 w 176"/>
                <a:gd name="T47" fmla="*/ 165 h 172"/>
                <a:gd name="T48" fmla="*/ 176 w 176"/>
                <a:gd name="T49" fmla="*/ 87 h 172"/>
                <a:gd name="T50" fmla="*/ 169 w 176"/>
                <a:gd name="T51" fmla="*/ 81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6" h="172">
                  <a:moveTo>
                    <a:pt x="169" y="81"/>
                  </a:moveTo>
                  <a:cubicBezTo>
                    <a:pt x="94" y="81"/>
                    <a:pt x="94" y="81"/>
                    <a:pt x="94" y="81"/>
                  </a:cubicBezTo>
                  <a:cubicBezTo>
                    <a:pt x="94" y="49"/>
                    <a:pt x="94" y="49"/>
                    <a:pt x="94" y="49"/>
                  </a:cubicBezTo>
                  <a:cubicBezTo>
                    <a:pt x="94" y="36"/>
                    <a:pt x="89" y="24"/>
                    <a:pt x="80" y="15"/>
                  </a:cubicBezTo>
                  <a:cubicBezTo>
                    <a:pt x="72" y="6"/>
                    <a:pt x="60" y="0"/>
                    <a:pt x="47" y="0"/>
                  </a:cubicBezTo>
                  <a:cubicBezTo>
                    <a:pt x="34" y="0"/>
                    <a:pt x="22" y="6"/>
                    <a:pt x="14" y="15"/>
                  </a:cubicBezTo>
                  <a:cubicBezTo>
                    <a:pt x="5" y="24"/>
                    <a:pt x="0" y="36"/>
                    <a:pt x="0" y="49"/>
                  </a:cubicBezTo>
                  <a:cubicBezTo>
                    <a:pt x="0" y="91"/>
                    <a:pt x="0" y="91"/>
                    <a:pt x="0" y="91"/>
                  </a:cubicBezTo>
                  <a:cubicBezTo>
                    <a:pt x="25" y="91"/>
                    <a:pt x="25" y="91"/>
                    <a:pt x="25" y="91"/>
                  </a:cubicBezTo>
                  <a:cubicBezTo>
                    <a:pt x="25" y="86"/>
                    <a:pt x="25" y="86"/>
                    <a:pt x="25" y="86"/>
                  </a:cubicBezTo>
                  <a:cubicBezTo>
                    <a:pt x="10" y="71"/>
                    <a:pt x="10" y="71"/>
                    <a:pt x="10" y="71"/>
                  </a:cubicBezTo>
                  <a:cubicBezTo>
                    <a:pt x="25" y="71"/>
                    <a:pt x="25" y="71"/>
                    <a:pt x="25" y="71"/>
                  </a:cubicBezTo>
                  <a:cubicBezTo>
                    <a:pt x="25" y="49"/>
                    <a:pt x="25" y="49"/>
                    <a:pt x="25" y="49"/>
                  </a:cubicBezTo>
                  <a:cubicBezTo>
                    <a:pt x="25" y="42"/>
                    <a:pt x="27" y="36"/>
                    <a:pt x="31" y="32"/>
                  </a:cubicBezTo>
                  <a:cubicBezTo>
                    <a:pt x="36" y="27"/>
                    <a:pt x="41" y="25"/>
                    <a:pt x="47" y="25"/>
                  </a:cubicBezTo>
                  <a:cubicBezTo>
                    <a:pt x="53" y="25"/>
                    <a:pt x="58" y="27"/>
                    <a:pt x="62" y="32"/>
                  </a:cubicBezTo>
                  <a:cubicBezTo>
                    <a:pt x="67" y="36"/>
                    <a:pt x="69" y="42"/>
                    <a:pt x="69" y="49"/>
                  </a:cubicBezTo>
                  <a:cubicBezTo>
                    <a:pt x="69" y="81"/>
                    <a:pt x="69" y="81"/>
                    <a:pt x="69" y="81"/>
                  </a:cubicBezTo>
                  <a:cubicBezTo>
                    <a:pt x="59" y="81"/>
                    <a:pt x="59" y="81"/>
                    <a:pt x="59" y="81"/>
                  </a:cubicBezTo>
                  <a:cubicBezTo>
                    <a:pt x="55" y="81"/>
                    <a:pt x="52" y="84"/>
                    <a:pt x="52" y="87"/>
                  </a:cubicBezTo>
                  <a:cubicBezTo>
                    <a:pt x="52" y="165"/>
                    <a:pt x="52" y="165"/>
                    <a:pt x="52" y="165"/>
                  </a:cubicBezTo>
                  <a:cubicBezTo>
                    <a:pt x="52" y="169"/>
                    <a:pt x="55" y="172"/>
                    <a:pt x="59" y="172"/>
                  </a:cubicBezTo>
                  <a:cubicBezTo>
                    <a:pt x="169" y="172"/>
                    <a:pt x="169" y="172"/>
                    <a:pt x="169" y="172"/>
                  </a:cubicBezTo>
                  <a:cubicBezTo>
                    <a:pt x="173" y="172"/>
                    <a:pt x="176" y="169"/>
                    <a:pt x="176" y="165"/>
                  </a:cubicBezTo>
                  <a:cubicBezTo>
                    <a:pt x="176" y="87"/>
                    <a:pt x="176" y="87"/>
                    <a:pt x="176" y="87"/>
                  </a:cubicBezTo>
                  <a:cubicBezTo>
                    <a:pt x="176" y="84"/>
                    <a:pt x="173" y="81"/>
                    <a:pt x="169" y="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9" name="Freeform 48"/>
            <p:cNvSpPr/>
            <p:nvPr/>
          </p:nvSpPr>
          <p:spPr bwMode="auto">
            <a:xfrm>
              <a:off x="3486" y="1413"/>
              <a:ext cx="139" cy="251"/>
            </a:xfrm>
            <a:custGeom>
              <a:avLst/>
              <a:gdLst>
                <a:gd name="T0" fmla="*/ 98 w 98"/>
                <a:gd name="T1" fmla="*/ 29 h 176"/>
                <a:gd name="T2" fmla="*/ 77 w 98"/>
                <a:gd name="T3" fmla="*/ 29 h 176"/>
                <a:gd name="T4" fmla="*/ 77 w 98"/>
                <a:gd name="T5" fmla="*/ 50 h 176"/>
                <a:gd name="T6" fmla="*/ 82 w 98"/>
                <a:gd name="T7" fmla="*/ 50 h 176"/>
                <a:gd name="T8" fmla="*/ 79 w 98"/>
                <a:gd name="T9" fmla="*/ 67 h 176"/>
                <a:gd name="T10" fmla="*/ 68 w 98"/>
                <a:gd name="T11" fmla="*/ 80 h 176"/>
                <a:gd name="T12" fmla="*/ 56 w 98"/>
                <a:gd name="T13" fmla="*/ 90 h 176"/>
                <a:gd name="T14" fmla="*/ 56 w 98"/>
                <a:gd name="T15" fmla="*/ 22 h 176"/>
                <a:gd name="T16" fmla="*/ 63 w 98"/>
                <a:gd name="T17" fmla="*/ 22 h 176"/>
                <a:gd name="T18" fmla="*/ 50 w 98"/>
                <a:gd name="T19" fmla="*/ 0 h 176"/>
                <a:gd name="T20" fmla="*/ 37 w 98"/>
                <a:gd name="T21" fmla="*/ 22 h 176"/>
                <a:gd name="T22" fmla="*/ 45 w 98"/>
                <a:gd name="T23" fmla="*/ 22 h 176"/>
                <a:gd name="T24" fmla="*/ 45 w 98"/>
                <a:gd name="T25" fmla="*/ 113 h 176"/>
                <a:gd name="T26" fmla="*/ 32 w 98"/>
                <a:gd name="T27" fmla="*/ 103 h 176"/>
                <a:gd name="T28" fmla="*/ 21 w 98"/>
                <a:gd name="T29" fmla="*/ 90 h 176"/>
                <a:gd name="T30" fmla="*/ 18 w 98"/>
                <a:gd name="T31" fmla="*/ 70 h 176"/>
                <a:gd name="T32" fmla="*/ 25 w 98"/>
                <a:gd name="T33" fmla="*/ 59 h 176"/>
                <a:gd name="T34" fmla="*/ 13 w 98"/>
                <a:gd name="T35" fmla="*/ 46 h 176"/>
                <a:gd name="T36" fmla="*/ 0 w 98"/>
                <a:gd name="T37" fmla="*/ 59 h 176"/>
                <a:gd name="T38" fmla="*/ 7 w 98"/>
                <a:gd name="T39" fmla="*/ 70 h 176"/>
                <a:gd name="T40" fmla="*/ 11 w 98"/>
                <a:gd name="T41" fmla="*/ 94 h 176"/>
                <a:gd name="T42" fmla="*/ 26 w 98"/>
                <a:gd name="T43" fmla="*/ 112 h 176"/>
                <a:gd name="T44" fmla="*/ 40 w 98"/>
                <a:gd name="T45" fmla="*/ 125 h 176"/>
                <a:gd name="T46" fmla="*/ 44 w 98"/>
                <a:gd name="T47" fmla="*/ 138 h 176"/>
                <a:gd name="T48" fmla="*/ 30 w 98"/>
                <a:gd name="T49" fmla="*/ 156 h 176"/>
                <a:gd name="T50" fmla="*/ 49 w 98"/>
                <a:gd name="T51" fmla="*/ 176 h 176"/>
                <a:gd name="T52" fmla="*/ 69 w 98"/>
                <a:gd name="T53" fmla="*/ 156 h 176"/>
                <a:gd name="T54" fmla="*/ 56 w 98"/>
                <a:gd name="T55" fmla="*/ 138 h 176"/>
                <a:gd name="T56" fmla="*/ 56 w 98"/>
                <a:gd name="T57" fmla="*/ 123 h 176"/>
                <a:gd name="T58" fmla="*/ 60 w 98"/>
                <a:gd name="T59" fmla="*/ 102 h 176"/>
                <a:gd name="T60" fmla="*/ 74 w 98"/>
                <a:gd name="T61" fmla="*/ 89 h 176"/>
                <a:gd name="T62" fmla="*/ 90 w 98"/>
                <a:gd name="T63" fmla="*/ 71 h 176"/>
                <a:gd name="T64" fmla="*/ 93 w 98"/>
                <a:gd name="T65" fmla="*/ 50 h 176"/>
                <a:gd name="T66" fmla="*/ 98 w 98"/>
                <a:gd name="T67" fmla="*/ 50 h 176"/>
                <a:gd name="T68" fmla="*/ 98 w 98"/>
                <a:gd name="T69" fmla="*/ 2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176">
                  <a:moveTo>
                    <a:pt x="98" y="29"/>
                  </a:moveTo>
                  <a:cubicBezTo>
                    <a:pt x="77" y="29"/>
                    <a:pt x="77" y="29"/>
                    <a:pt x="77" y="29"/>
                  </a:cubicBezTo>
                  <a:cubicBezTo>
                    <a:pt x="77" y="50"/>
                    <a:pt x="77" y="50"/>
                    <a:pt x="77" y="50"/>
                  </a:cubicBezTo>
                  <a:cubicBezTo>
                    <a:pt x="82" y="50"/>
                    <a:pt x="82" y="50"/>
                    <a:pt x="82" y="50"/>
                  </a:cubicBezTo>
                  <a:cubicBezTo>
                    <a:pt x="82" y="58"/>
                    <a:pt x="81" y="63"/>
                    <a:pt x="79" y="67"/>
                  </a:cubicBezTo>
                  <a:cubicBezTo>
                    <a:pt x="77" y="72"/>
                    <a:pt x="74" y="75"/>
                    <a:pt x="68" y="80"/>
                  </a:cubicBezTo>
                  <a:cubicBezTo>
                    <a:pt x="63" y="83"/>
                    <a:pt x="59" y="86"/>
                    <a:pt x="56" y="90"/>
                  </a:cubicBezTo>
                  <a:cubicBezTo>
                    <a:pt x="56" y="22"/>
                    <a:pt x="56" y="22"/>
                    <a:pt x="56" y="22"/>
                  </a:cubicBezTo>
                  <a:cubicBezTo>
                    <a:pt x="63" y="22"/>
                    <a:pt x="63" y="22"/>
                    <a:pt x="63" y="22"/>
                  </a:cubicBezTo>
                  <a:cubicBezTo>
                    <a:pt x="50" y="0"/>
                    <a:pt x="50" y="0"/>
                    <a:pt x="50" y="0"/>
                  </a:cubicBezTo>
                  <a:cubicBezTo>
                    <a:pt x="37" y="22"/>
                    <a:pt x="37" y="22"/>
                    <a:pt x="37" y="22"/>
                  </a:cubicBezTo>
                  <a:cubicBezTo>
                    <a:pt x="45" y="22"/>
                    <a:pt x="45" y="22"/>
                    <a:pt x="45" y="22"/>
                  </a:cubicBezTo>
                  <a:cubicBezTo>
                    <a:pt x="45" y="113"/>
                    <a:pt x="45" y="113"/>
                    <a:pt x="45" y="113"/>
                  </a:cubicBezTo>
                  <a:cubicBezTo>
                    <a:pt x="41" y="109"/>
                    <a:pt x="37" y="106"/>
                    <a:pt x="32" y="103"/>
                  </a:cubicBezTo>
                  <a:cubicBezTo>
                    <a:pt x="26" y="98"/>
                    <a:pt x="23" y="95"/>
                    <a:pt x="21" y="90"/>
                  </a:cubicBezTo>
                  <a:cubicBezTo>
                    <a:pt x="19" y="85"/>
                    <a:pt x="18" y="79"/>
                    <a:pt x="18" y="70"/>
                  </a:cubicBezTo>
                  <a:cubicBezTo>
                    <a:pt x="22" y="68"/>
                    <a:pt x="25" y="64"/>
                    <a:pt x="25" y="59"/>
                  </a:cubicBezTo>
                  <a:cubicBezTo>
                    <a:pt x="25" y="52"/>
                    <a:pt x="19" y="46"/>
                    <a:pt x="13" y="46"/>
                  </a:cubicBezTo>
                  <a:cubicBezTo>
                    <a:pt x="6" y="46"/>
                    <a:pt x="0" y="52"/>
                    <a:pt x="0" y="59"/>
                  </a:cubicBezTo>
                  <a:cubicBezTo>
                    <a:pt x="0" y="64"/>
                    <a:pt x="3" y="68"/>
                    <a:pt x="7" y="70"/>
                  </a:cubicBezTo>
                  <a:cubicBezTo>
                    <a:pt x="7" y="80"/>
                    <a:pt x="8" y="87"/>
                    <a:pt x="11" y="94"/>
                  </a:cubicBezTo>
                  <a:cubicBezTo>
                    <a:pt x="13" y="101"/>
                    <a:pt x="19" y="107"/>
                    <a:pt x="26" y="112"/>
                  </a:cubicBezTo>
                  <a:cubicBezTo>
                    <a:pt x="33" y="116"/>
                    <a:pt x="37" y="120"/>
                    <a:pt x="40" y="125"/>
                  </a:cubicBezTo>
                  <a:cubicBezTo>
                    <a:pt x="42" y="128"/>
                    <a:pt x="43" y="132"/>
                    <a:pt x="44" y="138"/>
                  </a:cubicBezTo>
                  <a:cubicBezTo>
                    <a:pt x="36" y="140"/>
                    <a:pt x="30" y="147"/>
                    <a:pt x="30" y="156"/>
                  </a:cubicBezTo>
                  <a:cubicBezTo>
                    <a:pt x="30" y="167"/>
                    <a:pt x="39" y="176"/>
                    <a:pt x="49" y="176"/>
                  </a:cubicBezTo>
                  <a:cubicBezTo>
                    <a:pt x="60" y="176"/>
                    <a:pt x="69" y="167"/>
                    <a:pt x="69" y="156"/>
                  </a:cubicBezTo>
                  <a:cubicBezTo>
                    <a:pt x="69" y="148"/>
                    <a:pt x="63" y="141"/>
                    <a:pt x="56" y="138"/>
                  </a:cubicBezTo>
                  <a:cubicBezTo>
                    <a:pt x="56" y="123"/>
                    <a:pt x="56" y="123"/>
                    <a:pt x="56" y="123"/>
                  </a:cubicBezTo>
                  <a:cubicBezTo>
                    <a:pt x="56" y="114"/>
                    <a:pt x="57" y="107"/>
                    <a:pt x="60" y="102"/>
                  </a:cubicBezTo>
                  <a:cubicBezTo>
                    <a:pt x="63" y="97"/>
                    <a:pt x="67" y="94"/>
                    <a:pt x="74" y="89"/>
                  </a:cubicBezTo>
                  <a:cubicBezTo>
                    <a:pt x="81" y="84"/>
                    <a:pt x="87" y="79"/>
                    <a:pt x="90" y="71"/>
                  </a:cubicBezTo>
                  <a:cubicBezTo>
                    <a:pt x="92" y="65"/>
                    <a:pt x="93" y="58"/>
                    <a:pt x="93" y="50"/>
                  </a:cubicBezTo>
                  <a:cubicBezTo>
                    <a:pt x="98" y="50"/>
                    <a:pt x="98" y="50"/>
                    <a:pt x="98" y="50"/>
                  </a:cubicBezTo>
                  <a:lnTo>
                    <a:pt x="98"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0" name="Freeform 49"/>
            <p:cNvSpPr/>
            <p:nvPr/>
          </p:nvSpPr>
          <p:spPr bwMode="auto">
            <a:xfrm>
              <a:off x="3841" y="1412"/>
              <a:ext cx="248" cy="236"/>
            </a:xfrm>
            <a:custGeom>
              <a:avLst/>
              <a:gdLst>
                <a:gd name="T0" fmla="*/ 118 w 174"/>
                <a:gd name="T1" fmla="*/ 20 h 166"/>
                <a:gd name="T2" fmla="*/ 119 w 174"/>
                <a:gd name="T3" fmla="*/ 32 h 166"/>
                <a:gd name="T4" fmla="*/ 118 w 174"/>
                <a:gd name="T5" fmla="*/ 49 h 166"/>
                <a:gd name="T6" fmla="*/ 120 w 174"/>
                <a:gd name="T7" fmla="*/ 54 h 166"/>
                <a:gd name="T8" fmla="*/ 121 w 174"/>
                <a:gd name="T9" fmla="*/ 67 h 166"/>
                <a:gd name="T10" fmla="*/ 118 w 174"/>
                <a:gd name="T11" fmla="*/ 74 h 166"/>
                <a:gd name="T12" fmla="*/ 113 w 174"/>
                <a:gd name="T13" fmla="*/ 79 h 166"/>
                <a:gd name="T14" fmla="*/ 111 w 174"/>
                <a:gd name="T15" fmla="*/ 90 h 166"/>
                <a:gd name="T16" fmla="*/ 106 w 174"/>
                <a:gd name="T17" fmla="*/ 100 h 166"/>
                <a:gd name="T18" fmla="*/ 111 w 174"/>
                <a:gd name="T19" fmla="*/ 100 h 166"/>
                <a:gd name="T20" fmla="*/ 118 w 174"/>
                <a:gd name="T21" fmla="*/ 113 h 166"/>
                <a:gd name="T22" fmla="*/ 126 w 174"/>
                <a:gd name="T23" fmla="*/ 115 h 166"/>
                <a:gd name="T24" fmla="*/ 153 w 174"/>
                <a:gd name="T25" fmla="*/ 126 h 166"/>
                <a:gd name="T26" fmla="*/ 174 w 174"/>
                <a:gd name="T27" fmla="*/ 139 h 166"/>
                <a:gd name="T28" fmla="*/ 174 w 174"/>
                <a:gd name="T29" fmla="*/ 166 h 166"/>
                <a:gd name="T30" fmla="*/ 0 w 174"/>
                <a:gd name="T31" fmla="*/ 166 h 166"/>
                <a:gd name="T32" fmla="*/ 0 w 174"/>
                <a:gd name="T33" fmla="*/ 139 h 166"/>
                <a:gd name="T34" fmla="*/ 21 w 174"/>
                <a:gd name="T35" fmla="*/ 126 h 166"/>
                <a:gd name="T36" fmla="*/ 48 w 174"/>
                <a:gd name="T37" fmla="*/ 115 h 166"/>
                <a:gd name="T38" fmla="*/ 56 w 174"/>
                <a:gd name="T39" fmla="*/ 113 h 166"/>
                <a:gd name="T40" fmla="*/ 63 w 174"/>
                <a:gd name="T41" fmla="*/ 100 h 166"/>
                <a:gd name="T42" fmla="*/ 67 w 174"/>
                <a:gd name="T43" fmla="*/ 99 h 166"/>
                <a:gd name="T44" fmla="*/ 62 w 174"/>
                <a:gd name="T45" fmla="*/ 91 h 166"/>
                <a:gd name="T46" fmla="*/ 60 w 174"/>
                <a:gd name="T47" fmla="*/ 77 h 166"/>
                <a:gd name="T48" fmla="*/ 57 w 174"/>
                <a:gd name="T49" fmla="*/ 76 h 166"/>
                <a:gd name="T50" fmla="*/ 52 w 174"/>
                <a:gd name="T51" fmla="*/ 57 h 166"/>
                <a:gd name="T52" fmla="*/ 54 w 174"/>
                <a:gd name="T53" fmla="*/ 48 h 166"/>
                <a:gd name="T54" fmla="*/ 67 w 174"/>
                <a:gd name="T55" fmla="*/ 9 h 166"/>
                <a:gd name="T56" fmla="*/ 104 w 174"/>
                <a:gd name="T57" fmla="*/ 9 h 166"/>
                <a:gd name="T58" fmla="*/ 108 w 174"/>
                <a:gd name="T59" fmla="*/ 12 h 166"/>
                <a:gd name="T60" fmla="*/ 113 w 174"/>
                <a:gd name="T61" fmla="*/ 13 h 166"/>
                <a:gd name="T62" fmla="*/ 118 w 174"/>
                <a:gd name="T63" fmla="*/ 2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4" h="166">
                  <a:moveTo>
                    <a:pt x="118" y="20"/>
                  </a:moveTo>
                  <a:cubicBezTo>
                    <a:pt x="119" y="26"/>
                    <a:pt x="119" y="26"/>
                    <a:pt x="119" y="32"/>
                  </a:cubicBezTo>
                  <a:cubicBezTo>
                    <a:pt x="119" y="35"/>
                    <a:pt x="118" y="45"/>
                    <a:pt x="118" y="49"/>
                  </a:cubicBezTo>
                  <a:cubicBezTo>
                    <a:pt x="119" y="52"/>
                    <a:pt x="119" y="52"/>
                    <a:pt x="120" y="54"/>
                  </a:cubicBezTo>
                  <a:cubicBezTo>
                    <a:pt x="122" y="58"/>
                    <a:pt x="122" y="63"/>
                    <a:pt x="121" y="67"/>
                  </a:cubicBezTo>
                  <a:cubicBezTo>
                    <a:pt x="120" y="69"/>
                    <a:pt x="120" y="73"/>
                    <a:pt x="118" y="74"/>
                  </a:cubicBezTo>
                  <a:cubicBezTo>
                    <a:pt x="117" y="76"/>
                    <a:pt x="114" y="76"/>
                    <a:pt x="113" y="79"/>
                  </a:cubicBezTo>
                  <a:cubicBezTo>
                    <a:pt x="111" y="82"/>
                    <a:pt x="112" y="86"/>
                    <a:pt x="111" y="90"/>
                  </a:cubicBezTo>
                  <a:cubicBezTo>
                    <a:pt x="110" y="94"/>
                    <a:pt x="106" y="94"/>
                    <a:pt x="106" y="100"/>
                  </a:cubicBezTo>
                  <a:cubicBezTo>
                    <a:pt x="108" y="100"/>
                    <a:pt x="109" y="100"/>
                    <a:pt x="111" y="100"/>
                  </a:cubicBezTo>
                  <a:cubicBezTo>
                    <a:pt x="113" y="104"/>
                    <a:pt x="115" y="110"/>
                    <a:pt x="118" y="113"/>
                  </a:cubicBezTo>
                  <a:cubicBezTo>
                    <a:pt x="121" y="113"/>
                    <a:pt x="123" y="114"/>
                    <a:pt x="126" y="115"/>
                  </a:cubicBezTo>
                  <a:cubicBezTo>
                    <a:pt x="135" y="118"/>
                    <a:pt x="144" y="122"/>
                    <a:pt x="153" y="126"/>
                  </a:cubicBezTo>
                  <a:cubicBezTo>
                    <a:pt x="161" y="130"/>
                    <a:pt x="171" y="131"/>
                    <a:pt x="174" y="139"/>
                  </a:cubicBezTo>
                  <a:cubicBezTo>
                    <a:pt x="174" y="145"/>
                    <a:pt x="174" y="158"/>
                    <a:pt x="174" y="166"/>
                  </a:cubicBezTo>
                  <a:cubicBezTo>
                    <a:pt x="0" y="166"/>
                    <a:pt x="0" y="166"/>
                    <a:pt x="0" y="166"/>
                  </a:cubicBezTo>
                  <a:cubicBezTo>
                    <a:pt x="0" y="158"/>
                    <a:pt x="0" y="145"/>
                    <a:pt x="0" y="139"/>
                  </a:cubicBezTo>
                  <a:cubicBezTo>
                    <a:pt x="3" y="131"/>
                    <a:pt x="13" y="130"/>
                    <a:pt x="21" y="126"/>
                  </a:cubicBezTo>
                  <a:cubicBezTo>
                    <a:pt x="30" y="122"/>
                    <a:pt x="39" y="118"/>
                    <a:pt x="48" y="115"/>
                  </a:cubicBezTo>
                  <a:cubicBezTo>
                    <a:pt x="51" y="114"/>
                    <a:pt x="53" y="113"/>
                    <a:pt x="56" y="113"/>
                  </a:cubicBezTo>
                  <a:cubicBezTo>
                    <a:pt x="59" y="110"/>
                    <a:pt x="61" y="104"/>
                    <a:pt x="63" y="100"/>
                  </a:cubicBezTo>
                  <a:cubicBezTo>
                    <a:pt x="67" y="99"/>
                    <a:pt x="67" y="99"/>
                    <a:pt x="67" y="99"/>
                  </a:cubicBezTo>
                  <a:cubicBezTo>
                    <a:pt x="66" y="95"/>
                    <a:pt x="63" y="95"/>
                    <a:pt x="62" y="91"/>
                  </a:cubicBezTo>
                  <a:cubicBezTo>
                    <a:pt x="61" y="87"/>
                    <a:pt x="61" y="82"/>
                    <a:pt x="60" y="77"/>
                  </a:cubicBezTo>
                  <a:cubicBezTo>
                    <a:pt x="61" y="77"/>
                    <a:pt x="57" y="76"/>
                    <a:pt x="57" y="76"/>
                  </a:cubicBezTo>
                  <a:cubicBezTo>
                    <a:pt x="52" y="73"/>
                    <a:pt x="52" y="61"/>
                    <a:pt x="52" y="57"/>
                  </a:cubicBezTo>
                  <a:cubicBezTo>
                    <a:pt x="51" y="54"/>
                    <a:pt x="55" y="53"/>
                    <a:pt x="54" y="48"/>
                  </a:cubicBezTo>
                  <a:cubicBezTo>
                    <a:pt x="49" y="24"/>
                    <a:pt x="56" y="13"/>
                    <a:pt x="67" y="9"/>
                  </a:cubicBezTo>
                  <a:cubicBezTo>
                    <a:pt x="75" y="6"/>
                    <a:pt x="90" y="0"/>
                    <a:pt x="104" y="9"/>
                  </a:cubicBezTo>
                  <a:cubicBezTo>
                    <a:pt x="108" y="12"/>
                    <a:pt x="108" y="12"/>
                    <a:pt x="108" y="12"/>
                  </a:cubicBezTo>
                  <a:cubicBezTo>
                    <a:pt x="113" y="13"/>
                    <a:pt x="113" y="13"/>
                    <a:pt x="113" y="13"/>
                  </a:cubicBezTo>
                  <a:cubicBezTo>
                    <a:pt x="116" y="14"/>
                    <a:pt x="118" y="20"/>
                    <a:pt x="118"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1" name="Freeform 50"/>
            <p:cNvSpPr>
              <a:spLocks noEditPoints="1"/>
            </p:cNvSpPr>
            <p:nvPr/>
          </p:nvSpPr>
          <p:spPr bwMode="auto">
            <a:xfrm>
              <a:off x="4225" y="1427"/>
              <a:ext cx="299" cy="205"/>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 name="Freeform 51"/>
            <p:cNvSpPr>
              <a:spLocks noEditPoints="1"/>
            </p:cNvSpPr>
            <p:nvPr/>
          </p:nvSpPr>
          <p:spPr bwMode="auto">
            <a:xfrm>
              <a:off x="4645" y="1481"/>
              <a:ext cx="301" cy="151"/>
            </a:xfrm>
            <a:custGeom>
              <a:avLst/>
              <a:gdLst>
                <a:gd name="T0" fmla="*/ 71 w 212"/>
                <a:gd name="T1" fmla="*/ 17 h 106"/>
                <a:gd name="T2" fmla="*/ 70 w 212"/>
                <a:gd name="T3" fmla="*/ 8 h 106"/>
                <a:gd name="T4" fmla="*/ 65 w 212"/>
                <a:gd name="T5" fmla="*/ 6 h 106"/>
                <a:gd name="T6" fmla="*/ 34 w 212"/>
                <a:gd name="T7" fmla="*/ 33 h 106"/>
                <a:gd name="T8" fmla="*/ 36 w 212"/>
                <a:gd name="T9" fmla="*/ 50 h 106"/>
                <a:gd name="T10" fmla="*/ 39 w 212"/>
                <a:gd name="T11" fmla="*/ 60 h 106"/>
                <a:gd name="T12" fmla="*/ 39 w 212"/>
                <a:gd name="T13" fmla="*/ 65 h 106"/>
                <a:gd name="T14" fmla="*/ 30 w 212"/>
                <a:gd name="T15" fmla="*/ 74 h 106"/>
                <a:gd name="T16" fmla="*/ 1 w 212"/>
                <a:gd name="T17" fmla="*/ 89 h 106"/>
                <a:gd name="T18" fmla="*/ 25 w 212"/>
                <a:gd name="T19" fmla="*/ 106 h 106"/>
                <a:gd name="T20" fmla="*/ 25 w 212"/>
                <a:gd name="T21" fmla="*/ 93 h 106"/>
                <a:gd name="T22" fmla="*/ 25 w 212"/>
                <a:gd name="T23" fmla="*/ 91 h 106"/>
                <a:gd name="T24" fmla="*/ 46 w 212"/>
                <a:gd name="T25" fmla="*/ 76 h 106"/>
                <a:gd name="T26" fmla="*/ 69 w 212"/>
                <a:gd name="T27" fmla="*/ 67 h 106"/>
                <a:gd name="T28" fmla="*/ 66 w 212"/>
                <a:gd name="T29" fmla="*/ 65 h 106"/>
                <a:gd name="T30" fmla="*/ 70 w 212"/>
                <a:gd name="T31" fmla="*/ 52 h 106"/>
                <a:gd name="T32" fmla="*/ 75 w 212"/>
                <a:gd name="T33" fmla="*/ 45 h 106"/>
                <a:gd name="T34" fmla="*/ 70 w 212"/>
                <a:gd name="T35" fmla="*/ 24 h 106"/>
                <a:gd name="T36" fmla="*/ 211 w 212"/>
                <a:gd name="T37" fmla="*/ 89 h 106"/>
                <a:gd name="T38" fmla="*/ 182 w 212"/>
                <a:gd name="T39" fmla="*/ 74 h 106"/>
                <a:gd name="T40" fmla="*/ 173 w 212"/>
                <a:gd name="T41" fmla="*/ 65 h 106"/>
                <a:gd name="T42" fmla="*/ 173 w 212"/>
                <a:gd name="T43" fmla="*/ 59 h 106"/>
                <a:gd name="T44" fmla="*/ 177 w 212"/>
                <a:gd name="T45" fmla="*/ 49 h 106"/>
                <a:gd name="T46" fmla="*/ 178 w 212"/>
                <a:gd name="T47" fmla="*/ 37 h 106"/>
                <a:gd name="T48" fmla="*/ 178 w 212"/>
                <a:gd name="T49" fmla="*/ 23 h 106"/>
                <a:gd name="T50" fmla="*/ 174 w 212"/>
                <a:gd name="T51" fmla="*/ 8 h 106"/>
                <a:gd name="T52" fmla="*/ 168 w 212"/>
                <a:gd name="T53" fmla="*/ 6 h 106"/>
                <a:gd name="T54" fmla="*/ 139 w 212"/>
                <a:gd name="T55" fmla="*/ 12 h 106"/>
                <a:gd name="T56" fmla="*/ 139 w 212"/>
                <a:gd name="T57" fmla="*/ 15 h 106"/>
                <a:gd name="T58" fmla="*/ 140 w 212"/>
                <a:gd name="T59" fmla="*/ 17 h 106"/>
                <a:gd name="T60" fmla="*/ 138 w 212"/>
                <a:gd name="T61" fmla="*/ 41 h 106"/>
                <a:gd name="T62" fmla="*/ 139 w 212"/>
                <a:gd name="T63" fmla="*/ 50 h 106"/>
                <a:gd name="T64" fmla="*/ 142 w 212"/>
                <a:gd name="T65" fmla="*/ 60 h 106"/>
                <a:gd name="T66" fmla="*/ 143 w 212"/>
                <a:gd name="T67" fmla="*/ 65 h 106"/>
                <a:gd name="T68" fmla="*/ 156 w 212"/>
                <a:gd name="T69" fmla="*/ 72 h 106"/>
                <a:gd name="T70" fmla="*/ 170 w 212"/>
                <a:gd name="T71" fmla="*/ 78 h 106"/>
                <a:gd name="T72" fmla="*/ 187 w 212"/>
                <a:gd name="T73" fmla="*/ 92 h 106"/>
                <a:gd name="T74" fmla="*/ 187 w 212"/>
                <a:gd name="T75" fmla="*/ 101 h 106"/>
                <a:gd name="T76" fmla="*/ 212 w 212"/>
                <a:gd name="T77"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106">
                  <a:moveTo>
                    <a:pt x="69" y="22"/>
                  </a:moveTo>
                  <a:cubicBezTo>
                    <a:pt x="69" y="20"/>
                    <a:pt x="70" y="18"/>
                    <a:pt x="71" y="17"/>
                  </a:cubicBezTo>
                  <a:cubicBezTo>
                    <a:pt x="71" y="16"/>
                    <a:pt x="71" y="16"/>
                    <a:pt x="71" y="16"/>
                  </a:cubicBezTo>
                  <a:cubicBezTo>
                    <a:pt x="71" y="13"/>
                    <a:pt x="70" y="11"/>
                    <a:pt x="70" y="8"/>
                  </a:cubicBezTo>
                  <a:cubicBezTo>
                    <a:pt x="67" y="8"/>
                    <a:pt x="67" y="8"/>
                    <a:pt x="67" y="8"/>
                  </a:cubicBezTo>
                  <a:cubicBezTo>
                    <a:pt x="65" y="6"/>
                    <a:pt x="65" y="6"/>
                    <a:pt x="65" y="6"/>
                  </a:cubicBezTo>
                  <a:cubicBezTo>
                    <a:pt x="56" y="0"/>
                    <a:pt x="47" y="4"/>
                    <a:pt x="42" y="6"/>
                  </a:cubicBezTo>
                  <a:cubicBezTo>
                    <a:pt x="35" y="8"/>
                    <a:pt x="30" y="18"/>
                    <a:pt x="34" y="33"/>
                  </a:cubicBezTo>
                  <a:cubicBezTo>
                    <a:pt x="34" y="36"/>
                    <a:pt x="32" y="37"/>
                    <a:pt x="32" y="38"/>
                  </a:cubicBezTo>
                  <a:cubicBezTo>
                    <a:pt x="33" y="41"/>
                    <a:pt x="33" y="49"/>
                    <a:pt x="36" y="50"/>
                  </a:cubicBezTo>
                  <a:cubicBezTo>
                    <a:pt x="36" y="51"/>
                    <a:pt x="38" y="51"/>
                    <a:pt x="38" y="51"/>
                  </a:cubicBezTo>
                  <a:cubicBezTo>
                    <a:pt x="38" y="54"/>
                    <a:pt x="38" y="57"/>
                    <a:pt x="39" y="60"/>
                  </a:cubicBezTo>
                  <a:cubicBezTo>
                    <a:pt x="39" y="62"/>
                    <a:pt x="41" y="62"/>
                    <a:pt x="42" y="65"/>
                  </a:cubicBezTo>
                  <a:cubicBezTo>
                    <a:pt x="39" y="65"/>
                    <a:pt x="39" y="65"/>
                    <a:pt x="39" y="65"/>
                  </a:cubicBezTo>
                  <a:cubicBezTo>
                    <a:pt x="38" y="67"/>
                    <a:pt x="37" y="72"/>
                    <a:pt x="35" y="73"/>
                  </a:cubicBezTo>
                  <a:cubicBezTo>
                    <a:pt x="33" y="73"/>
                    <a:pt x="32" y="74"/>
                    <a:pt x="30" y="74"/>
                  </a:cubicBezTo>
                  <a:cubicBezTo>
                    <a:pt x="25" y="76"/>
                    <a:pt x="19" y="79"/>
                    <a:pt x="13" y="81"/>
                  </a:cubicBezTo>
                  <a:cubicBezTo>
                    <a:pt x="8" y="83"/>
                    <a:pt x="2" y="84"/>
                    <a:pt x="1" y="89"/>
                  </a:cubicBezTo>
                  <a:cubicBezTo>
                    <a:pt x="1" y="93"/>
                    <a:pt x="0" y="101"/>
                    <a:pt x="0" y="106"/>
                  </a:cubicBezTo>
                  <a:cubicBezTo>
                    <a:pt x="25" y="106"/>
                    <a:pt x="25" y="106"/>
                    <a:pt x="25" y="106"/>
                  </a:cubicBezTo>
                  <a:cubicBezTo>
                    <a:pt x="25" y="104"/>
                    <a:pt x="25" y="103"/>
                    <a:pt x="25" y="101"/>
                  </a:cubicBezTo>
                  <a:cubicBezTo>
                    <a:pt x="25" y="98"/>
                    <a:pt x="25" y="95"/>
                    <a:pt x="25" y="93"/>
                  </a:cubicBezTo>
                  <a:cubicBezTo>
                    <a:pt x="25" y="92"/>
                    <a:pt x="25" y="92"/>
                    <a:pt x="25" y="92"/>
                  </a:cubicBezTo>
                  <a:cubicBezTo>
                    <a:pt x="25" y="91"/>
                    <a:pt x="25" y="91"/>
                    <a:pt x="25" y="91"/>
                  </a:cubicBezTo>
                  <a:cubicBezTo>
                    <a:pt x="28" y="83"/>
                    <a:pt x="36" y="80"/>
                    <a:pt x="42" y="78"/>
                  </a:cubicBezTo>
                  <a:cubicBezTo>
                    <a:pt x="44" y="77"/>
                    <a:pt x="45" y="77"/>
                    <a:pt x="46" y="76"/>
                  </a:cubicBezTo>
                  <a:cubicBezTo>
                    <a:pt x="49" y="75"/>
                    <a:pt x="53" y="74"/>
                    <a:pt x="56" y="72"/>
                  </a:cubicBezTo>
                  <a:cubicBezTo>
                    <a:pt x="60" y="70"/>
                    <a:pt x="65" y="68"/>
                    <a:pt x="69" y="67"/>
                  </a:cubicBezTo>
                  <a:cubicBezTo>
                    <a:pt x="69" y="66"/>
                    <a:pt x="69" y="66"/>
                    <a:pt x="69" y="65"/>
                  </a:cubicBezTo>
                  <a:cubicBezTo>
                    <a:pt x="68" y="65"/>
                    <a:pt x="67" y="65"/>
                    <a:pt x="66" y="65"/>
                  </a:cubicBezTo>
                  <a:cubicBezTo>
                    <a:pt x="66" y="62"/>
                    <a:pt x="68" y="61"/>
                    <a:pt x="69" y="59"/>
                  </a:cubicBezTo>
                  <a:cubicBezTo>
                    <a:pt x="70" y="57"/>
                    <a:pt x="69" y="54"/>
                    <a:pt x="70" y="52"/>
                  </a:cubicBezTo>
                  <a:cubicBezTo>
                    <a:pt x="71" y="51"/>
                    <a:pt x="73" y="50"/>
                    <a:pt x="73" y="49"/>
                  </a:cubicBezTo>
                  <a:cubicBezTo>
                    <a:pt x="74" y="48"/>
                    <a:pt x="75" y="46"/>
                    <a:pt x="75" y="45"/>
                  </a:cubicBezTo>
                  <a:cubicBezTo>
                    <a:pt x="75" y="44"/>
                    <a:pt x="75" y="43"/>
                    <a:pt x="75" y="43"/>
                  </a:cubicBezTo>
                  <a:cubicBezTo>
                    <a:pt x="71" y="38"/>
                    <a:pt x="70" y="30"/>
                    <a:pt x="70" y="24"/>
                  </a:cubicBezTo>
                  <a:cubicBezTo>
                    <a:pt x="70" y="23"/>
                    <a:pt x="70" y="23"/>
                    <a:pt x="69" y="22"/>
                  </a:cubicBezTo>
                  <a:close/>
                  <a:moveTo>
                    <a:pt x="211" y="89"/>
                  </a:moveTo>
                  <a:cubicBezTo>
                    <a:pt x="210" y="84"/>
                    <a:pt x="204" y="83"/>
                    <a:pt x="199" y="81"/>
                  </a:cubicBezTo>
                  <a:cubicBezTo>
                    <a:pt x="193" y="79"/>
                    <a:pt x="187" y="76"/>
                    <a:pt x="182" y="74"/>
                  </a:cubicBezTo>
                  <a:cubicBezTo>
                    <a:pt x="180" y="74"/>
                    <a:pt x="179" y="73"/>
                    <a:pt x="177" y="73"/>
                  </a:cubicBezTo>
                  <a:cubicBezTo>
                    <a:pt x="175" y="72"/>
                    <a:pt x="174" y="67"/>
                    <a:pt x="173" y="65"/>
                  </a:cubicBezTo>
                  <a:cubicBezTo>
                    <a:pt x="172" y="65"/>
                    <a:pt x="171" y="65"/>
                    <a:pt x="170" y="65"/>
                  </a:cubicBezTo>
                  <a:cubicBezTo>
                    <a:pt x="170" y="62"/>
                    <a:pt x="172" y="61"/>
                    <a:pt x="173" y="59"/>
                  </a:cubicBezTo>
                  <a:cubicBezTo>
                    <a:pt x="173" y="57"/>
                    <a:pt x="173" y="54"/>
                    <a:pt x="174" y="52"/>
                  </a:cubicBezTo>
                  <a:cubicBezTo>
                    <a:pt x="175" y="51"/>
                    <a:pt x="176" y="50"/>
                    <a:pt x="177" y="49"/>
                  </a:cubicBezTo>
                  <a:cubicBezTo>
                    <a:pt x="178" y="48"/>
                    <a:pt x="178" y="46"/>
                    <a:pt x="179" y="45"/>
                  </a:cubicBezTo>
                  <a:cubicBezTo>
                    <a:pt x="179" y="43"/>
                    <a:pt x="180" y="39"/>
                    <a:pt x="178" y="37"/>
                  </a:cubicBezTo>
                  <a:cubicBezTo>
                    <a:pt x="178" y="35"/>
                    <a:pt x="177" y="35"/>
                    <a:pt x="177" y="34"/>
                  </a:cubicBezTo>
                  <a:cubicBezTo>
                    <a:pt x="177" y="31"/>
                    <a:pt x="178" y="25"/>
                    <a:pt x="178" y="23"/>
                  </a:cubicBezTo>
                  <a:cubicBezTo>
                    <a:pt x="178" y="20"/>
                    <a:pt x="178" y="16"/>
                    <a:pt x="177" y="13"/>
                  </a:cubicBezTo>
                  <a:cubicBezTo>
                    <a:pt x="177" y="13"/>
                    <a:pt x="176" y="9"/>
                    <a:pt x="174" y="8"/>
                  </a:cubicBezTo>
                  <a:cubicBezTo>
                    <a:pt x="171" y="8"/>
                    <a:pt x="171" y="8"/>
                    <a:pt x="171" y="8"/>
                  </a:cubicBezTo>
                  <a:cubicBezTo>
                    <a:pt x="168" y="6"/>
                    <a:pt x="168" y="6"/>
                    <a:pt x="168" y="6"/>
                  </a:cubicBezTo>
                  <a:cubicBezTo>
                    <a:pt x="160" y="0"/>
                    <a:pt x="151" y="4"/>
                    <a:pt x="146" y="6"/>
                  </a:cubicBezTo>
                  <a:cubicBezTo>
                    <a:pt x="143" y="7"/>
                    <a:pt x="141" y="9"/>
                    <a:pt x="139" y="12"/>
                  </a:cubicBezTo>
                  <a:cubicBezTo>
                    <a:pt x="139" y="13"/>
                    <a:pt x="139" y="14"/>
                    <a:pt x="139" y="14"/>
                  </a:cubicBezTo>
                  <a:cubicBezTo>
                    <a:pt x="139" y="15"/>
                    <a:pt x="139" y="15"/>
                    <a:pt x="139" y="15"/>
                  </a:cubicBezTo>
                  <a:cubicBezTo>
                    <a:pt x="139" y="15"/>
                    <a:pt x="139" y="15"/>
                    <a:pt x="139" y="15"/>
                  </a:cubicBezTo>
                  <a:cubicBezTo>
                    <a:pt x="140" y="16"/>
                    <a:pt x="140" y="16"/>
                    <a:pt x="140" y="17"/>
                  </a:cubicBezTo>
                  <a:cubicBezTo>
                    <a:pt x="143" y="22"/>
                    <a:pt x="142" y="28"/>
                    <a:pt x="141" y="32"/>
                  </a:cubicBezTo>
                  <a:cubicBezTo>
                    <a:pt x="141" y="34"/>
                    <a:pt x="140" y="38"/>
                    <a:pt x="138" y="41"/>
                  </a:cubicBezTo>
                  <a:cubicBezTo>
                    <a:pt x="137" y="41"/>
                    <a:pt x="137" y="42"/>
                    <a:pt x="136" y="42"/>
                  </a:cubicBezTo>
                  <a:cubicBezTo>
                    <a:pt x="137" y="46"/>
                    <a:pt x="137" y="49"/>
                    <a:pt x="139" y="50"/>
                  </a:cubicBezTo>
                  <a:cubicBezTo>
                    <a:pt x="140" y="51"/>
                    <a:pt x="142" y="51"/>
                    <a:pt x="142" y="51"/>
                  </a:cubicBezTo>
                  <a:cubicBezTo>
                    <a:pt x="142" y="54"/>
                    <a:pt x="142" y="57"/>
                    <a:pt x="142" y="60"/>
                  </a:cubicBezTo>
                  <a:cubicBezTo>
                    <a:pt x="143" y="62"/>
                    <a:pt x="145" y="62"/>
                    <a:pt x="145" y="65"/>
                  </a:cubicBezTo>
                  <a:cubicBezTo>
                    <a:pt x="143" y="65"/>
                    <a:pt x="143" y="65"/>
                    <a:pt x="143" y="65"/>
                  </a:cubicBezTo>
                  <a:cubicBezTo>
                    <a:pt x="143" y="66"/>
                    <a:pt x="143" y="66"/>
                    <a:pt x="143" y="67"/>
                  </a:cubicBezTo>
                  <a:cubicBezTo>
                    <a:pt x="147" y="68"/>
                    <a:pt x="152" y="70"/>
                    <a:pt x="156" y="72"/>
                  </a:cubicBezTo>
                  <a:cubicBezTo>
                    <a:pt x="160" y="74"/>
                    <a:pt x="163" y="75"/>
                    <a:pt x="166" y="76"/>
                  </a:cubicBezTo>
                  <a:cubicBezTo>
                    <a:pt x="167" y="77"/>
                    <a:pt x="168" y="77"/>
                    <a:pt x="170" y="78"/>
                  </a:cubicBezTo>
                  <a:cubicBezTo>
                    <a:pt x="176" y="80"/>
                    <a:pt x="184" y="83"/>
                    <a:pt x="187" y="91"/>
                  </a:cubicBezTo>
                  <a:cubicBezTo>
                    <a:pt x="187" y="92"/>
                    <a:pt x="187" y="92"/>
                    <a:pt x="187" y="92"/>
                  </a:cubicBezTo>
                  <a:cubicBezTo>
                    <a:pt x="187" y="93"/>
                    <a:pt x="187" y="93"/>
                    <a:pt x="187" y="93"/>
                  </a:cubicBezTo>
                  <a:cubicBezTo>
                    <a:pt x="187" y="95"/>
                    <a:pt x="187" y="98"/>
                    <a:pt x="187" y="101"/>
                  </a:cubicBezTo>
                  <a:cubicBezTo>
                    <a:pt x="187" y="103"/>
                    <a:pt x="187" y="104"/>
                    <a:pt x="187" y="106"/>
                  </a:cubicBezTo>
                  <a:cubicBezTo>
                    <a:pt x="212" y="106"/>
                    <a:pt x="212" y="106"/>
                    <a:pt x="212" y="106"/>
                  </a:cubicBezTo>
                  <a:cubicBezTo>
                    <a:pt x="212" y="101"/>
                    <a:pt x="211" y="93"/>
                    <a:pt x="211" y="8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 name="Freeform 52"/>
            <p:cNvSpPr/>
            <p:nvPr/>
          </p:nvSpPr>
          <p:spPr bwMode="auto">
            <a:xfrm>
              <a:off x="4689" y="1437"/>
              <a:ext cx="213" cy="210"/>
            </a:xfrm>
            <a:custGeom>
              <a:avLst/>
              <a:gdLst>
                <a:gd name="T0" fmla="*/ 102 w 150"/>
                <a:gd name="T1" fmla="*/ 17 h 147"/>
                <a:gd name="T2" fmla="*/ 103 w 150"/>
                <a:gd name="T3" fmla="*/ 32 h 147"/>
                <a:gd name="T4" fmla="*/ 102 w 150"/>
                <a:gd name="T5" fmla="*/ 46 h 147"/>
                <a:gd name="T6" fmla="*/ 104 w 150"/>
                <a:gd name="T7" fmla="*/ 50 h 147"/>
                <a:gd name="T8" fmla="*/ 104 w 150"/>
                <a:gd name="T9" fmla="*/ 62 h 147"/>
                <a:gd name="T10" fmla="*/ 102 w 150"/>
                <a:gd name="T11" fmla="*/ 68 h 147"/>
                <a:gd name="T12" fmla="*/ 97 w 150"/>
                <a:gd name="T13" fmla="*/ 72 h 147"/>
                <a:gd name="T14" fmla="*/ 96 w 150"/>
                <a:gd name="T15" fmla="*/ 82 h 147"/>
                <a:gd name="T16" fmla="*/ 92 w 150"/>
                <a:gd name="T17" fmla="*/ 90 h 147"/>
                <a:gd name="T18" fmla="*/ 96 w 150"/>
                <a:gd name="T19" fmla="*/ 90 h 147"/>
                <a:gd name="T20" fmla="*/ 102 w 150"/>
                <a:gd name="T21" fmla="*/ 101 h 147"/>
                <a:gd name="T22" fmla="*/ 109 w 150"/>
                <a:gd name="T23" fmla="*/ 103 h 147"/>
                <a:gd name="T24" fmla="*/ 132 w 150"/>
                <a:gd name="T25" fmla="*/ 113 h 147"/>
                <a:gd name="T26" fmla="*/ 150 w 150"/>
                <a:gd name="T27" fmla="*/ 124 h 147"/>
                <a:gd name="T28" fmla="*/ 150 w 150"/>
                <a:gd name="T29" fmla="*/ 147 h 147"/>
                <a:gd name="T30" fmla="*/ 0 w 150"/>
                <a:gd name="T31" fmla="*/ 147 h 147"/>
                <a:gd name="T32" fmla="*/ 0 w 150"/>
                <a:gd name="T33" fmla="*/ 124 h 147"/>
                <a:gd name="T34" fmla="*/ 18 w 150"/>
                <a:gd name="T35" fmla="*/ 113 h 147"/>
                <a:gd name="T36" fmla="*/ 41 w 150"/>
                <a:gd name="T37" fmla="*/ 103 h 147"/>
                <a:gd name="T38" fmla="*/ 48 w 150"/>
                <a:gd name="T39" fmla="*/ 101 h 147"/>
                <a:gd name="T40" fmla="*/ 54 w 150"/>
                <a:gd name="T41" fmla="*/ 90 h 147"/>
                <a:gd name="T42" fmla="*/ 57 w 150"/>
                <a:gd name="T43" fmla="*/ 90 h 147"/>
                <a:gd name="T44" fmla="*/ 53 w 150"/>
                <a:gd name="T45" fmla="*/ 83 h 147"/>
                <a:gd name="T46" fmla="*/ 52 w 150"/>
                <a:gd name="T47" fmla="*/ 70 h 147"/>
                <a:gd name="T48" fmla="*/ 49 w 150"/>
                <a:gd name="T49" fmla="*/ 70 h 147"/>
                <a:gd name="T50" fmla="*/ 44 w 150"/>
                <a:gd name="T51" fmla="*/ 53 h 147"/>
                <a:gd name="T52" fmla="*/ 46 w 150"/>
                <a:gd name="T53" fmla="*/ 46 h 147"/>
                <a:gd name="T54" fmla="*/ 58 w 150"/>
                <a:gd name="T55" fmla="*/ 7 h 147"/>
                <a:gd name="T56" fmla="*/ 90 w 150"/>
                <a:gd name="T57" fmla="*/ 7 h 147"/>
                <a:gd name="T58" fmla="*/ 93 w 150"/>
                <a:gd name="T59" fmla="*/ 10 h 147"/>
                <a:gd name="T60" fmla="*/ 98 w 150"/>
                <a:gd name="T61" fmla="*/ 10 h 147"/>
                <a:gd name="T62" fmla="*/ 102 w 150"/>
                <a:gd name="T63" fmla="*/ 1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0" h="147">
                  <a:moveTo>
                    <a:pt x="102" y="17"/>
                  </a:moveTo>
                  <a:cubicBezTo>
                    <a:pt x="103" y="22"/>
                    <a:pt x="103" y="26"/>
                    <a:pt x="103" y="32"/>
                  </a:cubicBezTo>
                  <a:cubicBezTo>
                    <a:pt x="103" y="34"/>
                    <a:pt x="102" y="43"/>
                    <a:pt x="102" y="46"/>
                  </a:cubicBezTo>
                  <a:cubicBezTo>
                    <a:pt x="102" y="48"/>
                    <a:pt x="103" y="48"/>
                    <a:pt x="104" y="50"/>
                  </a:cubicBezTo>
                  <a:cubicBezTo>
                    <a:pt x="105" y="54"/>
                    <a:pt x="105" y="59"/>
                    <a:pt x="104" y="62"/>
                  </a:cubicBezTo>
                  <a:cubicBezTo>
                    <a:pt x="104" y="64"/>
                    <a:pt x="103" y="66"/>
                    <a:pt x="102" y="68"/>
                  </a:cubicBezTo>
                  <a:cubicBezTo>
                    <a:pt x="101" y="70"/>
                    <a:pt x="98" y="70"/>
                    <a:pt x="97" y="72"/>
                  </a:cubicBezTo>
                  <a:cubicBezTo>
                    <a:pt x="96" y="75"/>
                    <a:pt x="97" y="78"/>
                    <a:pt x="96" y="82"/>
                  </a:cubicBezTo>
                  <a:cubicBezTo>
                    <a:pt x="95" y="85"/>
                    <a:pt x="92" y="85"/>
                    <a:pt x="92" y="90"/>
                  </a:cubicBezTo>
                  <a:cubicBezTo>
                    <a:pt x="93" y="90"/>
                    <a:pt x="94" y="90"/>
                    <a:pt x="96" y="90"/>
                  </a:cubicBezTo>
                  <a:cubicBezTo>
                    <a:pt x="97" y="93"/>
                    <a:pt x="100" y="99"/>
                    <a:pt x="102" y="101"/>
                  </a:cubicBezTo>
                  <a:cubicBezTo>
                    <a:pt x="104" y="102"/>
                    <a:pt x="107" y="102"/>
                    <a:pt x="109" y="103"/>
                  </a:cubicBezTo>
                  <a:cubicBezTo>
                    <a:pt x="116" y="106"/>
                    <a:pt x="125" y="110"/>
                    <a:pt x="132" y="113"/>
                  </a:cubicBezTo>
                  <a:cubicBezTo>
                    <a:pt x="139" y="116"/>
                    <a:pt x="148" y="117"/>
                    <a:pt x="150" y="124"/>
                  </a:cubicBezTo>
                  <a:cubicBezTo>
                    <a:pt x="150" y="129"/>
                    <a:pt x="150" y="141"/>
                    <a:pt x="150" y="147"/>
                  </a:cubicBezTo>
                  <a:cubicBezTo>
                    <a:pt x="0" y="147"/>
                    <a:pt x="0" y="147"/>
                    <a:pt x="0" y="147"/>
                  </a:cubicBezTo>
                  <a:cubicBezTo>
                    <a:pt x="0" y="141"/>
                    <a:pt x="0" y="129"/>
                    <a:pt x="0" y="124"/>
                  </a:cubicBezTo>
                  <a:cubicBezTo>
                    <a:pt x="3" y="117"/>
                    <a:pt x="11" y="116"/>
                    <a:pt x="18" y="113"/>
                  </a:cubicBezTo>
                  <a:cubicBezTo>
                    <a:pt x="25" y="110"/>
                    <a:pt x="34" y="106"/>
                    <a:pt x="41" y="103"/>
                  </a:cubicBezTo>
                  <a:cubicBezTo>
                    <a:pt x="44" y="102"/>
                    <a:pt x="46" y="102"/>
                    <a:pt x="48" y="101"/>
                  </a:cubicBezTo>
                  <a:cubicBezTo>
                    <a:pt x="50" y="99"/>
                    <a:pt x="53" y="93"/>
                    <a:pt x="54" y="90"/>
                  </a:cubicBezTo>
                  <a:cubicBezTo>
                    <a:pt x="57" y="90"/>
                    <a:pt x="57" y="90"/>
                    <a:pt x="57" y="90"/>
                  </a:cubicBezTo>
                  <a:cubicBezTo>
                    <a:pt x="57" y="86"/>
                    <a:pt x="54" y="85"/>
                    <a:pt x="53" y="83"/>
                  </a:cubicBezTo>
                  <a:cubicBezTo>
                    <a:pt x="53" y="79"/>
                    <a:pt x="53" y="74"/>
                    <a:pt x="52" y="70"/>
                  </a:cubicBezTo>
                  <a:cubicBezTo>
                    <a:pt x="52" y="71"/>
                    <a:pt x="49" y="70"/>
                    <a:pt x="49" y="70"/>
                  </a:cubicBezTo>
                  <a:cubicBezTo>
                    <a:pt x="45" y="67"/>
                    <a:pt x="45" y="57"/>
                    <a:pt x="44" y="53"/>
                  </a:cubicBezTo>
                  <a:cubicBezTo>
                    <a:pt x="44" y="51"/>
                    <a:pt x="47" y="49"/>
                    <a:pt x="46" y="46"/>
                  </a:cubicBezTo>
                  <a:cubicBezTo>
                    <a:pt x="42" y="25"/>
                    <a:pt x="48" y="11"/>
                    <a:pt x="58" y="7"/>
                  </a:cubicBezTo>
                  <a:cubicBezTo>
                    <a:pt x="65" y="5"/>
                    <a:pt x="78" y="0"/>
                    <a:pt x="90" y="7"/>
                  </a:cubicBezTo>
                  <a:cubicBezTo>
                    <a:pt x="93" y="10"/>
                    <a:pt x="93" y="10"/>
                    <a:pt x="93" y="10"/>
                  </a:cubicBezTo>
                  <a:cubicBezTo>
                    <a:pt x="98" y="10"/>
                    <a:pt x="98" y="10"/>
                    <a:pt x="98" y="10"/>
                  </a:cubicBezTo>
                  <a:cubicBezTo>
                    <a:pt x="100" y="12"/>
                    <a:pt x="102" y="17"/>
                    <a:pt x="102"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 name="Freeform 53"/>
            <p:cNvSpPr>
              <a:spLocks noEditPoints="1"/>
            </p:cNvSpPr>
            <p:nvPr/>
          </p:nvSpPr>
          <p:spPr bwMode="auto">
            <a:xfrm>
              <a:off x="5059" y="1427"/>
              <a:ext cx="247" cy="245"/>
            </a:xfrm>
            <a:custGeom>
              <a:avLst/>
              <a:gdLst>
                <a:gd name="T0" fmla="*/ 108 w 174"/>
                <a:gd name="T1" fmla="*/ 34 h 172"/>
                <a:gd name="T2" fmla="*/ 114 w 174"/>
                <a:gd name="T3" fmla="*/ 27 h 172"/>
                <a:gd name="T4" fmla="*/ 114 w 174"/>
                <a:gd name="T5" fmla="*/ 7 h 172"/>
                <a:gd name="T6" fmla="*/ 108 w 174"/>
                <a:gd name="T7" fmla="*/ 0 h 172"/>
                <a:gd name="T8" fmla="*/ 101 w 174"/>
                <a:gd name="T9" fmla="*/ 7 h 172"/>
                <a:gd name="T10" fmla="*/ 101 w 174"/>
                <a:gd name="T11" fmla="*/ 27 h 172"/>
                <a:gd name="T12" fmla="*/ 108 w 174"/>
                <a:gd name="T13" fmla="*/ 34 h 172"/>
                <a:gd name="T14" fmla="*/ 140 w 174"/>
                <a:gd name="T15" fmla="*/ 43 h 172"/>
                <a:gd name="T16" fmla="*/ 154 w 174"/>
                <a:gd name="T17" fmla="*/ 28 h 172"/>
                <a:gd name="T18" fmla="*/ 154 w 174"/>
                <a:gd name="T19" fmla="*/ 19 h 172"/>
                <a:gd name="T20" fmla="*/ 145 w 174"/>
                <a:gd name="T21" fmla="*/ 19 h 172"/>
                <a:gd name="T22" fmla="*/ 131 w 174"/>
                <a:gd name="T23" fmla="*/ 34 h 172"/>
                <a:gd name="T24" fmla="*/ 131 w 174"/>
                <a:gd name="T25" fmla="*/ 43 h 172"/>
                <a:gd name="T26" fmla="*/ 140 w 174"/>
                <a:gd name="T27" fmla="*/ 43 h 172"/>
                <a:gd name="T28" fmla="*/ 76 w 174"/>
                <a:gd name="T29" fmla="*/ 44 h 172"/>
                <a:gd name="T30" fmla="*/ 85 w 174"/>
                <a:gd name="T31" fmla="*/ 44 h 172"/>
                <a:gd name="T32" fmla="*/ 85 w 174"/>
                <a:gd name="T33" fmla="*/ 35 h 172"/>
                <a:gd name="T34" fmla="*/ 70 w 174"/>
                <a:gd name="T35" fmla="*/ 20 h 172"/>
                <a:gd name="T36" fmla="*/ 61 w 174"/>
                <a:gd name="T37" fmla="*/ 20 h 172"/>
                <a:gd name="T38" fmla="*/ 61 w 174"/>
                <a:gd name="T39" fmla="*/ 30 h 172"/>
                <a:gd name="T40" fmla="*/ 76 w 174"/>
                <a:gd name="T41" fmla="*/ 44 h 172"/>
                <a:gd name="T42" fmla="*/ 139 w 174"/>
                <a:gd name="T43" fmla="*/ 89 h 172"/>
                <a:gd name="T44" fmla="*/ 130 w 174"/>
                <a:gd name="T45" fmla="*/ 89 h 172"/>
                <a:gd name="T46" fmla="*/ 130 w 174"/>
                <a:gd name="T47" fmla="*/ 99 h 172"/>
                <a:gd name="T48" fmla="*/ 145 w 174"/>
                <a:gd name="T49" fmla="*/ 113 h 172"/>
                <a:gd name="T50" fmla="*/ 154 w 174"/>
                <a:gd name="T51" fmla="*/ 113 h 172"/>
                <a:gd name="T52" fmla="*/ 154 w 174"/>
                <a:gd name="T53" fmla="*/ 104 h 172"/>
                <a:gd name="T54" fmla="*/ 139 w 174"/>
                <a:gd name="T55" fmla="*/ 89 h 172"/>
                <a:gd name="T56" fmla="*/ 111 w 174"/>
                <a:gd name="T57" fmla="*/ 37 h 172"/>
                <a:gd name="T58" fmla="*/ 0 w 174"/>
                <a:gd name="T59" fmla="*/ 148 h 172"/>
                <a:gd name="T60" fmla="*/ 24 w 174"/>
                <a:gd name="T61" fmla="*/ 172 h 172"/>
                <a:gd name="T62" fmla="*/ 135 w 174"/>
                <a:gd name="T63" fmla="*/ 60 h 172"/>
                <a:gd name="T64" fmla="*/ 111 w 174"/>
                <a:gd name="T65" fmla="*/ 37 h 172"/>
                <a:gd name="T66" fmla="*/ 85 w 174"/>
                <a:gd name="T67" fmla="*/ 77 h 172"/>
                <a:gd name="T68" fmla="*/ 112 w 174"/>
                <a:gd name="T69" fmla="*/ 49 h 172"/>
                <a:gd name="T70" fmla="*/ 122 w 174"/>
                <a:gd name="T71" fmla="*/ 59 h 172"/>
                <a:gd name="T72" fmla="*/ 95 w 174"/>
                <a:gd name="T73" fmla="*/ 86 h 172"/>
                <a:gd name="T74" fmla="*/ 85 w 174"/>
                <a:gd name="T75" fmla="*/ 77 h 172"/>
                <a:gd name="T76" fmla="*/ 167 w 174"/>
                <a:gd name="T77" fmla="*/ 60 h 172"/>
                <a:gd name="T78" fmla="*/ 147 w 174"/>
                <a:gd name="T79" fmla="*/ 60 h 172"/>
                <a:gd name="T80" fmla="*/ 141 w 174"/>
                <a:gd name="T81" fmla="*/ 66 h 172"/>
                <a:gd name="T82" fmla="*/ 147 w 174"/>
                <a:gd name="T83" fmla="*/ 73 h 172"/>
                <a:gd name="T84" fmla="*/ 167 w 174"/>
                <a:gd name="T85" fmla="*/ 73 h 172"/>
                <a:gd name="T86" fmla="*/ 174 w 174"/>
                <a:gd name="T87" fmla="*/ 66 h 172"/>
                <a:gd name="T88" fmla="*/ 167 w 174"/>
                <a:gd name="T89" fmla="*/ 6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4" h="172">
                  <a:moveTo>
                    <a:pt x="108" y="34"/>
                  </a:moveTo>
                  <a:cubicBezTo>
                    <a:pt x="111" y="34"/>
                    <a:pt x="114" y="31"/>
                    <a:pt x="114" y="27"/>
                  </a:cubicBezTo>
                  <a:cubicBezTo>
                    <a:pt x="114" y="7"/>
                    <a:pt x="114" y="7"/>
                    <a:pt x="114" y="7"/>
                  </a:cubicBezTo>
                  <a:cubicBezTo>
                    <a:pt x="114" y="3"/>
                    <a:pt x="111" y="0"/>
                    <a:pt x="108" y="0"/>
                  </a:cubicBezTo>
                  <a:cubicBezTo>
                    <a:pt x="104" y="0"/>
                    <a:pt x="101" y="3"/>
                    <a:pt x="101" y="7"/>
                  </a:cubicBezTo>
                  <a:cubicBezTo>
                    <a:pt x="101" y="27"/>
                    <a:pt x="101" y="27"/>
                    <a:pt x="101" y="27"/>
                  </a:cubicBezTo>
                  <a:cubicBezTo>
                    <a:pt x="101" y="31"/>
                    <a:pt x="104" y="34"/>
                    <a:pt x="108" y="34"/>
                  </a:cubicBezTo>
                  <a:close/>
                  <a:moveTo>
                    <a:pt x="140" y="43"/>
                  </a:moveTo>
                  <a:cubicBezTo>
                    <a:pt x="154" y="28"/>
                    <a:pt x="154" y="28"/>
                    <a:pt x="154" y="28"/>
                  </a:cubicBezTo>
                  <a:cubicBezTo>
                    <a:pt x="157" y="26"/>
                    <a:pt x="157" y="22"/>
                    <a:pt x="154" y="19"/>
                  </a:cubicBezTo>
                  <a:cubicBezTo>
                    <a:pt x="152" y="17"/>
                    <a:pt x="148" y="17"/>
                    <a:pt x="145" y="19"/>
                  </a:cubicBezTo>
                  <a:cubicBezTo>
                    <a:pt x="131" y="34"/>
                    <a:pt x="131" y="34"/>
                    <a:pt x="131" y="34"/>
                  </a:cubicBezTo>
                  <a:cubicBezTo>
                    <a:pt x="128" y="36"/>
                    <a:pt x="128" y="40"/>
                    <a:pt x="131" y="43"/>
                  </a:cubicBezTo>
                  <a:cubicBezTo>
                    <a:pt x="133" y="45"/>
                    <a:pt x="138" y="45"/>
                    <a:pt x="140" y="43"/>
                  </a:cubicBezTo>
                  <a:close/>
                  <a:moveTo>
                    <a:pt x="76" y="44"/>
                  </a:moveTo>
                  <a:cubicBezTo>
                    <a:pt x="78" y="46"/>
                    <a:pt x="82" y="46"/>
                    <a:pt x="85" y="44"/>
                  </a:cubicBezTo>
                  <a:cubicBezTo>
                    <a:pt x="87" y="41"/>
                    <a:pt x="87" y="37"/>
                    <a:pt x="85" y="35"/>
                  </a:cubicBezTo>
                  <a:cubicBezTo>
                    <a:pt x="70" y="20"/>
                    <a:pt x="70" y="20"/>
                    <a:pt x="70" y="20"/>
                  </a:cubicBezTo>
                  <a:cubicBezTo>
                    <a:pt x="68" y="18"/>
                    <a:pt x="64" y="18"/>
                    <a:pt x="61" y="20"/>
                  </a:cubicBezTo>
                  <a:cubicBezTo>
                    <a:pt x="59" y="23"/>
                    <a:pt x="59" y="27"/>
                    <a:pt x="61" y="30"/>
                  </a:cubicBezTo>
                  <a:lnTo>
                    <a:pt x="76" y="44"/>
                  </a:lnTo>
                  <a:close/>
                  <a:moveTo>
                    <a:pt x="139" y="89"/>
                  </a:moveTo>
                  <a:cubicBezTo>
                    <a:pt x="137" y="87"/>
                    <a:pt x="133" y="87"/>
                    <a:pt x="130" y="89"/>
                  </a:cubicBezTo>
                  <a:cubicBezTo>
                    <a:pt x="128" y="92"/>
                    <a:pt x="128" y="96"/>
                    <a:pt x="130" y="99"/>
                  </a:cubicBezTo>
                  <a:cubicBezTo>
                    <a:pt x="145" y="113"/>
                    <a:pt x="145" y="113"/>
                    <a:pt x="145" y="113"/>
                  </a:cubicBezTo>
                  <a:cubicBezTo>
                    <a:pt x="147" y="115"/>
                    <a:pt x="151" y="115"/>
                    <a:pt x="154" y="113"/>
                  </a:cubicBezTo>
                  <a:cubicBezTo>
                    <a:pt x="156" y="110"/>
                    <a:pt x="156" y="106"/>
                    <a:pt x="154" y="104"/>
                  </a:cubicBezTo>
                  <a:lnTo>
                    <a:pt x="139" y="89"/>
                  </a:lnTo>
                  <a:close/>
                  <a:moveTo>
                    <a:pt x="111" y="37"/>
                  </a:moveTo>
                  <a:cubicBezTo>
                    <a:pt x="0" y="148"/>
                    <a:pt x="0" y="148"/>
                    <a:pt x="0" y="148"/>
                  </a:cubicBezTo>
                  <a:cubicBezTo>
                    <a:pt x="24" y="172"/>
                    <a:pt x="24" y="172"/>
                    <a:pt x="24" y="172"/>
                  </a:cubicBezTo>
                  <a:cubicBezTo>
                    <a:pt x="135" y="60"/>
                    <a:pt x="135" y="60"/>
                    <a:pt x="135" y="60"/>
                  </a:cubicBezTo>
                  <a:lnTo>
                    <a:pt x="111" y="37"/>
                  </a:lnTo>
                  <a:close/>
                  <a:moveTo>
                    <a:pt x="85" y="77"/>
                  </a:moveTo>
                  <a:cubicBezTo>
                    <a:pt x="112" y="49"/>
                    <a:pt x="112" y="49"/>
                    <a:pt x="112" y="49"/>
                  </a:cubicBezTo>
                  <a:cubicBezTo>
                    <a:pt x="122" y="59"/>
                    <a:pt x="122" y="59"/>
                    <a:pt x="122" y="59"/>
                  </a:cubicBezTo>
                  <a:cubicBezTo>
                    <a:pt x="95" y="86"/>
                    <a:pt x="95" y="86"/>
                    <a:pt x="95" y="86"/>
                  </a:cubicBezTo>
                  <a:lnTo>
                    <a:pt x="85" y="77"/>
                  </a:lnTo>
                  <a:close/>
                  <a:moveTo>
                    <a:pt x="167" y="60"/>
                  </a:moveTo>
                  <a:cubicBezTo>
                    <a:pt x="147" y="60"/>
                    <a:pt x="147" y="60"/>
                    <a:pt x="147" y="60"/>
                  </a:cubicBezTo>
                  <a:cubicBezTo>
                    <a:pt x="143" y="60"/>
                    <a:pt x="141" y="63"/>
                    <a:pt x="141" y="66"/>
                  </a:cubicBezTo>
                  <a:cubicBezTo>
                    <a:pt x="141" y="70"/>
                    <a:pt x="143" y="73"/>
                    <a:pt x="147" y="73"/>
                  </a:cubicBezTo>
                  <a:cubicBezTo>
                    <a:pt x="167" y="73"/>
                    <a:pt x="167" y="73"/>
                    <a:pt x="167" y="73"/>
                  </a:cubicBezTo>
                  <a:cubicBezTo>
                    <a:pt x="171" y="73"/>
                    <a:pt x="174" y="70"/>
                    <a:pt x="174" y="66"/>
                  </a:cubicBezTo>
                  <a:cubicBezTo>
                    <a:pt x="174" y="63"/>
                    <a:pt x="171" y="60"/>
                    <a:pt x="167"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5" name="Freeform 54"/>
            <p:cNvSpPr>
              <a:spLocks noEditPoints="1"/>
            </p:cNvSpPr>
            <p:nvPr/>
          </p:nvSpPr>
          <p:spPr bwMode="auto">
            <a:xfrm>
              <a:off x="619" y="1813"/>
              <a:ext cx="253" cy="197"/>
            </a:xfrm>
            <a:custGeom>
              <a:avLst/>
              <a:gdLst>
                <a:gd name="T0" fmla="*/ 51 w 178"/>
                <a:gd name="T1" fmla="*/ 100 h 138"/>
                <a:gd name="T2" fmla="*/ 63 w 178"/>
                <a:gd name="T3" fmla="*/ 112 h 138"/>
                <a:gd name="T4" fmla="*/ 89 w 178"/>
                <a:gd name="T5" fmla="*/ 101 h 138"/>
                <a:gd name="T6" fmla="*/ 115 w 178"/>
                <a:gd name="T7" fmla="*/ 112 h 138"/>
                <a:gd name="T8" fmla="*/ 127 w 178"/>
                <a:gd name="T9" fmla="*/ 100 h 138"/>
                <a:gd name="T10" fmla="*/ 89 w 178"/>
                <a:gd name="T11" fmla="*/ 84 h 138"/>
                <a:gd name="T12" fmla="*/ 51 w 178"/>
                <a:gd name="T13" fmla="*/ 100 h 138"/>
                <a:gd name="T14" fmla="*/ 89 w 178"/>
                <a:gd name="T15" fmla="*/ 120 h 138"/>
                <a:gd name="T16" fmla="*/ 76 w 178"/>
                <a:gd name="T17" fmla="*/ 125 h 138"/>
                <a:gd name="T18" fmla="*/ 89 w 178"/>
                <a:gd name="T19" fmla="*/ 138 h 138"/>
                <a:gd name="T20" fmla="*/ 102 w 178"/>
                <a:gd name="T21" fmla="*/ 125 h 138"/>
                <a:gd name="T22" fmla="*/ 89 w 178"/>
                <a:gd name="T23" fmla="*/ 120 h 138"/>
                <a:gd name="T24" fmla="*/ 177 w 178"/>
                <a:gd name="T25" fmla="*/ 49 h 138"/>
                <a:gd name="T26" fmla="*/ 1 w 178"/>
                <a:gd name="T27" fmla="*/ 49 h 138"/>
                <a:gd name="T28" fmla="*/ 0 w 178"/>
                <a:gd name="T29" fmla="*/ 49 h 138"/>
                <a:gd name="T30" fmla="*/ 13 w 178"/>
                <a:gd name="T31" fmla="*/ 62 h 138"/>
                <a:gd name="T32" fmla="*/ 89 w 178"/>
                <a:gd name="T33" fmla="*/ 29 h 138"/>
                <a:gd name="T34" fmla="*/ 165 w 178"/>
                <a:gd name="T35" fmla="*/ 62 h 138"/>
                <a:gd name="T36" fmla="*/ 178 w 178"/>
                <a:gd name="T37" fmla="*/ 49 h 138"/>
                <a:gd name="T38" fmla="*/ 177 w 178"/>
                <a:gd name="T39" fmla="*/ 49 h 138"/>
                <a:gd name="T40" fmla="*/ 89 w 178"/>
                <a:gd name="T41" fmla="*/ 48 h 138"/>
                <a:gd name="T42" fmla="*/ 26 w 178"/>
                <a:gd name="T43" fmla="*/ 74 h 138"/>
                <a:gd name="T44" fmla="*/ 26 w 178"/>
                <a:gd name="T45" fmla="*/ 75 h 138"/>
                <a:gd name="T46" fmla="*/ 38 w 178"/>
                <a:gd name="T47" fmla="*/ 87 h 138"/>
                <a:gd name="T48" fmla="*/ 89 w 178"/>
                <a:gd name="T49" fmla="*/ 66 h 138"/>
                <a:gd name="T50" fmla="*/ 140 w 178"/>
                <a:gd name="T51" fmla="*/ 87 h 138"/>
                <a:gd name="T52" fmla="*/ 152 w 178"/>
                <a:gd name="T53" fmla="*/ 75 h 138"/>
                <a:gd name="T54" fmla="*/ 152 w 178"/>
                <a:gd name="T55" fmla="*/ 74 h 138"/>
                <a:gd name="T56" fmla="*/ 89 w 178"/>
                <a:gd name="T57" fmla="*/ 4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8" h="138">
                  <a:moveTo>
                    <a:pt x="51" y="100"/>
                  </a:moveTo>
                  <a:cubicBezTo>
                    <a:pt x="63" y="112"/>
                    <a:pt x="63" y="112"/>
                    <a:pt x="63" y="112"/>
                  </a:cubicBezTo>
                  <a:cubicBezTo>
                    <a:pt x="70" y="106"/>
                    <a:pt x="79" y="101"/>
                    <a:pt x="89" y="101"/>
                  </a:cubicBezTo>
                  <a:cubicBezTo>
                    <a:pt x="99" y="101"/>
                    <a:pt x="108" y="106"/>
                    <a:pt x="115" y="112"/>
                  </a:cubicBezTo>
                  <a:cubicBezTo>
                    <a:pt x="127" y="100"/>
                    <a:pt x="127" y="100"/>
                    <a:pt x="127" y="100"/>
                  </a:cubicBezTo>
                  <a:cubicBezTo>
                    <a:pt x="117" y="90"/>
                    <a:pt x="104" y="84"/>
                    <a:pt x="89" y="84"/>
                  </a:cubicBezTo>
                  <a:cubicBezTo>
                    <a:pt x="74" y="84"/>
                    <a:pt x="61" y="90"/>
                    <a:pt x="51" y="100"/>
                  </a:cubicBezTo>
                  <a:close/>
                  <a:moveTo>
                    <a:pt x="89" y="120"/>
                  </a:moveTo>
                  <a:cubicBezTo>
                    <a:pt x="84" y="120"/>
                    <a:pt x="79" y="122"/>
                    <a:pt x="76" y="125"/>
                  </a:cubicBezTo>
                  <a:cubicBezTo>
                    <a:pt x="89" y="138"/>
                    <a:pt x="89" y="138"/>
                    <a:pt x="89" y="138"/>
                  </a:cubicBezTo>
                  <a:cubicBezTo>
                    <a:pt x="102" y="125"/>
                    <a:pt x="102" y="125"/>
                    <a:pt x="102" y="125"/>
                  </a:cubicBezTo>
                  <a:cubicBezTo>
                    <a:pt x="99" y="122"/>
                    <a:pt x="94" y="120"/>
                    <a:pt x="89" y="120"/>
                  </a:cubicBezTo>
                  <a:close/>
                  <a:moveTo>
                    <a:pt x="177" y="49"/>
                  </a:moveTo>
                  <a:cubicBezTo>
                    <a:pt x="128" y="0"/>
                    <a:pt x="50" y="0"/>
                    <a:pt x="1" y="49"/>
                  </a:cubicBezTo>
                  <a:cubicBezTo>
                    <a:pt x="1" y="49"/>
                    <a:pt x="1" y="49"/>
                    <a:pt x="0" y="49"/>
                  </a:cubicBezTo>
                  <a:cubicBezTo>
                    <a:pt x="13" y="62"/>
                    <a:pt x="13" y="62"/>
                    <a:pt x="13" y="62"/>
                  </a:cubicBezTo>
                  <a:cubicBezTo>
                    <a:pt x="32" y="42"/>
                    <a:pt x="59" y="29"/>
                    <a:pt x="89" y="29"/>
                  </a:cubicBezTo>
                  <a:cubicBezTo>
                    <a:pt x="119" y="29"/>
                    <a:pt x="146" y="42"/>
                    <a:pt x="165" y="62"/>
                  </a:cubicBezTo>
                  <a:cubicBezTo>
                    <a:pt x="178" y="49"/>
                    <a:pt x="178" y="49"/>
                    <a:pt x="178" y="49"/>
                  </a:cubicBezTo>
                  <a:cubicBezTo>
                    <a:pt x="177" y="49"/>
                    <a:pt x="177" y="49"/>
                    <a:pt x="177" y="49"/>
                  </a:cubicBezTo>
                  <a:close/>
                  <a:moveTo>
                    <a:pt x="89" y="48"/>
                  </a:moveTo>
                  <a:cubicBezTo>
                    <a:pt x="65" y="48"/>
                    <a:pt x="43" y="57"/>
                    <a:pt x="26" y="74"/>
                  </a:cubicBezTo>
                  <a:cubicBezTo>
                    <a:pt x="26" y="74"/>
                    <a:pt x="26" y="74"/>
                    <a:pt x="26" y="75"/>
                  </a:cubicBezTo>
                  <a:cubicBezTo>
                    <a:pt x="38" y="87"/>
                    <a:pt x="38" y="87"/>
                    <a:pt x="38" y="87"/>
                  </a:cubicBezTo>
                  <a:cubicBezTo>
                    <a:pt x="51" y="74"/>
                    <a:pt x="69" y="66"/>
                    <a:pt x="89" y="66"/>
                  </a:cubicBezTo>
                  <a:cubicBezTo>
                    <a:pt x="109" y="66"/>
                    <a:pt x="127" y="74"/>
                    <a:pt x="140" y="87"/>
                  </a:cubicBezTo>
                  <a:cubicBezTo>
                    <a:pt x="152" y="75"/>
                    <a:pt x="152" y="75"/>
                    <a:pt x="152" y="75"/>
                  </a:cubicBezTo>
                  <a:cubicBezTo>
                    <a:pt x="152" y="74"/>
                    <a:pt x="152" y="74"/>
                    <a:pt x="152" y="74"/>
                  </a:cubicBezTo>
                  <a:cubicBezTo>
                    <a:pt x="135" y="57"/>
                    <a:pt x="113" y="48"/>
                    <a:pt x="89"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 name="Freeform 55"/>
            <p:cNvSpPr>
              <a:spLocks noEditPoints="1"/>
            </p:cNvSpPr>
            <p:nvPr/>
          </p:nvSpPr>
          <p:spPr bwMode="auto">
            <a:xfrm>
              <a:off x="1054" y="1808"/>
              <a:ext cx="225" cy="203"/>
            </a:xfrm>
            <a:custGeom>
              <a:avLst/>
              <a:gdLst>
                <a:gd name="T0" fmla="*/ 71 w 158"/>
                <a:gd name="T1" fmla="*/ 73 h 143"/>
                <a:gd name="T2" fmla="*/ 47 w 158"/>
                <a:gd name="T3" fmla="*/ 64 h 143"/>
                <a:gd name="T4" fmla="*/ 14 w 158"/>
                <a:gd name="T5" fmla="*/ 71 h 143"/>
                <a:gd name="T6" fmla="*/ 0 w 158"/>
                <a:gd name="T7" fmla="*/ 122 h 143"/>
                <a:gd name="T8" fmla="*/ 56 w 158"/>
                <a:gd name="T9" fmla="*/ 125 h 143"/>
                <a:gd name="T10" fmla="*/ 71 w 158"/>
                <a:gd name="T11" fmla="*/ 73 h 143"/>
                <a:gd name="T12" fmla="*/ 71 w 158"/>
                <a:gd name="T13" fmla="*/ 73 h 143"/>
                <a:gd name="T14" fmla="*/ 51 w 158"/>
                <a:gd name="T15" fmla="*/ 53 h 143"/>
                <a:gd name="T16" fmla="*/ 74 w 158"/>
                <a:gd name="T17" fmla="*/ 62 h 143"/>
                <a:gd name="T18" fmla="*/ 89 w 158"/>
                <a:gd name="T19" fmla="*/ 11 h 143"/>
                <a:gd name="T20" fmla="*/ 66 w 158"/>
                <a:gd name="T21" fmla="*/ 2 h 143"/>
                <a:gd name="T22" fmla="*/ 32 w 158"/>
                <a:gd name="T23" fmla="*/ 8 h 143"/>
                <a:gd name="T24" fmla="*/ 18 w 158"/>
                <a:gd name="T25" fmla="*/ 59 h 143"/>
                <a:gd name="T26" fmla="*/ 51 w 158"/>
                <a:gd name="T27" fmla="*/ 53 h 143"/>
                <a:gd name="T28" fmla="*/ 111 w 158"/>
                <a:gd name="T29" fmla="*/ 89 h 143"/>
                <a:gd name="T30" fmla="*/ 80 w 158"/>
                <a:gd name="T31" fmla="*/ 79 h 143"/>
                <a:gd name="T32" fmla="*/ 80 w 158"/>
                <a:gd name="T33" fmla="*/ 79 h 143"/>
                <a:gd name="T34" fmla="*/ 65 w 158"/>
                <a:gd name="T35" fmla="*/ 131 h 143"/>
                <a:gd name="T36" fmla="*/ 125 w 158"/>
                <a:gd name="T37" fmla="*/ 135 h 143"/>
                <a:gd name="T38" fmla="*/ 140 w 158"/>
                <a:gd name="T39" fmla="*/ 84 h 143"/>
                <a:gd name="T40" fmla="*/ 140 w 158"/>
                <a:gd name="T41" fmla="*/ 84 h 143"/>
                <a:gd name="T42" fmla="*/ 111 w 158"/>
                <a:gd name="T43" fmla="*/ 89 h 143"/>
                <a:gd name="T44" fmla="*/ 158 w 158"/>
                <a:gd name="T45" fmla="*/ 21 h 143"/>
                <a:gd name="T46" fmla="*/ 158 w 158"/>
                <a:gd name="T47" fmla="*/ 21 h 143"/>
                <a:gd name="T48" fmla="*/ 98 w 158"/>
                <a:gd name="T49" fmla="*/ 17 h 143"/>
                <a:gd name="T50" fmla="*/ 96 w 158"/>
                <a:gd name="T51" fmla="*/ 24 h 143"/>
                <a:gd name="T52" fmla="*/ 91 w 158"/>
                <a:gd name="T53" fmla="*/ 42 h 143"/>
                <a:gd name="T54" fmla="*/ 83 w 158"/>
                <a:gd name="T55" fmla="*/ 69 h 143"/>
                <a:gd name="T56" fmla="*/ 143 w 158"/>
                <a:gd name="T57" fmla="*/ 73 h 143"/>
                <a:gd name="T58" fmla="*/ 158 w 158"/>
                <a:gd name="T59" fmla="*/ 21 h 143"/>
                <a:gd name="T60" fmla="*/ 158 w 158"/>
                <a:gd name="T61" fmla="*/ 2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58" h="143">
                  <a:moveTo>
                    <a:pt x="71" y="73"/>
                  </a:moveTo>
                  <a:cubicBezTo>
                    <a:pt x="63" y="69"/>
                    <a:pt x="56" y="65"/>
                    <a:pt x="47" y="64"/>
                  </a:cubicBezTo>
                  <a:cubicBezTo>
                    <a:pt x="36" y="63"/>
                    <a:pt x="25" y="66"/>
                    <a:pt x="14" y="71"/>
                  </a:cubicBezTo>
                  <a:cubicBezTo>
                    <a:pt x="0" y="122"/>
                    <a:pt x="0" y="122"/>
                    <a:pt x="0" y="122"/>
                  </a:cubicBezTo>
                  <a:cubicBezTo>
                    <a:pt x="19" y="114"/>
                    <a:pt x="37" y="113"/>
                    <a:pt x="56" y="125"/>
                  </a:cubicBezTo>
                  <a:cubicBezTo>
                    <a:pt x="71" y="73"/>
                    <a:pt x="71" y="73"/>
                    <a:pt x="71" y="73"/>
                  </a:cubicBezTo>
                  <a:cubicBezTo>
                    <a:pt x="71" y="73"/>
                    <a:pt x="71" y="73"/>
                    <a:pt x="71" y="73"/>
                  </a:cubicBezTo>
                  <a:moveTo>
                    <a:pt x="51" y="53"/>
                  </a:moveTo>
                  <a:cubicBezTo>
                    <a:pt x="60" y="54"/>
                    <a:pt x="68" y="58"/>
                    <a:pt x="74" y="62"/>
                  </a:cubicBezTo>
                  <a:cubicBezTo>
                    <a:pt x="79" y="45"/>
                    <a:pt x="84" y="28"/>
                    <a:pt x="89" y="11"/>
                  </a:cubicBezTo>
                  <a:cubicBezTo>
                    <a:pt x="81" y="6"/>
                    <a:pt x="74" y="3"/>
                    <a:pt x="66" y="2"/>
                  </a:cubicBezTo>
                  <a:cubicBezTo>
                    <a:pt x="54" y="0"/>
                    <a:pt x="43" y="4"/>
                    <a:pt x="32" y="8"/>
                  </a:cubicBezTo>
                  <a:cubicBezTo>
                    <a:pt x="27" y="25"/>
                    <a:pt x="23" y="42"/>
                    <a:pt x="18" y="59"/>
                  </a:cubicBezTo>
                  <a:cubicBezTo>
                    <a:pt x="28" y="55"/>
                    <a:pt x="40" y="52"/>
                    <a:pt x="51" y="53"/>
                  </a:cubicBezTo>
                  <a:moveTo>
                    <a:pt x="111" y="89"/>
                  </a:moveTo>
                  <a:cubicBezTo>
                    <a:pt x="97" y="89"/>
                    <a:pt x="88" y="85"/>
                    <a:pt x="80" y="79"/>
                  </a:cubicBezTo>
                  <a:cubicBezTo>
                    <a:pt x="80" y="79"/>
                    <a:pt x="80" y="79"/>
                    <a:pt x="80" y="79"/>
                  </a:cubicBezTo>
                  <a:cubicBezTo>
                    <a:pt x="65" y="131"/>
                    <a:pt x="65" y="131"/>
                    <a:pt x="65" y="131"/>
                  </a:cubicBezTo>
                  <a:cubicBezTo>
                    <a:pt x="84" y="143"/>
                    <a:pt x="105" y="143"/>
                    <a:pt x="125" y="135"/>
                  </a:cubicBezTo>
                  <a:cubicBezTo>
                    <a:pt x="140" y="84"/>
                    <a:pt x="140" y="84"/>
                    <a:pt x="140" y="84"/>
                  </a:cubicBezTo>
                  <a:cubicBezTo>
                    <a:pt x="140" y="84"/>
                    <a:pt x="140" y="84"/>
                    <a:pt x="140" y="84"/>
                  </a:cubicBezTo>
                  <a:cubicBezTo>
                    <a:pt x="129" y="88"/>
                    <a:pt x="119" y="89"/>
                    <a:pt x="111" y="89"/>
                  </a:cubicBezTo>
                  <a:moveTo>
                    <a:pt x="158" y="21"/>
                  </a:moveTo>
                  <a:cubicBezTo>
                    <a:pt x="158" y="21"/>
                    <a:pt x="158" y="21"/>
                    <a:pt x="158" y="21"/>
                  </a:cubicBezTo>
                  <a:cubicBezTo>
                    <a:pt x="137" y="29"/>
                    <a:pt x="117" y="30"/>
                    <a:pt x="98" y="17"/>
                  </a:cubicBezTo>
                  <a:cubicBezTo>
                    <a:pt x="97" y="20"/>
                    <a:pt x="96" y="23"/>
                    <a:pt x="96" y="24"/>
                  </a:cubicBezTo>
                  <a:cubicBezTo>
                    <a:pt x="94" y="30"/>
                    <a:pt x="92" y="36"/>
                    <a:pt x="91" y="42"/>
                  </a:cubicBezTo>
                  <a:cubicBezTo>
                    <a:pt x="88" y="51"/>
                    <a:pt x="85" y="60"/>
                    <a:pt x="83" y="69"/>
                  </a:cubicBezTo>
                  <a:cubicBezTo>
                    <a:pt x="101" y="81"/>
                    <a:pt x="123" y="82"/>
                    <a:pt x="143" y="73"/>
                  </a:cubicBezTo>
                  <a:cubicBezTo>
                    <a:pt x="158" y="21"/>
                    <a:pt x="158" y="21"/>
                    <a:pt x="158" y="21"/>
                  </a:cubicBezTo>
                  <a:cubicBezTo>
                    <a:pt x="158" y="21"/>
                    <a:pt x="158" y="21"/>
                    <a:pt x="158" y="2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7" name="Freeform 56"/>
            <p:cNvSpPr/>
            <p:nvPr/>
          </p:nvSpPr>
          <p:spPr bwMode="auto">
            <a:xfrm>
              <a:off x="1448" y="1786"/>
              <a:ext cx="245" cy="245"/>
            </a:xfrm>
            <a:custGeom>
              <a:avLst/>
              <a:gdLst>
                <a:gd name="T0" fmla="*/ 149 w 172"/>
                <a:gd name="T1" fmla="*/ 48 h 172"/>
                <a:gd name="T2" fmla="*/ 129 w 172"/>
                <a:gd name="T3" fmla="*/ 43 h 172"/>
                <a:gd name="T4" fmla="*/ 124 w 172"/>
                <a:gd name="T5" fmla="*/ 23 h 172"/>
                <a:gd name="T6" fmla="*/ 144 w 172"/>
                <a:gd name="T7" fmla="*/ 3 h 172"/>
                <a:gd name="T8" fmla="*/ 110 w 172"/>
                <a:gd name="T9" fmla="*/ 13 h 172"/>
                <a:gd name="T10" fmla="*/ 101 w 172"/>
                <a:gd name="T11" fmla="*/ 47 h 172"/>
                <a:gd name="T12" fmla="*/ 47 w 172"/>
                <a:gd name="T13" fmla="*/ 101 h 172"/>
                <a:gd name="T14" fmla="*/ 13 w 172"/>
                <a:gd name="T15" fmla="*/ 110 h 172"/>
                <a:gd name="T16" fmla="*/ 3 w 172"/>
                <a:gd name="T17" fmla="*/ 144 h 172"/>
                <a:gd name="T18" fmla="*/ 23 w 172"/>
                <a:gd name="T19" fmla="*/ 124 h 172"/>
                <a:gd name="T20" fmla="*/ 43 w 172"/>
                <a:gd name="T21" fmla="*/ 129 h 172"/>
                <a:gd name="T22" fmla="*/ 48 w 172"/>
                <a:gd name="T23" fmla="*/ 149 h 172"/>
                <a:gd name="T24" fmla="*/ 28 w 172"/>
                <a:gd name="T25" fmla="*/ 169 h 172"/>
                <a:gd name="T26" fmla="*/ 62 w 172"/>
                <a:gd name="T27" fmla="*/ 159 h 172"/>
                <a:gd name="T28" fmla="*/ 71 w 172"/>
                <a:gd name="T29" fmla="*/ 124 h 172"/>
                <a:gd name="T30" fmla="*/ 124 w 172"/>
                <a:gd name="T31" fmla="*/ 71 h 172"/>
                <a:gd name="T32" fmla="*/ 159 w 172"/>
                <a:gd name="T33" fmla="*/ 62 h 172"/>
                <a:gd name="T34" fmla="*/ 169 w 172"/>
                <a:gd name="T35" fmla="*/ 28 h 172"/>
                <a:gd name="T36" fmla="*/ 149 w 172"/>
                <a:gd name="T37" fmla="*/ 4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2" h="172">
                  <a:moveTo>
                    <a:pt x="149" y="48"/>
                  </a:moveTo>
                  <a:cubicBezTo>
                    <a:pt x="129" y="43"/>
                    <a:pt x="129" y="43"/>
                    <a:pt x="129" y="43"/>
                  </a:cubicBezTo>
                  <a:cubicBezTo>
                    <a:pt x="124" y="23"/>
                    <a:pt x="124" y="23"/>
                    <a:pt x="124" y="23"/>
                  </a:cubicBezTo>
                  <a:cubicBezTo>
                    <a:pt x="144" y="3"/>
                    <a:pt x="144" y="3"/>
                    <a:pt x="144" y="3"/>
                  </a:cubicBezTo>
                  <a:cubicBezTo>
                    <a:pt x="132" y="0"/>
                    <a:pt x="119" y="3"/>
                    <a:pt x="110" y="13"/>
                  </a:cubicBezTo>
                  <a:cubicBezTo>
                    <a:pt x="100" y="22"/>
                    <a:pt x="97" y="35"/>
                    <a:pt x="101" y="47"/>
                  </a:cubicBezTo>
                  <a:cubicBezTo>
                    <a:pt x="47" y="101"/>
                    <a:pt x="47" y="101"/>
                    <a:pt x="47" y="101"/>
                  </a:cubicBezTo>
                  <a:cubicBezTo>
                    <a:pt x="35" y="97"/>
                    <a:pt x="22" y="100"/>
                    <a:pt x="13" y="110"/>
                  </a:cubicBezTo>
                  <a:cubicBezTo>
                    <a:pt x="3" y="119"/>
                    <a:pt x="0" y="132"/>
                    <a:pt x="3" y="144"/>
                  </a:cubicBezTo>
                  <a:cubicBezTo>
                    <a:pt x="23" y="124"/>
                    <a:pt x="23" y="124"/>
                    <a:pt x="23" y="124"/>
                  </a:cubicBezTo>
                  <a:cubicBezTo>
                    <a:pt x="43" y="129"/>
                    <a:pt x="43" y="129"/>
                    <a:pt x="43" y="129"/>
                  </a:cubicBezTo>
                  <a:cubicBezTo>
                    <a:pt x="48" y="149"/>
                    <a:pt x="48" y="149"/>
                    <a:pt x="48" y="149"/>
                  </a:cubicBezTo>
                  <a:cubicBezTo>
                    <a:pt x="28" y="169"/>
                    <a:pt x="28" y="169"/>
                    <a:pt x="28" y="169"/>
                  </a:cubicBezTo>
                  <a:cubicBezTo>
                    <a:pt x="40" y="172"/>
                    <a:pt x="53" y="169"/>
                    <a:pt x="62" y="159"/>
                  </a:cubicBezTo>
                  <a:cubicBezTo>
                    <a:pt x="72" y="150"/>
                    <a:pt x="75" y="136"/>
                    <a:pt x="71" y="124"/>
                  </a:cubicBezTo>
                  <a:cubicBezTo>
                    <a:pt x="124" y="71"/>
                    <a:pt x="124" y="71"/>
                    <a:pt x="124" y="71"/>
                  </a:cubicBezTo>
                  <a:cubicBezTo>
                    <a:pt x="136" y="75"/>
                    <a:pt x="150" y="72"/>
                    <a:pt x="159" y="62"/>
                  </a:cubicBezTo>
                  <a:cubicBezTo>
                    <a:pt x="169" y="53"/>
                    <a:pt x="172" y="40"/>
                    <a:pt x="169" y="28"/>
                  </a:cubicBezTo>
                  <a:lnTo>
                    <a:pt x="149"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8" name="Freeform 57"/>
            <p:cNvSpPr>
              <a:spLocks noEditPoints="1"/>
            </p:cNvSpPr>
            <p:nvPr/>
          </p:nvSpPr>
          <p:spPr bwMode="auto">
            <a:xfrm>
              <a:off x="1859" y="1776"/>
              <a:ext cx="255" cy="255"/>
            </a:xfrm>
            <a:custGeom>
              <a:avLst/>
              <a:gdLst>
                <a:gd name="T0" fmla="*/ 176 w 179"/>
                <a:gd name="T1" fmla="*/ 150 h 179"/>
                <a:gd name="T2" fmla="*/ 175 w 179"/>
                <a:gd name="T3" fmla="*/ 149 h 179"/>
                <a:gd name="T4" fmla="*/ 175 w 179"/>
                <a:gd name="T5" fmla="*/ 149 h 179"/>
                <a:gd name="T6" fmla="*/ 132 w 179"/>
                <a:gd name="T7" fmla="*/ 106 h 179"/>
                <a:gd name="T8" fmla="*/ 141 w 179"/>
                <a:gd name="T9" fmla="*/ 71 h 179"/>
                <a:gd name="T10" fmla="*/ 71 w 179"/>
                <a:gd name="T11" fmla="*/ 0 h 179"/>
                <a:gd name="T12" fmla="*/ 70 w 179"/>
                <a:gd name="T13" fmla="*/ 0 h 179"/>
                <a:gd name="T14" fmla="*/ 0 w 179"/>
                <a:gd name="T15" fmla="*/ 70 h 179"/>
                <a:gd name="T16" fmla="*/ 70 w 179"/>
                <a:gd name="T17" fmla="*/ 141 h 179"/>
                <a:gd name="T18" fmla="*/ 71 w 179"/>
                <a:gd name="T19" fmla="*/ 141 h 179"/>
                <a:gd name="T20" fmla="*/ 106 w 179"/>
                <a:gd name="T21" fmla="*/ 132 h 179"/>
                <a:gd name="T22" fmla="*/ 149 w 179"/>
                <a:gd name="T23" fmla="*/ 175 h 179"/>
                <a:gd name="T24" fmla="*/ 149 w 179"/>
                <a:gd name="T25" fmla="*/ 175 h 179"/>
                <a:gd name="T26" fmla="*/ 150 w 179"/>
                <a:gd name="T27" fmla="*/ 176 h 179"/>
                <a:gd name="T28" fmla="*/ 162 w 179"/>
                <a:gd name="T29" fmla="*/ 176 h 179"/>
                <a:gd name="T30" fmla="*/ 176 w 179"/>
                <a:gd name="T31" fmla="*/ 162 h 179"/>
                <a:gd name="T32" fmla="*/ 176 w 179"/>
                <a:gd name="T33" fmla="*/ 150 h 179"/>
                <a:gd name="T34" fmla="*/ 108 w 179"/>
                <a:gd name="T35" fmla="*/ 108 h 179"/>
                <a:gd name="T36" fmla="*/ 71 w 179"/>
                <a:gd name="T37" fmla="*/ 123 h 179"/>
                <a:gd name="T38" fmla="*/ 70 w 179"/>
                <a:gd name="T39" fmla="*/ 123 h 179"/>
                <a:gd name="T40" fmla="*/ 18 w 179"/>
                <a:gd name="T41" fmla="*/ 70 h 179"/>
                <a:gd name="T42" fmla="*/ 33 w 179"/>
                <a:gd name="T43" fmla="*/ 33 h 179"/>
                <a:gd name="T44" fmla="*/ 70 w 179"/>
                <a:gd name="T45" fmla="*/ 18 h 179"/>
                <a:gd name="T46" fmla="*/ 71 w 179"/>
                <a:gd name="T47" fmla="*/ 18 h 179"/>
                <a:gd name="T48" fmla="*/ 108 w 179"/>
                <a:gd name="T49" fmla="*/ 34 h 179"/>
                <a:gd name="T50" fmla="*/ 123 w 179"/>
                <a:gd name="T51" fmla="*/ 71 h 179"/>
                <a:gd name="T52" fmla="*/ 108 w 179"/>
                <a:gd name="T53" fmla="*/ 108 h 179"/>
                <a:gd name="T54" fmla="*/ 82 w 179"/>
                <a:gd name="T55" fmla="*/ 33 h 179"/>
                <a:gd name="T56" fmla="*/ 61 w 179"/>
                <a:gd name="T57" fmla="*/ 33 h 179"/>
                <a:gd name="T58" fmla="*/ 61 w 179"/>
                <a:gd name="T59" fmla="*/ 58 h 179"/>
                <a:gd name="T60" fmla="*/ 36 w 179"/>
                <a:gd name="T61" fmla="*/ 58 h 179"/>
                <a:gd name="T62" fmla="*/ 36 w 179"/>
                <a:gd name="T63" fmla="*/ 80 h 179"/>
                <a:gd name="T64" fmla="*/ 61 w 179"/>
                <a:gd name="T65" fmla="*/ 80 h 179"/>
                <a:gd name="T66" fmla="*/ 61 w 179"/>
                <a:gd name="T67" fmla="*/ 104 h 179"/>
                <a:gd name="T68" fmla="*/ 82 w 179"/>
                <a:gd name="T69" fmla="*/ 104 h 179"/>
                <a:gd name="T70" fmla="*/ 82 w 179"/>
                <a:gd name="T71" fmla="*/ 80 h 179"/>
                <a:gd name="T72" fmla="*/ 107 w 179"/>
                <a:gd name="T73" fmla="*/ 80 h 179"/>
                <a:gd name="T74" fmla="*/ 107 w 179"/>
                <a:gd name="T75" fmla="*/ 58 h 179"/>
                <a:gd name="T76" fmla="*/ 82 w 179"/>
                <a:gd name="T77" fmla="*/ 58 h 179"/>
                <a:gd name="T78" fmla="*/ 82 w 179"/>
                <a:gd name="T79" fmla="*/ 3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9" h="179">
                  <a:moveTo>
                    <a:pt x="176" y="150"/>
                  </a:moveTo>
                  <a:cubicBezTo>
                    <a:pt x="175" y="149"/>
                    <a:pt x="175" y="149"/>
                    <a:pt x="175" y="149"/>
                  </a:cubicBezTo>
                  <a:cubicBezTo>
                    <a:pt x="175" y="149"/>
                    <a:pt x="175" y="149"/>
                    <a:pt x="175" y="149"/>
                  </a:cubicBezTo>
                  <a:cubicBezTo>
                    <a:pt x="132" y="106"/>
                    <a:pt x="132" y="106"/>
                    <a:pt x="132" y="106"/>
                  </a:cubicBezTo>
                  <a:cubicBezTo>
                    <a:pt x="138" y="96"/>
                    <a:pt x="141" y="84"/>
                    <a:pt x="141" y="71"/>
                  </a:cubicBezTo>
                  <a:cubicBezTo>
                    <a:pt x="141" y="32"/>
                    <a:pt x="110" y="0"/>
                    <a:pt x="71" y="0"/>
                  </a:cubicBezTo>
                  <a:cubicBezTo>
                    <a:pt x="71" y="0"/>
                    <a:pt x="71" y="0"/>
                    <a:pt x="70" y="0"/>
                  </a:cubicBezTo>
                  <a:cubicBezTo>
                    <a:pt x="32" y="0"/>
                    <a:pt x="0" y="31"/>
                    <a:pt x="0" y="70"/>
                  </a:cubicBezTo>
                  <a:cubicBezTo>
                    <a:pt x="0" y="109"/>
                    <a:pt x="31" y="141"/>
                    <a:pt x="70" y="141"/>
                  </a:cubicBezTo>
                  <a:cubicBezTo>
                    <a:pt x="70" y="141"/>
                    <a:pt x="70" y="141"/>
                    <a:pt x="71" y="141"/>
                  </a:cubicBezTo>
                  <a:cubicBezTo>
                    <a:pt x="83" y="141"/>
                    <a:pt x="96" y="138"/>
                    <a:pt x="106" y="132"/>
                  </a:cubicBezTo>
                  <a:cubicBezTo>
                    <a:pt x="149" y="175"/>
                    <a:pt x="149" y="175"/>
                    <a:pt x="149" y="175"/>
                  </a:cubicBezTo>
                  <a:cubicBezTo>
                    <a:pt x="149" y="175"/>
                    <a:pt x="149" y="175"/>
                    <a:pt x="149" y="175"/>
                  </a:cubicBezTo>
                  <a:cubicBezTo>
                    <a:pt x="150" y="176"/>
                    <a:pt x="150" y="176"/>
                    <a:pt x="150" y="176"/>
                  </a:cubicBezTo>
                  <a:cubicBezTo>
                    <a:pt x="153" y="179"/>
                    <a:pt x="159" y="179"/>
                    <a:pt x="162" y="176"/>
                  </a:cubicBezTo>
                  <a:cubicBezTo>
                    <a:pt x="176" y="162"/>
                    <a:pt x="176" y="162"/>
                    <a:pt x="176" y="162"/>
                  </a:cubicBezTo>
                  <a:cubicBezTo>
                    <a:pt x="179" y="159"/>
                    <a:pt x="179" y="153"/>
                    <a:pt x="176" y="150"/>
                  </a:cubicBezTo>
                  <a:close/>
                  <a:moveTo>
                    <a:pt x="108" y="108"/>
                  </a:moveTo>
                  <a:cubicBezTo>
                    <a:pt x="98" y="118"/>
                    <a:pt x="85" y="123"/>
                    <a:pt x="71" y="123"/>
                  </a:cubicBezTo>
                  <a:cubicBezTo>
                    <a:pt x="70" y="123"/>
                    <a:pt x="70" y="123"/>
                    <a:pt x="70" y="123"/>
                  </a:cubicBezTo>
                  <a:cubicBezTo>
                    <a:pt x="41" y="123"/>
                    <a:pt x="18" y="99"/>
                    <a:pt x="18" y="70"/>
                  </a:cubicBezTo>
                  <a:cubicBezTo>
                    <a:pt x="18" y="56"/>
                    <a:pt x="23" y="43"/>
                    <a:pt x="33" y="33"/>
                  </a:cubicBezTo>
                  <a:cubicBezTo>
                    <a:pt x="43" y="23"/>
                    <a:pt x="57" y="18"/>
                    <a:pt x="70" y="18"/>
                  </a:cubicBezTo>
                  <a:cubicBezTo>
                    <a:pt x="71" y="18"/>
                    <a:pt x="71" y="18"/>
                    <a:pt x="71" y="18"/>
                  </a:cubicBezTo>
                  <a:cubicBezTo>
                    <a:pt x="85" y="18"/>
                    <a:pt x="98" y="24"/>
                    <a:pt x="108" y="34"/>
                  </a:cubicBezTo>
                  <a:cubicBezTo>
                    <a:pt x="118" y="44"/>
                    <a:pt x="123" y="57"/>
                    <a:pt x="123" y="71"/>
                  </a:cubicBezTo>
                  <a:cubicBezTo>
                    <a:pt x="123" y="85"/>
                    <a:pt x="118" y="98"/>
                    <a:pt x="108" y="108"/>
                  </a:cubicBezTo>
                  <a:close/>
                  <a:moveTo>
                    <a:pt x="82" y="33"/>
                  </a:moveTo>
                  <a:cubicBezTo>
                    <a:pt x="61" y="33"/>
                    <a:pt x="61" y="33"/>
                    <a:pt x="61" y="33"/>
                  </a:cubicBezTo>
                  <a:cubicBezTo>
                    <a:pt x="61" y="58"/>
                    <a:pt x="61" y="58"/>
                    <a:pt x="61" y="58"/>
                  </a:cubicBezTo>
                  <a:cubicBezTo>
                    <a:pt x="36" y="58"/>
                    <a:pt x="36" y="58"/>
                    <a:pt x="36" y="58"/>
                  </a:cubicBezTo>
                  <a:cubicBezTo>
                    <a:pt x="36" y="80"/>
                    <a:pt x="36" y="80"/>
                    <a:pt x="36" y="80"/>
                  </a:cubicBezTo>
                  <a:cubicBezTo>
                    <a:pt x="61" y="80"/>
                    <a:pt x="61" y="80"/>
                    <a:pt x="61" y="80"/>
                  </a:cubicBezTo>
                  <a:cubicBezTo>
                    <a:pt x="61" y="104"/>
                    <a:pt x="61" y="104"/>
                    <a:pt x="61" y="104"/>
                  </a:cubicBezTo>
                  <a:cubicBezTo>
                    <a:pt x="82" y="104"/>
                    <a:pt x="82" y="104"/>
                    <a:pt x="82" y="104"/>
                  </a:cubicBezTo>
                  <a:cubicBezTo>
                    <a:pt x="82" y="80"/>
                    <a:pt x="82" y="80"/>
                    <a:pt x="82" y="80"/>
                  </a:cubicBezTo>
                  <a:cubicBezTo>
                    <a:pt x="107" y="80"/>
                    <a:pt x="107" y="80"/>
                    <a:pt x="107" y="80"/>
                  </a:cubicBezTo>
                  <a:cubicBezTo>
                    <a:pt x="107" y="58"/>
                    <a:pt x="107" y="58"/>
                    <a:pt x="107" y="58"/>
                  </a:cubicBezTo>
                  <a:cubicBezTo>
                    <a:pt x="82" y="58"/>
                    <a:pt x="82" y="58"/>
                    <a:pt x="82" y="58"/>
                  </a:cubicBezTo>
                  <a:lnTo>
                    <a:pt x="82"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9" name="Freeform 58"/>
            <p:cNvSpPr>
              <a:spLocks noEditPoints="1"/>
            </p:cNvSpPr>
            <p:nvPr/>
          </p:nvSpPr>
          <p:spPr bwMode="auto">
            <a:xfrm>
              <a:off x="2240" y="1776"/>
              <a:ext cx="255" cy="255"/>
            </a:xfrm>
            <a:custGeom>
              <a:avLst/>
              <a:gdLst>
                <a:gd name="T0" fmla="*/ 176 w 179"/>
                <a:gd name="T1" fmla="*/ 150 h 179"/>
                <a:gd name="T2" fmla="*/ 175 w 179"/>
                <a:gd name="T3" fmla="*/ 149 h 179"/>
                <a:gd name="T4" fmla="*/ 175 w 179"/>
                <a:gd name="T5" fmla="*/ 149 h 179"/>
                <a:gd name="T6" fmla="*/ 132 w 179"/>
                <a:gd name="T7" fmla="*/ 106 h 179"/>
                <a:gd name="T8" fmla="*/ 141 w 179"/>
                <a:gd name="T9" fmla="*/ 71 h 179"/>
                <a:gd name="T10" fmla="*/ 71 w 179"/>
                <a:gd name="T11" fmla="*/ 0 h 179"/>
                <a:gd name="T12" fmla="*/ 70 w 179"/>
                <a:gd name="T13" fmla="*/ 0 h 179"/>
                <a:gd name="T14" fmla="*/ 0 w 179"/>
                <a:gd name="T15" fmla="*/ 70 h 179"/>
                <a:gd name="T16" fmla="*/ 70 w 179"/>
                <a:gd name="T17" fmla="*/ 141 h 179"/>
                <a:gd name="T18" fmla="*/ 71 w 179"/>
                <a:gd name="T19" fmla="*/ 141 h 179"/>
                <a:gd name="T20" fmla="*/ 106 w 179"/>
                <a:gd name="T21" fmla="*/ 132 h 179"/>
                <a:gd name="T22" fmla="*/ 149 w 179"/>
                <a:gd name="T23" fmla="*/ 175 h 179"/>
                <a:gd name="T24" fmla="*/ 149 w 179"/>
                <a:gd name="T25" fmla="*/ 175 h 179"/>
                <a:gd name="T26" fmla="*/ 150 w 179"/>
                <a:gd name="T27" fmla="*/ 176 h 179"/>
                <a:gd name="T28" fmla="*/ 162 w 179"/>
                <a:gd name="T29" fmla="*/ 176 h 179"/>
                <a:gd name="T30" fmla="*/ 176 w 179"/>
                <a:gd name="T31" fmla="*/ 162 h 179"/>
                <a:gd name="T32" fmla="*/ 176 w 179"/>
                <a:gd name="T33" fmla="*/ 150 h 179"/>
                <a:gd name="T34" fmla="*/ 108 w 179"/>
                <a:gd name="T35" fmla="*/ 108 h 179"/>
                <a:gd name="T36" fmla="*/ 71 w 179"/>
                <a:gd name="T37" fmla="*/ 123 h 179"/>
                <a:gd name="T38" fmla="*/ 70 w 179"/>
                <a:gd name="T39" fmla="*/ 123 h 179"/>
                <a:gd name="T40" fmla="*/ 18 w 179"/>
                <a:gd name="T41" fmla="*/ 70 h 179"/>
                <a:gd name="T42" fmla="*/ 70 w 179"/>
                <a:gd name="T43" fmla="*/ 18 h 179"/>
                <a:gd name="T44" fmla="*/ 71 w 179"/>
                <a:gd name="T45" fmla="*/ 18 h 179"/>
                <a:gd name="T46" fmla="*/ 108 w 179"/>
                <a:gd name="T47" fmla="*/ 34 h 179"/>
                <a:gd name="T48" fmla="*/ 123 w 179"/>
                <a:gd name="T49" fmla="*/ 71 h 179"/>
                <a:gd name="T50" fmla="*/ 108 w 179"/>
                <a:gd name="T51" fmla="*/ 108 h 179"/>
                <a:gd name="T52" fmla="*/ 36 w 179"/>
                <a:gd name="T53" fmla="*/ 81 h 179"/>
                <a:gd name="T54" fmla="*/ 107 w 179"/>
                <a:gd name="T55" fmla="*/ 81 h 179"/>
                <a:gd name="T56" fmla="*/ 107 w 179"/>
                <a:gd name="T57" fmla="*/ 59 h 179"/>
                <a:gd name="T58" fmla="*/ 36 w 179"/>
                <a:gd name="T59" fmla="*/ 59 h 179"/>
                <a:gd name="T60" fmla="*/ 36 w 179"/>
                <a:gd name="T61" fmla="*/ 8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9" h="179">
                  <a:moveTo>
                    <a:pt x="176" y="150"/>
                  </a:moveTo>
                  <a:cubicBezTo>
                    <a:pt x="175" y="149"/>
                    <a:pt x="175" y="149"/>
                    <a:pt x="175" y="149"/>
                  </a:cubicBezTo>
                  <a:cubicBezTo>
                    <a:pt x="175" y="149"/>
                    <a:pt x="175" y="149"/>
                    <a:pt x="175" y="149"/>
                  </a:cubicBezTo>
                  <a:cubicBezTo>
                    <a:pt x="132" y="106"/>
                    <a:pt x="132" y="106"/>
                    <a:pt x="132" y="106"/>
                  </a:cubicBezTo>
                  <a:cubicBezTo>
                    <a:pt x="138" y="96"/>
                    <a:pt x="141" y="84"/>
                    <a:pt x="141" y="71"/>
                  </a:cubicBezTo>
                  <a:cubicBezTo>
                    <a:pt x="141" y="32"/>
                    <a:pt x="110" y="0"/>
                    <a:pt x="71" y="0"/>
                  </a:cubicBezTo>
                  <a:cubicBezTo>
                    <a:pt x="71" y="0"/>
                    <a:pt x="71" y="0"/>
                    <a:pt x="70" y="0"/>
                  </a:cubicBezTo>
                  <a:cubicBezTo>
                    <a:pt x="32" y="0"/>
                    <a:pt x="0" y="31"/>
                    <a:pt x="0" y="70"/>
                  </a:cubicBezTo>
                  <a:cubicBezTo>
                    <a:pt x="0" y="109"/>
                    <a:pt x="31" y="141"/>
                    <a:pt x="70" y="141"/>
                  </a:cubicBezTo>
                  <a:cubicBezTo>
                    <a:pt x="70" y="141"/>
                    <a:pt x="70" y="141"/>
                    <a:pt x="71" y="141"/>
                  </a:cubicBezTo>
                  <a:cubicBezTo>
                    <a:pt x="83" y="141"/>
                    <a:pt x="96" y="138"/>
                    <a:pt x="106" y="132"/>
                  </a:cubicBezTo>
                  <a:cubicBezTo>
                    <a:pt x="149" y="175"/>
                    <a:pt x="149" y="175"/>
                    <a:pt x="149" y="175"/>
                  </a:cubicBezTo>
                  <a:cubicBezTo>
                    <a:pt x="149" y="175"/>
                    <a:pt x="149" y="175"/>
                    <a:pt x="149" y="175"/>
                  </a:cubicBezTo>
                  <a:cubicBezTo>
                    <a:pt x="150" y="176"/>
                    <a:pt x="150" y="176"/>
                    <a:pt x="150" y="176"/>
                  </a:cubicBezTo>
                  <a:cubicBezTo>
                    <a:pt x="153" y="179"/>
                    <a:pt x="159" y="179"/>
                    <a:pt x="162" y="176"/>
                  </a:cubicBezTo>
                  <a:cubicBezTo>
                    <a:pt x="176" y="162"/>
                    <a:pt x="176" y="162"/>
                    <a:pt x="176" y="162"/>
                  </a:cubicBezTo>
                  <a:cubicBezTo>
                    <a:pt x="179" y="159"/>
                    <a:pt x="179" y="153"/>
                    <a:pt x="176" y="150"/>
                  </a:cubicBezTo>
                  <a:close/>
                  <a:moveTo>
                    <a:pt x="108" y="108"/>
                  </a:moveTo>
                  <a:cubicBezTo>
                    <a:pt x="98" y="118"/>
                    <a:pt x="85" y="123"/>
                    <a:pt x="71" y="123"/>
                  </a:cubicBezTo>
                  <a:cubicBezTo>
                    <a:pt x="70" y="123"/>
                    <a:pt x="70" y="123"/>
                    <a:pt x="70" y="123"/>
                  </a:cubicBezTo>
                  <a:cubicBezTo>
                    <a:pt x="41" y="123"/>
                    <a:pt x="18" y="99"/>
                    <a:pt x="18" y="70"/>
                  </a:cubicBezTo>
                  <a:cubicBezTo>
                    <a:pt x="18" y="41"/>
                    <a:pt x="42" y="18"/>
                    <a:pt x="70" y="18"/>
                  </a:cubicBezTo>
                  <a:cubicBezTo>
                    <a:pt x="71" y="18"/>
                    <a:pt x="71" y="18"/>
                    <a:pt x="71" y="18"/>
                  </a:cubicBezTo>
                  <a:cubicBezTo>
                    <a:pt x="85" y="18"/>
                    <a:pt x="98" y="24"/>
                    <a:pt x="108" y="34"/>
                  </a:cubicBezTo>
                  <a:cubicBezTo>
                    <a:pt x="118" y="44"/>
                    <a:pt x="123" y="57"/>
                    <a:pt x="123" y="71"/>
                  </a:cubicBezTo>
                  <a:cubicBezTo>
                    <a:pt x="123" y="85"/>
                    <a:pt x="118" y="98"/>
                    <a:pt x="108" y="108"/>
                  </a:cubicBezTo>
                  <a:close/>
                  <a:moveTo>
                    <a:pt x="36" y="81"/>
                  </a:moveTo>
                  <a:cubicBezTo>
                    <a:pt x="107" y="81"/>
                    <a:pt x="107" y="81"/>
                    <a:pt x="107" y="81"/>
                  </a:cubicBezTo>
                  <a:cubicBezTo>
                    <a:pt x="107" y="59"/>
                    <a:pt x="107" y="59"/>
                    <a:pt x="107" y="59"/>
                  </a:cubicBezTo>
                  <a:cubicBezTo>
                    <a:pt x="36" y="59"/>
                    <a:pt x="36" y="59"/>
                    <a:pt x="36" y="59"/>
                  </a:cubicBezTo>
                  <a:lnTo>
                    <a:pt x="36" y="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0" name="Freeform 59"/>
            <p:cNvSpPr/>
            <p:nvPr/>
          </p:nvSpPr>
          <p:spPr bwMode="auto">
            <a:xfrm>
              <a:off x="2701" y="1772"/>
              <a:ext cx="143" cy="272"/>
            </a:xfrm>
            <a:custGeom>
              <a:avLst/>
              <a:gdLst>
                <a:gd name="T0" fmla="*/ 71 w 101"/>
                <a:gd name="T1" fmla="*/ 88 h 191"/>
                <a:gd name="T2" fmla="*/ 63 w 101"/>
                <a:gd name="T3" fmla="*/ 86 h 191"/>
                <a:gd name="T4" fmla="*/ 58 w 101"/>
                <a:gd name="T5" fmla="*/ 76 h 191"/>
                <a:gd name="T6" fmla="*/ 55 w 101"/>
                <a:gd name="T7" fmla="*/ 73 h 191"/>
                <a:gd name="T8" fmla="*/ 44 w 101"/>
                <a:gd name="T9" fmla="*/ 70 h 191"/>
                <a:gd name="T10" fmla="*/ 43 w 101"/>
                <a:gd name="T11" fmla="*/ 70 h 191"/>
                <a:gd name="T12" fmla="*/ 43 w 101"/>
                <a:gd name="T13" fmla="*/ 70 h 191"/>
                <a:gd name="T14" fmla="*/ 42 w 101"/>
                <a:gd name="T15" fmla="*/ 69 h 191"/>
                <a:gd name="T16" fmla="*/ 43 w 101"/>
                <a:gd name="T17" fmla="*/ 69 h 191"/>
                <a:gd name="T18" fmla="*/ 39 w 101"/>
                <a:gd name="T19" fmla="*/ 13 h 191"/>
                <a:gd name="T20" fmla="*/ 23 w 101"/>
                <a:gd name="T21" fmla="*/ 12 h 191"/>
                <a:gd name="T22" fmla="*/ 22 w 101"/>
                <a:gd name="T23" fmla="*/ 90 h 191"/>
                <a:gd name="T24" fmla="*/ 21 w 101"/>
                <a:gd name="T25" fmla="*/ 94 h 191"/>
                <a:gd name="T26" fmla="*/ 15 w 101"/>
                <a:gd name="T27" fmla="*/ 96 h 191"/>
                <a:gd name="T28" fmla="*/ 0 w 101"/>
                <a:gd name="T29" fmla="*/ 111 h 191"/>
                <a:gd name="T30" fmla="*/ 11 w 101"/>
                <a:gd name="T31" fmla="*/ 163 h 191"/>
                <a:gd name="T32" fmla="*/ 18 w 101"/>
                <a:gd name="T33" fmla="*/ 171 h 191"/>
                <a:gd name="T34" fmla="*/ 27 w 101"/>
                <a:gd name="T35" fmla="*/ 191 h 191"/>
                <a:gd name="T36" fmla="*/ 89 w 101"/>
                <a:gd name="T37" fmla="*/ 191 h 191"/>
                <a:gd name="T38" fmla="*/ 86 w 101"/>
                <a:gd name="T39" fmla="*/ 181 h 191"/>
                <a:gd name="T40" fmla="*/ 86 w 101"/>
                <a:gd name="T41" fmla="*/ 171 h 191"/>
                <a:gd name="T42" fmla="*/ 94 w 101"/>
                <a:gd name="T43" fmla="*/ 148 h 191"/>
                <a:gd name="T44" fmla="*/ 97 w 101"/>
                <a:gd name="T45" fmla="*/ 120 h 191"/>
                <a:gd name="T46" fmla="*/ 91 w 101"/>
                <a:gd name="T47" fmla="*/ 115 h 191"/>
                <a:gd name="T48" fmla="*/ 82 w 101"/>
                <a:gd name="T49" fmla="*/ 98 h 191"/>
                <a:gd name="T50" fmla="*/ 71 w 101"/>
                <a:gd name="T51" fmla="*/ 88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1" h="191">
                  <a:moveTo>
                    <a:pt x="71" y="88"/>
                  </a:moveTo>
                  <a:cubicBezTo>
                    <a:pt x="63" y="86"/>
                    <a:pt x="63" y="86"/>
                    <a:pt x="63" y="86"/>
                  </a:cubicBezTo>
                  <a:cubicBezTo>
                    <a:pt x="62" y="82"/>
                    <a:pt x="61" y="78"/>
                    <a:pt x="58" y="76"/>
                  </a:cubicBezTo>
                  <a:cubicBezTo>
                    <a:pt x="57" y="75"/>
                    <a:pt x="56" y="74"/>
                    <a:pt x="55" y="73"/>
                  </a:cubicBezTo>
                  <a:cubicBezTo>
                    <a:pt x="52" y="71"/>
                    <a:pt x="48" y="70"/>
                    <a:pt x="44" y="70"/>
                  </a:cubicBezTo>
                  <a:cubicBezTo>
                    <a:pt x="44" y="70"/>
                    <a:pt x="43" y="70"/>
                    <a:pt x="43" y="70"/>
                  </a:cubicBezTo>
                  <a:cubicBezTo>
                    <a:pt x="43" y="70"/>
                    <a:pt x="43" y="70"/>
                    <a:pt x="43" y="70"/>
                  </a:cubicBezTo>
                  <a:cubicBezTo>
                    <a:pt x="42" y="69"/>
                    <a:pt x="42" y="69"/>
                    <a:pt x="42" y="69"/>
                  </a:cubicBezTo>
                  <a:cubicBezTo>
                    <a:pt x="43" y="69"/>
                    <a:pt x="43" y="69"/>
                    <a:pt x="43" y="69"/>
                  </a:cubicBezTo>
                  <a:cubicBezTo>
                    <a:pt x="39" y="13"/>
                    <a:pt x="39" y="13"/>
                    <a:pt x="39" y="13"/>
                  </a:cubicBezTo>
                  <a:cubicBezTo>
                    <a:pt x="38" y="0"/>
                    <a:pt x="23" y="1"/>
                    <a:pt x="23" y="12"/>
                  </a:cubicBezTo>
                  <a:cubicBezTo>
                    <a:pt x="23" y="16"/>
                    <a:pt x="22" y="80"/>
                    <a:pt x="22" y="90"/>
                  </a:cubicBezTo>
                  <a:cubicBezTo>
                    <a:pt x="22" y="92"/>
                    <a:pt x="23" y="93"/>
                    <a:pt x="21" y="94"/>
                  </a:cubicBezTo>
                  <a:cubicBezTo>
                    <a:pt x="19" y="95"/>
                    <a:pt x="17" y="96"/>
                    <a:pt x="15" y="96"/>
                  </a:cubicBezTo>
                  <a:cubicBezTo>
                    <a:pt x="8" y="100"/>
                    <a:pt x="1" y="102"/>
                    <a:pt x="0" y="111"/>
                  </a:cubicBezTo>
                  <a:cubicBezTo>
                    <a:pt x="11" y="163"/>
                    <a:pt x="11" y="163"/>
                    <a:pt x="11" y="163"/>
                  </a:cubicBezTo>
                  <a:cubicBezTo>
                    <a:pt x="13" y="166"/>
                    <a:pt x="16" y="168"/>
                    <a:pt x="18" y="171"/>
                  </a:cubicBezTo>
                  <a:cubicBezTo>
                    <a:pt x="22" y="177"/>
                    <a:pt x="26" y="184"/>
                    <a:pt x="27" y="191"/>
                  </a:cubicBezTo>
                  <a:cubicBezTo>
                    <a:pt x="89" y="191"/>
                    <a:pt x="89" y="191"/>
                    <a:pt x="89" y="191"/>
                  </a:cubicBezTo>
                  <a:cubicBezTo>
                    <a:pt x="88" y="187"/>
                    <a:pt x="87" y="184"/>
                    <a:pt x="86" y="181"/>
                  </a:cubicBezTo>
                  <a:cubicBezTo>
                    <a:pt x="85" y="177"/>
                    <a:pt x="84" y="175"/>
                    <a:pt x="86" y="171"/>
                  </a:cubicBezTo>
                  <a:cubicBezTo>
                    <a:pt x="90" y="164"/>
                    <a:pt x="92" y="156"/>
                    <a:pt x="94" y="148"/>
                  </a:cubicBezTo>
                  <a:cubicBezTo>
                    <a:pt x="96" y="140"/>
                    <a:pt x="101" y="128"/>
                    <a:pt x="97" y="120"/>
                  </a:cubicBezTo>
                  <a:cubicBezTo>
                    <a:pt x="95" y="118"/>
                    <a:pt x="93" y="117"/>
                    <a:pt x="91" y="115"/>
                  </a:cubicBezTo>
                  <a:cubicBezTo>
                    <a:pt x="86" y="111"/>
                    <a:pt x="86" y="103"/>
                    <a:pt x="82" y="98"/>
                  </a:cubicBezTo>
                  <a:cubicBezTo>
                    <a:pt x="79" y="94"/>
                    <a:pt x="75" y="90"/>
                    <a:pt x="71" y="8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1" name="Freeform 60"/>
            <p:cNvSpPr/>
            <p:nvPr/>
          </p:nvSpPr>
          <p:spPr bwMode="auto">
            <a:xfrm>
              <a:off x="2728" y="1762"/>
              <a:ext cx="34" cy="18"/>
            </a:xfrm>
            <a:custGeom>
              <a:avLst/>
              <a:gdLst>
                <a:gd name="T0" fmla="*/ 24 w 24"/>
                <a:gd name="T1" fmla="*/ 13 h 13"/>
                <a:gd name="T2" fmla="*/ 24 w 24"/>
                <a:gd name="T3" fmla="*/ 11 h 13"/>
                <a:gd name="T4" fmla="*/ 20 w 24"/>
                <a:gd name="T5" fmla="*/ 3 h 13"/>
                <a:gd name="T6" fmla="*/ 12 w 24"/>
                <a:gd name="T7" fmla="*/ 0 h 13"/>
                <a:gd name="T8" fmla="*/ 3 w 24"/>
                <a:gd name="T9" fmla="*/ 3 h 13"/>
                <a:gd name="T10" fmla="*/ 0 w 24"/>
                <a:gd name="T11" fmla="*/ 11 h 13"/>
                <a:gd name="T12" fmla="*/ 0 w 24"/>
                <a:gd name="T13" fmla="*/ 13 h 13"/>
                <a:gd name="T14" fmla="*/ 3 w 24"/>
                <a:gd name="T15" fmla="*/ 7 h 13"/>
                <a:gd name="T16" fmla="*/ 12 w 24"/>
                <a:gd name="T17" fmla="*/ 4 h 13"/>
                <a:gd name="T18" fmla="*/ 20 w 24"/>
                <a:gd name="T19" fmla="*/ 7 h 13"/>
                <a:gd name="T20" fmla="*/ 24 w 24"/>
                <a:gd name="T2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3">
                  <a:moveTo>
                    <a:pt x="24" y="13"/>
                  </a:moveTo>
                  <a:cubicBezTo>
                    <a:pt x="24" y="13"/>
                    <a:pt x="24" y="12"/>
                    <a:pt x="24" y="11"/>
                  </a:cubicBezTo>
                  <a:cubicBezTo>
                    <a:pt x="24" y="8"/>
                    <a:pt x="23" y="6"/>
                    <a:pt x="20" y="3"/>
                  </a:cubicBezTo>
                  <a:cubicBezTo>
                    <a:pt x="18" y="1"/>
                    <a:pt x="15" y="0"/>
                    <a:pt x="12" y="0"/>
                  </a:cubicBezTo>
                  <a:cubicBezTo>
                    <a:pt x="8" y="0"/>
                    <a:pt x="6" y="1"/>
                    <a:pt x="3" y="3"/>
                  </a:cubicBezTo>
                  <a:cubicBezTo>
                    <a:pt x="1" y="6"/>
                    <a:pt x="0" y="8"/>
                    <a:pt x="0" y="11"/>
                  </a:cubicBezTo>
                  <a:cubicBezTo>
                    <a:pt x="0" y="12"/>
                    <a:pt x="0" y="13"/>
                    <a:pt x="0" y="13"/>
                  </a:cubicBezTo>
                  <a:cubicBezTo>
                    <a:pt x="0" y="11"/>
                    <a:pt x="1" y="9"/>
                    <a:pt x="3" y="7"/>
                  </a:cubicBezTo>
                  <a:cubicBezTo>
                    <a:pt x="6" y="5"/>
                    <a:pt x="8" y="4"/>
                    <a:pt x="12" y="4"/>
                  </a:cubicBezTo>
                  <a:cubicBezTo>
                    <a:pt x="15" y="4"/>
                    <a:pt x="18" y="5"/>
                    <a:pt x="20" y="7"/>
                  </a:cubicBezTo>
                  <a:cubicBezTo>
                    <a:pt x="22" y="9"/>
                    <a:pt x="23" y="11"/>
                    <a:pt x="24"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2" name="Freeform 61"/>
            <p:cNvSpPr/>
            <p:nvPr/>
          </p:nvSpPr>
          <p:spPr bwMode="auto">
            <a:xfrm>
              <a:off x="3062" y="1770"/>
              <a:ext cx="179" cy="265"/>
            </a:xfrm>
            <a:custGeom>
              <a:avLst/>
              <a:gdLst>
                <a:gd name="T0" fmla="*/ 95 w 126"/>
                <a:gd name="T1" fmla="*/ 82 h 186"/>
                <a:gd name="T2" fmla="*/ 95 w 126"/>
                <a:gd name="T3" fmla="*/ 82 h 186"/>
                <a:gd name="T4" fmla="*/ 91 w 126"/>
                <a:gd name="T5" fmla="*/ 81 h 186"/>
                <a:gd name="T6" fmla="*/ 89 w 126"/>
                <a:gd name="T7" fmla="*/ 76 h 186"/>
                <a:gd name="T8" fmla="*/ 87 w 126"/>
                <a:gd name="T9" fmla="*/ 74 h 186"/>
                <a:gd name="T10" fmla="*/ 75 w 126"/>
                <a:gd name="T11" fmla="*/ 66 h 186"/>
                <a:gd name="T12" fmla="*/ 70 w 126"/>
                <a:gd name="T13" fmla="*/ 66 h 186"/>
                <a:gd name="T14" fmla="*/ 70 w 126"/>
                <a:gd name="T15" fmla="*/ 66 h 186"/>
                <a:gd name="T16" fmla="*/ 70 w 126"/>
                <a:gd name="T17" fmla="*/ 65 h 186"/>
                <a:gd name="T18" fmla="*/ 65 w 126"/>
                <a:gd name="T19" fmla="*/ 9 h 186"/>
                <a:gd name="T20" fmla="*/ 57 w 126"/>
                <a:gd name="T21" fmla="*/ 1 h 186"/>
                <a:gd name="T22" fmla="*/ 49 w 126"/>
                <a:gd name="T23" fmla="*/ 9 h 186"/>
                <a:gd name="T24" fmla="*/ 50 w 126"/>
                <a:gd name="T25" fmla="*/ 87 h 186"/>
                <a:gd name="T26" fmla="*/ 50 w 126"/>
                <a:gd name="T27" fmla="*/ 90 h 186"/>
                <a:gd name="T28" fmla="*/ 45 w 126"/>
                <a:gd name="T29" fmla="*/ 99 h 186"/>
                <a:gd name="T30" fmla="*/ 42 w 126"/>
                <a:gd name="T31" fmla="*/ 100 h 186"/>
                <a:gd name="T32" fmla="*/ 31 w 126"/>
                <a:gd name="T33" fmla="*/ 95 h 186"/>
                <a:gd name="T34" fmla="*/ 23 w 126"/>
                <a:gd name="T35" fmla="*/ 78 h 186"/>
                <a:gd name="T36" fmla="*/ 19 w 126"/>
                <a:gd name="T37" fmla="*/ 70 h 186"/>
                <a:gd name="T38" fmla="*/ 3 w 126"/>
                <a:gd name="T39" fmla="*/ 63 h 186"/>
                <a:gd name="T40" fmla="*/ 1 w 126"/>
                <a:gd name="T41" fmla="*/ 70 h 186"/>
                <a:gd name="T42" fmla="*/ 5 w 126"/>
                <a:gd name="T43" fmla="*/ 79 h 186"/>
                <a:gd name="T44" fmla="*/ 7 w 126"/>
                <a:gd name="T45" fmla="*/ 87 h 186"/>
                <a:gd name="T46" fmla="*/ 8 w 126"/>
                <a:gd name="T47" fmla="*/ 95 h 186"/>
                <a:gd name="T48" fmla="*/ 10 w 126"/>
                <a:gd name="T49" fmla="*/ 101 h 186"/>
                <a:gd name="T50" fmla="*/ 15 w 126"/>
                <a:gd name="T51" fmla="*/ 114 h 186"/>
                <a:gd name="T52" fmla="*/ 23 w 126"/>
                <a:gd name="T53" fmla="*/ 137 h 186"/>
                <a:gd name="T54" fmla="*/ 41 w 126"/>
                <a:gd name="T55" fmla="*/ 160 h 186"/>
                <a:gd name="T56" fmla="*/ 47 w 126"/>
                <a:gd name="T57" fmla="*/ 169 h 186"/>
                <a:gd name="T58" fmla="*/ 47 w 126"/>
                <a:gd name="T59" fmla="*/ 185 h 186"/>
                <a:gd name="T60" fmla="*/ 112 w 126"/>
                <a:gd name="T61" fmla="*/ 185 h 186"/>
                <a:gd name="T62" fmla="*/ 112 w 126"/>
                <a:gd name="T63" fmla="*/ 171 h 186"/>
                <a:gd name="T64" fmla="*/ 112 w 126"/>
                <a:gd name="T65" fmla="*/ 171 h 186"/>
                <a:gd name="T66" fmla="*/ 116 w 126"/>
                <a:gd name="T67" fmla="*/ 161 h 186"/>
                <a:gd name="T68" fmla="*/ 119 w 126"/>
                <a:gd name="T69" fmla="*/ 153 h 186"/>
                <a:gd name="T70" fmla="*/ 124 w 126"/>
                <a:gd name="T71" fmla="*/ 131 h 186"/>
                <a:gd name="T72" fmla="*/ 125 w 126"/>
                <a:gd name="T73" fmla="*/ 127 h 186"/>
                <a:gd name="T74" fmla="*/ 117 w 126"/>
                <a:gd name="T75" fmla="*/ 109 h 186"/>
                <a:gd name="T76" fmla="*/ 117 w 126"/>
                <a:gd name="T77" fmla="*/ 108 h 186"/>
                <a:gd name="T78" fmla="*/ 110 w 126"/>
                <a:gd name="T79" fmla="*/ 94 h 186"/>
                <a:gd name="T80" fmla="*/ 95 w 126"/>
                <a:gd name="T81" fmla="*/ 8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6" h="186">
                  <a:moveTo>
                    <a:pt x="95" y="82"/>
                  </a:moveTo>
                  <a:cubicBezTo>
                    <a:pt x="95" y="82"/>
                    <a:pt x="95" y="82"/>
                    <a:pt x="95" y="82"/>
                  </a:cubicBezTo>
                  <a:cubicBezTo>
                    <a:pt x="91" y="81"/>
                    <a:pt x="91" y="81"/>
                    <a:pt x="91" y="81"/>
                  </a:cubicBezTo>
                  <a:cubicBezTo>
                    <a:pt x="89" y="76"/>
                    <a:pt x="89" y="76"/>
                    <a:pt x="89" y="76"/>
                  </a:cubicBezTo>
                  <a:cubicBezTo>
                    <a:pt x="88" y="75"/>
                    <a:pt x="88" y="74"/>
                    <a:pt x="87" y="74"/>
                  </a:cubicBezTo>
                  <a:cubicBezTo>
                    <a:pt x="84" y="69"/>
                    <a:pt x="80" y="67"/>
                    <a:pt x="75" y="66"/>
                  </a:cubicBezTo>
                  <a:cubicBezTo>
                    <a:pt x="70" y="66"/>
                    <a:pt x="70" y="66"/>
                    <a:pt x="70" y="66"/>
                  </a:cubicBezTo>
                  <a:cubicBezTo>
                    <a:pt x="70" y="66"/>
                    <a:pt x="70" y="66"/>
                    <a:pt x="70" y="66"/>
                  </a:cubicBezTo>
                  <a:cubicBezTo>
                    <a:pt x="70" y="65"/>
                    <a:pt x="70" y="65"/>
                    <a:pt x="70" y="65"/>
                  </a:cubicBezTo>
                  <a:cubicBezTo>
                    <a:pt x="65" y="9"/>
                    <a:pt x="65" y="9"/>
                    <a:pt x="65" y="9"/>
                  </a:cubicBezTo>
                  <a:cubicBezTo>
                    <a:pt x="64" y="1"/>
                    <a:pt x="61" y="1"/>
                    <a:pt x="57" y="1"/>
                  </a:cubicBezTo>
                  <a:cubicBezTo>
                    <a:pt x="57" y="1"/>
                    <a:pt x="49" y="0"/>
                    <a:pt x="49" y="9"/>
                  </a:cubicBezTo>
                  <a:cubicBezTo>
                    <a:pt x="50" y="87"/>
                    <a:pt x="50" y="87"/>
                    <a:pt x="50" y="87"/>
                  </a:cubicBezTo>
                  <a:cubicBezTo>
                    <a:pt x="50" y="88"/>
                    <a:pt x="50" y="89"/>
                    <a:pt x="50" y="90"/>
                  </a:cubicBezTo>
                  <a:cubicBezTo>
                    <a:pt x="49" y="93"/>
                    <a:pt x="47" y="96"/>
                    <a:pt x="45" y="99"/>
                  </a:cubicBezTo>
                  <a:cubicBezTo>
                    <a:pt x="44" y="99"/>
                    <a:pt x="43" y="100"/>
                    <a:pt x="42" y="100"/>
                  </a:cubicBezTo>
                  <a:cubicBezTo>
                    <a:pt x="37" y="100"/>
                    <a:pt x="34" y="98"/>
                    <a:pt x="31" y="95"/>
                  </a:cubicBezTo>
                  <a:cubicBezTo>
                    <a:pt x="27" y="91"/>
                    <a:pt x="25" y="83"/>
                    <a:pt x="23" y="78"/>
                  </a:cubicBezTo>
                  <a:cubicBezTo>
                    <a:pt x="22" y="76"/>
                    <a:pt x="21" y="72"/>
                    <a:pt x="19" y="70"/>
                  </a:cubicBezTo>
                  <a:cubicBezTo>
                    <a:pt x="16" y="65"/>
                    <a:pt x="9" y="60"/>
                    <a:pt x="3" y="63"/>
                  </a:cubicBezTo>
                  <a:cubicBezTo>
                    <a:pt x="2" y="64"/>
                    <a:pt x="0" y="68"/>
                    <a:pt x="1" y="70"/>
                  </a:cubicBezTo>
                  <a:cubicBezTo>
                    <a:pt x="2" y="73"/>
                    <a:pt x="4" y="76"/>
                    <a:pt x="5" y="79"/>
                  </a:cubicBezTo>
                  <a:cubicBezTo>
                    <a:pt x="6" y="81"/>
                    <a:pt x="6" y="84"/>
                    <a:pt x="7" y="87"/>
                  </a:cubicBezTo>
                  <a:cubicBezTo>
                    <a:pt x="7" y="89"/>
                    <a:pt x="7" y="93"/>
                    <a:pt x="8" y="95"/>
                  </a:cubicBezTo>
                  <a:cubicBezTo>
                    <a:pt x="9" y="96"/>
                    <a:pt x="9" y="99"/>
                    <a:pt x="10" y="101"/>
                  </a:cubicBezTo>
                  <a:cubicBezTo>
                    <a:pt x="12" y="105"/>
                    <a:pt x="14" y="110"/>
                    <a:pt x="15" y="114"/>
                  </a:cubicBezTo>
                  <a:cubicBezTo>
                    <a:pt x="18" y="121"/>
                    <a:pt x="19" y="130"/>
                    <a:pt x="23" y="137"/>
                  </a:cubicBezTo>
                  <a:cubicBezTo>
                    <a:pt x="28" y="146"/>
                    <a:pt x="33" y="154"/>
                    <a:pt x="41" y="160"/>
                  </a:cubicBezTo>
                  <a:cubicBezTo>
                    <a:pt x="44" y="163"/>
                    <a:pt x="46" y="166"/>
                    <a:pt x="47" y="169"/>
                  </a:cubicBezTo>
                  <a:cubicBezTo>
                    <a:pt x="47" y="185"/>
                    <a:pt x="47" y="185"/>
                    <a:pt x="47" y="185"/>
                  </a:cubicBezTo>
                  <a:cubicBezTo>
                    <a:pt x="59" y="185"/>
                    <a:pt x="107" y="186"/>
                    <a:pt x="112" y="185"/>
                  </a:cubicBezTo>
                  <a:cubicBezTo>
                    <a:pt x="112" y="171"/>
                    <a:pt x="112" y="171"/>
                    <a:pt x="112" y="171"/>
                  </a:cubicBezTo>
                  <a:cubicBezTo>
                    <a:pt x="112" y="171"/>
                    <a:pt x="112" y="171"/>
                    <a:pt x="112" y="171"/>
                  </a:cubicBezTo>
                  <a:cubicBezTo>
                    <a:pt x="113" y="168"/>
                    <a:pt x="115" y="165"/>
                    <a:pt x="116" y="161"/>
                  </a:cubicBezTo>
                  <a:cubicBezTo>
                    <a:pt x="118" y="159"/>
                    <a:pt x="118" y="156"/>
                    <a:pt x="119" y="153"/>
                  </a:cubicBezTo>
                  <a:cubicBezTo>
                    <a:pt x="121" y="146"/>
                    <a:pt x="122" y="138"/>
                    <a:pt x="124" y="131"/>
                  </a:cubicBezTo>
                  <a:cubicBezTo>
                    <a:pt x="124" y="130"/>
                    <a:pt x="125" y="128"/>
                    <a:pt x="125" y="127"/>
                  </a:cubicBezTo>
                  <a:cubicBezTo>
                    <a:pt x="126" y="123"/>
                    <a:pt x="126" y="111"/>
                    <a:pt x="117" y="109"/>
                  </a:cubicBezTo>
                  <a:cubicBezTo>
                    <a:pt x="117" y="109"/>
                    <a:pt x="117" y="108"/>
                    <a:pt x="117" y="108"/>
                  </a:cubicBezTo>
                  <a:cubicBezTo>
                    <a:pt x="115" y="103"/>
                    <a:pt x="113" y="98"/>
                    <a:pt x="110" y="94"/>
                  </a:cubicBezTo>
                  <a:cubicBezTo>
                    <a:pt x="107" y="89"/>
                    <a:pt x="101" y="84"/>
                    <a:pt x="95" y="8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3" name="Freeform 62"/>
            <p:cNvSpPr/>
            <p:nvPr/>
          </p:nvSpPr>
          <p:spPr bwMode="auto">
            <a:xfrm>
              <a:off x="3099" y="1792"/>
              <a:ext cx="30" cy="30"/>
            </a:xfrm>
            <a:custGeom>
              <a:avLst/>
              <a:gdLst>
                <a:gd name="T0" fmla="*/ 1 w 30"/>
                <a:gd name="T1" fmla="*/ 30 h 30"/>
                <a:gd name="T2" fmla="*/ 0 w 30"/>
                <a:gd name="T3" fmla="*/ 10 h 30"/>
                <a:gd name="T4" fmla="*/ 6 w 30"/>
                <a:gd name="T5" fmla="*/ 14 h 30"/>
                <a:gd name="T6" fmla="*/ 19 w 30"/>
                <a:gd name="T7" fmla="*/ 0 h 30"/>
                <a:gd name="T8" fmla="*/ 30 w 30"/>
                <a:gd name="T9" fmla="*/ 8 h 30"/>
                <a:gd name="T10" fmla="*/ 17 w 30"/>
                <a:gd name="T11" fmla="*/ 24 h 30"/>
                <a:gd name="T12" fmla="*/ 21 w 30"/>
                <a:gd name="T13" fmla="*/ 28 h 30"/>
                <a:gd name="T14" fmla="*/ 1 w 30"/>
                <a:gd name="T15" fmla="*/ 3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30">
                  <a:moveTo>
                    <a:pt x="1" y="30"/>
                  </a:moveTo>
                  <a:lnTo>
                    <a:pt x="0" y="10"/>
                  </a:lnTo>
                  <a:lnTo>
                    <a:pt x="6" y="14"/>
                  </a:lnTo>
                  <a:lnTo>
                    <a:pt x="19" y="0"/>
                  </a:lnTo>
                  <a:lnTo>
                    <a:pt x="30" y="8"/>
                  </a:lnTo>
                  <a:lnTo>
                    <a:pt x="17" y="24"/>
                  </a:lnTo>
                  <a:lnTo>
                    <a:pt x="21" y="28"/>
                  </a:lnTo>
                  <a:lnTo>
                    <a:pt x="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4" name="Freeform 63"/>
            <p:cNvSpPr/>
            <p:nvPr/>
          </p:nvSpPr>
          <p:spPr bwMode="auto">
            <a:xfrm>
              <a:off x="3099" y="1792"/>
              <a:ext cx="30" cy="30"/>
            </a:xfrm>
            <a:custGeom>
              <a:avLst/>
              <a:gdLst>
                <a:gd name="T0" fmla="*/ 1 w 30"/>
                <a:gd name="T1" fmla="*/ 30 h 30"/>
                <a:gd name="T2" fmla="*/ 0 w 30"/>
                <a:gd name="T3" fmla="*/ 10 h 30"/>
                <a:gd name="T4" fmla="*/ 6 w 30"/>
                <a:gd name="T5" fmla="*/ 14 h 30"/>
                <a:gd name="T6" fmla="*/ 19 w 30"/>
                <a:gd name="T7" fmla="*/ 0 h 30"/>
                <a:gd name="T8" fmla="*/ 30 w 30"/>
                <a:gd name="T9" fmla="*/ 8 h 30"/>
                <a:gd name="T10" fmla="*/ 17 w 30"/>
                <a:gd name="T11" fmla="*/ 24 h 30"/>
                <a:gd name="T12" fmla="*/ 21 w 30"/>
                <a:gd name="T13" fmla="*/ 28 h 30"/>
                <a:gd name="T14" fmla="*/ 1 w 30"/>
                <a:gd name="T15" fmla="*/ 3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30">
                  <a:moveTo>
                    <a:pt x="1" y="30"/>
                  </a:moveTo>
                  <a:lnTo>
                    <a:pt x="0" y="10"/>
                  </a:lnTo>
                  <a:lnTo>
                    <a:pt x="6" y="14"/>
                  </a:lnTo>
                  <a:lnTo>
                    <a:pt x="19" y="0"/>
                  </a:lnTo>
                  <a:lnTo>
                    <a:pt x="30" y="8"/>
                  </a:lnTo>
                  <a:lnTo>
                    <a:pt x="17" y="24"/>
                  </a:lnTo>
                  <a:lnTo>
                    <a:pt x="21" y="28"/>
                  </a:lnTo>
                  <a:lnTo>
                    <a:pt x="1" y="3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5" name="Freeform 64"/>
            <p:cNvSpPr/>
            <p:nvPr/>
          </p:nvSpPr>
          <p:spPr bwMode="auto">
            <a:xfrm>
              <a:off x="3072" y="1823"/>
              <a:ext cx="30" cy="31"/>
            </a:xfrm>
            <a:custGeom>
              <a:avLst/>
              <a:gdLst>
                <a:gd name="T0" fmla="*/ 27 w 30"/>
                <a:gd name="T1" fmla="*/ 0 h 31"/>
                <a:gd name="T2" fmla="*/ 30 w 30"/>
                <a:gd name="T3" fmla="*/ 20 h 31"/>
                <a:gd name="T4" fmla="*/ 24 w 30"/>
                <a:gd name="T5" fmla="*/ 16 h 31"/>
                <a:gd name="T6" fmla="*/ 11 w 30"/>
                <a:gd name="T7" fmla="*/ 31 h 31"/>
                <a:gd name="T8" fmla="*/ 0 w 30"/>
                <a:gd name="T9" fmla="*/ 22 h 31"/>
                <a:gd name="T10" fmla="*/ 13 w 30"/>
                <a:gd name="T11" fmla="*/ 7 h 31"/>
                <a:gd name="T12" fmla="*/ 7 w 30"/>
                <a:gd name="T13" fmla="*/ 3 h 31"/>
                <a:gd name="T14" fmla="*/ 27 w 30"/>
                <a:gd name="T15" fmla="*/ 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31">
                  <a:moveTo>
                    <a:pt x="27" y="0"/>
                  </a:moveTo>
                  <a:lnTo>
                    <a:pt x="30" y="20"/>
                  </a:lnTo>
                  <a:lnTo>
                    <a:pt x="24" y="16"/>
                  </a:lnTo>
                  <a:lnTo>
                    <a:pt x="11" y="31"/>
                  </a:lnTo>
                  <a:lnTo>
                    <a:pt x="0" y="22"/>
                  </a:lnTo>
                  <a:lnTo>
                    <a:pt x="13" y="7"/>
                  </a:lnTo>
                  <a:lnTo>
                    <a:pt x="7" y="3"/>
                  </a:lnTo>
                  <a:lnTo>
                    <a:pt x="2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6" name="Freeform 65"/>
            <p:cNvSpPr/>
            <p:nvPr/>
          </p:nvSpPr>
          <p:spPr bwMode="auto">
            <a:xfrm>
              <a:off x="3072" y="1823"/>
              <a:ext cx="30" cy="31"/>
            </a:xfrm>
            <a:custGeom>
              <a:avLst/>
              <a:gdLst>
                <a:gd name="T0" fmla="*/ 27 w 30"/>
                <a:gd name="T1" fmla="*/ 0 h 31"/>
                <a:gd name="T2" fmla="*/ 30 w 30"/>
                <a:gd name="T3" fmla="*/ 20 h 31"/>
                <a:gd name="T4" fmla="*/ 24 w 30"/>
                <a:gd name="T5" fmla="*/ 16 h 31"/>
                <a:gd name="T6" fmla="*/ 11 w 30"/>
                <a:gd name="T7" fmla="*/ 31 h 31"/>
                <a:gd name="T8" fmla="*/ 0 w 30"/>
                <a:gd name="T9" fmla="*/ 22 h 31"/>
                <a:gd name="T10" fmla="*/ 13 w 30"/>
                <a:gd name="T11" fmla="*/ 7 h 31"/>
                <a:gd name="T12" fmla="*/ 7 w 30"/>
                <a:gd name="T13" fmla="*/ 3 h 31"/>
                <a:gd name="T14" fmla="*/ 27 w 30"/>
                <a:gd name="T15" fmla="*/ 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31">
                  <a:moveTo>
                    <a:pt x="27" y="0"/>
                  </a:moveTo>
                  <a:lnTo>
                    <a:pt x="30" y="20"/>
                  </a:lnTo>
                  <a:lnTo>
                    <a:pt x="24" y="16"/>
                  </a:lnTo>
                  <a:lnTo>
                    <a:pt x="11" y="31"/>
                  </a:lnTo>
                  <a:lnTo>
                    <a:pt x="0" y="22"/>
                  </a:lnTo>
                  <a:lnTo>
                    <a:pt x="13" y="7"/>
                  </a:lnTo>
                  <a:lnTo>
                    <a:pt x="7" y="3"/>
                  </a:lnTo>
                  <a:lnTo>
                    <a:pt x="27"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 name="Freeform 66"/>
            <p:cNvSpPr/>
            <p:nvPr/>
          </p:nvSpPr>
          <p:spPr bwMode="auto">
            <a:xfrm>
              <a:off x="3416" y="1825"/>
              <a:ext cx="101" cy="64"/>
            </a:xfrm>
            <a:custGeom>
              <a:avLst/>
              <a:gdLst>
                <a:gd name="T0" fmla="*/ 71 w 71"/>
                <a:gd name="T1" fmla="*/ 43 h 45"/>
                <a:gd name="T2" fmla="*/ 70 w 71"/>
                <a:gd name="T3" fmla="*/ 45 h 45"/>
                <a:gd name="T4" fmla="*/ 1 w 71"/>
                <a:gd name="T5" fmla="*/ 45 h 45"/>
                <a:gd name="T6" fmla="*/ 0 w 71"/>
                <a:gd name="T7" fmla="*/ 43 h 45"/>
                <a:gd name="T8" fmla="*/ 0 w 71"/>
                <a:gd name="T9" fmla="*/ 1 h 45"/>
                <a:gd name="T10" fmla="*/ 1 w 71"/>
                <a:gd name="T11" fmla="*/ 0 h 45"/>
                <a:gd name="T12" fmla="*/ 70 w 71"/>
                <a:gd name="T13" fmla="*/ 0 h 45"/>
                <a:gd name="T14" fmla="*/ 71 w 71"/>
                <a:gd name="T15" fmla="*/ 1 h 45"/>
                <a:gd name="T16" fmla="*/ 71 w 71"/>
                <a:gd name="T17"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45">
                  <a:moveTo>
                    <a:pt x="71" y="43"/>
                  </a:moveTo>
                  <a:cubicBezTo>
                    <a:pt x="71" y="44"/>
                    <a:pt x="71" y="45"/>
                    <a:pt x="70" y="45"/>
                  </a:cubicBezTo>
                  <a:cubicBezTo>
                    <a:pt x="1" y="45"/>
                    <a:pt x="1" y="45"/>
                    <a:pt x="1" y="45"/>
                  </a:cubicBezTo>
                  <a:cubicBezTo>
                    <a:pt x="1" y="45"/>
                    <a:pt x="0" y="44"/>
                    <a:pt x="0" y="43"/>
                  </a:cubicBezTo>
                  <a:cubicBezTo>
                    <a:pt x="0" y="1"/>
                    <a:pt x="0" y="1"/>
                    <a:pt x="0" y="1"/>
                  </a:cubicBezTo>
                  <a:cubicBezTo>
                    <a:pt x="0" y="0"/>
                    <a:pt x="1" y="0"/>
                    <a:pt x="1" y="0"/>
                  </a:cubicBezTo>
                  <a:cubicBezTo>
                    <a:pt x="70" y="0"/>
                    <a:pt x="70" y="0"/>
                    <a:pt x="70" y="0"/>
                  </a:cubicBezTo>
                  <a:cubicBezTo>
                    <a:pt x="71" y="0"/>
                    <a:pt x="71" y="0"/>
                    <a:pt x="71" y="1"/>
                  </a:cubicBezTo>
                  <a:lnTo>
                    <a:pt x="71"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 name="Line 67"/>
            <p:cNvSpPr>
              <a:spLocks noChangeShapeType="1"/>
            </p:cNvSpPr>
            <p:nvPr/>
          </p:nvSpPr>
          <p:spPr bwMode="auto">
            <a:xfrm>
              <a:off x="3555" y="1957"/>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 name="Line 68"/>
            <p:cNvSpPr>
              <a:spLocks noChangeShapeType="1"/>
            </p:cNvSpPr>
            <p:nvPr/>
          </p:nvSpPr>
          <p:spPr bwMode="auto">
            <a:xfrm>
              <a:off x="3555" y="1957"/>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 name="Freeform 69"/>
            <p:cNvSpPr/>
            <p:nvPr/>
          </p:nvSpPr>
          <p:spPr bwMode="auto">
            <a:xfrm>
              <a:off x="3490" y="1793"/>
              <a:ext cx="205" cy="242"/>
            </a:xfrm>
            <a:custGeom>
              <a:avLst/>
              <a:gdLst>
                <a:gd name="T0" fmla="*/ 48 w 144"/>
                <a:gd name="T1" fmla="*/ 117 h 170"/>
                <a:gd name="T2" fmla="*/ 55 w 144"/>
                <a:gd name="T3" fmla="*/ 130 h 170"/>
                <a:gd name="T4" fmla="*/ 61 w 144"/>
                <a:gd name="T5" fmla="*/ 136 h 170"/>
                <a:gd name="T6" fmla="*/ 70 w 144"/>
                <a:gd name="T7" fmla="*/ 144 h 170"/>
                <a:gd name="T8" fmla="*/ 77 w 144"/>
                <a:gd name="T9" fmla="*/ 151 h 170"/>
                <a:gd name="T10" fmla="*/ 82 w 144"/>
                <a:gd name="T11" fmla="*/ 166 h 170"/>
                <a:gd name="T12" fmla="*/ 82 w 144"/>
                <a:gd name="T13" fmla="*/ 169 h 170"/>
                <a:gd name="T14" fmla="*/ 89 w 144"/>
                <a:gd name="T15" fmla="*/ 170 h 170"/>
                <a:gd name="T16" fmla="*/ 100 w 144"/>
                <a:gd name="T17" fmla="*/ 170 h 170"/>
                <a:gd name="T18" fmla="*/ 144 w 144"/>
                <a:gd name="T19" fmla="*/ 170 h 170"/>
                <a:gd name="T20" fmla="*/ 141 w 144"/>
                <a:gd name="T21" fmla="*/ 164 h 170"/>
                <a:gd name="T22" fmla="*/ 137 w 144"/>
                <a:gd name="T23" fmla="*/ 156 h 170"/>
                <a:gd name="T24" fmla="*/ 135 w 144"/>
                <a:gd name="T25" fmla="*/ 151 h 170"/>
                <a:gd name="T26" fmla="*/ 132 w 144"/>
                <a:gd name="T27" fmla="*/ 143 h 170"/>
                <a:gd name="T28" fmla="*/ 131 w 144"/>
                <a:gd name="T29" fmla="*/ 137 h 170"/>
                <a:gd name="T30" fmla="*/ 130 w 144"/>
                <a:gd name="T31" fmla="*/ 124 h 170"/>
                <a:gd name="T32" fmla="*/ 129 w 144"/>
                <a:gd name="T33" fmla="*/ 99 h 170"/>
                <a:gd name="T34" fmla="*/ 124 w 144"/>
                <a:gd name="T35" fmla="*/ 74 h 170"/>
                <a:gd name="T36" fmla="*/ 125 w 144"/>
                <a:gd name="T37" fmla="*/ 54 h 170"/>
                <a:gd name="T38" fmla="*/ 118 w 144"/>
                <a:gd name="T39" fmla="*/ 45 h 170"/>
                <a:gd name="T40" fmla="*/ 115 w 144"/>
                <a:gd name="T41" fmla="*/ 43 h 170"/>
                <a:gd name="T42" fmla="*/ 110 w 144"/>
                <a:gd name="T43" fmla="*/ 40 h 170"/>
                <a:gd name="T44" fmla="*/ 98 w 144"/>
                <a:gd name="T45" fmla="*/ 31 h 170"/>
                <a:gd name="T46" fmla="*/ 85 w 144"/>
                <a:gd name="T47" fmla="*/ 18 h 170"/>
                <a:gd name="T48" fmla="*/ 81 w 144"/>
                <a:gd name="T49" fmla="*/ 12 h 170"/>
                <a:gd name="T50" fmla="*/ 63 w 144"/>
                <a:gd name="T51" fmla="*/ 3 h 170"/>
                <a:gd name="T52" fmla="*/ 53 w 144"/>
                <a:gd name="T53" fmla="*/ 3 h 170"/>
                <a:gd name="T54" fmla="*/ 33 w 144"/>
                <a:gd name="T55" fmla="*/ 0 h 170"/>
                <a:gd name="T56" fmla="*/ 25 w 144"/>
                <a:gd name="T57" fmla="*/ 3 h 170"/>
                <a:gd name="T58" fmla="*/ 14 w 144"/>
                <a:gd name="T59" fmla="*/ 7 h 170"/>
                <a:gd name="T60" fmla="*/ 13 w 144"/>
                <a:gd name="T61" fmla="*/ 18 h 170"/>
                <a:gd name="T62" fmla="*/ 26 w 144"/>
                <a:gd name="T63" fmla="*/ 21 h 170"/>
                <a:gd name="T64" fmla="*/ 34 w 144"/>
                <a:gd name="T65" fmla="*/ 24 h 170"/>
                <a:gd name="T66" fmla="*/ 38 w 144"/>
                <a:gd name="T67" fmla="*/ 28 h 170"/>
                <a:gd name="T68" fmla="*/ 50 w 144"/>
                <a:gd name="T69" fmla="*/ 41 h 170"/>
                <a:gd name="T70" fmla="*/ 58 w 144"/>
                <a:gd name="T71" fmla="*/ 49 h 170"/>
                <a:gd name="T72" fmla="*/ 65 w 144"/>
                <a:gd name="T73" fmla="*/ 65 h 170"/>
                <a:gd name="T74" fmla="*/ 55 w 144"/>
                <a:gd name="T75" fmla="*/ 87 h 170"/>
                <a:gd name="T76" fmla="*/ 40 w 144"/>
                <a:gd name="T77" fmla="*/ 83 h 170"/>
                <a:gd name="T78" fmla="*/ 26 w 144"/>
                <a:gd name="T79" fmla="*/ 74 h 170"/>
                <a:gd name="T80" fmla="*/ 4 w 144"/>
                <a:gd name="T81" fmla="*/ 71 h 170"/>
                <a:gd name="T82" fmla="*/ 3 w 144"/>
                <a:gd name="T83" fmla="*/ 80 h 170"/>
                <a:gd name="T84" fmla="*/ 11 w 144"/>
                <a:gd name="T85" fmla="*/ 86 h 170"/>
                <a:gd name="T86" fmla="*/ 27 w 144"/>
                <a:gd name="T87" fmla="*/ 101 h 170"/>
                <a:gd name="T88" fmla="*/ 37 w 144"/>
                <a:gd name="T89" fmla="*/ 107 h 170"/>
                <a:gd name="T90" fmla="*/ 46 w 144"/>
                <a:gd name="T91" fmla="*/ 115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4" h="170">
                  <a:moveTo>
                    <a:pt x="48" y="117"/>
                  </a:moveTo>
                  <a:cubicBezTo>
                    <a:pt x="50" y="121"/>
                    <a:pt x="52" y="127"/>
                    <a:pt x="55" y="130"/>
                  </a:cubicBezTo>
                  <a:cubicBezTo>
                    <a:pt x="57" y="132"/>
                    <a:pt x="59" y="134"/>
                    <a:pt x="61" y="136"/>
                  </a:cubicBezTo>
                  <a:cubicBezTo>
                    <a:pt x="64" y="139"/>
                    <a:pt x="67" y="141"/>
                    <a:pt x="70" y="144"/>
                  </a:cubicBezTo>
                  <a:cubicBezTo>
                    <a:pt x="73" y="146"/>
                    <a:pt x="75" y="148"/>
                    <a:pt x="77" y="151"/>
                  </a:cubicBezTo>
                  <a:cubicBezTo>
                    <a:pt x="79" y="156"/>
                    <a:pt x="81" y="161"/>
                    <a:pt x="82" y="166"/>
                  </a:cubicBezTo>
                  <a:cubicBezTo>
                    <a:pt x="82" y="167"/>
                    <a:pt x="82" y="168"/>
                    <a:pt x="82" y="169"/>
                  </a:cubicBezTo>
                  <a:cubicBezTo>
                    <a:pt x="82" y="170"/>
                    <a:pt x="88" y="170"/>
                    <a:pt x="89" y="170"/>
                  </a:cubicBezTo>
                  <a:cubicBezTo>
                    <a:pt x="93" y="170"/>
                    <a:pt x="96" y="170"/>
                    <a:pt x="100" y="170"/>
                  </a:cubicBezTo>
                  <a:cubicBezTo>
                    <a:pt x="114" y="170"/>
                    <a:pt x="129" y="170"/>
                    <a:pt x="144" y="170"/>
                  </a:cubicBezTo>
                  <a:cubicBezTo>
                    <a:pt x="143" y="168"/>
                    <a:pt x="142" y="166"/>
                    <a:pt x="141" y="164"/>
                  </a:cubicBezTo>
                  <a:cubicBezTo>
                    <a:pt x="139" y="162"/>
                    <a:pt x="138" y="159"/>
                    <a:pt x="137" y="156"/>
                  </a:cubicBezTo>
                  <a:cubicBezTo>
                    <a:pt x="136" y="155"/>
                    <a:pt x="135" y="153"/>
                    <a:pt x="135" y="151"/>
                  </a:cubicBezTo>
                  <a:cubicBezTo>
                    <a:pt x="134" y="148"/>
                    <a:pt x="134" y="146"/>
                    <a:pt x="132" y="143"/>
                  </a:cubicBezTo>
                  <a:cubicBezTo>
                    <a:pt x="131" y="142"/>
                    <a:pt x="132" y="139"/>
                    <a:pt x="131" y="137"/>
                  </a:cubicBezTo>
                  <a:cubicBezTo>
                    <a:pt x="129" y="133"/>
                    <a:pt x="130" y="128"/>
                    <a:pt x="130" y="124"/>
                  </a:cubicBezTo>
                  <a:cubicBezTo>
                    <a:pt x="130" y="116"/>
                    <a:pt x="130" y="108"/>
                    <a:pt x="129" y="99"/>
                  </a:cubicBezTo>
                  <a:cubicBezTo>
                    <a:pt x="128" y="91"/>
                    <a:pt x="124" y="82"/>
                    <a:pt x="124" y="74"/>
                  </a:cubicBezTo>
                  <a:cubicBezTo>
                    <a:pt x="125" y="67"/>
                    <a:pt x="126" y="60"/>
                    <a:pt x="125" y="54"/>
                  </a:cubicBezTo>
                  <a:cubicBezTo>
                    <a:pt x="124" y="51"/>
                    <a:pt x="121" y="48"/>
                    <a:pt x="118" y="45"/>
                  </a:cubicBezTo>
                  <a:cubicBezTo>
                    <a:pt x="117" y="44"/>
                    <a:pt x="116" y="44"/>
                    <a:pt x="115" y="43"/>
                  </a:cubicBezTo>
                  <a:cubicBezTo>
                    <a:pt x="114" y="42"/>
                    <a:pt x="111" y="40"/>
                    <a:pt x="110" y="40"/>
                  </a:cubicBezTo>
                  <a:cubicBezTo>
                    <a:pt x="106" y="38"/>
                    <a:pt x="98" y="31"/>
                    <a:pt x="98" y="31"/>
                  </a:cubicBezTo>
                  <a:cubicBezTo>
                    <a:pt x="93" y="27"/>
                    <a:pt x="90" y="22"/>
                    <a:pt x="85" y="18"/>
                  </a:cubicBezTo>
                  <a:cubicBezTo>
                    <a:pt x="84" y="17"/>
                    <a:pt x="82" y="14"/>
                    <a:pt x="81" y="12"/>
                  </a:cubicBezTo>
                  <a:cubicBezTo>
                    <a:pt x="76" y="7"/>
                    <a:pt x="70" y="3"/>
                    <a:pt x="63" y="3"/>
                  </a:cubicBezTo>
                  <a:cubicBezTo>
                    <a:pt x="59" y="3"/>
                    <a:pt x="56" y="3"/>
                    <a:pt x="53" y="3"/>
                  </a:cubicBezTo>
                  <a:cubicBezTo>
                    <a:pt x="46" y="2"/>
                    <a:pt x="39" y="0"/>
                    <a:pt x="33" y="0"/>
                  </a:cubicBezTo>
                  <a:cubicBezTo>
                    <a:pt x="30" y="0"/>
                    <a:pt x="28" y="1"/>
                    <a:pt x="25" y="3"/>
                  </a:cubicBezTo>
                  <a:cubicBezTo>
                    <a:pt x="22" y="5"/>
                    <a:pt x="17" y="6"/>
                    <a:pt x="14" y="7"/>
                  </a:cubicBezTo>
                  <a:cubicBezTo>
                    <a:pt x="9" y="9"/>
                    <a:pt x="9" y="15"/>
                    <a:pt x="13" y="18"/>
                  </a:cubicBezTo>
                  <a:cubicBezTo>
                    <a:pt x="16" y="21"/>
                    <a:pt x="22" y="21"/>
                    <a:pt x="26" y="21"/>
                  </a:cubicBezTo>
                  <a:cubicBezTo>
                    <a:pt x="29" y="22"/>
                    <a:pt x="31" y="22"/>
                    <a:pt x="34" y="24"/>
                  </a:cubicBezTo>
                  <a:cubicBezTo>
                    <a:pt x="35" y="25"/>
                    <a:pt x="36" y="27"/>
                    <a:pt x="38" y="28"/>
                  </a:cubicBezTo>
                  <a:cubicBezTo>
                    <a:pt x="43" y="31"/>
                    <a:pt x="46" y="37"/>
                    <a:pt x="50" y="41"/>
                  </a:cubicBezTo>
                  <a:cubicBezTo>
                    <a:pt x="52" y="44"/>
                    <a:pt x="55" y="46"/>
                    <a:pt x="58" y="49"/>
                  </a:cubicBezTo>
                  <a:cubicBezTo>
                    <a:pt x="62" y="53"/>
                    <a:pt x="64" y="59"/>
                    <a:pt x="65" y="65"/>
                  </a:cubicBezTo>
                  <a:cubicBezTo>
                    <a:pt x="66" y="73"/>
                    <a:pt x="65" y="83"/>
                    <a:pt x="55" y="87"/>
                  </a:cubicBezTo>
                  <a:cubicBezTo>
                    <a:pt x="50" y="88"/>
                    <a:pt x="44" y="87"/>
                    <a:pt x="40" y="83"/>
                  </a:cubicBezTo>
                  <a:cubicBezTo>
                    <a:pt x="36" y="80"/>
                    <a:pt x="31" y="78"/>
                    <a:pt x="26" y="74"/>
                  </a:cubicBezTo>
                  <a:cubicBezTo>
                    <a:pt x="20" y="70"/>
                    <a:pt x="11" y="64"/>
                    <a:pt x="4" y="71"/>
                  </a:cubicBezTo>
                  <a:cubicBezTo>
                    <a:pt x="2" y="73"/>
                    <a:pt x="0" y="78"/>
                    <a:pt x="3" y="80"/>
                  </a:cubicBezTo>
                  <a:cubicBezTo>
                    <a:pt x="6" y="82"/>
                    <a:pt x="9" y="84"/>
                    <a:pt x="11" y="86"/>
                  </a:cubicBezTo>
                  <a:cubicBezTo>
                    <a:pt x="17" y="90"/>
                    <a:pt x="21" y="97"/>
                    <a:pt x="27" y="101"/>
                  </a:cubicBezTo>
                  <a:cubicBezTo>
                    <a:pt x="31" y="103"/>
                    <a:pt x="34" y="105"/>
                    <a:pt x="37" y="107"/>
                  </a:cubicBezTo>
                  <a:cubicBezTo>
                    <a:pt x="40" y="110"/>
                    <a:pt x="43" y="112"/>
                    <a:pt x="46" y="1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 name="Freeform 70"/>
            <p:cNvSpPr/>
            <p:nvPr/>
          </p:nvSpPr>
          <p:spPr bwMode="auto">
            <a:xfrm>
              <a:off x="3870" y="1770"/>
              <a:ext cx="179" cy="265"/>
            </a:xfrm>
            <a:custGeom>
              <a:avLst/>
              <a:gdLst>
                <a:gd name="T0" fmla="*/ 95 w 126"/>
                <a:gd name="T1" fmla="*/ 82 h 186"/>
                <a:gd name="T2" fmla="*/ 95 w 126"/>
                <a:gd name="T3" fmla="*/ 82 h 186"/>
                <a:gd name="T4" fmla="*/ 91 w 126"/>
                <a:gd name="T5" fmla="*/ 81 h 186"/>
                <a:gd name="T6" fmla="*/ 89 w 126"/>
                <a:gd name="T7" fmla="*/ 76 h 186"/>
                <a:gd name="T8" fmla="*/ 87 w 126"/>
                <a:gd name="T9" fmla="*/ 74 h 186"/>
                <a:gd name="T10" fmla="*/ 75 w 126"/>
                <a:gd name="T11" fmla="*/ 66 h 186"/>
                <a:gd name="T12" fmla="*/ 70 w 126"/>
                <a:gd name="T13" fmla="*/ 66 h 186"/>
                <a:gd name="T14" fmla="*/ 70 w 126"/>
                <a:gd name="T15" fmla="*/ 66 h 186"/>
                <a:gd name="T16" fmla="*/ 70 w 126"/>
                <a:gd name="T17" fmla="*/ 65 h 186"/>
                <a:gd name="T18" fmla="*/ 65 w 126"/>
                <a:gd name="T19" fmla="*/ 9 h 186"/>
                <a:gd name="T20" fmla="*/ 57 w 126"/>
                <a:gd name="T21" fmla="*/ 1 h 186"/>
                <a:gd name="T22" fmla="*/ 49 w 126"/>
                <a:gd name="T23" fmla="*/ 9 h 186"/>
                <a:gd name="T24" fmla="*/ 50 w 126"/>
                <a:gd name="T25" fmla="*/ 87 h 186"/>
                <a:gd name="T26" fmla="*/ 50 w 126"/>
                <a:gd name="T27" fmla="*/ 90 h 186"/>
                <a:gd name="T28" fmla="*/ 45 w 126"/>
                <a:gd name="T29" fmla="*/ 99 h 186"/>
                <a:gd name="T30" fmla="*/ 42 w 126"/>
                <a:gd name="T31" fmla="*/ 100 h 186"/>
                <a:gd name="T32" fmla="*/ 31 w 126"/>
                <a:gd name="T33" fmla="*/ 95 h 186"/>
                <a:gd name="T34" fmla="*/ 23 w 126"/>
                <a:gd name="T35" fmla="*/ 78 h 186"/>
                <a:gd name="T36" fmla="*/ 19 w 126"/>
                <a:gd name="T37" fmla="*/ 70 h 186"/>
                <a:gd name="T38" fmla="*/ 3 w 126"/>
                <a:gd name="T39" fmla="*/ 63 h 186"/>
                <a:gd name="T40" fmla="*/ 1 w 126"/>
                <a:gd name="T41" fmla="*/ 70 h 186"/>
                <a:gd name="T42" fmla="*/ 5 w 126"/>
                <a:gd name="T43" fmla="*/ 79 h 186"/>
                <a:gd name="T44" fmla="*/ 7 w 126"/>
                <a:gd name="T45" fmla="*/ 87 h 186"/>
                <a:gd name="T46" fmla="*/ 8 w 126"/>
                <a:gd name="T47" fmla="*/ 95 h 186"/>
                <a:gd name="T48" fmla="*/ 10 w 126"/>
                <a:gd name="T49" fmla="*/ 101 h 186"/>
                <a:gd name="T50" fmla="*/ 15 w 126"/>
                <a:gd name="T51" fmla="*/ 114 h 186"/>
                <a:gd name="T52" fmla="*/ 23 w 126"/>
                <a:gd name="T53" fmla="*/ 137 h 186"/>
                <a:gd name="T54" fmla="*/ 41 w 126"/>
                <a:gd name="T55" fmla="*/ 160 h 186"/>
                <a:gd name="T56" fmla="*/ 47 w 126"/>
                <a:gd name="T57" fmla="*/ 169 h 186"/>
                <a:gd name="T58" fmla="*/ 47 w 126"/>
                <a:gd name="T59" fmla="*/ 185 h 186"/>
                <a:gd name="T60" fmla="*/ 112 w 126"/>
                <a:gd name="T61" fmla="*/ 185 h 186"/>
                <a:gd name="T62" fmla="*/ 112 w 126"/>
                <a:gd name="T63" fmla="*/ 171 h 186"/>
                <a:gd name="T64" fmla="*/ 112 w 126"/>
                <a:gd name="T65" fmla="*/ 171 h 186"/>
                <a:gd name="T66" fmla="*/ 116 w 126"/>
                <a:gd name="T67" fmla="*/ 161 h 186"/>
                <a:gd name="T68" fmla="*/ 119 w 126"/>
                <a:gd name="T69" fmla="*/ 153 h 186"/>
                <a:gd name="T70" fmla="*/ 124 w 126"/>
                <a:gd name="T71" fmla="*/ 131 h 186"/>
                <a:gd name="T72" fmla="*/ 125 w 126"/>
                <a:gd name="T73" fmla="*/ 127 h 186"/>
                <a:gd name="T74" fmla="*/ 117 w 126"/>
                <a:gd name="T75" fmla="*/ 109 h 186"/>
                <a:gd name="T76" fmla="*/ 117 w 126"/>
                <a:gd name="T77" fmla="*/ 108 h 186"/>
                <a:gd name="T78" fmla="*/ 110 w 126"/>
                <a:gd name="T79" fmla="*/ 94 h 186"/>
                <a:gd name="T80" fmla="*/ 95 w 126"/>
                <a:gd name="T81" fmla="*/ 8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6" h="186">
                  <a:moveTo>
                    <a:pt x="95" y="82"/>
                  </a:moveTo>
                  <a:cubicBezTo>
                    <a:pt x="95" y="82"/>
                    <a:pt x="95" y="82"/>
                    <a:pt x="95" y="82"/>
                  </a:cubicBezTo>
                  <a:cubicBezTo>
                    <a:pt x="91" y="81"/>
                    <a:pt x="91" y="81"/>
                    <a:pt x="91" y="81"/>
                  </a:cubicBezTo>
                  <a:cubicBezTo>
                    <a:pt x="89" y="76"/>
                    <a:pt x="89" y="76"/>
                    <a:pt x="89" y="76"/>
                  </a:cubicBezTo>
                  <a:cubicBezTo>
                    <a:pt x="88" y="75"/>
                    <a:pt x="88" y="74"/>
                    <a:pt x="87" y="74"/>
                  </a:cubicBezTo>
                  <a:cubicBezTo>
                    <a:pt x="84" y="69"/>
                    <a:pt x="80" y="67"/>
                    <a:pt x="75" y="66"/>
                  </a:cubicBezTo>
                  <a:cubicBezTo>
                    <a:pt x="70" y="66"/>
                    <a:pt x="70" y="66"/>
                    <a:pt x="70" y="66"/>
                  </a:cubicBezTo>
                  <a:cubicBezTo>
                    <a:pt x="70" y="66"/>
                    <a:pt x="70" y="66"/>
                    <a:pt x="70" y="66"/>
                  </a:cubicBezTo>
                  <a:cubicBezTo>
                    <a:pt x="70" y="65"/>
                    <a:pt x="70" y="65"/>
                    <a:pt x="70" y="65"/>
                  </a:cubicBezTo>
                  <a:cubicBezTo>
                    <a:pt x="65" y="9"/>
                    <a:pt x="65" y="9"/>
                    <a:pt x="65" y="9"/>
                  </a:cubicBezTo>
                  <a:cubicBezTo>
                    <a:pt x="64" y="1"/>
                    <a:pt x="61" y="1"/>
                    <a:pt x="57" y="1"/>
                  </a:cubicBezTo>
                  <a:cubicBezTo>
                    <a:pt x="57" y="1"/>
                    <a:pt x="49" y="0"/>
                    <a:pt x="49" y="9"/>
                  </a:cubicBezTo>
                  <a:cubicBezTo>
                    <a:pt x="50" y="87"/>
                    <a:pt x="50" y="87"/>
                    <a:pt x="50" y="87"/>
                  </a:cubicBezTo>
                  <a:cubicBezTo>
                    <a:pt x="50" y="88"/>
                    <a:pt x="50" y="89"/>
                    <a:pt x="50" y="90"/>
                  </a:cubicBezTo>
                  <a:cubicBezTo>
                    <a:pt x="49" y="93"/>
                    <a:pt x="47" y="96"/>
                    <a:pt x="45" y="99"/>
                  </a:cubicBezTo>
                  <a:cubicBezTo>
                    <a:pt x="44" y="99"/>
                    <a:pt x="43" y="100"/>
                    <a:pt x="42" y="100"/>
                  </a:cubicBezTo>
                  <a:cubicBezTo>
                    <a:pt x="38" y="100"/>
                    <a:pt x="34" y="98"/>
                    <a:pt x="31" y="95"/>
                  </a:cubicBezTo>
                  <a:cubicBezTo>
                    <a:pt x="27" y="91"/>
                    <a:pt x="25" y="83"/>
                    <a:pt x="23" y="78"/>
                  </a:cubicBezTo>
                  <a:cubicBezTo>
                    <a:pt x="22" y="76"/>
                    <a:pt x="21" y="72"/>
                    <a:pt x="19" y="70"/>
                  </a:cubicBezTo>
                  <a:cubicBezTo>
                    <a:pt x="16" y="65"/>
                    <a:pt x="9" y="60"/>
                    <a:pt x="3" y="63"/>
                  </a:cubicBezTo>
                  <a:cubicBezTo>
                    <a:pt x="2" y="64"/>
                    <a:pt x="0" y="68"/>
                    <a:pt x="1" y="70"/>
                  </a:cubicBezTo>
                  <a:cubicBezTo>
                    <a:pt x="2" y="73"/>
                    <a:pt x="4" y="76"/>
                    <a:pt x="5" y="79"/>
                  </a:cubicBezTo>
                  <a:cubicBezTo>
                    <a:pt x="6" y="81"/>
                    <a:pt x="6" y="84"/>
                    <a:pt x="7" y="87"/>
                  </a:cubicBezTo>
                  <a:cubicBezTo>
                    <a:pt x="7" y="89"/>
                    <a:pt x="7" y="93"/>
                    <a:pt x="8" y="95"/>
                  </a:cubicBezTo>
                  <a:cubicBezTo>
                    <a:pt x="9" y="96"/>
                    <a:pt x="9" y="99"/>
                    <a:pt x="10" y="101"/>
                  </a:cubicBezTo>
                  <a:cubicBezTo>
                    <a:pt x="12" y="105"/>
                    <a:pt x="14" y="110"/>
                    <a:pt x="15" y="114"/>
                  </a:cubicBezTo>
                  <a:cubicBezTo>
                    <a:pt x="18" y="121"/>
                    <a:pt x="19" y="130"/>
                    <a:pt x="23" y="137"/>
                  </a:cubicBezTo>
                  <a:cubicBezTo>
                    <a:pt x="28" y="146"/>
                    <a:pt x="33" y="154"/>
                    <a:pt x="41" y="160"/>
                  </a:cubicBezTo>
                  <a:cubicBezTo>
                    <a:pt x="44" y="163"/>
                    <a:pt x="46" y="166"/>
                    <a:pt x="47" y="169"/>
                  </a:cubicBezTo>
                  <a:cubicBezTo>
                    <a:pt x="47" y="185"/>
                    <a:pt x="47" y="185"/>
                    <a:pt x="47" y="185"/>
                  </a:cubicBezTo>
                  <a:cubicBezTo>
                    <a:pt x="59" y="185"/>
                    <a:pt x="107" y="186"/>
                    <a:pt x="112" y="185"/>
                  </a:cubicBezTo>
                  <a:cubicBezTo>
                    <a:pt x="112" y="171"/>
                    <a:pt x="112" y="171"/>
                    <a:pt x="112" y="171"/>
                  </a:cubicBezTo>
                  <a:cubicBezTo>
                    <a:pt x="112" y="171"/>
                    <a:pt x="112" y="171"/>
                    <a:pt x="112" y="171"/>
                  </a:cubicBezTo>
                  <a:cubicBezTo>
                    <a:pt x="113" y="168"/>
                    <a:pt x="115" y="165"/>
                    <a:pt x="116" y="161"/>
                  </a:cubicBezTo>
                  <a:cubicBezTo>
                    <a:pt x="118" y="159"/>
                    <a:pt x="118" y="156"/>
                    <a:pt x="119" y="153"/>
                  </a:cubicBezTo>
                  <a:cubicBezTo>
                    <a:pt x="121" y="146"/>
                    <a:pt x="122" y="138"/>
                    <a:pt x="124" y="131"/>
                  </a:cubicBezTo>
                  <a:cubicBezTo>
                    <a:pt x="124" y="130"/>
                    <a:pt x="125" y="128"/>
                    <a:pt x="125" y="127"/>
                  </a:cubicBezTo>
                  <a:cubicBezTo>
                    <a:pt x="126" y="123"/>
                    <a:pt x="126" y="111"/>
                    <a:pt x="117" y="109"/>
                  </a:cubicBezTo>
                  <a:cubicBezTo>
                    <a:pt x="117" y="109"/>
                    <a:pt x="117" y="108"/>
                    <a:pt x="117" y="108"/>
                  </a:cubicBezTo>
                  <a:cubicBezTo>
                    <a:pt x="115" y="103"/>
                    <a:pt x="113" y="98"/>
                    <a:pt x="110" y="94"/>
                  </a:cubicBezTo>
                  <a:cubicBezTo>
                    <a:pt x="107" y="89"/>
                    <a:pt x="101" y="84"/>
                    <a:pt x="95" y="8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 name="Freeform 71"/>
            <p:cNvSpPr/>
            <p:nvPr/>
          </p:nvSpPr>
          <p:spPr bwMode="auto">
            <a:xfrm>
              <a:off x="4305" y="1758"/>
              <a:ext cx="82" cy="81"/>
            </a:xfrm>
            <a:custGeom>
              <a:avLst/>
              <a:gdLst>
                <a:gd name="T0" fmla="*/ 50 w 58"/>
                <a:gd name="T1" fmla="*/ 8 h 57"/>
                <a:gd name="T2" fmla="*/ 29 w 58"/>
                <a:gd name="T3" fmla="*/ 0 h 57"/>
                <a:gd name="T4" fmla="*/ 9 w 58"/>
                <a:gd name="T5" fmla="*/ 8 h 57"/>
                <a:gd name="T6" fmla="*/ 0 w 58"/>
                <a:gd name="T7" fmla="*/ 29 h 57"/>
                <a:gd name="T8" fmla="*/ 9 w 58"/>
                <a:gd name="T9" fmla="*/ 49 h 57"/>
                <a:gd name="T10" fmla="*/ 24 w 58"/>
                <a:gd name="T11" fmla="*/ 57 h 57"/>
                <a:gd name="T12" fmla="*/ 23 w 58"/>
                <a:gd name="T13" fmla="*/ 50 h 57"/>
                <a:gd name="T14" fmla="*/ 13 w 58"/>
                <a:gd name="T15" fmla="*/ 44 h 57"/>
                <a:gd name="T16" fmla="*/ 7 w 58"/>
                <a:gd name="T17" fmla="*/ 29 h 57"/>
                <a:gd name="T18" fmla="*/ 13 w 58"/>
                <a:gd name="T19" fmla="*/ 13 h 57"/>
                <a:gd name="T20" fmla="*/ 13 w 58"/>
                <a:gd name="T21" fmla="*/ 13 h 57"/>
                <a:gd name="T22" fmla="*/ 29 w 58"/>
                <a:gd name="T23" fmla="*/ 6 h 57"/>
                <a:gd name="T24" fmla="*/ 45 w 58"/>
                <a:gd name="T25" fmla="*/ 13 h 57"/>
                <a:gd name="T26" fmla="*/ 51 w 58"/>
                <a:gd name="T27" fmla="*/ 29 h 57"/>
                <a:gd name="T28" fmla="*/ 45 w 58"/>
                <a:gd name="T29" fmla="*/ 44 h 57"/>
                <a:gd name="T30" fmla="*/ 47 w 58"/>
                <a:gd name="T31" fmla="*/ 51 h 57"/>
                <a:gd name="T32" fmla="*/ 50 w 58"/>
                <a:gd name="T33" fmla="*/ 49 h 57"/>
                <a:gd name="T34" fmla="*/ 50 w 58"/>
                <a:gd name="T35" fmla="*/ 49 h 57"/>
                <a:gd name="T36" fmla="*/ 58 w 58"/>
                <a:gd name="T37" fmla="*/ 29 h 57"/>
                <a:gd name="T38" fmla="*/ 50 w 58"/>
                <a:gd name="T39" fmla="*/ 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8" h="57">
                  <a:moveTo>
                    <a:pt x="50" y="8"/>
                  </a:moveTo>
                  <a:cubicBezTo>
                    <a:pt x="44" y="2"/>
                    <a:pt x="37" y="0"/>
                    <a:pt x="29" y="0"/>
                  </a:cubicBezTo>
                  <a:cubicBezTo>
                    <a:pt x="21" y="0"/>
                    <a:pt x="14" y="2"/>
                    <a:pt x="9" y="8"/>
                  </a:cubicBezTo>
                  <a:cubicBezTo>
                    <a:pt x="3" y="14"/>
                    <a:pt x="0" y="21"/>
                    <a:pt x="0" y="29"/>
                  </a:cubicBezTo>
                  <a:cubicBezTo>
                    <a:pt x="0" y="37"/>
                    <a:pt x="3" y="43"/>
                    <a:pt x="9" y="49"/>
                  </a:cubicBezTo>
                  <a:cubicBezTo>
                    <a:pt x="13" y="53"/>
                    <a:pt x="18" y="56"/>
                    <a:pt x="24" y="57"/>
                  </a:cubicBezTo>
                  <a:cubicBezTo>
                    <a:pt x="24" y="55"/>
                    <a:pt x="23" y="52"/>
                    <a:pt x="23" y="50"/>
                  </a:cubicBezTo>
                  <a:cubicBezTo>
                    <a:pt x="19" y="49"/>
                    <a:pt x="16" y="47"/>
                    <a:pt x="13" y="44"/>
                  </a:cubicBezTo>
                  <a:cubicBezTo>
                    <a:pt x="9" y="40"/>
                    <a:pt x="7" y="35"/>
                    <a:pt x="7" y="29"/>
                  </a:cubicBezTo>
                  <a:cubicBezTo>
                    <a:pt x="7" y="22"/>
                    <a:pt x="9" y="17"/>
                    <a:pt x="13" y="13"/>
                  </a:cubicBezTo>
                  <a:cubicBezTo>
                    <a:pt x="13" y="13"/>
                    <a:pt x="13" y="13"/>
                    <a:pt x="13" y="13"/>
                  </a:cubicBezTo>
                  <a:cubicBezTo>
                    <a:pt x="18" y="8"/>
                    <a:pt x="23" y="6"/>
                    <a:pt x="29" y="6"/>
                  </a:cubicBezTo>
                  <a:cubicBezTo>
                    <a:pt x="35" y="6"/>
                    <a:pt x="40" y="8"/>
                    <a:pt x="45" y="13"/>
                  </a:cubicBezTo>
                  <a:cubicBezTo>
                    <a:pt x="49" y="17"/>
                    <a:pt x="51" y="22"/>
                    <a:pt x="51" y="29"/>
                  </a:cubicBezTo>
                  <a:cubicBezTo>
                    <a:pt x="51" y="35"/>
                    <a:pt x="49" y="40"/>
                    <a:pt x="45" y="44"/>
                  </a:cubicBezTo>
                  <a:cubicBezTo>
                    <a:pt x="46" y="47"/>
                    <a:pt x="46" y="49"/>
                    <a:pt x="47" y="51"/>
                  </a:cubicBezTo>
                  <a:cubicBezTo>
                    <a:pt x="48" y="51"/>
                    <a:pt x="49" y="50"/>
                    <a:pt x="50" y="49"/>
                  </a:cubicBezTo>
                  <a:cubicBezTo>
                    <a:pt x="50" y="49"/>
                    <a:pt x="50" y="49"/>
                    <a:pt x="50" y="49"/>
                  </a:cubicBezTo>
                  <a:cubicBezTo>
                    <a:pt x="55" y="43"/>
                    <a:pt x="58" y="37"/>
                    <a:pt x="58" y="29"/>
                  </a:cubicBezTo>
                  <a:cubicBezTo>
                    <a:pt x="58" y="21"/>
                    <a:pt x="55" y="14"/>
                    <a:pt x="5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 name="Freeform 72"/>
            <p:cNvSpPr/>
            <p:nvPr/>
          </p:nvSpPr>
          <p:spPr bwMode="auto">
            <a:xfrm>
              <a:off x="4279" y="1775"/>
              <a:ext cx="191" cy="262"/>
            </a:xfrm>
            <a:custGeom>
              <a:avLst/>
              <a:gdLst>
                <a:gd name="T0" fmla="*/ 96 w 134"/>
                <a:gd name="T1" fmla="*/ 75 h 184"/>
                <a:gd name="T2" fmla="*/ 96 w 134"/>
                <a:gd name="T3" fmla="*/ 74 h 184"/>
                <a:gd name="T4" fmla="*/ 92 w 134"/>
                <a:gd name="T5" fmla="*/ 74 h 184"/>
                <a:gd name="T6" fmla="*/ 89 w 134"/>
                <a:gd name="T7" fmla="*/ 69 h 184"/>
                <a:gd name="T8" fmla="*/ 87 w 134"/>
                <a:gd name="T9" fmla="*/ 67 h 184"/>
                <a:gd name="T10" fmla="*/ 73 w 134"/>
                <a:gd name="T11" fmla="*/ 62 h 184"/>
                <a:gd name="T12" fmla="*/ 69 w 134"/>
                <a:gd name="T13" fmla="*/ 63 h 184"/>
                <a:gd name="T14" fmla="*/ 68 w 134"/>
                <a:gd name="T15" fmla="*/ 63 h 184"/>
                <a:gd name="T16" fmla="*/ 68 w 134"/>
                <a:gd name="T17" fmla="*/ 63 h 184"/>
                <a:gd name="T18" fmla="*/ 54 w 134"/>
                <a:gd name="T19" fmla="*/ 7 h 184"/>
                <a:gd name="T20" fmla="*/ 44 w 134"/>
                <a:gd name="T21" fmla="*/ 1 h 184"/>
                <a:gd name="T22" fmla="*/ 38 w 134"/>
                <a:gd name="T23" fmla="*/ 10 h 184"/>
                <a:gd name="T24" fmla="*/ 53 w 134"/>
                <a:gd name="T25" fmla="*/ 88 h 184"/>
                <a:gd name="T26" fmla="*/ 53 w 134"/>
                <a:gd name="T27" fmla="*/ 90 h 184"/>
                <a:gd name="T28" fmla="*/ 49 w 134"/>
                <a:gd name="T29" fmla="*/ 100 h 184"/>
                <a:gd name="T30" fmla="*/ 47 w 134"/>
                <a:gd name="T31" fmla="*/ 101 h 184"/>
                <a:gd name="T32" fmla="*/ 35 w 134"/>
                <a:gd name="T33" fmla="*/ 98 h 184"/>
                <a:gd name="T34" fmla="*/ 25 w 134"/>
                <a:gd name="T35" fmla="*/ 83 h 184"/>
                <a:gd name="T36" fmla="*/ 19 w 134"/>
                <a:gd name="T37" fmla="*/ 75 h 184"/>
                <a:gd name="T38" fmla="*/ 3 w 134"/>
                <a:gd name="T39" fmla="*/ 72 h 184"/>
                <a:gd name="T40" fmla="*/ 1 w 134"/>
                <a:gd name="T41" fmla="*/ 79 h 184"/>
                <a:gd name="T42" fmla="*/ 7 w 134"/>
                <a:gd name="T43" fmla="*/ 87 h 184"/>
                <a:gd name="T44" fmla="*/ 10 w 134"/>
                <a:gd name="T45" fmla="*/ 95 h 184"/>
                <a:gd name="T46" fmla="*/ 12 w 134"/>
                <a:gd name="T47" fmla="*/ 102 h 184"/>
                <a:gd name="T48" fmla="*/ 16 w 134"/>
                <a:gd name="T49" fmla="*/ 108 h 184"/>
                <a:gd name="T50" fmla="*/ 23 w 134"/>
                <a:gd name="T51" fmla="*/ 120 h 184"/>
                <a:gd name="T52" fmla="*/ 35 w 134"/>
                <a:gd name="T53" fmla="*/ 141 h 184"/>
                <a:gd name="T54" fmla="*/ 56 w 134"/>
                <a:gd name="T55" fmla="*/ 161 h 184"/>
                <a:gd name="T56" fmla="*/ 64 w 134"/>
                <a:gd name="T57" fmla="*/ 168 h 184"/>
                <a:gd name="T58" fmla="*/ 67 w 134"/>
                <a:gd name="T59" fmla="*/ 184 h 184"/>
                <a:gd name="T60" fmla="*/ 131 w 134"/>
                <a:gd name="T61" fmla="*/ 173 h 184"/>
                <a:gd name="T62" fmla="*/ 128 w 134"/>
                <a:gd name="T63" fmla="*/ 160 h 184"/>
                <a:gd name="T64" fmla="*/ 128 w 134"/>
                <a:gd name="T65" fmla="*/ 159 h 184"/>
                <a:gd name="T66" fmla="*/ 131 w 134"/>
                <a:gd name="T67" fmla="*/ 149 h 184"/>
                <a:gd name="T68" fmla="*/ 132 w 134"/>
                <a:gd name="T69" fmla="*/ 140 h 184"/>
                <a:gd name="T70" fmla="*/ 133 w 134"/>
                <a:gd name="T71" fmla="*/ 118 h 184"/>
                <a:gd name="T72" fmla="*/ 134 w 134"/>
                <a:gd name="T73" fmla="*/ 114 h 184"/>
                <a:gd name="T74" fmla="*/ 122 w 134"/>
                <a:gd name="T75" fmla="*/ 97 h 184"/>
                <a:gd name="T76" fmla="*/ 122 w 134"/>
                <a:gd name="T77" fmla="*/ 97 h 184"/>
                <a:gd name="T78" fmla="*/ 113 w 134"/>
                <a:gd name="T79" fmla="*/ 83 h 184"/>
                <a:gd name="T80" fmla="*/ 96 w 134"/>
                <a:gd name="T81" fmla="*/ 75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4" h="184">
                  <a:moveTo>
                    <a:pt x="96" y="75"/>
                  </a:moveTo>
                  <a:cubicBezTo>
                    <a:pt x="96" y="74"/>
                    <a:pt x="96" y="74"/>
                    <a:pt x="96" y="74"/>
                  </a:cubicBezTo>
                  <a:cubicBezTo>
                    <a:pt x="92" y="74"/>
                    <a:pt x="92" y="74"/>
                    <a:pt x="92" y="74"/>
                  </a:cubicBezTo>
                  <a:cubicBezTo>
                    <a:pt x="89" y="69"/>
                    <a:pt x="89" y="69"/>
                    <a:pt x="89" y="69"/>
                  </a:cubicBezTo>
                  <a:cubicBezTo>
                    <a:pt x="88" y="69"/>
                    <a:pt x="88" y="68"/>
                    <a:pt x="87" y="67"/>
                  </a:cubicBezTo>
                  <a:cubicBezTo>
                    <a:pt x="83" y="64"/>
                    <a:pt x="78" y="62"/>
                    <a:pt x="73" y="62"/>
                  </a:cubicBezTo>
                  <a:cubicBezTo>
                    <a:pt x="69" y="63"/>
                    <a:pt x="69" y="63"/>
                    <a:pt x="69" y="63"/>
                  </a:cubicBezTo>
                  <a:cubicBezTo>
                    <a:pt x="68" y="63"/>
                    <a:pt x="68" y="63"/>
                    <a:pt x="68" y="63"/>
                  </a:cubicBezTo>
                  <a:cubicBezTo>
                    <a:pt x="68" y="63"/>
                    <a:pt x="68" y="63"/>
                    <a:pt x="68" y="63"/>
                  </a:cubicBezTo>
                  <a:cubicBezTo>
                    <a:pt x="54" y="7"/>
                    <a:pt x="54" y="7"/>
                    <a:pt x="54" y="7"/>
                  </a:cubicBezTo>
                  <a:cubicBezTo>
                    <a:pt x="52" y="0"/>
                    <a:pt x="48" y="0"/>
                    <a:pt x="44" y="1"/>
                  </a:cubicBezTo>
                  <a:cubicBezTo>
                    <a:pt x="44" y="1"/>
                    <a:pt x="37" y="2"/>
                    <a:pt x="38" y="10"/>
                  </a:cubicBezTo>
                  <a:cubicBezTo>
                    <a:pt x="53" y="88"/>
                    <a:pt x="53" y="88"/>
                    <a:pt x="53" y="88"/>
                  </a:cubicBezTo>
                  <a:cubicBezTo>
                    <a:pt x="53" y="88"/>
                    <a:pt x="53" y="89"/>
                    <a:pt x="53" y="90"/>
                  </a:cubicBezTo>
                  <a:cubicBezTo>
                    <a:pt x="53" y="94"/>
                    <a:pt x="52" y="97"/>
                    <a:pt x="49" y="100"/>
                  </a:cubicBezTo>
                  <a:cubicBezTo>
                    <a:pt x="49" y="100"/>
                    <a:pt x="48" y="101"/>
                    <a:pt x="47" y="101"/>
                  </a:cubicBezTo>
                  <a:cubicBezTo>
                    <a:pt x="42" y="102"/>
                    <a:pt x="39" y="101"/>
                    <a:pt x="35" y="98"/>
                  </a:cubicBezTo>
                  <a:cubicBezTo>
                    <a:pt x="31" y="95"/>
                    <a:pt x="28" y="88"/>
                    <a:pt x="25" y="83"/>
                  </a:cubicBezTo>
                  <a:cubicBezTo>
                    <a:pt x="23" y="81"/>
                    <a:pt x="21" y="78"/>
                    <a:pt x="19" y="75"/>
                  </a:cubicBezTo>
                  <a:cubicBezTo>
                    <a:pt x="16" y="71"/>
                    <a:pt x="7" y="68"/>
                    <a:pt x="3" y="72"/>
                  </a:cubicBezTo>
                  <a:cubicBezTo>
                    <a:pt x="1" y="73"/>
                    <a:pt x="0" y="77"/>
                    <a:pt x="1" y="79"/>
                  </a:cubicBezTo>
                  <a:cubicBezTo>
                    <a:pt x="3" y="81"/>
                    <a:pt x="6" y="84"/>
                    <a:pt x="7" y="87"/>
                  </a:cubicBezTo>
                  <a:cubicBezTo>
                    <a:pt x="8" y="89"/>
                    <a:pt x="9" y="92"/>
                    <a:pt x="10" y="95"/>
                  </a:cubicBezTo>
                  <a:cubicBezTo>
                    <a:pt x="11" y="97"/>
                    <a:pt x="11" y="101"/>
                    <a:pt x="12" y="102"/>
                  </a:cubicBezTo>
                  <a:cubicBezTo>
                    <a:pt x="14" y="103"/>
                    <a:pt x="15" y="106"/>
                    <a:pt x="16" y="108"/>
                  </a:cubicBezTo>
                  <a:cubicBezTo>
                    <a:pt x="18" y="111"/>
                    <a:pt x="21" y="116"/>
                    <a:pt x="23" y="120"/>
                  </a:cubicBezTo>
                  <a:cubicBezTo>
                    <a:pt x="27" y="126"/>
                    <a:pt x="29" y="135"/>
                    <a:pt x="35" y="141"/>
                  </a:cubicBezTo>
                  <a:cubicBezTo>
                    <a:pt x="41" y="149"/>
                    <a:pt x="47" y="156"/>
                    <a:pt x="56" y="161"/>
                  </a:cubicBezTo>
                  <a:cubicBezTo>
                    <a:pt x="60" y="163"/>
                    <a:pt x="62" y="165"/>
                    <a:pt x="64" y="168"/>
                  </a:cubicBezTo>
                  <a:cubicBezTo>
                    <a:pt x="67" y="184"/>
                    <a:pt x="67" y="184"/>
                    <a:pt x="67" y="184"/>
                  </a:cubicBezTo>
                  <a:cubicBezTo>
                    <a:pt x="79" y="182"/>
                    <a:pt x="126" y="174"/>
                    <a:pt x="131" y="173"/>
                  </a:cubicBezTo>
                  <a:cubicBezTo>
                    <a:pt x="128" y="160"/>
                    <a:pt x="128" y="160"/>
                    <a:pt x="128" y="160"/>
                  </a:cubicBezTo>
                  <a:cubicBezTo>
                    <a:pt x="128" y="159"/>
                    <a:pt x="128" y="159"/>
                    <a:pt x="128" y="159"/>
                  </a:cubicBezTo>
                  <a:cubicBezTo>
                    <a:pt x="129" y="156"/>
                    <a:pt x="130" y="152"/>
                    <a:pt x="131" y="149"/>
                  </a:cubicBezTo>
                  <a:cubicBezTo>
                    <a:pt x="132" y="146"/>
                    <a:pt x="132" y="143"/>
                    <a:pt x="132" y="140"/>
                  </a:cubicBezTo>
                  <a:cubicBezTo>
                    <a:pt x="132" y="133"/>
                    <a:pt x="133" y="125"/>
                    <a:pt x="133" y="118"/>
                  </a:cubicBezTo>
                  <a:cubicBezTo>
                    <a:pt x="133" y="116"/>
                    <a:pt x="133" y="115"/>
                    <a:pt x="134" y="114"/>
                  </a:cubicBezTo>
                  <a:cubicBezTo>
                    <a:pt x="134" y="109"/>
                    <a:pt x="132" y="97"/>
                    <a:pt x="122" y="97"/>
                  </a:cubicBezTo>
                  <a:cubicBezTo>
                    <a:pt x="122" y="97"/>
                    <a:pt x="122" y="97"/>
                    <a:pt x="122" y="97"/>
                  </a:cubicBezTo>
                  <a:cubicBezTo>
                    <a:pt x="120" y="92"/>
                    <a:pt x="117" y="87"/>
                    <a:pt x="113" y="83"/>
                  </a:cubicBezTo>
                  <a:cubicBezTo>
                    <a:pt x="109" y="79"/>
                    <a:pt x="103" y="75"/>
                    <a:pt x="96" y="7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 name="Freeform 73"/>
            <p:cNvSpPr/>
            <p:nvPr/>
          </p:nvSpPr>
          <p:spPr bwMode="auto">
            <a:xfrm>
              <a:off x="4734" y="1769"/>
              <a:ext cx="111" cy="273"/>
            </a:xfrm>
            <a:custGeom>
              <a:avLst/>
              <a:gdLst>
                <a:gd name="T0" fmla="*/ 45 w 78"/>
                <a:gd name="T1" fmla="*/ 11 h 192"/>
                <a:gd name="T2" fmla="*/ 34 w 78"/>
                <a:gd name="T3" fmla="*/ 73 h 192"/>
                <a:gd name="T4" fmla="*/ 30 w 78"/>
                <a:gd name="T5" fmla="*/ 74 h 192"/>
                <a:gd name="T6" fmla="*/ 22 w 78"/>
                <a:gd name="T7" fmla="*/ 17 h 192"/>
                <a:gd name="T8" fmla="*/ 6 w 78"/>
                <a:gd name="T9" fmla="*/ 18 h 192"/>
                <a:gd name="T10" fmla="*/ 10 w 78"/>
                <a:gd name="T11" fmla="*/ 83 h 192"/>
                <a:gd name="T12" fmla="*/ 8 w 78"/>
                <a:gd name="T13" fmla="*/ 95 h 192"/>
                <a:gd name="T14" fmla="*/ 0 w 78"/>
                <a:gd name="T15" fmla="*/ 107 h 192"/>
                <a:gd name="T16" fmla="*/ 0 w 78"/>
                <a:gd name="T17" fmla="*/ 116 h 192"/>
                <a:gd name="T18" fmla="*/ 3 w 78"/>
                <a:gd name="T19" fmla="*/ 143 h 192"/>
                <a:gd name="T20" fmla="*/ 12 w 78"/>
                <a:gd name="T21" fmla="*/ 168 h 192"/>
                <a:gd name="T22" fmla="*/ 14 w 78"/>
                <a:gd name="T23" fmla="*/ 192 h 192"/>
                <a:gd name="T24" fmla="*/ 73 w 78"/>
                <a:gd name="T25" fmla="*/ 192 h 192"/>
                <a:gd name="T26" fmla="*/ 69 w 78"/>
                <a:gd name="T27" fmla="*/ 173 h 192"/>
                <a:gd name="T28" fmla="*/ 78 w 78"/>
                <a:gd name="T29" fmla="*/ 148 h 192"/>
                <a:gd name="T30" fmla="*/ 78 w 78"/>
                <a:gd name="T31" fmla="*/ 102 h 192"/>
                <a:gd name="T32" fmla="*/ 68 w 78"/>
                <a:gd name="T33" fmla="*/ 91 h 192"/>
                <a:gd name="T34" fmla="*/ 56 w 78"/>
                <a:gd name="T35" fmla="*/ 76 h 192"/>
                <a:gd name="T36" fmla="*/ 55 w 78"/>
                <a:gd name="T37" fmla="*/ 76 h 192"/>
                <a:gd name="T38" fmla="*/ 60 w 78"/>
                <a:gd name="T39" fmla="*/ 15 h 192"/>
                <a:gd name="T40" fmla="*/ 45 w 78"/>
                <a:gd name="T41" fmla="*/ 1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8" h="192">
                  <a:moveTo>
                    <a:pt x="45" y="11"/>
                  </a:moveTo>
                  <a:cubicBezTo>
                    <a:pt x="42" y="32"/>
                    <a:pt x="37" y="52"/>
                    <a:pt x="34" y="73"/>
                  </a:cubicBezTo>
                  <a:cubicBezTo>
                    <a:pt x="33" y="80"/>
                    <a:pt x="31" y="80"/>
                    <a:pt x="30" y="74"/>
                  </a:cubicBezTo>
                  <a:cubicBezTo>
                    <a:pt x="30" y="68"/>
                    <a:pt x="24" y="32"/>
                    <a:pt x="22" y="17"/>
                  </a:cubicBezTo>
                  <a:cubicBezTo>
                    <a:pt x="20" y="6"/>
                    <a:pt x="6" y="7"/>
                    <a:pt x="6" y="18"/>
                  </a:cubicBezTo>
                  <a:cubicBezTo>
                    <a:pt x="7" y="31"/>
                    <a:pt x="10" y="77"/>
                    <a:pt x="10" y="83"/>
                  </a:cubicBezTo>
                  <a:cubicBezTo>
                    <a:pt x="9" y="87"/>
                    <a:pt x="9" y="91"/>
                    <a:pt x="8" y="95"/>
                  </a:cubicBezTo>
                  <a:cubicBezTo>
                    <a:pt x="3" y="97"/>
                    <a:pt x="1" y="102"/>
                    <a:pt x="0" y="107"/>
                  </a:cubicBezTo>
                  <a:cubicBezTo>
                    <a:pt x="0" y="116"/>
                    <a:pt x="0" y="116"/>
                    <a:pt x="0" y="116"/>
                  </a:cubicBezTo>
                  <a:cubicBezTo>
                    <a:pt x="1" y="125"/>
                    <a:pt x="2" y="134"/>
                    <a:pt x="3" y="143"/>
                  </a:cubicBezTo>
                  <a:cubicBezTo>
                    <a:pt x="4" y="153"/>
                    <a:pt x="8" y="160"/>
                    <a:pt x="12" y="168"/>
                  </a:cubicBezTo>
                  <a:cubicBezTo>
                    <a:pt x="16" y="173"/>
                    <a:pt x="15" y="185"/>
                    <a:pt x="14" y="192"/>
                  </a:cubicBezTo>
                  <a:cubicBezTo>
                    <a:pt x="73" y="192"/>
                    <a:pt x="73" y="192"/>
                    <a:pt x="73" y="192"/>
                  </a:cubicBezTo>
                  <a:cubicBezTo>
                    <a:pt x="72" y="186"/>
                    <a:pt x="69" y="179"/>
                    <a:pt x="69" y="173"/>
                  </a:cubicBezTo>
                  <a:cubicBezTo>
                    <a:pt x="73" y="166"/>
                    <a:pt x="76" y="158"/>
                    <a:pt x="78" y="148"/>
                  </a:cubicBezTo>
                  <a:cubicBezTo>
                    <a:pt x="78" y="133"/>
                    <a:pt x="78" y="118"/>
                    <a:pt x="78" y="102"/>
                  </a:cubicBezTo>
                  <a:cubicBezTo>
                    <a:pt x="76" y="97"/>
                    <a:pt x="73" y="93"/>
                    <a:pt x="68" y="91"/>
                  </a:cubicBezTo>
                  <a:cubicBezTo>
                    <a:pt x="66" y="84"/>
                    <a:pt x="63" y="78"/>
                    <a:pt x="56" y="76"/>
                  </a:cubicBezTo>
                  <a:cubicBezTo>
                    <a:pt x="55" y="76"/>
                    <a:pt x="55" y="76"/>
                    <a:pt x="55" y="76"/>
                  </a:cubicBezTo>
                  <a:cubicBezTo>
                    <a:pt x="53" y="67"/>
                    <a:pt x="59" y="25"/>
                    <a:pt x="60" y="15"/>
                  </a:cubicBezTo>
                  <a:cubicBezTo>
                    <a:pt x="62" y="0"/>
                    <a:pt x="46" y="2"/>
                    <a:pt x="4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 name="Freeform 74"/>
            <p:cNvSpPr/>
            <p:nvPr/>
          </p:nvSpPr>
          <p:spPr bwMode="auto">
            <a:xfrm>
              <a:off x="5090" y="1763"/>
              <a:ext cx="188" cy="274"/>
            </a:xfrm>
            <a:custGeom>
              <a:avLst/>
              <a:gdLst>
                <a:gd name="T0" fmla="*/ 93 w 132"/>
                <a:gd name="T1" fmla="*/ 19 h 192"/>
                <a:gd name="T2" fmla="*/ 84 w 132"/>
                <a:gd name="T3" fmla="*/ 75 h 192"/>
                <a:gd name="T4" fmla="*/ 84 w 132"/>
                <a:gd name="T5" fmla="*/ 77 h 192"/>
                <a:gd name="T6" fmla="*/ 81 w 132"/>
                <a:gd name="T7" fmla="*/ 80 h 192"/>
                <a:gd name="T8" fmla="*/ 80 w 132"/>
                <a:gd name="T9" fmla="*/ 77 h 192"/>
                <a:gd name="T10" fmla="*/ 79 w 132"/>
                <a:gd name="T11" fmla="*/ 14 h 192"/>
                <a:gd name="T12" fmla="*/ 62 w 132"/>
                <a:gd name="T13" fmla="*/ 12 h 192"/>
                <a:gd name="T14" fmla="*/ 61 w 132"/>
                <a:gd name="T15" fmla="*/ 76 h 192"/>
                <a:gd name="T16" fmla="*/ 58 w 132"/>
                <a:gd name="T17" fmla="*/ 75 h 192"/>
                <a:gd name="T18" fmla="*/ 50 w 132"/>
                <a:gd name="T19" fmla="*/ 27 h 192"/>
                <a:gd name="T20" fmla="*/ 35 w 132"/>
                <a:gd name="T21" fmla="*/ 29 h 192"/>
                <a:gd name="T22" fmla="*/ 40 w 132"/>
                <a:gd name="T23" fmla="*/ 79 h 192"/>
                <a:gd name="T24" fmla="*/ 35 w 132"/>
                <a:gd name="T25" fmla="*/ 100 h 192"/>
                <a:gd name="T26" fmla="*/ 35 w 132"/>
                <a:gd name="T27" fmla="*/ 101 h 192"/>
                <a:gd name="T28" fmla="*/ 31 w 132"/>
                <a:gd name="T29" fmla="*/ 97 h 192"/>
                <a:gd name="T30" fmla="*/ 31 w 132"/>
                <a:gd name="T31" fmla="*/ 97 h 192"/>
                <a:gd name="T32" fmla="*/ 30 w 132"/>
                <a:gd name="T33" fmla="*/ 97 h 192"/>
                <a:gd name="T34" fmla="*/ 30 w 132"/>
                <a:gd name="T35" fmla="*/ 97 h 192"/>
                <a:gd name="T36" fmla="*/ 25 w 132"/>
                <a:gd name="T37" fmla="*/ 84 h 192"/>
                <a:gd name="T38" fmla="*/ 17 w 132"/>
                <a:gd name="T39" fmla="*/ 68 h 192"/>
                <a:gd name="T40" fmla="*/ 4 w 132"/>
                <a:gd name="T41" fmla="*/ 65 h 192"/>
                <a:gd name="T42" fmla="*/ 2 w 132"/>
                <a:gd name="T43" fmla="*/ 66 h 192"/>
                <a:gd name="T44" fmla="*/ 0 w 132"/>
                <a:gd name="T45" fmla="*/ 70 h 192"/>
                <a:gd name="T46" fmla="*/ 3 w 132"/>
                <a:gd name="T47" fmla="*/ 78 h 192"/>
                <a:gd name="T48" fmla="*/ 7 w 132"/>
                <a:gd name="T49" fmla="*/ 96 h 192"/>
                <a:gd name="T50" fmla="*/ 9 w 132"/>
                <a:gd name="T51" fmla="*/ 101 h 192"/>
                <a:gd name="T52" fmla="*/ 12 w 132"/>
                <a:gd name="T53" fmla="*/ 110 h 192"/>
                <a:gd name="T54" fmla="*/ 15 w 132"/>
                <a:gd name="T55" fmla="*/ 118 h 192"/>
                <a:gd name="T56" fmla="*/ 15 w 132"/>
                <a:gd name="T57" fmla="*/ 118 h 192"/>
                <a:gd name="T58" fmla="*/ 15 w 132"/>
                <a:gd name="T59" fmla="*/ 119 h 192"/>
                <a:gd name="T60" fmla="*/ 15 w 132"/>
                <a:gd name="T61" fmla="*/ 119 h 192"/>
                <a:gd name="T62" fmla="*/ 17 w 132"/>
                <a:gd name="T63" fmla="*/ 123 h 192"/>
                <a:gd name="T64" fmla="*/ 17 w 132"/>
                <a:gd name="T65" fmla="*/ 123 h 192"/>
                <a:gd name="T66" fmla="*/ 17 w 132"/>
                <a:gd name="T67" fmla="*/ 124 h 192"/>
                <a:gd name="T68" fmla="*/ 17 w 132"/>
                <a:gd name="T69" fmla="*/ 124 h 192"/>
                <a:gd name="T70" fmla="*/ 18 w 132"/>
                <a:gd name="T71" fmla="*/ 128 h 192"/>
                <a:gd name="T72" fmla="*/ 29 w 132"/>
                <a:gd name="T73" fmla="*/ 153 h 192"/>
                <a:gd name="T74" fmla="*/ 47 w 132"/>
                <a:gd name="T75" fmla="*/ 178 h 192"/>
                <a:gd name="T76" fmla="*/ 47 w 132"/>
                <a:gd name="T77" fmla="*/ 192 h 192"/>
                <a:gd name="T78" fmla="*/ 100 w 132"/>
                <a:gd name="T79" fmla="*/ 192 h 192"/>
                <a:gd name="T80" fmla="*/ 100 w 132"/>
                <a:gd name="T81" fmla="*/ 179 h 192"/>
                <a:gd name="T82" fmla="*/ 106 w 132"/>
                <a:gd name="T83" fmla="*/ 168 h 192"/>
                <a:gd name="T84" fmla="*/ 119 w 132"/>
                <a:gd name="T85" fmla="*/ 114 h 192"/>
                <a:gd name="T86" fmla="*/ 130 w 132"/>
                <a:gd name="T87" fmla="*/ 43 h 192"/>
                <a:gd name="T88" fmla="*/ 115 w 132"/>
                <a:gd name="T89" fmla="*/ 40 h 192"/>
                <a:gd name="T90" fmla="*/ 105 w 132"/>
                <a:gd name="T91" fmla="*/ 85 h 192"/>
                <a:gd name="T92" fmla="*/ 104 w 132"/>
                <a:gd name="T93" fmla="*/ 87 h 192"/>
                <a:gd name="T94" fmla="*/ 104 w 132"/>
                <a:gd name="T95" fmla="*/ 87 h 192"/>
                <a:gd name="T96" fmla="*/ 103 w 132"/>
                <a:gd name="T97" fmla="*/ 87 h 192"/>
                <a:gd name="T98" fmla="*/ 101 w 132"/>
                <a:gd name="T99" fmla="*/ 82 h 192"/>
                <a:gd name="T100" fmla="*/ 107 w 132"/>
                <a:gd name="T101" fmla="*/ 22 h 192"/>
                <a:gd name="T102" fmla="*/ 93 w 132"/>
                <a:gd name="T103" fmla="*/ 1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 h="192">
                  <a:moveTo>
                    <a:pt x="93" y="19"/>
                  </a:moveTo>
                  <a:cubicBezTo>
                    <a:pt x="92" y="25"/>
                    <a:pt x="84" y="75"/>
                    <a:pt x="84" y="75"/>
                  </a:cubicBezTo>
                  <a:cubicBezTo>
                    <a:pt x="84" y="75"/>
                    <a:pt x="84" y="76"/>
                    <a:pt x="84" y="77"/>
                  </a:cubicBezTo>
                  <a:cubicBezTo>
                    <a:pt x="84" y="78"/>
                    <a:pt x="83" y="80"/>
                    <a:pt x="81" y="80"/>
                  </a:cubicBezTo>
                  <a:cubicBezTo>
                    <a:pt x="80" y="79"/>
                    <a:pt x="80" y="78"/>
                    <a:pt x="80" y="77"/>
                  </a:cubicBezTo>
                  <a:cubicBezTo>
                    <a:pt x="80" y="68"/>
                    <a:pt x="79" y="16"/>
                    <a:pt x="79" y="14"/>
                  </a:cubicBezTo>
                  <a:cubicBezTo>
                    <a:pt x="80" y="1"/>
                    <a:pt x="64" y="0"/>
                    <a:pt x="62" y="12"/>
                  </a:cubicBezTo>
                  <a:cubicBezTo>
                    <a:pt x="62" y="12"/>
                    <a:pt x="61" y="68"/>
                    <a:pt x="61" y="76"/>
                  </a:cubicBezTo>
                  <a:cubicBezTo>
                    <a:pt x="61" y="80"/>
                    <a:pt x="58" y="78"/>
                    <a:pt x="58" y="75"/>
                  </a:cubicBezTo>
                  <a:cubicBezTo>
                    <a:pt x="50" y="27"/>
                    <a:pt x="50" y="27"/>
                    <a:pt x="50" y="27"/>
                  </a:cubicBezTo>
                  <a:cubicBezTo>
                    <a:pt x="49" y="17"/>
                    <a:pt x="34" y="16"/>
                    <a:pt x="35" y="29"/>
                  </a:cubicBezTo>
                  <a:cubicBezTo>
                    <a:pt x="40" y="79"/>
                    <a:pt x="40" y="79"/>
                    <a:pt x="40" y="79"/>
                  </a:cubicBezTo>
                  <a:cubicBezTo>
                    <a:pt x="42" y="94"/>
                    <a:pt x="36" y="100"/>
                    <a:pt x="35" y="100"/>
                  </a:cubicBezTo>
                  <a:cubicBezTo>
                    <a:pt x="35" y="100"/>
                    <a:pt x="35" y="100"/>
                    <a:pt x="35" y="101"/>
                  </a:cubicBezTo>
                  <a:cubicBezTo>
                    <a:pt x="33" y="100"/>
                    <a:pt x="31" y="99"/>
                    <a:pt x="31" y="97"/>
                  </a:cubicBezTo>
                  <a:cubicBezTo>
                    <a:pt x="31" y="97"/>
                    <a:pt x="31" y="97"/>
                    <a:pt x="31" y="97"/>
                  </a:cubicBezTo>
                  <a:cubicBezTo>
                    <a:pt x="30" y="97"/>
                    <a:pt x="30" y="97"/>
                    <a:pt x="30" y="97"/>
                  </a:cubicBezTo>
                  <a:cubicBezTo>
                    <a:pt x="30" y="97"/>
                    <a:pt x="30" y="97"/>
                    <a:pt x="30" y="97"/>
                  </a:cubicBezTo>
                  <a:cubicBezTo>
                    <a:pt x="29" y="92"/>
                    <a:pt x="27" y="88"/>
                    <a:pt x="25" y="84"/>
                  </a:cubicBezTo>
                  <a:cubicBezTo>
                    <a:pt x="23" y="79"/>
                    <a:pt x="21" y="72"/>
                    <a:pt x="17" y="68"/>
                  </a:cubicBezTo>
                  <a:cubicBezTo>
                    <a:pt x="13" y="65"/>
                    <a:pt x="8" y="63"/>
                    <a:pt x="4" y="65"/>
                  </a:cubicBezTo>
                  <a:cubicBezTo>
                    <a:pt x="3" y="65"/>
                    <a:pt x="2" y="66"/>
                    <a:pt x="2" y="66"/>
                  </a:cubicBezTo>
                  <a:cubicBezTo>
                    <a:pt x="1" y="67"/>
                    <a:pt x="1" y="70"/>
                    <a:pt x="0" y="70"/>
                  </a:cubicBezTo>
                  <a:cubicBezTo>
                    <a:pt x="0" y="70"/>
                    <a:pt x="3" y="77"/>
                    <a:pt x="3" y="78"/>
                  </a:cubicBezTo>
                  <a:cubicBezTo>
                    <a:pt x="6" y="84"/>
                    <a:pt x="6" y="90"/>
                    <a:pt x="7" y="96"/>
                  </a:cubicBezTo>
                  <a:cubicBezTo>
                    <a:pt x="7" y="98"/>
                    <a:pt x="8" y="99"/>
                    <a:pt x="9" y="101"/>
                  </a:cubicBezTo>
                  <a:cubicBezTo>
                    <a:pt x="10" y="104"/>
                    <a:pt x="11" y="108"/>
                    <a:pt x="12" y="110"/>
                  </a:cubicBezTo>
                  <a:cubicBezTo>
                    <a:pt x="15" y="118"/>
                    <a:pt x="15" y="118"/>
                    <a:pt x="15" y="118"/>
                  </a:cubicBezTo>
                  <a:cubicBezTo>
                    <a:pt x="15" y="118"/>
                    <a:pt x="15" y="118"/>
                    <a:pt x="15" y="118"/>
                  </a:cubicBezTo>
                  <a:cubicBezTo>
                    <a:pt x="15" y="119"/>
                    <a:pt x="15" y="119"/>
                    <a:pt x="15" y="119"/>
                  </a:cubicBezTo>
                  <a:cubicBezTo>
                    <a:pt x="15" y="119"/>
                    <a:pt x="15" y="119"/>
                    <a:pt x="15" y="119"/>
                  </a:cubicBezTo>
                  <a:cubicBezTo>
                    <a:pt x="16" y="120"/>
                    <a:pt x="16" y="122"/>
                    <a:pt x="17" y="123"/>
                  </a:cubicBezTo>
                  <a:cubicBezTo>
                    <a:pt x="17" y="123"/>
                    <a:pt x="17" y="123"/>
                    <a:pt x="17" y="123"/>
                  </a:cubicBezTo>
                  <a:cubicBezTo>
                    <a:pt x="17" y="124"/>
                    <a:pt x="17" y="124"/>
                    <a:pt x="17" y="124"/>
                  </a:cubicBezTo>
                  <a:cubicBezTo>
                    <a:pt x="17" y="124"/>
                    <a:pt x="17" y="124"/>
                    <a:pt x="17" y="124"/>
                  </a:cubicBezTo>
                  <a:cubicBezTo>
                    <a:pt x="17" y="125"/>
                    <a:pt x="18" y="127"/>
                    <a:pt x="18" y="128"/>
                  </a:cubicBezTo>
                  <a:cubicBezTo>
                    <a:pt x="20" y="137"/>
                    <a:pt x="23" y="146"/>
                    <a:pt x="29" y="153"/>
                  </a:cubicBezTo>
                  <a:cubicBezTo>
                    <a:pt x="33" y="162"/>
                    <a:pt x="47" y="167"/>
                    <a:pt x="47" y="178"/>
                  </a:cubicBezTo>
                  <a:cubicBezTo>
                    <a:pt x="47" y="192"/>
                    <a:pt x="47" y="192"/>
                    <a:pt x="47" y="192"/>
                  </a:cubicBezTo>
                  <a:cubicBezTo>
                    <a:pt x="100" y="192"/>
                    <a:pt x="100" y="192"/>
                    <a:pt x="100" y="192"/>
                  </a:cubicBezTo>
                  <a:cubicBezTo>
                    <a:pt x="100" y="179"/>
                    <a:pt x="100" y="179"/>
                    <a:pt x="100" y="179"/>
                  </a:cubicBezTo>
                  <a:cubicBezTo>
                    <a:pt x="102" y="174"/>
                    <a:pt x="104" y="172"/>
                    <a:pt x="106" y="168"/>
                  </a:cubicBezTo>
                  <a:cubicBezTo>
                    <a:pt x="118" y="154"/>
                    <a:pt x="119" y="130"/>
                    <a:pt x="119" y="114"/>
                  </a:cubicBezTo>
                  <a:cubicBezTo>
                    <a:pt x="120" y="100"/>
                    <a:pt x="128" y="51"/>
                    <a:pt x="130" y="43"/>
                  </a:cubicBezTo>
                  <a:cubicBezTo>
                    <a:pt x="132" y="32"/>
                    <a:pt x="118" y="28"/>
                    <a:pt x="115" y="40"/>
                  </a:cubicBezTo>
                  <a:cubicBezTo>
                    <a:pt x="105" y="85"/>
                    <a:pt x="105" y="85"/>
                    <a:pt x="105" y="85"/>
                  </a:cubicBezTo>
                  <a:cubicBezTo>
                    <a:pt x="104" y="87"/>
                    <a:pt x="104" y="87"/>
                    <a:pt x="104" y="87"/>
                  </a:cubicBezTo>
                  <a:cubicBezTo>
                    <a:pt x="104" y="87"/>
                    <a:pt x="104" y="87"/>
                    <a:pt x="104" y="87"/>
                  </a:cubicBezTo>
                  <a:cubicBezTo>
                    <a:pt x="104" y="87"/>
                    <a:pt x="103" y="87"/>
                    <a:pt x="103" y="87"/>
                  </a:cubicBezTo>
                  <a:cubicBezTo>
                    <a:pt x="102" y="85"/>
                    <a:pt x="101" y="83"/>
                    <a:pt x="101" y="82"/>
                  </a:cubicBezTo>
                  <a:cubicBezTo>
                    <a:pt x="101" y="82"/>
                    <a:pt x="106" y="31"/>
                    <a:pt x="107" y="22"/>
                  </a:cubicBezTo>
                  <a:cubicBezTo>
                    <a:pt x="108" y="11"/>
                    <a:pt x="94" y="9"/>
                    <a:pt x="9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 name="Freeform 75"/>
            <p:cNvSpPr>
              <a:spLocks noEditPoints="1"/>
            </p:cNvSpPr>
            <p:nvPr/>
          </p:nvSpPr>
          <p:spPr bwMode="auto">
            <a:xfrm>
              <a:off x="746" y="2173"/>
              <a:ext cx="142" cy="134"/>
            </a:xfrm>
            <a:custGeom>
              <a:avLst/>
              <a:gdLst>
                <a:gd name="T0" fmla="*/ 43 w 100"/>
                <a:gd name="T1" fmla="*/ 35 h 94"/>
                <a:gd name="T2" fmla="*/ 26 w 100"/>
                <a:gd name="T3" fmla="*/ 44 h 94"/>
                <a:gd name="T4" fmla="*/ 43 w 100"/>
                <a:gd name="T5" fmla="*/ 58 h 94"/>
                <a:gd name="T6" fmla="*/ 49 w 100"/>
                <a:gd name="T7" fmla="*/ 57 h 94"/>
                <a:gd name="T8" fmla="*/ 63 w 100"/>
                <a:gd name="T9" fmla="*/ 61 h 94"/>
                <a:gd name="T10" fmla="*/ 64 w 100"/>
                <a:gd name="T11" fmla="*/ 55 h 94"/>
                <a:gd name="T12" fmla="*/ 43 w 100"/>
                <a:gd name="T13" fmla="*/ 35 h 94"/>
                <a:gd name="T14" fmla="*/ 83 w 100"/>
                <a:gd name="T15" fmla="*/ 38 h 94"/>
                <a:gd name="T16" fmla="*/ 83 w 100"/>
                <a:gd name="T17" fmla="*/ 16 h 94"/>
                <a:gd name="T18" fmla="*/ 59 w 100"/>
                <a:gd name="T19" fmla="*/ 16 h 94"/>
                <a:gd name="T20" fmla="*/ 43 w 100"/>
                <a:gd name="T21" fmla="*/ 0 h 94"/>
                <a:gd name="T22" fmla="*/ 26 w 100"/>
                <a:gd name="T23" fmla="*/ 16 h 94"/>
                <a:gd name="T24" fmla="*/ 3 w 100"/>
                <a:gd name="T25" fmla="*/ 16 h 94"/>
                <a:gd name="T26" fmla="*/ 3 w 100"/>
                <a:gd name="T27" fmla="*/ 40 h 94"/>
                <a:gd name="T28" fmla="*/ 0 w 100"/>
                <a:gd name="T29" fmla="*/ 42 h 94"/>
                <a:gd name="T30" fmla="*/ 14 w 100"/>
                <a:gd name="T31" fmla="*/ 41 h 94"/>
                <a:gd name="T32" fmla="*/ 43 w 100"/>
                <a:gd name="T33" fmla="*/ 23 h 94"/>
                <a:gd name="T34" fmla="*/ 76 w 100"/>
                <a:gd name="T35" fmla="*/ 55 h 94"/>
                <a:gd name="T36" fmla="*/ 73 w 100"/>
                <a:gd name="T37" fmla="*/ 69 h 94"/>
                <a:gd name="T38" fmla="*/ 78 w 100"/>
                <a:gd name="T39" fmla="*/ 85 h 94"/>
                <a:gd name="T40" fmla="*/ 76 w 100"/>
                <a:gd name="T41" fmla="*/ 94 h 94"/>
                <a:gd name="T42" fmla="*/ 84 w 100"/>
                <a:gd name="T43" fmla="*/ 94 h 94"/>
                <a:gd name="T44" fmla="*/ 84 w 100"/>
                <a:gd name="T45" fmla="*/ 71 h 94"/>
                <a:gd name="T46" fmla="*/ 100 w 100"/>
                <a:gd name="T47" fmla="*/ 55 h 94"/>
                <a:gd name="T48" fmla="*/ 83 w 100"/>
                <a:gd name="T49" fmla="*/ 3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0" h="94">
                  <a:moveTo>
                    <a:pt x="43" y="35"/>
                  </a:moveTo>
                  <a:cubicBezTo>
                    <a:pt x="36" y="35"/>
                    <a:pt x="30" y="39"/>
                    <a:pt x="26" y="44"/>
                  </a:cubicBezTo>
                  <a:cubicBezTo>
                    <a:pt x="33" y="47"/>
                    <a:pt x="40" y="52"/>
                    <a:pt x="43" y="58"/>
                  </a:cubicBezTo>
                  <a:cubicBezTo>
                    <a:pt x="45" y="58"/>
                    <a:pt x="47" y="57"/>
                    <a:pt x="49" y="57"/>
                  </a:cubicBezTo>
                  <a:cubicBezTo>
                    <a:pt x="54" y="57"/>
                    <a:pt x="59" y="59"/>
                    <a:pt x="63" y="61"/>
                  </a:cubicBezTo>
                  <a:cubicBezTo>
                    <a:pt x="63" y="59"/>
                    <a:pt x="64" y="57"/>
                    <a:pt x="64" y="55"/>
                  </a:cubicBezTo>
                  <a:cubicBezTo>
                    <a:pt x="64" y="44"/>
                    <a:pt x="55" y="35"/>
                    <a:pt x="43" y="35"/>
                  </a:cubicBezTo>
                  <a:close/>
                  <a:moveTo>
                    <a:pt x="83" y="38"/>
                  </a:moveTo>
                  <a:cubicBezTo>
                    <a:pt x="83" y="16"/>
                    <a:pt x="83" y="16"/>
                    <a:pt x="83" y="16"/>
                  </a:cubicBezTo>
                  <a:cubicBezTo>
                    <a:pt x="59" y="16"/>
                    <a:pt x="59" y="16"/>
                    <a:pt x="59" y="16"/>
                  </a:cubicBezTo>
                  <a:cubicBezTo>
                    <a:pt x="43" y="0"/>
                    <a:pt x="43" y="0"/>
                    <a:pt x="43" y="0"/>
                  </a:cubicBezTo>
                  <a:cubicBezTo>
                    <a:pt x="26" y="16"/>
                    <a:pt x="26" y="16"/>
                    <a:pt x="26" y="16"/>
                  </a:cubicBezTo>
                  <a:cubicBezTo>
                    <a:pt x="3" y="16"/>
                    <a:pt x="3" y="16"/>
                    <a:pt x="3" y="16"/>
                  </a:cubicBezTo>
                  <a:cubicBezTo>
                    <a:pt x="3" y="40"/>
                    <a:pt x="3" y="40"/>
                    <a:pt x="3" y="40"/>
                  </a:cubicBezTo>
                  <a:cubicBezTo>
                    <a:pt x="0" y="42"/>
                    <a:pt x="0" y="42"/>
                    <a:pt x="0" y="42"/>
                  </a:cubicBezTo>
                  <a:cubicBezTo>
                    <a:pt x="5" y="41"/>
                    <a:pt x="10" y="41"/>
                    <a:pt x="14" y="41"/>
                  </a:cubicBezTo>
                  <a:cubicBezTo>
                    <a:pt x="19" y="30"/>
                    <a:pt x="30" y="23"/>
                    <a:pt x="43" y="23"/>
                  </a:cubicBezTo>
                  <a:cubicBezTo>
                    <a:pt x="61" y="23"/>
                    <a:pt x="76" y="37"/>
                    <a:pt x="76" y="55"/>
                  </a:cubicBezTo>
                  <a:cubicBezTo>
                    <a:pt x="76" y="60"/>
                    <a:pt x="75" y="65"/>
                    <a:pt x="73" y="69"/>
                  </a:cubicBezTo>
                  <a:cubicBezTo>
                    <a:pt x="76" y="74"/>
                    <a:pt x="78" y="79"/>
                    <a:pt x="78" y="85"/>
                  </a:cubicBezTo>
                  <a:cubicBezTo>
                    <a:pt x="78" y="88"/>
                    <a:pt x="77" y="91"/>
                    <a:pt x="76" y="94"/>
                  </a:cubicBezTo>
                  <a:cubicBezTo>
                    <a:pt x="84" y="94"/>
                    <a:pt x="84" y="94"/>
                    <a:pt x="84" y="94"/>
                  </a:cubicBezTo>
                  <a:cubicBezTo>
                    <a:pt x="84" y="71"/>
                    <a:pt x="84" y="71"/>
                    <a:pt x="84" y="71"/>
                  </a:cubicBezTo>
                  <a:cubicBezTo>
                    <a:pt x="100" y="55"/>
                    <a:pt x="100" y="55"/>
                    <a:pt x="100" y="55"/>
                  </a:cubicBezTo>
                  <a:lnTo>
                    <a:pt x="83"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 name="Freeform 76"/>
            <p:cNvSpPr/>
            <p:nvPr/>
          </p:nvSpPr>
          <p:spPr bwMode="auto">
            <a:xfrm>
              <a:off x="615" y="2239"/>
              <a:ext cx="223" cy="134"/>
            </a:xfrm>
            <a:custGeom>
              <a:avLst/>
              <a:gdLst>
                <a:gd name="T0" fmla="*/ 130 w 157"/>
                <a:gd name="T1" fmla="*/ 22 h 94"/>
                <a:gd name="T2" fmla="*/ 124 w 157"/>
                <a:gd name="T3" fmla="*/ 23 h 94"/>
                <a:gd name="T4" fmla="*/ 101 w 157"/>
                <a:gd name="T5" fmla="*/ 8 h 94"/>
                <a:gd name="T6" fmla="*/ 87 w 157"/>
                <a:gd name="T7" fmla="*/ 12 h 94"/>
                <a:gd name="T8" fmla="*/ 64 w 157"/>
                <a:gd name="T9" fmla="*/ 0 h 94"/>
                <a:gd name="T10" fmla="*/ 38 w 157"/>
                <a:gd name="T11" fmla="*/ 24 h 94"/>
                <a:gd name="T12" fmla="*/ 27 w 157"/>
                <a:gd name="T13" fmla="*/ 22 h 94"/>
                <a:gd name="T14" fmla="*/ 0 w 157"/>
                <a:gd name="T15" fmla="*/ 48 h 94"/>
                <a:gd name="T16" fmla="*/ 27 w 157"/>
                <a:gd name="T17" fmla="*/ 74 h 94"/>
                <a:gd name="T18" fmla="*/ 29 w 157"/>
                <a:gd name="T19" fmla="*/ 74 h 94"/>
                <a:gd name="T20" fmla="*/ 54 w 157"/>
                <a:gd name="T21" fmla="*/ 90 h 94"/>
                <a:gd name="T22" fmla="*/ 75 w 157"/>
                <a:gd name="T23" fmla="*/ 80 h 94"/>
                <a:gd name="T24" fmla="*/ 98 w 157"/>
                <a:gd name="T25" fmla="*/ 94 h 94"/>
                <a:gd name="T26" fmla="*/ 125 w 157"/>
                <a:gd name="T27" fmla="*/ 74 h 94"/>
                <a:gd name="T28" fmla="*/ 130 w 157"/>
                <a:gd name="T29" fmla="*/ 74 h 94"/>
                <a:gd name="T30" fmla="*/ 157 w 157"/>
                <a:gd name="T31" fmla="*/ 48 h 94"/>
                <a:gd name="T32" fmla="*/ 130 w 157"/>
                <a:gd name="T33" fmla="*/ 2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
                  <a:moveTo>
                    <a:pt x="130" y="22"/>
                  </a:moveTo>
                  <a:cubicBezTo>
                    <a:pt x="128" y="22"/>
                    <a:pt x="126" y="22"/>
                    <a:pt x="124" y="23"/>
                  </a:cubicBezTo>
                  <a:cubicBezTo>
                    <a:pt x="120" y="14"/>
                    <a:pt x="111" y="8"/>
                    <a:pt x="101" y="8"/>
                  </a:cubicBezTo>
                  <a:cubicBezTo>
                    <a:pt x="96" y="8"/>
                    <a:pt x="91" y="10"/>
                    <a:pt x="87" y="12"/>
                  </a:cubicBezTo>
                  <a:cubicBezTo>
                    <a:pt x="82" y="5"/>
                    <a:pt x="74" y="0"/>
                    <a:pt x="64" y="0"/>
                  </a:cubicBezTo>
                  <a:cubicBezTo>
                    <a:pt x="50" y="0"/>
                    <a:pt x="39" y="11"/>
                    <a:pt x="38" y="24"/>
                  </a:cubicBezTo>
                  <a:cubicBezTo>
                    <a:pt x="34" y="23"/>
                    <a:pt x="31" y="22"/>
                    <a:pt x="27" y="22"/>
                  </a:cubicBezTo>
                  <a:cubicBezTo>
                    <a:pt x="12" y="22"/>
                    <a:pt x="0" y="33"/>
                    <a:pt x="0" y="48"/>
                  </a:cubicBezTo>
                  <a:cubicBezTo>
                    <a:pt x="0" y="62"/>
                    <a:pt x="12" y="74"/>
                    <a:pt x="27" y="74"/>
                  </a:cubicBezTo>
                  <a:cubicBezTo>
                    <a:pt x="27" y="74"/>
                    <a:pt x="28" y="74"/>
                    <a:pt x="29" y="74"/>
                  </a:cubicBezTo>
                  <a:cubicBezTo>
                    <a:pt x="33" y="83"/>
                    <a:pt x="42" y="90"/>
                    <a:pt x="54" y="90"/>
                  </a:cubicBezTo>
                  <a:cubicBezTo>
                    <a:pt x="62" y="90"/>
                    <a:pt x="70" y="86"/>
                    <a:pt x="75" y="80"/>
                  </a:cubicBezTo>
                  <a:cubicBezTo>
                    <a:pt x="79" y="89"/>
                    <a:pt x="88" y="94"/>
                    <a:pt x="98" y="94"/>
                  </a:cubicBezTo>
                  <a:cubicBezTo>
                    <a:pt x="111" y="94"/>
                    <a:pt x="122" y="85"/>
                    <a:pt x="125" y="74"/>
                  </a:cubicBezTo>
                  <a:cubicBezTo>
                    <a:pt x="126" y="74"/>
                    <a:pt x="128" y="74"/>
                    <a:pt x="130" y="74"/>
                  </a:cubicBezTo>
                  <a:cubicBezTo>
                    <a:pt x="145" y="74"/>
                    <a:pt x="157" y="63"/>
                    <a:pt x="157" y="48"/>
                  </a:cubicBezTo>
                  <a:cubicBezTo>
                    <a:pt x="157" y="34"/>
                    <a:pt x="145" y="22"/>
                    <a:pt x="130"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 name="Freeform 77"/>
            <p:cNvSpPr/>
            <p:nvPr/>
          </p:nvSpPr>
          <p:spPr bwMode="auto">
            <a:xfrm>
              <a:off x="1054" y="2165"/>
              <a:ext cx="225" cy="134"/>
            </a:xfrm>
            <a:custGeom>
              <a:avLst/>
              <a:gdLst>
                <a:gd name="T0" fmla="*/ 131 w 158"/>
                <a:gd name="T1" fmla="*/ 22 h 94"/>
                <a:gd name="T2" fmla="*/ 125 w 158"/>
                <a:gd name="T3" fmla="*/ 22 h 94"/>
                <a:gd name="T4" fmla="*/ 101 w 158"/>
                <a:gd name="T5" fmla="*/ 8 h 94"/>
                <a:gd name="T6" fmla="*/ 87 w 158"/>
                <a:gd name="T7" fmla="*/ 12 h 94"/>
                <a:gd name="T8" fmla="*/ 65 w 158"/>
                <a:gd name="T9" fmla="*/ 0 h 94"/>
                <a:gd name="T10" fmla="*/ 38 w 158"/>
                <a:gd name="T11" fmla="*/ 24 h 94"/>
                <a:gd name="T12" fmla="*/ 27 w 158"/>
                <a:gd name="T13" fmla="*/ 21 h 94"/>
                <a:gd name="T14" fmla="*/ 0 w 158"/>
                <a:gd name="T15" fmla="*/ 47 h 94"/>
                <a:gd name="T16" fmla="*/ 27 w 158"/>
                <a:gd name="T17" fmla="*/ 74 h 94"/>
                <a:gd name="T18" fmla="*/ 29 w 158"/>
                <a:gd name="T19" fmla="*/ 73 h 94"/>
                <a:gd name="T20" fmla="*/ 54 w 158"/>
                <a:gd name="T21" fmla="*/ 90 h 94"/>
                <a:gd name="T22" fmla="*/ 75 w 158"/>
                <a:gd name="T23" fmla="*/ 80 h 94"/>
                <a:gd name="T24" fmla="*/ 99 w 158"/>
                <a:gd name="T25" fmla="*/ 94 h 94"/>
                <a:gd name="T26" fmla="*/ 125 w 158"/>
                <a:gd name="T27" fmla="*/ 73 h 94"/>
                <a:gd name="T28" fmla="*/ 131 w 158"/>
                <a:gd name="T29" fmla="*/ 74 h 94"/>
                <a:gd name="T30" fmla="*/ 158 w 158"/>
                <a:gd name="T31" fmla="*/ 48 h 94"/>
                <a:gd name="T32" fmla="*/ 131 w 158"/>
                <a:gd name="T33" fmla="*/ 2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94">
                  <a:moveTo>
                    <a:pt x="131" y="22"/>
                  </a:moveTo>
                  <a:cubicBezTo>
                    <a:pt x="129" y="22"/>
                    <a:pt x="127" y="22"/>
                    <a:pt x="125" y="22"/>
                  </a:cubicBezTo>
                  <a:cubicBezTo>
                    <a:pt x="120" y="14"/>
                    <a:pt x="112" y="8"/>
                    <a:pt x="101" y="8"/>
                  </a:cubicBezTo>
                  <a:cubicBezTo>
                    <a:pt x="96" y="8"/>
                    <a:pt x="91" y="10"/>
                    <a:pt x="87" y="12"/>
                  </a:cubicBezTo>
                  <a:cubicBezTo>
                    <a:pt x="83" y="5"/>
                    <a:pt x="74" y="0"/>
                    <a:pt x="65" y="0"/>
                  </a:cubicBezTo>
                  <a:cubicBezTo>
                    <a:pt x="51" y="0"/>
                    <a:pt x="39" y="10"/>
                    <a:pt x="38" y="24"/>
                  </a:cubicBezTo>
                  <a:cubicBezTo>
                    <a:pt x="35" y="22"/>
                    <a:pt x="31" y="21"/>
                    <a:pt x="27" y="21"/>
                  </a:cubicBezTo>
                  <a:cubicBezTo>
                    <a:pt x="12" y="21"/>
                    <a:pt x="0" y="33"/>
                    <a:pt x="0" y="47"/>
                  </a:cubicBezTo>
                  <a:cubicBezTo>
                    <a:pt x="0" y="62"/>
                    <a:pt x="12" y="74"/>
                    <a:pt x="27" y="74"/>
                  </a:cubicBezTo>
                  <a:cubicBezTo>
                    <a:pt x="28" y="74"/>
                    <a:pt x="29" y="73"/>
                    <a:pt x="29" y="73"/>
                  </a:cubicBezTo>
                  <a:cubicBezTo>
                    <a:pt x="33" y="83"/>
                    <a:pt x="43" y="90"/>
                    <a:pt x="54" y="90"/>
                  </a:cubicBezTo>
                  <a:cubicBezTo>
                    <a:pt x="63" y="90"/>
                    <a:pt x="70" y="86"/>
                    <a:pt x="75" y="80"/>
                  </a:cubicBezTo>
                  <a:cubicBezTo>
                    <a:pt x="79" y="88"/>
                    <a:pt x="88" y="94"/>
                    <a:pt x="99" y="94"/>
                  </a:cubicBezTo>
                  <a:cubicBezTo>
                    <a:pt x="112" y="94"/>
                    <a:pt x="123" y="85"/>
                    <a:pt x="125" y="73"/>
                  </a:cubicBezTo>
                  <a:cubicBezTo>
                    <a:pt x="127" y="74"/>
                    <a:pt x="129" y="74"/>
                    <a:pt x="131" y="74"/>
                  </a:cubicBezTo>
                  <a:cubicBezTo>
                    <a:pt x="146" y="74"/>
                    <a:pt x="158" y="62"/>
                    <a:pt x="158" y="48"/>
                  </a:cubicBezTo>
                  <a:cubicBezTo>
                    <a:pt x="158" y="33"/>
                    <a:pt x="146" y="22"/>
                    <a:pt x="13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 name="Freeform 78"/>
            <p:cNvSpPr/>
            <p:nvPr/>
          </p:nvSpPr>
          <p:spPr bwMode="auto">
            <a:xfrm>
              <a:off x="1057" y="2307"/>
              <a:ext cx="53" cy="76"/>
            </a:xfrm>
            <a:custGeom>
              <a:avLst/>
              <a:gdLst>
                <a:gd name="T0" fmla="*/ 11 w 37"/>
                <a:gd name="T1" fmla="*/ 50 h 53"/>
                <a:gd name="T2" fmla="*/ 3 w 37"/>
                <a:gd name="T3" fmla="*/ 52 h 53"/>
                <a:gd name="T4" fmla="*/ 3 w 37"/>
                <a:gd name="T5" fmla="*/ 52 h 53"/>
                <a:gd name="T6" fmla="*/ 1 w 37"/>
                <a:gd name="T7" fmla="*/ 44 h 53"/>
                <a:gd name="T8" fmla="*/ 27 w 37"/>
                <a:gd name="T9" fmla="*/ 3 h 53"/>
                <a:gd name="T10" fmla="*/ 34 w 37"/>
                <a:gd name="T11" fmla="*/ 1 h 53"/>
                <a:gd name="T12" fmla="*/ 34 w 37"/>
                <a:gd name="T13" fmla="*/ 1 h 53"/>
                <a:gd name="T14" fmla="*/ 36 w 37"/>
                <a:gd name="T15" fmla="*/ 8 h 53"/>
                <a:gd name="T16" fmla="*/ 11 w 37"/>
                <a:gd name="T17" fmla="*/ 5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53">
                  <a:moveTo>
                    <a:pt x="11" y="50"/>
                  </a:moveTo>
                  <a:cubicBezTo>
                    <a:pt x="9" y="52"/>
                    <a:pt x="6" y="53"/>
                    <a:pt x="3" y="52"/>
                  </a:cubicBezTo>
                  <a:cubicBezTo>
                    <a:pt x="3" y="52"/>
                    <a:pt x="3" y="52"/>
                    <a:pt x="3" y="52"/>
                  </a:cubicBezTo>
                  <a:cubicBezTo>
                    <a:pt x="1" y="50"/>
                    <a:pt x="0" y="47"/>
                    <a:pt x="1" y="44"/>
                  </a:cubicBezTo>
                  <a:cubicBezTo>
                    <a:pt x="27" y="3"/>
                    <a:pt x="27" y="3"/>
                    <a:pt x="27" y="3"/>
                  </a:cubicBezTo>
                  <a:cubicBezTo>
                    <a:pt x="28" y="1"/>
                    <a:pt x="32" y="0"/>
                    <a:pt x="34" y="1"/>
                  </a:cubicBezTo>
                  <a:cubicBezTo>
                    <a:pt x="34" y="1"/>
                    <a:pt x="34" y="1"/>
                    <a:pt x="34" y="1"/>
                  </a:cubicBezTo>
                  <a:cubicBezTo>
                    <a:pt x="37" y="3"/>
                    <a:pt x="37" y="6"/>
                    <a:pt x="36" y="8"/>
                  </a:cubicBezTo>
                  <a:lnTo>
                    <a:pt x="11"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 name="Freeform 79"/>
            <p:cNvSpPr/>
            <p:nvPr/>
          </p:nvSpPr>
          <p:spPr bwMode="auto">
            <a:xfrm>
              <a:off x="1104" y="2307"/>
              <a:ext cx="53" cy="76"/>
            </a:xfrm>
            <a:custGeom>
              <a:avLst/>
              <a:gdLst>
                <a:gd name="T0" fmla="*/ 10 w 37"/>
                <a:gd name="T1" fmla="*/ 50 h 53"/>
                <a:gd name="T2" fmla="*/ 3 w 37"/>
                <a:gd name="T3" fmla="*/ 52 h 53"/>
                <a:gd name="T4" fmla="*/ 3 w 37"/>
                <a:gd name="T5" fmla="*/ 52 h 53"/>
                <a:gd name="T6" fmla="*/ 1 w 37"/>
                <a:gd name="T7" fmla="*/ 44 h 53"/>
                <a:gd name="T8" fmla="*/ 27 w 37"/>
                <a:gd name="T9" fmla="*/ 3 h 53"/>
                <a:gd name="T10" fmla="*/ 34 w 37"/>
                <a:gd name="T11" fmla="*/ 1 h 53"/>
                <a:gd name="T12" fmla="*/ 34 w 37"/>
                <a:gd name="T13" fmla="*/ 1 h 53"/>
                <a:gd name="T14" fmla="*/ 36 w 37"/>
                <a:gd name="T15" fmla="*/ 8 h 53"/>
                <a:gd name="T16" fmla="*/ 10 w 37"/>
                <a:gd name="T17" fmla="*/ 5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53">
                  <a:moveTo>
                    <a:pt x="10" y="50"/>
                  </a:moveTo>
                  <a:cubicBezTo>
                    <a:pt x="9" y="52"/>
                    <a:pt x="6" y="53"/>
                    <a:pt x="3" y="52"/>
                  </a:cubicBezTo>
                  <a:cubicBezTo>
                    <a:pt x="3" y="52"/>
                    <a:pt x="3" y="52"/>
                    <a:pt x="3" y="52"/>
                  </a:cubicBezTo>
                  <a:cubicBezTo>
                    <a:pt x="1" y="50"/>
                    <a:pt x="0" y="47"/>
                    <a:pt x="1" y="44"/>
                  </a:cubicBezTo>
                  <a:cubicBezTo>
                    <a:pt x="27" y="3"/>
                    <a:pt x="27" y="3"/>
                    <a:pt x="27" y="3"/>
                  </a:cubicBezTo>
                  <a:cubicBezTo>
                    <a:pt x="28" y="1"/>
                    <a:pt x="32" y="0"/>
                    <a:pt x="34" y="1"/>
                  </a:cubicBezTo>
                  <a:cubicBezTo>
                    <a:pt x="34" y="1"/>
                    <a:pt x="34" y="1"/>
                    <a:pt x="34" y="1"/>
                  </a:cubicBezTo>
                  <a:cubicBezTo>
                    <a:pt x="37" y="3"/>
                    <a:pt x="37" y="6"/>
                    <a:pt x="36" y="8"/>
                  </a:cubicBezTo>
                  <a:lnTo>
                    <a:pt x="10"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 name="Freeform 80"/>
            <p:cNvSpPr/>
            <p:nvPr/>
          </p:nvSpPr>
          <p:spPr bwMode="auto">
            <a:xfrm>
              <a:off x="1151" y="2307"/>
              <a:ext cx="53" cy="76"/>
            </a:xfrm>
            <a:custGeom>
              <a:avLst/>
              <a:gdLst>
                <a:gd name="T0" fmla="*/ 10 w 37"/>
                <a:gd name="T1" fmla="*/ 50 h 53"/>
                <a:gd name="T2" fmla="*/ 3 w 37"/>
                <a:gd name="T3" fmla="*/ 52 h 53"/>
                <a:gd name="T4" fmla="*/ 3 w 37"/>
                <a:gd name="T5" fmla="*/ 52 h 53"/>
                <a:gd name="T6" fmla="*/ 1 w 37"/>
                <a:gd name="T7" fmla="*/ 44 h 53"/>
                <a:gd name="T8" fmla="*/ 27 w 37"/>
                <a:gd name="T9" fmla="*/ 3 h 53"/>
                <a:gd name="T10" fmla="*/ 34 w 37"/>
                <a:gd name="T11" fmla="*/ 1 h 53"/>
                <a:gd name="T12" fmla="*/ 34 w 37"/>
                <a:gd name="T13" fmla="*/ 1 h 53"/>
                <a:gd name="T14" fmla="*/ 36 w 37"/>
                <a:gd name="T15" fmla="*/ 8 h 53"/>
                <a:gd name="T16" fmla="*/ 10 w 37"/>
                <a:gd name="T17" fmla="*/ 5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53">
                  <a:moveTo>
                    <a:pt x="10" y="50"/>
                  </a:moveTo>
                  <a:cubicBezTo>
                    <a:pt x="9" y="52"/>
                    <a:pt x="6" y="53"/>
                    <a:pt x="3" y="52"/>
                  </a:cubicBezTo>
                  <a:cubicBezTo>
                    <a:pt x="3" y="52"/>
                    <a:pt x="3" y="52"/>
                    <a:pt x="3" y="52"/>
                  </a:cubicBezTo>
                  <a:cubicBezTo>
                    <a:pt x="1" y="50"/>
                    <a:pt x="0" y="47"/>
                    <a:pt x="1" y="44"/>
                  </a:cubicBezTo>
                  <a:cubicBezTo>
                    <a:pt x="27" y="3"/>
                    <a:pt x="27" y="3"/>
                    <a:pt x="27" y="3"/>
                  </a:cubicBezTo>
                  <a:cubicBezTo>
                    <a:pt x="28" y="1"/>
                    <a:pt x="31" y="0"/>
                    <a:pt x="34" y="1"/>
                  </a:cubicBezTo>
                  <a:cubicBezTo>
                    <a:pt x="34" y="1"/>
                    <a:pt x="34" y="1"/>
                    <a:pt x="34" y="1"/>
                  </a:cubicBezTo>
                  <a:cubicBezTo>
                    <a:pt x="36" y="3"/>
                    <a:pt x="37" y="6"/>
                    <a:pt x="36" y="8"/>
                  </a:cubicBezTo>
                  <a:lnTo>
                    <a:pt x="10"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 name="Freeform 81"/>
            <p:cNvSpPr>
              <a:spLocks noEditPoints="1"/>
            </p:cNvSpPr>
            <p:nvPr/>
          </p:nvSpPr>
          <p:spPr bwMode="auto">
            <a:xfrm>
              <a:off x="1452" y="2152"/>
              <a:ext cx="248" cy="242"/>
            </a:xfrm>
            <a:custGeom>
              <a:avLst/>
              <a:gdLst>
                <a:gd name="T0" fmla="*/ 148 w 174"/>
                <a:gd name="T1" fmla="*/ 59 h 170"/>
                <a:gd name="T2" fmla="*/ 148 w 174"/>
                <a:gd name="T3" fmla="*/ 24 h 170"/>
                <a:gd name="T4" fmla="*/ 111 w 174"/>
                <a:gd name="T5" fmla="*/ 24 h 170"/>
                <a:gd name="T6" fmla="*/ 86 w 174"/>
                <a:gd name="T7" fmla="*/ 0 h 170"/>
                <a:gd name="T8" fmla="*/ 60 w 174"/>
                <a:gd name="T9" fmla="*/ 25 h 170"/>
                <a:gd name="T10" fmla="*/ 25 w 174"/>
                <a:gd name="T11" fmla="*/ 25 h 170"/>
                <a:gd name="T12" fmla="*/ 25 w 174"/>
                <a:gd name="T13" fmla="*/ 61 h 170"/>
                <a:gd name="T14" fmla="*/ 0 w 174"/>
                <a:gd name="T15" fmla="*/ 86 h 170"/>
                <a:gd name="T16" fmla="*/ 26 w 174"/>
                <a:gd name="T17" fmla="*/ 111 h 170"/>
                <a:gd name="T18" fmla="*/ 26 w 174"/>
                <a:gd name="T19" fmla="*/ 146 h 170"/>
                <a:gd name="T20" fmla="*/ 63 w 174"/>
                <a:gd name="T21" fmla="*/ 146 h 170"/>
                <a:gd name="T22" fmla="*/ 88 w 174"/>
                <a:gd name="T23" fmla="*/ 170 h 170"/>
                <a:gd name="T24" fmla="*/ 114 w 174"/>
                <a:gd name="T25" fmla="*/ 145 h 170"/>
                <a:gd name="T26" fmla="*/ 149 w 174"/>
                <a:gd name="T27" fmla="*/ 145 h 170"/>
                <a:gd name="T28" fmla="*/ 149 w 174"/>
                <a:gd name="T29" fmla="*/ 109 h 170"/>
                <a:gd name="T30" fmla="*/ 174 w 174"/>
                <a:gd name="T31" fmla="*/ 84 h 170"/>
                <a:gd name="T32" fmla="*/ 148 w 174"/>
                <a:gd name="T33" fmla="*/ 59 h 170"/>
                <a:gd name="T34" fmla="*/ 87 w 174"/>
                <a:gd name="T35" fmla="*/ 134 h 170"/>
                <a:gd name="T36" fmla="*/ 37 w 174"/>
                <a:gd name="T37" fmla="*/ 85 h 170"/>
                <a:gd name="T38" fmla="*/ 87 w 174"/>
                <a:gd name="T39" fmla="*/ 36 h 170"/>
                <a:gd name="T40" fmla="*/ 137 w 174"/>
                <a:gd name="T41" fmla="*/ 85 h 170"/>
                <a:gd name="T42" fmla="*/ 87 w 174"/>
                <a:gd name="T43" fmla="*/ 13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4" h="170">
                  <a:moveTo>
                    <a:pt x="148" y="59"/>
                  </a:moveTo>
                  <a:cubicBezTo>
                    <a:pt x="148" y="24"/>
                    <a:pt x="148" y="24"/>
                    <a:pt x="148" y="24"/>
                  </a:cubicBezTo>
                  <a:cubicBezTo>
                    <a:pt x="111" y="24"/>
                    <a:pt x="111" y="24"/>
                    <a:pt x="111" y="24"/>
                  </a:cubicBezTo>
                  <a:cubicBezTo>
                    <a:pt x="86" y="0"/>
                    <a:pt x="86" y="0"/>
                    <a:pt x="86" y="0"/>
                  </a:cubicBezTo>
                  <a:cubicBezTo>
                    <a:pt x="60" y="25"/>
                    <a:pt x="60" y="25"/>
                    <a:pt x="60" y="25"/>
                  </a:cubicBezTo>
                  <a:cubicBezTo>
                    <a:pt x="25" y="25"/>
                    <a:pt x="25" y="25"/>
                    <a:pt x="25" y="25"/>
                  </a:cubicBezTo>
                  <a:cubicBezTo>
                    <a:pt x="25" y="61"/>
                    <a:pt x="25" y="61"/>
                    <a:pt x="25" y="61"/>
                  </a:cubicBezTo>
                  <a:cubicBezTo>
                    <a:pt x="0" y="86"/>
                    <a:pt x="0" y="86"/>
                    <a:pt x="0" y="86"/>
                  </a:cubicBezTo>
                  <a:cubicBezTo>
                    <a:pt x="26" y="111"/>
                    <a:pt x="26" y="111"/>
                    <a:pt x="26" y="111"/>
                  </a:cubicBezTo>
                  <a:cubicBezTo>
                    <a:pt x="26" y="146"/>
                    <a:pt x="26" y="146"/>
                    <a:pt x="26" y="146"/>
                  </a:cubicBezTo>
                  <a:cubicBezTo>
                    <a:pt x="63" y="146"/>
                    <a:pt x="63" y="146"/>
                    <a:pt x="63" y="146"/>
                  </a:cubicBezTo>
                  <a:cubicBezTo>
                    <a:pt x="88" y="170"/>
                    <a:pt x="88" y="170"/>
                    <a:pt x="88" y="170"/>
                  </a:cubicBezTo>
                  <a:cubicBezTo>
                    <a:pt x="114" y="145"/>
                    <a:pt x="114" y="145"/>
                    <a:pt x="114" y="145"/>
                  </a:cubicBezTo>
                  <a:cubicBezTo>
                    <a:pt x="149" y="145"/>
                    <a:pt x="149" y="145"/>
                    <a:pt x="149" y="145"/>
                  </a:cubicBezTo>
                  <a:cubicBezTo>
                    <a:pt x="149" y="109"/>
                    <a:pt x="149" y="109"/>
                    <a:pt x="149" y="109"/>
                  </a:cubicBezTo>
                  <a:cubicBezTo>
                    <a:pt x="174" y="84"/>
                    <a:pt x="174" y="84"/>
                    <a:pt x="174" y="84"/>
                  </a:cubicBezTo>
                  <a:lnTo>
                    <a:pt x="148" y="59"/>
                  </a:lnTo>
                  <a:close/>
                  <a:moveTo>
                    <a:pt x="87" y="134"/>
                  </a:moveTo>
                  <a:cubicBezTo>
                    <a:pt x="59" y="134"/>
                    <a:pt x="37" y="112"/>
                    <a:pt x="37" y="85"/>
                  </a:cubicBezTo>
                  <a:cubicBezTo>
                    <a:pt x="37" y="58"/>
                    <a:pt x="59" y="36"/>
                    <a:pt x="87" y="36"/>
                  </a:cubicBezTo>
                  <a:cubicBezTo>
                    <a:pt x="115" y="36"/>
                    <a:pt x="137" y="58"/>
                    <a:pt x="137" y="85"/>
                  </a:cubicBezTo>
                  <a:cubicBezTo>
                    <a:pt x="137" y="112"/>
                    <a:pt x="115" y="134"/>
                    <a:pt x="87" y="1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 name="Oval 82"/>
            <p:cNvSpPr>
              <a:spLocks noChangeArrowheads="1"/>
            </p:cNvSpPr>
            <p:nvPr/>
          </p:nvSpPr>
          <p:spPr bwMode="auto">
            <a:xfrm>
              <a:off x="1532" y="2229"/>
              <a:ext cx="88" cy="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 name="Oval 83"/>
            <p:cNvSpPr>
              <a:spLocks noChangeArrowheads="1"/>
            </p:cNvSpPr>
            <p:nvPr/>
          </p:nvSpPr>
          <p:spPr bwMode="auto">
            <a:xfrm>
              <a:off x="1959" y="2247"/>
              <a:ext cx="42" cy="4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 name="Freeform 84"/>
            <p:cNvSpPr>
              <a:spLocks noEditPoints="1"/>
            </p:cNvSpPr>
            <p:nvPr/>
          </p:nvSpPr>
          <p:spPr bwMode="auto">
            <a:xfrm>
              <a:off x="1875" y="2173"/>
              <a:ext cx="210" cy="200"/>
            </a:xfrm>
            <a:custGeom>
              <a:avLst/>
              <a:gdLst>
                <a:gd name="T0" fmla="*/ 104 w 148"/>
                <a:gd name="T1" fmla="*/ 0 h 140"/>
                <a:gd name="T2" fmla="*/ 88 w 148"/>
                <a:gd name="T3" fmla="*/ 35 h 140"/>
                <a:gd name="T4" fmla="*/ 110 w 148"/>
                <a:gd name="T5" fmla="*/ 67 h 140"/>
                <a:gd name="T6" fmla="*/ 110 w 148"/>
                <a:gd name="T7" fmla="*/ 72 h 140"/>
                <a:gd name="T8" fmla="*/ 148 w 148"/>
                <a:gd name="T9" fmla="*/ 76 h 140"/>
                <a:gd name="T10" fmla="*/ 148 w 148"/>
                <a:gd name="T11" fmla="*/ 67 h 140"/>
                <a:gd name="T12" fmla="*/ 104 w 148"/>
                <a:gd name="T13" fmla="*/ 0 h 140"/>
                <a:gd name="T14" fmla="*/ 74 w 148"/>
                <a:gd name="T15" fmla="*/ 102 h 140"/>
                <a:gd name="T16" fmla="*/ 53 w 148"/>
                <a:gd name="T17" fmla="*/ 96 h 140"/>
                <a:gd name="T18" fmla="*/ 30 w 148"/>
                <a:gd name="T19" fmla="*/ 126 h 140"/>
                <a:gd name="T20" fmla="*/ 74 w 148"/>
                <a:gd name="T21" fmla="*/ 140 h 140"/>
                <a:gd name="T22" fmla="*/ 119 w 148"/>
                <a:gd name="T23" fmla="*/ 125 h 140"/>
                <a:gd name="T24" fmla="*/ 95 w 148"/>
                <a:gd name="T25" fmla="*/ 95 h 140"/>
                <a:gd name="T26" fmla="*/ 74 w 148"/>
                <a:gd name="T27" fmla="*/ 102 h 140"/>
                <a:gd name="T28" fmla="*/ 38 w 148"/>
                <a:gd name="T29" fmla="*/ 67 h 140"/>
                <a:gd name="T30" fmla="*/ 60 w 148"/>
                <a:gd name="T31" fmla="*/ 35 h 140"/>
                <a:gd name="T32" fmla="*/ 44 w 148"/>
                <a:gd name="T33" fmla="*/ 0 h 140"/>
                <a:gd name="T34" fmla="*/ 0 w 148"/>
                <a:gd name="T35" fmla="*/ 67 h 140"/>
                <a:gd name="T36" fmla="*/ 0 w 148"/>
                <a:gd name="T37" fmla="*/ 77 h 140"/>
                <a:gd name="T38" fmla="*/ 39 w 148"/>
                <a:gd name="T39" fmla="*/ 72 h 140"/>
                <a:gd name="T40" fmla="*/ 38 w 148"/>
                <a:gd name="T41" fmla="*/ 6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8" h="140">
                  <a:moveTo>
                    <a:pt x="104" y="0"/>
                  </a:moveTo>
                  <a:cubicBezTo>
                    <a:pt x="88" y="35"/>
                    <a:pt x="88" y="35"/>
                    <a:pt x="88" y="35"/>
                  </a:cubicBezTo>
                  <a:cubicBezTo>
                    <a:pt x="101" y="40"/>
                    <a:pt x="110" y="53"/>
                    <a:pt x="110" y="67"/>
                  </a:cubicBezTo>
                  <a:cubicBezTo>
                    <a:pt x="110" y="69"/>
                    <a:pt x="110" y="70"/>
                    <a:pt x="110" y="72"/>
                  </a:cubicBezTo>
                  <a:cubicBezTo>
                    <a:pt x="148" y="76"/>
                    <a:pt x="148" y="76"/>
                    <a:pt x="148" y="76"/>
                  </a:cubicBezTo>
                  <a:cubicBezTo>
                    <a:pt x="148" y="73"/>
                    <a:pt x="148" y="70"/>
                    <a:pt x="148" y="67"/>
                  </a:cubicBezTo>
                  <a:cubicBezTo>
                    <a:pt x="148" y="37"/>
                    <a:pt x="130" y="11"/>
                    <a:pt x="104" y="0"/>
                  </a:cubicBezTo>
                  <a:close/>
                  <a:moveTo>
                    <a:pt x="74" y="102"/>
                  </a:moveTo>
                  <a:cubicBezTo>
                    <a:pt x="66" y="102"/>
                    <a:pt x="59" y="100"/>
                    <a:pt x="53" y="96"/>
                  </a:cubicBezTo>
                  <a:cubicBezTo>
                    <a:pt x="30" y="126"/>
                    <a:pt x="30" y="126"/>
                    <a:pt x="30" y="126"/>
                  </a:cubicBezTo>
                  <a:cubicBezTo>
                    <a:pt x="43" y="135"/>
                    <a:pt x="58" y="140"/>
                    <a:pt x="74" y="140"/>
                  </a:cubicBezTo>
                  <a:cubicBezTo>
                    <a:pt x="91" y="140"/>
                    <a:pt x="106" y="134"/>
                    <a:pt x="119" y="125"/>
                  </a:cubicBezTo>
                  <a:cubicBezTo>
                    <a:pt x="95" y="95"/>
                    <a:pt x="95" y="95"/>
                    <a:pt x="95" y="95"/>
                  </a:cubicBezTo>
                  <a:cubicBezTo>
                    <a:pt x="89" y="99"/>
                    <a:pt x="82" y="102"/>
                    <a:pt x="74" y="102"/>
                  </a:cubicBezTo>
                  <a:close/>
                  <a:moveTo>
                    <a:pt x="38" y="67"/>
                  </a:moveTo>
                  <a:cubicBezTo>
                    <a:pt x="38" y="53"/>
                    <a:pt x="47" y="40"/>
                    <a:pt x="60" y="35"/>
                  </a:cubicBezTo>
                  <a:cubicBezTo>
                    <a:pt x="44" y="0"/>
                    <a:pt x="44" y="0"/>
                    <a:pt x="44" y="0"/>
                  </a:cubicBezTo>
                  <a:cubicBezTo>
                    <a:pt x="18" y="12"/>
                    <a:pt x="0" y="37"/>
                    <a:pt x="0" y="67"/>
                  </a:cubicBezTo>
                  <a:cubicBezTo>
                    <a:pt x="0" y="70"/>
                    <a:pt x="0" y="73"/>
                    <a:pt x="0" y="77"/>
                  </a:cubicBezTo>
                  <a:cubicBezTo>
                    <a:pt x="39" y="72"/>
                    <a:pt x="39" y="72"/>
                    <a:pt x="39" y="72"/>
                  </a:cubicBezTo>
                  <a:cubicBezTo>
                    <a:pt x="38" y="70"/>
                    <a:pt x="38" y="69"/>
                    <a:pt x="38"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 name="Freeform 85"/>
            <p:cNvSpPr>
              <a:spLocks noEditPoints="1"/>
            </p:cNvSpPr>
            <p:nvPr/>
          </p:nvSpPr>
          <p:spPr bwMode="auto">
            <a:xfrm>
              <a:off x="2264" y="2153"/>
              <a:ext cx="219" cy="237"/>
            </a:xfrm>
            <a:custGeom>
              <a:avLst/>
              <a:gdLst>
                <a:gd name="T0" fmla="*/ 79 w 154"/>
                <a:gd name="T1" fmla="*/ 117 h 166"/>
                <a:gd name="T2" fmla="*/ 64 w 154"/>
                <a:gd name="T3" fmla="*/ 126 h 166"/>
                <a:gd name="T4" fmla="*/ 59 w 154"/>
                <a:gd name="T5" fmla="*/ 127 h 166"/>
                <a:gd name="T6" fmla="*/ 53 w 154"/>
                <a:gd name="T7" fmla="*/ 166 h 166"/>
                <a:gd name="T8" fmla="*/ 105 w 154"/>
                <a:gd name="T9" fmla="*/ 166 h 166"/>
                <a:gd name="T10" fmla="*/ 96 w 154"/>
                <a:gd name="T11" fmla="*/ 129 h 166"/>
                <a:gd name="T12" fmla="*/ 79 w 154"/>
                <a:gd name="T13" fmla="*/ 117 h 166"/>
                <a:gd name="T14" fmla="*/ 148 w 154"/>
                <a:gd name="T15" fmla="*/ 50 h 166"/>
                <a:gd name="T16" fmla="*/ 124 w 154"/>
                <a:gd name="T17" fmla="*/ 29 h 166"/>
                <a:gd name="T18" fmla="*/ 124 w 154"/>
                <a:gd name="T19" fmla="*/ 19 h 166"/>
                <a:gd name="T20" fmla="*/ 96 w 154"/>
                <a:gd name="T21" fmla="*/ 5 h 166"/>
                <a:gd name="T22" fmla="*/ 85 w 154"/>
                <a:gd name="T23" fmla="*/ 15 h 166"/>
                <a:gd name="T24" fmla="*/ 48 w 154"/>
                <a:gd name="T25" fmla="*/ 4 h 166"/>
                <a:gd name="T26" fmla="*/ 25 w 154"/>
                <a:gd name="T27" fmla="*/ 41 h 166"/>
                <a:gd name="T28" fmla="*/ 17 w 154"/>
                <a:gd name="T29" fmla="*/ 42 h 166"/>
                <a:gd name="T30" fmla="*/ 4 w 154"/>
                <a:gd name="T31" fmla="*/ 69 h 166"/>
                <a:gd name="T32" fmla="*/ 18 w 154"/>
                <a:gd name="T33" fmla="*/ 82 h 166"/>
                <a:gd name="T34" fmla="*/ 15 w 154"/>
                <a:gd name="T35" fmla="*/ 96 h 166"/>
                <a:gd name="T36" fmla="*/ 31 w 154"/>
                <a:gd name="T37" fmla="*/ 104 h 166"/>
                <a:gd name="T38" fmla="*/ 34 w 154"/>
                <a:gd name="T39" fmla="*/ 103 h 166"/>
                <a:gd name="T40" fmla="*/ 67 w 154"/>
                <a:gd name="T41" fmla="*/ 118 h 166"/>
                <a:gd name="T42" fmla="*/ 80 w 154"/>
                <a:gd name="T43" fmla="*/ 108 h 166"/>
                <a:gd name="T44" fmla="*/ 107 w 154"/>
                <a:gd name="T45" fmla="*/ 120 h 166"/>
                <a:gd name="T46" fmla="*/ 120 w 154"/>
                <a:gd name="T47" fmla="*/ 93 h 166"/>
                <a:gd name="T48" fmla="*/ 120 w 154"/>
                <a:gd name="T49" fmla="*/ 93 h 166"/>
                <a:gd name="T50" fmla="*/ 127 w 154"/>
                <a:gd name="T51" fmla="*/ 92 h 166"/>
                <a:gd name="T52" fmla="*/ 148 w 154"/>
                <a:gd name="T53" fmla="*/ 5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4" h="166">
                  <a:moveTo>
                    <a:pt x="79" y="117"/>
                  </a:moveTo>
                  <a:cubicBezTo>
                    <a:pt x="76" y="122"/>
                    <a:pt x="70" y="124"/>
                    <a:pt x="64" y="126"/>
                  </a:cubicBezTo>
                  <a:cubicBezTo>
                    <a:pt x="63" y="126"/>
                    <a:pt x="61" y="127"/>
                    <a:pt x="59" y="127"/>
                  </a:cubicBezTo>
                  <a:cubicBezTo>
                    <a:pt x="53" y="166"/>
                    <a:pt x="53" y="166"/>
                    <a:pt x="53" y="166"/>
                  </a:cubicBezTo>
                  <a:cubicBezTo>
                    <a:pt x="105" y="166"/>
                    <a:pt x="105" y="166"/>
                    <a:pt x="105" y="166"/>
                  </a:cubicBezTo>
                  <a:cubicBezTo>
                    <a:pt x="96" y="129"/>
                    <a:pt x="96" y="129"/>
                    <a:pt x="96" y="129"/>
                  </a:cubicBezTo>
                  <a:cubicBezTo>
                    <a:pt x="88" y="129"/>
                    <a:pt x="82" y="125"/>
                    <a:pt x="79" y="117"/>
                  </a:cubicBezTo>
                  <a:close/>
                  <a:moveTo>
                    <a:pt x="148" y="50"/>
                  </a:moveTo>
                  <a:cubicBezTo>
                    <a:pt x="144" y="39"/>
                    <a:pt x="135" y="32"/>
                    <a:pt x="124" y="29"/>
                  </a:cubicBezTo>
                  <a:cubicBezTo>
                    <a:pt x="125" y="26"/>
                    <a:pt x="125" y="22"/>
                    <a:pt x="124" y="19"/>
                  </a:cubicBezTo>
                  <a:cubicBezTo>
                    <a:pt x="120" y="8"/>
                    <a:pt x="107" y="2"/>
                    <a:pt x="96" y="5"/>
                  </a:cubicBezTo>
                  <a:cubicBezTo>
                    <a:pt x="91" y="7"/>
                    <a:pt x="87" y="10"/>
                    <a:pt x="85" y="15"/>
                  </a:cubicBezTo>
                  <a:cubicBezTo>
                    <a:pt x="76" y="4"/>
                    <a:pt x="61" y="0"/>
                    <a:pt x="48" y="4"/>
                  </a:cubicBezTo>
                  <a:cubicBezTo>
                    <a:pt x="32" y="9"/>
                    <a:pt x="23" y="25"/>
                    <a:pt x="25" y="41"/>
                  </a:cubicBezTo>
                  <a:cubicBezTo>
                    <a:pt x="23" y="41"/>
                    <a:pt x="20" y="41"/>
                    <a:pt x="17" y="42"/>
                  </a:cubicBezTo>
                  <a:cubicBezTo>
                    <a:pt x="6" y="46"/>
                    <a:pt x="0" y="58"/>
                    <a:pt x="4" y="69"/>
                  </a:cubicBezTo>
                  <a:cubicBezTo>
                    <a:pt x="6" y="76"/>
                    <a:pt x="12" y="80"/>
                    <a:pt x="18" y="82"/>
                  </a:cubicBezTo>
                  <a:cubicBezTo>
                    <a:pt x="14" y="86"/>
                    <a:pt x="13" y="91"/>
                    <a:pt x="15" y="96"/>
                  </a:cubicBezTo>
                  <a:cubicBezTo>
                    <a:pt x="17" y="103"/>
                    <a:pt x="25" y="106"/>
                    <a:pt x="31" y="104"/>
                  </a:cubicBezTo>
                  <a:cubicBezTo>
                    <a:pt x="32" y="104"/>
                    <a:pt x="33" y="104"/>
                    <a:pt x="34" y="103"/>
                  </a:cubicBezTo>
                  <a:cubicBezTo>
                    <a:pt x="39" y="116"/>
                    <a:pt x="53" y="122"/>
                    <a:pt x="67" y="118"/>
                  </a:cubicBezTo>
                  <a:cubicBezTo>
                    <a:pt x="72" y="116"/>
                    <a:pt x="76" y="113"/>
                    <a:pt x="80" y="108"/>
                  </a:cubicBezTo>
                  <a:cubicBezTo>
                    <a:pt x="84" y="119"/>
                    <a:pt x="96" y="124"/>
                    <a:pt x="107" y="120"/>
                  </a:cubicBezTo>
                  <a:cubicBezTo>
                    <a:pt x="118" y="117"/>
                    <a:pt x="124" y="105"/>
                    <a:pt x="120" y="93"/>
                  </a:cubicBezTo>
                  <a:cubicBezTo>
                    <a:pt x="120" y="93"/>
                    <a:pt x="120" y="93"/>
                    <a:pt x="120" y="93"/>
                  </a:cubicBezTo>
                  <a:cubicBezTo>
                    <a:pt x="122" y="93"/>
                    <a:pt x="124" y="92"/>
                    <a:pt x="127" y="92"/>
                  </a:cubicBezTo>
                  <a:cubicBezTo>
                    <a:pt x="144" y="86"/>
                    <a:pt x="154" y="67"/>
                    <a:pt x="148"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 name="Freeform 86"/>
            <p:cNvSpPr/>
            <p:nvPr/>
          </p:nvSpPr>
          <p:spPr bwMode="auto">
            <a:xfrm>
              <a:off x="2590" y="2286"/>
              <a:ext cx="155" cy="117"/>
            </a:xfrm>
            <a:custGeom>
              <a:avLst/>
              <a:gdLst>
                <a:gd name="T0" fmla="*/ 0 w 109"/>
                <a:gd name="T1" fmla="*/ 20 h 82"/>
                <a:gd name="T2" fmla="*/ 109 w 109"/>
                <a:gd name="T3" fmla="*/ 54 h 82"/>
                <a:gd name="T4" fmla="*/ 0 w 109"/>
                <a:gd name="T5" fmla="*/ 20 h 82"/>
              </a:gdLst>
              <a:ahLst/>
              <a:cxnLst>
                <a:cxn ang="0">
                  <a:pos x="T0" y="T1"/>
                </a:cxn>
                <a:cxn ang="0">
                  <a:pos x="T2" y="T3"/>
                </a:cxn>
                <a:cxn ang="0">
                  <a:pos x="T4" y="T5"/>
                </a:cxn>
              </a:cxnLst>
              <a:rect l="0" t="0" r="r" b="b"/>
              <a:pathLst>
                <a:path w="109" h="82">
                  <a:moveTo>
                    <a:pt x="0" y="20"/>
                  </a:moveTo>
                  <a:cubicBezTo>
                    <a:pt x="0" y="20"/>
                    <a:pt x="38" y="82"/>
                    <a:pt x="109" y="54"/>
                  </a:cubicBezTo>
                  <a:cubicBezTo>
                    <a:pt x="109" y="54"/>
                    <a:pt x="74" y="0"/>
                    <a:pt x="0"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8" name="Freeform 87"/>
            <p:cNvSpPr/>
            <p:nvPr/>
          </p:nvSpPr>
          <p:spPr bwMode="auto">
            <a:xfrm>
              <a:off x="2658" y="2235"/>
              <a:ext cx="87" cy="71"/>
            </a:xfrm>
            <a:custGeom>
              <a:avLst/>
              <a:gdLst>
                <a:gd name="T0" fmla="*/ 0 w 61"/>
                <a:gd name="T1" fmla="*/ 0 h 50"/>
                <a:gd name="T2" fmla="*/ 61 w 61"/>
                <a:gd name="T3" fmla="*/ 50 h 50"/>
                <a:gd name="T4" fmla="*/ 0 w 61"/>
                <a:gd name="T5" fmla="*/ 0 h 50"/>
              </a:gdLst>
              <a:ahLst/>
              <a:cxnLst>
                <a:cxn ang="0">
                  <a:pos x="T0" y="T1"/>
                </a:cxn>
                <a:cxn ang="0">
                  <a:pos x="T2" y="T3"/>
                </a:cxn>
                <a:cxn ang="0">
                  <a:pos x="T4" y="T5"/>
                </a:cxn>
              </a:cxnLst>
              <a:rect l="0" t="0" r="r" b="b"/>
              <a:pathLst>
                <a:path w="61" h="50">
                  <a:moveTo>
                    <a:pt x="0" y="0"/>
                  </a:moveTo>
                  <a:cubicBezTo>
                    <a:pt x="0" y="0"/>
                    <a:pt x="7" y="50"/>
                    <a:pt x="61" y="50"/>
                  </a:cubicBezTo>
                  <a:cubicBezTo>
                    <a:pt x="61" y="50"/>
                    <a:pt x="53" y="7"/>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9" name="Freeform 88"/>
            <p:cNvSpPr/>
            <p:nvPr/>
          </p:nvSpPr>
          <p:spPr bwMode="auto">
            <a:xfrm>
              <a:off x="2755" y="2235"/>
              <a:ext cx="87" cy="71"/>
            </a:xfrm>
            <a:custGeom>
              <a:avLst/>
              <a:gdLst>
                <a:gd name="T0" fmla="*/ 61 w 61"/>
                <a:gd name="T1" fmla="*/ 0 h 50"/>
                <a:gd name="T2" fmla="*/ 0 w 61"/>
                <a:gd name="T3" fmla="*/ 50 h 50"/>
                <a:gd name="T4" fmla="*/ 61 w 61"/>
                <a:gd name="T5" fmla="*/ 0 h 50"/>
              </a:gdLst>
              <a:ahLst/>
              <a:cxnLst>
                <a:cxn ang="0">
                  <a:pos x="T0" y="T1"/>
                </a:cxn>
                <a:cxn ang="0">
                  <a:pos x="T2" y="T3"/>
                </a:cxn>
                <a:cxn ang="0">
                  <a:pos x="T4" y="T5"/>
                </a:cxn>
              </a:cxnLst>
              <a:rect l="0" t="0" r="r" b="b"/>
              <a:pathLst>
                <a:path w="61" h="50">
                  <a:moveTo>
                    <a:pt x="61" y="0"/>
                  </a:moveTo>
                  <a:cubicBezTo>
                    <a:pt x="61" y="0"/>
                    <a:pt x="54" y="50"/>
                    <a:pt x="0" y="50"/>
                  </a:cubicBezTo>
                  <a:cubicBezTo>
                    <a:pt x="0" y="50"/>
                    <a:pt x="8" y="7"/>
                    <a:pt x="6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0" name="Freeform 89"/>
            <p:cNvSpPr/>
            <p:nvPr/>
          </p:nvSpPr>
          <p:spPr bwMode="auto">
            <a:xfrm>
              <a:off x="2762" y="2286"/>
              <a:ext cx="155" cy="117"/>
            </a:xfrm>
            <a:custGeom>
              <a:avLst/>
              <a:gdLst>
                <a:gd name="T0" fmla="*/ 109 w 109"/>
                <a:gd name="T1" fmla="*/ 20 h 82"/>
                <a:gd name="T2" fmla="*/ 0 w 109"/>
                <a:gd name="T3" fmla="*/ 54 h 82"/>
                <a:gd name="T4" fmla="*/ 109 w 109"/>
                <a:gd name="T5" fmla="*/ 20 h 82"/>
              </a:gdLst>
              <a:ahLst/>
              <a:cxnLst>
                <a:cxn ang="0">
                  <a:pos x="T0" y="T1"/>
                </a:cxn>
                <a:cxn ang="0">
                  <a:pos x="T2" y="T3"/>
                </a:cxn>
                <a:cxn ang="0">
                  <a:pos x="T4" y="T5"/>
                </a:cxn>
              </a:cxnLst>
              <a:rect l="0" t="0" r="r" b="b"/>
              <a:pathLst>
                <a:path w="109" h="82">
                  <a:moveTo>
                    <a:pt x="109" y="20"/>
                  </a:moveTo>
                  <a:cubicBezTo>
                    <a:pt x="109" y="20"/>
                    <a:pt x="71" y="82"/>
                    <a:pt x="0" y="54"/>
                  </a:cubicBezTo>
                  <a:cubicBezTo>
                    <a:pt x="0" y="54"/>
                    <a:pt x="35" y="0"/>
                    <a:pt x="109"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1" name="Freeform 90"/>
            <p:cNvSpPr/>
            <p:nvPr/>
          </p:nvSpPr>
          <p:spPr bwMode="auto">
            <a:xfrm>
              <a:off x="2708" y="2139"/>
              <a:ext cx="84" cy="116"/>
            </a:xfrm>
            <a:custGeom>
              <a:avLst/>
              <a:gdLst>
                <a:gd name="T0" fmla="*/ 27 w 59"/>
                <a:gd name="T1" fmla="*/ 81 h 81"/>
                <a:gd name="T2" fmla="*/ 28 w 59"/>
                <a:gd name="T3" fmla="*/ 0 h 81"/>
                <a:gd name="T4" fmla="*/ 27 w 59"/>
                <a:gd name="T5" fmla="*/ 81 h 81"/>
              </a:gdLst>
              <a:ahLst/>
              <a:cxnLst>
                <a:cxn ang="0">
                  <a:pos x="T0" y="T1"/>
                </a:cxn>
                <a:cxn ang="0">
                  <a:pos x="T2" y="T3"/>
                </a:cxn>
                <a:cxn ang="0">
                  <a:pos x="T4" y="T5"/>
                </a:cxn>
              </a:cxnLst>
              <a:rect l="0" t="0" r="r" b="b"/>
              <a:pathLst>
                <a:path w="59" h="81">
                  <a:moveTo>
                    <a:pt x="27" y="81"/>
                  </a:moveTo>
                  <a:cubicBezTo>
                    <a:pt x="27" y="81"/>
                    <a:pt x="0" y="60"/>
                    <a:pt x="28" y="0"/>
                  </a:cubicBezTo>
                  <a:cubicBezTo>
                    <a:pt x="28" y="0"/>
                    <a:pt x="59" y="53"/>
                    <a:pt x="27" y="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2" name="Freeform 91"/>
            <p:cNvSpPr>
              <a:spLocks noEditPoints="1"/>
            </p:cNvSpPr>
            <p:nvPr/>
          </p:nvSpPr>
          <p:spPr bwMode="auto">
            <a:xfrm>
              <a:off x="3073" y="2142"/>
              <a:ext cx="202" cy="262"/>
            </a:xfrm>
            <a:custGeom>
              <a:avLst/>
              <a:gdLst>
                <a:gd name="T0" fmla="*/ 62 w 142"/>
                <a:gd name="T1" fmla="*/ 126 h 184"/>
                <a:gd name="T2" fmla="*/ 142 w 142"/>
                <a:gd name="T3" fmla="*/ 78 h 184"/>
                <a:gd name="T4" fmla="*/ 62 w 142"/>
                <a:gd name="T5" fmla="*/ 126 h 184"/>
                <a:gd name="T6" fmla="*/ 68 w 142"/>
                <a:gd name="T7" fmla="*/ 167 h 184"/>
                <a:gd name="T8" fmla="*/ 65 w 142"/>
                <a:gd name="T9" fmla="*/ 81 h 184"/>
                <a:gd name="T10" fmla="*/ 56 w 142"/>
                <a:gd name="T11" fmla="*/ 0 h 184"/>
                <a:gd name="T12" fmla="*/ 58 w 142"/>
                <a:gd name="T13" fmla="*/ 75 h 184"/>
                <a:gd name="T14" fmla="*/ 0 w 142"/>
                <a:gd name="T15" fmla="*/ 12 h 184"/>
                <a:gd name="T16" fmla="*/ 50 w 142"/>
                <a:gd name="T17" fmla="*/ 87 h 184"/>
                <a:gd name="T18" fmla="*/ 44 w 142"/>
                <a:gd name="T19" fmla="*/ 167 h 184"/>
                <a:gd name="T20" fmla="*/ 15 w 142"/>
                <a:gd name="T21" fmla="*/ 184 h 184"/>
                <a:gd name="T22" fmla="*/ 99 w 142"/>
                <a:gd name="T23" fmla="*/ 184 h 184"/>
                <a:gd name="T24" fmla="*/ 68 w 142"/>
                <a:gd name="T25" fmla="*/ 16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2" h="184">
                  <a:moveTo>
                    <a:pt x="62" y="126"/>
                  </a:moveTo>
                  <a:cubicBezTo>
                    <a:pt x="62" y="126"/>
                    <a:pt x="104" y="159"/>
                    <a:pt x="142" y="78"/>
                  </a:cubicBezTo>
                  <a:cubicBezTo>
                    <a:pt x="142" y="78"/>
                    <a:pt x="63" y="63"/>
                    <a:pt x="62" y="126"/>
                  </a:cubicBezTo>
                  <a:close/>
                  <a:moveTo>
                    <a:pt x="68" y="167"/>
                  </a:moveTo>
                  <a:cubicBezTo>
                    <a:pt x="56" y="150"/>
                    <a:pt x="45" y="121"/>
                    <a:pt x="65" y="81"/>
                  </a:cubicBezTo>
                  <a:cubicBezTo>
                    <a:pt x="101" y="12"/>
                    <a:pt x="56" y="0"/>
                    <a:pt x="56" y="0"/>
                  </a:cubicBezTo>
                  <a:cubicBezTo>
                    <a:pt x="56" y="0"/>
                    <a:pt x="94" y="17"/>
                    <a:pt x="58" y="75"/>
                  </a:cubicBezTo>
                  <a:cubicBezTo>
                    <a:pt x="69" y="26"/>
                    <a:pt x="0" y="12"/>
                    <a:pt x="0" y="12"/>
                  </a:cubicBezTo>
                  <a:cubicBezTo>
                    <a:pt x="2" y="86"/>
                    <a:pt x="38" y="88"/>
                    <a:pt x="50" y="87"/>
                  </a:cubicBezTo>
                  <a:cubicBezTo>
                    <a:pt x="28" y="122"/>
                    <a:pt x="34" y="150"/>
                    <a:pt x="44" y="167"/>
                  </a:cubicBezTo>
                  <a:cubicBezTo>
                    <a:pt x="28" y="170"/>
                    <a:pt x="16" y="176"/>
                    <a:pt x="15" y="184"/>
                  </a:cubicBezTo>
                  <a:cubicBezTo>
                    <a:pt x="99" y="184"/>
                    <a:pt x="99" y="184"/>
                    <a:pt x="99" y="184"/>
                  </a:cubicBezTo>
                  <a:cubicBezTo>
                    <a:pt x="98" y="176"/>
                    <a:pt x="85" y="169"/>
                    <a:pt x="68" y="1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3" name="Freeform 92"/>
            <p:cNvSpPr/>
            <p:nvPr/>
          </p:nvSpPr>
          <p:spPr bwMode="auto">
            <a:xfrm>
              <a:off x="3479" y="2166"/>
              <a:ext cx="138" cy="225"/>
            </a:xfrm>
            <a:custGeom>
              <a:avLst/>
              <a:gdLst>
                <a:gd name="T0" fmla="*/ 35 w 97"/>
                <a:gd name="T1" fmla="*/ 0 h 158"/>
                <a:gd name="T2" fmla="*/ 35 w 97"/>
                <a:gd name="T3" fmla="*/ 2 h 158"/>
                <a:gd name="T4" fmla="*/ 31 w 97"/>
                <a:gd name="T5" fmla="*/ 49 h 158"/>
                <a:gd name="T6" fmla="*/ 9 w 97"/>
                <a:gd name="T7" fmla="*/ 86 h 158"/>
                <a:gd name="T8" fmla="*/ 9 w 97"/>
                <a:gd name="T9" fmla="*/ 86 h 158"/>
                <a:gd name="T10" fmla="*/ 1 w 97"/>
                <a:gd name="T11" fmla="*/ 115 h 158"/>
                <a:gd name="T12" fmla="*/ 51 w 97"/>
                <a:gd name="T13" fmla="*/ 155 h 158"/>
                <a:gd name="T14" fmla="*/ 95 w 97"/>
                <a:gd name="T15" fmla="*/ 100 h 158"/>
                <a:gd name="T16" fmla="*/ 35 w 97"/>
                <a:gd name="T1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8">
                  <a:moveTo>
                    <a:pt x="35" y="0"/>
                  </a:moveTo>
                  <a:cubicBezTo>
                    <a:pt x="35" y="1"/>
                    <a:pt x="35" y="2"/>
                    <a:pt x="35" y="2"/>
                  </a:cubicBezTo>
                  <a:cubicBezTo>
                    <a:pt x="37" y="9"/>
                    <a:pt x="40" y="24"/>
                    <a:pt x="31" y="49"/>
                  </a:cubicBezTo>
                  <a:cubicBezTo>
                    <a:pt x="27" y="60"/>
                    <a:pt x="17" y="73"/>
                    <a:pt x="9" y="86"/>
                  </a:cubicBezTo>
                  <a:cubicBezTo>
                    <a:pt x="9" y="86"/>
                    <a:pt x="9" y="86"/>
                    <a:pt x="9" y="86"/>
                  </a:cubicBezTo>
                  <a:cubicBezTo>
                    <a:pt x="3" y="95"/>
                    <a:pt x="0" y="105"/>
                    <a:pt x="1" y="115"/>
                  </a:cubicBezTo>
                  <a:cubicBezTo>
                    <a:pt x="4" y="140"/>
                    <a:pt x="26" y="158"/>
                    <a:pt x="51" y="155"/>
                  </a:cubicBezTo>
                  <a:cubicBezTo>
                    <a:pt x="76" y="153"/>
                    <a:pt x="97" y="131"/>
                    <a:pt x="95" y="100"/>
                  </a:cubicBezTo>
                  <a:cubicBezTo>
                    <a:pt x="92" y="36"/>
                    <a:pt x="35" y="0"/>
                    <a:pt x="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4" name="Freeform 93"/>
            <p:cNvSpPr/>
            <p:nvPr/>
          </p:nvSpPr>
          <p:spPr bwMode="auto">
            <a:xfrm>
              <a:off x="3588" y="2146"/>
              <a:ext cx="80" cy="150"/>
            </a:xfrm>
            <a:custGeom>
              <a:avLst/>
              <a:gdLst>
                <a:gd name="T0" fmla="*/ 51 w 56"/>
                <a:gd name="T1" fmla="*/ 58 h 105"/>
                <a:gd name="T2" fmla="*/ 51 w 56"/>
                <a:gd name="T3" fmla="*/ 58 h 105"/>
                <a:gd name="T4" fmla="*/ 36 w 56"/>
                <a:gd name="T5" fmla="*/ 33 h 105"/>
                <a:gd name="T6" fmla="*/ 33 w 56"/>
                <a:gd name="T7" fmla="*/ 2 h 105"/>
                <a:gd name="T8" fmla="*/ 33 w 56"/>
                <a:gd name="T9" fmla="*/ 0 h 105"/>
                <a:gd name="T10" fmla="*/ 0 w 56"/>
                <a:gd name="T11" fmla="*/ 39 h 105"/>
                <a:gd name="T12" fmla="*/ 28 w 56"/>
                <a:gd name="T13" fmla="*/ 105 h 105"/>
                <a:gd name="T14" fmla="*/ 56 w 56"/>
                <a:gd name="T15" fmla="*/ 78 h 105"/>
                <a:gd name="T16" fmla="*/ 51 w 56"/>
                <a:gd name="T17" fmla="*/ 5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105">
                  <a:moveTo>
                    <a:pt x="51" y="58"/>
                  </a:moveTo>
                  <a:cubicBezTo>
                    <a:pt x="51" y="58"/>
                    <a:pt x="51" y="58"/>
                    <a:pt x="51" y="58"/>
                  </a:cubicBezTo>
                  <a:cubicBezTo>
                    <a:pt x="45" y="50"/>
                    <a:pt x="39" y="40"/>
                    <a:pt x="36" y="33"/>
                  </a:cubicBezTo>
                  <a:cubicBezTo>
                    <a:pt x="30" y="17"/>
                    <a:pt x="32" y="6"/>
                    <a:pt x="33" y="2"/>
                  </a:cubicBezTo>
                  <a:cubicBezTo>
                    <a:pt x="33" y="1"/>
                    <a:pt x="33" y="1"/>
                    <a:pt x="33" y="0"/>
                  </a:cubicBezTo>
                  <a:cubicBezTo>
                    <a:pt x="33" y="0"/>
                    <a:pt x="11" y="14"/>
                    <a:pt x="0" y="39"/>
                  </a:cubicBezTo>
                  <a:cubicBezTo>
                    <a:pt x="13" y="55"/>
                    <a:pt x="25" y="77"/>
                    <a:pt x="28" y="105"/>
                  </a:cubicBezTo>
                  <a:cubicBezTo>
                    <a:pt x="42" y="104"/>
                    <a:pt x="54" y="93"/>
                    <a:pt x="56" y="78"/>
                  </a:cubicBezTo>
                  <a:cubicBezTo>
                    <a:pt x="56" y="71"/>
                    <a:pt x="55" y="64"/>
                    <a:pt x="5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5" name="Freeform 94"/>
            <p:cNvSpPr/>
            <p:nvPr/>
          </p:nvSpPr>
          <p:spPr bwMode="auto">
            <a:xfrm>
              <a:off x="3428" y="2181"/>
              <a:ext cx="72" cy="156"/>
            </a:xfrm>
            <a:custGeom>
              <a:avLst/>
              <a:gdLst>
                <a:gd name="T0" fmla="*/ 25 w 51"/>
                <a:gd name="T1" fmla="*/ 105 h 110"/>
                <a:gd name="T2" fmla="*/ 32 w 51"/>
                <a:gd name="T3" fmla="*/ 76 h 110"/>
                <a:gd name="T4" fmla="*/ 32 w 51"/>
                <a:gd name="T5" fmla="*/ 76 h 110"/>
                <a:gd name="T6" fmla="*/ 51 w 51"/>
                <a:gd name="T7" fmla="*/ 44 h 110"/>
                <a:gd name="T8" fmla="*/ 45 w 51"/>
                <a:gd name="T9" fmla="*/ 34 h 110"/>
                <a:gd name="T10" fmla="*/ 38 w 51"/>
                <a:gd name="T11" fmla="*/ 1 h 110"/>
                <a:gd name="T12" fmla="*/ 38 w 51"/>
                <a:gd name="T13" fmla="*/ 0 h 110"/>
                <a:gd name="T14" fmla="*/ 3 w 51"/>
                <a:gd name="T15" fmla="*/ 77 h 110"/>
                <a:gd name="T16" fmla="*/ 26 w 51"/>
                <a:gd name="T17" fmla="*/ 110 h 110"/>
                <a:gd name="T18" fmla="*/ 25 w 51"/>
                <a:gd name="T19" fmla="*/ 10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110">
                  <a:moveTo>
                    <a:pt x="25" y="105"/>
                  </a:moveTo>
                  <a:cubicBezTo>
                    <a:pt x="24" y="94"/>
                    <a:pt x="26" y="84"/>
                    <a:pt x="32" y="76"/>
                  </a:cubicBezTo>
                  <a:cubicBezTo>
                    <a:pt x="32" y="76"/>
                    <a:pt x="32" y="76"/>
                    <a:pt x="32" y="76"/>
                  </a:cubicBezTo>
                  <a:cubicBezTo>
                    <a:pt x="39" y="65"/>
                    <a:pt x="47" y="54"/>
                    <a:pt x="51" y="44"/>
                  </a:cubicBezTo>
                  <a:cubicBezTo>
                    <a:pt x="49" y="40"/>
                    <a:pt x="47" y="37"/>
                    <a:pt x="45" y="34"/>
                  </a:cubicBezTo>
                  <a:cubicBezTo>
                    <a:pt x="36" y="17"/>
                    <a:pt x="37" y="6"/>
                    <a:pt x="38" y="1"/>
                  </a:cubicBezTo>
                  <a:cubicBezTo>
                    <a:pt x="38" y="1"/>
                    <a:pt x="38" y="0"/>
                    <a:pt x="38" y="0"/>
                  </a:cubicBezTo>
                  <a:cubicBezTo>
                    <a:pt x="38" y="0"/>
                    <a:pt x="0" y="30"/>
                    <a:pt x="3" y="77"/>
                  </a:cubicBezTo>
                  <a:cubicBezTo>
                    <a:pt x="4" y="93"/>
                    <a:pt x="14" y="105"/>
                    <a:pt x="26" y="110"/>
                  </a:cubicBezTo>
                  <a:cubicBezTo>
                    <a:pt x="25" y="108"/>
                    <a:pt x="25" y="107"/>
                    <a:pt x="25"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6" name="Freeform 95"/>
            <p:cNvSpPr>
              <a:spLocks noEditPoints="1"/>
            </p:cNvSpPr>
            <p:nvPr/>
          </p:nvSpPr>
          <p:spPr bwMode="auto">
            <a:xfrm>
              <a:off x="3821" y="2134"/>
              <a:ext cx="286" cy="279"/>
            </a:xfrm>
            <a:custGeom>
              <a:avLst/>
              <a:gdLst>
                <a:gd name="T0" fmla="*/ 132 w 201"/>
                <a:gd name="T1" fmla="*/ 17 h 196"/>
                <a:gd name="T2" fmla="*/ 49 w 201"/>
                <a:gd name="T3" fmla="*/ 29 h 196"/>
                <a:gd name="T4" fmla="*/ 55 w 201"/>
                <a:gd name="T5" fmla="*/ 32 h 196"/>
                <a:gd name="T6" fmla="*/ 77 w 201"/>
                <a:gd name="T7" fmla="*/ 32 h 196"/>
                <a:gd name="T8" fmla="*/ 81 w 201"/>
                <a:gd name="T9" fmla="*/ 42 h 196"/>
                <a:gd name="T10" fmla="*/ 82 w 201"/>
                <a:gd name="T11" fmla="*/ 63 h 196"/>
                <a:gd name="T12" fmla="*/ 86 w 201"/>
                <a:gd name="T13" fmla="*/ 78 h 196"/>
                <a:gd name="T14" fmla="*/ 87 w 201"/>
                <a:gd name="T15" fmla="*/ 67 h 196"/>
                <a:gd name="T16" fmla="*/ 91 w 201"/>
                <a:gd name="T17" fmla="*/ 84 h 196"/>
                <a:gd name="T18" fmla="*/ 109 w 201"/>
                <a:gd name="T19" fmla="*/ 101 h 196"/>
                <a:gd name="T20" fmla="*/ 115 w 201"/>
                <a:gd name="T21" fmla="*/ 117 h 196"/>
                <a:gd name="T22" fmla="*/ 114 w 201"/>
                <a:gd name="T23" fmla="*/ 144 h 196"/>
                <a:gd name="T24" fmla="*/ 99 w 201"/>
                <a:gd name="T25" fmla="*/ 174 h 196"/>
                <a:gd name="T26" fmla="*/ 97 w 201"/>
                <a:gd name="T27" fmla="*/ 184 h 196"/>
                <a:gd name="T28" fmla="*/ 119 w 201"/>
                <a:gd name="T29" fmla="*/ 54 h 196"/>
                <a:gd name="T30" fmla="*/ 102 w 201"/>
                <a:gd name="T31" fmla="*/ 179 h 196"/>
                <a:gd name="T32" fmla="*/ 124 w 201"/>
                <a:gd name="T33" fmla="*/ 164 h 196"/>
                <a:gd name="T34" fmla="*/ 157 w 201"/>
                <a:gd name="T35" fmla="*/ 136 h 196"/>
                <a:gd name="T36" fmla="*/ 137 w 201"/>
                <a:gd name="T37" fmla="*/ 112 h 196"/>
                <a:gd name="T38" fmla="*/ 114 w 201"/>
                <a:gd name="T39" fmla="*/ 97 h 196"/>
                <a:gd name="T40" fmla="*/ 113 w 201"/>
                <a:gd name="T41" fmla="*/ 77 h 196"/>
                <a:gd name="T42" fmla="*/ 140 w 201"/>
                <a:gd name="T43" fmla="*/ 66 h 196"/>
                <a:gd name="T44" fmla="*/ 145 w 201"/>
                <a:gd name="T45" fmla="*/ 62 h 196"/>
                <a:gd name="T46" fmla="*/ 147 w 201"/>
                <a:gd name="T47" fmla="*/ 48 h 196"/>
                <a:gd name="T48" fmla="*/ 133 w 201"/>
                <a:gd name="T49" fmla="*/ 50 h 196"/>
                <a:gd name="T50" fmla="*/ 129 w 201"/>
                <a:gd name="T51" fmla="*/ 33 h 196"/>
                <a:gd name="T52" fmla="*/ 133 w 201"/>
                <a:gd name="T53" fmla="*/ 31 h 196"/>
                <a:gd name="T54" fmla="*/ 137 w 201"/>
                <a:gd name="T55" fmla="*/ 38 h 196"/>
                <a:gd name="T56" fmla="*/ 149 w 201"/>
                <a:gd name="T57" fmla="*/ 44 h 196"/>
                <a:gd name="T58" fmla="*/ 148 w 201"/>
                <a:gd name="T59" fmla="*/ 37 h 196"/>
                <a:gd name="T60" fmla="*/ 136 w 201"/>
                <a:gd name="T61" fmla="*/ 28 h 196"/>
                <a:gd name="T62" fmla="*/ 129 w 201"/>
                <a:gd name="T63" fmla="*/ 31 h 196"/>
                <a:gd name="T64" fmla="*/ 121 w 201"/>
                <a:gd name="T65" fmla="*/ 21 h 196"/>
                <a:gd name="T66" fmla="*/ 112 w 201"/>
                <a:gd name="T67" fmla="*/ 25 h 196"/>
                <a:gd name="T68" fmla="*/ 87 w 201"/>
                <a:gd name="T69" fmla="*/ 20 h 196"/>
                <a:gd name="T70" fmla="*/ 124 w 201"/>
                <a:gd name="T71" fmla="*/ 15 h 196"/>
                <a:gd name="T72" fmla="*/ 129 w 201"/>
                <a:gd name="T73" fmla="*/ 20 h 196"/>
                <a:gd name="T74" fmla="*/ 129 w 201"/>
                <a:gd name="T75" fmla="*/ 22 h 196"/>
                <a:gd name="T76" fmla="*/ 138 w 201"/>
                <a:gd name="T77" fmla="*/ 25 h 196"/>
                <a:gd name="T78" fmla="*/ 147 w 201"/>
                <a:gd name="T79" fmla="*/ 27 h 196"/>
                <a:gd name="T80" fmla="*/ 159 w 201"/>
                <a:gd name="T81" fmla="*/ 43 h 196"/>
                <a:gd name="T82" fmla="*/ 165 w 201"/>
                <a:gd name="T83" fmla="*/ 57 h 196"/>
                <a:gd name="T84" fmla="*/ 180 w 201"/>
                <a:gd name="T85" fmla="*/ 60 h 196"/>
                <a:gd name="T86" fmla="*/ 182 w 201"/>
                <a:gd name="T87" fmla="*/ 66 h 196"/>
                <a:gd name="T88" fmla="*/ 125 w 201"/>
                <a:gd name="T89" fmla="*/ 64 h 196"/>
                <a:gd name="T90" fmla="*/ 111 w 201"/>
                <a:gd name="T91" fmla="*/ 14 h 196"/>
                <a:gd name="T92" fmla="*/ 109 w 201"/>
                <a:gd name="T93" fmla="*/ 16 h 196"/>
                <a:gd name="T94" fmla="*/ 106 w 201"/>
                <a:gd name="T95" fmla="*/ 17 h 196"/>
                <a:gd name="T96" fmla="*/ 101 w 201"/>
                <a:gd name="T97" fmla="*/ 15 h 196"/>
                <a:gd name="T98" fmla="*/ 43 w 201"/>
                <a:gd name="T99" fmla="*/ 35 h 196"/>
                <a:gd name="T100" fmla="*/ 122 w 201"/>
                <a:gd name="T101" fmla="*/ 15 h 196"/>
                <a:gd name="T102" fmla="*/ 116 w 201"/>
                <a:gd name="T103" fmla="*/ 14 h 196"/>
                <a:gd name="T104" fmla="*/ 145 w 201"/>
                <a:gd name="T105" fmla="*/ 46 h 196"/>
                <a:gd name="T106" fmla="*/ 157 w 201"/>
                <a:gd name="T107" fmla="*/ 66 h 196"/>
                <a:gd name="T108" fmla="*/ 128 w 201"/>
                <a:gd name="T109" fmla="*/ 96 h 196"/>
                <a:gd name="T110" fmla="*/ 124 w 201"/>
                <a:gd name="T111" fmla="*/ 93 h 196"/>
                <a:gd name="T112" fmla="*/ 116 w 201"/>
                <a:gd name="T113" fmla="*/ 17 h 196"/>
                <a:gd name="T114" fmla="*/ 125 w 201"/>
                <a:gd name="T115" fmla="*/ 21 h 196"/>
                <a:gd name="T116" fmla="*/ 114 w 201"/>
                <a:gd name="T117" fmla="*/ 19 h 196"/>
                <a:gd name="T118" fmla="*/ 104 w 201"/>
                <a:gd name="T119" fmla="*/ 18 h 196"/>
                <a:gd name="T120" fmla="*/ 101 w 201"/>
                <a:gd name="T121" fmla="*/ 18 h 196"/>
                <a:gd name="T122" fmla="*/ 116 w 201"/>
                <a:gd name="T123" fmla="*/ 25 h 196"/>
                <a:gd name="T124" fmla="*/ 116 w 201"/>
                <a:gd name="T125" fmla="*/ 25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1" h="196">
                  <a:moveTo>
                    <a:pt x="190" y="124"/>
                  </a:moveTo>
                  <a:cubicBezTo>
                    <a:pt x="201" y="86"/>
                    <a:pt x="187" y="47"/>
                    <a:pt x="156" y="25"/>
                  </a:cubicBezTo>
                  <a:cubicBezTo>
                    <a:pt x="148" y="19"/>
                    <a:pt x="138" y="14"/>
                    <a:pt x="127" y="11"/>
                  </a:cubicBezTo>
                  <a:cubicBezTo>
                    <a:pt x="89" y="0"/>
                    <a:pt x="49" y="14"/>
                    <a:pt x="26" y="44"/>
                  </a:cubicBezTo>
                  <a:cubicBezTo>
                    <a:pt x="20" y="52"/>
                    <a:pt x="15" y="62"/>
                    <a:pt x="12" y="72"/>
                  </a:cubicBezTo>
                  <a:cubicBezTo>
                    <a:pt x="0" y="110"/>
                    <a:pt x="15" y="149"/>
                    <a:pt x="46" y="171"/>
                  </a:cubicBezTo>
                  <a:cubicBezTo>
                    <a:pt x="54" y="177"/>
                    <a:pt x="64" y="182"/>
                    <a:pt x="75" y="185"/>
                  </a:cubicBezTo>
                  <a:cubicBezTo>
                    <a:pt x="113" y="196"/>
                    <a:pt x="153" y="182"/>
                    <a:pt x="176" y="152"/>
                  </a:cubicBezTo>
                  <a:cubicBezTo>
                    <a:pt x="182" y="144"/>
                    <a:pt x="187" y="134"/>
                    <a:pt x="190" y="124"/>
                  </a:cubicBezTo>
                  <a:close/>
                  <a:moveTo>
                    <a:pt x="177" y="56"/>
                  </a:moveTo>
                  <a:cubicBezTo>
                    <a:pt x="177" y="57"/>
                    <a:pt x="178" y="57"/>
                    <a:pt x="178" y="57"/>
                  </a:cubicBezTo>
                  <a:cubicBezTo>
                    <a:pt x="178" y="57"/>
                    <a:pt x="178" y="57"/>
                    <a:pt x="178" y="57"/>
                  </a:cubicBezTo>
                  <a:cubicBezTo>
                    <a:pt x="178" y="57"/>
                    <a:pt x="178" y="57"/>
                    <a:pt x="178" y="57"/>
                  </a:cubicBezTo>
                  <a:cubicBezTo>
                    <a:pt x="179" y="58"/>
                    <a:pt x="179" y="58"/>
                    <a:pt x="179" y="58"/>
                  </a:cubicBezTo>
                  <a:cubicBezTo>
                    <a:pt x="179" y="59"/>
                    <a:pt x="179" y="59"/>
                    <a:pt x="179" y="59"/>
                  </a:cubicBezTo>
                  <a:cubicBezTo>
                    <a:pt x="179" y="59"/>
                    <a:pt x="180" y="59"/>
                    <a:pt x="180" y="59"/>
                  </a:cubicBezTo>
                  <a:cubicBezTo>
                    <a:pt x="179" y="59"/>
                    <a:pt x="179" y="59"/>
                    <a:pt x="179" y="59"/>
                  </a:cubicBezTo>
                  <a:cubicBezTo>
                    <a:pt x="179" y="58"/>
                    <a:pt x="179" y="58"/>
                    <a:pt x="178" y="58"/>
                  </a:cubicBezTo>
                  <a:cubicBezTo>
                    <a:pt x="178" y="57"/>
                    <a:pt x="178" y="57"/>
                    <a:pt x="177" y="57"/>
                  </a:cubicBezTo>
                  <a:cubicBezTo>
                    <a:pt x="177" y="57"/>
                    <a:pt x="177" y="57"/>
                    <a:pt x="177" y="56"/>
                  </a:cubicBezTo>
                  <a:cubicBezTo>
                    <a:pt x="177" y="56"/>
                    <a:pt x="177" y="56"/>
                    <a:pt x="177" y="56"/>
                  </a:cubicBezTo>
                  <a:close/>
                  <a:moveTo>
                    <a:pt x="132" y="17"/>
                  </a:moveTo>
                  <a:cubicBezTo>
                    <a:pt x="132" y="17"/>
                    <a:pt x="132" y="18"/>
                    <a:pt x="132" y="18"/>
                  </a:cubicBezTo>
                  <a:cubicBezTo>
                    <a:pt x="132" y="17"/>
                    <a:pt x="132" y="17"/>
                    <a:pt x="132" y="17"/>
                  </a:cubicBezTo>
                  <a:cubicBezTo>
                    <a:pt x="132" y="17"/>
                    <a:pt x="132" y="17"/>
                    <a:pt x="132" y="17"/>
                  </a:cubicBezTo>
                  <a:close/>
                  <a:moveTo>
                    <a:pt x="55" y="24"/>
                  </a:moveTo>
                  <a:cubicBezTo>
                    <a:pt x="55" y="24"/>
                    <a:pt x="55" y="24"/>
                    <a:pt x="55" y="24"/>
                  </a:cubicBezTo>
                  <a:cubicBezTo>
                    <a:pt x="55" y="24"/>
                    <a:pt x="57" y="24"/>
                    <a:pt x="57" y="25"/>
                  </a:cubicBezTo>
                  <a:cubicBezTo>
                    <a:pt x="56" y="25"/>
                    <a:pt x="56" y="25"/>
                    <a:pt x="56" y="25"/>
                  </a:cubicBezTo>
                  <a:cubicBezTo>
                    <a:pt x="55" y="25"/>
                    <a:pt x="55" y="25"/>
                    <a:pt x="55" y="25"/>
                  </a:cubicBezTo>
                  <a:cubicBezTo>
                    <a:pt x="55" y="25"/>
                    <a:pt x="55" y="25"/>
                    <a:pt x="55" y="25"/>
                  </a:cubicBezTo>
                  <a:cubicBezTo>
                    <a:pt x="55" y="25"/>
                    <a:pt x="55" y="25"/>
                    <a:pt x="54" y="25"/>
                  </a:cubicBezTo>
                  <a:cubicBezTo>
                    <a:pt x="55" y="25"/>
                    <a:pt x="55" y="25"/>
                    <a:pt x="55" y="24"/>
                  </a:cubicBezTo>
                  <a:close/>
                  <a:moveTo>
                    <a:pt x="76" y="181"/>
                  </a:moveTo>
                  <a:cubicBezTo>
                    <a:pt x="66" y="178"/>
                    <a:pt x="57" y="173"/>
                    <a:pt x="49" y="167"/>
                  </a:cubicBezTo>
                  <a:cubicBezTo>
                    <a:pt x="20" y="146"/>
                    <a:pt x="6" y="109"/>
                    <a:pt x="16" y="74"/>
                  </a:cubicBezTo>
                  <a:cubicBezTo>
                    <a:pt x="19" y="64"/>
                    <a:pt x="24" y="55"/>
                    <a:pt x="30" y="47"/>
                  </a:cubicBezTo>
                  <a:cubicBezTo>
                    <a:pt x="36" y="39"/>
                    <a:pt x="43" y="32"/>
                    <a:pt x="51" y="27"/>
                  </a:cubicBezTo>
                  <a:cubicBezTo>
                    <a:pt x="51" y="27"/>
                    <a:pt x="51" y="27"/>
                    <a:pt x="51" y="27"/>
                  </a:cubicBezTo>
                  <a:cubicBezTo>
                    <a:pt x="52" y="27"/>
                    <a:pt x="54" y="26"/>
                    <a:pt x="54" y="26"/>
                  </a:cubicBezTo>
                  <a:cubicBezTo>
                    <a:pt x="54" y="27"/>
                    <a:pt x="56" y="26"/>
                    <a:pt x="56" y="26"/>
                  </a:cubicBezTo>
                  <a:cubicBezTo>
                    <a:pt x="56" y="27"/>
                    <a:pt x="55" y="27"/>
                    <a:pt x="55" y="27"/>
                  </a:cubicBezTo>
                  <a:cubicBezTo>
                    <a:pt x="55" y="27"/>
                    <a:pt x="55" y="27"/>
                    <a:pt x="54" y="27"/>
                  </a:cubicBezTo>
                  <a:cubicBezTo>
                    <a:pt x="54" y="27"/>
                    <a:pt x="53" y="27"/>
                    <a:pt x="53" y="27"/>
                  </a:cubicBezTo>
                  <a:cubicBezTo>
                    <a:pt x="53" y="27"/>
                    <a:pt x="52" y="27"/>
                    <a:pt x="52" y="27"/>
                  </a:cubicBezTo>
                  <a:cubicBezTo>
                    <a:pt x="52" y="27"/>
                    <a:pt x="52" y="27"/>
                    <a:pt x="52" y="28"/>
                  </a:cubicBezTo>
                  <a:cubicBezTo>
                    <a:pt x="51" y="28"/>
                    <a:pt x="51" y="28"/>
                    <a:pt x="51" y="28"/>
                  </a:cubicBezTo>
                  <a:cubicBezTo>
                    <a:pt x="50" y="28"/>
                    <a:pt x="50" y="28"/>
                    <a:pt x="50" y="28"/>
                  </a:cubicBezTo>
                  <a:cubicBezTo>
                    <a:pt x="50" y="29"/>
                    <a:pt x="50" y="29"/>
                    <a:pt x="50" y="29"/>
                  </a:cubicBezTo>
                  <a:cubicBezTo>
                    <a:pt x="50" y="29"/>
                    <a:pt x="50" y="29"/>
                    <a:pt x="49" y="29"/>
                  </a:cubicBezTo>
                  <a:cubicBezTo>
                    <a:pt x="49" y="29"/>
                    <a:pt x="50" y="29"/>
                    <a:pt x="50" y="30"/>
                  </a:cubicBezTo>
                  <a:cubicBezTo>
                    <a:pt x="49" y="30"/>
                    <a:pt x="50" y="30"/>
                    <a:pt x="50" y="30"/>
                  </a:cubicBezTo>
                  <a:cubicBezTo>
                    <a:pt x="50" y="30"/>
                    <a:pt x="50" y="31"/>
                    <a:pt x="51" y="30"/>
                  </a:cubicBezTo>
                  <a:cubicBezTo>
                    <a:pt x="51" y="30"/>
                    <a:pt x="51" y="31"/>
                    <a:pt x="51" y="31"/>
                  </a:cubicBezTo>
                  <a:cubicBezTo>
                    <a:pt x="51" y="31"/>
                    <a:pt x="52" y="31"/>
                    <a:pt x="53" y="31"/>
                  </a:cubicBezTo>
                  <a:cubicBezTo>
                    <a:pt x="53" y="31"/>
                    <a:pt x="53" y="31"/>
                    <a:pt x="53" y="31"/>
                  </a:cubicBezTo>
                  <a:cubicBezTo>
                    <a:pt x="53" y="31"/>
                    <a:pt x="53" y="31"/>
                    <a:pt x="54" y="31"/>
                  </a:cubicBezTo>
                  <a:cubicBezTo>
                    <a:pt x="54" y="31"/>
                    <a:pt x="54" y="31"/>
                    <a:pt x="55" y="31"/>
                  </a:cubicBezTo>
                  <a:cubicBezTo>
                    <a:pt x="55" y="31"/>
                    <a:pt x="55" y="31"/>
                    <a:pt x="54" y="32"/>
                  </a:cubicBezTo>
                  <a:cubicBezTo>
                    <a:pt x="53" y="32"/>
                    <a:pt x="52" y="33"/>
                    <a:pt x="52" y="33"/>
                  </a:cubicBezTo>
                  <a:cubicBezTo>
                    <a:pt x="52" y="33"/>
                    <a:pt x="51" y="33"/>
                    <a:pt x="51" y="33"/>
                  </a:cubicBezTo>
                  <a:cubicBezTo>
                    <a:pt x="50" y="33"/>
                    <a:pt x="50" y="33"/>
                    <a:pt x="50" y="33"/>
                  </a:cubicBezTo>
                  <a:cubicBezTo>
                    <a:pt x="49" y="33"/>
                    <a:pt x="49" y="33"/>
                    <a:pt x="49" y="33"/>
                  </a:cubicBezTo>
                  <a:cubicBezTo>
                    <a:pt x="49" y="33"/>
                    <a:pt x="48" y="34"/>
                    <a:pt x="47" y="34"/>
                  </a:cubicBezTo>
                  <a:cubicBezTo>
                    <a:pt x="47" y="34"/>
                    <a:pt x="46" y="35"/>
                    <a:pt x="46" y="35"/>
                  </a:cubicBezTo>
                  <a:cubicBezTo>
                    <a:pt x="46" y="35"/>
                    <a:pt x="46" y="35"/>
                    <a:pt x="46" y="35"/>
                  </a:cubicBezTo>
                  <a:cubicBezTo>
                    <a:pt x="46" y="35"/>
                    <a:pt x="47" y="35"/>
                    <a:pt x="47" y="35"/>
                  </a:cubicBezTo>
                  <a:cubicBezTo>
                    <a:pt x="47" y="35"/>
                    <a:pt x="47" y="35"/>
                    <a:pt x="48" y="34"/>
                  </a:cubicBezTo>
                  <a:cubicBezTo>
                    <a:pt x="48" y="34"/>
                    <a:pt x="49" y="34"/>
                    <a:pt x="49" y="34"/>
                  </a:cubicBezTo>
                  <a:cubicBezTo>
                    <a:pt x="49" y="34"/>
                    <a:pt x="49" y="34"/>
                    <a:pt x="50" y="34"/>
                  </a:cubicBezTo>
                  <a:cubicBezTo>
                    <a:pt x="50" y="34"/>
                    <a:pt x="51" y="34"/>
                    <a:pt x="51" y="34"/>
                  </a:cubicBezTo>
                  <a:cubicBezTo>
                    <a:pt x="51" y="34"/>
                    <a:pt x="51" y="34"/>
                    <a:pt x="51" y="34"/>
                  </a:cubicBezTo>
                  <a:cubicBezTo>
                    <a:pt x="51" y="34"/>
                    <a:pt x="51" y="34"/>
                    <a:pt x="51" y="33"/>
                  </a:cubicBezTo>
                  <a:cubicBezTo>
                    <a:pt x="51" y="33"/>
                    <a:pt x="52" y="33"/>
                    <a:pt x="53" y="33"/>
                  </a:cubicBezTo>
                  <a:cubicBezTo>
                    <a:pt x="54" y="32"/>
                    <a:pt x="55" y="33"/>
                    <a:pt x="55" y="32"/>
                  </a:cubicBezTo>
                  <a:cubicBezTo>
                    <a:pt x="56" y="32"/>
                    <a:pt x="56" y="32"/>
                    <a:pt x="57" y="32"/>
                  </a:cubicBezTo>
                  <a:cubicBezTo>
                    <a:pt x="58" y="31"/>
                    <a:pt x="58" y="31"/>
                    <a:pt x="58" y="31"/>
                  </a:cubicBezTo>
                  <a:cubicBezTo>
                    <a:pt x="58" y="31"/>
                    <a:pt x="58" y="31"/>
                    <a:pt x="59" y="31"/>
                  </a:cubicBezTo>
                  <a:cubicBezTo>
                    <a:pt x="60" y="31"/>
                    <a:pt x="59" y="30"/>
                    <a:pt x="59" y="30"/>
                  </a:cubicBezTo>
                  <a:cubicBezTo>
                    <a:pt x="59" y="30"/>
                    <a:pt x="59" y="30"/>
                    <a:pt x="60" y="30"/>
                  </a:cubicBezTo>
                  <a:cubicBezTo>
                    <a:pt x="60" y="29"/>
                    <a:pt x="60" y="30"/>
                    <a:pt x="61" y="29"/>
                  </a:cubicBezTo>
                  <a:cubicBezTo>
                    <a:pt x="62" y="28"/>
                    <a:pt x="62" y="30"/>
                    <a:pt x="61" y="30"/>
                  </a:cubicBezTo>
                  <a:cubicBezTo>
                    <a:pt x="61" y="30"/>
                    <a:pt x="62" y="30"/>
                    <a:pt x="62" y="30"/>
                  </a:cubicBezTo>
                  <a:cubicBezTo>
                    <a:pt x="62" y="30"/>
                    <a:pt x="63" y="30"/>
                    <a:pt x="63" y="30"/>
                  </a:cubicBezTo>
                  <a:cubicBezTo>
                    <a:pt x="64" y="29"/>
                    <a:pt x="65" y="29"/>
                    <a:pt x="65" y="29"/>
                  </a:cubicBezTo>
                  <a:cubicBezTo>
                    <a:pt x="65" y="29"/>
                    <a:pt x="65" y="29"/>
                    <a:pt x="65" y="29"/>
                  </a:cubicBezTo>
                  <a:cubicBezTo>
                    <a:pt x="66" y="28"/>
                    <a:pt x="66" y="28"/>
                    <a:pt x="67" y="28"/>
                  </a:cubicBezTo>
                  <a:cubicBezTo>
                    <a:pt x="67" y="28"/>
                    <a:pt x="67" y="29"/>
                    <a:pt x="67" y="29"/>
                  </a:cubicBezTo>
                  <a:cubicBezTo>
                    <a:pt x="67" y="29"/>
                    <a:pt x="66" y="29"/>
                    <a:pt x="66" y="29"/>
                  </a:cubicBezTo>
                  <a:cubicBezTo>
                    <a:pt x="66" y="29"/>
                    <a:pt x="67" y="29"/>
                    <a:pt x="68" y="29"/>
                  </a:cubicBezTo>
                  <a:cubicBezTo>
                    <a:pt x="69" y="30"/>
                    <a:pt x="70" y="29"/>
                    <a:pt x="70" y="29"/>
                  </a:cubicBezTo>
                  <a:cubicBezTo>
                    <a:pt x="70" y="29"/>
                    <a:pt x="70" y="29"/>
                    <a:pt x="70" y="29"/>
                  </a:cubicBezTo>
                  <a:cubicBezTo>
                    <a:pt x="71" y="30"/>
                    <a:pt x="71" y="30"/>
                    <a:pt x="71" y="30"/>
                  </a:cubicBezTo>
                  <a:cubicBezTo>
                    <a:pt x="71" y="30"/>
                    <a:pt x="73" y="30"/>
                    <a:pt x="73" y="30"/>
                  </a:cubicBezTo>
                  <a:cubicBezTo>
                    <a:pt x="73" y="31"/>
                    <a:pt x="74" y="31"/>
                    <a:pt x="74" y="31"/>
                  </a:cubicBezTo>
                  <a:cubicBezTo>
                    <a:pt x="74" y="31"/>
                    <a:pt x="75" y="32"/>
                    <a:pt x="75" y="32"/>
                  </a:cubicBezTo>
                  <a:cubicBezTo>
                    <a:pt x="75" y="33"/>
                    <a:pt x="75" y="33"/>
                    <a:pt x="75" y="33"/>
                  </a:cubicBezTo>
                  <a:cubicBezTo>
                    <a:pt x="76" y="33"/>
                    <a:pt x="76" y="33"/>
                    <a:pt x="76" y="34"/>
                  </a:cubicBezTo>
                  <a:cubicBezTo>
                    <a:pt x="76" y="33"/>
                    <a:pt x="76" y="33"/>
                    <a:pt x="77" y="33"/>
                  </a:cubicBezTo>
                  <a:cubicBezTo>
                    <a:pt x="77" y="33"/>
                    <a:pt x="76" y="33"/>
                    <a:pt x="77" y="32"/>
                  </a:cubicBezTo>
                  <a:cubicBezTo>
                    <a:pt x="77" y="31"/>
                    <a:pt x="77" y="31"/>
                    <a:pt x="77" y="31"/>
                  </a:cubicBezTo>
                  <a:cubicBezTo>
                    <a:pt x="77" y="31"/>
                    <a:pt x="77" y="32"/>
                    <a:pt x="77" y="32"/>
                  </a:cubicBezTo>
                  <a:cubicBezTo>
                    <a:pt x="77" y="33"/>
                    <a:pt x="77" y="33"/>
                    <a:pt x="77" y="33"/>
                  </a:cubicBezTo>
                  <a:cubicBezTo>
                    <a:pt x="78" y="33"/>
                    <a:pt x="78" y="32"/>
                    <a:pt x="78" y="32"/>
                  </a:cubicBezTo>
                  <a:cubicBezTo>
                    <a:pt x="78" y="32"/>
                    <a:pt x="78" y="33"/>
                    <a:pt x="78" y="33"/>
                  </a:cubicBezTo>
                  <a:cubicBezTo>
                    <a:pt x="78" y="33"/>
                    <a:pt x="77" y="33"/>
                    <a:pt x="77" y="33"/>
                  </a:cubicBezTo>
                  <a:cubicBezTo>
                    <a:pt x="77" y="33"/>
                    <a:pt x="76" y="34"/>
                    <a:pt x="77" y="34"/>
                  </a:cubicBezTo>
                  <a:cubicBezTo>
                    <a:pt x="77" y="34"/>
                    <a:pt x="77" y="34"/>
                    <a:pt x="77" y="35"/>
                  </a:cubicBezTo>
                  <a:cubicBezTo>
                    <a:pt x="76" y="35"/>
                    <a:pt x="77" y="35"/>
                    <a:pt x="77" y="35"/>
                  </a:cubicBezTo>
                  <a:cubicBezTo>
                    <a:pt x="77" y="35"/>
                    <a:pt x="78" y="35"/>
                    <a:pt x="78" y="36"/>
                  </a:cubicBezTo>
                  <a:cubicBezTo>
                    <a:pt x="78" y="36"/>
                    <a:pt x="78" y="35"/>
                    <a:pt x="78" y="35"/>
                  </a:cubicBezTo>
                  <a:cubicBezTo>
                    <a:pt x="78" y="35"/>
                    <a:pt x="79" y="35"/>
                    <a:pt x="78" y="35"/>
                  </a:cubicBezTo>
                  <a:cubicBezTo>
                    <a:pt x="78" y="36"/>
                    <a:pt x="79" y="36"/>
                    <a:pt x="79" y="36"/>
                  </a:cubicBezTo>
                  <a:cubicBezTo>
                    <a:pt x="79" y="36"/>
                    <a:pt x="79" y="36"/>
                    <a:pt x="79" y="37"/>
                  </a:cubicBezTo>
                  <a:cubicBezTo>
                    <a:pt x="79" y="37"/>
                    <a:pt x="79" y="37"/>
                    <a:pt x="79" y="38"/>
                  </a:cubicBezTo>
                  <a:cubicBezTo>
                    <a:pt x="79" y="38"/>
                    <a:pt x="79" y="38"/>
                    <a:pt x="80" y="38"/>
                  </a:cubicBezTo>
                  <a:cubicBezTo>
                    <a:pt x="80" y="38"/>
                    <a:pt x="80" y="38"/>
                    <a:pt x="80" y="38"/>
                  </a:cubicBezTo>
                  <a:cubicBezTo>
                    <a:pt x="80" y="38"/>
                    <a:pt x="80" y="38"/>
                    <a:pt x="80" y="38"/>
                  </a:cubicBezTo>
                  <a:cubicBezTo>
                    <a:pt x="80" y="38"/>
                    <a:pt x="80" y="39"/>
                    <a:pt x="80" y="39"/>
                  </a:cubicBezTo>
                  <a:cubicBezTo>
                    <a:pt x="80" y="39"/>
                    <a:pt x="80" y="40"/>
                    <a:pt x="81" y="40"/>
                  </a:cubicBezTo>
                  <a:cubicBezTo>
                    <a:pt x="81" y="40"/>
                    <a:pt x="80" y="40"/>
                    <a:pt x="81" y="41"/>
                  </a:cubicBezTo>
                  <a:cubicBezTo>
                    <a:pt x="81" y="41"/>
                    <a:pt x="81" y="41"/>
                    <a:pt x="80" y="40"/>
                  </a:cubicBezTo>
                  <a:cubicBezTo>
                    <a:pt x="80" y="40"/>
                    <a:pt x="80" y="40"/>
                    <a:pt x="79" y="41"/>
                  </a:cubicBezTo>
                  <a:cubicBezTo>
                    <a:pt x="79" y="41"/>
                    <a:pt x="80" y="42"/>
                    <a:pt x="81" y="42"/>
                  </a:cubicBezTo>
                  <a:cubicBezTo>
                    <a:pt x="81" y="42"/>
                    <a:pt x="81" y="42"/>
                    <a:pt x="81" y="42"/>
                  </a:cubicBezTo>
                  <a:cubicBezTo>
                    <a:pt x="81" y="42"/>
                    <a:pt x="81" y="43"/>
                    <a:pt x="82" y="43"/>
                  </a:cubicBezTo>
                  <a:cubicBezTo>
                    <a:pt x="82" y="43"/>
                    <a:pt x="82" y="43"/>
                    <a:pt x="82" y="43"/>
                  </a:cubicBezTo>
                  <a:cubicBezTo>
                    <a:pt x="82" y="43"/>
                    <a:pt x="82" y="43"/>
                    <a:pt x="82" y="43"/>
                  </a:cubicBezTo>
                  <a:cubicBezTo>
                    <a:pt x="82" y="43"/>
                    <a:pt x="82" y="43"/>
                    <a:pt x="82" y="44"/>
                  </a:cubicBezTo>
                  <a:cubicBezTo>
                    <a:pt x="82" y="44"/>
                    <a:pt x="83" y="44"/>
                    <a:pt x="83" y="44"/>
                  </a:cubicBezTo>
                  <a:cubicBezTo>
                    <a:pt x="83" y="44"/>
                    <a:pt x="83" y="44"/>
                    <a:pt x="82" y="44"/>
                  </a:cubicBezTo>
                  <a:cubicBezTo>
                    <a:pt x="82" y="44"/>
                    <a:pt x="82" y="45"/>
                    <a:pt x="82" y="45"/>
                  </a:cubicBezTo>
                  <a:cubicBezTo>
                    <a:pt x="82" y="45"/>
                    <a:pt x="82" y="45"/>
                    <a:pt x="82" y="46"/>
                  </a:cubicBezTo>
                  <a:cubicBezTo>
                    <a:pt x="82" y="46"/>
                    <a:pt x="81" y="48"/>
                    <a:pt x="81" y="49"/>
                  </a:cubicBezTo>
                  <a:cubicBezTo>
                    <a:pt x="81" y="49"/>
                    <a:pt x="80" y="50"/>
                    <a:pt x="80" y="50"/>
                  </a:cubicBezTo>
                  <a:cubicBezTo>
                    <a:pt x="80" y="51"/>
                    <a:pt x="80" y="51"/>
                    <a:pt x="80" y="51"/>
                  </a:cubicBezTo>
                  <a:cubicBezTo>
                    <a:pt x="80" y="51"/>
                    <a:pt x="80" y="52"/>
                    <a:pt x="79" y="53"/>
                  </a:cubicBezTo>
                  <a:cubicBezTo>
                    <a:pt x="78" y="53"/>
                    <a:pt x="78" y="54"/>
                    <a:pt x="79" y="54"/>
                  </a:cubicBezTo>
                  <a:cubicBezTo>
                    <a:pt x="79" y="54"/>
                    <a:pt x="79" y="54"/>
                    <a:pt x="79" y="54"/>
                  </a:cubicBezTo>
                  <a:cubicBezTo>
                    <a:pt x="79" y="55"/>
                    <a:pt x="79" y="55"/>
                    <a:pt x="79" y="55"/>
                  </a:cubicBezTo>
                  <a:cubicBezTo>
                    <a:pt x="79" y="56"/>
                    <a:pt x="79" y="56"/>
                    <a:pt x="79" y="56"/>
                  </a:cubicBezTo>
                  <a:cubicBezTo>
                    <a:pt x="79" y="57"/>
                    <a:pt x="79" y="57"/>
                    <a:pt x="79" y="58"/>
                  </a:cubicBezTo>
                  <a:cubicBezTo>
                    <a:pt x="79" y="58"/>
                    <a:pt x="79" y="58"/>
                    <a:pt x="80" y="58"/>
                  </a:cubicBezTo>
                  <a:cubicBezTo>
                    <a:pt x="80" y="58"/>
                    <a:pt x="80" y="59"/>
                    <a:pt x="79" y="59"/>
                  </a:cubicBezTo>
                  <a:cubicBezTo>
                    <a:pt x="79" y="59"/>
                    <a:pt x="80" y="59"/>
                    <a:pt x="80" y="59"/>
                  </a:cubicBezTo>
                  <a:cubicBezTo>
                    <a:pt x="80" y="59"/>
                    <a:pt x="80" y="60"/>
                    <a:pt x="80" y="61"/>
                  </a:cubicBezTo>
                  <a:cubicBezTo>
                    <a:pt x="81" y="61"/>
                    <a:pt x="81" y="61"/>
                    <a:pt x="81" y="62"/>
                  </a:cubicBezTo>
                  <a:cubicBezTo>
                    <a:pt x="81" y="62"/>
                    <a:pt x="81" y="62"/>
                    <a:pt x="81" y="62"/>
                  </a:cubicBezTo>
                  <a:cubicBezTo>
                    <a:pt x="82" y="62"/>
                    <a:pt x="82" y="62"/>
                    <a:pt x="82" y="62"/>
                  </a:cubicBezTo>
                  <a:cubicBezTo>
                    <a:pt x="82" y="63"/>
                    <a:pt x="82" y="63"/>
                    <a:pt x="82" y="63"/>
                  </a:cubicBezTo>
                  <a:cubicBezTo>
                    <a:pt x="82" y="63"/>
                    <a:pt x="83" y="63"/>
                    <a:pt x="83" y="63"/>
                  </a:cubicBezTo>
                  <a:cubicBezTo>
                    <a:pt x="83" y="63"/>
                    <a:pt x="83" y="63"/>
                    <a:pt x="83" y="63"/>
                  </a:cubicBezTo>
                  <a:cubicBezTo>
                    <a:pt x="83" y="63"/>
                    <a:pt x="83" y="63"/>
                    <a:pt x="83" y="63"/>
                  </a:cubicBezTo>
                  <a:cubicBezTo>
                    <a:pt x="83" y="64"/>
                    <a:pt x="83" y="64"/>
                    <a:pt x="83" y="65"/>
                  </a:cubicBezTo>
                  <a:cubicBezTo>
                    <a:pt x="83" y="65"/>
                    <a:pt x="83" y="65"/>
                    <a:pt x="83" y="65"/>
                  </a:cubicBezTo>
                  <a:cubicBezTo>
                    <a:pt x="83" y="65"/>
                    <a:pt x="83" y="65"/>
                    <a:pt x="83" y="65"/>
                  </a:cubicBezTo>
                  <a:cubicBezTo>
                    <a:pt x="83" y="65"/>
                    <a:pt x="83" y="66"/>
                    <a:pt x="83" y="66"/>
                  </a:cubicBezTo>
                  <a:cubicBezTo>
                    <a:pt x="83" y="66"/>
                    <a:pt x="83" y="67"/>
                    <a:pt x="83" y="67"/>
                  </a:cubicBezTo>
                  <a:cubicBezTo>
                    <a:pt x="83" y="67"/>
                    <a:pt x="83" y="68"/>
                    <a:pt x="83" y="68"/>
                  </a:cubicBezTo>
                  <a:cubicBezTo>
                    <a:pt x="83" y="68"/>
                    <a:pt x="84" y="68"/>
                    <a:pt x="84" y="69"/>
                  </a:cubicBezTo>
                  <a:cubicBezTo>
                    <a:pt x="84" y="69"/>
                    <a:pt x="83" y="69"/>
                    <a:pt x="84" y="69"/>
                  </a:cubicBezTo>
                  <a:cubicBezTo>
                    <a:pt x="84" y="69"/>
                    <a:pt x="84" y="70"/>
                    <a:pt x="84" y="70"/>
                  </a:cubicBezTo>
                  <a:cubicBezTo>
                    <a:pt x="84" y="71"/>
                    <a:pt x="85" y="71"/>
                    <a:pt x="85" y="71"/>
                  </a:cubicBezTo>
                  <a:cubicBezTo>
                    <a:pt x="85" y="71"/>
                    <a:pt x="84" y="71"/>
                    <a:pt x="84" y="71"/>
                  </a:cubicBezTo>
                  <a:cubicBezTo>
                    <a:pt x="84" y="71"/>
                    <a:pt x="83" y="70"/>
                    <a:pt x="84" y="70"/>
                  </a:cubicBezTo>
                  <a:cubicBezTo>
                    <a:pt x="84" y="70"/>
                    <a:pt x="83" y="71"/>
                    <a:pt x="83" y="72"/>
                  </a:cubicBezTo>
                  <a:cubicBezTo>
                    <a:pt x="84" y="72"/>
                    <a:pt x="84" y="73"/>
                    <a:pt x="84" y="73"/>
                  </a:cubicBezTo>
                  <a:cubicBezTo>
                    <a:pt x="85" y="73"/>
                    <a:pt x="85" y="73"/>
                    <a:pt x="85" y="73"/>
                  </a:cubicBezTo>
                  <a:cubicBezTo>
                    <a:pt x="85" y="73"/>
                    <a:pt x="85" y="73"/>
                    <a:pt x="85" y="74"/>
                  </a:cubicBezTo>
                  <a:cubicBezTo>
                    <a:pt x="85" y="74"/>
                    <a:pt x="86" y="74"/>
                    <a:pt x="86" y="74"/>
                  </a:cubicBezTo>
                  <a:cubicBezTo>
                    <a:pt x="86" y="74"/>
                    <a:pt x="86" y="75"/>
                    <a:pt x="86" y="75"/>
                  </a:cubicBezTo>
                  <a:cubicBezTo>
                    <a:pt x="86" y="76"/>
                    <a:pt x="85" y="76"/>
                    <a:pt x="85" y="76"/>
                  </a:cubicBezTo>
                  <a:cubicBezTo>
                    <a:pt x="85" y="76"/>
                    <a:pt x="85" y="76"/>
                    <a:pt x="86" y="76"/>
                  </a:cubicBezTo>
                  <a:cubicBezTo>
                    <a:pt x="86" y="76"/>
                    <a:pt x="85" y="77"/>
                    <a:pt x="86" y="77"/>
                  </a:cubicBezTo>
                  <a:cubicBezTo>
                    <a:pt x="86" y="77"/>
                    <a:pt x="86" y="77"/>
                    <a:pt x="86" y="78"/>
                  </a:cubicBezTo>
                  <a:cubicBezTo>
                    <a:pt x="86" y="78"/>
                    <a:pt x="86" y="78"/>
                    <a:pt x="87" y="78"/>
                  </a:cubicBezTo>
                  <a:cubicBezTo>
                    <a:pt x="87" y="78"/>
                    <a:pt x="87" y="79"/>
                    <a:pt x="87" y="79"/>
                  </a:cubicBezTo>
                  <a:cubicBezTo>
                    <a:pt x="87" y="79"/>
                    <a:pt x="87" y="80"/>
                    <a:pt x="88" y="79"/>
                  </a:cubicBezTo>
                  <a:cubicBezTo>
                    <a:pt x="88" y="79"/>
                    <a:pt x="88" y="79"/>
                    <a:pt x="88" y="79"/>
                  </a:cubicBezTo>
                  <a:cubicBezTo>
                    <a:pt x="88" y="78"/>
                    <a:pt x="88" y="78"/>
                    <a:pt x="88" y="78"/>
                  </a:cubicBezTo>
                  <a:cubicBezTo>
                    <a:pt x="88" y="77"/>
                    <a:pt x="87" y="77"/>
                    <a:pt x="87" y="77"/>
                  </a:cubicBezTo>
                  <a:cubicBezTo>
                    <a:pt x="87" y="76"/>
                    <a:pt x="87" y="76"/>
                    <a:pt x="87" y="76"/>
                  </a:cubicBezTo>
                  <a:cubicBezTo>
                    <a:pt x="87" y="76"/>
                    <a:pt x="87" y="75"/>
                    <a:pt x="87" y="75"/>
                  </a:cubicBezTo>
                  <a:cubicBezTo>
                    <a:pt x="87" y="75"/>
                    <a:pt x="87" y="75"/>
                    <a:pt x="87" y="74"/>
                  </a:cubicBezTo>
                  <a:cubicBezTo>
                    <a:pt x="87" y="74"/>
                    <a:pt x="87" y="74"/>
                    <a:pt x="87" y="74"/>
                  </a:cubicBezTo>
                  <a:cubicBezTo>
                    <a:pt x="87" y="73"/>
                    <a:pt x="87" y="73"/>
                    <a:pt x="87" y="73"/>
                  </a:cubicBezTo>
                  <a:cubicBezTo>
                    <a:pt x="87" y="73"/>
                    <a:pt x="87" y="73"/>
                    <a:pt x="87" y="73"/>
                  </a:cubicBezTo>
                  <a:cubicBezTo>
                    <a:pt x="87" y="73"/>
                    <a:pt x="86" y="73"/>
                    <a:pt x="86" y="72"/>
                  </a:cubicBezTo>
                  <a:cubicBezTo>
                    <a:pt x="86" y="72"/>
                    <a:pt x="86" y="72"/>
                    <a:pt x="86" y="72"/>
                  </a:cubicBezTo>
                  <a:cubicBezTo>
                    <a:pt x="86" y="72"/>
                    <a:pt x="86" y="71"/>
                    <a:pt x="86" y="71"/>
                  </a:cubicBezTo>
                  <a:cubicBezTo>
                    <a:pt x="86" y="71"/>
                    <a:pt x="86" y="70"/>
                    <a:pt x="86" y="70"/>
                  </a:cubicBezTo>
                  <a:cubicBezTo>
                    <a:pt x="86" y="70"/>
                    <a:pt x="86" y="70"/>
                    <a:pt x="86" y="69"/>
                  </a:cubicBezTo>
                  <a:cubicBezTo>
                    <a:pt x="86" y="69"/>
                    <a:pt x="86" y="69"/>
                    <a:pt x="86" y="69"/>
                  </a:cubicBezTo>
                  <a:cubicBezTo>
                    <a:pt x="85" y="69"/>
                    <a:pt x="85" y="69"/>
                    <a:pt x="85" y="69"/>
                  </a:cubicBezTo>
                  <a:cubicBezTo>
                    <a:pt x="85" y="69"/>
                    <a:pt x="85" y="69"/>
                    <a:pt x="85" y="68"/>
                  </a:cubicBezTo>
                  <a:cubicBezTo>
                    <a:pt x="85" y="68"/>
                    <a:pt x="85" y="68"/>
                    <a:pt x="85" y="68"/>
                  </a:cubicBezTo>
                  <a:cubicBezTo>
                    <a:pt x="85" y="67"/>
                    <a:pt x="85" y="67"/>
                    <a:pt x="85" y="67"/>
                  </a:cubicBezTo>
                  <a:cubicBezTo>
                    <a:pt x="85" y="67"/>
                    <a:pt x="85" y="67"/>
                    <a:pt x="85" y="66"/>
                  </a:cubicBezTo>
                  <a:cubicBezTo>
                    <a:pt x="86" y="67"/>
                    <a:pt x="86" y="67"/>
                    <a:pt x="86" y="67"/>
                  </a:cubicBezTo>
                  <a:cubicBezTo>
                    <a:pt x="86" y="67"/>
                    <a:pt x="86" y="67"/>
                    <a:pt x="87" y="67"/>
                  </a:cubicBezTo>
                  <a:cubicBezTo>
                    <a:pt x="87" y="68"/>
                    <a:pt x="87" y="68"/>
                    <a:pt x="87" y="68"/>
                  </a:cubicBezTo>
                  <a:cubicBezTo>
                    <a:pt x="87" y="68"/>
                    <a:pt x="87" y="68"/>
                    <a:pt x="87" y="68"/>
                  </a:cubicBezTo>
                  <a:cubicBezTo>
                    <a:pt x="87" y="69"/>
                    <a:pt x="87" y="69"/>
                    <a:pt x="87" y="69"/>
                  </a:cubicBezTo>
                  <a:cubicBezTo>
                    <a:pt x="87" y="70"/>
                    <a:pt x="87" y="70"/>
                    <a:pt x="87" y="70"/>
                  </a:cubicBezTo>
                  <a:cubicBezTo>
                    <a:pt x="87" y="70"/>
                    <a:pt x="87" y="70"/>
                    <a:pt x="87" y="70"/>
                  </a:cubicBezTo>
                  <a:cubicBezTo>
                    <a:pt x="87" y="71"/>
                    <a:pt x="87" y="71"/>
                    <a:pt x="87" y="71"/>
                  </a:cubicBezTo>
                  <a:cubicBezTo>
                    <a:pt x="87" y="71"/>
                    <a:pt x="87" y="71"/>
                    <a:pt x="87" y="71"/>
                  </a:cubicBezTo>
                  <a:cubicBezTo>
                    <a:pt x="87" y="71"/>
                    <a:pt x="87" y="71"/>
                    <a:pt x="87" y="72"/>
                  </a:cubicBezTo>
                  <a:cubicBezTo>
                    <a:pt x="88" y="72"/>
                    <a:pt x="88" y="72"/>
                    <a:pt x="88" y="72"/>
                  </a:cubicBezTo>
                  <a:cubicBezTo>
                    <a:pt x="88" y="73"/>
                    <a:pt x="88" y="73"/>
                    <a:pt x="88" y="73"/>
                  </a:cubicBezTo>
                  <a:cubicBezTo>
                    <a:pt x="88" y="73"/>
                    <a:pt x="88" y="73"/>
                    <a:pt x="88" y="73"/>
                  </a:cubicBezTo>
                  <a:cubicBezTo>
                    <a:pt x="88" y="73"/>
                    <a:pt x="89" y="73"/>
                    <a:pt x="89" y="74"/>
                  </a:cubicBezTo>
                  <a:cubicBezTo>
                    <a:pt x="89" y="74"/>
                    <a:pt x="89" y="74"/>
                    <a:pt x="89" y="74"/>
                  </a:cubicBezTo>
                  <a:cubicBezTo>
                    <a:pt x="89" y="74"/>
                    <a:pt x="89" y="74"/>
                    <a:pt x="89" y="75"/>
                  </a:cubicBezTo>
                  <a:cubicBezTo>
                    <a:pt x="89" y="75"/>
                    <a:pt x="89" y="75"/>
                    <a:pt x="89" y="75"/>
                  </a:cubicBezTo>
                  <a:cubicBezTo>
                    <a:pt x="89" y="75"/>
                    <a:pt x="89" y="75"/>
                    <a:pt x="89" y="75"/>
                  </a:cubicBezTo>
                  <a:cubicBezTo>
                    <a:pt x="89" y="76"/>
                    <a:pt x="89" y="76"/>
                    <a:pt x="89" y="76"/>
                  </a:cubicBezTo>
                  <a:cubicBezTo>
                    <a:pt x="89" y="76"/>
                    <a:pt x="89" y="76"/>
                    <a:pt x="90" y="76"/>
                  </a:cubicBezTo>
                  <a:cubicBezTo>
                    <a:pt x="90" y="77"/>
                    <a:pt x="90" y="77"/>
                    <a:pt x="90" y="78"/>
                  </a:cubicBezTo>
                  <a:cubicBezTo>
                    <a:pt x="90" y="78"/>
                    <a:pt x="91" y="78"/>
                    <a:pt x="91" y="79"/>
                  </a:cubicBezTo>
                  <a:cubicBezTo>
                    <a:pt x="91" y="79"/>
                    <a:pt x="91" y="79"/>
                    <a:pt x="91" y="80"/>
                  </a:cubicBezTo>
                  <a:cubicBezTo>
                    <a:pt x="92" y="81"/>
                    <a:pt x="92" y="81"/>
                    <a:pt x="92" y="82"/>
                  </a:cubicBezTo>
                  <a:cubicBezTo>
                    <a:pt x="92" y="82"/>
                    <a:pt x="92" y="82"/>
                    <a:pt x="92" y="82"/>
                  </a:cubicBezTo>
                  <a:cubicBezTo>
                    <a:pt x="92" y="82"/>
                    <a:pt x="92" y="83"/>
                    <a:pt x="92" y="83"/>
                  </a:cubicBezTo>
                  <a:cubicBezTo>
                    <a:pt x="92" y="83"/>
                    <a:pt x="91" y="83"/>
                    <a:pt x="91" y="84"/>
                  </a:cubicBezTo>
                  <a:cubicBezTo>
                    <a:pt x="91" y="84"/>
                    <a:pt x="91" y="84"/>
                    <a:pt x="91" y="84"/>
                  </a:cubicBezTo>
                  <a:cubicBezTo>
                    <a:pt x="91" y="84"/>
                    <a:pt x="91" y="84"/>
                    <a:pt x="91" y="84"/>
                  </a:cubicBezTo>
                  <a:cubicBezTo>
                    <a:pt x="91" y="85"/>
                    <a:pt x="91" y="85"/>
                    <a:pt x="92" y="86"/>
                  </a:cubicBezTo>
                  <a:cubicBezTo>
                    <a:pt x="92" y="86"/>
                    <a:pt x="92" y="86"/>
                    <a:pt x="93" y="87"/>
                  </a:cubicBezTo>
                  <a:cubicBezTo>
                    <a:pt x="93" y="88"/>
                    <a:pt x="94" y="88"/>
                    <a:pt x="94" y="88"/>
                  </a:cubicBezTo>
                  <a:cubicBezTo>
                    <a:pt x="95" y="89"/>
                    <a:pt x="95" y="89"/>
                    <a:pt x="95" y="90"/>
                  </a:cubicBezTo>
                  <a:cubicBezTo>
                    <a:pt x="95" y="90"/>
                    <a:pt x="95" y="90"/>
                    <a:pt x="96" y="90"/>
                  </a:cubicBezTo>
                  <a:cubicBezTo>
                    <a:pt x="96" y="90"/>
                    <a:pt x="97" y="92"/>
                    <a:pt x="98" y="92"/>
                  </a:cubicBezTo>
                  <a:cubicBezTo>
                    <a:pt x="98" y="92"/>
                    <a:pt x="99" y="93"/>
                    <a:pt x="99" y="93"/>
                  </a:cubicBezTo>
                  <a:cubicBezTo>
                    <a:pt x="99" y="93"/>
                    <a:pt x="100" y="93"/>
                    <a:pt x="100" y="93"/>
                  </a:cubicBezTo>
                  <a:cubicBezTo>
                    <a:pt x="100" y="93"/>
                    <a:pt x="101" y="94"/>
                    <a:pt x="101" y="93"/>
                  </a:cubicBezTo>
                  <a:cubicBezTo>
                    <a:pt x="102" y="92"/>
                    <a:pt x="103" y="93"/>
                    <a:pt x="103" y="93"/>
                  </a:cubicBezTo>
                  <a:cubicBezTo>
                    <a:pt x="103" y="94"/>
                    <a:pt x="104" y="94"/>
                    <a:pt x="104" y="94"/>
                  </a:cubicBezTo>
                  <a:cubicBezTo>
                    <a:pt x="104" y="95"/>
                    <a:pt x="104" y="95"/>
                    <a:pt x="104" y="95"/>
                  </a:cubicBezTo>
                  <a:cubicBezTo>
                    <a:pt x="104" y="95"/>
                    <a:pt x="104" y="96"/>
                    <a:pt x="104" y="96"/>
                  </a:cubicBezTo>
                  <a:cubicBezTo>
                    <a:pt x="104" y="96"/>
                    <a:pt x="104" y="97"/>
                    <a:pt x="105" y="97"/>
                  </a:cubicBezTo>
                  <a:cubicBezTo>
                    <a:pt x="105" y="97"/>
                    <a:pt x="105" y="97"/>
                    <a:pt x="105" y="97"/>
                  </a:cubicBezTo>
                  <a:cubicBezTo>
                    <a:pt x="106" y="98"/>
                    <a:pt x="106" y="98"/>
                    <a:pt x="106" y="98"/>
                  </a:cubicBezTo>
                  <a:cubicBezTo>
                    <a:pt x="107" y="98"/>
                    <a:pt x="107" y="98"/>
                    <a:pt x="107" y="99"/>
                  </a:cubicBezTo>
                  <a:cubicBezTo>
                    <a:pt x="107" y="99"/>
                    <a:pt x="107" y="99"/>
                    <a:pt x="107" y="99"/>
                  </a:cubicBezTo>
                  <a:cubicBezTo>
                    <a:pt x="107" y="99"/>
                    <a:pt x="107" y="99"/>
                    <a:pt x="108" y="99"/>
                  </a:cubicBezTo>
                  <a:cubicBezTo>
                    <a:pt x="108" y="99"/>
                    <a:pt x="108" y="99"/>
                    <a:pt x="109" y="100"/>
                  </a:cubicBezTo>
                  <a:cubicBezTo>
                    <a:pt x="109" y="100"/>
                    <a:pt x="109" y="100"/>
                    <a:pt x="109" y="100"/>
                  </a:cubicBezTo>
                  <a:cubicBezTo>
                    <a:pt x="109" y="100"/>
                    <a:pt x="109" y="100"/>
                    <a:pt x="109" y="100"/>
                  </a:cubicBezTo>
                  <a:cubicBezTo>
                    <a:pt x="109" y="101"/>
                    <a:pt x="109" y="101"/>
                    <a:pt x="109" y="101"/>
                  </a:cubicBezTo>
                  <a:cubicBezTo>
                    <a:pt x="110" y="102"/>
                    <a:pt x="110" y="102"/>
                    <a:pt x="110" y="102"/>
                  </a:cubicBezTo>
                  <a:cubicBezTo>
                    <a:pt x="110" y="103"/>
                    <a:pt x="110" y="103"/>
                    <a:pt x="111" y="103"/>
                  </a:cubicBezTo>
                  <a:cubicBezTo>
                    <a:pt x="110" y="103"/>
                    <a:pt x="110" y="103"/>
                    <a:pt x="110" y="104"/>
                  </a:cubicBezTo>
                  <a:cubicBezTo>
                    <a:pt x="110" y="104"/>
                    <a:pt x="110" y="104"/>
                    <a:pt x="110" y="105"/>
                  </a:cubicBezTo>
                  <a:cubicBezTo>
                    <a:pt x="110" y="105"/>
                    <a:pt x="111" y="105"/>
                    <a:pt x="111" y="105"/>
                  </a:cubicBezTo>
                  <a:cubicBezTo>
                    <a:pt x="111" y="105"/>
                    <a:pt x="111" y="105"/>
                    <a:pt x="111" y="105"/>
                  </a:cubicBezTo>
                  <a:cubicBezTo>
                    <a:pt x="112" y="106"/>
                    <a:pt x="112" y="106"/>
                    <a:pt x="112" y="107"/>
                  </a:cubicBezTo>
                  <a:cubicBezTo>
                    <a:pt x="112" y="107"/>
                    <a:pt x="112" y="107"/>
                    <a:pt x="112" y="107"/>
                  </a:cubicBezTo>
                  <a:cubicBezTo>
                    <a:pt x="112" y="107"/>
                    <a:pt x="112" y="107"/>
                    <a:pt x="113" y="108"/>
                  </a:cubicBezTo>
                  <a:cubicBezTo>
                    <a:pt x="113" y="108"/>
                    <a:pt x="114" y="108"/>
                    <a:pt x="114" y="108"/>
                  </a:cubicBezTo>
                  <a:cubicBezTo>
                    <a:pt x="114" y="109"/>
                    <a:pt x="114" y="109"/>
                    <a:pt x="114" y="109"/>
                  </a:cubicBezTo>
                  <a:cubicBezTo>
                    <a:pt x="114" y="109"/>
                    <a:pt x="114" y="109"/>
                    <a:pt x="114" y="109"/>
                  </a:cubicBezTo>
                  <a:cubicBezTo>
                    <a:pt x="114" y="109"/>
                    <a:pt x="114" y="109"/>
                    <a:pt x="114" y="110"/>
                  </a:cubicBezTo>
                  <a:cubicBezTo>
                    <a:pt x="114" y="110"/>
                    <a:pt x="115" y="110"/>
                    <a:pt x="116" y="110"/>
                  </a:cubicBezTo>
                  <a:cubicBezTo>
                    <a:pt x="116" y="109"/>
                    <a:pt x="115" y="109"/>
                    <a:pt x="115" y="109"/>
                  </a:cubicBezTo>
                  <a:cubicBezTo>
                    <a:pt x="115" y="109"/>
                    <a:pt x="116" y="109"/>
                    <a:pt x="117" y="108"/>
                  </a:cubicBezTo>
                  <a:cubicBezTo>
                    <a:pt x="117" y="108"/>
                    <a:pt x="118" y="108"/>
                    <a:pt x="118" y="109"/>
                  </a:cubicBezTo>
                  <a:cubicBezTo>
                    <a:pt x="118" y="109"/>
                    <a:pt x="118" y="110"/>
                    <a:pt x="118" y="110"/>
                  </a:cubicBezTo>
                  <a:cubicBezTo>
                    <a:pt x="118" y="110"/>
                    <a:pt x="118" y="110"/>
                    <a:pt x="118" y="111"/>
                  </a:cubicBezTo>
                  <a:cubicBezTo>
                    <a:pt x="118" y="111"/>
                    <a:pt x="118" y="111"/>
                    <a:pt x="118" y="111"/>
                  </a:cubicBezTo>
                  <a:cubicBezTo>
                    <a:pt x="118" y="112"/>
                    <a:pt x="118" y="112"/>
                    <a:pt x="118" y="112"/>
                  </a:cubicBezTo>
                  <a:cubicBezTo>
                    <a:pt x="118" y="113"/>
                    <a:pt x="118" y="113"/>
                    <a:pt x="118" y="113"/>
                  </a:cubicBezTo>
                  <a:cubicBezTo>
                    <a:pt x="117" y="114"/>
                    <a:pt x="117" y="114"/>
                    <a:pt x="117" y="115"/>
                  </a:cubicBezTo>
                  <a:cubicBezTo>
                    <a:pt x="117" y="115"/>
                    <a:pt x="117" y="116"/>
                    <a:pt x="116" y="116"/>
                  </a:cubicBezTo>
                  <a:cubicBezTo>
                    <a:pt x="115" y="117"/>
                    <a:pt x="116" y="117"/>
                    <a:pt x="115" y="117"/>
                  </a:cubicBezTo>
                  <a:cubicBezTo>
                    <a:pt x="114" y="118"/>
                    <a:pt x="114" y="118"/>
                    <a:pt x="114" y="118"/>
                  </a:cubicBezTo>
                  <a:cubicBezTo>
                    <a:pt x="113" y="118"/>
                    <a:pt x="113" y="118"/>
                    <a:pt x="113" y="119"/>
                  </a:cubicBezTo>
                  <a:cubicBezTo>
                    <a:pt x="113" y="119"/>
                    <a:pt x="112" y="119"/>
                    <a:pt x="112" y="119"/>
                  </a:cubicBezTo>
                  <a:cubicBezTo>
                    <a:pt x="112" y="120"/>
                    <a:pt x="112" y="120"/>
                    <a:pt x="112" y="120"/>
                  </a:cubicBezTo>
                  <a:cubicBezTo>
                    <a:pt x="112" y="120"/>
                    <a:pt x="111" y="120"/>
                    <a:pt x="111" y="121"/>
                  </a:cubicBezTo>
                  <a:cubicBezTo>
                    <a:pt x="111" y="122"/>
                    <a:pt x="110" y="122"/>
                    <a:pt x="110" y="123"/>
                  </a:cubicBezTo>
                  <a:cubicBezTo>
                    <a:pt x="111" y="123"/>
                    <a:pt x="111" y="123"/>
                    <a:pt x="111" y="123"/>
                  </a:cubicBezTo>
                  <a:cubicBezTo>
                    <a:pt x="111" y="123"/>
                    <a:pt x="111" y="123"/>
                    <a:pt x="111" y="124"/>
                  </a:cubicBezTo>
                  <a:cubicBezTo>
                    <a:pt x="111" y="124"/>
                    <a:pt x="111" y="124"/>
                    <a:pt x="111" y="124"/>
                  </a:cubicBezTo>
                  <a:cubicBezTo>
                    <a:pt x="111" y="124"/>
                    <a:pt x="110" y="124"/>
                    <a:pt x="110" y="124"/>
                  </a:cubicBezTo>
                  <a:cubicBezTo>
                    <a:pt x="109" y="125"/>
                    <a:pt x="109" y="125"/>
                    <a:pt x="109" y="125"/>
                  </a:cubicBezTo>
                  <a:cubicBezTo>
                    <a:pt x="109" y="126"/>
                    <a:pt x="109" y="126"/>
                    <a:pt x="109" y="127"/>
                  </a:cubicBezTo>
                  <a:cubicBezTo>
                    <a:pt x="109" y="127"/>
                    <a:pt x="108" y="126"/>
                    <a:pt x="109" y="127"/>
                  </a:cubicBezTo>
                  <a:cubicBezTo>
                    <a:pt x="109" y="128"/>
                    <a:pt x="110" y="128"/>
                    <a:pt x="110" y="128"/>
                  </a:cubicBezTo>
                  <a:cubicBezTo>
                    <a:pt x="110" y="129"/>
                    <a:pt x="110" y="129"/>
                    <a:pt x="110" y="130"/>
                  </a:cubicBezTo>
                  <a:cubicBezTo>
                    <a:pt x="110" y="130"/>
                    <a:pt x="110" y="130"/>
                    <a:pt x="110" y="130"/>
                  </a:cubicBezTo>
                  <a:cubicBezTo>
                    <a:pt x="110" y="132"/>
                    <a:pt x="110" y="132"/>
                    <a:pt x="110" y="133"/>
                  </a:cubicBezTo>
                  <a:cubicBezTo>
                    <a:pt x="110" y="134"/>
                    <a:pt x="110" y="135"/>
                    <a:pt x="111" y="136"/>
                  </a:cubicBezTo>
                  <a:cubicBezTo>
                    <a:pt x="111" y="137"/>
                    <a:pt x="111" y="137"/>
                    <a:pt x="111" y="138"/>
                  </a:cubicBezTo>
                  <a:cubicBezTo>
                    <a:pt x="111" y="138"/>
                    <a:pt x="111" y="138"/>
                    <a:pt x="110" y="138"/>
                  </a:cubicBezTo>
                  <a:cubicBezTo>
                    <a:pt x="110" y="138"/>
                    <a:pt x="111" y="139"/>
                    <a:pt x="111" y="139"/>
                  </a:cubicBezTo>
                  <a:cubicBezTo>
                    <a:pt x="111" y="139"/>
                    <a:pt x="111" y="140"/>
                    <a:pt x="111" y="140"/>
                  </a:cubicBezTo>
                  <a:cubicBezTo>
                    <a:pt x="112" y="141"/>
                    <a:pt x="112" y="141"/>
                    <a:pt x="112" y="141"/>
                  </a:cubicBezTo>
                  <a:cubicBezTo>
                    <a:pt x="113" y="142"/>
                    <a:pt x="113" y="142"/>
                    <a:pt x="113" y="143"/>
                  </a:cubicBezTo>
                  <a:cubicBezTo>
                    <a:pt x="114" y="143"/>
                    <a:pt x="114" y="143"/>
                    <a:pt x="114" y="144"/>
                  </a:cubicBezTo>
                  <a:cubicBezTo>
                    <a:pt x="114" y="144"/>
                    <a:pt x="114" y="144"/>
                    <a:pt x="114" y="144"/>
                  </a:cubicBezTo>
                  <a:cubicBezTo>
                    <a:pt x="114" y="144"/>
                    <a:pt x="115" y="145"/>
                    <a:pt x="115" y="145"/>
                  </a:cubicBezTo>
                  <a:cubicBezTo>
                    <a:pt x="114" y="146"/>
                    <a:pt x="114" y="147"/>
                    <a:pt x="114" y="148"/>
                  </a:cubicBezTo>
                  <a:cubicBezTo>
                    <a:pt x="114" y="148"/>
                    <a:pt x="114" y="149"/>
                    <a:pt x="113" y="150"/>
                  </a:cubicBezTo>
                  <a:cubicBezTo>
                    <a:pt x="112" y="151"/>
                    <a:pt x="112" y="153"/>
                    <a:pt x="111" y="153"/>
                  </a:cubicBezTo>
                  <a:cubicBezTo>
                    <a:pt x="111" y="153"/>
                    <a:pt x="110" y="155"/>
                    <a:pt x="110" y="155"/>
                  </a:cubicBezTo>
                  <a:cubicBezTo>
                    <a:pt x="110" y="155"/>
                    <a:pt x="110" y="154"/>
                    <a:pt x="110" y="155"/>
                  </a:cubicBezTo>
                  <a:cubicBezTo>
                    <a:pt x="109" y="157"/>
                    <a:pt x="108" y="157"/>
                    <a:pt x="109" y="157"/>
                  </a:cubicBezTo>
                  <a:cubicBezTo>
                    <a:pt x="109" y="158"/>
                    <a:pt x="108" y="158"/>
                    <a:pt x="108" y="158"/>
                  </a:cubicBezTo>
                  <a:cubicBezTo>
                    <a:pt x="108" y="158"/>
                    <a:pt x="107" y="159"/>
                    <a:pt x="107" y="160"/>
                  </a:cubicBezTo>
                  <a:cubicBezTo>
                    <a:pt x="107" y="160"/>
                    <a:pt x="106" y="162"/>
                    <a:pt x="106" y="162"/>
                  </a:cubicBezTo>
                  <a:cubicBezTo>
                    <a:pt x="106" y="162"/>
                    <a:pt x="106" y="163"/>
                    <a:pt x="105" y="163"/>
                  </a:cubicBezTo>
                  <a:cubicBezTo>
                    <a:pt x="104" y="164"/>
                    <a:pt x="104" y="165"/>
                    <a:pt x="104" y="165"/>
                  </a:cubicBezTo>
                  <a:cubicBezTo>
                    <a:pt x="103" y="165"/>
                    <a:pt x="103" y="165"/>
                    <a:pt x="102" y="166"/>
                  </a:cubicBezTo>
                  <a:cubicBezTo>
                    <a:pt x="102" y="166"/>
                    <a:pt x="103" y="166"/>
                    <a:pt x="103" y="166"/>
                  </a:cubicBezTo>
                  <a:cubicBezTo>
                    <a:pt x="102" y="167"/>
                    <a:pt x="102" y="167"/>
                    <a:pt x="102" y="167"/>
                  </a:cubicBezTo>
                  <a:cubicBezTo>
                    <a:pt x="102" y="168"/>
                    <a:pt x="102" y="168"/>
                    <a:pt x="102" y="168"/>
                  </a:cubicBezTo>
                  <a:cubicBezTo>
                    <a:pt x="101" y="169"/>
                    <a:pt x="101" y="170"/>
                    <a:pt x="101" y="170"/>
                  </a:cubicBezTo>
                  <a:cubicBezTo>
                    <a:pt x="100" y="170"/>
                    <a:pt x="100" y="171"/>
                    <a:pt x="99" y="171"/>
                  </a:cubicBezTo>
                  <a:cubicBezTo>
                    <a:pt x="99" y="172"/>
                    <a:pt x="99" y="172"/>
                    <a:pt x="99" y="172"/>
                  </a:cubicBezTo>
                  <a:cubicBezTo>
                    <a:pt x="100" y="172"/>
                    <a:pt x="101" y="171"/>
                    <a:pt x="101" y="171"/>
                  </a:cubicBezTo>
                  <a:cubicBezTo>
                    <a:pt x="101" y="171"/>
                    <a:pt x="101" y="170"/>
                    <a:pt x="101" y="171"/>
                  </a:cubicBezTo>
                  <a:cubicBezTo>
                    <a:pt x="102" y="171"/>
                    <a:pt x="101" y="171"/>
                    <a:pt x="101" y="171"/>
                  </a:cubicBezTo>
                  <a:cubicBezTo>
                    <a:pt x="101" y="171"/>
                    <a:pt x="101" y="172"/>
                    <a:pt x="100" y="172"/>
                  </a:cubicBezTo>
                  <a:cubicBezTo>
                    <a:pt x="100" y="173"/>
                    <a:pt x="99" y="174"/>
                    <a:pt x="99" y="174"/>
                  </a:cubicBezTo>
                  <a:cubicBezTo>
                    <a:pt x="99" y="174"/>
                    <a:pt x="100" y="173"/>
                    <a:pt x="99" y="173"/>
                  </a:cubicBezTo>
                  <a:cubicBezTo>
                    <a:pt x="99" y="173"/>
                    <a:pt x="99" y="173"/>
                    <a:pt x="98" y="173"/>
                  </a:cubicBezTo>
                  <a:cubicBezTo>
                    <a:pt x="98" y="174"/>
                    <a:pt x="98" y="174"/>
                    <a:pt x="98" y="174"/>
                  </a:cubicBezTo>
                  <a:cubicBezTo>
                    <a:pt x="97" y="174"/>
                    <a:pt x="97" y="175"/>
                    <a:pt x="97" y="175"/>
                  </a:cubicBezTo>
                  <a:cubicBezTo>
                    <a:pt x="97" y="175"/>
                    <a:pt x="97" y="175"/>
                    <a:pt x="96" y="175"/>
                  </a:cubicBezTo>
                  <a:cubicBezTo>
                    <a:pt x="97" y="175"/>
                    <a:pt x="97" y="175"/>
                    <a:pt x="98" y="176"/>
                  </a:cubicBezTo>
                  <a:cubicBezTo>
                    <a:pt x="97" y="176"/>
                    <a:pt x="97" y="177"/>
                    <a:pt x="97" y="177"/>
                  </a:cubicBezTo>
                  <a:cubicBezTo>
                    <a:pt x="95" y="177"/>
                    <a:pt x="95" y="178"/>
                    <a:pt x="95" y="178"/>
                  </a:cubicBezTo>
                  <a:cubicBezTo>
                    <a:pt x="95" y="178"/>
                    <a:pt x="95" y="179"/>
                    <a:pt x="95" y="179"/>
                  </a:cubicBezTo>
                  <a:cubicBezTo>
                    <a:pt x="94" y="180"/>
                    <a:pt x="95" y="179"/>
                    <a:pt x="95" y="179"/>
                  </a:cubicBezTo>
                  <a:cubicBezTo>
                    <a:pt x="95" y="180"/>
                    <a:pt x="95" y="180"/>
                    <a:pt x="94" y="180"/>
                  </a:cubicBezTo>
                  <a:cubicBezTo>
                    <a:pt x="94" y="180"/>
                    <a:pt x="94" y="180"/>
                    <a:pt x="95" y="180"/>
                  </a:cubicBezTo>
                  <a:cubicBezTo>
                    <a:pt x="94" y="180"/>
                    <a:pt x="94" y="180"/>
                    <a:pt x="94" y="181"/>
                  </a:cubicBezTo>
                  <a:cubicBezTo>
                    <a:pt x="94" y="181"/>
                    <a:pt x="95" y="181"/>
                    <a:pt x="94" y="181"/>
                  </a:cubicBezTo>
                  <a:cubicBezTo>
                    <a:pt x="94" y="182"/>
                    <a:pt x="95" y="182"/>
                    <a:pt x="95" y="182"/>
                  </a:cubicBezTo>
                  <a:cubicBezTo>
                    <a:pt x="95" y="182"/>
                    <a:pt x="95" y="182"/>
                    <a:pt x="94" y="182"/>
                  </a:cubicBezTo>
                  <a:cubicBezTo>
                    <a:pt x="95" y="182"/>
                    <a:pt x="95" y="182"/>
                    <a:pt x="95" y="182"/>
                  </a:cubicBezTo>
                  <a:cubicBezTo>
                    <a:pt x="95" y="182"/>
                    <a:pt x="95" y="183"/>
                    <a:pt x="95" y="183"/>
                  </a:cubicBezTo>
                  <a:cubicBezTo>
                    <a:pt x="95" y="183"/>
                    <a:pt x="95" y="183"/>
                    <a:pt x="95" y="183"/>
                  </a:cubicBezTo>
                  <a:cubicBezTo>
                    <a:pt x="96" y="183"/>
                    <a:pt x="96" y="183"/>
                    <a:pt x="96" y="183"/>
                  </a:cubicBezTo>
                  <a:cubicBezTo>
                    <a:pt x="96" y="183"/>
                    <a:pt x="96" y="183"/>
                    <a:pt x="96" y="183"/>
                  </a:cubicBezTo>
                  <a:cubicBezTo>
                    <a:pt x="96" y="183"/>
                    <a:pt x="96" y="183"/>
                    <a:pt x="96" y="183"/>
                  </a:cubicBezTo>
                  <a:cubicBezTo>
                    <a:pt x="96" y="184"/>
                    <a:pt x="97" y="184"/>
                    <a:pt x="97" y="184"/>
                  </a:cubicBezTo>
                  <a:cubicBezTo>
                    <a:pt x="97" y="184"/>
                    <a:pt x="97" y="184"/>
                    <a:pt x="97" y="184"/>
                  </a:cubicBezTo>
                  <a:cubicBezTo>
                    <a:pt x="97" y="184"/>
                    <a:pt x="97" y="184"/>
                    <a:pt x="97" y="184"/>
                  </a:cubicBezTo>
                  <a:cubicBezTo>
                    <a:pt x="97" y="184"/>
                    <a:pt x="97" y="184"/>
                    <a:pt x="97" y="184"/>
                  </a:cubicBezTo>
                  <a:cubicBezTo>
                    <a:pt x="90" y="184"/>
                    <a:pt x="83" y="183"/>
                    <a:pt x="76" y="181"/>
                  </a:cubicBezTo>
                  <a:close/>
                  <a:moveTo>
                    <a:pt x="122" y="60"/>
                  </a:moveTo>
                  <a:cubicBezTo>
                    <a:pt x="122" y="62"/>
                    <a:pt x="121" y="62"/>
                    <a:pt x="121" y="62"/>
                  </a:cubicBezTo>
                  <a:cubicBezTo>
                    <a:pt x="121" y="62"/>
                    <a:pt x="120" y="62"/>
                    <a:pt x="120" y="62"/>
                  </a:cubicBezTo>
                  <a:cubicBezTo>
                    <a:pt x="120" y="61"/>
                    <a:pt x="120" y="61"/>
                    <a:pt x="120" y="61"/>
                  </a:cubicBezTo>
                  <a:cubicBezTo>
                    <a:pt x="121" y="60"/>
                    <a:pt x="121" y="60"/>
                    <a:pt x="121" y="59"/>
                  </a:cubicBezTo>
                  <a:cubicBezTo>
                    <a:pt x="121" y="59"/>
                    <a:pt x="121" y="58"/>
                    <a:pt x="122" y="58"/>
                  </a:cubicBezTo>
                  <a:cubicBezTo>
                    <a:pt x="121" y="58"/>
                    <a:pt x="121" y="58"/>
                    <a:pt x="121" y="58"/>
                  </a:cubicBezTo>
                  <a:cubicBezTo>
                    <a:pt x="121" y="58"/>
                    <a:pt x="121" y="57"/>
                    <a:pt x="122" y="57"/>
                  </a:cubicBezTo>
                  <a:cubicBezTo>
                    <a:pt x="122" y="57"/>
                    <a:pt x="122" y="57"/>
                    <a:pt x="123" y="57"/>
                  </a:cubicBezTo>
                  <a:cubicBezTo>
                    <a:pt x="123" y="57"/>
                    <a:pt x="124" y="57"/>
                    <a:pt x="124" y="57"/>
                  </a:cubicBezTo>
                  <a:cubicBezTo>
                    <a:pt x="124" y="58"/>
                    <a:pt x="124" y="58"/>
                    <a:pt x="123" y="58"/>
                  </a:cubicBezTo>
                  <a:cubicBezTo>
                    <a:pt x="123" y="58"/>
                    <a:pt x="122" y="59"/>
                    <a:pt x="122" y="60"/>
                  </a:cubicBezTo>
                  <a:close/>
                  <a:moveTo>
                    <a:pt x="125" y="56"/>
                  </a:moveTo>
                  <a:cubicBezTo>
                    <a:pt x="124" y="56"/>
                    <a:pt x="124" y="56"/>
                    <a:pt x="124" y="56"/>
                  </a:cubicBezTo>
                  <a:cubicBezTo>
                    <a:pt x="123" y="56"/>
                    <a:pt x="123" y="56"/>
                    <a:pt x="123" y="56"/>
                  </a:cubicBezTo>
                  <a:cubicBezTo>
                    <a:pt x="122" y="56"/>
                    <a:pt x="122" y="56"/>
                    <a:pt x="122" y="56"/>
                  </a:cubicBezTo>
                  <a:cubicBezTo>
                    <a:pt x="122" y="56"/>
                    <a:pt x="122" y="55"/>
                    <a:pt x="122" y="55"/>
                  </a:cubicBezTo>
                  <a:cubicBezTo>
                    <a:pt x="122" y="55"/>
                    <a:pt x="122" y="55"/>
                    <a:pt x="121" y="55"/>
                  </a:cubicBezTo>
                  <a:cubicBezTo>
                    <a:pt x="121" y="55"/>
                    <a:pt x="122" y="55"/>
                    <a:pt x="122" y="55"/>
                  </a:cubicBezTo>
                  <a:cubicBezTo>
                    <a:pt x="121" y="55"/>
                    <a:pt x="121" y="54"/>
                    <a:pt x="121" y="54"/>
                  </a:cubicBezTo>
                  <a:cubicBezTo>
                    <a:pt x="120" y="55"/>
                    <a:pt x="120" y="55"/>
                    <a:pt x="120" y="55"/>
                  </a:cubicBezTo>
                  <a:cubicBezTo>
                    <a:pt x="119" y="55"/>
                    <a:pt x="119" y="55"/>
                    <a:pt x="118" y="55"/>
                  </a:cubicBezTo>
                  <a:cubicBezTo>
                    <a:pt x="119" y="55"/>
                    <a:pt x="119" y="55"/>
                    <a:pt x="119" y="54"/>
                  </a:cubicBezTo>
                  <a:cubicBezTo>
                    <a:pt x="118" y="54"/>
                    <a:pt x="118" y="54"/>
                    <a:pt x="117" y="54"/>
                  </a:cubicBezTo>
                  <a:cubicBezTo>
                    <a:pt x="118" y="54"/>
                    <a:pt x="118" y="54"/>
                    <a:pt x="119" y="53"/>
                  </a:cubicBezTo>
                  <a:cubicBezTo>
                    <a:pt x="119" y="53"/>
                    <a:pt x="120" y="53"/>
                    <a:pt x="120" y="53"/>
                  </a:cubicBezTo>
                  <a:cubicBezTo>
                    <a:pt x="121" y="53"/>
                    <a:pt x="121" y="53"/>
                    <a:pt x="121" y="53"/>
                  </a:cubicBezTo>
                  <a:cubicBezTo>
                    <a:pt x="122" y="53"/>
                    <a:pt x="122" y="53"/>
                    <a:pt x="123" y="53"/>
                  </a:cubicBezTo>
                  <a:cubicBezTo>
                    <a:pt x="123" y="53"/>
                    <a:pt x="123" y="53"/>
                    <a:pt x="124" y="54"/>
                  </a:cubicBezTo>
                  <a:cubicBezTo>
                    <a:pt x="124" y="54"/>
                    <a:pt x="124" y="54"/>
                    <a:pt x="124" y="55"/>
                  </a:cubicBezTo>
                  <a:cubicBezTo>
                    <a:pt x="124" y="55"/>
                    <a:pt x="124" y="55"/>
                    <a:pt x="125" y="55"/>
                  </a:cubicBezTo>
                  <a:cubicBezTo>
                    <a:pt x="125" y="56"/>
                    <a:pt x="125" y="56"/>
                    <a:pt x="125" y="56"/>
                  </a:cubicBezTo>
                  <a:cubicBezTo>
                    <a:pt x="125" y="57"/>
                    <a:pt x="125" y="57"/>
                    <a:pt x="125" y="57"/>
                  </a:cubicBezTo>
                  <a:cubicBezTo>
                    <a:pt x="125" y="57"/>
                    <a:pt x="125" y="57"/>
                    <a:pt x="125" y="56"/>
                  </a:cubicBezTo>
                  <a:close/>
                  <a:moveTo>
                    <a:pt x="99" y="184"/>
                  </a:moveTo>
                  <a:cubicBezTo>
                    <a:pt x="100" y="184"/>
                    <a:pt x="100" y="184"/>
                    <a:pt x="100" y="184"/>
                  </a:cubicBezTo>
                  <a:cubicBezTo>
                    <a:pt x="101" y="184"/>
                    <a:pt x="102" y="184"/>
                    <a:pt x="102" y="184"/>
                  </a:cubicBezTo>
                  <a:cubicBezTo>
                    <a:pt x="101" y="184"/>
                    <a:pt x="101" y="183"/>
                    <a:pt x="101" y="183"/>
                  </a:cubicBezTo>
                  <a:cubicBezTo>
                    <a:pt x="100" y="183"/>
                    <a:pt x="100" y="183"/>
                    <a:pt x="100" y="183"/>
                  </a:cubicBezTo>
                  <a:cubicBezTo>
                    <a:pt x="100" y="182"/>
                    <a:pt x="100" y="182"/>
                    <a:pt x="100" y="182"/>
                  </a:cubicBezTo>
                  <a:cubicBezTo>
                    <a:pt x="100" y="182"/>
                    <a:pt x="100" y="182"/>
                    <a:pt x="100" y="182"/>
                  </a:cubicBezTo>
                  <a:cubicBezTo>
                    <a:pt x="100" y="181"/>
                    <a:pt x="100" y="181"/>
                    <a:pt x="100" y="181"/>
                  </a:cubicBezTo>
                  <a:cubicBezTo>
                    <a:pt x="100" y="181"/>
                    <a:pt x="100" y="181"/>
                    <a:pt x="100" y="181"/>
                  </a:cubicBezTo>
                  <a:cubicBezTo>
                    <a:pt x="100" y="181"/>
                    <a:pt x="100" y="181"/>
                    <a:pt x="101" y="180"/>
                  </a:cubicBezTo>
                  <a:cubicBezTo>
                    <a:pt x="100" y="180"/>
                    <a:pt x="100" y="180"/>
                    <a:pt x="100" y="180"/>
                  </a:cubicBezTo>
                  <a:cubicBezTo>
                    <a:pt x="100" y="180"/>
                    <a:pt x="101" y="180"/>
                    <a:pt x="101" y="180"/>
                  </a:cubicBezTo>
                  <a:cubicBezTo>
                    <a:pt x="101" y="180"/>
                    <a:pt x="101" y="180"/>
                    <a:pt x="101" y="180"/>
                  </a:cubicBezTo>
                  <a:cubicBezTo>
                    <a:pt x="102" y="179"/>
                    <a:pt x="102" y="179"/>
                    <a:pt x="102" y="179"/>
                  </a:cubicBezTo>
                  <a:cubicBezTo>
                    <a:pt x="102" y="179"/>
                    <a:pt x="102" y="179"/>
                    <a:pt x="103" y="178"/>
                  </a:cubicBezTo>
                  <a:cubicBezTo>
                    <a:pt x="103" y="178"/>
                    <a:pt x="103" y="178"/>
                    <a:pt x="103" y="178"/>
                  </a:cubicBezTo>
                  <a:cubicBezTo>
                    <a:pt x="104" y="178"/>
                    <a:pt x="104" y="178"/>
                    <a:pt x="104" y="178"/>
                  </a:cubicBezTo>
                  <a:cubicBezTo>
                    <a:pt x="105" y="177"/>
                    <a:pt x="105" y="177"/>
                    <a:pt x="105" y="177"/>
                  </a:cubicBezTo>
                  <a:cubicBezTo>
                    <a:pt x="105" y="177"/>
                    <a:pt x="105" y="177"/>
                    <a:pt x="105" y="176"/>
                  </a:cubicBezTo>
                  <a:cubicBezTo>
                    <a:pt x="105" y="176"/>
                    <a:pt x="105" y="176"/>
                    <a:pt x="104" y="176"/>
                  </a:cubicBezTo>
                  <a:cubicBezTo>
                    <a:pt x="104" y="176"/>
                    <a:pt x="104" y="176"/>
                    <a:pt x="104" y="175"/>
                  </a:cubicBezTo>
                  <a:cubicBezTo>
                    <a:pt x="105" y="175"/>
                    <a:pt x="105" y="175"/>
                    <a:pt x="105" y="175"/>
                  </a:cubicBezTo>
                  <a:cubicBezTo>
                    <a:pt x="105" y="175"/>
                    <a:pt x="106" y="174"/>
                    <a:pt x="106" y="174"/>
                  </a:cubicBezTo>
                  <a:cubicBezTo>
                    <a:pt x="106" y="174"/>
                    <a:pt x="107" y="174"/>
                    <a:pt x="108" y="173"/>
                  </a:cubicBezTo>
                  <a:cubicBezTo>
                    <a:pt x="108" y="173"/>
                    <a:pt x="109" y="172"/>
                    <a:pt x="109" y="172"/>
                  </a:cubicBezTo>
                  <a:cubicBezTo>
                    <a:pt x="110" y="172"/>
                    <a:pt x="110" y="172"/>
                    <a:pt x="110" y="172"/>
                  </a:cubicBezTo>
                  <a:cubicBezTo>
                    <a:pt x="110" y="172"/>
                    <a:pt x="110" y="172"/>
                    <a:pt x="110" y="172"/>
                  </a:cubicBezTo>
                  <a:cubicBezTo>
                    <a:pt x="110" y="172"/>
                    <a:pt x="109" y="172"/>
                    <a:pt x="109" y="172"/>
                  </a:cubicBezTo>
                  <a:cubicBezTo>
                    <a:pt x="109" y="172"/>
                    <a:pt x="109" y="172"/>
                    <a:pt x="109" y="172"/>
                  </a:cubicBezTo>
                  <a:cubicBezTo>
                    <a:pt x="109" y="171"/>
                    <a:pt x="109" y="171"/>
                    <a:pt x="109" y="170"/>
                  </a:cubicBezTo>
                  <a:cubicBezTo>
                    <a:pt x="109" y="170"/>
                    <a:pt x="111" y="171"/>
                    <a:pt x="112" y="171"/>
                  </a:cubicBezTo>
                  <a:cubicBezTo>
                    <a:pt x="113" y="170"/>
                    <a:pt x="113" y="169"/>
                    <a:pt x="113" y="169"/>
                  </a:cubicBezTo>
                  <a:cubicBezTo>
                    <a:pt x="114" y="169"/>
                    <a:pt x="114" y="169"/>
                    <a:pt x="114" y="169"/>
                  </a:cubicBezTo>
                  <a:cubicBezTo>
                    <a:pt x="115" y="169"/>
                    <a:pt x="116" y="168"/>
                    <a:pt x="116" y="168"/>
                  </a:cubicBezTo>
                  <a:cubicBezTo>
                    <a:pt x="116" y="168"/>
                    <a:pt x="117" y="169"/>
                    <a:pt x="118" y="168"/>
                  </a:cubicBezTo>
                  <a:cubicBezTo>
                    <a:pt x="119" y="167"/>
                    <a:pt x="120" y="167"/>
                    <a:pt x="120" y="167"/>
                  </a:cubicBezTo>
                  <a:cubicBezTo>
                    <a:pt x="120" y="166"/>
                    <a:pt x="120" y="166"/>
                    <a:pt x="120" y="166"/>
                  </a:cubicBezTo>
                  <a:cubicBezTo>
                    <a:pt x="120" y="166"/>
                    <a:pt x="121" y="165"/>
                    <a:pt x="122" y="165"/>
                  </a:cubicBezTo>
                  <a:cubicBezTo>
                    <a:pt x="123" y="165"/>
                    <a:pt x="123" y="165"/>
                    <a:pt x="124" y="164"/>
                  </a:cubicBezTo>
                  <a:cubicBezTo>
                    <a:pt x="124" y="164"/>
                    <a:pt x="125" y="164"/>
                    <a:pt x="125" y="164"/>
                  </a:cubicBezTo>
                  <a:cubicBezTo>
                    <a:pt x="125" y="164"/>
                    <a:pt x="126" y="162"/>
                    <a:pt x="126" y="162"/>
                  </a:cubicBezTo>
                  <a:cubicBezTo>
                    <a:pt x="127" y="162"/>
                    <a:pt x="128" y="162"/>
                    <a:pt x="128" y="162"/>
                  </a:cubicBezTo>
                  <a:cubicBezTo>
                    <a:pt x="128" y="162"/>
                    <a:pt x="129" y="161"/>
                    <a:pt x="130" y="161"/>
                  </a:cubicBezTo>
                  <a:cubicBezTo>
                    <a:pt x="130" y="160"/>
                    <a:pt x="131" y="159"/>
                    <a:pt x="131" y="159"/>
                  </a:cubicBezTo>
                  <a:cubicBezTo>
                    <a:pt x="131" y="159"/>
                    <a:pt x="133" y="158"/>
                    <a:pt x="133" y="158"/>
                  </a:cubicBezTo>
                  <a:cubicBezTo>
                    <a:pt x="133" y="157"/>
                    <a:pt x="134" y="156"/>
                    <a:pt x="134" y="156"/>
                  </a:cubicBezTo>
                  <a:cubicBezTo>
                    <a:pt x="134" y="156"/>
                    <a:pt x="135" y="156"/>
                    <a:pt x="136" y="155"/>
                  </a:cubicBezTo>
                  <a:cubicBezTo>
                    <a:pt x="136" y="155"/>
                    <a:pt x="138" y="154"/>
                    <a:pt x="138" y="154"/>
                  </a:cubicBezTo>
                  <a:cubicBezTo>
                    <a:pt x="139" y="154"/>
                    <a:pt x="139" y="154"/>
                    <a:pt x="139" y="154"/>
                  </a:cubicBezTo>
                  <a:cubicBezTo>
                    <a:pt x="140" y="154"/>
                    <a:pt x="141" y="154"/>
                    <a:pt x="142" y="154"/>
                  </a:cubicBezTo>
                  <a:cubicBezTo>
                    <a:pt x="142" y="154"/>
                    <a:pt x="142" y="154"/>
                    <a:pt x="142" y="153"/>
                  </a:cubicBezTo>
                  <a:cubicBezTo>
                    <a:pt x="143" y="153"/>
                    <a:pt x="143" y="154"/>
                    <a:pt x="143" y="153"/>
                  </a:cubicBezTo>
                  <a:cubicBezTo>
                    <a:pt x="144" y="153"/>
                    <a:pt x="144" y="152"/>
                    <a:pt x="145" y="152"/>
                  </a:cubicBezTo>
                  <a:cubicBezTo>
                    <a:pt x="145" y="151"/>
                    <a:pt x="146" y="150"/>
                    <a:pt x="146" y="150"/>
                  </a:cubicBezTo>
                  <a:cubicBezTo>
                    <a:pt x="146" y="150"/>
                    <a:pt x="147" y="149"/>
                    <a:pt x="148" y="149"/>
                  </a:cubicBezTo>
                  <a:cubicBezTo>
                    <a:pt x="149" y="149"/>
                    <a:pt x="148" y="148"/>
                    <a:pt x="148" y="148"/>
                  </a:cubicBezTo>
                  <a:cubicBezTo>
                    <a:pt x="148" y="148"/>
                    <a:pt x="149" y="147"/>
                    <a:pt x="149" y="146"/>
                  </a:cubicBezTo>
                  <a:cubicBezTo>
                    <a:pt x="149" y="146"/>
                    <a:pt x="151" y="144"/>
                    <a:pt x="151" y="144"/>
                  </a:cubicBezTo>
                  <a:cubicBezTo>
                    <a:pt x="152" y="144"/>
                    <a:pt x="154" y="142"/>
                    <a:pt x="154" y="142"/>
                  </a:cubicBezTo>
                  <a:cubicBezTo>
                    <a:pt x="154" y="142"/>
                    <a:pt x="154" y="141"/>
                    <a:pt x="155" y="141"/>
                  </a:cubicBezTo>
                  <a:cubicBezTo>
                    <a:pt x="157" y="141"/>
                    <a:pt x="157" y="139"/>
                    <a:pt x="157" y="139"/>
                  </a:cubicBezTo>
                  <a:cubicBezTo>
                    <a:pt x="158" y="138"/>
                    <a:pt x="157" y="138"/>
                    <a:pt x="158" y="137"/>
                  </a:cubicBezTo>
                  <a:cubicBezTo>
                    <a:pt x="158" y="136"/>
                    <a:pt x="158" y="136"/>
                    <a:pt x="158" y="136"/>
                  </a:cubicBezTo>
                  <a:cubicBezTo>
                    <a:pt x="158" y="136"/>
                    <a:pt x="157" y="136"/>
                    <a:pt x="157" y="136"/>
                  </a:cubicBezTo>
                  <a:cubicBezTo>
                    <a:pt x="156" y="136"/>
                    <a:pt x="155" y="134"/>
                    <a:pt x="155" y="134"/>
                  </a:cubicBezTo>
                  <a:cubicBezTo>
                    <a:pt x="155" y="134"/>
                    <a:pt x="155" y="133"/>
                    <a:pt x="155" y="133"/>
                  </a:cubicBezTo>
                  <a:cubicBezTo>
                    <a:pt x="155" y="133"/>
                    <a:pt x="155" y="133"/>
                    <a:pt x="155" y="132"/>
                  </a:cubicBezTo>
                  <a:cubicBezTo>
                    <a:pt x="154" y="132"/>
                    <a:pt x="153" y="132"/>
                    <a:pt x="152" y="132"/>
                  </a:cubicBezTo>
                  <a:cubicBezTo>
                    <a:pt x="152" y="132"/>
                    <a:pt x="152" y="132"/>
                    <a:pt x="151" y="132"/>
                  </a:cubicBezTo>
                  <a:cubicBezTo>
                    <a:pt x="151" y="131"/>
                    <a:pt x="151" y="132"/>
                    <a:pt x="151" y="132"/>
                  </a:cubicBezTo>
                  <a:cubicBezTo>
                    <a:pt x="151" y="132"/>
                    <a:pt x="150" y="131"/>
                    <a:pt x="150" y="130"/>
                  </a:cubicBezTo>
                  <a:cubicBezTo>
                    <a:pt x="150" y="129"/>
                    <a:pt x="148" y="128"/>
                    <a:pt x="148" y="128"/>
                  </a:cubicBezTo>
                  <a:cubicBezTo>
                    <a:pt x="147" y="128"/>
                    <a:pt x="147" y="125"/>
                    <a:pt x="147" y="125"/>
                  </a:cubicBezTo>
                  <a:cubicBezTo>
                    <a:pt x="147" y="125"/>
                    <a:pt x="146" y="125"/>
                    <a:pt x="146" y="124"/>
                  </a:cubicBezTo>
                  <a:cubicBezTo>
                    <a:pt x="146" y="124"/>
                    <a:pt x="146" y="122"/>
                    <a:pt x="146" y="122"/>
                  </a:cubicBezTo>
                  <a:cubicBezTo>
                    <a:pt x="146" y="122"/>
                    <a:pt x="145" y="122"/>
                    <a:pt x="145" y="121"/>
                  </a:cubicBezTo>
                  <a:cubicBezTo>
                    <a:pt x="145" y="120"/>
                    <a:pt x="144" y="119"/>
                    <a:pt x="144" y="119"/>
                  </a:cubicBezTo>
                  <a:cubicBezTo>
                    <a:pt x="144" y="119"/>
                    <a:pt x="144" y="119"/>
                    <a:pt x="143" y="119"/>
                  </a:cubicBezTo>
                  <a:cubicBezTo>
                    <a:pt x="142" y="118"/>
                    <a:pt x="141" y="119"/>
                    <a:pt x="141" y="119"/>
                  </a:cubicBezTo>
                  <a:cubicBezTo>
                    <a:pt x="141" y="119"/>
                    <a:pt x="140" y="118"/>
                    <a:pt x="140" y="117"/>
                  </a:cubicBezTo>
                  <a:cubicBezTo>
                    <a:pt x="140" y="117"/>
                    <a:pt x="140" y="116"/>
                    <a:pt x="140" y="116"/>
                  </a:cubicBezTo>
                  <a:cubicBezTo>
                    <a:pt x="139" y="116"/>
                    <a:pt x="139" y="115"/>
                    <a:pt x="139" y="115"/>
                  </a:cubicBezTo>
                  <a:cubicBezTo>
                    <a:pt x="139" y="114"/>
                    <a:pt x="138" y="114"/>
                    <a:pt x="138" y="113"/>
                  </a:cubicBezTo>
                  <a:cubicBezTo>
                    <a:pt x="138" y="113"/>
                    <a:pt x="138" y="113"/>
                    <a:pt x="137" y="112"/>
                  </a:cubicBezTo>
                  <a:cubicBezTo>
                    <a:pt x="138" y="112"/>
                    <a:pt x="138" y="112"/>
                    <a:pt x="138" y="112"/>
                  </a:cubicBezTo>
                  <a:cubicBezTo>
                    <a:pt x="138" y="111"/>
                    <a:pt x="138" y="111"/>
                    <a:pt x="138" y="111"/>
                  </a:cubicBezTo>
                  <a:cubicBezTo>
                    <a:pt x="138" y="111"/>
                    <a:pt x="138" y="111"/>
                    <a:pt x="137" y="111"/>
                  </a:cubicBezTo>
                  <a:cubicBezTo>
                    <a:pt x="137" y="111"/>
                    <a:pt x="137" y="112"/>
                    <a:pt x="137" y="112"/>
                  </a:cubicBezTo>
                  <a:cubicBezTo>
                    <a:pt x="137" y="112"/>
                    <a:pt x="137" y="112"/>
                    <a:pt x="137" y="112"/>
                  </a:cubicBezTo>
                  <a:cubicBezTo>
                    <a:pt x="137" y="111"/>
                    <a:pt x="137" y="111"/>
                    <a:pt x="137" y="111"/>
                  </a:cubicBezTo>
                  <a:cubicBezTo>
                    <a:pt x="136" y="111"/>
                    <a:pt x="136" y="111"/>
                    <a:pt x="135" y="110"/>
                  </a:cubicBezTo>
                  <a:cubicBezTo>
                    <a:pt x="135" y="110"/>
                    <a:pt x="135" y="110"/>
                    <a:pt x="135" y="110"/>
                  </a:cubicBezTo>
                  <a:cubicBezTo>
                    <a:pt x="135" y="110"/>
                    <a:pt x="134" y="111"/>
                    <a:pt x="133" y="111"/>
                  </a:cubicBezTo>
                  <a:cubicBezTo>
                    <a:pt x="132" y="111"/>
                    <a:pt x="133" y="109"/>
                    <a:pt x="132" y="110"/>
                  </a:cubicBezTo>
                  <a:cubicBezTo>
                    <a:pt x="132" y="110"/>
                    <a:pt x="130" y="109"/>
                    <a:pt x="130" y="109"/>
                  </a:cubicBezTo>
                  <a:cubicBezTo>
                    <a:pt x="131" y="108"/>
                    <a:pt x="129" y="108"/>
                    <a:pt x="129" y="108"/>
                  </a:cubicBezTo>
                  <a:cubicBezTo>
                    <a:pt x="129" y="107"/>
                    <a:pt x="129" y="107"/>
                    <a:pt x="129" y="107"/>
                  </a:cubicBezTo>
                  <a:cubicBezTo>
                    <a:pt x="128" y="107"/>
                    <a:pt x="128" y="107"/>
                    <a:pt x="128" y="108"/>
                  </a:cubicBezTo>
                  <a:cubicBezTo>
                    <a:pt x="127" y="108"/>
                    <a:pt x="127" y="108"/>
                    <a:pt x="127" y="108"/>
                  </a:cubicBezTo>
                  <a:cubicBezTo>
                    <a:pt x="127" y="108"/>
                    <a:pt x="127" y="107"/>
                    <a:pt x="128" y="106"/>
                  </a:cubicBezTo>
                  <a:cubicBezTo>
                    <a:pt x="128" y="106"/>
                    <a:pt x="127" y="105"/>
                    <a:pt x="126" y="106"/>
                  </a:cubicBezTo>
                  <a:cubicBezTo>
                    <a:pt x="124" y="108"/>
                    <a:pt x="124" y="106"/>
                    <a:pt x="123" y="107"/>
                  </a:cubicBezTo>
                  <a:cubicBezTo>
                    <a:pt x="121" y="107"/>
                    <a:pt x="121" y="109"/>
                    <a:pt x="121" y="109"/>
                  </a:cubicBezTo>
                  <a:cubicBezTo>
                    <a:pt x="120" y="108"/>
                    <a:pt x="119" y="109"/>
                    <a:pt x="119" y="109"/>
                  </a:cubicBezTo>
                  <a:cubicBezTo>
                    <a:pt x="119" y="109"/>
                    <a:pt x="118" y="107"/>
                    <a:pt x="117" y="107"/>
                  </a:cubicBezTo>
                  <a:cubicBezTo>
                    <a:pt x="116" y="107"/>
                    <a:pt x="116" y="108"/>
                    <a:pt x="114" y="107"/>
                  </a:cubicBezTo>
                  <a:cubicBezTo>
                    <a:pt x="113" y="107"/>
                    <a:pt x="113" y="104"/>
                    <a:pt x="113" y="104"/>
                  </a:cubicBezTo>
                  <a:cubicBezTo>
                    <a:pt x="113" y="103"/>
                    <a:pt x="113" y="103"/>
                    <a:pt x="113" y="103"/>
                  </a:cubicBezTo>
                  <a:cubicBezTo>
                    <a:pt x="114" y="102"/>
                    <a:pt x="114" y="102"/>
                    <a:pt x="114" y="102"/>
                  </a:cubicBezTo>
                  <a:cubicBezTo>
                    <a:pt x="114" y="101"/>
                    <a:pt x="114" y="101"/>
                    <a:pt x="114" y="100"/>
                  </a:cubicBezTo>
                  <a:cubicBezTo>
                    <a:pt x="114" y="100"/>
                    <a:pt x="115" y="100"/>
                    <a:pt x="115" y="100"/>
                  </a:cubicBezTo>
                  <a:cubicBezTo>
                    <a:pt x="115" y="99"/>
                    <a:pt x="115" y="99"/>
                    <a:pt x="115" y="98"/>
                  </a:cubicBezTo>
                  <a:cubicBezTo>
                    <a:pt x="115" y="98"/>
                    <a:pt x="115" y="98"/>
                    <a:pt x="114" y="98"/>
                  </a:cubicBezTo>
                  <a:cubicBezTo>
                    <a:pt x="114" y="97"/>
                    <a:pt x="114" y="97"/>
                    <a:pt x="114" y="97"/>
                  </a:cubicBezTo>
                  <a:cubicBezTo>
                    <a:pt x="113" y="97"/>
                    <a:pt x="113" y="97"/>
                    <a:pt x="112" y="96"/>
                  </a:cubicBezTo>
                  <a:cubicBezTo>
                    <a:pt x="112" y="96"/>
                    <a:pt x="110" y="96"/>
                    <a:pt x="109" y="96"/>
                  </a:cubicBezTo>
                  <a:cubicBezTo>
                    <a:pt x="109" y="96"/>
                    <a:pt x="109" y="95"/>
                    <a:pt x="110" y="95"/>
                  </a:cubicBezTo>
                  <a:cubicBezTo>
                    <a:pt x="111" y="95"/>
                    <a:pt x="111" y="93"/>
                    <a:pt x="111" y="93"/>
                  </a:cubicBezTo>
                  <a:cubicBezTo>
                    <a:pt x="111" y="92"/>
                    <a:pt x="111" y="92"/>
                    <a:pt x="112" y="92"/>
                  </a:cubicBezTo>
                  <a:cubicBezTo>
                    <a:pt x="112" y="92"/>
                    <a:pt x="112" y="90"/>
                    <a:pt x="112" y="90"/>
                  </a:cubicBezTo>
                  <a:cubicBezTo>
                    <a:pt x="113" y="90"/>
                    <a:pt x="113" y="89"/>
                    <a:pt x="113" y="89"/>
                  </a:cubicBezTo>
                  <a:cubicBezTo>
                    <a:pt x="113" y="89"/>
                    <a:pt x="113" y="89"/>
                    <a:pt x="113" y="88"/>
                  </a:cubicBezTo>
                  <a:cubicBezTo>
                    <a:pt x="112" y="88"/>
                    <a:pt x="112" y="88"/>
                    <a:pt x="111" y="88"/>
                  </a:cubicBezTo>
                  <a:cubicBezTo>
                    <a:pt x="111" y="88"/>
                    <a:pt x="110" y="88"/>
                    <a:pt x="110" y="88"/>
                  </a:cubicBezTo>
                  <a:cubicBezTo>
                    <a:pt x="110" y="88"/>
                    <a:pt x="110" y="88"/>
                    <a:pt x="109" y="88"/>
                  </a:cubicBezTo>
                  <a:cubicBezTo>
                    <a:pt x="109" y="88"/>
                    <a:pt x="109" y="88"/>
                    <a:pt x="109" y="88"/>
                  </a:cubicBezTo>
                  <a:cubicBezTo>
                    <a:pt x="108" y="88"/>
                    <a:pt x="108" y="89"/>
                    <a:pt x="108" y="89"/>
                  </a:cubicBezTo>
                  <a:cubicBezTo>
                    <a:pt x="108" y="89"/>
                    <a:pt x="108" y="90"/>
                    <a:pt x="107" y="90"/>
                  </a:cubicBezTo>
                  <a:cubicBezTo>
                    <a:pt x="106" y="90"/>
                    <a:pt x="105" y="91"/>
                    <a:pt x="105" y="91"/>
                  </a:cubicBezTo>
                  <a:cubicBezTo>
                    <a:pt x="105" y="91"/>
                    <a:pt x="104" y="90"/>
                    <a:pt x="104" y="90"/>
                  </a:cubicBezTo>
                  <a:cubicBezTo>
                    <a:pt x="104" y="90"/>
                    <a:pt x="103" y="89"/>
                    <a:pt x="102" y="89"/>
                  </a:cubicBezTo>
                  <a:cubicBezTo>
                    <a:pt x="102" y="89"/>
                    <a:pt x="102" y="87"/>
                    <a:pt x="102" y="87"/>
                  </a:cubicBezTo>
                  <a:cubicBezTo>
                    <a:pt x="101" y="86"/>
                    <a:pt x="101" y="85"/>
                    <a:pt x="101" y="85"/>
                  </a:cubicBezTo>
                  <a:cubicBezTo>
                    <a:pt x="101" y="85"/>
                    <a:pt x="100" y="84"/>
                    <a:pt x="102" y="83"/>
                  </a:cubicBezTo>
                  <a:cubicBezTo>
                    <a:pt x="103" y="81"/>
                    <a:pt x="102" y="81"/>
                    <a:pt x="103" y="80"/>
                  </a:cubicBezTo>
                  <a:cubicBezTo>
                    <a:pt x="104" y="79"/>
                    <a:pt x="102" y="77"/>
                    <a:pt x="104" y="77"/>
                  </a:cubicBezTo>
                  <a:cubicBezTo>
                    <a:pt x="106" y="76"/>
                    <a:pt x="108" y="75"/>
                    <a:pt x="108" y="75"/>
                  </a:cubicBezTo>
                  <a:cubicBezTo>
                    <a:pt x="108" y="75"/>
                    <a:pt x="109" y="75"/>
                    <a:pt x="110" y="76"/>
                  </a:cubicBezTo>
                  <a:cubicBezTo>
                    <a:pt x="111" y="77"/>
                    <a:pt x="113" y="78"/>
                    <a:pt x="113" y="77"/>
                  </a:cubicBezTo>
                  <a:cubicBezTo>
                    <a:pt x="113" y="77"/>
                    <a:pt x="113" y="78"/>
                    <a:pt x="114" y="78"/>
                  </a:cubicBezTo>
                  <a:cubicBezTo>
                    <a:pt x="114" y="78"/>
                    <a:pt x="114" y="76"/>
                    <a:pt x="114" y="76"/>
                  </a:cubicBezTo>
                  <a:cubicBezTo>
                    <a:pt x="114" y="76"/>
                    <a:pt x="115" y="77"/>
                    <a:pt x="117" y="77"/>
                  </a:cubicBezTo>
                  <a:cubicBezTo>
                    <a:pt x="118" y="77"/>
                    <a:pt x="118" y="78"/>
                    <a:pt x="118" y="78"/>
                  </a:cubicBezTo>
                  <a:cubicBezTo>
                    <a:pt x="118" y="78"/>
                    <a:pt x="119" y="79"/>
                    <a:pt x="120" y="79"/>
                  </a:cubicBezTo>
                  <a:cubicBezTo>
                    <a:pt x="120" y="78"/>
                    <a:pt x="121" y="80"/>
                    <a:pt x="120" y="81"/>
                  </a:cubicBezTo>
                  <a:cubicBezTo>
                    <a:pt x="120" y="82"/>
                    <a:pt x="121" y="82"/>
                    <a:pt x="121" y="83"/>
                  </a:cubicBezTo>
                  <a:cubicBezTo>
                    <a:pt x="121" y="84"/>
                    <a:pt x="121" y="84"/>
                    <a:pt x="121" y="85"/>
                  </a:cubicBezTo>
                  <a:cubicBezTo>
                    <a:pt x="121" y="87"/>
                    <a:pt x="122" y="87"/>
                    <a:pt x="123" y="85"/>
                  </a:cubicBezTo>
                  <a:cubicBezTo>
                    <a:pt x="123" y="83"/>
                    <a:pt x="124" y="83"/>
                    <a:pt x="123" y="82"/>
                  </a:cubicBezTo>
                  <a:cubicBezTo>
                    <a:pt x="123" y="82"/>
                    <a:pt x="124" y="81"/>
                    <a:pt x="123" y="80"/>
                  </a:cubicBezTo>
                  <a:cubicBezTo>
                    <a:pt x="123" y="79"/>
                    <a:pt x="123" y="77"/>
                    <a:pt x="124" y="77"/>
                  </a:cubicBezTo>
                  <a:cubicBezTo>
                    <a:pt x="125" y="77"/>
                    <a:pt x="126" y="76"/>
                    <a:pt x="127" y="76"/>
                  </a:cubicBezTo>
                  <a:cubicBezTo>
                    <a:pt x="127" y="76"/>
                    <a:pt x="127" y="75"/>
                    <a:pt x="129" y="75"/>
                  </a:cubicBezTo>
                  <a:cubicBezTo>
                    <a:pt x="130" y="75"/>
                    <a:pt x="132" y="74"/>
                    <a:pt x="131" y="73"/>
                  </a:cubicBezTo>
                  <a:cubicBezTo>
                    <a:pt x="131" y="72"/>
                    <a:pt x="132" y="71"/>
                    <a:pt x="132" y="71"/>
                  </a:cubicBezTo>
                  <a:cubicBezTo>
                    <a:pt x="132" y="71"/>
                    <a:pt x="133" y="71"/>
                    <a:pt x="133" y="70"/>
                  </a:cubicBezTo>
                  <a:cubicBezTo>
                    <a:pt x="133" y="70"/>
                    <a:pt x="134" y="70"/>
                    <a:pt x="134" y="68"/>
                  </a:cubicBezTo>
                  <a:cubicBezTo>
                    <a:pt x="134" y="68"/>
                    <a:pt x="136" y="69"/>
                    <a:pt x="137" y="68"/>
                  </a:cubicBezTo>
                  <a:cubicBezTo>
                    <a:pt x="137" y="68"/>
                    <a:pt x="138" y="68"/>
                    <a:pt x="138" y="69"/>
                  </a:cubicBezTo>
                  <a:cubicBezTo>
                    <a:pt x="138" y="69"/>
                    <a:pt x="139" y="69"/>
                    <a:pt x="139" y="68"/>
                  </a:cubicBezTo>
                  <a:cubicBezTo>
                    <a:pt x="139" y="68"/>
                    <a:pt x="139" y="68"/>
                    <a:pt x="138" y="68"/>
                  </a:cubicBezTo>
                  <a:cubicBezTo>
                    <a:pt x="138" y="68"/>
                    <a:pt x="138" y="68"/>
                    <a:pt x="138" y="67"/>
                  </a:cubicBezTo>
                  <a:cubicBezTo>
                    <a:pt x="138" y="67"/>
                    <a:pt x="138" y="67"/>
                    <a:pt x="139" y="66"/>
                  </a:cubicBezTo>
                  <a:cubicBezTo>
                    <a:pt x="139" y="66"/>
                    <a:pt x="140" y="66"/>
                    <a:pt x="140" y="66"/>
                  </a:cubicBezTo>
                  <a:cubicBezTo>
                    <a:pt x="140" y="66"/>
                    <a:pt x="141" y="66"/>
                    <a:pt x="141" y="66"/>
                  </a:cubicBezTo>
                  <a:cubicBezTo>
                    <a:pt x="141" y="66"/>
                    <a:pt x="142" y="66"/>
                    <a:pt x="142" y="66"/>
                  </a:cubicBezTo>
                  <a:cubicBezTo>
                    <a:pt x="143" y="66"/>
                    <a:pt x="143" y="65"/>
                    <a:pt x="143" y="65"/>
                  </a:cubicBezTo>
                  <a:cubicBezTo>
                    <a:pt x="144" y="66"/>
                    <a:pt x="144" y="65"/>
                    <a:pt x="145" y="66"/>
                  </a:cubicBezTo>
                  <a:cubicBezTo>
                    <a:pt x="145" y="66"/>
                    <a:pt x="144" y="66"/>
                    <a:pt x="144" y="66"/>
                  </a:cubicBezTo>
                  <a:cubicBezTo>
                    <a:pt x="143" y="67"/>
                    <a:pt x="143" y="67"/>
                    <a:pt x="144" y="68"/>
                  </a:cubicBezTo>
                  <a:cubicBezTo>
                    <a:pt x="144" y="68"/>
                    <a:pt x="145" y="68"/>
                    <a:pt x="145" y="67"/>
                  </a:cubicBezTo>
                  <a:cubicBezTo>
                    <a:pt x="146" y="67"/>
                    <a:pt x="146" y="68"/>
                    <a:pt x="147" y="67"/>
                  </a:cubicBezTo>
                  <a:cubicBezTo>
                    <a:pt x="147" y="67"/>
                    <a:pt x="148" y="68"/>
                    <a:pt x="148" y="67"/>
                  </a:cubicBezTo>
                  <a:cubicBezTo>
                    <a:pt x="148" y="67"/>
                    <a:pt x="149" y="68"/>
                    <a:pt x="149" y="67"/>
                  </a:cubicBezTo>
                  <a:cubicBezTo>
                    <a:pt x="149" y="67"/>
                    <a:pt x="150" y="68"/>
                    <a:pt x="150" y="67"/>
                  </a:cubicBezTo>
                  <a:cubicBezTo>
                    <a:pt x="150" y="67"/>
                    <a:pt x="150" y="66"/>
                    <a:pt x="150" y="66"/>
                  </a:cubicBezTo>
                  <a:cubicBezTo>
                    <a:pt x="150" y="66"/>
                    <a:pt x="150" y="66"/>
                    <a:pt x="150" y="66"/>
                  </a:cubicBezTo>
                  <a:cubicBezTo>
                    <a:pt x="149" y="65"/>
                    <a:pt x="149" y="66"/>
                    <a:pt x="149" y="66"/>
                  </a:cubicBezTo>
                  <a:cubicBezTo>
                    <a:pt x="149" y="66"/>
                    <a:pt x="148" y="66"/>
                    <a:pt x="148" y="67"/>
                  </a:cubicBezTo>
                  <a:cubicBezTo>
                    <a:pt x="148" y="67"/>
                    <a:pt x="148" y="66"/>
                    <a:pt x="147" y="66"/>
                  </a:cubicBezTo>
                  <a:cubicBezTo>
                    <a:pt x="147" y="66"/>
                    <a:pt x="148" y="66"/>
                    <a:pt x="148" y="66"/>
                  </a:cubicBezTo>
                  <a:cubicBezTo>
                    <a:pt x="148" y="65"/>
                    <a:pt x="147" y="65"/>
                    <a:pt x="147" y="65"/>
                  </a:cubicBezTo>
                  <a:cubicBezTo>
                    <a:pt x="147" y="65"/>
                    <a:pt x="147" y="65"/>
                    <a:pt x="146" y="65"/>
                  </a:cubicBezTo>
                  <a:cubicBezTo>
                    <a:pt x="146" y="64"/>
                    <a:pt x="146" y="64"/>
                    <a:pt x="146" y="64"/>
                  </a:cubicBezTo>
                  <a:cubicBezTo>
                    <a:pt x="146" y="64"/>
                    <a:pt x="146" y="64"/>
                    <a:pt x="146" y="64"/>
                  </a:cubicBezTo>
                  <a:cubicBezTo>
                    <a:pt x="146" y="64"/>
                    <a:pt x="146" y="64"/>
                    <a:pt x="146" y="65"/>
                  </a:cubicBezTo>
                  <a:cubicBezTo>
                    <a:pt x="146" y="64"/>
                    <a:pt x="146" y="64"/>
                    <a:pt x="146" y="64"/>
                  </a:cubicBezTo>
                  <a:cubicBezTo>
                    <a:pt x="146" y="64"/>
                    <a:pt x="145" y="63"/>
                    <a:pt x="146" y="63"/>
                  </a:cubicBezTo>
                  <a:cubicBezTo>
                    <a:pt x="146" y="63"/>
                    <a:pt x="145" y="63"/>
                    <a:pt x="145" y="62"/>
                  </a:cubicBezTo>
                  <a:cubicBezTo>
                    <a:pt x="145" y="62"/>
                    <a:pt x="145" y="63"/>
                    <a:pt x="146" y="62"/>
                  </a:cubicBezTo>
                  <a:cubicBezTo>
                    <a:pt x="146" y="62"/>
                    <a:pt x="146" y="63"/>
                    <a:pt x="146" y="62"/>
                  </a:cubicBezTo>
                  <a:cubicBezTo>
                    <a:pt x="147" y="61"/>
                    <a:pt x="145" y="61"/>
                    <a:pt x="145" y="61"/>
                  </a:cubicBezTo>
                  <a:cubicBezTo>
                    <a:pt x="145" y="61"/>
                    <a:pt x="145" y="61"/>
                    <a:pt x="144" y="60"/>
                  </a:cubicBezTo>
                  <a:cubicBezTo>
                    <a:pt x="144" y="60"/>
                    <a:pt x="142" y="60"/>
                    <a:pt x="141" y="61"/>
                  </a:cubicBezTo>
                  <a:cubicBezTo>
                    <a:pt x="141" y="61"/>
                    <a:pt x="142" y="59"/>
                    <a:pt x="143" y="60"/>
                  </a:cubicBezTo>
                  <a:cubicBezTo>
                    <a:pt x="143" y="60"/>
                    <a:pt x="144" y="59"/>
                    <a:pt x="145" y="59"/>
                  </a:cubicBezTo>
                  <a:cubicBezTo>
                    <a:pt x="145" y="59"/>
                    <a:pt x="148" y="60"/>
                    <a:pt x="149" y="61"/>
                  </a:cubicBezTo>
                  <a:cubicBezTo>
                    <a:pt x="150" y="62"/>
                    <a:pt x="151" y="62"/>
                    <a:pt x="151" y="62"/>
                  </a:cubicBezTo>
                  <a:cubicBezTo>
                    <a:pt x="151" y="62"/>
                    <a:pt x="153" y="61"/>
                    <a:pt x="154" y="62"/>
                  </a:cubicBezTo>
                  <a:cubicBezTo>
                    <a:pt x="154" y="62"/>
                    <a:pt x="155" y="61"/>
                    <a:pt x="155" y="61"/>
                  </a:cubicBezTo>
                  <a:cubicBezTo>
                    <a:pt x="155" y="61"/>
                    <a:pt x="155" y="60"/>
                    <a:pt x="155" y="60"/>
                  </a:cubicBezTo>
                  <a:cubicBezTo>
                    <a:pt x="155" y="59"/>
                    <a:pt x="155" y="59"/>
                    <a:pt x="154" y="59"/>
                  </a:cubicBezTo>
                  <a:cubicBezTo>
                    <a:pt x="154" y="59"/>
                    <a:pt x="154" y="58"/>
                    <a:pt x="154" y="58"/>
                  </a:cubicBezTo>
                  <a:cubicBezTo>
                    <a:pt x="154" y="58"/>
                    <a:pt x="154" y="58"/>
                    <a:pt x="154" y="58"/>
                  </a:cubicBezTo>
                  <a:cubicBezTo>
                    <a:pt x="153" y="57"/>
                    <a:pt x="153" y="57"/>
                    <a:pt x="153" y="57"/>
                  </a:cubicBezTo>
                  <a:cubicBezTo>
                    <a:pt x="153" y="57"/>
                    <a:pt x="153" y="57"/>
                    <a:pt x="153" y="56"/>
                  </a:cubicBezTo>
                  <a:cubicBezTo>
                    <a:pt x="152" y="56"/>
                    <a:pt x="152" y="56"/>
                    <a:pt x="152" y="56"/>
                  </a:cubicBezTo>
                  <a:cubicBezTo>
                    <a:pt x="151" y="55"/>
                    <a:pt x="151" y="55"/>
                    <a:pt x="151" y="55"/>
                  </a:cubicBezTo>
                  <a:cubicBezTo>
                    <a:pt x="151" y="55"/>
                    <a:pt x="151" y="55"/>
                    <a:pt x="151" y="55"/>
                  </a:cubicBezTo>
                  <a:cubicBezTo>
                    <a:pt x="151" y="55"/>
                    <a:pt x="151" y="54"/>
                    <a:pt x="151" y="53"/>
                  </a:cubicBezTo>
                  <a:cubicBezTo>
                    <a:pt x="151" y="52"/>
                    <a:pt x="150" y="52"/>
                    <a:pt x="150" y="52"/>
                  </a:cubicBezTo>
                  <a:cubicBezTo>
                    <a:pt x="150" y="52"/>
                    <a:pt x="150" y="50"/>
                    <a:pt x="149" y="50"/>
                  </a:cubicBezTo>
                  <a:cubicBezTo>
                    <a:pt x="149" y="49"/>
                    <a:pt x="148" y="47"/>
                    <a:pt x="148" y="47"/>
                  </a:cubicBezTo>
                  <a:cubicBezTo>
                    <a:pt x="148" y="47"/>
                    <a:pt x="148" y="48"/>
                    <a:pt x="147" y="48"/>
                  </a:cubicBezTo>
                  <a:cubicBezTo>
                    <a:pt x="147" y="48"/>
                    <a:pt x="147" y="48"/>
                    <a:pt x="147" y="49"/>
                  </a:cubicBezTo>
                  <a:cubicBezTo>
                    <a:pt x="147" y="49"/>
                    <a:pt x="146" y="49"/>
                    <a:pt x="146" y="49"/>
                  </a:cubicBezTo>
                  <a:cubicBezTo>
                    <a:pt x="145" y="49"/>
                    <a:pt x="145" y="48"/>
                    <a:pt x="144" y="48"/>
                  </a:cubicBezTo>
                  <a:cubicBezTo>
                    <a:pt x="144" y="48"/>
                    <a:pt x="143" y="47"/>
                    <a:pt x="144" y="46"/>
                  </a:cubicBezTo>
                  <a:cubicBezTo>
                    <a:pt x="144" y="46"/>
                    <a:pt x="144" y="46"/>
                    <a:pt x="144" y="45"/>
                  </a:cubicBezTo>
                  <a:cubicBezTo>
                    <a:pt x="144" y="45"/>
                    <a:pt x="143" y="45"/>
                    <a:pt x="143" y="45"/>
                  </a:cubicBezTo>
                  <a:cubicBezTo>
                    <a:pt x="143" y="45"/>
                    <a:pt x="143" y="45"/>
                    <a:pt x="142" y="44"/>
                  </a:cubicBezTo>
                  <a:cubicBezTo>
                    <a:pt x="142" y="44"/>
                    <a:pt x="142" y="44"/>
                    <a:pt x="142" y="43"/>
                  </a:cubicBezTo>
                  <a:cubicBezTo>
                    <a:pt x="141" y="43"/>
                    <a:pt x="141" y="42"/>
                    <a:pt x="141" y="42"/>
                  </a:cubicBezTo>
                  <a:cubicBezTo>
                    <a:pt x="141" y="42"/>
                    <a:pt x="140" y="41"/>
                    <a:pt x="140" y="41"/>
                  </a:cubicBezTo>
                  <a:cubicBezTo>
                    <a:pt x="139" y="41"/>
                    <a:pt x="139" y="41"/>
                    <a:pt x="138" y="41"/>
                  </a:cubicBezTo>
                  <a:cubicBezTo>
                    <a:pt x="138" y="41"/>
                    <a:pt x="138" y="40"/>
                    <a:pt x="137" y="40"/>
                  </a:cubicBezTo>
                  <a:cubicBezTo>
                    <a:pt x="136" y="40"/>
                    <a:pt x="135" y="39"/>
                    <a:pt x="136" y="41"/>
                  </a:cubicBezTo>
                  <a:cubicBezTo>
                    <a:pt x="136" y="42"/>
                    <a:pt x="135" y="42"/>
                    <a:pt x="135" y="42"/>
                  </a:cubicBezTo>
                  <a:cubicBezTo>
                    <a:pt x="135" y="42"/>
                    <a:pt x="136" y="42"/>
                    <a:pt x="136" y="43"/>
                  </a:cubicBezTo>
                  <a:cubicBezTo>
                    <a:pt x="136" y="43"/>
                    <a:pt x="136" y="43"/>
                    <a:pt x="135" y="43"/>
                  </a:cubicBezTo>
                  <a:cubicBezTo>
                    <a:pt x="135" y="44"/>
                    <a:pt x="135" y="44"/>
                    <a:pt x="135" y="44"/>
                  </a:cubicBezTo>
                  <a:cubicBezTo>
                    <a:pt x="135" y="44"/>
                    <a:pt x="135" y="44"/>
                    <a:pt x="135" y="44"/>
                  </a:cubicBezTo>
                  <a:cubicBezTo>
                    <a:pt x="135" y="44"/>
                    <a:pt x="135" y="44"/>
                    <a:pt x="134" y="44"/>
                  </a:cubicBezTo>
                  <a:cubicBezTo>
                    <a:pt x="135" y="45"/>
                    <a:pt x="135" y="45"/>
                    <a:pt x="136" y="45"/>
                  </a:cubicBezTo>
                  <a:cubicBezTo>
                    <a:pt x="136" y="45"/>
                    <a:pt x="136" y="46"/>
                    <a:pt x="136" y="47"/>
                  </a:cubicBezTo>
                  <a:cubicBezTo>
                    <a:pt x="136" y="48"/>
                    <a:pt x="134" y="49"/>
                    <a:pt x="134" y="49"/>
                  </a:cubicBezTo>
                  <a:cubicBezTo>
                    <a:pt x="134" y="48"/>
                    <a:pt x="133" y="48"/>
                    <a:pt x="132" y="48"/>
                  </a:cubicBezTo>
                  <a:cubicBezTo>
                    <a:pt x="132" y="49"/>
                    <a:pt x="132" y="49"/>
                    <a:pt x="132" y="49"/>
                  </a:cubicBezTo>
                  <a:cubicBezTo>
                    <a:pt x="133" y="49"/>
                    <a:pt x="133" y="50"/>
                    <a:pt x="133" y="50"/>
                  </a:cubicBezTo>
                  <a:cubicBezTo>
                    <a:pt x="133" y="50"/>
                    <a:pt x="133" y="51"/>
                    <a:pt x="133" y="51"/>
                  </a:cubicBezTo>
                  <a:cubicBezTo>
                    <a:pt x="133" y="51"/>
                    <a:pt x="133" y="52"/>
                    <a:pt x="132" y="52"/>
                  </a:cubicBezTo>
                  <a:cubicBezTo>
                    <a:pt x="132" y="52"/>
                    <a:pt x="132" y="52"/>
                    <a:pt x="132" y="52"/>
                  </a:cubicBezTo>
                  <a:cubicBezTo>
                    <a:pt x="132" y="52"/>
                    <a:pt x="131" y="52"/>
                    <a:pt x="131" y="52"/>
                  </a:cubicBezTo>
                  <a:cubicBezTo>
                    <a:pt x="131" y="52"/>
                    <a:pt x="131" y="52"/>
                    <a:pt x="131" y="52"/>
                  </a:cubicBezTo>
                  <a:cubicBezTo>
                    <a:pt x="131" y="51"/>
                    <a:pt x="130" y="51"/>
                    <a:pt x="130" y="51"/>
                  </a:cubicBezTo>
                  <a:cubicBezTo>
                    <a:pt x="131" y="51"/>
                    <a:pt x="131" y="51"/>
                    <a:pt x="131" y="51"/>
                  </a:cubicBezTo>
                  <a:cubicBezTo>
                    <a:pt x="131" y="51"/>
                    <a:pt x="131" y="50"/>
                    <a:pt x="131" y="50"/>
                  </a:cubicBezTo>
                  <a:cubicBezTo>
                    <a:pt x="131" y="50"/>
                    <a:pt x="130" y="50"/>
                    <a:pt x="130" y="49"/>
                  </a:cubicBezTo>
                  <a:cubicBezTo>
                    <a:pt x="130" y="49"/>
                    <a:pt x="130" y="49"/>
                    <a:pt x="130" y="49"/>
                  </a:cubicBezTo>
                  <a:cubicBezTo>
                    <a:pt x="130" y="49"/>
                    <a:pt x="130" y="48"/>
                    <a:pt x="130" y="48"/>
                  </a:cubicBezTo>
                  <a:cubicBezTo>
                    <a:pt x="131" y="47"/>
                    <a:pt x="129" y="46"/>
                    <a:pt x="129" y="46"/>
                  </a:cubicBezTo>
                  <a:cubicBezTo>
                    <a:pt x="129" y="46"/>
                    <a:pt x="127" y="46"/>
                    <a:pt x="127" y="45"/>
                  </a:cubicBezTo>
                  <a:cubicBezTo>
                    <a:pt x="126" y="45"/>
                    <a:pt x="125" y="45"/>
                    <a:pt x="124" y="43"/>
                  </a:cubicBezTo>
                  <a:cubicBezTo>
                    <a:pt x="124" y="42"/>
                    <a:pt x="123" y="42"/>
                    <a:pt x="123" y="42"/>
                  </a:cubicBezTo>
                  <a:cubicBezTo>
                    <a:pt x="123" y="42"/>
                    <a:pt x="122" y="42"/>
                    <a:pt x="121" y="41"/>
                  </a:cubicBezTo>
                  <a:cubicBezTo>
                    <a:pt x="120" y="41"/>
                    <a:pt x="120" y="39"/>
                    <a:pt x="120" y="39"/>
                  </a:cubicBezTo>
                  <a:cubicBezTo>
                    <a:pt x="119" y="39"/>
                    <a:pt x="119" y="39"/>
                    <a:pt x="118" y="39"/>
                  </a:cubicBezTo>
                  <a:cubicBezTo>
                    <a:pt x="118" y="39"/>
                    <a:pt x="118" y="37"/>
                    <a:pt x="120" y="36"/>
                  </a:cubicBezTo>
                  <a:cubicBezTo>
                    <a:pt x="121" y="36"/>
                    <a:pt x="123" y="35"/>
                    <a:pt x="124" y="35"/>
                  </a:cubicBezTo>
                  <a:cubicBezTo>
                    <a:pt x="124" y="35"/>
                    <a:pt x="124" y="35"/>
                    <a:pt x="124" y="34"/>
                  </a:cubicBezTo>
                  <a:cubicBezTo>
                    <a:pt x="124" y="34"/>
                    <a:pt x="125" y="35"/>
                    <a:pt x="125" y="34"/>
                  </a:cubicBezTo>
                  <a:cubicBezTo>
                    <a:pt x="125" y="34"/>
                    <a:pt x="126" y="35"/>
                    <a:pt x="127" y="34"/>
                  </a:cubicBezTo>
                  <a:cubicBezTo>
                    <a:pt x="127" y="34"/>
                    <a:pt x="128" y="34"/>
                    <a:pt x="128" y="33"/>
                  </a:cubicBezTo>
                  <a:cubicBezTo>
                    <a:pt x="128" y="33"/>
                    <a:pt x="129" y="33"/>
                    <a:pt x="129" y="33"/>
                  </a:cubicBezTo>
                  <a:cubicBezTo>
                    <a:pt x="130" y="32"/>
                    <a:pt x="129" y="32"/>
                    <a:pt x="129" y="32"/>
                  </a:cubicBezTo>
                  <a:cubicBezTo>
                    <a:pt x="129" y="32"/>
                    <a:pt x="130" y="32"/>
                    <a:pt x="130" y="33"/>
                  </a:cubicBezTo>
                  <a:cubicBezTo>
                    <a:pt x="130" y="33"/>
                    <a:pt x="130" y="33"/>
                    <a:pt x="130" y="33"/>
                  </a:cubicBezTo>
                  <a:cubicBezTo>
                    <a:pt x="130" y="34"/>
                    <a:pt x="130" y="33"/>
                    <a:pt x="129" y="33"/>
                  </a:cubicBezTo>
                  <a:cubicBezTo>
                    <a:pt x="129" y="34"/>
                    <a:pt x="128" y="35"/>
                    <a:pt x="128" y="35"/>
                  </a:cubicBezTo>
                  <a:cubicBezTo>
                    <a:pt x="128" y="35"/>
                    <a:pt x="128" y="35"/>
                    <a:pt x="127" y="35"/>
                  </a:cubicBezTo>
                  <a:cubicBezTo>
                    <a:pt x="127" y="35"/>
                    <a:pt x="128" y="36"/>
                    <a:pt x="129" y="36"/>
                  </a:cubicBezTo>
                  <a:cubicBezTo>
                    <a:pt x="129" y="36"/>
                    <a:pt x="129" y="36"/>
                    <a:pt x="129" y="37"/>
                  </a:cubicBezTo>
                  <a:cubicBezTo>
                    <a:pt x="129" y="37"/>
                    <a:pt x="130" y="36"/>
                    <a:pt x="130" y="36"/>
                  </a:cubicBezTo>
                  <a:cubicBezTo>
                    <a:pt x="130" y="36"/>
                    <a:pt x="131" y="37"/>
                    <a:pt x="131" y="36"/>
                  </a:cubicBezTo>
                  <a:cubicBezTo>
                    <a:pt x="131" y="36"/>
                    <a:pt x="131" y="36"/>
                    <a:pt x="132" y="37"/>
                  </a:cubicBezTo>
                  <a:cubicBezTo>
                    <a:pt x="132" y="37"/>
                    <a:pt x="133" y="37"/>
                    <a:pt x="133" y="37"/>
                  </a:cubicBezTo>
                  <a:cubicBezTo>
                    <a:pt x="133" y="37"/>
                    <a:pt x="133" y="38"/>
                    <a:pt x="134" y="38"/>
                  </a:cubicBezTo>
                  <a:cubicBezTo>
                    <a:pt x="134" y="38"/>
                    <a:pt x="135" y="38"/>
                    <a:pt x="135" y="38"/>
                  </a:cubicBezTo>
                  <a:cubicBezTo>
                    <a:pt x="135" y="38"/>
                    <a:pt x="134" y="37"/>
                    <a:pt x="133" y="37"/>
                  </a:cubicBezTo>
                  <a:cubicBezTo>
                    <a:pt x="133" y="37"/>
                    <a:pt x="133" y="36"/>
                    <a:pt x="132" y="35"/>
                  </a:cubicBezTo>
                  <a:cubicBezTo>
                    <a:pt x="132" y="35"/>
                    <a:pt x="132" y="35"/>
                    <a:pt x="132" y="35"/>
                  </a:cubicBezTo>
                  <a:cubicBezTo>
                    <a:pt x="132" y="35"/>
                    <a:pt x="131" y="35"/>
                    <a:pt x="131" y="34"/>
                  </a:cubicBezTo>
                  <a:cubicBezTo>
                    <a:pt x="131" y="34"/>
                    <a:pt x="131" y="35"/>
                    <a:pt x="132" y="35"/>
                  </a:cubicBezTo>
                  <a:cubicBezTo>
                    <a:pt x="132" y="35"/>
                    <a:pt x="132" y="33"/>
                    <a:pt x="131" y="33"/>
                  </a:cubicBezTo>
                  <a:cubicBezTo>
                    <a:pt x="131" y="33"/>
                    <a:pt x="132" y="33"/>
                    <a:pt x="132" y="34"/>
                  </a:cubicBezTo>
                  <a:cubicBezTo>
                    <a:pt x="132" y="34"/>
                    <a:pt x="132" y="34"/>
                    <a:pt x="132" y="33"/>
                  </a:cubicBezTo>
                  <a:cubicBezTo>
                    <a:pt x="132" y="33"/>
                    <a:pt x="133" y="34"/>
                    <a:pt x="134" y="34"/>
                  </a:cubicBezTo>
                  <a:cubicBezTo>
                    <a:pt x="134" y="34"/>
                    <a:pt x="135" y="33"/>
                    <a:pt x="134" y="33"/>
                  </a:cubicBezTo>
                  <a:cubicBezTo>
                    <a:pt x="133" y="32"/>
                    <a:pt x="133" y="31"/>
                    <a:pt x="133" y="31"/>
                  </a:cubicBezTo>
                  <a:cubicBezTo>
                    <a:pt x="133" y="31"/>
                    <a:pt x="134" y="32"/>
                    <a:pt x="135" y="32"/>
                  </a:cubicBezTo>
                  <a:cubicBezTo>
                    <a:pt x="135" y="32"/>
                    <a:pt x="135" y="31"/>
                    <a:pt x="134" y="31"/>
                  </a:cubicBezTo>
                  <a:cubicBezTo>
                    <a:pt x="134" y="31"/>
                    <a:pt x="134" y="30"/>
                    <a:pt x="134" y="30"/>
                  </a:cubicBezTo>
                  <a:cubicBezTo>
                    <a:pt x="134" y="30"/>
                    <a:pt x="134" y="30"/>
                    <a:pt x="135" y="30"/>
                  </a:cubicBezTo>
                  <a:cubicBezTo>
                    <a:pt x="135" y="30"/>
                    <a:pt x="135" y="31"/>
                    <a:pt x="135" y="31"/>
                  </a:cubicBezTo>
                  <a:cubicBezTo>
                    <a:pt x="136" y="31"/>
                    <a:pt x="136" y="31"/>
                    <a:pt x="136" y="31"/>
                  </a:cubicBezTo>
                  <a:cubicBezTo>
                    <a:pt x="136" y="31"/>
                    <a:pt x="136" y="31"/>
                    <a:pt x="137" y="31"/>
                  </a:cubicBezTo>
                  <a:cubicBezTo>
                    <a:pt x="137" y="31"/>
                    <a:pt x="137" y="31"/>
                    <a:pt x="137" y="31"/>
                  </a:cubicBezTo>
                  <a:cubicBezTo>
                    <a:pt x="138" y="31"/>
                    <a:pt x="138" y="31"/>
                    <a:pt x="138" y="31"/>
                  </a:cubicBezTo>
                  <a:cubicBezTo>
                    <a:pt x="138" y="32"/>
                    <a:pt x="138" y="32"/>
                    <a:pt x="139" y="32"/>
                  </a:cubicBezTo>
                  <a:cubicBezTo>
                    <a:pt x="139" y="33"/>
                    <a:pt x="139" y="33"/>
                    <a:pt x="140" y="33"/>
                  </a:cubicBezTo>
                  <a:cubicBezTo>
                    <a:pt x="140" y="33"/>
                    <a:pt x="140" y="34"/>
                    <a:pt x="140" y="34"/>
                  </a:cubicBezTo>
                  <a:cubicBezTo>
                    <a:pt x="140" y="34"/>
                    <a:pt x="140" y="34"/>
                    <a:pt x="141" y="34"/>
                  </a:cubicBezTo>
                  <a:cubicBezTo>
                    <a:pt x="141" y="35"/>
                    <a:pt x="141" y="35"/>
                    <a:pt x="141" y="36"/>
                  </a:cubicBezTo>
                  <a:cubicBezTo>
                    <a:pt x="141" y="35"/>
                    <a:pt x="141" y="35"/>
                    <a:pt x="142" y="35"/>
                  </a:cubicBezTo>
                  <a:cubicBezTo>
                    <a:pt x="142" y="36"/>
                    <a:pt x="142" y="36"/>
                    <a:pt x="142" y="36"/>
                  </a:cubicBezTo>
                  <a:cubicBezTo>
                    <a:pt x="142" y="36"/>
                    <a:pt x="142" y="36"/>
                    <a:pt x="142" y="37"/>
                  </a:cubicBezTo>
                  <a:cubicBezTo>
                    <a:pt x="142" y="37"/>
                    <a:pt x="141" y="37"/>
                    <a:pt x="141" y="37"/>
                  </a:cubicBezTo>
                  <a:cubicBezTo>
                    <a:pt x="141" y="37"/>
                    <a:pt x="140" y="37"/>
                    <a:pt x="140" y="37"/>
                  </a:cubicBezTo>
                  <a:cubicBezTo>
                    <a:pt x="140" y="38"/>
                    <a:pt x="140" y="38"/>
                    <a:pt x="140" y="38"/>
                  </a:cubicBezTo>
                  <a:cubicBezTo>
                    <a:pt x="140" y="38"/>
                    <a:pt x="139" y="38"/>
                    <a:pt x="139" y="37"/>
                  </a:cubicBezTo>
                  <a:cubicBezTo>
                    <a:pt x="138" y="37"/>
                    <a:pt x="138" y="37"/>
                    <a:pt x="137" y="37"/>
                  </a:cubicBezTo>
                  <a:cubicBezTo>
                    <a:pt x="137" y="37"/>
                    <a:pt x="137" y="37"/>
                    <a:pt x="137" y="37"/>
                  </a:cubicBezTo>
                  <a:cubicBezTo>
                    <a:pt x="136" y="37"/>
                    <a:pt x="136" y="37"/>
                    <a:pt x="136" y="38"/>
                  </a:cubicBezTo>
                  <a:cubicBezTo>
                    <a:pt x="137" y="38"/>
                    <a:pt x="137" y="38"/>
                    <a:pt x="137" y="38"/>
                  </a:cubicBezTo>
                  <a:cubicBezTo>
                    <a:pt x="138" y="38"/>
                    <a:pt x="138" y="39"/>
                    <a:pt x="138" y="39"/>
                  </a:cubicBezTo>
                  <a:cubicBezTo>
                    <a:pt x="138" y="39"/>
                    <a:pt x="138" y="39"/>
                    <a:pt x="139" y="39"/>
                  </a:cubicBezTo>
                  <a:cubicBezTo>
                    <a:pt x="139" y="39"/>
                    <a:pt x="140" y="39"/>
                    <a:pt x="140" y="39"/>
                  </a:cubicBezTo>
                  <a:cubicBezTo>
                    <a:pt x="140" y="40"/>
                    <a:pt x="141" y="40"/>
                    <a:pt x="141" y="40"/>
                  </a:cubicBezTo>
                  <a:cubicBezTo>
                    <a:pt x="141" y="41"/>
                    <a:pt x="142" y="41"/>
                    <a:pt x="142" y="41"/>
                  </a:cubicBezTo>
                  <a:cubicBezTo>
                    <a:pt x="142" y="41"/>
                    <a:pt x="142" y="42"/>
                    <a:pt x="142" y="42"/>
                  </a:cubicBezTo>
                  <a:cubicBezTo>
                    <a:pt x="142" y="42"/>
                    <a:pt x="142" y="42"/>
                    <a:pt x="142" y="42"/>
                  </a:cubicBezTo>
                  <a:cubicBezTo>
                    <a:pt x="143" y="42"/>
                    <a:pt x="143" y="42"/>
                    <a:pt x="143" y="43"/>
                  </a:cubicBezTo>
                  <a:cubicBezTo>
                    <a:pt x="143" y="43"/>
                    <a:pt x="143" y="43"/>
                    <a:pt x="143" y="43"/>
                  </a:cubicBezTo>
                  <a:cubicBezTo>
                    <a:pt x="144" y="43"/>
                    <a:pt x="144" y="43"/>
                    <a:pt x="144" y="43"/>
                  </a:cubicBezTo>
                  <a:cubicBezTo>
                    <a:pt x="144" y="43"/>
                    <a:pt x="144" y="44"/>
                    <a:pt x="145" y="44"/>
                  </a:cubicBezTo>
                  <a:cubicBezTo>
                    <a:pt x="145" y="44"/>
                    <a:pt x="146" y="45"/>
                    <a:pt x="146" y="45"/>
                  </a:cubicBezTo>
                  <a:cubicBezTo>
                    <a:pt x="147" y="45"/>
                    <a:pt x="147" y="45"/>
                    <a:pt x="147" y="45"/>
                  </a:cubicBezTo>
                  <a:cubicBezTo>
                    <a:pt x="147" y="45"/>
                    <a:pt x="147" y="45"/>
                    <a:pt x="147" y="45"/>
                  </a:cubicBezTo>
                  <a:cubicBezTo>
                    <a:pt x="146" y="44"/>
                    <a:pt x="146" y="44"/>
                    <a:pt x="146" y="44"/>
                  </a:cubicBezTo>
                  <a:cubicBezTo>
                    <a:pt x="146" y="43"/>
                    <a:pt x="146" y="43"/>
                    <a:pt x="145" y="43"/>
                  </a:cubicBezTo>
                  <a:cubicBezTo>
                    <a:pt x="146" y="43"/>
                    <a:pt x="146" y="43"/>
                    <a:pt x="146" y="43"/>
                  </a:cubicBezTo>
                  <a:cubicBezTo>
                    <a:pt x="147" y="44"/>
                    <a:pt x="147" y="44"/>
                    <a:pt x="147" y="44"/>
                  </a:cubicBezTo>
                  <a:cubicBezTo>
                    <a:pt x="147" y="44"/>
                    <a:pt x="147" y="44"/>
                    <a:pt x="148" y="45"/>
                  </a:cubicBezTo>
                  <a:cubicBezTo>
                    <a:pt x="148" y="45"/>
                    <a:pt x="148" y="45"/>
                    <a:pt x="148" y="45"/>
                  </a:cubicBezTo>
                  <a:cubicBezTo>
                    <a:pt x="148" y="45"/>
                    <a:pt x="148" y="46"/>
                    <a:pt x="149" y="46"/>
                  </a:cubicBezTo>
                  <a:cubicBezTo>
                    <a:pt x="149" y="45"/>
                    <a:pt x="148" y="45"/>
                    <a:pt x="148" y="45"/>
                  </a:cubicBezTo>
                  <a:cubicBezTo>
                    <a:pt x="148" y="45"/>
                    <a:pt x="148" y="45"/>
                    <a:pt x="148" y="44"/>
                  </a:cubicBezTo>
                  <a:cubicBezTo>
                    <a:pt x="149" y="44"/>
                    <a:pt x="149" y="44"/>
                    <a:pt x="149" y="44"/>
                  </a:cubicBezTo>
                  <a:cubicBezTo>
                    <a:pt x="149" y="44"/>
                    <a:pt x="149" y="44"/>
                    <a:pt x="149" y="44"/>
                  </a:cubicBezTo>
                  <a:cubicBezTo>
                    <a:pt x="149" y="44"/>
                    <a:pt x="149" y="44"/>
                    <a:pt x="149" y="44"/>
                  </a:cubicBezTo>
                  <a:cubicBezTo>
                    <a:pt x="149" y="43"/>
                    <a:pt x="149" y="43"/>
                    <a:pt x="149" y="43"/>
                  </a:cubicBezTo>
                  <a:cubicBezTo>
                    <a:pt x="148" y="43"/>
                    <a:pt x="148" y="43"/>
                    <a:pt x="148" y="43"/>
                  </a:cubicBezTo>
                  <a:cubicBezTo>
                    <a:pt x="148" y="43"/>
                    <a:pt x="148" y="43"/>
                    <a:pt x="148" y="42"/>
                  </a:cubicBezTo>
                  <a:cubicBezTo>
                    <a:pt x="148" y="42"/>
                    <a:pt x="148" y="42"/>
                    <a:pt x="147" y="42"/>
                  </a:cubicBezTo>
                  <a:cubicBezTo>
                    <a:pt x="147" y="42"/>
                    <a:pt x="147" y="41"/>
                    <a:pt x="147" y="41"/>
                  </a:cubicBezTo>
                  <a:cubicBezTo>
                    <a:pt x="147" y="41"/>
                    <a:pt x="147" y="41"/>
                    <a:pt x="147" y="40"/>
                  </a:cubicBezTo>
                  <a:cubicBezTo>
                    <a:pt x="147" y="40"/>
                    <a:pt x="147" y="40"/>
                    <a:pt x="147" y="40"/>
                  </a:cubicBezTo>
                  <a:cubicBezTo>
                    <a:pt x="147" y="40"/>
                    <a:pt x="147" y="40"/>
                    <a:pt x="147" y="40"/>
                  </a:cubicBezTo>
                  <a:cubicBezTo>
                    <a:pt x="148" y="40"/>
                    <a:pt x="148" y="41"/>
                    <a:pt x="148" y="41"/>
                  </a:cubicBezTo>
                  <a:cubicBezTo>
                    <a:pt x="148" y="41"/>
                    <a:pt x="148" y="41"/>
                    <a:pt x="148" y="41"/>
                  </a:cubicBezTo>
                  <a:cubicBezTo>
                    <a:pt x="148" y="42"/>
                    <a:pt x="148" y="42"/>
                    <a:pt x="148" y="42"/>
                  </a:cubicBezTo>
                  <a:cubicBezTo>
                    <a:pt x="149" y="42"/>
                    <a:pt x="149" y="42"/>
                    <a:pt x="149" y="42"/>
                  </a:cubicBezTo>
                  <a:cubicBezTo>
                    <a:pt x="149" y="43"/>
                    <a:pt x="149" y="43"/>
                    <a:pt x="149" y="43"/>
                  </a:cubicBezTo>
                  <a:cubicBezTo>
                    <a:pt x="149" y="43"/>
                    <a:pt x="150" y="43"/>
                    <a:pt x="150" y="43"/>
                  </a:cubicBezTo>
                  <a:cubicBezTo>
                    <a:pt x="150" y="43"/>
                    <a:pt x="150" y="43"/>
                    <a:pt x="150" y="42"/>
                  </a:cubicBezTo>
                  <a:cubicBezTo>
                    <a:pt x="150" y="43"/>
                    <a:pt x="150" y="43"/>
                    <a:pt x="151" y="43"/>
                  </a:cubicBezTo>
                  <a:cubicBezTo>
                    <a:pt x="151" y="43"/>
                    <a:pt x="151" y="43"/>
                    <a:pt x="151" y="42"/>
                  </a:cubicBezTo>
                  <a:cubicBezTo>
                    <a:pt x="151" y="42"/>
                    <a:pt x="152" y="42"/>
                    <a:pt x="152" y="42"/>
                  </a:cubicBezTo>
                  <a:cubicBezTo>
                    <a:pt x="152" y="42"/>
                    <a:pt x="151" y="41"/>
                    <a:pt x="150" y="41"/>
                  </a:cubicBezTo>
                  <a:cubicBezTo>
                    <a:pt x="150" y="41"/>
                    <a:pt x="150" y="40"/>
                    <a:pt x="150" y="40"/>
                  </a:cubicBezTo>
                  <a:cubicBezTo>
                    <a:pt x="150" y="40"/>
                    <a:pt x="150" y="40"/>
                    <a:pt x="149" y="39"/>
                  </a:cubicBezTo>
                  <a:cubicBezTo>
                    <a:pt x="149" y="39"/>
                    <a:pt x="149" y="39"/>
                    <a:pt x="148" y="38"/>
                  </a:cubicBezTo>
                  <a:cubicBezTo>
                    <a:pt x="147" y="38"/>
                    <a:pt x="147" y="37"/>
                    <a:pt x="147" y="37"/>
                  </a:cubicBezTo>
                  <a:cubicBezTo>
                    <a:pt x="147" y="37"/>
                    <a:pt x="147" y="37"/>
                    <a:pt x="148" y="37"/>
                  </a:cubicBezTo>
                  <a:cubicBezTo>
                    <a:pt x="147" y="37"/>
                    <a:pt x="147" y="37"/>
                    <a:pt x="147" y="36"/>
                  </a:cubicBezTo>
                  <a:cubicBezTo>
                    <a:pt x="147" y="36"/>
                    <a:pt x="147" y="36"/>
                    <a:pt x="147" y="36"/>
                  </a:cubicBezTo>
                  <a:cubicBezTo>
                    <a:pt x="147" y="35"/>
                    <a:pt x="147" y="35"/>
                    <a:pt x="146" y="35"/>
                  </a:cubicBezTo>
                  <a:cubicBezTo>
                    <a:pt x="146" y="35"/>
                    <a:pt x="146" y="35"/>
                    <a:pt x="146" y="34"/>
                  </a:cubicBezTo>
                  <a:cubicBezTo>
                    <a:pt x="146" y="34"/>
                    <a:pt x="146" y="34"/>
                    <a:pt x="146" y="34"/>
                  </a:cubicBezTo>
                  <a:cubicBezTo>
                    <a:pt x="145" y="34"/>
                    <a:pt x="145" y="34"/>
                    <a:pt x="145" y="33"/>
                  </a:cubicBezTo>
                  <a:cubicBezTo>
                    <a:pt x="145" y="33"/>
                    <a:pt x="145" y="33"/>
                    <a:pt x="144" y="33"/>
                  </a:cubicBezTo>
                  <a:cubicBezTo>
                    <a:pt x="144" y="33"/>
                    <a:pt x="144" y="33"/>
                    <a:pt x="144" y="32"/>
                  </a:cubicBezTo>
                  <a:cubicBezTo>
                    <a:pt x="144" y="32"/>
                    <a:pt x="142" y="31"/>
                    <a:pt x="142" y="31"/>
                  </a:cubicBezTo>
                  <a:cubicBezTo>
                    <a:pt x="142" y="31"/>
                    <a:pt x="142" y="31"/>
                    <a:pt x="142" y="31"/>
                  </a:cubicBezTo>
                  <a:cubicBezTo>
                    <a:pt x="141" y="30"/>
                    <a:pt x="141" y="30"/>
                    <a:pt x="141" y="30"/>
                  </a:cubicBezTo>
                  <a:cubicBezTo>
                    <a:pt x="141" y="30"/>
                    <a:pt x="141" y="30"/>
                    <a:pt x="141" y="29"/>
                  </a:cubicBezTo>
                  <a:cubicBezTo>
                    <a:pt x="140" y="29"/>
                    <a:pt x="140" y="29"/>
                    <a:pt x="140" y="29"/>
                  </a:cubicBezTo>
                  <a:cubicBezTo>
                    <a:pt x="140" y="29"/>
                    <a:pt x="140" y="29"/>
                    <a:pt x="140" y="29"/>
                  </a:cubicBezTo>
                  <a:cubicBezTo>
                    <a:pt x="140" y="29"/>
                    <a:pt x="140" y="29"/>
                    <a:pt x="140" y="29"/>
                  </a:cubicBezTo>
                  <a:cubicBezTo>
                    <a:pt x="140" y="28"/>
                    <a:pt x="139" y="28"/>
                    <a:pt x="139" y="28"/>
                  </a:cubicBezTo>
                  <a:cubicBezTo>
                    <a:pt x="139" y="27"/>
                    <a:pt x="139" y="27"/>
                    <a:pt x="138" y="27"/>
                  </a:cubicBezTo>
                  <a:cubicBezTo>
                    <a:pt x="138" y="27"/>
                    <a:pt x="138" y="27"/>
                    <a:pt x="137" y="27"/>
                  </a:cubicBezTo>
                  <a:cubicBezTo>
                    <a:pt x="137" y="26"/>
                    <a:pt x="136" y="26"/>
                    <a:pt x="136" y="26"/>
                  </a:cubicBezTo>
                  <a:cubicBezTo>
                    <a:pt x="136" y="26"/>
                    <a:pt x="136" y="26"/>
                    <a:pt x="136" y="26"/>
                  </a:cubicBezTo>
                  <a:cubicBezTo>
                    <a:pt x="136" y="27"/>
                    <a:pt x="136" y="27"/>
                    <a:pt x="137" y="27"/>
                  </a:cubicBezTo>
                  <a:cubicBezTo>
                    <a:pt x="137" y="27"/>
                    <a:pt x="137" y="28"/>
                    <a:pt x="137" y="28"/>
                  </a:cubicBezTo>
                  <a:cubicBezTo>
                    <a:pt x="138" y="28"/>
                    <a:pt x="138" y="28"/>
                    <a:pt x="138" y="28"/>
                  </a:cubicBezTo>
                  <a:cubicBezTo>
                    <a:pt x="138" y="28"/>
                    <a:pt x="138" y="28"/>
                    <a:pt x="137" y="28"/>
                  </a:cubicBezTo>
                  <a:cubicBezTo>
                    <a:pt x="137" y="28"/>
                    <a:pt x="137" y="28"/>
                    <a:pt x="136" y="28"/>
                  </a:cubicBezTo>
                  <a:cubicBezTo>
                    <a:pt x="136" y="28"/>
                    <a:pt x="136" y="28"/>
                    <a:pt x="135" y="28"/>
                  </a:cubicBezTo>
                  <a:cubicBezTo>
                    <a:pt x="135" y="28"/>
                    <a:pt x="136" y="28"/>
                    <a:pt x="136" y="27"/>
                  </a:cubicBezTo>
                  <a:cubicBezTo>
                    <a:pt x="136" y="27"/>
                    <a:pt x="136" y="26"/>
                    <a:pt x="136" y="26"/>
                  </a:cubicBezTo>
                  <a:cubicBezTo>
                    <a:pt x="135" y="26"/>
                    <a:pt x="135" y="25"/>
                    <a:pt x="134" y="25"/>
                  </a:cubicBezTo>
                  <a:cubicBezTo>
                    <a:pt x="134" y="25"/>
                    <a:pt x="134" y="25"/>
                    <a:pt x="133" y="25"/>
                  </a:cubicBezTo>
                  <a:cubicBezTo>
                    <a:pt x="133" y="25"/>
                    <a:pt x="133" y="25"/>
                    <a:pt x="132" y="25"/>
                  </a:cubicBezTo>
                  <a:cubicBezTo>
                    <a:pt x="132" y="25"/>
                    <a:pt x="132" y="25"/>
                    <a:pt x="132" y="25"/>
                  </a:cubicBezTo>
                  <a:cubicBezTo>
                    <a:pt x="131" y="25"/>
                    <a:pt x="131" y="26"/>
                    <a:pt x="131" y="26"/>
                  </a:cubicBezTo>
                  <a:cubicBezTo>
                    <a:pt x="132" y="26"/>
                    <a:pt x="132" y="26"/>
                    <a:pt x="132" y="26"/>
                  </a:cubicBezTo>
                  <a:cubicBezTo>
                    <a:pt x="132" y="26"/>
                    <a:pt x="131" y="26"/>
                    <a:pt x="131" y="26"/>
                  </a:cubicBezTo>
                  <a:cubicBezTo>
                    <a:pt x="131" y="26"/>
                    <a:pt x="131" y="27"/>
                    <a:pt x="132" y="27"/>
                  </a:cubicBezTo>
                  <a:cubicBezTo>
                    <a:pt x="132" y="27"/>
                    <a:pt x="130" y="27"/>
                    <a:pt x="131" y="26"/>
                  </a:cubicBezTo>
                  <a:cubicBezTo>
                    <a:pt x="131" y="25"/>
                    <a:pt x="131" y="25"/>
                    <a:pt x="131" y="25"/>
                  </a:cubicBezTo>
                  <a:cubicBezTo>
                    <a:pt x="131" y="25"/>
                    <a:pt x="132" y="24"/>
                    <a:pt x="132" y="24"/>
                  </a:cubicBezTo>
                  <a:cubicBezTo>
                    <a:pt x="132" y="24"/>
                    <a:pt x="131" y="24"/>
                    <a:pt x="130" y="24"/>
                  </a:cubicBezTo>
                  <a:cubicBezTo>
                    <a:pt x="130" y="24"/>
                    <a:pt x="129" y="24"/>
                    <a:pt x="128" y="24"/>
                  </a:cubicBezTo>
                  <a:cubicBezTo>
                    <a:pt x="127" y="25"/>
                    <a:pt x="127" y="26"/>
                    <a:pt x="127" y="26"/>
                  </a:cubicBezTo>
                  <a:cubicBezTo>
                    <a:pt x="128" y="26"/>
                    <a:pt x="128" y="26"/>
                    <a:pt x="129" y="26"/>
                  </a:cubicBezTo>
                  <a:cubicBezTo>
                    <a:pt x="128" y="26"/>
                    <a:pt x="128" y="26"/>
                    <a:pt x="127" y="26"/>
                  </a:cubicBezTo>
                  <a:cubicBezTo>
                    <a:pt x="127" y="26"/>
                    <a:pt x="128" y="27"/>
                    <a:pt x="129" y="27"/>
                  </a:cubicBezTo>
                  <a:cubicBezTo>
                    <a:pt x="129" y="27"/>
                    <a:pt x="129" y="28"/>
                    <a:pt x="130" y="28"/>
                  </a:cubicBezTo>
                  <a:cubicBezTo>
                    <a:pt x="130" y="28"/>
                    <a:pt x="130" y="28"/>
                    <a:pt x="131" y="29"/>
                  </a:cubicBezTo>
                  <a:cubicBezTo>
                    <a:pt x="131" y="29"/>
                    <a:pt x="130" y="31"/>
                    <a:pt x="130" y="31"/>
                  </a:cubicBezTo>
                  <a:cubicBezTo>
                    <a:pt x="130" y="31"/>
                    <a:pt x="130" y="30"/>
                    <a:pt x="129" y="30"/>
                  </a:cubicBezTo>
                  <a:cubicBezTo>
                    <a:pt x="129" y="30"/>
                    <a:pt x="129" y="31"/>
                    <a:pt x="129" y="31"/>
                  </a:cubicBezTo>
                  <a:cubicBezTo>
                    <a:pt x="129" y="31"/>
                    <a:pt x="128" y="31"/>
                    <a:pt x="128" y="30"/>
                  </a:cubicBezTo>
                  <a:cubicBezTo>
                    <a:pt x="128" y="29"/>
                    <a:pt x="129" y="30"/>
                    <a:pt x="128" y="29"/>
                  </a:cubicBezTo>
                  <a:cubicBezTo>
                    <a:pt x="128" y="29"/>
                    <a:pt x="128" y="29"/>
                    <a:pt x="127" y="28"/>
                  </a:cubicBezTo>
                  <a:cubicBezTo>
                    <a:pt x="127" y="28"/>
                    <a:pt x="126" y="28"/>
                    <a:pt x="126" y="29"/>
                  </a:cubicBezTo>
                  <a:cubicBezTo>
                    <a:pt x="126" y="29"/>
                    <a:pt x="125" y="29"/>
                    <a:pt x="126" y="28"/>
                  </a:cubicBezTo>
                  <a:cubicBezTo>
                    <a:pt x="127" y="27"/>
                    <a:pt x="126" y="27"/>
                    <a:pt x="126" y="27"/>
                  </a:cubicBezTo>
                  <a:cubicBezTo>
                    <a:pt x="125" y="27"/>
                    <a:pt x="125" y="27"/>
                    <a:pt x="125" y="27"/>
                  </a:cubicBezTo>
                  <a:cubicBezTo>
                    <a:pt x="125" y="27"/>
                    <a:pt x="125" y="27"/>
                    <a:pt x="124" y="27"/>
                  </a:cubicBezTo>
                  <a:cubicBezTo>
                    <a:pt x="124" y="26"/>
                    <a:pt x="125" y="26"/>
                    <a:pt x="125" y="26"/>
                  </a:cubicBezTo>
                  <a:cubicBezTo>
                    <a:pt x="125" y="26"/>
                    <a:pt x="125" y="26"/>
                    <a:pt x="124" y="25"/>
                  </a:cubicBezTo>
                  <a:cubicBezTo>
                    <a:pt x="124" y="25"/>
                    <a:pt x="124" y="25"/>
                    <a:pt x="123" y="24"/>
                  </a:cubicBezTo>
                  <a:cubicBezTo>
                    <a:pt x="123" y="24"/>
                    <a:pt x="124" y="24"/>
                    <a:pt x="124" y="23"/>
                  </a:cubicBezTo>
                  <a:cubicBezTo>
                    <a:pt x="124" y="23"/>
                    <a:pt x="125" y="23"/>
                    <a:pt x="125" y="23"/>
                  </a:cubicBezTo>
                  <a:cubicBezTo>
                    <a:pt x="125" y="23"/>
                    <a:pt x="125" y="23"/>
                    <a:pt x="126" y="23"/>
                  </a:cubicBezTo>
                  <a:cubicBezTo>
                    <a:pt x="126" y="23"/>
                    <a:pt x="127" y="23"/>
                    <a:pt x="128" y="23"/>
                  </a:cubicBezTo>
                  <a:cubicBezTo>
                    <a:pt x="128" y="23"/>
                    <a:pt x="128" y="22"/>
                    <a:pt x="127" y="22"/>
                  </a:cubicBezTo>
                  <a:cubicBezTo>
                    <a:pt x="126" y="23"/>
                    <a:pt x="126" y="22"/>
                    <a:pt x="126" y="22"/>
                  </a:cubicBezTo>
                  <a:cubicBezTo>
                    <a:pt x="126" y="22"/>
                    <a:pt x="123" y="21"/>
                    <a:pt x="123" y="21"/>
                  </a:cubicBezTo>
                  <a:cubicBezTo>
                    <a:pt x="122" y="21"/>
                    <a:pt x="122" y="22"/>
                    <a:pt x="122" y="22"/>
                  </a:cubicBezTo>
                  <a:cubicBezTo>
                    <a:pt x="122" y="22"/>
                    <a:pt x="122" y="22"/>
                    <a:pt x="122" y="23"/>
                  </a:cubicBezTo>
                  <a:cubicBezTo>
                    <a:pt x="122" y="23"/>
                    <a:pt x="122" y="23"/>
                    <a:pt x="122" y="23"/>
                  </a:cubicBezTo>
                  <a:cubicBezTo>
                    <a:pt x="122" y="23"/>
                    <a:pt x="122" y="23"/>
                    <a:pt x="121" y="24"/>
                  </a:cubicBezTo>
                  <a:cubicBezTo>
                    <a:pt x="121" y="23"/>
                    <a:pt x="121" y="23"/>
                    <a:pt x="121" y="23"/>
                  </a:cubicBezTo>
                  <a:cubicBezTo>
                    <a:pt x="121" y="23"/>
                    <a:pt x="121" y="23"/>
                    <a:pt x="121" y="23"/>
                  </a:cubicBezTo>
                  <a:cubicBezTo>
                    <a:pt x="121" y="22"/>
                    <a:pt x="121" y="22"/>
                    <a:pt x="121" y="21"/>
                  </a:cubicBezTo>
                  <a:cubicBezTo>
                    <a:pt x="121" y="21"/>
                    <a:pt x="121" y="21"/>
                    <a:pt x="120" y="21"/>
                  </a:cubicBezTo>
                  <a:cubicBezTo>
                    <a:pt x="120" y="20"/>
                    <a:pt x="120" y="20"/>
                    <a:pt x="120" y="20"/>
                  </a:cubicBezTo>
                  <a:cubicBezTo>
                    <a:pt x="120" y="20"/>
                    <a:pt x="119" y="20"/>
                    <a:pt x="119" y="20"/>
                  </a:cubicBezTo>
                  <a:cubicBezTo>
                    <a:pt x="118" y="20"/>
                    <a:pt x="118" y="20"/>
                    <a:pt x="118" y="20"/>
                  </a:cubicBezTo>
                  <a:cubicBezTo>
                    <a:pt x="117" y="20"/>
                    <a:pt x="117" y="20"/>
                    <a:pt x="117" y="20"/>
                  </a:cubicBezTo>
                  <a:cubicBezTo>
                    <a:pt x="117" y="20"/>
                    <a:pt x="117" y="20"/>
                    <a:pt x="117" y="21"/>
                  </a:cubicBezTo>
                  <a:cubicBezTo>
                    <a:pt x="117" y="21"/>
                    <a:pt x="117" y="21"/>
                    <a:pt x="117" y="21"/>
                  </a:cubicBezTo>
                  <a:cubicBezTo>
                    <a:pt x="117" y="21"/>
                    <a:pt x="117" y="21"/>
                    <a:pt x="116" y="20"/>
                  </a:cubicBezTo>
                  <a:cubicBezTo>
                    <a:pt x="116" y="20"/>
                    <a:pt x="116" y="20"/>
                    <a:pt x="116" y="21"/>
                  </a:cubicBezTo>
                  <a:cubicBezTo>
                    <a:pt x="115" y="21"/>
                    <a:pt x="115" y="21"/>
                    <a:pt x="115" y="21"/>
                  </a:cubicBezTo>
                  <a:cubicBezTo>
                    <a:pt x="116" y="21"/>
                    <a:pt x="116" y="21"/>
                    <a:pt x="116" y="22"/>
                  </a:cubicBezTo>
                  <a:cubicBezTo>
                    <a:pt x="117" y="22"/>
                    <a:pt x="117" y="22"/>
                    <a:pt x="117" y="22"/>
                  </a:cubicBezTo>
                  <a:cubicBezTo>
                    <a:pt x="118" y="22"/>
                    <a:pt x="118" y="23"/>
                    <a:pt x="118" y="23"/>
                  </a:cubicBezTo>
                  <a:cubicBezTo>
                    <a:pt x="118" y="23"/>
                    <a:pt x="119" y="23"/>
                    <a:pt x="119" y="23"/>
                  </a:cubicBezTo>
                  <a:cubicBezTo>
                    <a:pt x="119" y="23"/>
                    <a:pt x="120" y="23"/>
                    <a:pt x="120" y="23"/>
                  </a:cubicBezTo>
                  <a:cubicBezTo>
                    <a:pt x="120" y="24"/>
                    <a:pt x="120" y="24"/>
                    <a:pt x="121" y="24"/>
                  </a:cubicBezTo>
                  <a:cubicBezTo>
                    <a:pt x="121" y="24"/>
                    <a:pt x="120" y="24"/>
                    <a:pt x="120" y="25"/>
                  </a:cubicBezTo>
                  <a:cubicBezTo>
                    <a:pt x="120" y="25"/>
                    <a:pt x="121" y="25"/>
                    <a:pt x="120" y="26"/>
                  </a:cubicBezTo>
                  <a:cubicBezTo>
                    <a:pt x="120" y="26"/>
                    <a:pt x="120" y="25"/>
                    <a:pt x="120" y="25"/>
                  </a:cubicBezTo>
                  <a:cubicBezTo>
                    <a:pt x="120" y="25"/>
                    <a:pt x="119" y="25"/>
                    <a:pt x="119" y="25"/>
                  </a:cubicBezTo>
                  <a:cubicBezTo>
                    <a:pt x="118" y="25"/>
                    <a:pt x="118" y="26"/>
                    <a:pt x="118" y="26"/>
                  </a:cubicBezTo>
                  <a:cubicBezTo>
                    <a:pt x="118" y="26"/>
                    <a:pt x="118" y="26"/>
                    <a:pt x="118" y="26"/>
                  </a:cubicBezTo>
                  <a:cubicBezTo>
                    <a:pt x="118" y="26"/>
                    <a:pt x="118" y="26"/>
                    <a:pt x="117" y="27"/>
                  </a:cubicBezTo>
                  <a:cubicBezTo>
                    <a:pt x="117" y="27"/>
                    <a:pt x="116" y="27"/>
                    <a:pt x="115" y="27"/>
                  </a:cubicBezTo>
                  <a:cubicBezTo>
                    <a:pt x="114" y="26"/>
                    <a:pt x="112" y="25"/>
                    <a:pt x="112" y="25"/>
                  </a:cubicBezTo>
                  <a:cubicBezTo>
                    <a:pt x="111" y="24"/>
                    <a:pt x="110" y="24"/>
                    <a:pt x="109" y="24"/>
                  </a:cubicBezTo>
                  <a:cubicBezTo>
                    <a:pt x="109" y="24"/>
                    <a:pt x="108" y="24"/>
                    <a:pt x="108" y="24"/>
                  </a:cubicBezTo>
                  <a:cubicBezTo>
                    <a:pt x="107" y="25"/>
                    <a:pt x="109" y="25"/>
                    <a:pt x="108" y="27"/>
                  </a:cubicBezTo>
                  <a:cubicBezTo>
                    <a:pt x="108" y="27"/>
                    <a:pt x="109" y="25"/>
                    <a:pt x="107" y="25"/>
                  </a:cubicBezTo>
                  <a:cubicBezTo>
                    <a:pt x="107" y="25"/>
                    <a:pt x="107" y="25"/>
                    <a:pt x="106" y="25"/>
                  </a:cubicBezTo>
                  <a:cubicBezTo>
                    <a:pt x="106" y="25"/>
                    <a:pt x="107" y="24"/>
                    <a:pt x="106" y="24"/>
                  </a:cubicBezTo>
                  <a:cubicBezTo>
                    <a:pt x="106" y="24"/>
                    <a:pt x="105" y="25"/>
                    <a:pt x="104" y="25"/>
                  </a:cubicBezTo>
                  <a:cubicBezTo>
                    <a:pt x="102" y="24"/>
                    <a:pt x="101" y="24"/>
                    <a:pt x="101" y="24"/>
                  </a:cubicBezTo>
                  <a:cubicBezTo>
                    <a:pt x="102" y="24"/>
                    <a:pt x="102" y="24"/>
                    <a:pt x="103" y="23"/>
                  </a:cubicBezTo>
                  <a:cubicBezTo>
                    <a:pt x="103" y="23"/>
                    <a:pt x="103" y="23"/>
                    <a:pt x="101" y="22"/>
                  </a:cubicBezTo>
                  <a:cubicBezTo>
                    <a:pt x="100" y="22"/>
                    <a:pt x="99" y="22"/>
                    <a:pt x="99" y="22"/>
                  </a:cubicBezTo>
                  <a:cubicBezTo>
                    <a:pt x="99" y="22"/>
                    <a:pt x="99" y="22"/>
                    <a:pt x="98" y="22"/>
                  </a:cubicBezTo>
                  <a:cubicBezTo>
                    <a:pt x="97" y="21"/>
                    <a:pt x="97" y="21"/>
                    <a:pt x="97" y="21"/>
                  </a:cubicBezTo>
                  <a:cubicBezTo>
                    <a:pt x="96" y="21"/>
                    <a:pt x="96" y="21"/>
                    <a:pt x="96" y="21"/>
                  </a:cubicBezTo>
                  <a:cubicBezTo>
                    <a:pt x="96" y="21"/>
                    <a:pt x="94" y="20"/>
                    <a:pt x="94" y="21"/>
                  </a:cubicBezTo>
                  <a:cubicBezTo>
                    <a:pt x="94" y="21"/>
                    <a:pt x="94" y="21"/>
                    <a:pt x="93" y="21"/>
                  </a:cubicBezTo>
                  <a:cubicBezTo>
                    <a:pt x="93" y="21"/>
                    <a:pt x="94" y="21"/>
                    <a:pt x="94" y="20"/>
                  </a:cubicBezTo>
                  <a:cubicBezTo>
                    <a:pt x="93" y="20"/>
                    <a:pt x="93" y="20"/>
                    <a:pt x="93" y="20"/>
                  </a:cubicBezTo>
                  <a:cubicBezTo>
                    <a:pt x="93" y="20"/>
                    <a:pt x="93" y="20"/>
                    <a:pt x="93" y="20"/>
                  </a:cubicBezTo>
                  <a:cubicBezTo>
                    <a:pt x="93" y="20"/>
                    <a:pt x="92" y="21"/>
                    <a:pt x="92" y="21"/>
                  </a:cubicBezTo>
                  <a:cubicBezTo>
                    <a:pt x="91" y="21"/>
                    <a:pt x="91" y="20"/>
                    <a:pt x="91" y="20"/>
                  </a:cubicBezTo>
                  <a:cubicBezTo>
                    <a:pt x="91" y="20"/>
                    <a:pt x="90" y="19"/>
                    <a:pt x="90" y="20"/>
                  </a:cubicBezTo>
                  <a:cubicBezTo>
                    <a:pt x="89" y="20"/>
                    <a:pt x="89" y="20"/>
                    <a:pt x="89" y="20"/>
                  </a:cubicBezTo>
                  <a:cubicBezTo>
                    <a:pt x="89" y="20"/>
                    <a:pt x="89" y="20"/>
                    <a:pt x="89" y="20"/>
                  </a:cubicBezTo>
                  <a:cubicBezTo>
                    <a:pt x="88" y="20"/>
                    <a:pt x="88" y="20"/>
                    <a:pt x="87" y="20"/>
                  </a:cubicBezTo>
                  <a:cubicBezTo>
                    <a:pt x="87" y="20"/>
                    <a:pt x="87" y="20"/>
                    <a:pt x="87" y="20"/>
                  </a:cubicBezTo>
                  <a:cubicBezTo>
                    <a:pt x="86" y="20"/>
                    <a:pt x="86" y="20"/>
                    <a:pt x="86" y="20"/>
                  </a:cubicBezTo>
                  <a:cubicBezTo>
                    <a:pt x="85" y="20"/>
                    <a:pt x="85" y="20"/>
                    <a:pt x="85" y="20"/>
                  </a:cubicBezTo>
                  <a:cubicBezTo>
                    <a:pt x="85" y="20"/>
                    <a:pt x="84" y="20"/>
                    <a:pt x="84" y="20"/>
                  </a:cubicBezTo>
                  <a:cubicBezTo>
                    <a:pt x="84" y="20"/>
                    <a:pt x="83" y="20"/>
                    <a:pt x="82" y="20"/>
                  </a:cubicBezTo>
                  <a:cubicBezTo>
                    <a:pt x="81" y="20"/>
                    <a:pt x="80" y="21"/>
                    <a:pt x="80" y="21"/>
                  </a:cubicBezTo>
                  <a:cubicBezTo>
                    <a:pt x="80" y="21"/>
                    <a:pt x="80" y="21"/>
                    <a:pt x="80" y="20"/>
                  </a:cubicBezTo>
                  <a:cubicBezTo>
                    <a:pt x="80" y="20"/>
                    <a:pt x="79" y="20"/>
                    <a:pt x="79" y="20"/>
                  </a:cubicBezTo>
                  <a:cubicBezTo>
                    <a:pt x="79" y="20"/>
                    <a:pt x="78" y="20"/>
                    <a:pt x="78" y="20"/>
                  </a:cubicBezTo>
                  <a:cubicBezTo>
                    <a:pt x="78" y="20"/>
                    <a:pt x="77" y="20"/>
                    <a:pt x="77" y="20"/>
                  </a:cubicBezTo>
                  <a:cubicBezTo>
                    <a:pt x="76" y="20"/>
                    <a:pt x="76" y="20"/>
                    <a:pt x="75" y="20"/>
                  </a:cubicBezTo>
                  <a:cubicBezTo>
                    <a:pt x="74" y="20"/>
                    <a:pt x="73" y="20"/>
                    <a:pt x="73" y="20"/>
                  </a:cubicBezTo>
                  <a:cubicBezTo>
                    <a:pt x="73" y="20"/>
                    <a:pt x="73" y="20"/>
                    <a:pt x="72" y="20"/>
                  </a:cubicBezTo>
                  <a:cubicBezTo>
                    <a:pt x="72" y="20"/>
                    <a:pt x="68" y="20"/>
                    <a:pt x="68" y="20"/>
                  </a:cubicBezTo>
                  <a:cubicBezTo>
                    <a:pt x="68" y="20"/>
                    <a:pt x="68" y="20"/>
                    <a:pt x="68" y="20"/>
                  </a:cubicBezTo>
                  <a:cubicBezTo>
                    <a:pt x="67" y="20"/>
                    <a:pt x="67" y="20"/>
                    <a:pt x="66" y="20"/>
                  </a:cubicBezTo>
                  <a:cubicBezTo>
                    <a:pt x="66" y="20"/>
                    <a:pt x="66" y="20"/>
                    <a:pt x="66" y="20"/>
                  </a:cubicBezTo>
                  <a:cubicBezTo>
                    <a:pt x="65" y="20"/>
                    <a:pt x="65" y="20"/>
                    <a:pt x="64" y="20"/>
                  </a:cubicBezTo>
                  <a:cubicBezTo>
                    <a:pt x="64" y="20"/>
                    <a:pt x="64" y="20"/>
                    <a:pt x="64" y="21"/>
                  </a:cubicBezTo>
                  <a:cubicBezTo>
                    <a:pt x="63" y="21"/>
                    <a:pt x="63" y="21"/>
                    <a:pt x="62" y="21"/>
                  </a:cubicBezTo>
                  <a:cubicBezTo>
                    <a:pt x="62" y="21"/>
                    <a:pt x="62" y="21"/>
                    <a:pt x="61" y="21"/>
                  </a:cubicBezTo>
                  <a:cubicBezTo>
                    <a:pt x="61" y="21"/>
                    <a:pt x="61" y="21"/>
                    <a:pt x="60" y="22"/>
                  </a:cubicBezTo>
                  <a:cubicBezTo>
                    <a:pt x="60" y="22"/>
                    <a:pt x="60" y="22"/>
                    <a:pt x="60" y="22"/>
                  </a:cubicBezTo>
                  <a:cubicBezTo>
                    <a:pt x="79" y="12"/>
                    <a:pt x="102" y="9"/>
                    <a:pt x="124" y="15"/>
                  </a:cubicBezTo>
                  <a:cubicBezTo>
                    <a:pt x="124" y="15"/>
                    <a:pt x="124" y="15"/>
                    <a:pt x="124" y="15"/>
                  </a:cubicBezTo>
                  <a:cubicBezTo>
                    <a:pt x="124" y="15"/>
                    <a:pt x="124" y="15"/>
                    <a:pt x="124" y="15"/>
                  </a:cubicBezTo>
                  <a:cubicBezTo>
                    <a:pt x="124" y="15"/>
                    <a:pt x="124" y="15"/>
                    <a:pt x="124" y="15"/>
                  </a:cubicBezTo>
                  <a:cubicBezTo>
                    <a:pt x="125" y="16"/>
                    <a:pt x="125" y="16"/>
                    <a:pt x="125" y="16"/>
                  </a:cubicBezTo>
                  <a:cubicBezTo>
                    <a:pt x="125" y="16"/>
                    <a:pt x="125" y="16"/>
                    <a:pt x="125" y="16"/>
                  </a:cubicBezTo>
                  <a:cubicBezTo>
                    <a:pt x="125" y="16"/>
                    <a:pt x="125" y="16"/>
                    <a:pt x="126" y="16"/>
                  </a:cubicBezTo>
                  <a:cubicBezTo>
                    <a:pt x="126" y="17"/>
                    <a:pt x="126" y="17"/>
                    <a:pt x="126" y="17"/>
                  </a:cubicBezTo>
                  <a:cubicBezTo>
                    <a:pt x="127" y="17"/>
                    <a:pt x="127" y="18"/>
                    <a:pt x="127" y="18"/>
                  </a:cubicBezTo>
                  <a:cubicBezTo>
                    <a:pt x="128" y="18"/>
                    <a:pt x="128" y="18"/>
                    <a:pt x="128" y="18"/>
                  </a:cubicBezTo>
                  <a:cubicBezTo>
                    <a:pt x="129" y="18"/>
                    <a:pt x="129" y="18"/>
                    <a:pt x="129" y="18"/>
                  </a:cubicBezTo>
                  <a:cubicBezTo>
                    <a:pt x="130" y="18"/>
                    <a:pt x="130" y="19"/>
                    <a:pt x="130" y="19"/>
                  </a:cubicBezTo>
                  <a:cubicBezTo>
                    <a:pt x="130" y="19"/>
                    <a:pt x="130" y="19"/>
                    <a:pt x="131" y="19"/>
                  </a:cubicBezTo>
                  <a:cubicBezTo>
                    <a:pt x="131" y="19"/>
                    <a:pt x="131" y="18"/>
                    <a:pt x="132" y="18"/>
                  </a:cubicBezTo>
                  <a:cubicBezTo>
                    <a:pt x="132" y="18"/>
                    <a:pt x="131" y="18"/>
                    <a:pt x="131" y="19"/>
                  </a:cubicBezTo>
                  <a:cubicBezTo>
                    <a:pt x="131" y="19"/>
                    <a:pt x="131" y="19"/>
                    <a:pt x="132" y="19"/>
                  </a:cubicBezTo>
                  <a:cubicBezTo>
                    <a:pt x="132" y="19"/>
                    <a:pt x="132" y="20"/>
                    <a:pt x="133" y="20"/>
                  </a:cubicBezTo>
                  <a:cubicBezTo>
                    <a:pt x="133" y="20"/>
                    <a:pt x="133" y="20"/>
                    <a:pt x="133" y="21"/>
                  </a:cubicBezTo>
                  <a:cubicBezTo>
                    <a:pt x="133" y="20"/>
                    <a:pt x="133" y="20"/>
                    <a:pt x="133" y="20"/>
                  </a:cubicBezTo>
                  <a:cubicBezTo>
                    <a:pt x="132" y="20"/>
                    <a:pt x="132" y="20"/>
                    <a:pt x="132" y="20"/>
                  </a:cubicBezTo>
                  <a:cubicBezTo>
                    <a:pt x="132" y="19"/>
                    <a:pt x="131" y="19"/>
                    <a:pt x="131" y="19"/>
                  </a:cubicBezTo>
                  <a:cubicBezTo>
                    <a:pt x="131" y="19"/>
                    <a:pt x="131" y="19"/>
                    <a:pt x="130" y="19"/>
                  </a:cubicBezTo>
                  <a:cubicBezTo>
                    <a:pt x="131" y="19"/>
                    <a:pt x="131" y="19"/>
                    <a:pt x="131" y="19"/>
                  </a:cubicBezTo>
                  <a:cubicBezTo>
                    <a:pt x="131" y="20"/>
                    <a:pt x="131" y="20"/>
                    <a:pt x="131" y="20"/>
                  </a:cubicBezTo>
                  <a:cubicBezTo>
                    <a:pt x="131" y="20"/>
                    <a:pt x="131" y="20"/>
                    <a:pt x="131" y="20"/>
                  </a:cubicBezTo>
                  <a:cubicBezTo>
                    <a:pt x="131" y="20"/>
                    <a:pt x="130" y="20"/>
                    <a:pt x="130" y="20"/>
                  </a:cubicBezTo>
                  <a:cubicBezTo>
                    <a:pt x="130" y="20"/>
                    <a:pt x="129" y="20"/>
                    <a:pt x="129" y="20"/>
                  </a:cubicBezTo>
                  <a:cubicBezTo>
                    <a:pt x="129" y="19"/>
                    <a:pt x="129" y="20"/>
                    <a:pt x="129" y="20"/>
                  </a:cubicBezTo>
                  <a:cubicBezTo>
                    <a:pt x="129" y="20"/>
                    <a:pt x="128" y="19"/>
                    <a:pt x="128" y="20"/>
                  </a:cubicBezTo>
                  <a:cubicBezTo>
                    <a:pt x="128" y="20"/>
                    <a:pt x="128" y="20"/>
                    <a:pt x="128" y="20"/>
                  </a:cubicBezTo>
                  <a:cubicBezTo>
                    <a:pt x="128" y="20"/>
                    <a:pt x="128" y="20"/>
                    <a:pt x="127" y="19"/>
                  </a:cubicBezTo>
                  <a:cubicBezTo>
                    <a:pt x="127" y="19"/>
                    <a:pt x="127" y="19"/>
                    <a:pt x="127" y="19"/>
                  </a:cubicBezTo>
                  <a:cubicBezTo>
                    <a:pt x="126" y="19"/>
                    <a:pt x="126" y="19"/>
                    <a:pt x="126" y="19"/>
                  </a:cubicBezTo>
                  <a:cubicBezTo>
                    <a:pt x="126" y="19"/>
                    <a:pt x="126" y="19"/>
                    <a:pt x="126" y="19"/>
                  </a:cubicBezTo>
                  <a:cubicBezTo>
                    <a:pt x="126" y="19"/>
                    <a:pt x="126" y="18"/>
                    <a:pt x="125" y="18"/>
                  </a:cubicBezTo>
                  <a:cubicBezTo>
                    <a:pt x="125" y="18"/>
                    <a:pt x="125" y="18"/>
                    <a:pt x="124" y="18"/>
                  </a:cubicBezTo>
                  <a:cubicBezTo>
                    <a:pt x="124" y="18"/>
                    <a:pt x="124" y="18"/>
                    <a:pt x="123" y="18"/>
                  </a:cubicBezTo>
                  <a:cubicBezTo>
                    <a:pt x="123" y="18"/>
                    <a:pt x="123" y="18"/>
                    <a:pt x="122" y="17"/>
                  </a:cubicBezTo>
                  <a:cubicBezTo>
                    <a:pt x="122" y="17"/>
                    <a:pt x="122" y="17"/>
                    <a:pt x="122" y="17"/>
                  </a:cubicBezTo>
                  <a:cubicBezTo>
                    <a:pt x="122" y="17"/>
                    <a:pt x="123" y="18"/>
                    <a:pt x="123" y="18"/>
                  </a:cubicBezTo>
                  <a:cubicBezTo>
                    <a:pt x="123" y="19"/>
                    <a:pt x="124" y="19"/>
                    <a:pt x="124" y="19"/>
                  </a:cubicBezTo>
                  <a:cubicBezTo>
                    <a:pt x="124" y="19"/>
                    <a:pt x="124" y="19"/>
                    <a:pt x="125" y="19"/>
                  </a:cubicBezTo>
                  <a:cubicBezTo>
                    <a:pt x="125" y="19"/>
                    <a:pt x="125" y="19"/>
                    <a:pt x="126" y="19"/>
                  </a:cubicBezTo>
                  <a:cubicBezTo>
                    <a:pt x="126" y="20"/>
                    <a:pt x="126" y="20"/>
                    <a:pt x="126" y="20"/>
                  </a:cubicBezTo>
                  <a:cubicBezTo>
                    <a:pt x="126" y="20"/>
                    <a:pt x="126" y="20"/>
                    <a:pt x="126" y="20"/>
                  </a:cubicBezTo>
                  <a:cubicBezTo>
                    <a:pt x="126" y="20"/>
                    <a:pt x="126" y="20"/>
                    <a:pt x="126" y="20"/>
                  </a:cubicBezTo>
                  <a:cubicBezTo>
                    <a:pt x="126" y="21"/>
                    <a:pt x="126" y="21"/>
                    <a:pt x="126" y="21"/>
                  </a:cubicBezTo>
                  <a:cubicBezTo>
                    <a:pt x="126" y="21"/>
                    <a:pt x="126" y="21"/>
                    <a:pt x="126" y="21"/>
                  </a:cubicBezTo>
                  <a:cubicBezTo>
                    <a:pt x="127" y="21"/>
                    <a:pt x="127" y="22"/>
                    <a:pt x="127" y="22"/>
                  </a:cubicBezTo>
                  <a:cubicBezTo>
                    <a:pt x="127" y="22"/>
                    <a:pt x="127" y="22"/>
                    <a:pt x="128" y="22"/>
                  </a:cubicBezTo>
                  <a:cubicBezTo>
                    <a:pt x="128" y="22"/>
                    <a:pt x="128" y="22"/>
                    <a:pt x="129" y="22"/>
                  </a:cubicBezTo>
                  <a:cubicBezTo>
                    <a:pt x="129" y="22"/>
                    <a:pt x="129" y="22"/>
                    <a:pt x="129" y="22"/>
                  </a:cubicBezTo>
                  <a:cubicBezTo>
                    <a:pt x="130" y="23"/>
                    <a:pt x="130" y="23"/>
                    <a:pt x="131" y="23"/>
                  </a:cubicBezTo>
                  <a:cubicBezTo>
                    <a:pt x="132" y="24"/>
                    <a:pt x="133" y="24"/>
                    <a:pt x="134" y="24"/>
                  </a:cubicBezTo>
                  <a:cubicBezTo>
                    <a:pt x="134" y="24"/>
                    <a:pt x="135" y="25"/>
                    <a:pt x="135" y="25"/>
                  </a:cubicBezTo>
                  <a:cubicBezTo>
                    <a:pt x="135" y="25"/>
                    <a:pt x="135" y="25"/>
                    <a:pt x="136" y="25"/>
                  </a:cubicBezTo>
                  <a:cubicBezTo>
                    <a:pt x="136" y="25"/>
                    <a:pt x="136" y="25"/>
                    <a:pt x="137" y="25"/>
                  </a:cubicBezTo>
                  <a:cubicBezTo>
                    <a:pt x="137" y="25"/>
                    <a:pt x="137" y="25"/>
                    <a:pt x="137" y="25"/>
                  </a:cubicBezTo>
                  <a:cubicBezTo>
                    <a:pt x="137" y="25"/>
                    <a:pt x="137" y="25"/>
                    <a:pt x="137" y="25"/>
                  </a:cubicBezTo>
                  <a:cubicBezTo>
                    <a:pt x="137" y="24"/>
                    <a:pt x="137" y="24"/>
                    <a:pt x="137" y="24"/>
                  </a:cubicBezTo>
                  <a:cubicBezTo>
                    <a:pt x="136" y="24"/>
                    <a:pt x="136" y="24"/>
                    <a:pt x="136" y="23"/>
                  </a:cubicBezTo>
                  <a:cubicBezTo>
                    <a:pt x="135" y="23"/>
                    <a:pt x="135" y="23"/>
                    <a:pt x="134" y="23"/>
                  </a:cubicBezTo>
                  <a:cubicBezTo>
                    <a:pt x="133" y="23"/>
                    <a:pt x="133" y="23"/>
                    <a:pt x="132" y="22"/>
                  </a:cubicBezTo>
                  <a:cubicBezTo>
                    <a:pt x="132" y="22"/>
                    <a:pt x="131" y="23"/>
                    <a:pt x="131" y="22"/>
                  </a:cubicBezTo>
                  <a:cubicBezTo>
                    <a:pt x="130" y="21"/>
                    <a:pt x="129" y="21"/>
                    <a:pt x="129" y="21"/>
                  </a:cubicBezTo>
                  <a:cubicBezTo>
                    <a:pt x="129" y="21"/>
                    <a:pt x="129" y="21"/>
                    <a:pt x="128" y="20"/>
                  </a:cubicBezTo>
                  <a:cubicBezTo>
                    <a:pt x="128" y="20"/>
                    <a:pt x="129" y="20"/>
                    <a:pt x="129" y="21"/>
                  </a:cubicBezTo>
                  <a:cubicBezTo>
                    <a:pt x="129" y="21"/>
                    <a:pt x="129" y="21"/>
                    <a:pt x="130" y="20"/>
                  </a:cubicBezTo>
                  <a:cubicBezTo>
                    <a:pt x="130" y="21"/>
                    <a:pt x="130" y="21"/>
                    <a:pt x="131" y="21"/>
                  </a:cubicBezTo>
                  <a:cubicBezTo>
                    <a:pt x="132" y="21"/>
                    <a:pt x="132" y="21"/>
                    <a:pt x="132" y="22"/>
                  </a:cubicBezTo>
                  <a:cubicBezTo>
                    <a:pt x="133" y="22"/>
                    <a:pt x="133" y="22"/>
                    <a:pt x="133" y="22"/>
                  </a:cubicBezTo>
                  <a:cubicBezTo>
                    <a:pt x="133" y="22"/>
                    <a:pt x="134" y="22"/>
                    <a:pt x="134" y="22"/>
                  </a:cubicBezTo>
                  <a:cubicBezTo>
                    <a:pt x="134" y="22"/>
                    <a:pt x="135" y="22"/>
                    <a:pt x="135" y="22"/>
                  </a:cubicBezTo>
                  <a:cubicBezTo>
                    <a:pt x="136" y="23"/>
                    <a:pt x="136" y="23"/>
                    <a:pt x="136" y="23"/>
                  </a:cubicBezTo>
                  <a:cubicBezTo>
                    <a:pt x="136" y="23"/>
                    <a:pt x="136" y="23"/>
                    <a:pt x="136" y="23"/>
                  </a:cubicBezTo>
                  <a:cubicBezTo>
                    <a:pt x="137" y="24"/>
                    <a:pt x="137" y="24"/>
                    <a:pt x="137" y="24"/>
                  </a:cubicBezTo>
                  <a:cubicBezTo>
                    <a:pt x="137" y="24"/>
                    <a:pt x="138" y="24"/>
                    <a:pt x="138" y="25"/>
                  </a:cubicBezTo>
                  <a:cubicBezTo>
                    <a:pt x="138" y="24"/>
                    <a:pt x="138" y="24"/>
                    <a:pt x="138" y="24"/>
                  </a:cubicBezTo>
                  <a:cubicBezTo>
                    <a:pt x="139" y="24"/>
                    <a:pt x="139" y="24"/>
                    <a:pt x="139" y="24"/>
                  </a:cubicBezTo>
                  <a:cubicBezTo>
                    <a:pt x="139" y="24"/>
                    <a:pt x="139" y="24"/>
                    <a:pt x="139" y="23"/>
                  </a:cubicBezTo>
                  <a:cubicBezTo>
                    <a:pt x="139" y="23"/>
                    <a:pt x="139" y="23"/>
                    <a:pt x="139" y="23"/>
                  </a:cubicBezTo>
                  <a:cubicBezTo>
                    <a:pt x="139" y="23"/>
                    <a:pt x="139" y="23"/>
                    <a:pt x="139" y="23"/>
                  </a:cubicBezTo>
                  <a:cubicBezTo>
                    <a:pt x="140" y="23"/>
                    <a:pt x="140" y="23"/>
                    <a:pt x="141" y="23"/>
                  </a:cubicBezTo>
                  <a:cubicBezTo>
                    <a:pt x="141" y="23"/>
                    <a:pt x="141" y="23"/>
                    <a:pt x="141" y="23"/>
                  </a:cubicBezTo>
                  <a:cubicBezTo>
                    <a:pt x="142" y="23"/>
                    <a:pt x="142" y="23"/>
                    <a:pt x="142" y="23"/>
                  </a:cubicBezTo>
                  <a:cubicBezTo>
                    <a:pt x="142" y="23"/>
                    <a:pt x="142" y="23"/>
                    <a:pt x="143" y="23"/>
                  </a:cubicBezTo>
                  <a:cubicBezTo>
                    <a:pt x="142" y="23"/>
                    <a:pt x="142" y="23"/>
                    <a:pt x="142" y="22"/>
                  </a:cubicBezTo>
                  <a:cubicBezTo>
                    <a:pt x="142" y="22"/>
                    <a:pt x="143" y="22"/>
                    <a:pt x="143" y="22"/>
                  </a:cubicBezTo>
                  <a:cubicBezTo>
                    <a:pt x="143" y="22"/>
                    <a:pt x="143" y="22"/>
                    <a:pt x="143" y="22"/>
                  </a:cubicBezTo>
                  <a:cubicBezTo>
                    <a:pt x="143" y="22"/>
                    <a:pt x="143" y="23"/>
                    <a:pt x="143" y="23"/>
                  </a:cubicBezTo>
                  <a:cubicBezTo>
                    <a:pt x="144" y="23"/>
                    <a:pt x="144" y="23"/>
                    <a:pt x="144" y="23"/>
                  </a:cubicBezTo>
                  <a:cubicBezTo>
                    <a:pt x="144" y="23"/>
                    <a:pt x="144" y="23"/>
                    <a:pt x="144" y="23"/>
                  </a:cubicBezTo>
                  <a:cubicBezTo>
                    <a:pt x="146" y="24"/>
                    <a:pt x="148" y="25"/>
                    <a:pt x="150" y="26"/>
                  </a:cubicBezTo>
                  <a:cubicBezTo>
                    <a:pt x="150" y="27"/>
                    <a:pt x="150" y="27"/>
                    <a:pt x="150" y="27"/>
                  </a:cubicBezTo>
                  <a:cubicBezTo>
                    <a:pt x="150" y="26"/>
                    <a:pt x="149" y="26"/>
                    <a:pt x="149" y="26"/>
                  </a:cubicBezTo>
                  <a:cubicBezTo>
                    <a:pt x="148" y="25"/>
                    <a:pt x="147" y="25"/>
                    <a:pt x="147" y="25"/>
                  </a:cubicBezTo>
                  <a:cubicBezTo>
                    <a:pt x="146" y="25"/>
                    <a:pt x="146" y="25"/>
                    <a:pt x="146" y="25"/>
                  </a:cubicBezTo>
                  <a:cubicBezTo>
                    <a:pt x="145" y="24"/>
                    <a:pt x="145" y="24"/>
                    <a:pt x="144" y="24"/>
                  </a:cubicBezTo>
                  <a:cubicBezTo>
                    <a:pt x="144" y="24"/>
                    <a:pt x="144" y="24"/>
                    <a:pt x="143" y="24"/>
                  </a:cubicBezTo>
                  <a:cubicBezTo>
                    <a:pt x="144" y="25"/>
                    <a:pt x="144" y="25"/>
                    <a:pt x="145" y="25"/>
                  </a:cubicBezTo>
                  <a:cubicBezTo>
                    <a:pt x="145" y="26"/>
                    <a:pt x="145" y="26"/>
                    <a:pt x="146" y="26"/>
                  </a:cubicBezTo>
                  <a:cubicBezTo>
                    <a:pt x="146" y="26"/>
                    <a:pt x="146" y="26"/>
                    <a:pt x="147" y="27"/>
                  </a:cubicBezTo>
                  <a:cubicBezTo>
                    <a:pt x="146" y="26"/>
                    <a:pt x="146" y="26"/>
                    <a:pt x="145" y="26"/>
                  </a:cubicBezTo>
                  <a:cubicBezTo>
                    <a:pt x="145" y="26"/>
                    <a:pt x="145" y="26"/>
                    <a:pt x="145" y="26"/>
                  </a:cubicBezTo>
                  <a:cubicBezTo>
                    <a:pt x="145" y="27"/>
                    <a:pt x="145" y="27"/>
                    <a:pt x="146" y="27"/>
                  </a:cubicBezTo>
                  <a:cubicBezTo>
                    <a:pt x="146" y="27"/>
                    <a:pt x="146" y="27"/>
                    <a:pt x="146" y="28"/>
                  </a:cubicBezTo>
                  <a:cubicBezTo>
                    <a:pt x="146" y="28"/>
                    <a:pt x="146" y="28"/>
                    <a:pt x="147" y="28"/>
                  </a:cubicBezTo>
                  <a:cubicBezTo>
                    <a:pt x="147" y="29"/>
                    <a:pt x="147" y="29"/>
                    <a:pt x="148" y="29"/>
                  </a:cubicBezTo>
                  <a:cubicBezTo>
                    <a:pt x="148" y="29"/>
                    <a:pt x="149" y="29"/>
                    <a:pt x="149" y="29"/>
                  </a:cubicBezTo>
                  <a:cubicBezTo>
                    <a:pt x="150" y="30"/>
                    <a:pt x="150" y="30"/>
                    <a:pt x="150" y="30"/>
                  </a:cubicBezTo>
                  <a:cubicBezTo>
                    <a:pt x="150" y="30"/>
                    <a:pt x="151" y="30"/>
                    <a:pt x="151" y="31"/>
                  </a:cubicBezTo>
                  <a:cubicBezTo>
                    <a:pt x="152" y="31"/>
                    <a:pt x="152" y="31"/>
                    <a:pt x="153" y="32"/>
                  </a:cubicBezTo>
                  <a:cubicBezTo>
                    <a:pt x="153" y="32"/>
                    <a:pt x="153" y="32"/>
                    <a:pt x="153" y="33"/>
                  </a:cubicBezTo>
                  <a:cubicBezTo>
                    <a:pt x="154" y="33"/>
                    <a:pt x="154" y="33"/>
                    <a:pt x="154" y="33"/>
                  </a:cubicBezTo>
                  <a:cubicBezTo>
                    <a:pt x="155" y="34"/>
                    <a:pt x="155" y="34"/>
                    <a:pt x="155" y="34"/>
                  </a:cubicBezTo>
                  <a:cubicBezTo>
                    <a:pt x="155" y="35"/>
                    <a:pt x="155" y="35"/>
                    <a:pt x="156" y="36"/>
                  </a:cubicBezTo>
                  <a:cubicBezTo>
                    <a:pt x="156" y="37"/>
                    <a:pt x="156" y="37"/>
                    <a:pt x="156" y="37"/>
                  </a:cubicBezTo>
                  <a:cubicBezTo>
                    <a:pt x="156" y="37"/>
                    <a:pt x="156" y="38"/>
                    <a:pt x="157" y="38"/>
                  </a:cubicBezTo>
                  <a:cubicBezTo>
                    <a:pt x="157" y="38"/>
                    <a:pt x="157" y="38"/>
                    <a:pt x="157" y="38"/>
                  </a:cubicBezTo>
                  <a:cubicBezTo>
                    <a:pt x="157" y="39"/>
                    <a:pt x="157" y="39"/>
                    <a:pt x="157" y="40"/>
                  </a:cubicBezTo>
                  <a:cubicBezTo>
                    <a:pt x="157" y="40"/>
                    <a:pt x="157" y="40"/>
                    <a:pt x="158" y="40"/>
                  </a:cubicBezTo>
                  <a:cubicBezTo>
                    <a:pt x="158" y="41"/>
                    <a:pt x="158" y="41"/>
                    <a:pt x="158" y="41"/>
                  </a:cubicBezTo>
                  <a:cubicBezTo>
                    <a:pt x="157" y="41"/>
                    <a:pt x="157" y="41"/>
                    <a:pt x="157" y="41"/>
                  </a:cubicBezTo>
                  <a:cubicBezTo>
                    <a:pt x="157" y="42"/>
                    <a:pt x="157" y="42"/>
                    <a:pt x="157" y="42"/>
                  </a:cubicBezTo>
                  <a:cubicBezTo>
                    <a:pt x="158" y="42"/>
                    <a:pt x="158" y="42"/>
                    <a:pt x="158" y="42"/>
                  </a:cubicBezTo>
                  <a:cubicBezTo>
                    <a:pt x="158" y="43"/>
                    <a:pt x="158" y="43"/>
                    <a:pt x="159" y="43"/>
                  </a:cubicBezTo>
                  <a:cubicBezTo>
                    <a:pt x="159" y="43"/>
                    <a:pt x="159" y="43"/>
                    <a:pt x="159" y="43"/>
                  </a:cubicBezTo>
                  <a:cubicBezTo>
                    <a:pt x="159" y="43"/>
                    <a:pt x="159" y="43"/>
                    <a:pt x="159" y="43"/>
                  </a:cubicBezTo>
                  <a:cubicBezTo>
                    <a:pt x="159" y="43"/>
                    <a:pt x="159" y="43"/>
                    <a:pt x="160" y="43"/>
                  </a:cubicBezTo>
                  <a:cubicBezTo>
                    <a:pt x="160" y="43"/>
                    <a:pt x="160" y="43"/>
                    <a:pt x="160" y="43"/>
                  </a:cubicBezTo>
                  <a:cubicBezTo>
                    <a:pt x="160" y="44"/>
                    <a:pt x="160" y="44"/>
                    <a:pt x="160" y="45"/>
                  </a:cubicBezTo>
                  <a:cubicBezTo>
                    <a:pt x="160" y="44"/>
                    <a:pt x="160" y="44"/>
                    <a:pt x="159" y="44"/>
                  </a:cubicBezTo>
                  <a:cubicBezTo>
                    <a:pt x="159" y="44"/>
                    <a:pt x="159" y="44"/>
                    <a:pt x="158" y="44"/>
                  </a:cubicBezTo>
                  <a:cubicBezTo>
                    <a:pt x="158" y="44"/>
                    <a:pt x="158" y="44"/>
                    <a:pt x="158" y="45"/>
                  </a:cubicBezTo>
                  <a:cubicBezTo>
                    <a:pt x="158" y="45"/>
                    <a:pt x="158" y="45"/>
                    <a:pt x="158" y="45"/>
                  </a:cubicBezTo>
                  <a:cubicBezTo>
                    <a:pt x="158" y="45"/>
                    <a:pt x="158" y="45"/>
                    <a:pt x="158" y="45"/>
                  </a:cubicBezTo>
                  <a:cubicBezTo>
                    <a:pt x="158" y="46"/>
                    <a:pt x="158" y="46"/>
                    <a:pt x="158" y="46"/>
                  </a:cubicBezTo>
                  <a:cubicBezTo>
                    <a:pt x="158" y="47"/>
                    <a:pt x="158" y="47"/>
                    <a:pt x="159" y="47"/>
                  </a:cubicBezTo>
                  <a:cubicBezTo>
                    <a:pt x="159" y="48"/>
                    <a:pt x="159" y="48"/>
                    <a:pt x="159" y="48"/>
                  </a:cubicBezTo>
                  <a:cubicBezTo>
                    <a:pt x="159" y="49"/>
                    <a:pt x="159" y="49"/>
                    <a:pt x="159" y="49"/>
                  </a:cubicBezTo>
                  <a:cubicBezTo>
                    <a:pt x="159" y="49"/>
                    <a:pt x="160" y="50"/>
                    <a:pt x="160" y="50"/>
                  </a:cubicBezTo>
                  <a:cubicBezTo>
                    <a:pt x="160" y="50"/>
                    <a:pt x="160" y="50"/>
                    <a:pt x="160" y="51"/>
                  </a:cubicBezTo>
                  <a:cubicBezTo>
                    <a:pt x="160" y="51"/>
                    <a:pt x="160" y="51"/>
                    <a:pt x="161" y="51"/>
                  </a:cubicBezTo>
                  <a:cubicBezTo>
                    <a:pt x="161" y="52"/>
                    <a:pt x="161" y="52"/>
                    <a:pt x="161" y="53"/>
                  </a:cubicBezTo>
                  <a:cubicBezTo>
                    <a:pt x="161" y="53"/>
                    <a:pt x="161" y="53"/>
                    <a:pt x="162" y="54"/>
                  </a:cubicBezTo>
                  <a:cubicBezTo>
                    <a:pt x="162" y="54"/>
                    <a:pt x="162" y="54"/>
                    <a:pt x="162" y="54"/>
                  </a:cubicBezTo>
                  <a:cubicBezTo>
                    <a:pt x="162" y="55"/>
                    <a:pt x="162" y="55"/>
                    <a:pt x="162" y="55"/>
                  </a:cubicBezTo>
                  <a:cubicBezTo>
                    <a:pt x="162" y="55"/>
                    <a:pt x="163" y="55"/>
                    <a:pt x="163" y="55"/>
                  </a:cubicBezTo>
                  <a:cubicBezTo>
                    <a:pt x="163" y="56"/>
                    <a:pt x="163" y="56"/>
                    <a:pt x="164" y="56"/>
                  </a:cubicBezTo>
                  <a:cubicBezTo>
                    <a:pt x="164" y="56"/>
                    <a:pt x="164" y="56"/>
                    <a:pt x="164" y="56"/>
                  </a:cubicBezTo>
                  <a:cubicBezTo>
                    <a:pt x="164" y="56"/>
                    <a:pt x="164" y="57"/>
                    <a:pt x="165" y="57"/>
                  </a:cubicBezTo>
                  <a:cubicBezTo>
                    <a:pt x="165" y="57"/>
                    <a:pt x="165" y="57"/>
                    <a:pt x="165" y="57"/>
                  </a:cubicBezTo>
                  <a:cubicBezTo>
                    <a:pt x="165" y="57"/>
                    <a:pt x="165" y="57"/>
                    <a:pt x="165" y="58"/>
                  </a:cubicBezTo>
                  <a:cubicBezTo>
                    <a:pt x="165" y="58"/>
                    <a:pt x="165" y="58"/>
                    <a:pt x="166" y="58"/>
                  </a:cubicBezTo>
                  <a:cubicBezTo>
                    <a:pt x="166" y="58"/>
                    <a:pt x="166" y="58"/>
                    <a:pt x="166" y="58"/>
                  </a:cubicBezTo>
                  <a:cubicBezTo>
                    <a:pt x="167" y="58"/>
                    <a:pt x="167" y="57"/>
                    <a:pt x="167" y="57"/>
                  </a:cubicBezTo>
                  <a:cubicBezTo>
                    <a:pt x="167" y="56"/>
                    <a:pt x="167" y="56"/>
                    <a:pt x="167" y="56"/>
                  </a:cubicBezTo>
                  <a:cubicBezTo>
                    <a:pt x="167" y="56"/>
                    <a:pt x="167" y="56"/>
                    <a:pt x="168" y="56"/>
                  </a:cubicBezTo>
                  <a:cubicBezTo>
                    <a:pt x="168" y="56"/>
                    <a:pt x="168" y="56"/>
                    <a:pt x="168" y="55"/>
                  </a:cubicBezTo>
                  <a:cubicBezTo>
                    <a:pt x="168" y="55"/>
                    <a:pt x="168" y="55"/>
                    <a:pt x="168" y="54"/>
                  </a:cubicBezTo>
                  <a:cubicBezTo>
                    <a:pt x="169" y="54"/>
                    <a:pt x="169" y="54"/>
                    <a:pt x="169" y="54"/>
                  </a:cubicBezTo>
                  <a:cubicBezTo>
                    <a:pt x="170" y="55"/>
                    <a:pt x="170" y="55"/>
                    <a:pt x="170" y="55"/>
                  </a:cubicBezTo>
                  <a:cubicBezTo>
                    <a:pt x="170" y="55"/>
                    <a:pt x="170" y="55"/>
                    <a:pt x="170" y="55"/>
                  </a:cubicBezTo>
                  <a:cubicBezTo>
                    <a:pt x="170" y="55"/>
                    <a:pt x="170" y="55"/>
                    <a:pt x="171" y="55"/>
                  </a:cubicBezTo>
                  <a:cubicBezTo>
                    <a:pt x="171" y="55"/>
                    <a:pt x="171" y="55"/>
                    <a:pt x="172" y="56"/>
                  </a:cubicBezTo>
                  <a:cubicBezTo>
                    <a:pt x="172" y="56"/>
                    <a:pt x="172" y="56"/>
                    <a:pt x="172" y="56"/>
                  </a:cubicBezTo>
                  <a:cubicBezTo>
                    <a:pt x="173" y="56"/>
                    <a:pt x="173" y="56"/>
                    <a:pt x="173" y="56"/>
                  </a:cubicBezTo>
                  <a:cubicBezTo>
                    <a:pt x="174" y="56"/>
                    <a:pt x="174" y="56"/>
                    <a:pt x="174" y="56"/>
                  </a:cubicBezTo>
                  <a:cubicBezTo>
                    <a:pt x="174" y="55"/>
                    <a:pt x="174" y="55"/>
                    <a:pt x="173" y="54"/>
                  </a:cubicBezTo>
                  <a:cubicBezTo>
                    <a:pt x="174" y="55"/>
                    <a:pt x="174" y="55"/>
                    <a:pt x="175" y="56"/>
                  </a:cubicBezTo>
                  <a:cubicBezTo>
                    <a:pt x="175" y="57"/>
                    <a:pt x="175" y="57"/>
                    <a:pt x="175" y="57"/>
                  </a:cubicBezTo>
                  <a:cubicBezTo>
                    <a:pt x="176" y="57"/>
                    <a:pt x="176" y="57"/>
                    <a:pt x="176" y="57"/>
                  </a:cubicBezTo>
                  <a:cubicBezTo>
                    <a:pt x="176" y="58"/>
                    <a:pt x="177" y="58"/>
                    <a:pt x="177" y="58"/>
                  </a:cubicBezTo>
                  <a:cubicBezTo>
                    <a:pt x="177" y="58"/>
                    <a:pt x="178" y="58"/>
                    <a:pt x="178" y="59"/>
                  </a:cubicBezTo>
                  <a:cubicBezTo>
                    <a:pt x="178" y="59"/>
                    <a:pt x="178" y="59"/>
                    <a:pt x="178" y="58"/>
                  </a:cubicBezTo>
                  <a:cubicBezTo>
                    <a:pt x="179" y="59"/>
                    <a:pt x="179" y="59"/>
                    <a:pt x="180" y="60"/>
                  </a:cubicBezTo>
                  <a:cubicBezTo>
                    <a:pt x="180" y="60"/>
                    <a:pt x="180" y="60"/>
                    <a:pt x="180" y="60"/>
                  </a:cubicBezTo>
                  <a:cubicBezTo>
                    <a:pt x="181" y="61"/>
                    <a:pt x="181" y="63"/>
                    <a:pt x="182" y="65"/>
                  </a:cubicBezTo>
                  <a:cubicBezTo>
                    <a:pt x="182" y="65"/>
                    <a:pt x="182" y="65"/>
                    <a:pt x="182" y="65"/>
                  </a:cubicBezTo>
                  <a:cubicBezTo>
                    <a:pt x="182" y="65"/>
                    <a:pt x="182" y="65"/>
                    <a:pt x="182" y="65"/>
                  </a:cubicBezTo>
                  <a:cubicBezTo>
                    <a:pt x="182" y="65"/>
                    <a:pt x="182" y="65"/>
                    <a:pt x="182" y="65"/>
                  </a:cubicBezTo>
                  <a:cubicBezTo>
                    <a:pt x="182" y="65"/>
                    <a:pt x="182" y="65"/>
                    <a:pt x="182" y="65"/>
                  </a:cubicBezTo>
                  <a:cubicBezTo>
                    <a:pt x="182" y="65"/>
                    <a:pt x="182" y="65"/>
                    <a:pt x="182" y="65"/>
                  </a:cubicBezTo>
                  <a:cubicBezTo>
                    <a:pt x="182" y="64"/>
                    <a:pt x="182" y="64"/>
                    <a:pt x="181" y="64"/>
                  </a:cubicBezTo>
                  <a:cubicBezTo>
                    <a:pt x="181" y="64"/>
                    <a:pt x="181" y="64"/>
                    <a:pt x="181" y="64"/>
                  </a:cubicBezTo>
                  <a:cubicBezTo>
                    <a:pt x="181" y="63"/>
                    <a:pt x="181" y="63"/>
                    <a:pt x="181" y="63"/>
                  </a:cubicBezTo>
                  <a:cubicBezTo>
                    <a:pt x="180" y="63"/>
                    <a:pt x="180" y="62"/>
                    <a:pt x="180" y="62"/>
                  </a:cubicBezTo>
                  <a:cubicBezTo>
                    <a:pt x="180" y="62"/>
                    <a:pt x="180" y="62"/>
                    <a:pt x="180" y="62"/>
                  </a:cubicBezTo>
                  <a:cubicBezTo>
                    <a:pt x="180" y="63"/>
                    <a:pt x="180" y="63"/>
                    <a:pt x="179" y="63"/>
                  </a:cubicBezTo>
                  <a:cubicBezTo>
                    <a:pt x="180" y="63"/>
                    <a:pt x="180" y="63"/>
                    <a:pt x="180" y="63"/>
                  </a:cubicBezTo>
                  <a:cubicBezTo>
                    <a:pt x="180" y="64"/>
                    <a:pt x="181" y="64"/>
                    <a:pt x="181" y="64"/>
                  </a:cubicBezTo>
                  <a:cubicBezTo>
                    <a:pt x="181" y="64"/>
                    <a:pt x="181" y="64"/>
                    <a:pt x="181" y="64"/>
                  </a:cubicBezTo>
                  <a:cubicBezTo>
                    <a:pt x="181" y="64"/>
                    <a:pt x="181" y="64"/>
                    <a:pt x="180" y="64"/>
                  </a:cubicBezTo>
                  <a:cubicBezTo>
                    <a:pt x="180" y="64"/>
                    <a:pt x="180" y="64"/>
                    <a:pt x="180" y="64"/>
                  </a:cubicBezTo>
                  <a:cubicBezTo>
                    <a:pt x="180" y="64"/>
                    <a:pt x="180" y="64"/>
                    <a:pt x="180" y="64"/>
                  </a:cubicBezTo>
                  <a:cubicBezTo>
                    <a:pt x="181" y="64"/>
                    <a:pt x="181" y="64"/>
                    <a:pt x="181" y="65"/>
                  </a:cubicBezTo>
                  <a:cubicBezTo>
                    <a:pt x="181" y="65"/>
                    <a:pt x="181" y="65"/>
                    <a:pt x="181" y="65"/>
                  </a:cubicBezTo>
                  <a:cubicBezTo>
                    <a:pt x="181" y="65"/>
                    <a:pt x="181" y="65"/>
                    <a:pt x="182" y="65"/>
                  </a:cubicBezTo>
                  <a:cubicBezTo>
                    <a:pt x="181" y="65"/>
                    <a:pt x="181" y="65"/>
                    <a:pt x="181" y="65"/>
                  </a:cubicBezTo>
                  <a:cubicBezTo>
                    <a:pt x="181" y="65"/>
                    <a:pt x="181" y="65"/>
                    <a:pt x="181" y="65"/>
                  </a:cubicBezTo>
                  <a:cubicBezTo>
                    <a:pt x="181" y="66"/>
                    <a:pt x="181" y="66"/>
                    <a:pt x="182" y="66"/>
                  </a:cubicBezTo>
                  <a:cubicBezTo>
                    <a:pt x="182" y="66"/>
                    <a:pt x="182" y="66"/>
                    <a:pt x="182" y="66"/>
                  </a:cubicBezTo>
                  <a:cubicBezTo>
                    <a:pt x="182" y="67"/>
                    <a:pt x="182" y="67"/>
                    <a:pt x="183" y="67"/>
                  </a:cubicBezTo>
                  <a:cubicBezTo>
                    <a:pt x="183" y="67"/>
                    <a:pt x="183" y="68"/>
                    <a:pt x="183" y="68"/>
                  </a:cubicBezTo>
                  <a:cubicBezTo>
                    <a:pt x="183" y="68"/>
                    <a:pt x="183" y="68"/>
                    <a:pt x="184" y="68"/>
                  </a:cubicBezTo>
                  <a:cubicBezTo>
                    <a:pt x="190" y="85"/>
                    <a:pt x="191" y="104"/>
                    <a:pt x="186" y="122"/>
                  </a:cubicBezTo>
                  <a:cubicBezTo>
                    <a:pt x="183" y="132"/>
                    <a:pt x="178" y="141"/>
                    <a:pt x="172" y="149"/>
                  </a:cubicBezTo>
                  <a:cubicBezTo>
                    <a:pt x="155" y="171"/>
                    <a:pt x="128" y="185"/>
                    <a:pt x="99" y="184"/>
                  </a:cubicBezTo>
                  <a:close/>
                  <a:moveTo>
                    <a:pt x="128" y="59"/>
                  </a:moveTo>
                  <a:cubicBezTo>
                    <a:pt x="128" y="59"/>
                    <a:pt x="129" y="59"/>
                    <a:pt x="129" y="59"/>
                  </a:cubicBezTo>
                  <a:cubicBezTo>
                    <a:pt x="129" y="60"/>
                    <a:pt x="129" y="60"/>
                    <a:pt x="129" y="61"/>
                  </a:cubicBezTo>
                  <a:cubicBezTo>
                    <a:pt x="129" y="61"/>
                    <a:pt x="129" y="61"/>
                    <a:pt x="129" y="61"/>
                  </a:cubicBezTo>
                  <a:cubicBezTo>
                    <a:pt x="128" y="60"/>
                    <a:pt x="128" y="60"/>
                    <a:pt x="128" y="60"/>
                  </a:cubicBezTo>
                  <a:cubicBezTo>
                    <a:pt x="128" y="60"/>
                    <a:pt x="128" y="60"/>
                    <a:pt x="128" y="60"/>
                  </a:cubicBezTo>
                  <a:cubicBezTo>
                    <a:pt x="128" y="61"/>
                    <a:pt x="127" y="61"/>
                    <a:pt x="127" y="61"/>
                  </a:cubicBezTo>
                  <a:cubicBezTo>
                    <a:pt x="127" y="61"/>
                    <a:pt x="127" y="61"/>
                    <a:pt x="127" y="62"/>
                  </a:cubicBezTo>
                  <a:cubicBezTo>
                    <a:pt x="127" y="62"/>
                    <a:pt x="126" y="62"/>
                    <a:pt x="126" y="62"/>
                  </a:cubicBezTo>
                  <a:cubicBezTo>
                    <a:pt x="126" y="62"/>
                    <a:pt x="127" y="61"/>
                    <a:pt x="126" y="61"/>
                  </a:cubicBezTo>
                  <a:cubicBezTo>
                    <a:pt x="125" y="60"/>
                    <a:pt x="126" y="60"/>
                    <a:pt x="126" y="60"/>
                  </a:cubicBezTo>
                  <a:cubicBezTo>
                    <a:pt x="126" y="60"/>
                    <a:pt x="126" y="58"/>
                    <a:pt x="125" y="58"/>
                  </a:cubicBezTo>
                  <a:cubicBezTo>
                    <a:pt x="125" y="58"/>
                    <a:pt x="126" y="58"/>
                    <a:pt x="127" y="59"/>
                  </a:cubicBezTo>
                  <a:cubicBezTo>
                    <a:pt x="128" y="60"/>
                    <a:pt x="128" y="59"/>
                    <a:pt x="128" y="59"/>
                  </a:cubicBezTo>
                  <a:close/>
                  <a:moveTo>
                    <a:pt x="130" y="64"/>
                  </a:moveTo>
                  <a:cubicBezTo>
                    <a:pt x="129" y="64"/>
                    <a:pt x="129" y="64"/>
                    <a:pt x="128" y="64"/>
                  </a:cubicBezTo>
                  <a:cubicBezTo>
                    <a:pt x="128" y="64"/>
                    <a:pt x="127" y="64"/>
                    <a:pt x="127" y="64"/>
                  </a:cubicBezTo>
                  <a:cubicBezTo>
                    <a:pt x="127" y="64"/>
                    <a:pt x="126" y="64"/>
                    <a:pt x="126" y="64"/>
                  </a:cubicBezTo>
                  <a:cubicBezTo>
                    <a:pt x="126" y="64"/>
                    <a:pt x="126" y="64"/>
                    <a:pt x="125" y="64"/>
                  </a:cubicBezTo>
                  <a:cubicBezTo>
                    <a:pt x="125" y="64"/>
                    <a:pt x="126" y="63"/>
                    <a:pt x="126" y="63"/>
                  </a:cubicBezTo>
                  <a:cubicBezTo>
                    <a:pt x="127" y="63"/>
                    <a:pt x="127" y="63"/>
                    <a:pt x="128" y="63"/>
                  </a:cubicBezTo>
                  <a:cubicBezTo>
                    <a:pt x="129" y="63"/>
                    <a:pt x="130" y="64"/>
                    <a:pt x="130" y="64"/>
                  </a:cubicBezTo>
                  <a:close/>
                  <a:moveTo>
                    <a:pt x="129" y="62"/>
                  </a:moveTo>
                  <a:cubicBezTo>
                    <a:pt x="129" y="62"/>
                    <a:pt x="130" y="62"/>
                    <a:pt x="131" y="62"/>
                  </a:cubicBezTo>
                  <a:cubicBezTo>
                    <a:pt x="131" y="63"/>
                    <a:pt x="132" y="63"/>
                    <a:pt x="132" y="63"/>
                  </a:cubicBezTo>
                  <a:cubicBezTo>
                    <a:pt x="132" y="63"/>
                    <a:pt x="132" y="63"/>
                    <a:pt x="133" y="63"/>
                  </a:cubicBezTo>
                  <a:cubicBezTo>
                    <a:pt x="133" y="63"/>
                    <a:pt x="133" y="63"/>
                    <a:pt x="133" y="64"/>
                  </a:cubicBezTo>
                  <a:cubicBezTo>
                    <a:pt x="133" y="64"/>
                    <a:pt x="133" y="64"/>
                    <a:pt x="133" y="64"/>
                  </a:cubicBezTo>
                  <a:cubicBezTo>
                    <a:pt x="132" y="64"/>
                    <a:pt x="132" y="64"/>
                    <a:pt x="131" y="64"/>
                  </a:cubicBezTo>
                  <a:cubicBezTo>
                    <a:pt x="131" y="63"/>
                    <a:pt x="131" y="63"/>
                    <a:pt x="131" y="63"/>
                  </a:cubicBezTo>
                  <a:cubicBezTo>
                    <a:pt x="130" y="63"/>
                    <a:pt x="130" y="63"/>
                    <a:pt x="129" y="62"/>
                  </a:cubicBezTo>
                  <a:close/>
                  <a:moveTo>
                    <a:pt x="135" y="99"/>
                  </a:moveTo>
                  <a:cubicBezTo>
                    <a:pt x="134" y="99"/>
                    <a:pt x="134" y="100"/>
                    <a:pt x="134" y="100"/>
                  </a:cubicBezTo>
                  <a:cubicBezTo>
                    <a:pt x="135" y="100"/>
                    <a:pt x="135" y="100"/>
                    <a:pt x="136" y="100"/>
                  </a:cubicBezTo>
                  <a:cubicBezTo>
                    <a:pt x="136" y="100"/>
                    <a:pt x="136" y="100"/>
                    <a:pt x="135" y="99"/>
                  </a:cubicBezTo>
                  <a:close/>
                  <a:moveTo>
                    <a:pt x="109" y="14"/>
                  </a:moveTo>
                  <a:cubicBezTo>
                    <a:pt x="109" y="14"/>
                    <a:pt x="109" y="14"/>
                    <a:pt x="108" y="13"/>
                  </a:cubicBezTo>
                  <a:cubicBezTo>
                    <a:pt x="108" y="13"/>
                    <a:pt x="108" y="13"/>
                    <a:pt x="107" y="13"/>
                  </a:cubicBezTo>
                  <a:cubicBezTo>
                    <a:pt x="108" y="14"/>
                    <a:pt x="108" y="14"/>
                    <a:pt x="108" y="14"/>
                  </a:cubicBezTo>
                  <a:cubicBezTo>
                    <a:pt x="108" y="14"/>
                    <a:pt x="108" y="14"/>
                    <a:pt x="107" y="14"/>
                  </a:cubicBezTo>
                  <a:cubicBezTo>
                    <a:pt x="108" y="14"/>
                    <a:pt x="108" y="14"/>
                    <a:pt x="108" y="14"/>
                  </a:cubicBezTo>
                  <a:cubicBezTo>
                    <a:pt x="108" y="14"/>
                    <a:pt x="109" y="14"/>
                    <a:pt x="109" y="15"/>
                  </a:cubicBezTo>
                  <a:cubicBezTo>
                    <a:pt x="109" y="14"/>
                    <a:pt x="109" y="14"/>
                    <a:pt x="110" y="14"/>
                  </a:cubicBezTo>
                  <a:cubicBezTo>
                    <a:pt x="110" y="14"/>
                    <a:pt x="110" y="15"/>
                    <a:pt x="111" y="14"/>
                  </a:cubicBezTo>
                  <a:cubicBezTo>
                    <a:pt x="111" y="14"/>
                    <a:pt x="112" y="13"/>
                    <a:pt x="112" y="13"/>
                  </a:cubicBezTo>
                  <a:cubicBezTo>
                    <a:pt x="112" y="13"/>
                    <a:pt x="112" y="13"/>
                    <a:pt x="111" y="13"/>
                  </a:cubicBezTo>
                  <a:cubicBezTo>
                    <a:pt x="111" y="13"/>
                    <a:pt x="111" y="13"/>
                    <a:pt x="111" y="13"/>
                  </a:cubicBezTo>
                  <a:cubicBezTo>
                    <a:pt x="110" y="13"/>
                    <a:pt x="110" y="13"/>
                    <a:pt x="110" y="13"/>
                  </a:cubicBezTo>
                  <a:cubicBezTo>
                    <a:pt x="109" y="13"/>
                    <a:pt x="109" y="13"/>
                    <a:pt x="109" y="13"/>
                  </a:cubicBezTo>
                  <a:cubicBezTo>
                    <a:pt x="109" y="13"/>
                    <a:pt x="108" y="13"/>
                    <a:pt x="108" y="13"/>
                  </a:cubicBezTo>
                  <a:cubicBezTo>
                    <a:pt x="108" y="13"/>
                    <a:pt x="108" y="13"/>
                    <a:pt x="108" y="13"/>
                  </a:cubicBezTo>
                  <a:cubicBezTo>
                    <a:pt x="108" y="13"/>
                    <a:pt x="108" y="13"/>
                    <a:pt x="108" y="13"/>
                  </a:cubicBezTo>
                  <a:cubicBezTo>
                    <a:pt x="109" y="13"/>
                    <a:pt x="109" y="14"/>
                    <a:pt x="109" y="14"/>
                  </a:cubicBezTo>
                  <a:close/>
                  <a:moveTo>
                    <a:pt x="107" y="14"/>
                  </a:moveTo>
                  <a:cubicBezTo>
                    <a:pt x="107" y="13"/>
                    <a:pt x="107" y="13"/>
                    <a:pt x="107" y="13"/>
                  </a:cubicBezTo>
                  <a:cubicBezTo>
                    <a:pt x="107" y="13"/>
                    <a:pt x="106" y="13"/>
                    <a:pt x="106" y="13"/>
                  </a:cubicBezTo>
                  <a:cubicBezTo>
                    <a:pt x="106" y="13"/>
                    <a:pt x="106" y="13"/>
                    <a:pt x="106" y="13"/>
                  </a:cubicBezTo>
                  <a:cubicBezTo>
                    <a:pt x="106" y="14"/>
                    <a:pt x="106" y="14"/>
                    <a:pt x="106" y="14"/>
                  </a:cubicBezTo>
                  <a:cubicBezTo>
                    <a:pt x="107" y="14"/>
                    <a:pt x="107" y="14"/>
                    <a:pt x="107" y="14"/>
                  </a:cubicBezTo>
                  <a:close/>
                  <a:moveTo>
                    <a:pt x="114" y="15"/>
                  </a:moveTo>
                  <a:cubicBezTo>
                    <a:pt x="114" y="15"/>
                    <a:pt x="114" y="15"/>
                    <a:pt x="114" y="15"/>
                  </a:cubicBezTo>
                  <a:cubicBezTo>
                    <a:pt x="115" y="15"/>
                    <a:pt x="115" y="16"/>
                    <a:pt x="116" y="16"/>
                  </a:cubicBezTo>
                  <a:cubicBezTo>
                    <a:pt x="115" y="15"/>
                    <a:pt x="115" y="15"/>
                    <a:pt x="115" y="15"/>
                  </a:cubicBezTo>
                  <a:cubicBezTo>
                    <a:pt x="115" y="15"/>
                    <a:pt x="114" y="15"/>
                    <a:pt x="114" y="15"/>
                  </a:cubicBezTo>
                  <a:close/>
                  <a:moveTo>
                    <a:pt x="110" y="15"/>
                  </a:moveTo>
                  <a:cubicBezTo>
                    <a:pt x="109" y="15"/>
                    <a:pt x="109" y="15"/>
                    <a:pt x="109" y="16"/>
                  </a:cubicBezTo>
                  <a:cubicBezTo>
                    <a:pt x="109" y="16"/>
                    <a:pt x="110" y="16"/>
                    <a:pt x="110" y="16"/>
                  </a:cubicBezTo>
                  <a:cubicBezTo>
                    <a:pt x="110" y="16"/>
                    <a:pt x="110" y="16"/>
                    <a:pt x="110" y="16"/>
                  </a:cubicBezTo>
                  <a:cubicBezTo>
                    <a:pt x="110" y="16"/>
                    <a:pt x="110" y="16"/>
                    <a:pt x="109" y="16"/>
                  </a:cubicBezTo>
                  <a:cubicBezTo>
                    <a:pt x="110" y="16"/>
                    <a:pt x="110" y="16"/>
                    <a:pt x="110" y="16"/>
                  </a:cubicBezTo>
                  <a:cubicBezTo>
                    <a:pt x="110" y="16"/>
                    <a:pt x="110" y="16"/>
                    <a:pt x="109" y="16"/>
                  </a:cubicBezTo>
                  <a:cubicBezTo>
                    <a:pt x="109" y="16"/>
                    <a:pt x="109" y="16"/>
                    <a:pt x="108" y="16"/>
                  </a:cubicBezTo>
                  <a:cubicBezTo>
                    <a:pt x="108" y="16"/>
                    <a:pt x="108" y="16"/>
                    <a:pt x="108" y="15"/>
                  </a:cubicBezTo>
                  <a:cubicBezTo>
                    <a:pt x="107" y="15"/>
                    <a:pt x="107" y="15"/>
                    <a:pt x="107" y="15"/>
                  </a:cubicBezTo>
                  <a:cubicBezTo>
                    <a:pt x="107" y="15"/>
                    <a:pt x="107" y="15"/>
                    <a:pt x="106" y="15"/>
                  </a:cubicBezTo>
                  <a:cubicBezTo>
                    <a:pt x="106" y="15"/>
                    <a:pt x="106" y="15"/>
                    <a:pt x="106" y="15"/>
                  </a:cubicBezTo>
                  <a:cubicBezTo>
                    <a:pt x="106" y="15"/>
                    <a:pt x="106" y="15"/>
                    <a:pt x="106" y="15"/>
                  </a:cubicBezTo>
                  <a:cubicBezTo>
                    <a:pt x="106" y="15"/>
                    <a:pt x="107" y="15"/>
                    <a:pt x="107" y="15"/>
                  </a:cubicBezTo>
                  <a:cubicBezTo>
                    <a:pt x="107" y="15"/>
                    <a:pt x="107" y="14"/>
                    <a:pt x="107" y="14"/>
                  </a:cubicBezTo>
                  <a:cubicBezTo>
                    <a:pt x="107" y="14"/>
                    <a:pt x="107" y="14"/>
                    <a:pt x="107" y="14"/>
                  </a:cubicBezTo>
                  <a:cubicBezTo>
                    <a:pt x="107" y="14"/>
                    <a:pt x="107" y="14"/>
                    <a:pt x="106" y="14"/>
                  </a:cubicBezTo>
                  <a:cubicBezTo>
                    <a:pt x="106" y="14"/>
                    <a:pt x="106" y="14"/>
                    <a:pt x="106" y="15"/>
                  </a:cubicBezTo>
                  <a:cubicBezTo>
                    <a:pt x="106" y="15"/>
                    <a:pt x="105" y="14"/>
                    <a:pt x="104" y="15"/>
                  </a:cubicBezTo>
                  <a:cubicBezTo>
                    <a:pt x="104" y="15"/>
                    <a:pt x="104" y="15"/>
                    <a:pt x="104" y="15"/>
                  </a:cubicBezTo>
                  <a:cubicBezTo>
                    <a:pt x="104" y="15"/>
                    <a:pt x="104" y="15"/>
                    <a:pt x="103" y="15"/>
                  </a:cubicBezTo>
                  <a:cubicBezTo>
                    <a:pt x="102" y="15"/>
                    <a:pt x="102" y="16"/>
                    <a:pt x="102" y="16"/>
                  </a:cubicBezTo>
                  <a:cubicBezTo>
                    <a:pt x="103" y="16"/>
                    <a:pt x="103" y="16"/>
                    <a:pt x="103" y="16"/>
                  </a:cubicBezTo>
                  <a:cubicBezTo>
                    <a:pt x="103" y="16"/>
                    <a:pt x="104" y="17"/>
                    <a:pt x="104" y="16"/>
                  </a:cubicBezTo>
                  <a:cubicBezTo>
                    <a:pt x="104" y="16"/>
                    <a:pt x="104" y="17"/>
                    <a:pt x="105" y="16"/>
                  </a:cubicBezTo>
                  <a:cubicBezTo>
                    <a:pt x="106" y="16"/>
                    <a:pt x="106" y="16"/>
                    <a:pt x="106" y="16"/>
                  </a:cubicBezTo>
                  <a:cubicBezTo>
                    <a:pt x="106" y="16"/>
                    <a:pt x="106" y="16"/>
                    <a:pt x="106" y="16"/>
                  </a:cubicBezTo>
                  <a:cubicBezTo>
                    <a:pt x="106" y="17"/>
                    <a:pt x="106" y="17"/>
                    <a:pt x="105" y="17"/>
                  </a:cubicBezTo>
                  <a:cubicBezTo>
                    <a:pt x="105" y="17"/>
                    <a:pt x="105" y="17"/>
                    <a:pt x="105" y="17"/>
                  </a:cubicBezTo>
                  <a:cubicBezTo>
                    <a:pt x="105" y="17"/>
                    <a:pt x="106" y="17"/>
                    <a:pt x="106" y="17"/>
                  </a:cubicBezTo>
                  <a:cubicBezTo>
                    <a:pt x="106" y="17"/>
                    <a:pt x="106" y="17"/>
                    <a:pt x="107" y="17"/>
                  </a:cubicBezTo>
                  <a:cubicBezTo>
                    <a:pt x="107" y="17"/>
                    <a:pt x="107" y="17"/>
                    <a:pt x="108" y="17"/>
                  </a:cubicBezTo>
                  <a:cubicBezTo>
                    <a:pt x="108" y="17"/>
                    <a:pt x="108" y="17"/>
                    <a:pt x="109" y="17"/>
                  </a:cubicBezTo>
                  <a:cubicBezTo>
                    <a:pt x="109" y="17"/>
                    <a:pt x="109" y="17"/>
                    <a:pt x="110" y="17"/>
                  </a:cubicBezTo>
                  <a:cubicBezTo>
                    <a:pt x="111" y="17"/>
                    <a:pt x="111" y="17"/>
                    <a:pt x="112" y="18"/>
                  </a:cubicBezTo>
                  <a:cubicBezTo>
                    <a:pt x="112" y="18"/>
                    <a:pt x="113" y="18"/>
                    <a:pt x="113" y="18"/>
                  </a:cubicBezTo>
                  <a:cubicBezTo>
                    <a:pt x="114" y="17"/>
                    <a:pt x="114" y="17"/>
                    <a:pt x="114" y="17"/>
                  </a:cubicBezTo>
                  <a:cubicBezTo>
                    <a:pt x="114" y="17"/>
                    <a:pt x="114" y="17"/>
                    <a:pt x="114" y="16"/>
                  </a:cubicBezTo>
                  <a:cubicBezTo>
                    <a:pt x="113" y="16"/>
                    <a:pt x="113" y="16"/>
                    <a:pt x="113" y="17"/>
                  </a:cubicBezTo>
                  <a:cubicBezTo>
                    <a:pt x="112" y="16"/>
                    <a:pt x="112" y="16"/>
                    <a:pt x="112" y="16"/>
                  </a:cubicBezTo>
                  <a:cubicBezTo>
                    <a:pt x="112" y="16"/>
                    <a:pt x="112" y="16"/>
                    <a:pt x="112" y="16"/>
                  </a:cubicBezTo>
                  <a:cubicBezTo>
                    <a:pt x="112" y="16"/>
                    <a:pt x="112" y="15"/>
                    <a:pt x="112" y="15"/>
                  </a:cubicBezTo>
                  <a:cubicBezTo>
                    <a:pt x="111" y="15"/>
                    <a:pt x="111" y="15"/>
                    <a:pt x="111" y="15"/>
                  </a:cubicBezTo>
                  <a:cubicBezTo>
                    <a:pt x="111" y="15"/>
                    <a:pt x="111" y="15"/>
                    <a:pt x="110" y="15"/>
                  </a:cubicBezTo>
                  <a:cubicBezTo>
                    <a:pt x="110" y="15"/>
                    <a:pt x="110" y="15"/>
                    <a:pt x="110" y="15"/>
                  </a:cubicBezTo>
                  <a:close/>
                  <a:moveTo>
                    <a:pt x="40" y="36"/>
                  </a:moveTo>
                  <a:cubicBezTo>
                    <a:pt x="40" y="36"/>
                    <a:pt x="40" y="36"/>
                    <a:pt x="40" y="37"/>
                  </a:cubicBezTo>
                  <a:cubicBezTo>
                    <a:pt x="40" y="37"/>
                    <a:pt x="40" y="36"/>
                    <a:pt x="40" y="36"/>
                  </a:cubicBezTo>
                  <a:cubicBezTo>
                    <a:pt x="41" y="36"/>
                    <a:pt x="41" y="36"/>
                    <a:pt x="41" y="36"/>
                  </a:cubicBezTo>
                  <a:cubicBezTo>
                    <a:pt x="40" y="36"/>
                    <a:pt x="40" y="36"/>
                    <a:pt x="40" y="36"/>
                  </a:cubicBezTo>
                  <a:close/>
                  <a:moveTo>
                    <a:pt x="99" y="15"/>
                  </a:moveTo>
                  <a:cubicBezTo>
                    <a:pt x="99" y="15"/>
                    <a:pt x="99" y="15"/>
                    <a:pt x="100" y="15"/>
                  </a:cubicBezTo>
                  <a:cubicBezTo>
                    <a:pt x="100" y="15"/>
                    <a:pt x="100" y="15"/>
                    <a:pt x="100" y="15"/>
                  </a:cubicBezTo>
                  <a:cubicBezTo>
                    <a:pt x="100" y="15"/>
                    <a:pt x="100" y="15"/>
                    <a:pt x="101" y="15"/>
                  </a:cubicBezTo>
                  <a:cubicBezTo>
                    <a:pt x="101" y="15"/>
                    <a:pt x="101" y="15"/>
                    <a:pt x="101" y="15"/>
                  </a:cubicBezTo>
                  <a:cubicBezTo>
                    <a:pt x="102" y="15"/>
                    <a:pt x="102" y="15"/>
                    <a:pt x="102" y="15"/>
                  </a:cubicBezTo>
                  <a:cubicBezTo>
                    <a:pt x="102" y="15"/>
                    <a:pt x="102" y="14"/>
                    <a:pt x="103" y="14"/>
                  </a:cubicBezTo>
                  <a:cubicBezTo>
                    <a:pt x="103" y="14"/>
                    <a:pt x="103" y="14"/>
                    <a:pt x="103" y="15"/>
                  </a:cubicBezTo>
                  <a:cubicBezTo>
                    <a:pt x="103" y="15"/>
                    <a:pt x="103" y="15"/>
                    <a:pt x="103" y="15"/>
                  </a:cubicBezTo>
                  <a:cubicBezTo>
                    <a:pt x="103" y="15"/>
                    <a:pt x="103" y="15"/>
                    <a:pt x="103" y="15"/>
                  </a:cubicBezTo>
                  <a:cubicBezTo>
                    <a:pt x="103" y="15"/>
                    <a:pt x="103" y="15"/>
                    <a:pt x="104" y="14"/>
                  </a:cubicBezTo>
                  <a:cubicBezTo>
                    <a:pt x="104" y="14"/>
                    <a:pt x="104" y="14"/>
                    <a:pt x="104" y="14"/>
                  </a:cubicBezTo>
                  <a:cubicBezTo>
                    <a:pt x="105" y="14"/>
                    <a:pt x="105" y="14"/>
                    <a:pt x="105" y="14"/>
                  </a:cubicBezTo>
                  <a:cubicBezTo>
                    <a:pt x="105" y="14"/>
                    <a:pt x="105" y="14"/>
                    <a:pt x="105" y="14"/>
                  </a:cubicBezTo>
                  <a:cubicBezTo>
                    <a:pt x="105" y="14"/>
                    <a:pt x="105" y="14"/>
                    <a:pt x="105" y="14"/>
                  </a:cubicBezTo>
                  <a:cubicBezTo>
                    <a:pt x="105" y="14"/>
                    <a:pt x="105" y="14"/>
                    <a:pt x="105" y="14"/>
                  </a:cubicBezTo>
                  <a:cubicBezTo>
                    <a:pt x="105" y="13"/>
                    <a:pt x="105" y="13"/>
                    <a:pt x="104" y="13"/>
                  </a:cubicBezTo>
                  <a:cubicBezTo>
                    <a:pt x="104" y="13"/>
                    <a:pt x="104" y="13"/>
                    <a:pt x="104" y="14"/>
                  </a:cubicBezTo>
                  <a:cubicBezTo>
                    <a:pt x="104" y="14"/>
                    <a:pt x="103" y="14"/>
                    <a:pt x="103" y="13"/>
                  </a:cubicBezTo>
                  <a:cubicBezTo>
                    <a:pt x="103" y="13"/>
                    <a:pt x="103" y="13"/>
                    <a:pt x="102" y="13"/>
                  </a:cubicBezTo>
                  <a:cubicBezTo>
                    <a:pt x="102" y="13"/>
                    <a:pt x="102" y="13"/>
                    <a:pt x="102" y="13"/>
                  </a:cubicBezTo>
                  <a:cubicBezTo>
                    <a:pt x="102" y="14"/>
                    <a:pt x="102" y="14"/>
                    <a:pt x="101" y="14"/>
                  </a:cubicBezTo>
                  <a:cubicBezTo>
                    <a:pt x="101" y="14"/>
                    <a:pt x="101" y="14"/>
                    <a:pt x="101" y="14"/>
                  </a:cubicBezTo>
                  <a:cubicBezTo>
                    <a:pt x="100" y="14"/>
                    <a:pt x="100" y="14"/>
                    <a:pt x="99" y="14"/>
                  </a:cubicBezTo>
                  <a:cubicBezTo>
                    <a:pt x="99" y="14"/>
                    <a:pt x="99" y="14"/>
                    <a:pt x="98" y="14"/>
                  </a:cubicBezTo>
                  <a:cubicBezTo>
                    <a:pt x="98" y="14"/>
                    <a:pt x="98" y="14"/>
                    <a:pt x="98" y="14"/>
                  </a:cubicBezTo>
                  <a:cubicBezTo>
                    <a:pt x="98" y="15"/>
                    <a:pt x="98" y="15"/>
                    <a:pt x="98" y="15"/>
                  </a:cubicBezTo>
                  <a:cubicBezTo>
                    <a:pt x="98" y="15"/>
                    <a:pt x="99" y="15"/>
                    <a:pt x="99" y="15"/>
                  </a:cubicBezTo>
                  <a:close/>
                  <a:moveTo>
                    <a:pt x="44" y="35"/>
                  </a:moveTo>
                  <a:cubicBezTo>
                    <a:pt x="44" y="35"/>
                    <a:pt x="44" y="35"/>
                    <a:pt x="43" y="35"/>
                  </a:cubicBezTo>
                  <a:cubicBezTo>
                    <a:pt x="43" y="35"/>
                    <a:pt x="43" y="35"/>
                    <a:pt x="43" y="36"/>
                  </a:cubicBezTo>
                  <a:cubicBezTo>
                    <a:pt x="43" y="36"/>
                    <a:pt x="43" y="36"/>
                    <a:pt x="42" y="36"/>
                  </a:cubicBezTo>
                  <a:cubicBezTo>
                    <a:pt x="42" y="36"/>
                    <a:pt x="42" y="36"/>
                    <a:pt x="41" y="36"/>
                  </a:cubicBezTo>
                  <a:cubicBezTo>
                    <a:pt x="41" y="36"/>
                    <a:pt x="41" y="36"/>
                    <a:pt x="41" y="36"/>
                  </a:cubicBezTo>
                  <a:cubicBezTo>
                    <a:pt x="41" y="36"/>
                    <a:pt x="42" y="36"/>
                    <a:pt x="43" y="36"/>
                  </a:cubicBezTo>
                  <a:cubicBezTo>
                    <a:pt x="43" y="36"/>
                    <a:pt x="44" y="35"/>
                    <a:pt x="44" y="35"/>
                  </a:cubicBezTo>
                  <a:cubicBezTo>
                    <a:pt x="44" y="35"/>
                    <a:pt x="44" y="35"/>
                    <a:pt x="45" y="35"/>
                  </a:cubicBezTo>
                  <a:cubicBezTo>
                    <a:pt x="45" y="35"/>
                    <a:pt x="45" y="35"/>
                    <a:pt x="44" y="35"/>
                  </a:cubicBezTo>
                  <a:close/>
                  <a:moveTo>
                    <a:pt x="122" y="16"/>
                  </a:moveTo>
                  <a:cubicBezTo>
                    <a:pt x="122" y="16"/>
                    <a:pt x="122" y="16"/>
                    <a:pt x="122" y="16"/>
                  </a:cubicBezTo>
                  <a:cubicBezTo>
                    <a:pt x="122" y="17"/>
                    <a:pt x="122" y="17"/>
                    <a:pt x="123" y="17"/>
                  </a:cubicBezTo>
                  <a:cubicBezTo>
                    <a:pt x="123" y="17"/>
                    <a:pt x="123" y="17"/>
                    <a:pt x="124" y="18"/>
                  </a:cubicBezTo>
                  <a:cubicBezTo>
                    <a:pt x="124" y="18"/>
                    <a:pt x="124" y="18"/>
                    <a:pt x="124" y="18"/>
                  </a:cubicBezTo>
                  <a:cubicBezTo>
                    <a:pt x="124" y="18"/>
                    <a:pt x="125" y="18"/>
                    <a:pt x="125" y="18"/>
                  </a:cubicBezTo>
                  <a:cubicBezTo>
                    <a:pt x="125" y="18"/>
                    <a:pt x="125" y="18"/>
                    <a:pt x="126" y="18"/>
                  </a:cubicBezTo>
                  <a:cubicBezTo>
                    <a:pt x="126" y="18"/>
                    <a:pt x="126" y="18"/>
                    <a:pt x="126" y="18"/>
                  </a:cubicBezTo>
                  <a:cubicBezTo>
                    <a:pt x="126" y="18"/>
                    <a:pt x="126" y="18"/>
                    <a:pt x="126" y="18"/>
                  </a:cubicBezTo>
                  <a:cubicBezTo>
                    <a:pt x="125" y="17"/>
                    <a:pt x="125" y="17"/>
                    <a:pt x="125" y="17"/>
                  </a:cubicBezTo>
                  <a:cubicBezTo>
                    <a:pt x="125" y="17"/>
                    <a:pt x="125" y="17"/>
                    <a:pt x="125" y="17"/>
                  </a:cubicBezTo>
                  <a:cubicBezTo>
                    <a:pt x="125" y="17"/>
                    <a:pt x="125" y="17"/>
                    <a:pt x="125" y="17"/>
                  </a:cubicBezTo>
                  <a:cubicBezTo>
                    <a:pt x="125" y="16"/>
                    <a:pt x="125" y="16"/>
                    <a:pt x="125" y="16"/>
                  </a:cubicBezTo>
                  <a:cubicBezTo>
                    <a:pt x="124" y="16"/>
                    <a:pt x="124" y="16"/>
                    <a:pt x="124" y="16"/>
                  </a:cubicBezTo>
                  <a:cubicBezTo>
                    <a:pt x="124" y="16"/>
                    <a:pt x="123" y="16"/>
                    <a:pt x="123" y="16"/>
                  </a:cubicBezTo>
                  <a:cubicBezTo>
                    <a:pt x="123" y="16"/>
                    <a:pt x="123" y="16"/>
                    <a:pt x="123" y="15"/>
                  </a:cubicBezTo>
                  <a:cubicBezTo>
                    <a:pt x="122" y="15"/>
                    <a:pt x="122" y="15"/>
                    <a:pt x="122" y="15"/>
                  </a:cubicBezTo>
                  <a:cubicBezTo>
                    <a:pt x="122" y="15"/>
                    <a:pt x="122" y="15"/>
                    <a:pt x="121" y="16"/>
                  </a:cubicBezTo>
                  <a:cubicBezTo>
                    <a:pt x="121" y="16"/>
                    <a:pt x="121" y="16"/>
                    <a:pt x="121" y="16"/>
                  </a:cubicBezTo>
                  <a:cubicBezTo>
                    <a:pt x="121" y="16"/>
                    <a:pt x="122" y="16"/>
                    <a:pt x="122" y="16"/>
                  </a:cubicBezTo>
                  <a:close/>
                  <a:moveTo>
                    <a:pt x="48" y="30"/>
                  </a:moveTo>
                  <a:cubicBezTo>
                    <a:pt x="48" y="30"/>
                    <a:pt x="47" y="30"/>
                    <a:pt x="47" y="30"/>
                  </a:cubicBezTo>
                  <a:cubicBezTo>
                    <a:pt x="47" y="31"/>
                    <a:pt x="47" y="31"/>
                    <a:pt x="47" y="31"/>
                  </a:cubicBezTo>
                  <a:cubicBezTo>
                    <a:pt x="48" y="31"/>
                    <a:pt x="48" y="31"/>
                    <a:pt x="48" y="31"/>
                  </a:cubicBezTo>
                  <a:cubicBezTo>
                    <a:pt x="48" y="30"/>
                    <a:pt x="48" y="30"/>
                    <a:pt x="49" y="30"/>
                  </a:cubicBezTo>
                  <a:cubicBezTo>
                    <a:pt x="49" y="30"/>
                    <a:pt x="49" y="30"/>
                    <a:pt x="49" y="30"/>
                  </a:cubicBezTo>
                  <a:cubicBezTo>
                    <a:pt x="48" y="30"/>
                    <a:pt x="48" y="30"/>
                    <a:pt x="48" y="30"/>
                  </a:cubicBezTo>
                  <a:close/>
                  <a:moveTo>
                    <a:pt x="60" y="31"/>
                  </a:moveTo>
                  <a:cubicBezTo>
                    <a:pt x="59" y="31"/>
                    <a:pt x="59" y="31"/>
                    <a:pt x="59" y="31"/>
                  </a:cubicBezTo>
                  <a:cubicBezTo>
                    <a:pt x="59" y="31"/>
                    <a:pt x="58" y="31"/>
                    <a:pt x="58" y="32"/>
                  </a:cubicBezTo>
                  <a:cubicBezTo>
                    <a:pt x="58" y="32"/>
                    <a:pt x="58" y="32"/>
                    <a:pt x="58" y="32"/>
                  </a:cubicBezTo>
                  <a:cubicBezTo>
                    <a:pt x="57" y="32"/>
                    <a:pt x="57" y="32"/>
                    <a:pt x="57" y="32"/>
                  </a:cubicBezTo>
                  <a:cubicBezTo>
                    <a:pt x="57" y="32"/>
                    <a:pt x="57" y="32"/>
                    <a:pt x="57" y="32"/>
                  </a:cubicBezTo>
                  <a:cubicBezTo>
                    <a:pt x="57" y="32"/>
                    <a:pt x="57" y="33"/>
                    <a:pt x="56" y="33"/>
                  </a:cubicBezTo>
                  <a:cubicBezTo>
                    <a:pt x="57" y="33"/>
                    <a:pt x="57" y="33"/>
                    <a:pt x="57" y="33"/>
                  </a:cubicBezTo>
                  <a:cubicBezTo>
                    <a:pt x="57" y="33"/>
                    <a:pt x="58" y="33"/>
                    <a:pt x="58" y="32"/>
                  </a:cubicBezTo>
                  <a:cubicBezTo>
                    <a:pt x="58" y="32"/>
                    <a:pt x="58" y="32"/>
                    <a:pt x="59" y="32"/>
                  </a:cubicBezTo>
                  <a:cubicBezTo>
                    <a:pt x="59" y="32"/>
                    <a:pt x="59" y="32"/>
                    <a:pt x="59" y="32"/>
                  </a:cubicBezTo>
                  <a:cubicBezTo>
                    <a:pt x="59" y="32"/>
                    <a:pt x="60" y="31"/>
                    <a:pt x="60" y="31"/>
                  </a:cubicBezTo>
                  <a:cubicBezTo>
                    <a:pt x="60" y="31"/>
                    <a:pt x="60" y="31"/>
                    <a:pt x="60" y="31"/>
                  </a:cubicBezTo>
                  <a:close/>
                  <a:moveTo>
                    <a:pt x="115" y="14"/>
                  </a:moveTo>
                  <a:cubicBezTo>
                    <a:pt x="116" y="14"/>
                    <a:pt x="116" y="14"/>
                    <a:pt x="116" y="14"/>
                  </a:cubicBezTo>
                  <a:cubicBezTo>
                    <a:pt x="116" y="14"/>
                    <a:pt x="116" y="14"/>
                    <a:pt x="115" y="14"/>
                  </a:cubicBezTo>
                  <a:cubicBezTo>
                    <a:pt x="115" y="14"/>
                    <a:pt x="115" y="14"/>
                    <a:pt x="115" y="14"/>
                  </a:cubicBezTo>
                  <a:cubicBezTo>
                    <a:pt x="116" y="15"/>
                    <a:pt x="116" y="15"/>
                    <a:pt x="116" y="15"/>
                  </a:cubicBezTo>
                  <a:cubicBezTo>
                    <a:pt x="116" y="15"/>
                    <a:pt x="116" y="15"/>
                    <a:pt x="116" y="15"/>
                  </a:cubicBezTo>
                  <a:cubicBezTo>
                    <a:pt x="117" y="15"/>
                    <a:pt x="117" y="15"/>
                    <a:pt x="117" y="15"/>
                  </a:cubicBezTo>
                  <a:cubicBezTo>
                    <a:pt x="117" y="15"/>
                    <a:pt x="117" y="15"/>
                    <a:pt x="118" y="15"/>
                  </a:cubicBezTo>
                  <a:cubicBezTo>
                    <a:pt x="118" y="15"/>
                    <a:pt x="118" y="15"/>
                    <a:pt x="118" y="15"/>
                  </a:cubicBezTo>
                  <a:cubicBezTo>
                    <a:pt x="119" y="15"/>
                    <a:pt x="119" y="15"/>
                    <a:pt x="119" y="15"/>
                  </a:cubicBezTo>
                  <a:cubicBezTo>
                    <a:pt x="119" y="16"/>
                    <a:pt x="119" y="16"/>
                    <a:pt x="120" y="16"/>
                  </a:cubicBezTo>
                  <a:cubicBezTo>
                    <a:pt x="120" y="16"/>
                    <a:pt x="120" y="16"/>
                    <a:pt x="121" y="16"/>
                  </a:cubicBezTo>
                  <a:cubicBezTo>
                    <a:pt x="121" y="16"/>
                    <a:pt x="121" y="16"/>
                    <a:pt x="121" y="16"/>
                  </a:cubicBezTo>
                  <a:cubicBezTo>
                    <a:pt x="121" y="16"/>
                    <a:pt x="121" y="16"/>
                    <a:pt x="121" y="16"/>
                  </a:cubicBezTo>
                  <a:cubicBezTo>
                    <a:pt x="121" y="16"/>
                    <a:pt x="121" y="16"/>
                    <a:pt x="121" y="15"/>
                  </a:cubicBezTo>
                  <a:cubicBezTo>
                    <a:pt x="120" y="15"/>
                    <a:pt x="120" y="15"/>
                    <a:pt x="120" y="15"/>
                  </a:cubicBezTo>
                  <a:cubicBezTo>
                    <a:pt x="120" y="15"/>
                    <a:pt x="120" y="15"/>
                    <a:pt x="120" y="15"/>
                  </a:cubicBezTo>
                  <a:cubicBezTo>
                    <a:pt x="119" y="15"/>
                    <a:pt x="119" y="15"/>
                    <a:pt x="119" y="14"/>
                  </a:cubicBezTo>
                  <a:cubicBezTo>
                    <a:pt x="119" y="14"/>
                    <a:pt x="119" y="14"/>
                    <a:pt x="119" y="14"/>
                  </a:cubicBezTo>
                  <a:cubicBezTo>
                    <a:pt x="118" y="14"/>
                    <a:pt x="118" y="14"/>
                    <a:pt x="118" y="14"/>
                  </a:cubicBezTo>
                  <a:cubicBezTo>
                    <a:pt x="118" y="14"/>
                    <a:pt x="118" y="14"/>
                    <a:pt x="118" y="14"/>
                  </a:cubicBezTo>
                  <a:cubicBezTo>
                    <a:pt x="117" y="14"/>
                    <a:pt x="117" y="13"/>
                    <a:pt x="116" y="13"/>
                  </a:cubicBezTo>
                  <a:cubicBezTo>
                    <a:pt x="116" y="13"/>
                    <a:pt x="116" y="13"/>
                    <a:pt x="115" y="13"/>
                  </a:cubicBezTo>
                  <a:cubicBezTo>
                    <a:pt x="115" y="13"/>
                    <a:pt x="115" y="13"/>
                    <a:pt x="115" y="13"/>
                  </a:cubicBezTo>
                  <a:cubicBezTo>
                    <a:pt x="115" y="13"/>
                    <a:pt x="115" y="13"/>
                    <a:pt x="115" y="14"/>
                  </a:cubicBezTo>
                  <a:cubicBezTo>
                    <a:pt x="115" y="14"/>
                    <a:pt x="115" y="14"/>
                    <a:pt x="115" y="14"/>
                  </a:cubicBezTo>
                  <a:close/>
                  <a:moveTo>
                    <a:pt x="145" y="46"/>
                  </a:moveTo>
                  <a:cubicBezTo>
                    <a:pt x="145" y="46"/>
                    <a:pt x="145" y="46"/>
                    <a:pt x="145" y="46"/>
                  </a:cubicBezTo>
                  <a:cubicBezTo>
                    <a:pt x="145" y="46"/>
                    <a:pt x="145" y="46"/>
                    <a:pt x="145" y="46"/>
                  </a:cubicBezTo>
                  <a:cubicBezTo>
                    <a:pt x="145" y="46"/>
                    <a:pt x="145" y="46"/>
                    <a:pt x="145" y="46"/>
                  </a:cubicBezTo>
                  <a:cubicBezTo>
                    <a:pt x="145" y="46"/>
                    <a:pt x="145" y="46"/>
                    <a:pt x="145" y="46"/>
                  </a:cubicBezTo>
                  <a:close/>
                  <a:moveTo>
                    <a:pt x="148" y="46"/>
                  </a:moveTo>
                  <a:cubicBezTo>
                    <a:pt x="148" y="46"/>
                    <a:pt x="148" y="46"/>
                    <a:pt x="148" y="47"/>
                  </a:cubicBezTo>
                  <a:cubicBezTo>
                    <a:pt x="148" y="46"/>
                    <a:pt x="148" y="46"/>
                    <a:pt x="148" y="46"/>
                  </a:cubicBezTo>
                  <a:cubicBezTo>
                    <a:pt x="148" y="46"/>
                    <a:pt x="148" y="46"/>
                    <a:pt x="148" y="45"/>
                  </a:cubicBezTo>
                  <a:cubicBezTo>
                    <a:pt x="148" y="46"/>
                    <a:pt x="148" y="46"/>
                    <a:pt x="148" y="46"/>
                  </a:cubicBezTo>
                  <a:close/>
                  <a:moveTo>
                    <a:pt x="123" y="96"/>
                  </a:moveTo>
                  <a:cubicBezTo>
                    <a:pt x="121" y="95"/>
                    <a:pt x="121" y="96"/>
                    <a:pt x="123" y="97"/>
                  </a:cubicBezTo>
                  <a:cubicBezTo>
                    <a:pt x="124" y="98"/>
                    <a:pt x="124" y="97"/>
                    <a:pt x="124" y="97"/>
                  </a:cubicBezTo>
                  <a:cubicBezTo>
                    <a:pt x="124" y="97"/>
                    <a:pt x="124" y="96"/>
                    <a:pt x="123" y="96"/>
                  </a:cubicBezTo>
                  <a:close/>
                  <a:moveTo>
                    <a:pt x="134" y="39"/>
                  </a:moveTo>
                  <a:cubicBezTo>
                    <a:pt x="134" y="40"/>
                    <a:pt x="134" y="40"/>
                    <a:pt x="134" y="40"/>
                  </a:cubicBezTo>
                  <a:cubicBezTo>
                    <a:pt x="134" y="40"/>
                    <a:pt x="135" y="41"/>
                    <a:pt x="135" y="40"/>
                  </a:cubicBezTo>
                  <a:cubicBezTo>
                    <a:pt x="135" y="39"/>
                    <a:pt x="134" y="39"/>
                    <a:pt x="134" y="39"/>
                  </a:cubicBezTo>
                  <a:close/>
                  <a:moveTo>
                    <a:pt x="132" y="47"/>
                  </a:moveTo>
                  <a:cubicBezTo>
                    <a:pt x="132" y="47"/>
                    <a:pt x="133" y="47"/>
                    <a:pt x="134" y="47"/>
                  </a:cubicBezTo>
                  <a:cubicBezTo>
                    <a:pt x="134" y="47"/>
                    <a:pt x="134" y="47"/>
                    <a:pt x="134" y="46"/>
                  </a:cubicBezTo>
                  <a:cubicBezTo>
                    <a:pt x="133" y="46"/>
                    <a:pt x="133" y="47"/>
                    <a:pt x="133" y="47"/>
                  </a:cubicBezTo>
                  <a:cubicBezTo>
                    <a:pt x="132" y="47"/>
                    <a:pt x="132" y="47"/>
                    <a:pt x="132" y="47"/>
                  </a:cubicBezTo>
                  <a:close/>
                  <a:moveTo>
                    <a:pt x="157" y="68"/>
                  </a:moveTo>
                  <a:cubicBezTo>
                    <a:pt x="157" y="67"/>
                    <a:pt x="157" y="67"/>
                    <a:pt x="157" y="67"/>
                  </a:cubicBezTo>
                  <a:cubicBezTo>
                    <a:pt x="157" y="66"/>
                    <a:pt x="157" y="66"/>
                    <a:pt x="157" y="66"/>
                  </a:cubicBezTo>
                  <a:cubicBezTo>
                    <a:pt x="156" y="66"/>
                    <a:pt x="156" y="65"/>
                    <a:pt x="156" y="65"/>
                  </a:cubicBezTo>
                  <a:cubicBezTo>
                    <a:pt x="155" y="65"/>
                    <a:pt x="155" y="65"/>
                    <a:pt x="155" y="65"/>
                  </a:cubicBezTo>
                  <a:cubicBezTo>
                    <a:pt x="155" y="64"/>
                    <a:pt x="155" y="64"/>
                    <a:pt x="155" y="64"/>
                  </a:cubicBezTo>
                  <a:cubicBezTo>
                    <a:pt x="154" y="64"/>
                    <a:pt x="154" y="64"/>
                    <a:pt x="154" y="64"/>
                  </a:cubicBezTo>
                  <a:cubicBezTo>
                    <a:pt x="154" y="63"/>
                    <a:pt x="155" y="63"/>
                    <a:pt x="155" y="63"/>
                  </a:cubicBezTo>
                  <a:cubicBezTo>
                    <a:pt x="155" y="62"/>
                    <a:pt x="155" y="62"/>
                    <a:pt x="155" y="62"/>
                  </a:cubicBezTo>
                  <a:cubicBezTo>
                    <a:pt x="154" y="62"/>
                    <a:pt x="154" y="62"/>
                    <a:pt x="153" y="63"/>
                  </a:cubicBezTo>
                  <a:cubicBezTo>
                    <a:pt x="153" y="63"/>
                    <a:pt x="152" y="64"/>
                    <a:pt x="152" y="64"/>
                  </a:cubicBezTo>
                  <a:cubicBezTo>
                    <a:pt x="151" y="64"/>
                    <a:pt x="151" y="64"/>
                    <a:pt x="151" y="64"/>
                  </a:cubicBezTo>
                  <a:cubicBezTo>
                    <a:pt x="151" y="64"/>
                    <a:pt x="151" y="64"/>
                    <a:pt x="152" y="65"/>
                  </a:cubicBezTo>
                  <a:cubicBezTo>
                    <a:pt x="151" y="65"/>
                    <a:pt x="151" y="65"/>
                    <a:pt x="151" y="66"/>
                  </a:cubicBezTo>
                  <a:cubicBezTo>
                    <a:pt x="151" y="66"/>
                    <a:pt x="152" y="66"/>
                    <a:pt x="152" y="66"/>
                  </a:cubicBezTo>
                  <a:cubicBezTo>
                    <a:pt x="153" y="66"/>
                    <a:pt x="153" y="66"/>
                    <a:pt x="153" y="67"/>
                  </a:cubicBezTo>
                  <a:cubicBezTo>
                    <a:pt x="154" y="67"/>
                    <a:pt x="154" y="67"/>
                    <a:pt x="155" y="67"/>
                  </a:cubicBezTo>
                  <a:cubicBezTo>
                    <a:pt x="154" y="67"/>
                    <a:pt x="154" y="67"/>
                    <a:pt x="153" y="67"/>
                  </a:cubicBezTo>
                  <a:cubicBezTo>
                    <a:pt x="154" y="68"/>
                    <a:pt x="154" y="68"/>
                    <a:pt x="155" y="68"/>
                  </a:cubicBezTo>
                  <a:cubicBezTo>
                    <a:pt x="155" y="68"/>
                    <a:pt x="155" y="68"/>
                    <a:pt x="156" y="68"/>
                  </a:cubicBezTo>
                  <a:cubicBezTo>
                    <a:pt x="156" y="68"/>
                    <a:pt x="156" y="68"/>
                    <a:pt x="156" y="69"/>
                  </a:cubicBezTo>
                  <a:cubicBezTo>
                    <a:pt x="156" y="69"/>
                    <a:pt x="156" y="69"/>
                    <a:pt x="157" y="69"/>
                  </a:cubicBezTo>
                  <a:cubicBezTo>
                    <a:pt x="157" y="69"/>
                    <a:pt x="157" y="69"/>
                    <a:pt x="157" y="68"/>
                  </a:cubicBezTo>
                  <a:cubicBezTo>
                    <a:pt x="157" y="68"/>
                    <a:pt x="157" y="68"/>
                    <a:pt x="157" y="68"/>
                  </a:cubicBezTo>
                  <a:close/>
                  <a:moveTo>
                    <a:pt x="132" y="98"/>
                  </a:moveTo>
                  <a:cubicBezTo>
                    <a:pt x="132" y="98"/>
                    <a:pt x="132" y="97"/>
                    <a:pt x="131" y="96"/>
                  </a:cubicBezTo>
                  <a:cubicBezTo>
                    <a:pt x="130" y="96"/>
                    <a:pt x="129" y="96"/>
                    <a:pt x="129" y="96"/>
                  </a:cubicBezTo>
                  <a:cubicBezTo>
                    <a:pt x="129" y="95"/>
                    <a:pt x="128" y="96"/>
                    <a:pt x="128" y="96"/>
                  </a:cubicBezTo>
                  <a:cubicBezTo>
                    <a:pt x="128" y="96"/>
                    <a:pt x="129" y="96"/>
                    <a:pt x="128" y="97"/>
                  </a:cubicBezTo>
                  <a:cubicBezTo>
                    <a:pt x="127" y="97"/>
                    <a:pt x="129" y="97"/>
                    <a:pt x="129" y="97"/>
                  </a:cubicBezTo>
                  <a:cubicBezTo>
                    <a:pt x="129" y="97"/>
                    <a:pt x="128" y="98"/>
                    <a:pt x="128" y="97"/>
                  </a:cubicBezTo>
                  <a:cubicBezTo>
                    <a:pt x="127" y="97"/>
                    <a:pt x="126" y="96"/>
                    <a:pt x="126" y="97"/>
                  </a:cubicBezTo>
                  <a:cubicBezTo>
                    <a:pt x="126" y="98"/>
                    <a:pt x="127" y="98"/>
                    <a:pt x="127" y="98"/>
                  </a:cubicBezTo>
                  <a:cubicBezTo>
                    <a:pt x="128" y="98"/>
                    <a:pt x="128" y="98"/>
                    <a:pt x="129" y="98"/>
                  </a:cubicBezTo>
                  <a:cubicBezTo>
                    <a:pt x="129" y="98"/>
                    <a:pt x="129" y="99"/>
                    <a:pt x="129" y="99"/>
                  </a:cubicBezTo>
                  <a:cubicBezTo>
                    <a:pt x="130" y="99"/>
                    <a:pt x="130" y="98"/>
                    <a:pt x="130" y="98"/>
                  </a:cubicBezTo>
                  <a:cubicBezTo>
                    <a:pt x="131" y="99"/>
                    <a:pt x="131" y="99"/>
                    <a:pt x="131" y="99"/>
                  </a:cubicBezTo>
                  <a:cubicBezTo>
                    <a:pt x="131" y="99"/>
                    <a:pt x="133" y="100"/>
                    <a:pt x="133" y="99"/>
                  </a:cubicBezTo>
                  <a:cubicBezTo>
                    <a:pt x="133" y="98"/>
                    <a:pt x="132" y="98"/>
                    <a:pt x="132" y="98"/>
                  </a:cubicBezTo>
                  <a:close/>
                  <a:moveTo>
                    <a:pt x="127" y="94"/>
                  </a:moveTo>
                  <a:cubicBezTo>
                    <a:pt x="127" y="94"/>
                    <a:pt x="126" y="93"/>
                    <a:pt x="126" y="93"/>
                  </a:cubicBezTo>
                  <a:cubicBezTo>
                    <a:pt x="126" y="93"/>
                    <a:pt x="125" y="93"/>
                    <a:pt x="125" y="92"/>
                  </a:cubicBezTo>
                  <a:cubicBezTo>
                    <a:pt x="124" y="91"/>
                    <a:pt x="124" y="91"/>
                    <a:pt x="124" y="90"/>
                  </a:cubicBezTo>
                  <a:cubicBezTo>
                    <a:pt x="123" y="90"/>
                    <a:pt x="123" y="90"/>
                    <a:pt x="123" y="90"/>
                  </a:cubicBezTo>
                  <a:cubicBezTo>
                    <a:pt x="123" y="90"/>
                    <a:pt x="123" y="89"/>
                    <a:pt x="121" y="88"/>
                  </a:cubicBezTo>
                  <a:cubicBezTo>
                    <a:pt x="119" y="87"/>
                    <a:pt x="116" y="88"/>
                    <a:pt x="116" y="88"/>
                  </a:cubicBezTo>
                  <a:cubicBezTo>
                    <a:pt x="116" y="88"/>
                    <a:pt x="116" y="89"/>
                    <a:pt x="117" y="89"/>
                  </a:cubicBezTo>
                  <a:cubicBezTo>
                    <a:pt x="117" y="89"/>
                    <a:pt x="118" y="89"/>
                    <a:pt x="119" y="89"/>
                  </a:cubicBezTo>
                  <a:cubicBezTo>
                    <a:pt x="120" y="89"/>
                    <a:pt x="120" y="90"/>
                    <a:pt x="120" y="90"/>
                  </a:cubicBezTo>
                  <a:cubicBezTo>
                    <a:pt x="120" y="90"/>
                    <a:pt x="121" y="90"/>
                    <a:pt x="121" y="91"/>
                  </a:cubicBezTo>
                  <a:cubicBezTo>
                    <a:pt x="121" y="91"/>
                    <a:pt x="122" y="91"/>
                    <a:pt x="122" y="91"/>
                  </a:cubicBezTo>
                  <a:cubicBezTo>
                    <a:pt x="122" y="91"/>
                    <a:pt x="123" y="93"/>
                    <a:pt x="123" y="93"/>
                  </a:cubicBezTo>
                  <a:cubicBezTo>
                    <a:pt x="124" y="93"/>
                    <a:pt x="124" y="93"/>
                    <a:pt x="124" y="93"/>
                  </a:cubicBezTo>
                  <a:cubicBezTo>
                    <a:pt x="124" y="93"/>
                    <a:pt x="124" y="93"/>
                    <a:pt x="123" y="93"/>
                  </a:cubicBezTo>
                  <a:cubicBezTo>
                    <a:pt x="123" y="94"/>
                    <a:pt x="123" y="94"/>
                    <a:pt x="123" y="94"/>
                  </a:cubicBezTo>
                  <a:cubicBezTo>
                    <a:pt x="124" y="94"/>
                    <a:pt x="124" y="94"/>
                    <a:pt x="125" y="95"/>
                  </a:cubicBezTo>
                  <a:cubicBezTo>
                    <a:pt x="125" y="95"/>
                    <a:pt x="127" y="95"/>
                    <a:pt x="127" y="95"/>
                  </a:cubicBezTo>
                  <a:cubicBezTo>
                    <a:pt x="127" y="95"/>
                    <a:pt x="127" y="95"/>
                    <a:pt x="127" y="94"/>
                  </a:cubicBezTo>
                  <a:close/>
                  <a:moveTo>
                    <a:pt x="124" y="19"/>
                  </a:moveTo>
                  <a:cubicBezTo>
                    <a:pt x="124" y="19"/>
                    <a:pt x="124" y="20"/>
                    <a:pt x="123" y="19"/>
                  </a:cubicBezTo>
                  <a:cubicBezTo>
                    <a:pt x="123" y="19"/>
                    <a:pt x="123" y="19"/>
                    <a:pt x="123" y="19"/>
                  </a:cubicBezTo>
                  <a:cubicBezTo>
                    <a:pt x="123" y="19"/>
                    <a:pt x="122" y="19"/>
                    <a:pt x="122" y="19"/>
                  </a:cubicBezTo>
                  <a:cubicBezTo>
                    <a:pt x="122" y="19"/>
                    <a:pt x="122" y="19"/>
                    <a:pt x="122" y="19"/>
                  </a:cubicBezTo>
                  <a:cubicBezTo>
                    <a:pt x="122" y="19"/>
                    <a:pt x="121" y="19"/>
                    <a:pt x="121" y="18"/>
                  </a:cubicBezTo>
                  <a:cubicBezTo>
                    <a:pt x="121" y="18"/>
                    <a:pt x="121" y="18"/>
                    <a:pt x="121" y="18"/>
                  </a:cubicBezTo>
                  <a:cubicBezTo>
                    <a:pt x="121" y="18"/>
                    <a:pt x="121" y="18"/>
                    <a:pt x="121" y="17"/>
                  </a:cubicBezTo>
                  <a:cubicBezTo>
                    <a:pt x="121" y="17"/>
                    <a:pt x="121" y="17"/>
                    <a:pt x="120" y="17"/>
                  </a:cubicBezTo>
                  <a:cubicBezTo>
                    <a:pt x="120" y="17"/>
                    <a:pt x="120" y="17"/>
                    <a:pt x="120" y="17"/>
                  </a:cubicBezTo>
                  <a:cubicBezTo>
                    <a:pt x="120" y="17"/>
                    <a:pt x="120" y="17"/>
                    <a:pt x="120" y="17"/>
                  </a:cubicBezTo>
                  <a:cubicBezTo>
                    <a:pt x="120" y="17"/>
                    <a:pt x="119" y="17"/>
                    <a:pt x="119" y="17"/>
                  </a:cubicBezTo>
                  <a:cubicBezTo>
                    <a:pt x="119" y="17"/>
                    <a:pt x="119" y="17"/>
                    <a:pt x="118" y="17"/>
                  </a:cubicBezTo>
                  <a:cubicBezTo>
                    <a:pt x="118" y="17"/>
                    <a:pt x="119" y="18"/>
                    <a:pt x="119" y="18"/>
                  </a:cubicBezTo>
                  <a:cubicBezTo>
                    <a:pt x="119" y="18"/>
                    <a:pt x="118" y="17"/>
                    <a:pt x="118" y="17"/>
                  </a:cubicBezTo>
                  <a:cubicBezTo>
                    <a:pt x="118" y="17"/>
                    <a:pt x="118" y="17"/>
                    <a:pt x="118" y="17"/>
                  </a:cubicBezTo>
                  <a:cubicBezTo>
                    <a:pt x="118" y="17"/>
                    <a:pt x="117" y="17"/>
                    <a:pt x="117" y="17"/>
                  </a:cubicBezTo>
                  <a:cubicBezTo>
                    <a:pt x="117" y="17"/>
                    <a:pt x="117" y="17"/>
                    <a:pt x="117" y="17"/>
                  </a:cubicBezTo>
                  <a:cubicBezTo>
                    <a:pt x="117" y="17"/>
                    <a:pt x="117" y="17"/>
                    <a:pt x="117" y="17"/>
                  </a:cubicBezTo>
                  <a:cubicBezTo>
                    <a:pt x="117" y="17"/>
                    <a:pt x="117" y="17"/>
                    <a:pt x="116" y="17"/>
                  </a:cubicBezTo>
                  <a:cubicBezTo>
                    <a:pt x="116" y="16"/>
                    <a:pt x="116" y="16"/>
                    <a:pt x="116" y="16"/>
                  </a:cubicBezTo>
                  <a:cubicBezTo>
                    <a:pt x="116" y="16"/>
                    <a:pt x="116" y="16"/>
                    <a:pt x="116" y="16"/>
                  </a:cubicBezTo>
                  <a:cubicBezTo>
                    <a:pt x="115" y="16"/>
                    <a:pt x="115" y="16"/>
                    <a:pt x="115" y="16"/>
                  </a:cubicBezTo>
                  <a:cubicBezTo>
                    <a:pt x="115" y="16"/>
                    <a:pt x="115" y="16"/>
                    <a:pt x="115" y="16"/>
                  </a:cubicBezTo>
                  <a:cubicBezTo>
                    <a:pt x="115" y="16"/>
                    <a:pt x="115" y="16"/>
                    <a:pt x="115" y="17"/>
                  </a:cubicBezTo>
                  <a:cubicBezTo>
                    <a:pt x="115" y="17"/>
                    <a:pt x="115" y="17"/>
                    <a:pt x="115" y="17"/>
                  </a:cubicBezTo>
                  <a:cubicBezTo>
                    <a:pt x="115" y="17"/>
                    <a:pt x="115" y="17"/>
                    <a:pt x="116" y="17"/>
                  </a:cubicBezTo>
                  <a:cubicBezTo>
                    <a:pt x="116" y="17"/>
                    <a:pt x="116" y="17"/>
                    <a:pt x="116" y="18"/>
                  </a:cubicBezTo>
                  <a:cubicBezTo>
                    <a:pt x="116" y="18"/>
                    <a:pt x="116" y="18"/>
                    <a:pt x="116" y="18"/>
                  </a:cubicBezTo>
                  <a:cubicBezTo>
                    <a:pt x="117" y="18"/>
                    <a:pt x="117" y="18"/>
                    <a:pt x="117" y="18"/>
                  </a:cubicBezTo>
                  <a:cubicBezTo>
                    <a:pt x="118" y="18"/>
                    <a:pt x="118" y="18"/>
                    <a:pt x="118" y="18"/>
                  </a:cubicBezTo>
                  <a:cubicBezTo>
                    <a:pt x="118" y="19"/>
                    <a:pt x="118" y="19"/>
                    <a:pt x="118" y="19"/>
                  </a:cubicBezTo>
                  <a:cubicBezTo>
                    <a:pt x="119" y="19"/>
                    <a:pt x="119" y="19"/>
                    <a:pt x="119" y="19"/>
                  </a:cubicBezTo>
                  <a:cubicBezTo>
                    <a:pt x="119" y="19"/>
                    <a:pt x="119" y="19"/>
                    <a:pt x="120" y="19"/>
                  </a:cubicBezTo>
                  <a:cubicBezTo>
                    <a:pt x="120" y="19"/>
                    <a:pt x="120" y="19"/>
                    <a:pt x="121" y="20"/>
                  </a:cubicBezTo>
                  <a:cubicBezTo>
                    <a:pt x="121" y="19"/>
                    <a:pt x="121" y="19"/>
                    <a:pt x="121" y="19"/>
                  </a:cubicBezTo>
                  <a:cubicBezTo>
                    <a:pt x="121" y="19"/>
                    <a:pt x="121" y="19"/>
                    <a:pt x="121" y="19"/>
                  </a:cubicBezTo>
                  <a:cubicBezTo>
                    <a:pt x="121" y="19"/>
                    <a:pt x="122" y="19"/>
                    <a:pt x="122" y="19"/>
                  </a:cubicBezTo>
                  <a:cubicBezTo>
                    <a:pt x="122" y="19"/>
                    <a:pt x="122" y="19"/>
                    <a:pt x="122" y="19"/>
                  </a:cubicBezTo>
                  <a:cubicBezTo>
                    <a:pt x="122" y="19"/>
                    <a:pt x="122" y="19"/>
                    <a:pt x="122" y="20"/>
                  </a:cubicBezTo>
                  <a:cubicBezTo>
                    <a:pt x="122" y="20"/>
                    <a:pt x="122" y="20"/>
                    <a:pt x="122" y="20"/>
                  </a:cubicBezTo>
                  <a:cubicBezTo>
                    <a:pt x="122" y="20"/>
                    <a:pt x="122" y="20"/>
                    <a:pt x="122" y="20"/>
                  </a:cubicBezTo>
                  <a:cubicBezTo>
                    <a:pt x="123" y="20"/>
                    <a:pt x="123" y="21"/>
                    <a:pt x="123" y="21"/>
                  </a:cubicBezTo>
                  <a:cubicBezTo>
                    <a:pt x="123" y="21"/>
                    <a:pt x="123" y="21"/>
                    <a:pt x="123" y="21"/>
                  </a:cubicBezTo>
                  <a:cubicBezTo>
                    <a:pt x="124" y="21"/>
                    <a:pt x="124" y="21"/>
                    <a:pt x="125" y="21"/>
                  </a:cubicBezTo>
                  <a:cubicBezTo>
                    <a:pt x="125" y="21"/>
                    <a:pt x="125" y="21"/>
                    <a:pt x="125" y="20"/>
                  </a:cubicBezTo>
                  <a:cubicBezTo>
                    <a:pt x="125" y="20"/>
                    <a:pt x="124" y="19"/>
                    <a:pt x="124" y="19"/>
                  </a:cubicBezTo>
                  <a:close/>
                  <a:moveTo>
                    <a:pt x="139" y="35"/>
                  </a:moveTo>
                  <a:cubicBezTo>
                    <a:pt x="139" y="35"/>
                    <a:pt x="139" y="35"/>
                    <a:pt x="140" y="35"/>
                  </a:cubicBezTo>
                  <a:cubicBezTo>
                    <a:pt x="140" y="35"/>
                    <a:pt x="140" y="35"/>
                    <a:pt x="140" y="35"/>
                  </a:cubicBezTo>
                  <a:cubicBezTo>
                    <a:pt x="140" y="34"/>
                    <a:pt x="139" y="34"/>
                    <a:pt x="139" y="34"/>
                  </a:cubicBezTo>
                  <a:cubicBezTo>
                    <a:pt x="139" y="34"/>
                    <a:pt x="138" y="34"/>
                    <a:pt x="138" y="34"/>
                  </a:cubicBezTo>
                  <a:cubicBezTo>
                    <a:pt x="138" y="34"/>
                    <a:pt x="138" y="34"/>
                    <a:pt x="138" y="34"/>
                  </a:cubicBezTo>
                  <a:cubicBezTo>
                    <a:pt x="138" y="35"/>
                    <a:pt x="138" y="35"/>
                    <a:pt x="139" y="35"/>
                  </a:cubicBezTo>
                  <a:close/>
                  <a:moveTo>
                    <a:pt x="117" y="24"/>
                  </a:moveTo>
                  <a:cubicBezTo>
                    <a:pt x="117" y="24"/>
                    <a:pt x="117" y="24"/>
                    <a:pt x="117" y="24"/>
                  </a:cubicBezTo>
                  <a:cubicBezTo>
                    <a:pt x="117" y="24"/>
                    <a:pt x="117" y="24"/>
                    <a:pt x="117" y="23"/>
                  </a:cubicBezTo>
                  <a:cubicBezTo>
                    <a:pt x="117" y="23"/>
                    <a:pt x="117" y="23"/>
                    <a:pt x="116" y="23"/>
                  </a:cubicBezTo>
                  <a:cubicBezTo>
                    <a:pt x="116" y="23"/>
                    <a:pt x="116" y="23"/>
                    <a:pt x="116" y="24"/>
                  </a:cubicBezTo>
                  <a:cubicBezTo>
                    <a:pt x="116" y="24"/>
                    <a:pt x="117" y="24"/>
                    <a:pt x="117" y="24"/>
                  </a:cubicBezTo>
                  <a:close/>
                  <a:moveTo>
                    <a:pt x="116" y="18"/>
                  </a:moveTo>
                  <a:cubicBezTo>
                    <a:pt x="116" y="17"/>
                    <a:pt x="115" y="17"/>
                    <a:pt x="115" y="17"/>
                  </a:cubicBezTo>
                  <a:cubicBezTo>
                    <a:pt x="114" y="17"/>
                    <a:pt x="114" y="17"/>
                    <a:pt x="114" y="18"/>
                  </a:cubicBezTo>
                  <a:cubicBezTo>
                    <a:pt x="114" y="18"/>
                    <a:pt x="114" y="18"/>
                    <a:pt x="114" y="18"/>
                  </a:cubicBezTo>
                  <a:cubicBezTo>
                    <a:pt x="114" y="18"/>
                    <a:pt x="115" y="19"/>
                    <a:pt x="116" y="18"/>
                  </a:cubicBezTo>
                  <a:close/>
                  <a:moveTo>
                    <a:pt x="113" y="21"/>
                  </a:moveTo>
                  <a:cubicBezTo>
                    <a:pt x="113" y="21"/>
                    <a:pt x="113" y="21"/>
                    <a:pt x="113" y="21"/>
                  </a:cubicBezTo>
                  <a:cubicBezTo>
                    <a:pt x="113" y="20"/>
                    <a:pt x="113" y="20"/>
                    <a:pt x="113" y="20"/>
                  </a:cubicBezTo>
                  <a:cubicBezTo>
                    <a:pt x="114" y="20"/>
                    <a:pt x="114" y="20"/>
                    <a:pt x="114" y="20"/>
                  </a:cubicBezTo>
                  <a:cubicBezTo>
                    <a:pt x="114" y="20"/>
                    <a:pt x="114" y="19"/>
                    <a:pt x="114" y="19"/>
                  </a:cubicBezTo>
                  <a:cubicBezTo>
                    <a:pt x="113" y="19"/>
                    <a:pt x="113" y="19"/>
                    <a:pt x="113" y="19"/>
                  </a:cubicBezTo>
                  <a:cubicBezTo>
                    <a:pt x="113" y="19"/>
                    <a:pt x="112" y="19"/>
                    <a:pt x="112" y="19"/>
                  </a:cubicBezTo>
                  <a:cubicBezTo>
                    <a:pt x="112" y="19"/>
                    <a:pt x="112" y="19"/>
                    <a:pt x="112" y="19"/>
                  </a:cubicBezTo>
                  <a:cubicBezTo>
                    <a:pt x="111" y="19"/>
                    <a:pt x="111" y="19"/>
                    <a:pt x="111" y="19"/>
                  </a:cubicBezTo>
                  <a:cubicBezTo>
                    <a:pt x="111" y="19"/>
                    <a:pt x="111" y="19"/>
                    <a:pt x="110" y="19"/>
                  </a:cubicBezTo>
                  <a:cubicBezTo>
                    <a:pt x="110" y="20"/>
                    <a:pt x="110" y="21"/>
                    <a:pt x="110" y="21"/>
                  </a:cubicBezTo>
                  <a:cubicBezTo>
                    <a:pt x="110" y="21"/>
                    <a:pt x="110" y="21"/>
                    <a:pt x="110" y="21"/>
                  </a:cubicBezTo>
                  <a:cubicBezTo>
                    <a:pt x="110" y="21"/>
                    <a:pt x="110" y="21"/>
                    <a:pt x="110" y="20"/>
                  </a:cubicBezTo>
                  <a:cubicBezTo>
                    <a:pt x="110" y="20"/>
                    <a:pt x="110" y="20"/>
                    <a:pt x="110" y="20"/>
                  </a:cubicBezTo>
                  <a:cubicBezTo>
                    <a:pt x="110" y="20"/>
                    <a:pt x="110" y="20"/>
                    <a:pt x="109" y="20"/>
                  </a:cubicBezTo>
                  <a:cubicBezTo>
                    <a:pt x="110" y="20"/>
                    <a:pt x="110" y="20"/>
                    <a:pt x="110" y="20"/>
                  </a:cubicBezTo>
                  <a:cubicBezTo>
                    <a:pt x="110" y="20"/>
                    <a:pt x="110" y="20"/>
                    <a:pt x="110" y="20"/>
                  </a:cubicBezTo>
                  <a:cubicBezTo>
                    <a:pt x="109" y="20"/>
                    <a:pt x="109" y="20"/>
                    <a:pt x="109" y="19"/>
                  </a:cubicBezTo>
                  <a:cubicBezTo>
                    <a:pt x="109" y="19"/>
                    <a:pt x="109" y="19"/>
                    <a:pt x="109" y="19"/>
                  </a:cubicBezTo>
                  <a:cubicBezTo>
                    <a:pt x="109" y="19"/>
                    <a:pt x="109" y="19"/>
                    <a:pt x="109" y="19"/>
                  </a:cubicBezTo>
                  <a:cubicBezTo>
                    <a:pt x="108" y="19"/>
                    <a:pt x="108" y="19"/>
                    <a:pt x="108" y="19"/>
                  </a:cubicBezTo>
                  <a:cubicBezTo>
                    <a:pt x="108" y="19"/>
                    <a:pt x="108" y="19"/>
                    <a:pt x="108" y="19"/>
                  </a:cubicBezTo>
                  <a:cubicBezTo>
                    <a:pt x="108" y="19"/>
                    <a:pt x="108" y="19"/>
                    <a:pt x="108" y="19"/>
                  </a:cubicBezTo>
                  <a:cubicBezTo>
                    <a:pt x="107" y="19"/>
                    <a:pt x="107" y="19"/>
                    <a:pt x="107" y="19"/>
                  </a:cubicBezTo>
                  <a:cubicBezTo>
                    <a:pt x="107" y="19"/>
                    <a:pt x="106" y="19"/>
                    <a:pt x="106" y="19"/>
                  </a:cubicBezTo>
                  <a:cubicBezTo>
                    <a:pt x="106" y="19"/>
                    <a:pt x="106" y="19"/>
                    <a:pt x="105" y="18"/>
                  </a:cubicBezTo>
                  <a:cubicBezTo>
                    <a:pt x="105" y="19"/>
                    <a:pt x="105" y="19"/>
                    <a:pt x="105" y="19"/>
                  </a:cubicBezTo>
                  <a:cubicBezTo>
                    <a:pt x="105" y="19"/>
                    <a:pt x="105" y="18"/>
                    <a:pt x="105" y="18"/>
                  </a:cubicBezTo>
                  <a:cubicBezTo>
                    <a:pt x="105" y="18"/>
                    <a:pt x="105" y="18"/>
                    <a:pt x="104" y="18"/>
                  </a:cubicBezTo>
                  <a:cubicBezTo>
                    <a:pt x="104" y="18"/>
                    <a:pt x="104" y="18"/>
                    <a:pt x="104" y="18"/>
                  </a:cubicBezTo>
                  <a:cubicBezTo>
                    <a:pt x="104" y="18"/>
                    <a:pt x="104" y="18"/>
                    <a:pt x="103" y="17"/>
                  </a:cubicBezTo>
                  <a:cubicBezTo>
                    <a:pt x="103" y="17"/>
                    <a:pt x="103" y="17"/>
                    <a:pt x="103" y="17"/>
                  </a:cubicBezTo>
                  <a:cubicBezTo>
                    <a:pt x="102" y="17"/>
                    <a:pt x="102" y="17"/>
                    <a:pt x="102" y="17"/>
                  </a:cubicBezTo>
                  <a:cubicBezTo>
                    <a:pt x="101" y="17"/>
                    <a:pt x="101" y="17"/>
                    <a:pt x="101" y="16"/>
                  </a:cubicBezTo>
                  <a:cubicBezTo>
                    <a:pt x="100" y="16"/>
                    <a:pt x="99" y="16"/>
                    <a:pt x="99" y="16"/>
                  </a:cubicBezTo>
                  <a:cubicBezTo>
                    <a:pt x="98" y="16"/>
                    <a:pt x="98" y="16"/>
                    <a:pt x="97" y="16"/>
                  </a:cubicBezTo>
                  <a:cubicBezTo>
                    <a:pt x="96" y="16"/>
                    <a:pt x="96" y="16"/>
                    <a:pt x="95" y="16"/>
                  </a:cubicBezTo>
                  <a:cubicBezTo>
                    <a:pt x="95" y="16"/>
                    <a:pt x="95" y="16"/>
                    <a:pt x="95" y="17"/>
                  </a:cubicBezTo>
                  <a:cubicBezTo>
                    <a:pt x="96" y="17"/>
                    <a:pt x="96" y="17"/>
                    <a:pt x="96" y="17"/>
                  </a:cubicBezTo>
                  <a:cubicBezTo>
                    <a:pt x="95" y="17"/>
                    <a:pt x="95" y="17"/>
                    <a:pt x="95" y="17"/>
                  </a:cubicBezTo>
                  <a:cubicBezTo>
                    <a:pt x="95" y="17"/>
                    <a:pt x="95" y="17"/>
                    <a:pt x="95" y="17"/>
                  </a:cubicBezTo>
                  <a:cubicBezTo>
                    <a:pt x="94" y="17"/>
                    <a:pt x="94" y="17"/>
                    <a:pt x="94" y="18"/>
                  </a:cubicBezTo>
                  <a:cubicBezTo>
                    <a:pt x="94" y="18"/>
                    <a:pt x="93" y="18"/>
                    <a:pt x="93" y="18"/>
                  </a:cubicBezTo>
                  <a:cubicBezTo>
                    <a:pt x="94" y="18"/>
                    <a:pt x="94" y="19"/>
                    <a:pt x="94" y="19"/>
                  </a:cubicBezTo>
                  <a:cubicBezTo>
                    <a:pt x="95" y="19"/>
                    <a:pt x="95" y="19"/>
                    <a:pt x="95" y="19"/>
                  </a:cubicBezTo>
                  <a:cubicBezTo>
                    <a:pt x="95" y="19"/>
                    <a:pt x="95" y="19"/>
                    <a:pt x="95" y="19"/>
                  </a:cubicBezTo>
                  <a:cubicBezTo>
                    <a:pt x="95" y="19"/>
                    <a:pt x="95" y="20"/>
                    <a:pt x="96" y="20"/>
                  </a:cubicBezTo>
                  <a:cubicBezTo>
                    <a:pt x="96" y="19"/>
                    <a:pt x="96" y="19"/>
                    <a:pt x="96" y="19"/>
                  </a:cubicBezTo>
                  <a:cubicBezTo>
                    <a:pt x="97" y="19"/>
                    <a:pt x="97" y="19"/>
                    <a:pt x="97" y="19"/>
                  </a:cubicBezTo>
                  <a:cubicBezTo>
                    <a:pt x="98" y="19"/>
                    <a:pt x="98" y="19"/>
                    <a:pt x="98" y="19"/>
                  </a:cubicBezTo>
                  <a:cubicBezTo>
                    <a:pt x="98" y="19"/>
                    <a:pt x="98" y="19"/>
                    <a:pt x="98" y="19"/>
                  </a:cubicBezTo>
                  <a:cubicBezTo>
                    <a:pt x="99" y="19"/>
                    <a:pt x="99" y="19"/>
                    <a:pt x="99" y="19"/>
                  </a:cubicBezTo>
                  <a:cubicBezTo>
                    <a:pt x="100" y="18"/>
                    <a:pt x="100" y="18"/>
                    <a:pt x="100" y="18"/>
                  </a:cubicBezTo>
                  <a:cubicBezTo>
                    <a:pt x="101" y="18"/>
                    <a:pt x="102" y="18"/>
                    <a:pt x="102" y="18"/>
                  </a:cubicBezTo>
                  <a:cubicBezTo>
                    <a:pt x="102" y="18"/>
                    <a:pt x="101" y="18"/>
                    <a:pt x="101" y="18"/>
                  </a:cubicBezTo>
                  <a:cubicBezTo>
                    <a:pt x="100" y="19"/>
                    <a:pt x="100" y="19"/>
                    <a:pt x="100" y="19"/>
                  </a:cubicBezTo>
                  <a:cubicBezTo>
                    <a:pt x="100" y="19"/>
                    <a:pt x="99" y="19"/>
                    <a:pt x="99" y="19"/>
                  </a:cubicBezTo>
                  <a:cubicBezTo>
                    <a:pt x="99" y="19"/>
                    <a:pt x="100" y="19"/>
                    <a:pt x="100" y="20"/>
                  </a:cubicBezTo>
                  <a:cubicBezTo>
                    <a:pt x="100" y="20"/>
                    <a:pt x="100" y="20"/>
                    <a:pt x="101" y="20"/>
                  </a:cubicBezTo>
                  <a:cubicBezTo>
                    <a:pt x="100" y="20"/>
                    <a:pt x="100" y="20"/>
                    <a:pt x="100" y="20"/>
                  </a:cubicBezTo>
                  <a:cubicBezTo>
                    <a:pt x="100" y="20"/>
                    <a:pt x="100" y="20"/>
                    <a:pt x="101" y="20"/>
                  </a:cubicBezTo>
                  <a:cubicBezTo>
                    <a:pt x="102" y="21"/>
                    <a:pt x="103" y="21"/>
                    <a:pt x="105" y="21"/>
                  </a:cubicBezTo>
                  <a:cubicBezTo>
                    <a:pt x="104" y="21"/>
                    <a:pt x="103" y="21"/>
                    <a:pt x="101" y="21"/>
                  </a:cubicBezTo>
                  <a:cubicBezTo>
                    <a:pt x="100" y="21"/>
                    <a:pt x="100" y="21"/>
                    <a:pt x="100" y="21"/>
                  </a:cubicBezTo>
                  <a:cubicBezTo>
                    <a:pt x="100" y="21"/>
                    <a:pt x="100" y="21"/>
                    <a:pt x="100" y="22"/>
                  </a:cubicBezTo>
                  <a:cubicBezTo>
                    <a:pt x="101" y="22"/>
                    <a:pt x="101" y="22"/>
                    <a:pt x="101" y="22"/>
                  </a:cubicBezTo>
                  <a:cubicBezTo>
                    <a:pt x="101" y="22"/>
                    <a:pt x="103" y="22"/>
                    <a:pt x="103" y="23"/>
                  </a:cubicBezTo>
                  <a:cubicBezTo>
                    <a:pt x="103" y="23"/>
                    <a:pt x="104" y="23"/>
                    <a:pt x="104" y="23"/>
                  </a:cubicBezTo>
                  <a:cubicBezTo>
                    <a:pt x="105" y="23"/>
                    <a:pt x="105" y="24"/>
                    <a:pt x="106" y="24"/>
                  </a:cubicBezTo>
                  <a:cubicBezTo>
                    <a:pt x="106" y="24"/>
                    <a:pt x="107" y="24"/>
                    <a:pt x="107" y="24"/>
                  </a:cubicBezTo>
                  <a:cubicBezTo>
                    <a:pt x="108" y="24"/>
                    <a:pt x="108" y="24"/>
                    <a:pt x="108" y="24"/>
                  </a:cubicBezTo>
                  <a:cubicBezTo>
                    <a:pt x="108" y="24"/>
                    <a:pt x="109" y="24"/>
                    <a:pt x="109" y="24"/>
                  </a:cubicBezTo>
                  <a:cubicBezTo>
                    <a:pt x="110" y="24"/>
                    <a:pt x="110" y="24"/>
                    <a:pt x="110" y="24"/>
                  </a:cubicBezTo>
                  <a:cubicBezTo>
                    <a:pt x="111" y="24"/>
                    <a:pt x="111" y="24"/>
                    <a:pt x="111" y="24"/>
                  </a:cubicBezTo>
                  <a:cubicBezTo>
                    <a:pt x="112" y="24"/>
                    <a:pt x="112" y="24"/>
                    <a:pt x="112" y="24"/>
                  </a:cubicBezTo>
                  <a:cubicBezTo>
                    <a:pt x="112" y="25"/>
                    <a:pt x="112" y="25"/>
                    <a:pt x="113" y="25"/>
                  </a:cubicBezTo>
                  <a:cubicBezTo>
                    <a:pt x="113" y="25"/>
                    <a:pt x="114" y="25"/>
                    <a:pt x="114" y="25"/>
                  </a:cubicBezTo>
                  <a:cubicBezTo>
                    <a:pt x="114" y="25"/>
                    <a:pt x="114" y="25"/>
                    <a:pt x="115" y="26"/>
                  </a:cubicBezTo>
                  <a:cubicBezTo>
                    <a:pt x="115" y="25"/>
                    <a:pt x="115" y="25"/>
                    <a:pt x="115" y="25"/>
                  </a:cubicBezTo>
                  <a:cubicBezTo>
                    <a:pt x="116" y="25"/>
                    <a:pt x="116" y="25"/>
                    <a:pt x="116" y="25"/>
                  </a:cubicBezTo>
                  <a:cubicBezTo>
                    <a:pt x="116" y="24"/>
                    <a:pt x="116" y="24"/>
                    <a:pt x="116" y="24"/>
                  </a:cubicBezTo>
                  <a:cubicBezTo>
                    <a:pt x="116" y="24"/>
                    <a:pt x="115" y="24"/>
                    <a:pt x="115" y="24"/>
                  </a:cubicBezTo>
                  <a:cubicBezTo>
                    <a:pt x="115" y="23"/>
                    <a:pt x="115" y="23"/>
                    <a:pt x="115" y="23"/>
                  </a:cubicBezTo>
                  <a:cubicBezTo>
                    <a:pt x="114" y="23"/>
                    <a:pt x="114" y="23"/>
                    <a:pt x="114" y="23"/>
                  </a:cubicBezTo>
                  <a:cubicBezTo>
                    <a:pt x="114" y="22"/>
                    <a:pt x="114" y="22"/>
                    <a:pt x="113" y="22"/>
                  </a:cubicBezTo>
                  <a:cubicBezTo>
                    <a:pt x="113" y="22"/>
                    <a:pt x="113" y="22"/>
                    <a:pt x="113" y="21"/>
                  </a:cubicBezTo>
                  <a:close/>
                  <a:moveTo>
                    <a:pt x="131" y="37"/>
                  </a:moveTo>
                  <a:cubicBezTo>
                    <a:pt x="130" y="37"/>
                    <a:pt x="130" y="38"/>
                    <a:pt x="130" y="38"/>
                  </a:cubicBezTo>
                  <a:cubicBezTo>
                    <a:pt x="131" y="39"/>
                    <a:pt x="132" y="39"/>
                    <a:pt x="132" y="39"/>
                  </a:cubicBezTo>
                  <a:cubicBezTo>
                    <a:pt x="132" y="38"/>
                    <a:pt x="132" y="38"/>
                    <a:pt x="132" y="38"/>
                  </a:cubicBezTo>
                  <a:cubicBezTo>
                    <a:pt x="132" y="38"/>
                    <a:pt x="132" y="37"/>
                    <a:pt x="131" y="37"/>
                  </a:cubicBezTo>
                  <a:close/>
                  <a:moveTo>
                    <a:pt x="136" y="32"/>
                  </a:moveTo>
                  <a:cubicBezTo>
                    <a:pt x="136" y="32"/>
                    <a:pt x="136" y="32"/>
                    <a:pt x="136" y="33"/>
                  </a:cubicBezTo>
                  <a:cubicBezTo>
                    <a:pt x="136" y="33"/>
                    <a:pt x="136" y="33"/>
                    <a:pt x="137" y="33"/>
                  </a:cubicBezTo>
                  <a:cubicBezTo>
                    <a:pt x="137" y="33"/>
                    <a:pt x="137" y="32"/>
                    <a:pt x="137" y="32"/>
                  </a:cubicBezTo>
                  <a:cubicBezTo>
                    <a:pt x="137" y="32"/>
                    <a:pt x="138" y="32"/>
                    <a:pt x="138" y="32"/>
                  </a:cubicBezTo>
                  <a:cubicBezTo>
                    <a:pt x="138" y="31"/>
                    <a:pt x="137" y="31"/>
                    <a:pt x="137" y="31"/>
                  </a:cubicBezTo>
                  <a:cubicBezTo>
                    <a:pt x="137" y="32"/>
                    <a:pt x="136" y="32"/>
                    <a:pt x="136" y="32"/>
                  </a:cubicBezTo>
                  <a:close/>
                  <a:moveTo>
                    <a:pt x="116" y="25"/>
                  </a:moveTo>
                  <a:cubicBezTo>
                    <a:pt x="116" y="26"/>
                    <a:pt x="115" y="26"/>
                    <a:pt x="115" y="26"/>
                  </a:cubicBezTo>
                  <a:cubicBezTo>
                    <a:pt x="116" y="26"/>
                    <a:pt x="116" y="26"/>
                    <a:pt x="116" y="26"/>
                  </a:cubicBezTo>
                  <a:cubicBezTo>
                    <a:pt x="116" y="26"/>
                    <a:pt x="116" y="26"/>
                    <a:pt x="116" y="26"/>
                  </a:cubicBezTo>
                  <a:cubicBezTo>
                    <a:pt x="116" y="26"/>
                    <a:pt x="117" y="26"/>
                    <a:pt x="117" y="26"/>
                  </a:cubicBezTo>
                  <a:cubicBezTo>
                    <a:pt x="117" y="26"/>
                    <a:pt x="117" y="25"/>
                    <a:pt x="116" y="25"/>
                  </a:cubicBezTo>
                  <a:cubicBezTo>
                    <a:pt x="116" y="25"/>
                    <a:pt x="116" y="25"/>
                    <a:pt x="116"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7" name="Freeform 96"/>
            <p:cNvSpPr>
              <a:spLocks noEditPoints="1"/>
            </p:cNvSpPr>
            <p:nvPr/>
          </p:nvSpPr>
          <p:spPr bwMode="auto">
            <a:xfrm>
              <a:off x="4296" y="2156"/>
              <a:ext cx="189" cy="215"/>
            </a:xfrm>
            <a:custGeom>
              <a:avLst/>
              <a:gdLst>
                <a:gd name="T0" fmla="*/ 92 w 133"/>
                <a:gd name="T1" fmla="*/ 135 h 151"/>
                <a:gd name="T2" fmla="*/ 11 w 133"/>
                <a:gd name="T3" fmla="*/ 45 h 151"/>
                <a:gd name="T4" fmla="*/ 24 w 133"/>
                <a:gd name="T5" fmla="*/ 124 h 151"/>
                <a:gd name="T6" fmla="*/ 83 w 133"/>
                <a:gd name="T7" fmla="*/ 144 h 151"/>
                <a:gd name="T8" fmla="*/ 133 w 133"/>
                <a:gd name="T9" fmla="*/ 135 h 151"/>
                <a:gd name="T10" fmla="*/ 92 w 133"/>
                <a:gd name="T11" fmla="*/ 135 h 151"/>
                <a:gd name="T12" fmla="*/ 22 w 133"/>
                <a:gd name="T13" fmla="*/ 0 h 151"/>
                <a:gd name="T14" fmla="*/ 20 w 133"/>
                <a:gd name="T15" fmla="*/ 52 h 151"/>
                <a:gd name="T16" fmla="*/ 27 w 133"/>
                <a:gd name="T17" fmla="*/ 36 h 151"/>
                <a:gd name="T18" fmla="*/ 24 w 133"/>
                <a:gd name="T19" fmla="*/ 69 h 151"/>
                <a:gd name="T20" fmla="*/ 35 w 133"/>
                <a:gd name="T21" fmla="*/ 89 h 151"/>
                <a:gd name="T22" fmla="*/ 43 w 133"/>
                <a:gd name="T23" fmla="*/ 56 h 151"/>
                <a:gd name="T24" fmla="*/ 46 w 133"/>
                <a:gd name="T25" fmla="*/ 101 h 151"/>
                <a:gd name="T26" fmla="*/ 62 w 133"/>
                <a:gd name="T27" fmla="*/ 114 h 151"/>
                <a:gd name="T28" fmla="*/ 64 w 133"/>
                <a:gd name="T29" fmla="*/ 73 h 151"/>
                <a:gd name="T30" fmla="*/ 75 w 133"/>
                <a:gd name="T31" fmla="*/ 121 h 151"/>
                <a:gd name="T32" fmla="*/ 98 w 133"/>
                <a:gd name="T33" fmla="*/ 129 h 151"/>
                <a:gd name="T34" fmla="*/ 70 w 133"/>
                <a:gd name="T35" fmla="*/ 50 h 151"/>
                <a:gd name="T36" fmla="*/ 22 w 133"/>
                <a:gd name="T37"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151">
                  <a:moveTo>
                    <a:pt x="92" y="135"/>
                  </a:moveTo>
                  <a:cubicBezTo>
                    <a:pt x="80" y="132"/>
                    <a:pt x="16" y="113"/>
                    <a:pt x="11" y="45"/>
                  </a:cubicBezTo>
                  <a:cubicBezTo>
                    <a:pt x="11" y="45"/>
                    <a:pt x="0" y="86"/>
                    <a:pt x="24" y="124"/>
                  </a:cubicBezTo>
                  <a:cubicBezTo>
                    <a:pt x="42" y="151"/>
                    <a:pt x="68" y="150"/>
                    <a:pt x="83" y="144"/>
                  </a:cubicBezTo>
                  <a:cubicBezTo>
                    <a:pt x="114" y="146"/>
                    <a:pt x="133" y="135"/>
                    <a:pt x="133" y="135"/>
                  </a:cubicBezTo>
                  <a:cubicBezTo>
                    <a:pt x="119" y="140"/>
                    <a:pt x="96" y="136"/>
                    <a:pt x="92" y="135"/>
                  </a:cubicBezTo>
                  <a:close/>
                  <a:moveTo>
                    <a:pt x="22" y="0"/>
                  </a:moveTo>
                  <a:cubicBezTo>
                    <a:pt x="17" y="21"/>
                    <a:pt x="17" y="38"/>
                    <a:pt x="20" y="52"/>
                  </a:cubicBezTo>
                  <a:cubicBezTo>
                    <a:pt x="22" y="41"/>
                    <a:pt x="27" y="36"/>
                    <a:pt x="27" y="36"/>
                  </a:cubicBezTo>
                  <a:cubicBezTo>
                    <a:pt x="22" y="49"/>
                    <a:pt x="24" y="64"/>
                    <a:pt x="24" y="69"/>
                  </a:cubicBezTo>
                  <a:cubicBezTo>
                    <a:pt x="27" y="77"/>
                    <a:pt x="31" y="83"/>
                    <a:pt x="35" y="89"/>
                  </a:cubicBezTo>
                  <a:cubicBezTo>
                    <a:pt x="35" y="68"/>
                    <a:pt x="43" y="56"/>
                    <a:pt x="43" y="56"/>
                  </a:cubicBezTo>
                  <a:cubicBezTo>
                    <a:pt x="39" y="76"/>
                    <a:pt x="44" y="96"/>
                    <a:pt x="46" y="101"/>
                  </a:cubicBezTo>
                  <a:cubicBezTo>
                    <a:pt x="51" y="106"/>
                    <a:pt x="56" y="111"/>
                    <a:pt x="62" y="114"/>
                  </a:cubicBezTo>
                  <a:cubicBezTo>
                    <a:pt x="57" y="89"/>
                    <a:pt x="64" y="73"/>
                    <a:pt x="64" y="73"/>
                  </a:cubicBezTo>
                  <a:cubicBezTo>
                    <a:pt x="63" y="94"/>
                    <a:pt x="72" y="114"/>
                    <a:pt x="75" y="121"/>
                  </a:cubicBezTo>
                  <a:cubicBezTo>
                    <a:pt x="88" y="127"/>
                    <a:pt x="98" y="129"/>
                    <a:pt x="98" y="129"/>
                  </a:cubicBezTo>
                  <a:cubicBezTo>
                    <a:pt x="98" y="129"/>
                    <a:pt x="115" y="82"/>
                    <a:pt x="70" y="50"/>
                  </a:cubicBezTo>
                  <a:cubicBezTo>
                    <a:pt x="36" y="26"/>
                    <a:pt x="22" y="0"/>
                    <a:pt x="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8" name="Freeform 97"/>
            <p:cNvSpPr/>
            <p:nvPr/>
          </p:nvSpPr>
          <p:spPr bwMode="auto">
            <a:xfrm>
              <a:off x="4751" y="2292"/>
              <a:ext cx="93" cy="108"/>
            </a:xfrm>
            <a:custGeom>
              <a:avLst/>
              <a:gdLst>
                <a:gd name="T0" fmla="*/ 18 w 65"/>
                <a:gd name="T1" fmla="*/ 10 h 76"/>
                <a:gd name="T2" fmla="*/ 28 w 65"/>
                <a:gd name="T3" fmla="*/ 76 h 76"/>
                <a:gd name="T4" fmla="*/ 33 w 65"/>
                <a:gd name="T5" fmla="*/ 0 h 76"/>
                <a:gd name="T6" fmla="*/ 29 w 65"/>
                <a:gd name="T7" fmla="*/ 40 h 76"/>
                <a:gd name="T8" fmla="*/ 18 w 65"/>
                <a:gd name="T9" fmla="*/ 10 h 76"/>
              </a:gdLst>
              <a:ahLst/>
              <a:cxnLst>
                <a:cxn ang="0">
                  <a:pos x="T0" y="T1"/>
                </a:cxn>
                <a:cxn ang="0">
                  <a:pos x="T2" y="T3"/>
                </a:cxn>
                <a:cxn ang="0">
                  <a:pos x="T4" y="T5"/>
                </a:cxn>
                <a:cxn ang="0">
                  <a:pos x="T6" y="T7"/>
                </a:cxn>
                <a:cxn ang="0">
                  <a:pos x="T8" y="T9"/>
                </a:cxn>
              </a:cxnLst>
              <a:rect l="0" t="0" r="r" b="b"/>
              <a:pathLst>
                <a:path w="65" h="76">
                  <a:moveTo>
                    <a:pt x="18" y="10"/>
                  </a:moveTo>
                  <a:cubicBezTo>
                    <a:pt x="18" y="10"/>
                    <a:pt x="0" y="52"/>
                    <a:pt x="28" y="76"/>
                  </a:cubicBezTo>
                  <a:cubicBezTo>
                    <a:pt x="28" y="76"/>
                    <a:pt x="65" y="40"/>
                    <a:pt x="33" y="0"/>
                  </a:cubicBezTo>
                  <a:cubicBezTo>
                    <a:pt x="33" y="0"/>
                    <a:pt x="38" y="23"/>
                    <a:pt x="29" y="40"/>
                  </a:cubicBezTo>
                  <a:cubicBezTo>
                    <a:pt x="29" y="40"/>
                    <a:pt x="27" y="18"/>
                    <a:pt x="18"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9" name="Freeform 98"/>
            <p:cNvSpPr/>
            <p:nvPr/>
          </p:nvSpPr>
          <p:spPr bwMode="auto">
            <a:xfrm>
              <a:off x="4815" y="2242"/>
              <a:ext cx="104" cy="91"/>
            </a:xfrm>
            <a:custGeom>
              <a:avLst/>
              <a:gdLst>
                <a:gd name="T0" fmla="*/ 5 w 73"/>
                <a:gd name="T1" fmla="*/ 34 h 64"/>
                <a:gd name="T2" fmla="*/ 73 w 73"/>
                <a:gd name="T3" fmla="*/ 45 h 64"/>
                <a:gd name="T4" fmla="*/ 0 w 73"/>
                <a:gd name="T5" fmla="*/ 17 h 64"/>
                <a:gd name="T6" fmla="*/ 38 w 73"/>
                <a:gd name="T7" fmla="*/ 33 h 64"/>
                <a:gd name="T8" fmla="*/ 5 w 73"/>
                <a:gd name="T9" fmla="*/ 34 h 64"/>
              </a:gdLst>
              <a:ahLst/>
              <a:cxnLst>
                <a:cxn ang="0">
                  <a:pos x="T0" y="T1"/>
                </a:cxn>
                <a:cxn ang="0">
                  <a:pos x="T2" y="T3"/>
                </a:cxn>
                <a:cxn ang="0">
                  <a:pos x="T4" y="T5"/>
                </a:cxn>
                <a:cxn ang="0">
                  <a:pos x="T6" y="T7"/>
                </a:cxn>
                <a:cxn ang="0">
                  <a:pos x="T8" y="T9"/>
                </a:cxn>
              </a:cxnLst>
              <a:rect l="0" t="0" r="r" b="b"/>
              <a:pathLst>
                <a:path w="73" h="64">
                  <a:moveTo>
                    <a:pt x="5" y="34"/>
                  </a:moveTo>
                  <a:cubicBezTo>
                    <a:pt x="5" y="34"/>
                    <a:pt x="40" y="64"/>
                    <a:pt x="73" y="45"/>
                  </a:cubicBezTo>
                  <a:cubicBezTo>
                    <a:pt x="73" y="45"/>
                    <a:pt x="49" y="0"/>
                    <a:pt x="0" y="17"/>
                  </a:cubicBezTo>
                  <a:cubicBezTo>
                    <a:pt x="0" y="17"/>
                    <a:pt x="25" y="19"/>
                    <a:pt x="38" y="33"/>
                  </a:cubicBezTo>
                  <a:cubicBezTo>
                    <a:pt x="38" y="33"/>
                    <a:pt x="16" y="28"/>
                    <a:pt x="5"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0" name="Freeform 99"/>
            <p:cNvSpPr/>
            <p:nvPr/>
          </p:nvSpPr>
          <p:spPr bwMode="auto">
            <a:xfrm>
              <a:off x="4794" y="2158"/>
              <a:ext cx="85" cy="85"/>
            </a:xfrm>
            <a:custGeom>
              <a:avLst/>
              <a:gdLst>
                <a:gd name="T0" fmla="*/ 20 w 60"/>
                <a:gd name="T1" fmla="*/ 60 h 60"/>
                <a:gd name="T2" fmla="*/ 51 w 60"/>
                <a:gd name="T3" fmla="*/ 0 h 60"/>
                <a:gd name="T4" fmla="*/ 1 w 60"/>
                <a:gd name="T5" fmla="*/ 59 h 60"/>
                <a:gd name="T6" fmla="*/ 29 w 60"/>
                <a:gd name="T7" fmla="*/ 29 h 60"/>
                <a:gd name="T8" fmla="*/ 20 w 60"/>
                <a:gd name="T9" fmla="*/ 60 h 60"/>
              </a:gdLst>
              <a:ahLst/>
              <a:cxnLst>
                <a:cxn ang="0">
                  <a:pos x="T0" y="T1"/>
                </a:cxn>
                <a:cxn ang="0">
                  <a:pos x="T2" y="T3"/>
                </a:cxn>
                <a:cxn ang="0">
                  <a:pos x="T4" y="T5"/>
                </a:cxn>
                <a:cxn ang="0">
                  <a:pos x="T6" y="T7"/>
                </a:cxn>
                <a:cxn ang="0">
                  <a:pos x="T8" y="T9"/>
                </a:cxn>
              </a:cxnLst>
              <a:rect l="0" t="0" r="r" b="b"/>
              <a:pathLst>
                <a:path w="60" h="60">
                  <a:moveTo>
                    <a:pt x="20" y="60"/>
                  </a:moveTo>
                  <a:cubicBezTo>
                    <a:pt x="20" y="60"/>
                    <a:pt x="60" y="36"/>
                    <a:pt x="51" y="0"/>
                  </a:cubicBezTo>
                  <a:cubicBezTo>
                    <a:pt x="51" y="0"/>
                    <a:pt x="0" y="8"/>
                    <a:pt x="1" y="59"/>
                  </a:cubicBezTo>
                  <a:cubicBezTo>
                    <a:pt x="1" y="59"/>
                    <a:pt x="11" y="37"/>
                    <a:pt x="29" y="29"/>
                  </a:cubicBezTo>
                  <a:cubicBezTo>
                    <a:pt x="29" y="29"/>
                    <a:pt x="17" y="48"/>
                    <a:pt x="20"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1" name="Freeform 100"/>
            <p:cNvSpPr/>
            <p:nvPr/>
          </p:nvSpPr>
          <p:spPr bwMode="auto">
            <a:xfrm>
              <a:off x="4696" y="2162"/>
              <a:ext cx="80" cy="91"/>
            </a:xfrm>
            <a:custGeom>
              <a:avLst/>
              <a:gdLst>
                <a:gd name="T0" fmla="*/ 56 w 56"/>
                <a:gd name="T1" fmla="*/ 47 h 64"/>
                <a:gd name="T2" fmla="*/ 8 w 56"/>
                <a:gd name="T3" fmla="*/ 0 h 64"/>
                <a:gd name="T4" fmla="*/ 50 w 56"/>
                <a:gd name="T5" fmla="*/ 64 h 64"/>
                <a:gd name="T6" fmla="*/ 29 w 56"/>
                <a:gd name="T7" fmla="*/ 29 h 64"/>
                <a:gd name="T8" fmla="*/ 56 w 56"/>
                <a:gd name="T9" fmla="*/ 47 h 64"/>
              </a:gdLst>
              <a:ahLst/>
              <a:cxnLst>
                <a:cxn ang="0">
                  <a:pos x="T0" y="T1"/>
                </a:cxn>
                <a:cxn ang="0">
                  <a:pos x="T2" y="T3"/>
                </a:cxn>
                <a:cxn ang="0">
                  <a:pos x="T4" y="T5"/>
                </a:cxn>
                <a:cxn ang="0">
                  <a:pos x="T6" y="T7"/>
                </a:cxn>
                <a:cxn ang="0">
                  <a:pos x="T8" y="T9"/>
                </a:cxn>
              </a:cxnLst>
              <a:rect l="0" t="0" r="r" b="b"/>
              <a:pathLst>
                <a:path w="56" h="64">
                  <a:moveTo>
                    <a:pt x="56" y="47"/>
                  </a:moveTo>
                  <a:cubicBezTo>
                    <a:pt x="56" y="47"/>
                    <a:pt x="45" y="2"/>
                    <a:pt x="8" y="0"/>
                  </a:cubicBezTo>
                  <a:cubicBezTo>
                    <a:pt x="8" y="0"/>
                    <a:pt x="0" y="49"/>
                    <a:pt x="50" y="64"/>
                  </a:cubicBezTo>
                  <a:cubicBezTo>
                    <a:pt x="50" y="64"/>
                    <a:pt x="31" y="47"/>
                    <a:pt x="29" y="29"/>
                  </a:cubicBezTo>
                  <a:cubicBezTo>
                    <a:pt x="29" y="29"/>
                    <a:pt x="44" y="46"/>
                    <a:pt x="56"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2" name="Freeform 101"/>
            <p:cNvSpPr/>
            <p:nvPr/>
          </p:nvSpPr>
          <p:spPr bwMode="auto">
            <a:xfrm>
              <a:off x="4660" y="2262"/>
              <a:ext cx="108" cy="81"/>
            </a:xfrm>
            <a:custGeom>
              <a:avLst/>
              <a:gdLst>
                <a:gd name="T0" fmla="*/ 61 w 76"/>
                <a:gd name="T1" fmla="*/ 4 h 57"/>
                <a:gd name="T2" fmla="*/ 0 w 76"/>
                <a:gd name="T3" fmla="*/ 34 h 57"/>
                <a:gd name="T4" fmla="*/ 76 w 76"/>
                <a:gd name="T5" fmla="*/ 15 h 57"/>
                <a:gd name="T6" fmla="*/ 35 w 76"/>
                <a:gd name="T7" fmla="*/ 24 h 57"/>
                <a:gd name="T8" fmla="*/ 61 w 76"/>
                <a:gd name="T9" fmla="*/ 4 h 57"/>
              </a:gdLst>
              <a:ahLst/>
              <a:cxnLst>
                <a:cxn ang="0">
                  <a:pos x="T0" y="T1"/>
                </a:cxn>
                <a:cxn ang="0">
                  <a:pos x="T2" y="T3"/>
                </a:cxn>
                <a:cxn ang="0">
                  <a:pos x="T4" y="T5"/>
                </a:cxn>
                <a:cxn ang="0">
                  <a:pos x="T6" y="T7"/>
                </a:cxn>
                <a:cxn ang="0">
                  <a:pos x="T8" y="T9"/>
                </a:cxn>
              </a:cxnLst>
              <a:rect l="0" t="0" r="r" b="b"/>
              <a:pathLst>
                <a:path w="76" h="57">
                  <a:moveTo>
                    <a:pt x="61" y="4"/>
                  </a:moveTo>
                  <a:cubicBezTo>
                    <a:pt x="61" y="4"/>
                    <a:pt x="15" y="0"/>
                    <a:pt x="0" y="34"/>
                  </a:cubicBezTo>
                  <a:cubicBezTo>
                    <a:pt x="0" y="34"/>
                    <a:pt x="46" y="57"/>
                    <a:pt x="76" y="15"/>
                  </a:cubicBezTo>
                  <a:cubicBezTo>
                    <a:pt x="76" y="15"/>
                    <a:pt x="54" y="27"/>
                    <a:pt x="35" y="24"/>
                  </a:cubicBezTo>
                  <a:cubicBezTo>
                    <a:pt x="35" y="24"/>
                    <a:pt x="57" y="15"/>
                    <a:pt x="6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3" name="Freeform 102"/>
            <p:cNvSpPr/>
            <p:nvPr/>
          </p:nvSpPr>
          <p:spPr bwMode="auto">
            <a:xfrm>
              <a:off x="5104" y="2218"/>
              <a:ext cx="134" cy="109"/>
            </a:xfrm>
            <a:custGeom>
              <a:avLst/>
              <a:gdLst>
                <a:gd name="T0" fmla="*/ 0 w 94"/>
                <a:gd name="T1" fmla="*/ 37 h 77"/>
                <a:gd name="T2" fmla="*/ 94 w 94"/>
                <a:gd name="T3" fmla="*/ 36 h 77"/>
                <a:gd name="T4" fmla="*/ 94 w 94"/>
                <a:gd name="T5" fmla="*/ 36 h 77"/>
                <a:gd name="T6" fmla="*/ 0 w 94"/>
                <a:gd name="T7" fmla="*/ 37 h 77"/>
              </a:gdLst>
              <a:ahLst/>
              <a:cxnLst>
                <a:cxn ang="0">
                  <a:pos x="T0" y="T1"/>
                </a:cxn>
                <a:cxn ang="0">
                  <a:pos x="T2" y="T3"/>
                </a:cxn>
                <a:cxn ang="0">
                  <a:pos x="T4" y="T5"/>
                </a:cxn>
                <a:cxn ang="0">
                  <a:pos x="T6" y="T7"/>
                </a:cxn>
              </a:cxnLst>
              <a:rect l="0" t="0" r="r" b="b"/>
              <a:pathLst>
                <a:path w="94" h="77">
                  <a:moveTo>
                    <a:pt x="0" y="37"/>
                  </a:moveTo>
                  <a:cubicBezTo>
                    <a:pt x="21" y="0"/>
                    <a:pt x="68" y="53"/>
                    <a:pt x="94" y="36"/>
                  </a:cubicBezTo>
                  <a:cubicBezTo>
                    <a:pt x="94" y="36"/>
                    <a:pt x="94" y="36"/>
                    <a:pt x="94" y="36"/>
                  </a:cubicBezTo>
                  <a:cubicBezTo>
                    <a:pt x="81" y="77"/>
                    <a:pt x="25" y="24"/>
                    <a:pt x="0"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4" name="Freeform 103"/>
            <p:cNvSpPr/>
            <p:nvPr/>
          </p:nvSpPr>
          <p:spPr bwMode="auto">
            <a:xfrm>
              <a:off x="5130" y="2188"/>
              <a:ext cx="133" cy="109"/>
            </a:xfrm>
            <a:custGeom>
              <a:avLst/>
              <a:gdLst>
                <a:gd name="T0" fmla="*/ 0 w 94"/>
                <a:gd name="T1" fmla="*/ 37 h 77"/>
                <a:gd name="T2" fmla="*/ 94 w 94"/>
                <a:gd name="T3" fmla="*/ 36 h 77"/>
                <a:gd name="T4" fmla="*/ 94 w 94"/>
                <a:gd name="T5" fmla="*/ 36 h 77"/>
                <a:gd name="T6" fmla="*/ 0 w 94"/>
                <a:gd name="T7" fmla="*/ 37 h 77"/>
              </a:gdLst>
              <a:ahLst/>
              <a:cxnLst>
                <a:cxn ang="0">
                  <a:pos x="T0" y="T1"/>
                </a:cxn>
                <a:cxn ang="0">
                  <a:pos x="T2" y="T3"/>
                </a:cxn>
                <a:cxn ang="0">
                  <a:pos x="T4" y="T5"/>
                </a:cxn>
                <a:cxn ang="0">
                  <a:pos x="T6" y="T7"/>
                </a:cxn>
              </a:cxnLst>
              <a:rect l="0" t="0" r="r" b="b"/>
              <a:pathLst>
                <a:path w="94" h="77">
                  <a:moveTo>
                    <a:pt x="0" y="37"/>
                  </a:moveTo>
                  <a:cubicBezTo>
                    <a:pt x="21" y="0"/>
                    <a:pt x="68" y="53"/>
                    <a:pt x="94" y="36"/>
                  </a:cubicBezTo>
                  <a:cubicBezTo>
                    <a:pt x="94" y="36"/>
                    <a:pt x="94" y="36"/>
                    <a:pt x="94" y="36"/>
                  </a:cubicBezTo>
                  <a:cubicBezTo>
                    <a:pt x="81" y="77"/>
                    <a:pt x="25" y="25"/>
                    <a:pt x="0"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5" name="Freeform 104"/>
            <p:cNvSpPr/>
            <p:nvPr/>
          </p:nvSpPr>
          <p:spPr bwMode="auto">
            <a:xfrm>
              <a:off x="5155" y="2159"/>
              <a:ext cx="134" cy="110"/>
            </a:xfrm>
            <a:custGeom>
              <a:avLst/>
              <a:gdLst>
                <a:gd name="T0" fmla="*/ 0 w 94"/>
                <a:gd name="T1" fmla="*/ 37 h 77"/>
                <a:gd name="T2" fmla="*/ 94 w 94"/>
                <a:gd name="T3" fmla="*/ 36 h 77"/>
                <a:gd name="T4" fmla="*/ 94 w 94"/>
                <a:gd name="T5" fmla="*/ 36 h 77"/>
                <a:gd name="T6" fmla="*/ 0 w 94"/>
                <a:gd name="T7" fmla="*/ 37 h 77"/>
              </a:gdLst>
              <a:ahLst/>
              <a:cxnLst>
                <a:cxn ang="0">
                  <a:pos x="T0" y="T1"/>
                </a:cxn>
                <a:cxn ang="0">
                  <a:pos x="T2" y="T3"/>
                </a:cxn>
                <a:cxn ang="0">
                  <a:pos x="T4" y="T5"/>
                </a:cxn>
                <a:cxn ang="0">
                  <a:pos x="T6" y="T7"/>
                </a:cxn>
              </a:cxnLst>
              <a:rect l="0" t="0" r="r" b="b"/>
              <a:pathLst>
                <a:path w="94" h="77">
                  <a:moveTo>
                    <a:pt x="0" y="37"/>
                  </a:moveTo>
                  <a:cubicBezTo>
                    <a:pt x="21" y="0"/>
                    <a:pt x="68" y="53"/>
                    <a:pt x="94" y="36"/>
                  </a:cubicBezTo>
                  <a:cubicBezTo>
                    <a:pt x="94" y="36"/>
                    <a:pt x="94" y="36"/>
                    <a:pt x="94" y="36"/>
                  </a:cubicBezTo>
                  <a:cubicBezTo>
                    <a:pt x="81" y="77"/>
                    <a:pt x="25" y="24"/>
                    <a:pt x="0"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6" name="Freeform 105"/>
            <p:cNvSpPr/>
            <p:nvPr/>
          </p:nvSpPr>
          <p:spPr bwMode="auto">
            <a:xfrm>
              <a:off x="5185" y="2146"/>
              <a:ext cx="74" cy="49"/>
            </a:xfrm>
            <a:custGeom>
              <a:avLst/>
              <a:gdLst>
                <a:gd name="T0" fmla="*/ 0 w 52"/>
                <a:gd name="T1" fmla="*/ 26 h 34"/>
                <a:gd name="T2" fmla="*/ 25 w 52"/>
                <a:gd name="T3" fmla="*/ 27 h 34"/>
                <a:gd name="T4" fmla="*/ 49 w 52"/>
                <a:gd name="T5" fmla="*/ 26 h 34"/>
                <a:gd name="T6" fmla="*/ 0 w 52"/>
                <a:gd name="T7" fmla="*/ 26 h 34"/>
              </a:gdLst>
              <a:ahLst/>
              <a:cxnLst>
                <a:cxn ang="0">
                  <a:pos x="T0" y="T1"/>
                </a:cxn>
                <a:cxn ang="0">
                  <a:pos x="T2" y="T3"/>
                </a:cxn>
                <a:cxn ang="0">
                  <a:pos x="T4" y="T5"/>
                </a:cxn>
                <a:cxn ang="0">
                  <a:pos x="T6" y="T7"/>
                </a:cxn>
              </a:cxnLst>
              <a:rect l="0" t="0" r="r" b="b"/>
              <a:pathLst>
                <a:path w="52" h="34">
                  <a:moveTo>
                    <a:pt x="0" y="26"/>
                  </a:moveTo>
                  <a:cubicBezTo>
                    <a:pt x="0" y="26"/>
                    <a:pt x="4" y="20"/>
                    <a:pt x="25" y="27"/>
                  </a:cubicBezTo>
                  <a:cubicBezTo>
                    <a:pt x="45" y="34"/>
                    <a:pt x="46" y="31"/>
                    <a:pt x="49" y="26"/>
                  </a:cubicBezTo>
                  <a:cubicBezTo>
                    <a:pt x="52" y="17"/>
                    <a:pt x="7" y="0"/>
                    <a:pt x="0"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7" name="Freeform 106"/>
            <p:cNvSpPr/>
            <p:nvPr/>
          </p:nvSpPr>
          <p:spPr bwMode="auto">
            <a:xfrm>
              <a:off x="5118" y="2302"/>
              <a:ext cx="81" cy="47"/>
            </a:xfrm>
            <a:custGeom>
              <a:avLst/>
              <a:gdLst>
                <a:gd name="T0" fmla="*/ 42 w 57"/>
                <a:gd name="T1" fmla="*/ 0 h 33"/>
                <a:gd name="T2" fmla="*/ 0 w 57"/>
                <a:gd name="T3" fmla="*/ 20 h 33"/>
                <a:gd name="T4" fmla="*/ 13 w 57"/>
                <a:gd name="T5" fmla="*/ 33 h 33"/>
                <a:gd name="T6" fmla="*/ 29 w 57"/>
                <a:gd name="T7" fmla="*/ 28 h 33"/>
                <a:gd name="T8" fmla="*/ 57 w 57"/>
                <a:gd name="T9" fmla="*/ 5 h 33"/>
                <a:gd name="T10" fmla="*/ 42 w 57"/>
                <a:gd name="T11" fmla="*/ 0 h 33"/>
              </a:gdLst>
              <a:ahLst/>
              <a:cxnLst>
                <a:cxn ang="0">
                  <a:pos x="T0" y="T1"/>
                </a:cxn>
                <a:cxn ang="0">
                  <a:pos x="T2" y="T3"/>
                </a:cxn>
                <a:cxn ang="0">
                  <a:pos x="T4" y="T5"/>
                </a:cxn>
                <a:cxn ang="0">
                  <a:pos x="T6" y="T7"/>
                </a:cxn>
                <a:cxn ang="0">
                  <a:pos x="T8" y="T9"/>
                </a:cxn>
                <a:cxn ang="0">
                  <a:pos x="T10" y="T11"/>
                </a:cxn>
              </a:cxnLst>
              <a:rect l="0" t="0" r="r" b="b"/>
              <a:pathLst>
                <a:path w="57" h="33">
                  <a:moveTo>
                    <a:pt x="42" y="0"/>
                  </a:moveTo>
                  <a:cubicBezTo>
                    <a:pt x="37" y="25"/>
                    <a:pt x="13" y="6"/>
                    <a:pt x="0" y="20"/>
                  </a:cubicBezTo>
                  <a:cubicBezTo>
                    <a:pt x="13" y="33"/>
                    <a:pt x="13" y="33"/>
                    <a:pt x="13" y="33"/>
                  </a:cubicBezTo>
                  <a:cubicBezTo>
                    <a:pt x="13" y="33"/>
                    <a:pt x="15" y="27"/>
                    <a:pt x="29" y="28"/>
                  </a:cubicBezTo>
                  <a:cubicBezTo>
                    <a:pt x="47" y="29"/>
                    <a:pt x="57" y="14"/>
                    <a:pt x="57" y="5"/>
                  </a:cubicBezTo>
                  <a:lnTo>
                    <a:pt x="4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8" name="Freeform 107"/>
            <p:cNvSpPr/>
            <p:nvPr/>
          </p:nvSpPr>
          <p:spPr bwMode="auto">
            <a:xfrm>
              <a:off x="5100" y="2273"/>
              <a:ext cx="38" cy="51"/>
            </a:xfrm>
            <a:custGeom>
              <a:avLst/>
              <a:gdLst>
                <a:gd name="T0" fmla="*/ 27 w 27"/>
                <a:gd name="T1" fmla="*/ 6 h 36"/>
                <a:gd name="T2" fmla="*/ 9 w 27"/>
                <a:gd name="T3" fmla="*/ 0 h 36"/>
                <a:gd name="T4" fmla="*/ 6 w 27"/>
                <a:gd name="T5" fmla="*/ 18 h 36"/>
                <a:gd name="T6" fmla="*/ 6 w 27"/>
                <a:gd name="T7" fmla="*/ 33 h 36"/>
                <a:gd name="T8" fmla="*/ 9 w 27"/>
                <a:gd name="T9" fmla="*/ 36 h 36"/>
                <a:gd name="T10" fmla="*/ 22 w 27"/>
                <a:gd name="T11" fmla="*/ 29 h 36"/>
                <a:gd name="T12" fmla="*/ 27 w 27"/>
                <a:gd name="T13" fmla="*/ 6 h 36"/>
              </a:gdLst>
              <a:ahLst/>
              <a:cxnLst>
                <a:cxn ang="0">
                  <a:pos x="T0" y="T1"/>
                </a:cxn>
                <a:cxn ang="0">
                  <a:pos x="T2" y="T3"/>
                </a:cxn>
                <a:cxn ang="0">
                  <a:pos x="T4" y="T5"/>
                </a:cxn>
                <a:cxn ang="0">
                  <a:pos x="T6" y="T7"/>
                </a:cxn>
                <a:cxn ang="0">
                  <a:pos x="T8" y="T9"/>
                </a:cxn>
                <a:cxn ang="0">
                  <a:pos x="T10" y="T11"/>
                </a:cxn>
                <a:cxn ang="0">
                  <a:pos x="T12" y="T13"/>
                </a:cxn>
              </a:cxnLst>
              <a:rect l="0" t="0" r="r" b="b"/>
              <a:pathLst>
                <a:path w="27" h="36">
                  <a:moveTo>
                    <a:pt x="27" y="6"/>
                  </a:moveTo>
                  <a:cubicBezTo>
                    <a:pt x="9" y="0"/>
                    <a:pt x="9" y="0"/>
                    <a:pt x="9" y="0"/>
                  </a:cubicBezTo>
                  <a:cubicBezTo>
                    <a:pt x="0" y="1"/>
                    <a:pt x="5" y="12"/>
                    <a:pt x="6" y="18"/>
                  </a:cubicBezTo>
                  <a:cubicBezTo>
                    <a:pt x="9" y="31"/>
                    <a:pt x="6" y="33"/>
                    <a:pt x="6" y="33"/>
                  </a:cubicBezTo>
                  <a:cubicBezTo>
                    <a:pt x="9" y="36"/>
                    <a:pt x="9" y="36"/>
                    <a:pt x="9" y="36"/>
                  </a:cubicBezTo>
                  <a:cubicBezTo>
                    <a:pt x="13" y="31"/>
                    <a:pt x="17" y="30"/>
                    <a:pt x="22" y="29"/>
                  </a:cubicBezTo>
                  <a:cubicBezTo>
                    <a:pt x="21" y="20"/>
                    <a:pt x="17" y="12"/>
                    <a:pt x="2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9" name="Freeform 108"/>
            <p:cNvSpPr/>
            <p:nvPr/>
          </p:nvSpPr>
          <p:spPr bwMode="auto">
            <a:xfrm>
              <a:off x="5080" y="2333"/>
              <a:ext cx="45" cy="44"/>
            </a:xfrm>
            <a:custGeom>
              <a:avLst/>
              <a:gdLst>
                <a:gd name="T0" fmla="*/ 30 w 32"/>
                <a:gd name="T1" fmla="*/ 30 h 31"/>
                <a:gd name="T2" fmla="*/ 26 w 32"/>
                <a:gd name="T3" fmla="*/ 30 h 31"/>
                <a:gd name="T4" fmla="*/ 1 w 32"/>
                <a:gd name="T5" fmla="*/ 5 h 31"/>
                <a:gd name="T6" fmla="*/ 1 w 32"/>
                <a:gd name="T7" fmla="*/ 1 h 31"/>
                <a:gd name="T8" fmla="*/ 1 w 32"/>
                <a:gd name="T9" fmla="*/ 1 h 31"/>
                <a:gd name="T10" fmla="*/ 6 w 32"/>
                <a:gd name="T11" fmla="*/ 1 h 31"/>
                <a:gd name="T12" fmla="*/ 31 w 32"/>
                <a:gd name="T13" fmla="*/ 26 h 31"/>
                <a:gd name="T14" fmla="*/ 30 w 32"/>
                <a:gd name="T15" fmla="*/ 3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1">
                  <a:moveTo>
                    <a:pt x="30" y="30"/>
                  </a:moveTo>
                  <a:cubicBezTo>
                    <a:pt x="29" y="31"/>
                    <a:pt x="27" y="31"/>
                    <a:pt x="26" y="30"/>
                  </a:cubicBezTo>
                  <a:cubicBezTo>
                    <a:pt x="1" y="5"/>
                    <a:pt x="1" y="5"/>
                    <a:pt x="1" y="5"/>
                  </a:cubicBezTo>
                  <a:cubicBezTo>
                    <a:pt x="0" y="4"/>
                    <a:pt x="0" y="2"/>
                    <a:pt x="1" y="1"/>
                  </a:cubicBezTo>
                  <a:cubicBezTo>
                    <a:pt x="1" y="1"/>
                    <a:pt x="1" y="1"/>
                    <a:pt x="1" y="1"/>
                  </a:cubicBezTo>
                  <a:cubicBezTo>
                    <a:pt x="3" y="0"/>
                    <a:pt x="4" y="0"/>
                    <a:pt x="6" y="1"/>
                  </a:cubicBezTo>
                  <a:cubicBezTo>
                    <a:pt x="31" y="26"/>
                    <a:pt x="31" y="26"/>
                    <a:pt x="31" y="26"/>
                  </a:cubicBezTo>
                  <a:cubicBezTo>
                    <a:pt x="32" y="27"/>
                    <a:pt x="32" y="29"/>
                    <a:pt x="3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0" name="Freeform 109"/>
            <p:cNvSpPr/>
            <p:nvPr/>
          </p:nvSpPr>
          <p:spPr bwMode="auto">
            <a:xfrm>
              <a:off x="5076" y="2339"/>
              <a:ext cx="44" cy="44"/>
            </a:xfrm>
            <a:custGeom>
              <a:avLst/>
              <a:gdLst>
                <a:gd name="T0" fmla="*/ 30 w 31"/>
                <a:gd name="T1" fmla="*/ 30 h 31"/>
                <a:gd name="T2" fmla="*/ 26 w 31"/>
                <a:gd name="T3" fmla="*/ 30 h 31"/>
                <a:gd name="T4" fmla="*/ 1 w 31"/>
                <a:gd name="T5" fmla="*/ 5 h 31"/>
                <a:gd name="T6" fmla="*/ 1 w 31"/>
                <a:gd name="T7" fmla="*/ 1 h 31"/>
                <a:gd name="T8" fmla="*/ 1 w 31"/>
                <a:gd name="T9" fmla="*/ 1 h 31"/>
                <a:gd name="T10" fmla="*/ 5 w 31"/>
                <a:gd name="T11" fmla="*/ 1 h 31"/>
                <a:gd name="T12" fmla="*/ 30 w 31"/>
                <a:gd name="T13" fmla="*/ 26 h 31"/>
                <a:gd name="T14" fmla="*/ 30 w 31"/>
                <a:gd name="T15" fmla="*/ 3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1">
                  <a:moveTo>
                    <a:pt x="30" y="30"/>
                  </a:moveTo>
                  <a:cubicBezTo>
                    <a:pt x="29" y="31"/>
                    <a:pt x="27" y="31"/>
                    <a:pt x="26" y="30"/>
                  </a:cubicBezTo>
                  <a:cubicBezTo>
                    <a:pt x="1" y="5"/>
                    <a:pt x="1" y="5"/>
                    <a:pt x="1" y="5"/>
                  </a:cubicBezTo>
                  <a:cubicBezTo>
                    <a:pt x="0" y="4"/>
                    <a:pt x="0" y="2"/>
                    <a:pt x="1" y="1"/>
                  </a:cubicBezTo>
                  <a:cubicBezTo>
                    <a:pt x="1" y="1"/>
                    <a:pt x="1" y="1"/>
                    <a:pt x="1" y="1"/>
                  </a:cubicBezTo>
                  <a:cubicBezTo>
                    <a:pt x="2" y="0"/>
                    <a:pt x="4" y="0"/>
                    <a:pt x="5" y="1"/>
                  </a:cubicBezTo>
                  <a:cubicBezTo>
                    <a:pt x="30" y="26"/>
                    <a:pt x="30" y="26"/>
                    <a:pt x="30" y="26"/>
                  </a:cubicBezTo>
                  <a:cubicBezTo>
                    <a:pt x="31" y="27"/>
                    <a:pt x="31" y="29"/>
                    <a:pt x="3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1" name="Freeform 110"/>
            <p:cNvSpPr/>
            <p:nvPr/>
          </p:nvSpPr>
          <p:spPr bwMode="auto">
            <a:xfrm>
              <a:off x="5086" y="2327"/>
              <a:ext cx="44" cy="44"/>
            </a:xfrm>
            <a:custGeom>
              <a:avLst/>
              <a:gdLst>
                <a:gd name="T0" fmla="*/ 30 w 31"/>
                <a:gd name="T1" fmla="*/ 30 h 31"/>
                <a:gd name="T2" fmla="*/ 26 w 31"/>
                <a:gd name="T3" fmla="*/ 30 h 31"/>
                <a:gd name="T4" fmla="*/ 1 w 31"/>
                <a:gd name="T5" fmla="*/ 5 h 31"/>
                <a:gd name="T6" fmla="*/ 1 w 31"/>
                <a:gd name="T7" fmla="*/ 1 h 31"/>
                <a:gd name="T8" fmla="*/ 1 w 31"/>
                <a:gd name="T9" fmla="*/ 1 h 31"/>
                <a:gd name="T10" fmla="*/ 5 w 31"/>
                <a:gd name="T11" fmla="*/ 1 h 31"/>
                <a:gd name="T12" fmla="*/ 30 w 31"/>
                <a:gd name="T13" fmla="*/ 26 h 31"/>
                <a:gd name="T14" fmla="*/ 30 w 31"/>
                <a:gd name="T15" fmla="*/ 3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1">
                  <a:moveTo>
                    <a:pt x="30" y="30"/>
                  </a:moveTo>
                  <a:cubicBezTo>
                    <a:pt x="29" y="31"/>
                    <a:pt x="27" y="31"/>
                    <a:pt x="26" y="30"/>
                  </a:cubicBezTo>
                  <a:cubicBezTo>
                    <a:pt x="1" y="5"/>
                    <a:pt x="1" y="5"/>
                    <a:pt x="1" y="5"/>
                  </a:cubicBezTo>
                  <a:cubicBezTo>
                    <a:pt x="0" y="4"/>
                    <a:pt x="0" y="2"/>
                    <a:pt x="1" y="1"/>
                  </a:cubicBezTo>
                  <a:cubicBezTo>
                    <a:pt x="1" y="1"/>
                    <a:pt x="1" y="1"/>
                    <a:pt x="1" y="1"/>
                  </a:cubicBezTo>
                  <a:cubicBezTo>
                    <a:pt x="2" y="0"/>
                    <a:pt x="4" y="0"/>
                    <a:pt x="5" y="1"/>
                  </a:cubicBezTo>
                  <a:cubicBezTo>
                    <a:pt x="30" y="26"/>
                    <a:pt x="30" y="26"/>
                    <a:pt x="30" y="26"/>
                  </a:cubicBezTo>
                  <a:cubicBezTo>
                    <a:pt x="31" y="27"/>
                    <a:pt x="31" y="29"/>
                    <a:pt x="3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2" name="Freeform 111"/>
            <p:cNvSpPr/>
            <p:nvPr/>
          </p:nvSpPr>
          <p:spPr bwMode="auto">
            <a:xfrm>
              <a:off x="5090" y="2320"/>
              <a:ext cx="45" cy="46"/>
            </a:xfrm>
            <a:custGeom>
              <a:avLst/>
              <a:gdLst>
                <a:gd name="T0" fmla="*/ 31 w 32"/>
                <a:gd name="T1" fmla="*/ 31 h 32"/>
                <a:gd name="T2" fmla="*/ 26 w 32"/>
                <a:gd name="T3" fmla="*/ 31 h 32"/>
                <a:gd name="T4" fmla="*/ 2 w 32"/>
                <a:gd name="T5" fmla="*/ 6 h 32"/>
                <a:gd name="T6" fmla="*/ 2 w 32"/>
                <a:gd name="T7" fmla="*/ 2 h 32"/>
                <a:gd name="T8" fmla="*/ 2 w 32"/>
                <a:gd name="T9" fmla="*/ 2 h 32"/>
                <a:gd name="T10" fmla="*/ 6 w 32"/>
                <a:gd name="T11" fmla="*/ 2 h 32"/>
                <a:gd name="T12" fmla="*/ 31 w 32"/>
                <a:gd name="T13" fmla="*/ 27 h 32"/>
                <a:gd name="T14" fmla="*/ 31 w 32"/>
                <a:gd name="T15" fmla="*/ 31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2">
                  <a:moveTo>
                    <a:pt x="31" y="31"/>
                  </a:moveTo>
                  <a:cubicBezTo>
                    <a:pt x="29" y="32"/>
                    <a:pt x="28" y="32"/>
                    <a:pt x="26" y="31"/>
                  </a:cubicBezTo>
                  <a:cubicBezTo>
                    <a:pt x="2" y="6"/>
                    <a:pt x="2" y="6"/>
                    <a:pt x="2" y="6"/>
                  </a:cubicBezTo>
                  <a:cubicBezTo>
                    <a:pt x="0" y="5"/>
                    <a:pt x="0" y="3"/>
                    <a:pt x="2" y="2"/>
                  </a:cubicBezTo>
                  <a:cubicBezTo>
                    <a:pt x="2" y="2"/>
                    <a:pt x="2" y="2"/>
                    <a:pt x="2" y="2"/>
                  </a:cubicBezTo>
                  <a:cubicBezTo>
                    <a:pt x="3" y="0"/>
                    <a:pt x="5" y="1"/>
                    <a:pt x="6" y="2"/>
                  </a:cubicBezTo>
                  <a:cubicBezTo>
                    <a:pt x="31" y="27"/>
                    <a:pt x="31" y="27"/>
                    <a:pt x="31" y="27"/>
                  </a:cubicBezTo>
                  <a:cubicBezTo>
                    <a:pt x="32" y="28"/>
                    <a:pt x="32" y="30"/>
                    <a:pt x="31"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3" name="Freeform 112"/>
            <p:cNvSpPr/>
            <p:nvPr/>
          </p:nvSpPr>
          <p:spPr bwMode="auto">
            <a:xfrm>
              <a:off x="5081" y="2354"/>
              <a:ext cx="23" cy="24"/>
            </a:xfrm>
            <a:custGeom>
              <a:avLst/>
              <a:gdLst>
                <a:gd name="T0" fmla="*/ 9 w 16"/>
                <a:gd name="T1" fmla="*/ 16 h 17"/>
                <a:gd name="T2" fmla="*/ 8 w 16"/>
                <a:gd name="T3" fmla="*/ 16 h 17"/>
                <a:gd name="T4" fmla="*/ 0 w 16"/>
                <a:gd name="T5" fmla="*/ 10 h 17"/>
                <a:gd name="T6" fmla="*/ 0 w 16"/>
                <a:gd name="T7" fmla="*/ 9 h 17"/>
                <a:gd name="T8" fmla="*/ 7 w 16"/>
                <a:gd name="T9" fmla="*/ 1 h 17"/>
                <a:gd name="T10" fmla="*/ 8 w 16"/>
                <a:gd name="T11" fmla="*/ 1 h 17"/>
                <a:gd name="T12" fmla="*/ 16 w 16"/>
                <a:gd name="T13" fmla="*/ 7 h 17"/>
                <a:gd name="T14" fmla="*/ 16 w 16"/>
                <a:gd name="T15" fmla="*/ 8 h 17"/>
                <a:gd name="T16" fmla="*/ 9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9" y="16"/>
                  </a:moveTo>
                  <a:cubicBezTo>
                    <a:pt x="9" y="17"/>
                    <a:pt x="8" y="17"/>
                    <a:pt x="8" y="16"/>
                  </a:cubicBezTo>
                  <a:cubicBezTo>
                    <a:pt x="0" y="10"/>
                    <a:pt x="0" y="10"/>
                    <a:pt x="0" y="10"/>
                  </a:cubicBezTo>
                  <a:cubicBezTo>
                    <a:pt x="0" y="10"/>
                    <a:pt x="0" y="9"/>
                    <a:pt x="0" y="9"/>
                  </a:cubicBezTo>
                  <a:cubicBezTo>
                    <a:pt x="7" y="1"/>
                    <a:pt x="7" y="1"/>
                    <a:pt x="7" y="1"/>
                  </a:cubicBezTo>
                  <a:cubicBezTo>
                    <a:pt x="8" y="0"/>
                    <a:pt x="8" y="0"/>
                    <a:pt x="8" y="1"/>
                  </a:cubicBezTo>
                  <a:cubicBezTo>
                    <a:pt x="16" y="7"/>
                    <a:pt x="16" y="7"/>
                    <a:pt x="16" y="7"/>
                  </a:cubicBezTo>
                  <a:cubicBezTo>
                    <a:pt x="16" y="7"/>
                    <a:pt x="16" y="8"/>
                    <a:pt x="16" y="8"/>
                  </a:cubicBezTo>
                  <a:lnTo>
                    <a:pt x="9"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4" name="Freeform 113"/>
            <p:cNvSpPr/>
            <p:nvPr/>
          </p:nvSpPr>
          <p:spPr bwMode="auto">
            <a:xfrm>
              <a:off x="612" y="2522"/>
              <a:ext cx="267" cy="229"/>
            </a:xfrm>
            <a:custGeom>
              <a:avLst/>
              <a:gdLst>
                <a:gd name="T0" fmla="*/ 117 w 188"/>
                <a:gd name="T1" fmla="*/ 107 h 161"/>
                <a:gd name="T2" fmla="*/ 112 w 188"/>
                <a:gd name="T3" fmla="*/ 111 h 161"/>
                <a:gd name="T4" fmla="*/ 105 w 188"/>
                <a:gd name="T5" fmla="*/ 108 h 161"/>
                <a:gd name="T6" fmla="*/ 106 w 188"/>
                <a:gd name="T7" fmla="*/ 105 h 161"/>
                <a:gd name="T8" fmla="*/ 97 w 188"/>
                <a:gd name="T9" fmla="*/ 95 h 161"/>
                <a:gd name="T10" fmla="*/ 98 w 188"/>
                <a:gd name="T11" fmla="*/ 87 h 161"/>
                <a:gd name="T12" fmla="*/ 105 w 188"/>
                <a:gd name="T13" fmla="*/ 85 h 161"/>
                <a:gd name="T14" fmla="*/ 99 w 188"/>
                <a:gd name="T15" fmla="*/ 2 h 161"/>
                <a:gd name="T16" fmla="*/ 91 w 188"/>
                <a:gd name="T17" fmla="*/ 2 h 161"/>
                <a:gd name="T18" fmla="*/ 85 w 188"/>
                <a:gd name="T19" fmla="*/ 85 h 161"/>
                <a:gd name="T20" fmla="*/ 91 w 188"/>
                <a:gd name="T21" fmla="*/ 87 h 161"/>
                <a:gd name="T22" fmla="*/ 92 w 188"/>
                <a:gd name="T23" fmla="*/ 95 h 161"/>
                <a:gd name="T24" fmla="*/ 83 w 188"/>
                <a:gd name="T25" fmla="*/ 105 h 161"/>
                <a:gd name="T26" fmla="*/ 84 w 188"/>
                <a:gd name="T27" fmla="*/ 108 h 161"/>
                <a:gd name="T28" fmla="*/ 76 w 188"/>
                <a:gd name="T29" fmla="*/ 111 h 161"/>
                <a:gd name="T30" fmla="*/ 72 w 188"/>
                <a:gd name="T31" fmla="*/ 107 h 161"/>
                <a:gd name="T32" fmla="*/ 0 w 188"/>
                <a:gd name="T33" fmla="*/ 153 h 161"/>
                <a:gd name="T34" fmla="*/ 5 w 188"/>
                <a:gd name="T35" fmla="*/ 160 h 161"/>
                <a:gd name="T36" fmla="*/ 82 w 188"/>
                <a:gd name="T37" fmla="*/ 123 h 161"/>
                <a:gd name="T38" fmla="*/ 80 w 188"/>
                <a:gd name="T39" fmla="*/ 117 h 161"/>
                <a:gd name="T40" fmla="*/ 86 w 188"/>
                <a:gd name="T41" fmla="*/ 113 h 161"/>
                <a:gd name="T42" fmla="*/ 95 w 188"/>
                <a:gd name="T43" fmla="*/ 116 h 161"/>
                <a:gd name="T44" fmla="*/ 103 w 188"/>
                <a:gd name="T45" fmla="*/ 113 h 161"/>
                <a:gd name="T46" fmla="*/ 109 w 188"/>
                <a:gd name="T47" fmla="*/ 118 h 161"/>
                <a:gd name="T48" fmla="*/ 107 w 188"/>
                <a:gd name="T49" fmla="*/ 124 h 161"/>
                <a:gd name="T50" fmla="*/ 184 w 188"/>
                <a:gd name="T51" fmla="*/ 161 h 161"/>
                <a:gd name="T52" fmla="*/ 188 w 188"/>
                <a:gd name="T53" fmla="*/ 154 h 161"/>
                <a:gd name="T54" fmla="*/ 117 w 188"/>
                <a:gd name="T55" fmla="*/ 10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161">
                  <a:moveTo>
                    <a:pt x="117" y="107"/>
                  </a:moveTo>
                  <a:cubicBezTo>
                    <a:pt x="117" y="107"/>
                    <a:pt x="115" y="108"/>
                    <a:pt x="112" y="111"/>
                  </a:cubicBezTo>
                  <a:cubicBezTo>
                    <a:pt x="105" y="108"/>
                    <a:pt x="105" y="108"/>
                    <a:pt x="105" y="108"/>
                  </a:cubicBezTo>
                  <a:cubicBezTo>
                    <a:pt x="106" y="107"/>
                    <a:pt x="106" y="106"/>
                    <a:pt x="106" y="105"/>
                  </a:cubicBezTo>
                  <a:cubicBezTo>
                    <a:pt x="106" y="100"/>
                    <a:pt x="102" y="96"/>
                    <a:pt x="97" y="95"/>
                  </a:cubicBezTo>
                  <a:cubicBezTo>
                    <a:pt x="98" y="87"/>
                    <a:pt x="98" y="87"/>
                    <a:pt x="98" y="87"/>
                  </a:cubicBezTo>
                  <a:cubicBezTo>
                    <a:pt x="100" y="86"/>
                    <a:pt x="103" y="86"/>
                    <a:pt x="105" y="85"/>
                  </a:cubicBezTo>
                  <a:cubicBezTo>
                    <a:pt x="99" y="2"/>
                    <a:pt x="99" y="2"/>
                    <a:pt x="99" y="2"/>
                  </a:cubicBezTo>
                  <a:cubicBezTo>
                    <a:pt x="99" y="2"/>
                    <a:pt x="95" y="0"/>
                    <a:pt x="91" y="2"/>
                  </a:cubicBezTo>
                  <a:cubicBezTo>
                    <a:pt x="85" y="85"/>
                    <a:pt x="85" y="85"/>
                    <a:pt x="85" y="85"/>
                  </a:cubicBezTo>
                  <a:cubicBezTo>
                    <a:pt x="85" y="85"/>
                    <a:pt x="87" y="86"/>
                    <a:pt x="91" y="87"/>
                  </a:cubicBezTo>
                  <a:cubicBezTo>
                    <a:pt x="92" y="95"/>
                    <a:pt x="92" y="95"/>
                    <a:pt x="92" y="95"/>
                  </a:cubicBezTo>
                  <a:cubicBezTo>
                    <a:pt x="87" y="96"/>
                    <a:pt x="83" y="100"/>
                    <a:pt x="83" y="105"/>
                  </a:cubicBezTo>
                  <a:cubicBezTo>
                    <a:pt x="83" y="106"/>
                    <a:pt x="83" y="107"/>
                    <a:pt x="84" y="108"/>
                  </a:cubicBezTo>
                  <a:cubicBezTo>
                    <a:pt x="76" y="111"/>
                    <a:pt x="76" y="111"/>
                    <a:pt x="76" y="111"/>
                  </a:cubicBezTo>
                  <a:cubicBezTo>
                    <a:pt x="75" y="110"/>
                    <a:pt x="73" y="108"/>
                    <a:pt x="72" y="107"/>
                  </a:cubicBezTo>
                  <a:cubicBezTo>
                    <a:pt x="0" y="153"/>
                    <a:pt x="0" y="153"/>
                    <a:pt x="0" y="153"/>
                  </a:cubicBezTo>
                  <a:cubicBezTo>
                    <a:pt x="0" y="153"/>
                    <a:pt x="1" y="157"/>
                    <a:pt x="5" y="160"/>
                  </a:cubicBezTo>
                  <a:cubicBezTo>
                    <a:pt x="82" y="123"/>
                    <a:pt x="82" y="123"/>
                    <a:pt x="82" y="123"/>
                  </a:cubicBezTo>
                  <a:cubicBezTo>
                    <a:pt x="82" y="123"/>
                    <a:pt x="82" y="121"/>
                    <a:pt x="80" y="117"/>
                  </a:cubicBezTo>
                  <a:cubicBezTo>
                    <a:pt x="86" y="113"/>
                    <a:pt x="86" y="113"/>
                    <a:pt x="86" y="113"/>
                  </a:cubicBezTo>
                  <a:cubicBezTo>
                    <a:pt x="89" y="115"/>
                    <a:pt x="91" y="116"/>
                    <a:pt x="95" y="116"/>
                  </a:cubicBezTo>
                  <a:cubicBezTo>
                    <a:pt x="98" y="116"/>
                    <a:pt x="101" y="115"/>
                    <a:pt x="103" y="113"/>
                  </a:cubicBezTo>
                  <a:cubicBezTo>
                    <a:pt x="109" y="118"/>
                    <a:pt x="109" y="118"/>
                    <a:pt x="109" y="118"/>
                  </a:cubicBezTo>
                  <a:cubicBezTo>
                    <a:pt x="108" y="119"/>
                    <a:pt x="108" y="122"/>
                    <a:pt x="107" y="124"/>
                  </a:cubicBezTo>
                  <a:cubicBezTo>
                    <a:pt x="184" y="161"/>
                    <a:pt x="184" y="161"/>
                    <a:pt x="184" y="161"/>
                  </a:cubicBezTo>
                  <a:cubicBezTo>
                    <a:pt x="184" y="161"/>
                    <a:pt x="188" y="158"/>
                    <a:pt x="188" y="154"/>
                  </a:cubicBezTo>
                  <a:lnTo>
                    <a:pt x="117" y="1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5" name="Freeform 114"/>
            <p:cNvSpPr/>
            <p:nvPr/>
          </p:nvSpPr>
          <p:spPr bwMode="auto">
            <a:xfrm>
              <a:off x="1050" y="2629"/>
              <a:ext cx="239" cy="77"/>
            </a:xfrm>
            <a:custGeom>
              <a:avLst/>
              <a:gdLst>
                <a:gd name="T0" fmla="*/ 168 w 168"/>
                <a:gd name="T1" fmla="*/ 8 h 54"/>
                <a:gd name="T2" fmla="*/ 130 w 168"/>
                <a:gd name="T3" fmla="*/ 8 h 54"/>
                <a:gd name="T4" fmla="*/ 130 w 168"/>
                <a:gd name="T5" fmla="*/ 0 h 54"/>
                <a:gd name="T6" fmla="*/ 77 w 168"/>
                <a:gd name="T7" fmla="*/ 0 h 54"/>
                <a:gd name="T8" fmla="*/ 77 w 168"/>
                <a:gd name="T9" fmla="*/ 8 h 54"/>
                <a:gd name="T10" fmla="*/ 51 w 168"/>
                <a:gd name="T11" fmla="*/ 8 h 54"/>
                <a:gd name="T12" fmla="*/ 0 w 168"/>
                <a:gd name="T13" fmla="*/ 54 h 54"/>
                <a:gd name="T14" fmla="*/ 28 w 168"/>
                <a:gd name="T15" fmla="*/ 54 h 54"/>
                <a:gd name="T16" fmla="*/ 51 w 168"/>
                <a:gd name="T17" fmla="*/ 35 h 54"/>
                <a:gd name="T18" fmla="*/ 77 w 168"/>
                <a:gd name="T19" fmla="*/ 35 h 54"/>
                <a:gd name="T20" fmla="*/ 77 w 168"/>
                <a:gd name="T21" fmla="*/ 43 h 54"/>
                <a:gd name="T22" fmla="*/ 130 w 168"/>
                <a:gd name="T23" fmla="*/ 43 h 54"/>
                <a:gd name="T24" fmla="*/ 130 w 168"/>
                <a:gd name="T25" fmla="*/ 35 h 54"/>
                <a:gd name="T26" fmla="*/ 168 w 168"/>
                <a:gd name="T27" fmla="*/ 35 h 54"/>
                <a:gd name="T28" fmla="*/ 168 w 168"/>
                <a:gd name="T29" fmla="*/ 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8" h="54">
                  <a:moveTo>
                    <a:pt x="168" y="8"/>
                  </a:moveTo>
                  <a:cubicBezTo>
                    <a:pt x="130" y="8"/>
                    <a:pt x="130" y="8"/>
                    <a:pt x="130" y="8"/>
                  </a:cubicBezTo>
                  <a:cubicBezTo>
                    <a:pt x="130" y="0"/>
                    <a:pt x="130" y="0"/>
                    <a:pt x="130" y="0"/>
                  </a:cubicBezTo>
                  <a:cubicBezTo>
                    <a:pt x="77" y="0"/>
                    <a:pt x="77" y="0"/>
                    <a:pt x="77" y="0"/>
                  </a:cubicBezTo>
                  <a:cubicBezTo>
                    <a:pt x="77" y="8"/>
                    <a:pt x="77" y="8"/>
                    <a:pt x="77" y="8"/>
                  </a:cubicBezTo>
                  <a:cubicBezTo>
                    <a:pt x="51" y="8"/>
                    <a:pt x="51" y="8"/>
                    <a:pt x="51" y="8"/>
                  </a:cubicBezTo>
                  <a:cubicBezTo>
                    <a:pt x="24" y="8"/>
                    <a:pt x="2" y="28"/>
                    <a:pt x="0" y="54"/>
                  </a:cubicBezTo>
                  <a:cubicBezTo>
                    <a:pt x="28" y="54"/>
                    <a:pt x="28" y="54"/>
                    <a:pt x="28" y="54"/>
                  </a:cubicBezTo>
                  <a:cubicBezTo>
                    <a:pt x="30" y="43"/>
                    <a:pt x="40" y="35"/>
                    <a:pt x="51" y="35"/>
                  </a:cubicBezTo>
                  <a:cubicBezTo>
                    <a:pt x="77" y="35"/>
                    <a:pt x="77" y="35"/>
                    <a:pt x="77" y="35"/>
                  </a:cubicBezTo>
                  <a:cubicBezTo>
                    <a:pt x="77" y="43"/>
                    <a:pt x="77" y="43"/>
                    <a:pt x="77" y="43"/>
                  </a:cubicBezTo>
                  <a:cubicBezTo>
                    <a:pt x="130" y="43"/>
                    <a:pt x="130" y="43"/>
                    <a:pt x="130" y="43"/>
                  </a:cubicBezTo>
                  <a:cubicBezTo>
                    <a:pt x="130" y="35"/>
                    <a:pt x="130" y="35"/>
                    <a:pt x="130" y="35"/>
                  </a:cubicBezTo>
                  <a:cubicBezTo>
                    <a:pt x="168" y="35"/>
                    <a:pt x="168" y="35"/>
                    <a:pt x="168" y="35"/>
                  </a:cubicBezTo>
                  <a:lnTo>
                    <a:pt x="16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6" name="Rectangle 115"/>
            <p:cNvSpPr>
              <a:spLocks noChangeArrowheads="1"/>
            </p:cNvSpPr>
            <p:nvPr/>
          </p:nvSpPr>
          <p:spPr bwMode="auto">
            <a:xfrm>
              <a:off x="1044" y="2722"/>
              <a:ext cx="53" cy="2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7" name="Oval 116"/>
            <p:cNvSpPr>
              <a:spLocks noChangeArrowheads="1"/>
            </p:cNvSpPr>
            <p:nvPr/>
          </p:nvSpPr>
          <p:spPr bwMode="auto">
            <a:xfrm>
              <a:off x="1172" y="2571"/>
              <a:ext cx="50" cy="4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8" name="Freeform 117"/>
            <p:cNvSpPr>
              <a:spLocks noEditPoints="1"/>
            </p:cNvSpPr>
            <p:nvPr/>
          </p:nvSpPr>
          <p:spPr bwMode="auto">
            <a:xfrm>
              <a:off x="1127" y="2583"/>
              <a:ext cx="143" cy="27"/>
            </a:xfrm>
            <a:custGeom>
              <a:avLst/>
              <a:gdLst>
                <a:gd name="T0" fmla="*/ 29 w 101"/>
                <a:gd name="T1" fmla="*/ 0 h 19"/>
                <a:gd name="T2" fmla="*/ 9 w 101"/>
                <a:gd name="T3" fmla="*/ 0 h 19"/>
                <a:gd name="T4" fmla="*/ 0 w 101"/>
                <a:gd name="T5" fmla="*/ 10 h 19"/>
                <a:gd name="T6" fmla="*/ 9 w 101"/>
                <a:gd name="T7" fmla="*/ 19 h 19"/>
                <a:gd name="T8" fmla="*/ 30 w 101"/>
                <a:gd name="T9" fmla="*/ 19 h 19"/>
                <a:gd name="T10" fmla="*/ 27 w 101"/>
                <a:gd name="T11" fmla="*/ 8 h 19"/>
                <a:gd name="T12" fmla="*/ 29 w 101"/>
                <a:gd name="T13" fmla="*/ 0 h 19"/>
                <a:gd name="T14" fmla="*/ 91 w 101"/>
                <a:gd name="T15" fmla="*/ 0 h 19"/>
                <a:gd name="T16" fmla="*/ 71 w 101"/>
                <a:gd name="T17" fmla="*/ 0 h 19"/>
                <a:gd name="T18" fmla="*/ 73 w 101"/>
                <a:gd name="T19" fmla="*/ 8 h 19"/>
                <a:gd name="T20" fmla="*/ 70 w 101"/>
                <a:gd name="T21" fmla="*/ 19 h 19"/>
                <a:gd name="T22" fmla="*/ 91 w 101"/>
                <a:gd name="T23" fmla="*/ 19 h 19"/>
                <a:gd name="T24" fmla="*/ 101 w 101"/>
                <a:gd name="T25" fmla="*/ 10 h 19"/>
                <a:gd name="T26" fmla="*/ 91 w 101"/>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1" h="19">
                  <a:moveTo>
                    <a:pt x="29" y="0"/>
                  </a:moveTo>
                  <a:cubicBezTo>
                    <a:pt x="9" y="0"/>
                    <a:pt x="9" y="0"/>
                    <a:pt x="9" y="0"/>
                  </a:cubicBezTo>
                  <a:cubicBezTo>
                    <a:pt x="4" y="0"/>
                    <a:pt x="0" y="4"/>
                    <a:pt x="0" y="10"/>
                  </a:cubicBezTo>
                  <a:cubicBezTo>
                    <a:pt x="0" y="15"/>
                    <a:pt x="4" y="19"/>
                    <a:pt x="9" y="19"/>
                  </a:cubicBezTo>
                  <a:cubicBezTo>
                    <a:pt x="30" y="19"/>
                    <a:pt x="30" y="19"/>
                    <a:pt x="30" y="19"/>
                  </a:cubicBezTo>
                  <a:cubicBezTo>
                    <a:pt x="28" y="16"/>
                    <a:pt x="27" y="12"/>
                    <a:pt x="27" y="8"/>
                  </a:cubicBezTo>
                  <a:cubicBezTo>
                    <a:pt x="27" y="5"/>
                    <a:pt x="28" y="3"/>
                    <a:pt x="29" y="0"/>
                  </a:cubicBezTo>
                  <a:close/>
                  <a:moveTo>
                    <a:pt x="91" y="0"/>
                  </a:moveTo>
                  <a:cubicBezTo>
                    <a:pt x="71" y="0"/>
                    <a:pt x="71" y="0"/>
                    <a:pt x="71" y="0"/>
                  </a:cubicBezTo>
                  <a:cubicBezTo>
                    <a:pt x="72" y="3"/>
                    <a:pt x="73" y="5"/>
                    <a:pt x="73" y="8"/>
                  </a:cubicBezTo>
                  <a:cubicBezTo>
                    <a:pt x="73" y="12"/>
                    <a:pt x="71" y="16"/>
                    <a:pt x="70" y="19"/>
                  </a:cubicBezTo>
                  <a:cubicBezTo>
                    <a:pt x="91" y="19"/>
                    <a:pt x="91" y="19"/>
                    <a:pt x="91" y="19"/>
                  </a:cubicBezTo>
                  <a:cubicBezTo>
                    <a:pt x="97" y="19"/>
                    <a:pt x="101" y="15"/>
                    <a:pt x="101" y="10"/>
                  </a:cubicBezTo>
                  <a:cubicBezTo>
                    <a:pt x="101" y="4"/>
                    <a:pt x="97" y="0"/>
                    <a:pt x="9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9" name="Freeform 118"/>
            <p:cNvSpPr/>
            <p:nvPr/>
          </p:nvSpPr>
          <p:spPr bwMode="auto">
            <a:xfrm>
              <a:off x="1576" y="2636"/>
              <a:ext cx="102" cy="138"/>
            </a:xfrm>
            <a:custGeom>
              <a:avLst/>
              <a:gdLst>
                <a:gd name="T0" fmla="*/ 24 w 102"/>
                <a:gd name="T1" fmla="*/ 0 h 138"/>
                <a:gd name="T2" fmla="*/ 0 w 102"/>
                <a:gd name="T3" fmla="*/ 138 h 138"/>
                <a:gd name="T4" fmla="*/ 56 w 102"/>
                <a:gd name="T5" fmla="*/ 58 h 138"/>
                <a:gd name="T6" fmla="*/ 75 w 102"/>
                <a:gd name="T7" fmla="*/ 137 h 138"/>
                <a:gd name="T8" fmla="*/ 102 w 102"/>
                <a:gd name="T9" fmla="*/ 0 h 138"/>
                <a:gd name="T10" fmla="*/ 24 w 102"/>
                <a:gd name="T11" fmla="*/ 0 h 138"/>
              </a:gdLst>
              <a:ahLst/>
              <a:cxnLst>
                <a:cxn ang="0">
                  <a:pos x="T0" y="T1"/>
                </a:cxn>
                <a:cxn ang="0">
                  <a:pos x="T2" y="T3"/>
                </a:cxn>
                <a:cxn ang="0">
                  <a:pos x="T4" y="T5"/>
                </a:cxn>
                <a:cxn ang="0">
                  <a:pos x="T6" y="T7"/>
                </a:cxn>
                <a:cxn ang="0">
                  <a:pos x="T8" y="T9"/>
                </a:cxn>
                <a:cxn ang="0">
                  <a:pos x="T10" y="T11"/>
                </a:cxn>
              </a:cxnLst>
              <a:rect l="0" t="0" r="r" b="b"/>
              <a:pathLst>
                <a:path w="102" h="138">
                  <a:moveTo>
                    <a:pt x="24" y="0"/>
                  </a:moveTo>
                  <a:lnTo>
                    <a:pt x="0" y="138"/>
                  </a:lnTo>
                  <a:lnTo>
                    <a:pt x="56" y="58"/>
                  </a:lnTo>
                  <a:lnTo>
                    <a:pt x="75" y="137"/>
                  </a:lnTo>
                  <a:lnTo>
                    <a:pt x="102" y="0"/>
                  </a:lnTo>
                  <a:lnTo>
                    <a:pt x="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0" name="Freeform 119"/>
            <p:cNvSpPr/>
            <p:nvPr/>
          </p:nvSpPr>
          <p:spPr bwMode="auto">
            <a:xfrm>
              <a:off x="1496" y="2554"/>
              <a:ext cx="181" cy="71"/>
            </a:xfrm>
            <a:custGeom>
              <a:avLst/>
              <a:gdLst>
                <a:gd name="T0" fmla="*/ 103 w 181"/>
                <a:gd name="T1" fmla="*/ 71 h 71"/>
                <a:gd name="T2" fmla="*/ 89 w 181"/>
                <a:gd name="T3" fmla="*/ 29 h 71"/>
                <a:gd name="T4" fmla="*/ 0 w 181"/>
                <a:gd name="T5" fmla="*/ 14 h 71"/>
                <a:gd name="T6" fmla="*/ 158 w 181"/>
                <a:gd name="T7" fmla="*/ 0 h 71"/>
                <a:gd name="T8" fmla="*/ 181 w 181"/>
                <a:gd name="T9" fmla="*/ 69 h 71"/>
                <a:gd name="T10" fmla="*/ 103 w 181"/>
                <a:gd name="T11" fmla="*/ 71 h 71"/>
              </a:gdLst>
              <a:ahLst/>
              <a:cxnLst>
                <a:cxn ang="0">
                  <a:pos x="T0" y="T1"/>
                </a:cxn>
                <a:cxn ang="0">
                  <a:pos x="T2" y="T3"/>
                </a:cxn>
                <a:cxn ang="0">
                  <a:pos x="T4" y="T5"/>
                </a:cxn>
                <a:cxn ang="0">
                  <a:pos x="T6" y="T7"/>
                </a:cxn>
                <a:cxn ang="0">
                  <a:pos x="T8" y="T9"/>
                </a:cxn>
                <a:cxn ang="0">
                  <a:pos x="T10" y="T11"/>
                </a:cxn>
              </a:cxnLst>
              <a:rect l="0" t="0" r="r" b="b"/>
              <a:pathLst>
                <a:path w="181" h="71">
                  <a:moveTo>
                    <a:pt x="103" y="71"/>
                  </a:moveTo>
                  <a:lnTo>
                    <a:pt x="89" y="29"/>
                  </a:lnTo>
                  <a:lnTo>
                    <a:pt x="0" y="14"/>
                  </a:lnTo>
                  <a:lnTo>
                    <a:pt x="158" y="0"/>
                  </a:lnTo>
                  <a:lnTo>
                    <a:pt x="181" y="69"/>
                  </a:lnTo>
                  <a:lnTo>
                    <a:pt x="103"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1" name="Oval 120"/>
            <p:cNvSpPr>
              <a:spLocks noChangeArrowheads="1"/>
            </p:cNvSpPr>
            <p:nvPr/>
          </p:nvSpPr>
          <p:spPr bwMode="auto">
            <a:xfrm>
              <a:off x="1582" y="2499"/>
              <a:ext cx="52" cy="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2" name="Freeform 121"/>
            <p:cNvSpPr>
              <a:spLocks noEditPoints="1"/>
            </p:cNvSpPr>
            <p:nvPr/>
          </p:nvSpPr>
          <p:spPr bwMode="auto">
            <a:xfrm>
              <a:off x="1451" y="2650"/>
              <a:ext cx="111" cy="126"/>
            </a:xfrm>
            <a:custGeom>
              <a:avLst/>
              <a:gdLst>
                <a:gd name="T0" fmla="*/ 1 w 111"/>
                <a:gd name="T1" fmla="*/ 6 h 126"/>
                <a:gd name="T2" fmla="*/ 1 w 111"/>
                <a:gd name="T3" fmla="*/ 6 h 126"/>
                <a:gd name="T4" fmla="*/ 23 w 111"/>
                <a:gd name="T5" fmla="*/ 126 h 126"/>
                <a:gd name="T6" fmla="*/ 109 w 111"/>
                <a:gd name="T7" fmla="*/ 6 h 126"/>
                <a:gd name="T8" fmla="*/ 0 w 111"/>
                <a:gd name="T9" fmla="*/ 0 h 126"/>
                <a:gd name="T10" fmla="*/ 47 w 111"/>
                <a:gd name="T11" fmla="*/ 109 h 126"/>
                <a:gd name="T12" fmla="*/ 70 w 111"/>
                <a:gd name="T13" fmla="*/ 109 h 126"/>
                <a:gd name="T14" fmla="*/ 55 w 111"/>
                <a:gd name="T15" fmla="*/ 121 h 126"/>
                <a:gd name="T16" fmla="*/ 18 w 111"/>
                <a:gd name="T17" fmla="*/ 67 h 126"/>
                <a:gd name="T18" fmla="*/ 40 w 111"/>
                <a:gd name="T19" fmla="*/ 69 h 126"/>
                <a:gd name="T20" fmla="*/ 18 w 111"/>
                <a:gd name="T21" fmla="*/ 72 h 126"/>
                <a:gd name="T22" fmla="*/ 23 w 111"/>
                <a:gd name="T23" fmla="*/ 91 h 126"/>
                <a:gd name="T24" fmla="*/ 24 w 111"/>
                <a:gd name="T25" fmla="*/ 89 h 126"/>
                <a:gd name="T26" fmla="*/ 70 w 111"/>
                <a:gd name="T27" fmla="*/ 69 h 126"/>
                <a:gd name="T28" fmla="*/ 47 w 111"/>
                <a:gd name="T29" fmla="*/ 69 h 126"/>
                <a:gd name="T30" fmla="*/ 43 w 111"/>
                <a:gd name="T31" fmla="*/ 64 h 126"/>
                <a:gd name="T32" fmla="*/ 43 w 111"/>
                <a:gd name="T33" fmla="*/ 35 h 126"/>
                <a:gd name="T34" fmla="*/ 43 w 111"/>
                <a:gd name="T35" fmla="*/ 64 h 126"/>
                <a:gd name="T36" fmla="*/ 84 w 111"/>
                <a:gd name="T37" fmla="*/ 89 h 126"/>
                <a:gd name="T38" fmla="*/ 61 w 111"/>
                <a:gd name="T39" fmla="*/ 89 h 126"/>
                <a:gd name="T40" fmla="*/ 61 w 111"/>
                <a:gd name="T41" fmla="*/ 49 h 126"/>
                <a:gd name="T42" fmla="*/ 84 w 111"/>
                <a:gd name="T43" fmla="*/ 49 h 126"/>
                <a:gd name="T44" fmla="*/ 61 w 111"/>
                <a:gd name="T45" fmla="*/ 49 h 126"/>
                <a:gd name="T46" fmla="*/ 47 w 111"/>
                <a:gd name="T47" fmla="*/ 30 h 126"/>
                <a:gd name="T48" fmla="*/ 70 w 111"/>
                <a:gd name="T49" fmla="*/ 30 h 126"/>
                <a:gd name="T50" fmla="*/ 54 w 111"/>
                <a:gd name="T51" fmla="*/ 10 h 126"/>
                <a:gd name="T52" fmla="*/ 31 w 111"/>
                <a:gd name="T53" fmla="*/ 10 h 126"/>
                <a:gd name="T54" fmla="*/ 51 w 111"/>
                <a:gd name="T55" fmla="*/ 6 h 126"/>
                <a:gd name="T56" fmla="*/ 40 w 111"/>
                <a:gd name="T57" fmla="*/ 30 h 126"/>
                <a:gd name="T58" fmla="*/ 17 w 111"/>
                <a:gd name="T59" fmla="*/ 30 h 126"/>
                <a:gd name="T60" fmla="*/ 40 w 111"/>
                <a:gd name="T61" fmla="*/ 30 h 126"/>
                <a:gd name="T62" fmla="*/ 17 w 111"/>
                <a:gd name="T63" fmla="*/ 60 h 126"/>
                <a:gd name="T64" fmla="*/ 13 w 111"/>
                <a:gd name="T65" fmla="*/ 35 h 126"/>
                <a:gd name="T66" fmla="*/ 43 w 111"/>
                <a:gd name="T67" fmla="*/ 73 h 126"/>
                <a:gd name="T68" fmla="*/ 43 w 111"/>
                <a:gd name="T69" fmla="*/ 104 h 126"/>
                <a:gd name="T70" fmla="*/ 43 w 111"/>
                <a:gd name="T71" fmla="*/ 73 h 126"/>
                <a:gd name="T72" fmla="*/ 37 w 111"/>
                <a:gd name="T73" fmla="*/ 121 h 126"/>
                <a:gd name="T74" fmla="*/ 50 w 111"/>
                <a:gd name="T75" fmla="*/ 121 h 126"/>
                <a:gd name="T76" fmla="*/ 78 w 111"/>
                <a:gd name="T77" fmla="*/ 121 h 126"/>
                <a:gd name="T78" fmla="*/ 72 w 111"/>
                <a:gd name="T79" fmla="*/ 113 h 126"/>
                <a:gd name="T80" fmla="*/ 87 w 111"/>
                <a:gd name="T81" fmla="*/ 93 h 126"/>
                <a:gd name="T82" fmla="*/ 84 w 111"/>
                <a:gd name="T83" fmla="*/ 120 h 126"/>
                <a:gd name="T84" fmla="*/ 87 w 111"/>
                <a:gd name="T85" fmla="*/ 84 h 126"/>
                <a:gd name="T86" fmla="*/ 87 w 111"/>
                <a:gd name="T87" fmla="*/ 54 h 126"/>
                <a:gd name="T88" fmla="*/ 91 w 111"/>
                <a:gd name="T89" fmla="*/ 79 h 126"/>
                <a:gd name="T90" fmla="*/ 91 w 111"/>
                <a:gd name="T91" fmla="*/ 49 h 126"/>
                <a:gd name="T92" fmla="*/ 95 w 111"/>
                <a:gd name="T93" fmla="*/ 56 h 126"/>
                <a:gd name="T94" fmla="*/ 87 w 111"/>
                <a:gd name="T95" fmla="*/ 44 h 126"/>
                <a:gd name="T96" fmla="*/ 87 w 111"/>
                <a:gd name="T97" fmla="*/ 15 h 126"/>
                <a:gd name="T98" fmla="*/ 87 w 111"/>
                <a:gd name="T99" fmla="*/ 44 h 126"/>
                <a:gd name="T100" fmla="*/ 72 w 111"/>
                <a:gd name="T101" fmla="*/ 26 h 126"/>
                <a:gd name="T102" fmla="*/ 64 w 111"/>
                <a:gd name="T103" fmla="*/ 6 h 126"/>
                <a:gd name="T104" fmla="*/ 84 w 111"/>
                <a:gd name="T105" fmla="*/ 10 h 126"/>
                <a:gd name="T106" fmla="*/ 24 w 111"/>
                <a:gd name="T107" fmla="*/ 10 h 126"/>
                <a:gd name="T108" fmla="*/ 10 w 111"/>
                <a:gd name="T109" fmla="*/ 20 h 126"/>
                <a:gd name="T110" fmla="*/ 21 w 111"/>
                <a:gd name="T111" fmla="*/ 6 h 126"/>
                <a:gd name="T112" fmla="*/ 28 w 111"/>
                <a:gd name="T113" fmla="*/ 93 h 126"/>
                <a:gd name="T114" fmla="*/ 30 w 111"/>
                <a:gd name="T115" fmla="*/ 121 h 126"/>
                <a:gd name="T116" fmla="*/ 24 w 111"/>
                <a:gd name="T117" fmla="*/ 99 h 126"/>
                <a:gd name="T118" fmla="*/ 91 w 111"/>
                <a:gd name="T119" fmla="*/ 10 h 126"/>
                <a:gd name="T120" fmla="*/ 104 w 111"/>
                <a:gd name="T121" fmla="*/ 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1" h="126">
                  <a:moveTo>
                    <a:pt x="0" y="0"/>
                  </a:moveTo>
                  <a:lnTo>
                    <a:pt x="1" y="6"/>
                  </a:lnTo>
                  <a:lnTo>
                    <a:pt x="1" y="6"/>
                  </a:lnTo>
                  <a:lnTo>
                    <a:pt x="1" y="6"/>
                  </a:lnTo>
                  <a:lnTo>
                    <a:pt x="1" y="6"/>
                  </a:lnTo>
                  <a:lnTo>
                    <a:pt x="23" y="126"/>
                  </a:lnTo>
                  <a:lnTo>
                    <a:pt x="88" y="126"/>
                  </a:lnTo>
                  <a:lnTo>
                    <a:pt x="109" y="6"/>
                  </a:lnTo>
                  <a:lnTo>
                    <a:pt x="111" y="0"/>
                  </a:lnTo>
                  <a:lnTo>
                    <a:pt x="0" y="0"/>
                  </a:lnTo>
                  <a:close/>
                  <a:moveTo>
                    <a:pt x="55" y="121"/>
                  </a:moveTo>
                  <a:lnTo>
                    <a:pt x="47" y="109"/>
                  </a:lnTo>
                  <a:lnTo>
                    <a:pt x="58" y="93"/>
                  </a:lnTo>
                  <a:lnTo>
                    <a:pt x="70" y="109"/>
                  </a:lnTo>
                  <a:lnTo>
                    <a:pt x="60" y="121"/>
                  </a:lnTo>
                  <a:lnTo>
                    <a:pt x="55" y="121"/>
                  </a:lnTo>
                  <a:close/>
                  <a:moveTo>
                    <a:pt x="18" y="72"/>
                  </a:moveTo>
                  <a:lnTo>
                    <a:pt x="18" y="67"/>
                  </a:lnTo>
                  <a:lnTo>
                    <a:pt x="28" y="54"/>
                  </a:lnTo>
                  <a:lnTo>
                    <a:pt x="40" y="69"/>
                  </a:lnTo>
                  <a:lnTo>
                    <a:pt x="28" y="84"/>
                  </a:lnTo>
                  <a:lnTo>
                    <a:pt x="18" y="72"/>
                  </a:lnTo>
                  <a:close/>
                  <a:moveTo>
                    <a:pt x="24" y="89"/>
                  </a:moveTo>
                  <a:lnTo>
                    <a:pt x="23" y="91"/>
                  </a:lnTo>
                  <a:lnTo>
                    <a:pt x="21" y="83"/>
                  </a:lnTo>
                  <a:lnTo>
                    <a:pt x="24" y="89"/>
                  </a:lnTo>
                  <a:close/>
                  <a:moveTo>
                    <a:pt x="58" y="54"/>
                  </a:moveTo>
                  <a:lnTo>
                    <a:pt x="70" y="69"/>
                  </a:lnTo>
                  <a:lnTo>
                    <a:pt x="58" y="84"/>
                  </a:lnTo>
                  <a:lnTo>
                    <a:pt x="47" y="69"/>
                  </a:lnTo>
                  <a:lnTo>
                    <a:pt x="58" y="54"/>
                  </a:lnTo>
                  <a:close/>
                  <a:moveTo>
                    <a:pt x="43" y="64"/>
                  </a:moveTo>
                  <a:lnTo>
                    <a:pt x="31" y="49"/>
                  </a:lnTo>
                  <a:lnTo>
                    <a:pt x="43" y="35"/>
                  </a:lnTo>
                  <a:lnTo>
                    <a:pt x="54" y="49"/>
                  </a:lnTo>
                  <a:lnTo>
                    <a:pt x="43" y="64"/>
                  </a:lnTo>
                  <a:close/>
                  <a:moveTo>
                    <a:pt x="72" y="73"/>
                  </a:moveTo>
                  <a:lnTo>
                    <a:pt x="84" y="89"/>
                  </a:lnTo>
                  <a:lnTo>
                    <a:pt x="72" y="104"/>
                  </a:lnTo>
                  <a:lnTo>
                    <a:pt x="61" y="89"/>
                  </a:lnTo>
                  <a:lnTo>
                    <a:pt x="72" y="73"/>
                  </a:lnTo>
                  <a:close/>
                  <a:moveTo>
                    <a:pt x="61" y="49"/>
                  </a:moveTo>
                  <a:lnTo>
                    <a:pt x="72" y="35"/>
                  </a:lnTo>
                  <a:lnTo>
                    <a:pt x="84" y="49"/>
                  </a:lnTo>
                  <a:lnTo>
                    <a:pt x="72" y="64"/>
                  </a:lnTo>
                  <a:lnTo>
                    <a:pt x="61" y="49"/>
                  </a:lnTo>
                  <a:close/>
                  <a:moveTo>
                    <a:pt x="58" y="44"/>
                  </a:moveTo>
                  <a:lnTo>
                    <a:pt x="47" y="30"/>
                  </a:lnTo>
                  <a:lnTo>
                    <a:pt x="58" y="15"/>
                  </a:lnTo>
                  <a:lnTo>
                    <a:pt x="70" y="30"/>
                  </a:lnTo>
                  <a:lnTo>
                    <a:pt x="58" y="44"/>
                  </a:lnTo>
                  <a:close/>
                  <a:moveTo>
                    <a:pt x="54" y="10"/>
                  </a:moveTo>
                  <a:lnTo>
                    <a:pt x="43" y="26"/>
                  </a:lnTo>
                  <a:lnTo>
                    <a:pt x="31" y="10"/>
                  </a:lnTo>
                  <a:lnTo>
                    <a:pt x="34" y="6"/>
                  </a:lnTo>
                  <a:lnTo>
                    <a:pt x="51" y="6"/>
                  </a:lnTo>
                  <a:lnTo>
                    <a:pt x="54" y="10"/>
                  </a:lnTo>
                  <a:close/>
                  <a:moveTo>
                    <a:pt x="40" y="30"/>
                  </a:moveTo>
                  <a:lnTo>
                    <a:pt x="28" y="44"/>
                  </a:lnTo>
                  <a:lnTo>
                    <a:pt x="17" y="30"/>
                  </a:lnTo>
                  <a:lnTo>
                    <a:pt x="28" y="15"/>
                  </a:lnTo>
                  <a:lnTo>
                    <a:pt x="40" y="30"/>
                  </a:lnTo>
                  <a:close/>
                  <a:moveTo>
                    <a:pt x="24" y="49"/>
                  </a:moveTo>
                  <a:lnTo>
                    <a:pt x="17" y="60"/>
                  </a:lnTo>
                  <a:lnTo>
                    <a:pt x="13" y="36"/>
                  </a:lnTo>
                  <a:lnTo>
                    <a:pt x="13" y="35"/>
                  </a:lnTo>
                  <a:lnTo>
                    <a:pt x="24" y="49"/>
                  </a:lnTo>
                  <a:close/>
                  <a:moveTo>
                    <a:pt x="43" y="73"/>
                  </a:moveTo>
                  <a:lnTo>
                    <a:pt x="54" y="89"/>
                  </a:lnTo>
                  <a:lnTo>
                    <a:pt x="43" y="104"/>
                  </a:lnTo>
                  <a:lnTo>
                    <a:pt x="31" y="89"/>
                  </a:lnTo>
                  <a:lnTo>
                    <a:pt x="43" y="73"/>
                  </a:lnTo>
                  <a:close/>
                  <a:moveTo>
                    <a:pt x="50" y="121"/>
                  </a:moveTo>
                  <a:lnTo>
                    <a:pt x="37" y="121"/>
                  </a:lnTo>
                  <a:lnTo>
                    <a:pt x="43" y="113"/>
                  </a:lnTo>
                  <a:lnTo>
                    <a:pt x="50" y="121"/>
                  </a:lnTo>
                  <a:close/>
                  <a:moveTo>
                    <a:pt x="72" y="113"/>
                  </a:moveTo>
                  <a:lnTo>
                    <a:pt x="78" y="121"/>
                  </a:lnTo>
                  <a:lnTo>
                    <a:pt x="65" y="121"/>
                  </a:lnTo>
                  <a:lnTo>
                    <a:pt x="72" y="113"/>
                  </a:lnTo>
                  <a:close/>
                  <a:moveTo>
                    <a:pt x="75" y="109"/>
                  </a:moveTo>
                  <a:lnTo>
                    <a:pt x="87" y="93"/>
                  </a:lnTo>
                  <a:lnTo>
                    <a:pt x="88" y="94"/>
                  </a:lnTo>
                  <a:lnTo>
                    <a:pt x="84" y="120"/>
                  </a:lnTo>
                  <a:lnTo>
                    <a:pt x="75" y="109"/>
                  </a:lnTo>
                  <a:close/>
                  <a:moveTo>
                    <a:pt x="87" y="84"/>
                  </a:moveTo>
                  <a:lnTo>
                    <a:pt x="75" y="69"/>
                  </a:lnTo>
                  <a:lnTo>
                    <a:pt x="87" y="54"/>
                  </a:lnTo>
                  <a:lnTo>
                    <a:pt x="94" y="63"/>
                  </a:lnTo>
                  <a:lnTo>
                    <a:pt x="91" y="79"/>
                  </a:lnTo>
                  <a:lnTo>
                    <a:pt x="87" y="84"/>
                  </a:lnTo>
                  <a:close/>
                  <a:moveTo>
                    <a:pt x="91" y="49"/>
                  </a:moveTo>
                  <a:lnTo>
                    <a:pt x="98" y="39"/>
                  </a:lnTo>
                  <a:lnTo>
                    <a:pt x="95" y="56"/>
                  </a:lnTo>
                  <a:lnTo>
                    <a:pt x="91" y="49"/>
                  </a:lnTo>
                  <a:close/>
                  <a:moveTo>
                    <a:pt x="87" y="44"/>
                  </a:moveTo>
                  <a:lnTo>
                    <a:pt x="75" y="30"/>
                  </a:lnTo>
                  <a:lnTo>
                    <a:pt x="87" y="15"/>
                  </a:lnTo>
                  <a:lnTo>
                    <a:pt x="98" y="30"/>
                  </a:lnTo>
                  <a:lnTo>
                    <a:pt x="87" y="44"/>
                  </a:lnTo>
                  <a:close/>
                  <a:moveTo>
                    <a:pt x="84" y="10"/>
                  </a:moveTo>
                  <a:lnTo>
                    <a:pt x="72" y="26"/>
                  </a:lnTo>
                  <a:lnTo>
                    <a:pt x="61" y="10"/>
                  </a:lnTo>
                  <a:lnTo>
                    <a:pt x="64" y="6"/>
                  </a:lnTo>
                  <a:lnTo>
                    <a:pt x="81" y="6"/>
                  </a:lnTo>
                  <a:lnTo>
                    <a:pt x="84" y="10"/>
                  </a:lnTo>
                  <a:close/>
                  <a:moveTo>
                    <a:pt x="21" y="6"/>
                  </a:moveTo>
                  <a:lnTo>
                    <a:pt x="24" y="10"/>
                  </a:lnTo>
                  <a:lnTo>
                    <a:pt x="13" y="26"/>
                  </a:lnTo>
                  <a:lnTo>
                    <a:pt x="10" y="20"/>
                  </a:lnTo>
                  <a:lnTo>
                    <a:pt x="7" y="6"/>
                  </a:lnTo>
                  <a:lnTo>
                    <a:pt x="21" y="6"/>
                  </a:lnTo>
                  <a:close/>
                  <a:moveTo>
                    <a:pt x="24" y="99"/>
                  </a:moveTo>
                  <a:lnTo>
                    <a:pt x="28" y="93"/>
                  </a:lnTo>
                  <a:lnTo>
                    <a:pt x="40" y="109"/>
                  </a:lnTo>
                  <a:lnTo>
                    <a:pt x="30" y="121"/>
                  </a:lnTo>
                  <a:lnTo>
                    <a:pt x="27" y="121"/>
                  </a:lnTo>
                  <a:lnTo>
                    <a:pt x="24" y="99"/>
                  </a:lnTo>
                  <a:close/>
                  <a:moveTo>
                    <a:pt x="101" y="23"/>
                  </a:moveTo>
                  <a:lnTo>
                    <a:pt x="91" y="10"/>
                  </a:lnTo>
                  <a:lnTo>
                    <a:pt x="94" y="6"/>
                  </a:lnTo>
                  <a:lnTo>
                    <a:pt x="104" y="6"/>
                  </a:lnTo>
                  <a:lnTo>
                    <a:pt x="101"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3" name="Freeform 122"/>
            <p:cNvSpPr/>
            <p:nvPr/>
          </p:nvSpPr>
          <p:spPr bwMode="auto">
            <a:xfrm>
              <a:off x="1479" y="2601"/>
              <a:ext cx="44" cy="34"/>
            </a:xfrm>
            <a:custGeom>
              <a:avLst/>
              <a:gdLst>
                <a:gd name="T0" fmla="*/ 12 w 44"/>
                <a:gd name="T1" fmla="*/ 17 h 34"/>
                <a:gd name="T2" fmla="*/ 0 w 44"/>
                <a:gd name="T3" fmla="*/ 4 h 34"/>
                <a:gd name="T4" fmla="*/ 17 w 44"/>
                <a:gd name="T5" fmla="*/ 7 h 34"/>
                <a:gd name="T6" fmla="*/ 44 w 44"/>
                <a:gd name="T7" fmla="*/ 0 h 34"/>
                <a:gd name="T8" fmla="*/ 26 w 44"/>
                <a:gd name="T9" fmla="*/ 17 h 34"/>
                <a:gd name="T10" fmla="*/ 32 w 44"/>
                <a:gd name="T11" fmla="*/ 34 h 34"/>
                <a:gd name="T12" fmla="*/ 20 w 44"/>
                <a:gd name="T13" fmla="*/ 27 h 34"/>
                <a:gd name="T14" fmla="*/ 12 w 44"/>
                <a:gd name="T15" fmla="*/ 34 h 34"/>
                <a:gd name="T16" fmla="*/ 12 w 44"/>
                <a:gd name="T17" fmla="*/ 29 h 34"/>
                <a:gd name="T18" fmla="*/ 3 w 44"/>
                <a:gd name="T19" fmla="*/ 28 h 34"/>
                <a:gd name="T20" fmla="*/ 12 w 44"/>
                <a:gd name="T21" fmla="*/ 1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 h="34">
                  <a:moveTo>
                    <a:pt x="12" y="17"/>
                  </a:moveTo>
                  <a:lnTo>
                    <a:pt x="0" y="4"/>
                  </a:lnTo>
                  <a:lnTo>
                    <a:pt x="17" y="7"/>
                  </a:lnTo>
                  <a:lnTo>
                    <a:pt x="44" y="0"/>
                  </a:lnTo>
                  <a:lnTo>
                    <a:pt x="26" y="17"/>
                  </a:lnTo>
                  <a:lnTo>
                    <a:pt x="32" y="34"/>
                  </a:lnTo>
                  <a:lnTo>
                    <a:pt x="20" y="27"/>
                  </a:lnTo>
                  <a:lnTo>
                    <a:pt x="12" y="34"/>
                  </a:lnTo>
                  <a:lnTo>
                    <a:pt x="12" y="29"/>
                  </a:lnTo>
                  <a:lnTo>
                    <a:pt x="3" y="28"/>
                  </a:lnTo>
                  <a:lnTo>
                    <a:pt x="12"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4" name="Freeform 123"/>
            <p:cNvSpPr/>
            <p:nvPr/>
          </p:nvSpPr>
          <p:spPr bwMode="auto">
            <a:xfrm>
              <a:off x="1852" y="2534"/>
              <a:ext cx="203" cy="163"/>
            </a:xfrm>
            <a:custGeom>
              <a:avLst/>
              <a:gdLst>
                <a:gd name="T0" fmla="*/ 116 w 143"/>
                <a:gd name="T1" fmla="*/ 7 h 115"/>
                <a:gd name="T2" fmla="*/ 114 w 143"/>
                <a:gd name="T3" fmla="*/ 1 h 115"/>
                <a:gd name="T4" fmla="*/ 107 w 143"/>
                <a:gd name="T5" fmla="*/ 3 h 115"/>
                <a:gd name="T6" fmla="*/ 62 w 143"/>
                <a:gd name="T7" fmla="*/ 80 h 115"/>
                <a:gd name="T8" fmla="*/ 47 w 143"/>
                <a:gd name="T9" fmla="*/ 64 h 115"/>
                <a:gd name="T10" fmla="*/ 7 w 143"/>
                <a:gd name="T11" fmla="*/ 70 h 115"/>
                <a:gd name="T12" fmla="*/ 22 w 143"/>
                <a:gd name="T13" fmla="*/ 107 h 115"/>
                <a:gd name="T14" fmla="*/ 62 w 143"/>
                <a:gd name="T15" fmla="*/ 101 h 115"/>
                <a:gd name="T16" fmla="*/ 63 w 143"/>
                <a:gd name="T17" fmla="*/ 100 h 115"/>
                <a:gd name="T18" fmla="*/ 63 w 143"/>
                <a:gd name="T19" fmla="*/ 99 h 115"/>
                <a:gd name="T20" fmla="*/ 100 w 143"/>
                <a:gd name="T21" fmla="*/ 35 h 115"/>
                <a:gd name="T22" fmla="*/ 143 w 143"/>
                <a:gd name="T23" fmla="*/ 48 h 115"/>
                <a:gd name="T24" fmla="*/ 116 w 143"/>
                <a:gd name="T25" fmla="*/ 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3" h="115">
                  <a:moveTo>
                    <a:pt x="116" y="7"/>
                  </a:moveTo>
                  <a:cubicBezTo>
                    <a:pt x="116" y="5"/>
                    <a:pt x="116" y="2"/>
                    <a:pt x="114" y="1"/>
                  </a:cubicBezTo>
                  <a:cubicBezTo>
                    <a:pt x="111" y="0"/>
                    <a:pt x="108" y="1"/>
                    <a:pt x="107" y="3"/>
                  </a:cubicBezTo>
                  <a:cubicBezTo>
                    <a:pt x="62" y="80"/>
                    <a:pt x="62" y="80"/>
                    <a:pt x="62" y="80"/>
                  </a:cubicBezTo>
                  <a:cubicBezTo>
                    <a:pt x="60" y="73"/>
                    <a:pt x="54" y="68"/>
                    <a:pt x="47" y="64"/>
                  </a:cubicBezTo>
                  <a:cubicBezTo>
                    <a:pt x="32" y="55"/>
                    <a:pt x="14" y="58"/>
                    <a:pt x="7" y="70"/>
                  </a:cubicBezTo>
                  <a:cubicBezTo>
                    <a:pt x="0" y="82"/>
                    <a:pt x="7" y="99"/>
                    <a:pt x="22" y="107"/>
                  </a:cubicBezTo>
                  <a:cubicBezTo>
                    <a:pt x="37" y="115"/>
                    <a:pt x="55" y="112"/>
                    <a:pt x="62" y="101"/>
                  </a:cubicBezTo>
                  <a:cubicBezTo>
                    <a:pt x="62" y="100"/>
                    <a:pt x="62" y="100"/>
                    <a:pt x="63" y="100"/>
                  </a:cubicBezTo>
                  <a:cubicBezTo>
                    <a:pt x="63" y="99"/>
                    <a:pt x="63" y="99"/>
                    <a:pt x="63" y="99"/>
                  </a:cubicBezTo>
                  <a:cubicBezTo>
                    <a:pt x="100" y="35"/>
                    <a:pt x="100" y="35"/>
                    <a:pt x="100" y="35"/>
                  </a:cubicBezTo>
                  <a:cubicBezTo>
                    <a:pt x="116" y="55"/>
                    <a:pt x="143" y="48"/>
                    <a:pt x="143" y="48"/>
                  </a:cubicBezTo>
                  <a:cubicBezTo>
                    <a:pt x="115" y="40"/>
                    <a:pt x="116" y="12"/>
                    <a:pt x="116"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5" name="Freeform 124"/>
            <p:cNvSpPr>
              <a:spLocks noEditPoints="1"/>
            </p:cNvSpPr>
            <p:nvPr/>
          </p:nvSpPr>
          <p:spPr bwMode="auto">
            <a:xfrm>
              <a:off x="1924" y="2612"/>
              <a:ext cx="144" cy="139"/>
            </a:xfrm>
            <a:custGeom>
              <a:avLst/>
              <a:gdLst>
                <a:gd name="T0" fmla="*/ 83 w 101"/>
                <a:gd name="T1" fmla="*/ 7 h 98"/>
                <a:gd name="T2" fmla="*/ 53 w 101"/>
                <a:gd name="T3" fmla="*/ 0 h 98"/>
                <a:gd name="T4" fmla="*/ 18 w 101"/>
                <a:gd name="T5" fmla="*/ 59 h 98"/>
                <a:gd name="T6" fmla="*/ 0 w 101"/>
                <a:gd name="T7" fmla="*/ 70 h 98"/>
                <a:gd name="T8" fmla="*/ 47 w 101"/>
                <a:gd name="T9" fmla="*/ 98 h 98"/>
                <a:gd name="T10" fmla="*/ 101 w 101"/>
                <a:gd name="T11" fmla="*/ 46 h 98"/>
                <a:gd name="T12" fmla="*/ 83 w 101"/>
                <a:gd name="T13" fmla="*/ 7 h 98"/>
                <a:gd name="T14" fmla="*/ 47 w 101"/>
                <a:gd name="T15" fmla="*/ 62 h 98"/>
                <a:gd name="T16" fmla="*/ 31 w 101"/>
                <a:gd name="T17" fmla="*/ 46 h 98"/>
                <a:gd name="T18" fmla="*/ 47 w 101"/>
                <a:gd name="T19" fmla="*/ 30 h 98"/>
                <a:gd name="T20" fmla="*/ 63 w 101"/>
                <a:gd name="T21" fmla="*/ 46 h 98"/>
                <a:gd name="T22" fmla="*/ 47 w 101"/>
                <a:gd name="T23" fmla="*/ 62 h 98"/>
                <a:gd name="T24" fmla="*/ 81 w 101"/>
                <a:gd name="T25" fmla="*/ 79 h 98"/>
                <a:gd name="T26" fmla="*/ 63 w 101"/>
                <a:gd name="T27" fmla="*/ 60 h 98"/>
                <a:gd name="T28" fmla="*/ 67 w 101"/>
                <a:gd name="T29" fmla="*/ 55 h 98"/>
                <a:gd name="T30" fmla="*/ 89 w 101"/>
                <a:gd name="T31" fmla="*/ 68 h 98"/>
                <a:gd name="T32" fmla="*/ 81 w 101"/>
                <a:gd name="T33" fmla="*/ 7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1" h="98">
                  <a:moveTo>
                    <a:pt x="83" y="7"/>
                  </a:moveTo>
                  <a:cubicBezTo>
                    <a:pt x="65" y="9"/>
                    <a:pt x="53" y="0"/>
                    <a:pt x="53" y="0"/>
                  </a:cubicBezTo>
                  <a:cubicBezTo>
                    <a:pt x="53" y="0"/>
                    <a:pt x="24" y="51"/>
                    <a:pt x="18" y="59"/>
                  </a:cubicBezTo>
                  <a:cubicBezTo>
                    <a:pt x="14" y="64"/>
                    <a:pt x="5" y="69"/>
                    <a:pt x="0" y="70"/>
                  </a:cubicBezTo>
                  <a:cubicBezTo>
                    <a:pt x="9" y="87"/>
                    <a:pt x="27" y="98"/>
                    <a:pt x="47" y="98"/>
                  </a:cubicBezTo>
                  <a:cubicBezTo>
                    <a:pt x="77" y="98"/>
                    <a:pt x="101" y="75"/>
                    <a:pt x="101" y="46"/>
                  </a:cubicBezTo>
                  <a:cubicBezTo>
                    <a:pt x="101" y="31"/>
                    <a:pt x="94" y="17"/>
                    <a:pt x="83" y="7"/>
                  </a:cubicBezTo>
                  <a:close/>
                  <a:moveTo>
                    <a:pt x="47" y="62"/>
                  </a:moveTo>
                  <a:cubicBezTo>
                    <a:pt x="38" y="62"/>
                    <a:pt x="31" y="55"/>
                    <a:pt x="31" y="46"/>
                  </a:cubicBezTo>
                  <a:cubicBezTo>
                    <a:pt x="31" y="37"/>
                    <a:pt x="38" y="30"/>
                    <a:pt x="47" y="30"/>
                  </a:cubicBezTo>
                  <a:cubicBezTo>
                    <a:pt x="56" y="30"/>
                    <a:pt x="63" y="37"/>
                    <a:pt x="63" y="46"/>
                  </a:cubicBezTo>
                  <a:cubicBezTo>
                    <a:pt x="63" y="55"/>
                    <a:pt x="56" y="62"/>
                    <a:pt x="47" y="62"/>
                  </a:cubicBezTo>
                  <a:close/>
                  <a:moveTo>
                    <a:pt x="81" y="79"/>
                  </a:moveTo>
                  <a:cubicBezTo>
                    <a:pt x="63" y="60"/>
                    <a:pt x="63" y="60"/>
                    <a:pt x="63" y="60"/>
                  </a:cubicBezTo>
                  <a:cubicBezTo>
                    <a:pt x="63" y="60"/>
                    <a:pt x="65" y="58"/>
                    <a:pt x="67" y="55"/>
                  </a:cubicBezTo>
                  <a:cubicBezTo>
                    <a:pt x="89" y="68"/>
                    <a:pt x="89" y="68"/>
                    <a:pt x="89" y="68"/>
                  </a:cubicBezTo>
                  <a:cubicBezTo>
                    <a:pt x="89" y="68"/>
                    <a:pt x="86" y="74"/>
                    <a:pt x="81" y="7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6" name="Freeform 125"/>
            <p:cNvSpPr>
              <a:spLocks noEditPoints="1"/>
            </p:cNvSpPr>
            <p:nvPr/>
          </p:nvSpPr>
          <p:spPr bwMode="auto">
            <a:xfrm>
              <a:off x="2236" y="2593"/>
              <a:ext cx="250" cy="134"/>
            </a:xfrm>
            <a:custGeom>
              <a:avLst/>
              <a:gdLst>
                <a:gd name="T0" fmla="*/ 99 w 176"/>
                <a:gd name="T1" fmla="*/ 37 h 94"/>
                <a:gd name="T2" fmla="*/ 86 w 176"/>
                <a:gd name="T3" fmla="*/ 50 h 94"/>
                <a:gd name="T4" fmla="*/ 93 w 176"/>
                <a:gd name="T5" fmla="*/ 61 h 94"/>
                <a:gd name="T6" fmla="*/ 105 w 176"/>
                <a:gd name="T7" fmla="*/ 61 h 94"/>
                <a:gd name="T8" fmla="*/ 111 w 176"/>
                <a:gd name="T9" fmla="*/ 50 h 94"/>
                <a:gd name="T10" fmla="*/ 105 w 176"/>
                <a:gd name="T11" fmla="*/ 39 h 94"/>
                <a:gd name="T12" fmla="*/ 42 w 176"/>
                <a:gd name="T13" fmla="*/ 0 h 94"/>
                <a:gd name="T14" fmla="*/ 0 w 176"/>
                <a:gd name="T15" fmla="*/ 52 h 94"/>
                <a:gd name="T16" fmla="*/ 134 w 176"/>
                <a:gd name="T17" fmla="*/ 94 h 94"/>
                <a:gd name="T18" fmla="*/ 176 w 176"/>
                <a:gd name="T19" fmla="*/ 42 h 94"/>
                <a:gd name="T20" fmla="*/ 74 w 176"/>
                <a:gd name="T21" fmla="*/ 65 h 94"/>
                <a:gd name="T22" fmla="*/ 70 w 176"/>
                <a:gd name="T23" fmla="*/ 48 h 94"/>
                <a:gd name="T24" fmla="*/ 67 w 176"/>
                <a:gd name="T25" fmla="*/ 39 h 94"/>
                <a:gd name="T26" fmla="*/ 57 w 176"/>
                <a:gd name="T27" fmla="*/ 39 h 94"/>
                <a:gd name="T28" fmla="*/ 53 w 176"/>
                <a:gd name="T29" fmla="*/ 53 h 94"/>
                <a:gd name="T30" fmla="*/ 49 w 176"/>
                <a:gd name="T31" fmla="*/ 65 h 94"/>
                <a:gd name="T32" fmla="*/ 48 w 176"/>
                <a:gd name="T33" fmla="*/ 42 h 94"/>
                <a:gd name="T34" fmla="*/ 41 w 176"/>
                <a:gd name="T35" fmla="*/ 37 h 94"/>
                <a:gd name="T36" fmla="*/ 32 w 176"/>
                <a:gd name="T37" fmla="*/ 43 h 94"/>
                <a:gd name="T38" fmla="*/ 31 w 176"/>
                <a:gd name="T39" fmla="*/ 65 h 94"/>
                <a:gd name="T40" fmla="*/ 27 w 176"/>
                <a:gd name="T41" fmla="*/ 34 h 94"/>
                <a:gd name="T42" fmla="*/ 31 w 176"/>
                <a:gd name="T43" fmla="*/ 40 h 94"/>
                <a:gd name="T44" fmla="*/ 42 w 176"/>
                <a:gd name="T45" fmla="*/ 34 h 94"/>
                <a:gd name="T46" fmla="*/ 50 w 176"/>
                <a:gd name="T47" fmla="*/ 37 h 94"/>
                <a:gd name="T48" fmla="*/ 57 w 176"/>
                <a:gd name="T49" fmla="*/ 35 h 94"/>
                <a:gd name="T50" fmla="*/ 69 w 176"/>
                <a:gd name="T51" fmla="*/ 35 h 94"/>
                <a:gd name="T52" fmla="*/ 74 w 176"/>
                <a:gd name="T53" fmla="*/ 48 h 94"/>
                <a:gd name="T54" fmla="*/ 111 w 176"/>
                <a:gd name="T55" fmla="*/ 61 h 94"/>
                <a:gd name="T56" fmla="*/ 92 w 176"/>
                <a:gd name="T57" fmla="*/ 64 h 94"/>
                <a:gd name="T58" fmla="*/ 87 w 176"/>
                <a:gd name="T59" fmla="*/ 76 h 94"/>
                <a:gd name="T60" fmla="*/ 83 w 176"/>
                <a:gd name="T61" fmla="*/ 34 h 94"/>
                <a:gd name="T62" fmla="*/ 87 w 176"/>
                <a:gd name="T63" fmla="*/ 40 h 94"/>
                <a:gd name="T64" fmla="*/ 99 w 176"/>
                <a:gd name="T65" fmla="*/ 34 h 94"/>
                <a:gd name="T66" fmla="*/ 115 w 176"/>
                <a:gd name="T67" fmla="*/ 50 h 94"/>
                <a:gd name="T68" fmla="*/ 147 w 176"/>
                <a:gd name="T69" fmla="*/ 59 h 94"/>
                <a:gd name="T70" fmla="*/ 135 w 176"/>
                <a:gd name="T71" fmla="*/ 66 h 94"/>
                <a:gd name="T72" fmla="*/ 121 w 176"/>
                <a:gd name="T73" fmla="*/ 54 h 94"/>
                <a:gd name="T74" fmla="*/ 128 w 176"/>
                <a:gd name="T75" fmla="*/ 60 h 94"/>
                <a:gd name="T76" fmla="*/ 142 w 176"/>
                <a:gd name="T77" fmla="*/ 59 h 94"/>
                <a:gd name="T78" fmla="*/ 143 w 176"/>
                <a:gd name="T79" fmla="*/ 48 h 94"/>
                <a:gd name="T80" fmla="*/ 132 w 176"/>
                <a:gd name="T81" fmla="*/ 44 h 94"/>
                <a:gd name="T82" fmla="*/ 138 w 176"/>
                <a:gd name="T83" fmla="*/ 39 h 94"/>
                <a:gd name="T84" fmla="*/ 142 w 176"/>
                <a:gd name="T85" fmla="*/ 33 h 94"/>
                <a:gd name="T86" fmla="*/ 134 w 176"/>
                <a:gd name="T87" fmla="*/ 26 h 94"/>
                <a:gd name="T88" fmla="*/ 126 w 176"/>
                <a:gd name="T89" fmla="*/ 33 h 94"/>
                <a:gd name="T90" fmla="*/ 127 w 176"/>
                <a:gd name="T91" fmla="*/ 25 h 94"/>
                <a:gd name="T92" fmla="*/ 141 w 176"/>
                <a:gd name="T93" fmla="*/ 24 h 94"/>
                <a:gd name="T94" fmla="*/ 147 w 176"/>
                <a:gd name="T95" fmla="*/ 33 h 94"/>
                <a:gd name="T96" fmla="*/ 146 w 176"/>
                <a:gd name="T97" fmla="*/ 45 h 94"/>
                <a:gd name="T98" fmla="*/ 147 w 176"/>
                <a:gd name="T99" fmla="*/ 5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76" h="94">
                  <a:moveTo>
                    <a:pt x="105" y="39"/>
                  </a:moveTo>
                  <a:cubicBezTo>
                    <a:pt x="103" y="38"/>
                    <a:pt x="101" y="37"/>
                    <a:pt x="99" y="37"/>
                  </a:cubicBezTo>
                  <a:cubicBezTo>
                    <a:pt x="95" y="37"/>
                    <a:pt x="92" y="39"/>
                    <a:pt x="90" y="41"/>
                  </a:cubicBezTo>
                  <a:cubicBezTo>
                    <a:pt x="88" y="43"/>
                    <a:pt x="86" y="46"/>
                    <a:pt x="86" y="50"/>
                  </a:cubicBezTo>
                  <a:cubicBezTo>
                    <a:pt x="86" y="52"/>
                    <a:pt x="87" y="54"/>
                    <a:pt x="88" y="56"/>
                  </a:cubicBezTo>
                  <a:cubicBezTo>
                    <a:pt x="89" y="58"/>
                    <a:pt x="91" y="59"/>
                    <a:pt x="93" y="61"/>
                  </a:cubicBezTo>
                  <a:cubicBezTo>
                    <a:pt x="95" y="62"/>
                    <a:pt x="97" y="62"/>
                    <a:pt x="99" y="62"/>
                  </a:cubicBezTo>
                  <a:cubicBezTo>
                    <a:pt x="101" y="62"/>
                    <a:pt x="103" y="62"/>
                    <a:pt x="105" y="61"/>
                  </a:cubicBezTo>
                  <a:cubicBezTo>
                    <a:pt x="107" y="59"/>
                    <a:pt x="109" y="58"/>
                    <a:pt x="110" y="56"/>
                  </a:cubicBezTo>
                  <a:cubicBezTo>
                    <a:pt x="111" y="54"/>
                    <a:pt x="111" y="52"/>
                    <a:pt x="111" y="50"/>
                  </a:cubicBezTo>
                  <a:cubicBezTo>
                    <a:pt x="111" y="48"/>
                    <a:pt x="111" y="45"/>
                    <a:pt x="110" y="44"/>
                  </a:cubicBezTo>
                  <a:cubicBezTo>
                    <a:pt x="109" y="42"/>
                    <a:pt x="107" y="40"/>
                    <a:pt x="105" y="39"/>
                  </a:cubicBezTo>
                  <a:close/>
                  <a:moveTo>
                    <a:pt x="134" y="0"/>
                  </a:moveTo>
                  <a:cubicBezTo>
                    <a:pt x="42" y="0"/>
                    <a:pt x="42" y="0"/>
                    <a:pt x="42" y="0"/>
                  </a:cubicBezTo>
                  <a:cubicBezTo>
                    <a:pt x="19" y="0"/>
                    <a:pt x="0" y="19"/>
                    <a:pt x="0" y="42"/>
                  </a:cubicBezTo>
                  <a:cubicBezTo>
                    <a:pt x="0" y="52"/>
                    <a:pt x="0" y="52"/>
                    <a:pt x="0" y="52"/>
                  </a:cubicBezTo>
                  <a:cubicBezTo>
                    <a:pt x="0" y="75"/>
                    <a:pt x="19" y="94"/>
                    <a:pt x="42" y="94"/>
                  </a:cubicBezTo>
                  <a:cubicBezTo>
                    <a:pt x="134" y="94"/>
                    <a:pt x="134" y="94"/>
                    <a:pt x="134" y="94"/>
                  </a:cubicBezTo>
                  <a:cubicBezTo>
                    <a:pt x="157" y="94"/>
                    <a:pt x="176" y="75"/>
                    <a:pt x="176" y="52"/>
                  </a:cubicBezTo>
                  <a:cubicBezTo>
                    <a:pt x="176" y="42"/>
                    <a:pt x="176" y="42"/>
                    <a:pt x="176" y="42"/>
                  </a:cubicBezTo>
                  <a:cubicBezTo>
                    <a:pt x="176" y="19"/>
                    <a:pt x="157" y="0"/>
                    <a:pt x="134" y="0"/>
                  </a:cubicBezTo>
                  <a:close/>
                  <a:moveTo>
                    <a:pt x="74" y="65"/>
                  </a:moveTo>
                  <a:cubicBezTo>
                    <a:pt x="70" y="65"/>
                    <a:pt x="70" y="65"/>
                    <a:pt x="70" y="65"/>
                  </a:cubicBezTo>
                  <a:cubicBezTo>
                    <a:pt x="70" y="48"/>
                    <a:pt x="70" y="48"/>
                    <a:pt x="70" y="48"/>
                  </a:cubicBezTo>
                  <a:cubicBezTo>
                    <a:pt x="70" y="45"/>
                    <a:pt x="70" y="43"/>
                    <a:pt x="69" y="41"/>
                  </a:cubicBezTo>
                  <a:cubicBezTo>
                    <a:pt x="69" y="40"/>
                    <a:pt x="68" y="39"/>
                    <a:pt x="67" y="39"/>
                  </a:cubicBezTo>
                  <a:cubicBezTo>
                    <a:pt x="66" y="38"/>
                    <a:pt x="64" y="37"/>
                    <a:pt x="63" y="37"/>
                  </a:cubicBezTo>
                  <a:cubicBezTo>
                    <a:pt x="61" y="37"/>
                    <a:pt x="59" y="38"/>
                    <a:pt x="57" y="39"/>
                  </a:cubicBezTo>
                  <a:cubicBezTo>
                    <a:pt x="56" y="40"/>
                    <a:pt x="54" y="42"/>
                    <a:pt x="54" y="44"/>
                  </a:cubicBezTo>
                  <a:cubicBezTo>
                    <a:pt x="53" y="45"/>
                    <a:pt x="53" y="49"/>
                    <a:pt x="53" y="53"/>
                  </a:cubicBezTo>
                  <a:cubicBezTo>
                    <a:pt x="53" y="65"/>
                    <a:pt x="53" y="65"/>
                    <a:pt x="53" y="65"/>
                  </a:cubicBezTo>
                  <a:cubicBezTo>
                    <a:pt x="49" y="65"/>
                    <a:pt x="49" y="65"/>
                    <a:pt x="49" y="65"/>
                  </a:cubicBezTo>
                  <a:cubicBezTo>
                    <a:pt x="49" y="49"/>
                    <a:pt x="49" y="49"/>
                    <a:pt x="49" y="49"/>
                  </a:cubicBezTo>
                  <a:cubicBezTo>
                    <a:pt x="49" y="46"/>
                    <a:pt x="48" y="43"/>
                    <a:pt x="48" y="42"/>
                  </a:cubicBezTo>
                  <a:cubicBezTo>
                    <a:pt x="47" y="40"/>
                    <a:pt x="46" y="39"/>
                    <a:pt x="45" y="39"/>
                  </a:cubicBezTo>
                  <a:cubicBezTo>
                    <a:pt x="44" y="38"/>
                    <a:pt x="43" y="37"/>
                    <a:pt x="41" y="37"/>
                  </a:cubicBezTo>
                  <a:cubicBezTo>
                    <a:pt x="39" y="37"/>
                    <a:pt x="38" y="38"/>
                    <a:pt x="36" y="39"/>
                  </a:cubicBezTo>
                  <a:cubicBezTo>
                    <a:pt x="34" y="40"/>
                    <a:pt x="33" y="42"/>
                    <a:pt x="32" y="43"/>
                  </a:cubicBezTo>
                  <a:cubicBezTo>
                    <a:pt x="31" y="45"/>
                    <a:pt x="31" y="48"/>
                    <a:pt x="31" y="52"/>
                  </a:cubicBezTo>
                  <a:cubicBezTo>
                    <a:pt x="31" y="65"/>
                    <a:pt x="31" y="65"/>
                    <a:pt x="31" y="65"/>
                  </a:cubicBezTo>
                  <a:cubicBezTo>
                    <a:pt x="27" y="65"/>
                    <a:pt x="27" y="65"/>
                    <a:pt x="27" y="65"/>
                  </a:cubicBezTo>
                  <a:cubicBezTo>
                    <a:pt x="27" y="34"/>
                    <a:pt x="27" y="34"/>
                    <a:pt x="27" y="34"/>
                  </a:cubicBezTo>
                  <a:cubicBezTo>
                    <a:pt x="31" y="34"/>
                    <a:pt x="31" y="34"/>
                    <a:pt x="31" y="34"/>
                  </a:cubicBezTo>
                  <a:cubicBezTo>
                    <a:pt x="31" y="40"/>
                    <a:pt x="31" y="40"/>
                    <a:pt x="31" y="40"/>
                  </a:cubicBezTo>
                  <a:cubicBezTo>
                    <a:pt x="32" y="38"/>
                    <a:pt x="34" y="36"/>
                    <a:pt x="35" y="35"/>
                  </a:cubicBezTo>
                  <a:cubicBezTo>
                    <a:pt x="37" y="34"/>
                    <a:pt x="40" y="34"/>
                    <a:pt x="42" y="34"/>
                  </a:cubicBezTo>
                  <a:cubicBezTo>
                    <a:pt x="43" y="34"/>
                    <a:pt x="45" y="34"/>
                    <a:pt x="46" y="34"/>
                  </a:cubicBezTo>
                  <a:cubicBezTo>
                    <a:pt x="48" y="35"/>
                    <a:pt x="49" y="36"/>
                    <a:pt x="50" y="37"/>
                  </a:cubicBezTo>
                  <a:cubicBezTo>
                    <a:pt x="50" y="38"/>
                    <a:pt x="51" y="39"/>
                    <a:pt x="52" y="41"/>
                  </a:cubicBezTo>
                  <a:cubicBezTo>
                    <a:pt x="53" y="38"/>
                    <a:pt x="55" y="37"/>
                    <a:pt x="57" y="35"/>
                  </a:cubicBezTo>
                  <a:cubicBezTo>
                    <a:pt x="59" y="34"/>
                    <a:pt x="61" y="34"/>
                    <a:pt x="63" y="34"/>
                  </a:cubicBezTo>
                  <a:cubicBezTo>
                    <a:pt x="66" y="34"/>
                    <a:pt x="68" y="34"/>
                    <a:pt x="69" y="35"/>
                  </a:cubicBezTo>
                  <a:cubicBezTo>
                    <a:pt x="71" y="36"/>
                    <a:pt x="72" y="38"/>
                    <a:pt x="73" y="40"/>
                  </a:cubicBezTo>
                  <a:cubicBezTo>
                    <a:pt x="74" y="42"/>
                    <a:pt x="74" y="44"/>
                    <a:pt x="74" y="48"/>
                  </a:cubicBezTo>
                  <a:lnTo>
                    <a:pt x="74" y="65"/>
                  </a:lnTo>
                  <a:close/>
                  <a:moveTo>
                    <a:pt x="111" y="61"/>
                  </a:moveTo>
                  <a:cubicBezTo>
                    <a:pt x="108" y="64"/>
                    <a:pt x="104" y="66"/>
                    <a:pt x="99" y="66"/>
                  </a:cubicBezTo>
                  <a:cubicBezTo>
                    <a:pt x="97" y="66"/>
                    <a:pt x="95" y="65"/>
                    <a:pt x="92" y="64"/>
                  </a:cubicBezTo>
                  <a:cubicBezTo>
                    <a:pt x="90" y="63"/>
                    <a:pt x="88" y="62"/>
                    <a:pt x="87" y="60"/>
                  </a:cubicBezTo>
                  <a:cubicBezTo>
                    <a:pt x="87" y="76"/>
                    <a:pt x="87" y="76"/>
                    <a:pt x="87" y="76"/>
                  </a:cubicBezTo>
                  <a:cubicBezTo>
                    <a:pt x="83" y="76"/>
                    <a:pt x="83" y="76"/>
                    <a:pt x="83" y="76"/>
                  </a:cubicBezTo>
                  <a:cubicBezTo>
                    <a:pt x="83" y="34"/>
                    <a:pt x="83" y="34"/>
                    <a:pt x="83" y="34"/>
                  </a:cubicBezTo>
                  <a:cubicBezTo>
                    <a:pt x="87" y="34"/>
                    <a:pt x="87" y="34"/>
                    <a:pt x="87" y="34"/>
                  </a:cubicBezTo>
                  <a:cubicBezTo>
                    <a:pt x="87" y="40"/>
                    <a:pt x="87" y="40"/>
                    <a:pt x="87" y="40"/>
                  </a:cubicBezTo>
                  <a:cubicBezTo>
                    <a:pt x="88" y="38"/>
                    <a:pt x="90" y="36"/>
                    <a:pt x="92" y="35"/>
                  </a:cubicBezTo>
                  <a:cubicBezTo>
                    <a:pt x="94" y="34"/>
                    <a:pt x="97" y="34"/>
                    <a:pt x="99" y="34"/>
                  </a:cubicBezTo>
                  <a:cubicBezTo>
                    <a:pt x="104" y="34"/>
                    <a:pt x="108" y="35"/>
                    <a:pt x="111" y="38"/>
                  </a:cubicBezTo>
                  <a:cubicBezTo>
                    <a:pt x="114" y="41"/>
                    <a:pt x="115" y="45"/>
                    <a:pt x="115" y="50"/>
                  </a:cubicBezTo>
                  <a:cubicBezTo>
                    <a:pt x="115" y="54"/>
                    <a:pt x="114" y="58"/>
                    <a:pt x="111" y="61"/>
                  </a:cubicBezTo>
                  <a:close/>
                  <a:moveTo>
                    <a:pt x="147" y="59"/>
                  </a:moveTo>
                  <a:cubicBezTo>
                    <a:pt x="146" y="62"/>
                    <a:pt x="144" y="63"/>
                    <a:pt x="142" y="64"/>
                  </a:cubicBezTo>
                  <a:cubicBezTo>
                    <a:pt x="140" y="66"/>
                    <a:pt x="137" y="66"/>
                    <a:pt x="135" y="66"/>
                  </a:cubicBezTo>
                  <a:cubicBezTo>
                    <a:pt x="131" y="66"/>
                    <a:pt x="128" y="65"/>
                    <a:pt x="125" y="63"/>
                  </a:cubicBezTo>
                  <a:cubicBezTo>
                    <a:pt x="123" y="61"/>
                    <a:pt x="121" y="58"/>
                    <a:pt x="121" y="54"/>
                  </a:cubicBezTo>
                  <a:cubicBezTo>
                    <a:pt x="125" y="54"/>
                    <a:pt x="125" y="54"/>
                    <a:pt x="125" y="54"/>
                  </a:cubicBezTo>
                  <a:cubicBezTo>
                    <a:pt x="126" y="57"/>
                    <a:pt x="127" y="59"/>
                    <a:pt x="128" y="60"/>
                  </a:cubicBezTo>
                  <a:cubicBezTo>
                    <a:pt x="130" y="61"/>
                    <a:pt x="132" y="62"/>
                    <a:pt x="135" y="62"/>
                  </a:cubicBezTo>
                  <a:cubicBezTo>
                    <a:pt x="138" y="62"/>
                    <a:pt x="140" y="61"/>
                    <a:pt x="142" y="59"/>
                  </a:cubicBezTo>
                  <a:cubicBezTo>
                    <a:pt x="144" y="58"/>
                    <a:pt x="145" y="55"/>
                    <a:pt x="145" y="53"/>
                  </a:cubicBezTo>
                  <a:cubicBezTo>
                    <a:pt x="145" y="51"/>
                    <a:pt x="144" y="50"/>
                    <a:pt x="143" y="48"/>
                  </a:cubicBezTo>
                  <a:cubicBezTo>
                    <a:pt x="143" y="47"/>
                    <a:pt x="141" y="46"/>
                    <a:pt x="140" y="45"/>
                  </a:cubicBezTo>
                  <a:cubicBezTo>
                    <a:pt x="138" y="45"/>
                    <a:pt x="136" y="44"/>
                    <a:pt x="132" y="44"/>
                  </a:cubicBezTo>
                  <a:cubicBezTo>
                    <a:pt x="132" y="40"/>
                    <a:pt x="132" y="40"/>
                    <a:pt x="132" y="40"/>
                  </a:cubicBezTo>
                  <a:cubicBezTo>
                    <a:pt x="134" y="40"/>
                    <a:pt x="136" y="40"/>
                    <a:pt x="138" y="39"/>
                  </a:cubicBezTo>
                  <a:cubicBezTo>
                    <a:pt x="139" y="38"/>
                    <a:pt x="140" y="38"/>
                    <a:pt x="141" y="37"/>
                  </a:cubicBezTo>
                  <a:cubicBezTo>
                    <a:pt x="142" y="36"/>
                    <a:pt x="142" y="34"/>
                    <a:pt x="142" y="33"/>
                  </a:cubicBezTo>
                  <a:cubicBezTo>
                    <a:pt x="142" y="31"/>
                    <a:pt x="142" y="30"/>
                    <a:pt x="140" y="28"/>
                  </a:cubicBezTo>
                  <a:cubicBezTo>
                    <a:pt x="139" y="27"/>
                    <a:pt x="137" y="26"/>
                    <a:pt x="134" y="26"/>
                  </a:cubicBezTo>
                  <a:cubicBezTo>
                    <a:pt x="133" y="26"/>
                    <a:pt x="131" y="27"/>
                    <a:pt x="130" y="28"/>
                  </a:cubicBezTo>
                  <a:cubicBezTo>
                    <a:pt x="128" y="29"/>
                    <a:pt x="127" y="31"/>
                    <a:pt x="126" y="33"/>
                  </a:cubicBezTo>
                  <a:cubicBezTo>
                    <a:pt x="122" y="33"/>
                    <a:pt x="122" y="33"/>
                    <a:pt x="122" y="33"/>
                  </a:cubicBezTo>
                  <a:cubicBezTo>
                    <a:pt x="123" y="30"/>
                    <a:pt x="124" y="27"/>
                    <a:pt x="127" y="25"/>
                  </a:cubicBezTo>
                  <a:cubicBezTo>
                    <a:pt x="129" y="23"/>
                    <a:pt x="131" y="22"/>
                    <a:pt x="134" y="22"/>
                  </a:cubicBezTo>
                  <a:cubicBezTo>
                    <a:pt x="137" y="22"/>
                    <a:pt x="139" y="23"/>
                    <a:pt x="141" y="24"/>
                  </a:cubicBezTo>
                  <a:cubicBezTo>
                    <a:pt x="143" y="25"/>
                    <a:pt x="144" y="26"/>
                    <a:pt x="145" y="28"/>
                  </a:cubicBezTo>
                  <a:cubicBezTo>
                    <a:pt x="146" y="30"/>
                    <a:pt x="147" y="31"/>
                    <a:pt x="147" y="33"/>
                  </a:cubicBezTo>
                  <a:cubicBezTo>
                    <a:pt x="147" y="37"/>
                    <a:pt x="145" y="40"/>
                    <a:pt x="141" y="42"/>
                  </a:cubicBezTo>
                  <a:cubicBezTo>
                    <a:pt x="143" y="43"/>
                    <a:pt x="145" y="44"/>
                    <a:pt x="146" y="45"/>
                  </a:cubicBezTo>
                  <a:cubicBezTo>
                    <a:pt x="148" y="47"/>
                    <a:pt x="149" y="50"/>
                    <a:pt x="149" y="53"/>
                  </a:cubicBezTo>
                  <a:cubicBezTo>
                    <a:pt x="149" y="55"/>
                    <a:pt x="148" y="57"/>
                    <a:pt x="147"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7" name="Freeform 126"/>
            <p:cNvSpPr>
              <a:spLocks noEditPoints="1"/>
            </p:cNvSpPr>
            <p:nvPr/>
          </p:nvSpPr>
          <p:spPr bwMode="auto">
            <a:xfrm>
              <a:off x="2644" y="2549"/>
              <a:ext cx="230" cy="200"/>
            </a:xfrm>
            <a:custGeom>
              <a:avLst/>
              <a:gdLst>
                <a:gd name="T0" fmla="*/ 0 w 230"/>
                <a:gd name="T1" fmla="*/ 0 h 200"/>
                <a:gd name="T2" fmla="*/ 0 w 230"/>
                <a:gd name="T3" fmla="*/ 200 h 200"/>
                <a:gd name="T4" fmla="*/ 230 w 230"/>
                <a:gd name="T5" fmla="*/ 200 h 200"/>
                <a:gd name="T6" fmla="*/ 230 w 230"/>
                <a:gd name="T7" fmla="*/ 0 h 200"/>
                <a:gd name="T8" fmla="*/ 0 w 230"/>
                <a:gd name="T9" fmla="*/ 0 h 200"/>
                <a:gd name="T10" fmla="*/ 218 w 230"/>
                <a:gd name="T11" fmla="*/ 187 h 200"/>
                <a:gd name="T12" fmla="*/ 13 w 230"/>
                <a:gd name="T13" fmla="*/ 187 h 200"/>
                <a:gd name="T14" fmla="*/ 13 w 230"/>
                <a:gd name="T15" fmla="*/ 16 h 200"/>
                <a:gd name="T16" fmla="*/ 218 w 230"/>
                <a:gd name="T17" fmla="*/ 16 h 200"/>
                <a:gd name="T18" fmla="*/ 218 w 230"/>
                <a:gd name="T19" fmla="*/ 18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0" h="200">
                  <a:moveTo>
                    <a:pt x="0" y="0"/>
                  </a:moveTo>
                  <a:lnTo>
                    <a:pt x="0" y="200"/>
                  </a:lnTo>
                  <a:lnTo>
                    <a:pt x="230" y="200"/>
                  </a:lnTo>
                  <a:lnTo>
                    <a:pt x="230" y="0"/>
                  </a:lnTo>
                  <a:lnTo>
                    <a:pt x="0" y="0"/>
                  </a:lnTo>
                  <a:close/>
                  <a:moveTo>
                    <a:pt x="218" y="187"/>
                  </a:moveTo>
                  <a:lnTo>
                    <a:pt x="13" y="187"/>
                  </a:lnTo>
                  <a:lnTo>
                    <a:pt x="13" y="16"/>
                  </a:lnTo>
                  <a:lnTo>
                    <a:pt x="218" y="16"/>
                  </a:lnTo>
                  <a:lnTo>
                    <a:pt x="218" y="1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8" name="Rectangle 127"/>
            <p:cNvSpPr>
              <a:spLocks noChangeArrowheads="1"/>
            </p:cNvSpPr>
            <p:nvPr/>
          </p:nvSpPr>
          <p:spPr bwMode="auto">
            <a:xfrm>
              <a:off x="2678" y="2602"/>
              <a:ext cx="27" cy="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9" name="Rectangle 128"/>
            <p:cNvSpPr>
              <a:spLocks noChangeArrowheads="1"/>
            </p:cNvSpPr>
            <p:nvPr/>
          </p:nvSpPr>
          <p:spPr bwMode="auto">
            <a:xfrm>
              <a:off x="2714" y="2612"/>
              <a:ext cx="129" cy="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0" name="Rectangle 129"/>
            <p:cNvSpPr>
              <a:spLocks noChangeArrowheads="1"/>
            </p:cNvSpPr>
            <p:nvPr/>
          </p:nvSpPr>
          <p:spPr bwMode="auto">
            <a:xfrm>
              <a:off x="2678" y="2642"/>
              <a:ext cx="27" cy="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1" name="Rectangle 130"/>
            <p:cNvSpPr>
              <a:spLocks noChangeArrowheads="1"/>
            </p:cNvSpPr>
            <p:nvPr/>
          </p:nvSpPr>
          <p:spPr bwMode="auto">
            <a:xfrm>
              <a:off x="2714" y="2653"/>
              <a:ext cx="129" cy="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2" name="Rectangle 131"/>
            <p:cNvSpPr>
              <a:spLocks noChangeArrowheads="1"/>
            </p:cNvSpPr>
            <p:nvPr/>
          </p:nvSpPr>
          <p:spPr bwMode="auto">
            <a:xfrm>
              <a:off x="2678" y="2683"/>
              <a:ext cx="27" cy="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3" name="Rectangle 132"/>
            <p:cNvSpPr>
              <a:spLocks noChangeArrowheads="1"/>
            </p:cNvSpPr>
            <p:nvPr/>
          </p:nvSpPr>
          <p:spPr bwMode="auto">
            <a:xfrm>
              <a:off x="2714" y="2693"/>
              <a:ext cx="129" cy="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4" name="Freeform 133"/>
            <p:cNvSpPr>
              <a:spLocks noEditPoints="1"/>
            </p:cNvSpPr>
            <p:nvPr/>
          </p:nvSpPr>
          <p:spPr bwMode="auto">
            <a:xfrm>
              <a:off x="3042" y="2552"/>
              <a:ext cx="219" cy="194"/>
            </a:xfrm>
            <a:custGeom>
              <a:avLst/>
              <a:gdLst>
                <a:gd name="T0" fmla="*/ 50 w 154"/>
                <a:gd name="T1" fmla="*/ 136 h 136"/>
                <a:gd name="T2" fmla="*/ 0 w 154"/>
                <a:gd name="T3" fmla="*/ 88 h 136"/>
                <a:gd name="T4" fmla="*/ 0 w 154"/>
                <a:gd name="T5" fmla="*/ 88 h 136"/>
                <a:gd name="T6" fmla="*/ 0 w 154"/>
                <a:gd name="T7" fmla="*/ 48 h 136"/>
                <a:gd name="T8" fmla="*/ 50 w 154"/>
                <a:gd name="T9" fmla="*/ 0 h 136"/>
                <a:gd name="T10" fmla="*/ 50 w 154"/>
                <a:gd name="T11" fmla="*/ 0 h 136"/>
                <a:gd name="T12" fmla="*/ 104 w 154"/>
                <a:gd name="T13" fmla="*/ 0 h 136"/>
                <a:gd name="T14" fmla="*/ 154 w 154"/>
                <a:gd name="T15" fmla="*/ 48 h 136"/>
                <a:gd name="T16" fmla="*/ 154 w 154"/>
                <a:gd name="T17" fmla="*/ 48 h 136"/>
                <a:gd name="T18" fmla="*/ 154 w 154"/>
                <a:gd name="T19" fmla="*/ 88 h 136"/>
                <a:gd name="T20" fmla="*/ 104 w 154"/>
                <a:gd name="T21" fmla="*/ 136 h 136"/>
                <a:gd name="T22" fmla="*/ 104 w 154"/>
                <a:gd name="T23" fmla="*/ 136 h 136"/>
                <a:gd name="T24" fmla="*/ 50 w 154"/>
                <a:gd name="T25" fmla="*/ 136 h 136"/>
                <a:gd name="T26" fmla="*/ 11 w 154"/>
                <a:gd name="T27" fmla="*/ 48 h 136"/>
                <a:gd name="T28" fmla="*/ 11 w 154"/>
                <a:gd name="T29" fmla="*/ 88 h 136"/>
                <a:gd name="T30" fmla="*/ 50 w 154"/>
                <a:gd name="T31" fmla="*/ 126 h 136"/>
                <a:gd name="T32" fmla="*/ 50 w 154"/>
                <a:gd name="T33" fmla="*/ 126 h 136"/>
                <a:gd name="T34" fmla="*/ 104 w 154"/>
                <a:gd name="T35" fmla="*/ 126 h 136"/>
                <a:gd name="T36" fmla="*/ 143 w 154"/>
                <a:gd name="T37" fmla="*/ 88 h 136"/>
                <a:gd name="T38" fmla="*/ 143 w 154"/>
                <a:gd name="T39" fmla="*/ 88 h 136"/>
                <a:gd name="T40" fmla="*/ 143 w 154"/>
                <a:gd name="T41" fmla="*/ 48 h 136"/>
                <a:gd name="T42" fmla="*/ 104 w 154"/>
                <a:gd name="T43" fmla="*/ 10 h 136"/>
                <a:gd name="T44" fmla="*/ 104 w 154"/>
                <a:gd name="T45" fmla="*/ 10 h 136"/>
                <a:gd name="T46" fmla="*/ 50 w 154"/>
                <a:gd name="T47" fmla="*/ 10 h 136"/>
                <a:gd name="T48" fmla="*/ 11 w 154"/>
                <a:gd name="T49" fmla="*/ 4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4" h="136">
                  <a:moveTo>
                    <a:pt x="50" y="136"/>
                  </a:moveTo>
                  <a:cubicBezTo>
                    <a:pt x="22" y="136"/>
                    <a:pt x="0" y="115"/>
                    <a:pt x="0" y="88"/>
                  </a:cubicBezTo>
                  <a:cubicBezTo>
                    <a:pt x="0" y="88"/>
                    <a:pt x="0" y="88"/>
                    <a:pt x="0" y="88"/>
                  </a:cubicBezTo>
                  <a:cubicBezTo>
                    <a:pt x="0" y="48"/>
                    <a:pt x="0" y="48"/>
                    <a:pt x="0" y="48"/>
                  </a:cubicBezTo>
                  <a:cubicBezTo>
                    <a:pt x="0" y="21"/>
                    <a:pt x="22" y="0"/>
                    <a:pt x="50" y="0"/>
                  </a:cubicBezTo>
                  <a:cubicBezTo>
                    <a:pt x="50" y="0"/>
                    <a:pt x="50" y="0"/>
                    <a:pt x="50" y="0"/>
                  </a:cubicBezTo>
                  <a:cubicBezTo>
                    <a:pt x="104" y="0"/>
                    <a:pt x="104" y="0"/>
                    <a:pt x="104" y="0"/>
                  </a:cubicBezTo>
                  <a:cubicBezTo>
                    <a:pt x="132" y="0"/>
                    <a:pt x="154" y="21"/>
                    <a:pt x="154" y="48"/>
                  </a:cubicBezTo>
                  <a:cubicBezTo>
                    <a:pt x="154" y="48"/>
                    <a:pt x="154" y="48"/>
                    <a:pt x="154" y="48"/>
                  </a:cubicBezTo>
                  <a:cubicBezTo>
                    <a:pt x="154" y="88"/>
                    <a:pt x="154" y="88"/>
                    <a:pt x="154" y="88"/>
                  </a:cubicBezTo>
                  <a:cubicBezTo>
                    <a:pt x="154" y="115"/>
                    <a:pt x="132" y="136"/>
                    <a:pt x="104" y="136"/>
                  </a:cubicBezTo>
                  <a:cubicBezTo>
                    <a:pt x="104" y="136"/>
                    <a:pt x="104" y="136"/>
                    <a:pt x="104" y="136"/>
                  </a:cubicBezTo>
                  <a:cubicBezTo>
                    <a:pt x="50" y="136"/>
                    <a:pt x="50" y="136"/>
                    <a:pt x="50" y="136"/>
                  </a:cubicBezTo>
                  <a:close/>
                  <a:moveTo>
                    <a:pt x="11" y="48"/>
                  </a:moveTo>
                  <a:cubicBezTo>
                    <a:pt x="11" y="88"/>
                    <a:pt x="11" y="88"/>
                    <a:pt x="11" y="88"/>
                  </a:cubicBezTo>
                  <a:cubicBezTo>
                    <a:pt x="11" y="109"/>
                    <a:pt x="28" y="126"/>
                    <a:pt x="50" y="126"/>
                  </a:cubicBezTo>
                  <a:cubicBezTo>
                    <a:pt x="50" y="126"/>
                    <a:pt x="50" y="126"/>
                    <a:pt x="50" y="126"/>
                  </a:cubicBezTo>
                  <a:cubicBezTo>
                    <a:pt x="104" y="126"/>
                    <a:pt x="104" y="126"/>
                    <a:pt x="104" y="126"/>
                  </a:cubicBezTo>
                  <a:cubicBezTo>
                    <a:pt x="126" y="126"/>
                    <a:pt x="143" y="109"/>
                    <a:pt x="143" y="88"/>
                  </a:cubicBezTo>
                  <a:cubicBezTo>
                    <a:pt x="143" y="88"/>
                    <a:pt x="143" y="88"/>
                    <a:pt x="143" y="88"/>
                  </a:cubicBezTo>
                  <a:cubicBezTo>
                    <a:pt x="143" y="48"/>
                    <a:pt x="143" y="48"/>
                    <a:pt x="143" y="48"/>
                  </a:cubicBezTo>
                  <a:cubicBezTo>
                    <a:pt x="143" y="27"/>
                    <a:pt x="126" y="10"/>
                    <a:pt x="104" y="10"/>
                  </a:cubicBezTo>
                  <a:cubicBezTo>
                    <a:pt x="104" y="10"/>
                    <a:pt x="104" y="10"/>
                    <a:pt x="104" y="10"/>
                  </a:cubicBezTo>
                  <a:cubicBezTo>
                    <a:pt x="50" y="10"/>
                    <a:pt x="50" y="10"/>
                    <a:pt x="50" y="10"/>
                  </a:cubicBezTo>
                  <a:cubicBezTo>
                    <a:pt x="28" y="10"/>
                    <a:pt x="11" y="27"/>
                    <a:pt x="11"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5" name="Rectangle 134"/>
            <p:cNvSpPr>
              <a:spLocks noChangeArrowheads="1"/>
            </p:cNvSpPr>
            <p:nvPr/>
          </p:nvSpPr>
          <p:spPr bwMode="auto">
            <a:xfrm>
              <a:off x="3115" y="2606"/>
              <a:ext cx="30" cy="8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6" name="Rectangle 135"/>
            <p:cNvSpPr>
              <a:spLocks noChangeArrowheads="1"/>
            </p:cNvSpPr>
            <p:nvPr/>
          </p:nvSpPr>
          <p:spPr bwMode="auto">
            <a:xfrm>
              <a:off x="3160" y="2606"/>
              <a:ext cx="30" cy="8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7" name="Freeform 136"/>
            <p:cNvSpPr>
              <a:spLocks noEditPoints="1"/>
            </p:cNvSpPr>
            <p:nvPr/>
          </p:nvSpPr>
          <p:spPr bwMode="auto">
            <a:xfrm>
              <a:off x="3440" y="2552"/>
              <a:ext cx="219" cy="194"/>
            </a:xfrm>
            <a:custGeom>
              <a:avLst/>
              <a:gdLst>
                <a:gd name="T0" fmla="*/ 50 w 154"/>
                <a:gd name="T1" fmla="*/ 136 h 136"/>
                <a:gd name="T2" fmla="*/ 0 w 154"/>
                <a:gd name="T3" fmla="*/ 88 h 136"/>
                <a:gd name="T4" fmla="*/ 0 w 154"/>
                <a:gd name="T5" fmla="*/ 88 h 136"/>
                <a:gd name="T6" fmla="*/ 0 w 154"/>
                <a:gd name="T7" fmla="*/ 48 h 136"/>
                <a:gd name="T8" fmla="*/ 50 w 154"/>
                <a:gd name="T9" fmla="*/ 0 h 136"/>
                <a:gd name="T10" fmla="*/ 50 w 154"/>
                <a:gd name="T11" fmla="*/ 0 h 136"/>
                <a:gd name="T12" fmla="*/ 104 w 154"/>
                <a:gd name="T13" fmla="*/ 0 h 136"/>
                <a:gd name="T14" fmla="*/ 154 w 154"/>
                <a:gd name="T15" fmla="*/ 48 h 136"/>
                <a:gd name="T16" fmla="*/ 154 w 154"/>
                <a:gd name="T17" fmla="*/ 48 h 136"/>
                <a:gd name="T18" fmla="*/ 154 w 154"/>
                <a:gd name="T19" fmla="*/ 88 h 136"/>
                <a:gd name="T20" fmla="*/ 104 w 154"/>
                <a:gd name="T21" fmla="*/ 136 h 136"/>
                <a:gd name="T22" fmla="*/ 104 w 154"/>
                <a:gd name="T23" fmla="*/ 136 h 136"/>
                <a:gd name="T24" fmla="*/ 50 w 154"/>
                <a:gd name="T25" fmla="*/ 136 h 136"/>
                <a:gd name="T26" fmla="*/ 11 w 154"/>
                <a:gd name="T27" fmla="*/ 48 h 136"/>
                <a:gd name="T28" fmla="*/ 11 w 154"/>
                <a:gd name="T29" fmla="*/ 88 h 136"/>
                <a:gd name="T30" fmla="*/ 50 w 154"/>
                <a:gd name="T31" fmla="*/ 126 h 136"/>
                <a:gd name="T32" fmla="*/ 50 w 154"/>
                <a:gd name="T33" fmla="*/ 126 h 136"/>
                <a:gd name="T34" fmla="*/ 104 w 154"/>
                <a:gd name="T35" fmla="*/ 126 h 136"/>
                <a:gd name="T36" fmla="*/ 143 w 154"/>
                <a:gd name="T37" fmla="*/ 88 h 136"/>
                <a:gd name="T38" fmla="*/ 143 w 154"/>
                <a:gd name="T39" fmla="*/ 88 h 136"/>
                <a:gd name="T40" fmla="*/ 143 w 154"/>
                <a:gd name="T41" fmla="*/ 48 h 136"/>
                <a:gd name="T42" fmla="*/ 104 w 154"/>
                <a:gd name="T43" fmla="*/ 10 h 136"/>
                <a:gd name="T44" fmla="*/ 104 w 154"/>
                <a:gd name="T45" fmla="*/ 10 h 136"/>
                <a:gd name="T46" fmla="*/ 50 w 154"/>
                <a:gd name="T47" fmla="*/ 10 h 136"/>
                <a:gd name="T48" fmla="*/ 11 w 154"/>
                <a:gd name="T49" fmla="*/ 4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4" h="136">
                  <a:moveTo>
                    <a:pt x="50" y="136"/>
                  </a:moveTo>
                  <a:cubicBezTo>
                    <a:pt x="22" y="136"/>
                    <a:pt x="0" y="115"/>
                    <a:pt x="0" y="88"/>
                  </a:cubicBezTo>
                  <a:cubicBezTo>
                    <a:pt x="0" y="88"/>
                    <a:pt x="0" y="88"/>
                    <a:pt x="0" y="88"/>
                  </a:cubicBezTo>
                  <a:cubicBezTo>
                    <a:pt x="0" y="48"/>
                    <a:pt x="0" y="48"/>
                    <a:pt x="0" y="48"/>
                  </a:cubicBezTo>
                  <a:cubicBezTo>
                    <a:pt x="0" y="21"/>
                    <a:pt x="22" y="0"/>
                    <a:pt x="50" y="0"/>
                  </a:cubicBezTo>
                  <a:cubicBezTo>
                    <a:pt x="50" y="0"/>
                    <a:pt x="50" y="0"/>
                    <a:pt x="50" y="0"/>
                  </a:cubicBezTo>
                  <a:cubicBezTo>
                    <a:pt x="104" y="0"/>
                    <a:pt x="104" y="0"/>
                    <a:pt x="104" y="0"/>
                  </a:cubicBezTo>
                  <a:cubicBezTo>
                    <a:pt x="132" y="0"/>
                    <a:pt x="154" y="21"/>
                    <a:pt x="154" y="48"/>
                  </a:cubicBezTo>
                  <a:cubicBezTo>
                    <a:pt x="154" y="48"/>
                    <a:pt x="154" y="48"/>
                    <a:pt x="154" y="48"/>
                  </a:cubicBezTo>
                  <a:cubicBezTo>
                    <a:pt x="154" y="88"/>
                    <a:pt x="154" y="88"/>
                    <a:pt x="154" y="88"/>
                  </a:cubicBezTo>
                  <a:cubicBezTo>
                    <a:pt x="154" y="115"/>
                    <a:pt x="132" y="136"/>
                    <a:pt x="104" y="136"/>
                  </a:cubicBezTo>
                  <a:cubicBezTo>
                    <a:pt x="104" y="136"/>
                    <a:pt x="104" y="136"/>
                    <a:pt x="104" y="136"/>
                  </a:cubicBezTo>
                  <a:cubicBezTo>
                    <a:pt x="50" y="136"/>
                    <a:pt x="50" y="136"/>
                    <a:pt x="50" y="136"/>
                  </a:cubicBezTo>
                  <a:close/>
                  <a:moveTo>
                    <a:pt x="11" y="48"/>
                  </a:moveTo>
                  <a:cubicBezTo>
                    <a:pt x="11" y="88"/>
                    <a:pt x="11" y="88"/>
                    <a:pt x="11" y="88"/>
                  </a:cubicBezTo>
                  <a:cubicBezTo>
                    <a:pt x="11" y="109"/>
                    <a:pt x="28" y="126"/>
                    <a:pt x="50" y="126"/>
                  </a:cubicBezTo>
                  <a:cubicBezTo>
                    <a:pt x="50" y="126"/>
                    <a:pt x="50" y="126"/>
                    <a:pt x="50" y="126"/>
                  </a:cubicBezTo>
                  <a:cubicBezTo>
                    <a:pt x="104" y="126"/>
                    <a:pt x="104" y="126"/>
                    <a:pt x="104" y="126"/>
                  </a:cubicBezTo>
                  <a:cubicBezTo>
                    <a:pt x="126" y="126"/>
                    <a:pt x="143" y="109"/>
                    <a:pt x="143" y="88"/>
                  </a:cubicBezTo>
                  <a:cubicBezTo>
                    <a:pt x="143" y="88"/>
                    <a:pt x="143" y="88"/>
                    <a:pt x="143" y="88"/>
                  </a:cubicBezTo>
                  <a:cubicBezTo>
                    <a:pt x="143" y="48"/>
                    <a:pt x="143" y="48"/>
                    <a:pt x="143" y="48"/>
                  </a:cubicBezTo>
                  <a:cubicBezTo>
                    <a:pt x="143" y="27"/>
                    <a:pt x="126" y="10"/>
                    <a:pt x="104" y="10"/>
                  </a:cubicBezTo>
                  <a:cubicBezTo>
                    <a:pt x="104" y="10"/>
                    <a:pt x="104" y="10"/>
                    <a:pt x="104" y="10"/>
                  </a:cubicBezTo>
                  <a:cubicBezTo>
                    <a:pt x="50" y="10"/>
                    <a:pt x="50" y="10"/>
                    <a:pt x="50" y="10"/>
                  </a:cubicBezTo>
                  <a:cubicBezTo>
                    <a:pt x="28" y="10"/>
                    <a:pt x="11" y="27"/>
                    <a:pt x="11"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8" name="Freeform 137"/>
            <p:cNvSpPr/>
            <p:nvPr/>
          </p:nvSpPr>
          <p:spPr bwMode="auto">
            <a:xfrm>
              <a:off x="3536" y="2603"/>
              <a:ext cx="44" cy="87"/>
            </a:xfrm>
            <a:custGeom>
              <a:avLst/>
              <a:gdLst>
                <a:gd name="T0" fmla="*/ 0 w 44"/>
                <a:gd name="T1" fmla="*/ 0 h 87"/>
                <a:gd name="T2" fmla="*/ 44 w 44"/>
                <a:gd name="T3" fmla="*/ 44 h 87"/>
                <a:gd name="T4" fmla="*/ 0 w 44"/>
                <a:gd name="T5" fmla="*/ 87 h 87"/>
                <a:gd name="T6" fmla="*/ 0 w 44"/>
                <a:gd name="T7" fmla="*/ 0 h 87"/>
              </a:gdLst>
              <a:ahLst/>
              <a:cxnLst>
                <a:cxn ang="0">
                  <a:pos x="T0" y="T1"/>
                </a:cxn>
                <a:cxn ang="0">
                  <a:pos x="T2" y="T3"/>
                </a:cxn>
                <a:cxn ang="0">
                  <a:pos x="T4" y="T5"/>
                </a:cxn>
                <a:cxn ang="0">
                  <a:pos x="T6" y="T7"/>
                </a:cxn>
              </a:cxnLst>
              <a:rect l="0" t="0" r="r" b="b"/>
              <a:pathLst>
                <a:path w="44" h="87">
                  <a:moveTo>
                    <a:pt x="0" y="0"/>
                  </a:moveTo>
                  <a:lnTo>
                    <a:pt x="44" y="44"/>
                  </a:lnTo>
                  <a:lnTo>
                    <a:pt x="0" y="8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9" name="Freeform 138"/>
            <p:cNvSpPr>
              <a:spLocks noEditPoints="1"/>
            </p:cNvSpPr>
            <p:nvPr/>
          </p:nvSpPr>
          <p:spPr bwMode="auto">
            <a:xfrm>
              <a:off x="3850" y="2552"/>
              <a:ext cx="219" cy="194"/>
            </a:xfrm>
            <a:custGeom>
              <a:avLst/>
              <a:gdLst>
                <a:gd name="T0" fmla="*/ 50 w 154"/>
                <a:gd name="T1" fmla="*/ 136 h 136"/>
                <a:gd name="T2" fmla="*/ 0 w 154"/>
                <a:gd name="T3" fmla="*/ 88 h 136"/>
                <a:gd name="T4" fmla="*/ 0 w 154"/>
                <a:gd name="T5" fmla="*/ 88 h 136"/>
                <a:gd name="T6" fmla="*/ 0 w 154"/>
                <a:gd name="T7" fmla="*/ 48 h 136"/>
                <a:gd name="T8" fmla="*/ 50 w 154"/>
                <a:gd name="T9" fmla="*/ 0 h 136"/>
                <a:gd name="T10" fmla="*/ 50 w 154"/>
                <a:gd name="T11" fmla="*/ 0 h 136"/>
                <a:gd name="T12" fmla="*/ 104 w 154"/>
                <a:gd name="T13" fmla="*/ 0 h 136"/>
                <a:gd name="T14" fmla="*/ 154 w 154"/>
                <a:gd name="T15" fmla="*/ 48 h 136"/>
                <a:gd name="T16" fmla="*/ 154 w 154"/>
                <a:gd name="T17" fmla="*/ 48 h 136"/>
                <a:gd name="T18" fmla="*/ 154 w 154"/>
                <a:gd name="T19" fmla="*/ 88 h 136"/>
                <a:gd name="T20" fmla="*/ 104 w 154"/>
                <a:gd name="T21" fmla="*/ 136 h 136"/>
                <a:gd name="T22" fmla="*/ 104 w 154"/>
                <a:gd name="T23" fmla="*/ 136 h 136"/>
                <a:gd name="T24" fmla="*/ 50 w 154"/>
                <a:gd name="T25" fmla="*/ 136 h 136"/>
                <a:gd name="T26" fmla="*/ 11 w 154"/>
                <a:gd name="T27" fmla="*/ 48 h 136"/>
                <a:gd name="T28" fmla="*/ 11 w 154"/>
                <a:gd name="T29" fmla="*/ 88 h 136"/>
                <a:gd name="T30" fmla="*/ 50 w 154"/>
                <a:gd name="T31" fmla="*/ 126 h 136"/>
                <a:gd name="T32" fmla="*/ 50 w 154"/>
                <a:gd name="T33" fmla="*/ 126 h 136"/>
                <a:gd name="T34" fmla="*/ 104 w 154"/>
                <a:gd name="T35" fmla="*/ 126 h 136"/>
                <a:gd name="T36" fmla="*/ 143 w 154"/>
                <a:gd name="T37" fmla="*/ 88 h 136"/>
                <a:gd name="T38" fmla="*/ 143 w 154"/>
                <a:gd name="T39" fmla="*/ 88 h 136"/>
                <a:gd name="T40" fmla="*/ 143 w 154"/>
                <a:gd name="T41" fmla="*/ 48 h 136"/>
                <a:gd name="T42" fmla="*/ 104 w 154"/>
                <a:gd name="T43" fmla="*/ 10 h 136"/>
                <a:gd name="T44" fmla="*/ 104 w 154"/>
                <a:gd name="T45" fmla="*/ 10 h 136"/>
                <a:gd name="T46" fmla="*/ 50 w 154"/>
                <a:gd name="T47" fmla="*/ 10 h 136"/>
                <a:gd name="T48" fmla="*/ 11 w 154"/>
                <a:gd name="T49" fmla="*/ 4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4" h="136">
                  <a:moveTo>
                    <a:pt x="50" y="136"/>
                  </a:moveTo>
                  <a:cubicBezTo>
                    <a:pt x="22" y="136"/>
                    <a:pt x="0" y="115"/>
                    <a:pt x="0" y="88"/>
                  </a:cubicBezTo>
                  <a:cubicBezTo>
                    <a:pt x="0" y="88"/>
                    <a:pt x="0" y="88"/>
                    <a:pt x="0" y="88"/>
                  </a:cubicBezTo>
                  <a:cubicBezTo>
                    <a:pt x="0" y="48"/>
                    <a:pt x="0" y="48"/>
                    <a:pt x="0" y="48"/>
                  </a:cubicBezTo>
                  <a:cubicBezTo>
                    <a:pt x="0" y="21"/>
                    <a:pt x="22" y="0"/>
                    <a:pt x="50" y="0"/>
                  </a:cubicBezTo>
                  <a:cubicBezTo>
                    <a:pt x="50" y="0"/>
                    <a:pt x="50" y="0"/>
                    <a:pt x="50" y="0"/>
                  </a:cubicBezTo>
                  <a:cubicBezTo>
                    <a:pt x="104" y="0"/>
                    <a:pt x="104" y="0"/>
                    <a:pt x="104" y="0"/>
                  </a:cubicBezTo>
                  <a:cubicBezTo>
                    <a:pt x="132" y="0"/>
                    <a:pt x="154" y="21"/>
                    <a:pt x="154" y="48"/>
                  </a:cubicBezTo>
                  <a:cubicBezTo>
                    <a:pt x="154" y="48"/>
                    <a:pt x="154" y="48"/>
                    <a:pt x="154" y="48"/>
                  </a:cubicBezTo>
                  <a:cubicBezTo>
                    <a:pt x="154" y="88"/>
                    <a:pt x="154" y="88"/>
                    <a:pt x="154" y="88"/>
                  </a:cubicBezTo>
                  <a:cubicBezTo>
                    <a:pt x="154" y="115"/>
                    <a:pt x="132" y="136"/>
                    <a:pt x="104" y="136"/>
                  </a:cubicBezTo>
                  <a:cubicBezTo>
                    <a:pt x="104" y="136"/>
                    <a:pt x="104" y="136"/>
                    <a:pt x="104" y="136"/>
                  </a:cubicBezTo>
                  <a:cubicBezTo>
                    <a:pt x="50" y="136"/>
                    <a:pt x="50" y="136"/>
                    <a:pt x="50" y="136"/>
                  </a:cubicBezTo>
                  <a:close/>
                  <a:moveTo>
                    <a:pt x="11" y="48"/>
                  </a:moveTo>
                  <a:cubicBezTo>
                    <a:pt x="11" y="88"/>
                    <a:pt x="11" y="88"/>
                    <a:pt x="11" y="88"/>
                  </a:cubicBezTo>
                  <a:cubicBezTo>
                    <a:pt x="11" y="109"/>
                    <a:pt x="28" y="126"/>
                    <a:pt x="50" y="126"/>
                  </a:cubicBezTo>
                  <a:cubicBezTo>
                    <a:pt x="50" y="126"/>
                    <a:pt x="50" y="126"/>
                    <a:pt x="50" y="126"/>
                  </a:cubicBezTo>
                  <a:cubicBezTo>
                    <a:pt x="104" y="126"/>
                    <a:pt x="104" y="126"/>
                    <a:pt x="104" y="126"/>
                  </a:cubicBezTo>
                  <a:cubicBezTo>
                    <a:pt x="126" y="126"/>
                    <a:pt x="143" y="109"/>
                    <a:pt x="143" y="88"/>
                  </a:cubicBezTo>
                  <a:cubicBezTo>
                    <a:pt x="143" y="88"/>
                    <a:pt x="143" y="88"/>
                    <a:pt x="143" y="88"/>
                  </a:cubicBezTo>
                  <a:cubicBezTo>
                    <a:pt x="143" y="48"/>
                    <a:pt x="143" y="48"/>
                    <a:pt x="143" y="48"/>
                  </a:cubicBezTo>
                  <a:cubicBezTo>
                    <a:pt x="143" y="27"/>
                    <a:pt x="126" y="10"/>
                    <a:pt x="104" y="10"/>
                  </a:cubicBezTo>
                  <a:cubicBezTo>
                    <a:pt x="104" y="10"/>
                    <a:pt x="104" y="10"/>
                    <a:pt x="104" y="10"/>
                  </a:cubicBezTo>
                  <a:cubicBezTo>
                    <a:pt x="50" y="10"/>
                    <a:pt x="50" y="10"/>
                    <a:pt x="50" y="10"/>
                  </a:cubicBezTo>
                  <a:cubicBezTo>
                    <a:pt x="28" y="10"/>
                    <a:pt x="11" y="27"/>
                    <a:pt x="11"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0" name="Rectangle 139"/>
            <p:cNvSpPr>
              <a:spLocks noChangeArrowheads="1"/>
            </p:cNvSpPr>
            <p:nvPr/>
          </p:nvSpPr>
          <p:spPr bwMode="auto">
            <a:xfrm>
              <a:off x="3966" y="2609"/>
              <a:ext cx="30" cy="8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1" name="Freeform 140"/>
            <p:cNvSpPr/>
            <p:nvPr/>
          </p:nvSpPr>
          <p:spPr bwMode="auto">
            <a:xfrm>
              <a:off x="3921" y="2608"/>
              <a:ext cx="44" cy="86"/>
            </a:xfrm>
            <a:custGeom>
              <a:avLst/>
              <a:gdLst>
                <a:gd name="T0" fmla="*/ 0 w 44"/>
                <a:gd name="T1" fmla="*/ 0 h 86"/>
                <a:gd name="T2" fmla="*/ 44 w 44"/>
                <a:gd name="T3" fmla="*/ 42 h 86"/>
                <a:gd name="T4" fmla="*/ 0 w 44"/>
                <a:gd name="T5" fmla="*/ 86 h 86"/>
                <a:gd name="T6" fmla="*/ 0 w 44"/>
                <a:gd name="T7" fmla="*/ 0 h 86"/>
              </a:gdLst>
              <a:ahLst/>
              <a:cxnLst>
                <a:cxn ang="0">
                  <a:pos x="T0" y="T1"/>
                </a:cxn>
                <a:cxn ang="0">
                  <a:pos x="T2" y="T3"/>
                </a:cxn>
                <a:cxn ang="0">
                  <a:pos x="T4" y="T5"/>
                </a:cxn>
                <a:cxn ang="0">
                  <a:pos x="T6" y="T7"/>
                </a:cxn>
              </a:cxnLst>
              <a:rect l="0" t="0" r="r" b="b"/>
              <a:pathLst>
                <a:path w="44" h="86">
                  <a:moveTo>
                    <a:pt x="0" y="0"/>
                  </a:moveTo>
                  <a:lnTo>
                    <a:pt x="44" y="42"/>
                  </a:lnTo>
                  <a:lnTo>
                    <a:pt x="0" y="86"/>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2" name="Freeform 141"/>
            <p:cNvSpPr>
              <a:spLocks noEditPoints="1"/>
            </p:cNvSpPr>
            <p:nvPr/>
          </p:nvSpPr>
          <p:spPr bwMode="auto">
            <a:xfrm>
              <a:off x="4265" y="2558"/>
              <a:ext cx="219" cy="193"/>
            </a:xfrm>
            <a:custGeom>
              <a:avLst/>
              <a:gdLst>
                <a:gd name="T0" fmla="*/ 50 w 154"/>
                <a:gd name="T1" fmla="*/ 136 h 136"/>
                <a:gd name="T2" fmla="*/ 0 w 154"/>
                <a:gd name="T3" fmla="*/ 88 h 136"/>
                <a:gd name="T4" fmla="*/ 0 w 154"/>
                <a:gd name="T5" fmla="*/ 88 h 136"/>
                <a:gd name="T6" fmla="*/ 0 w 154"/>
                <a:gd name="T7" fmla="*/ 48 h 136"/>
                <a:gd name="T8" fmla="*/ 50 w 154"/>
                <a:gd name="T9" fmla="*/ 0 h 136"/>
                <a:gd name="T10" fmla="*/ 50 w 154"/>
                <a:gd name="T11" fmla="*/ 0 h 136"/>
                <a:gd name="T12" fmla="*/ 104 w 154"/>
                <a:gd name="T13" fmla="*/ 0 h 136"/>
                <a:gd name="T14" fmla="*/ 154 w 154"/>
                <a:gd name="T15" fmla="*/ 48 h 136"/>
                <a:gd name="T16" fmla="*/ 154 w 154"/>
                <a:gd name="T17" fmla="*/ 48 h 136"/>
                <a:gd name="T18" fmla="*/ 154 w 154"/>
                <a:gd name="T19" fmla="*/ 88 h 136"/>
                <a:gd name="T20" fmla="*/ 104 w 154"/>
                <a:gd name="T21" fmla="*/ 136 h 136"/>
                <a:gd name="T22" fmla="*/ 104 w 154"/>
                <a:gd name="T23" fmla="*/ 136 h 136"/>
                <a:gd name="T24" fmla="*/ 50 w 154"/>
                <a:gd name="T25" fmla="*/ 136 h 136"/>
                <a:gd name="T26" fmla="*/ 11 w 154"/>
                <a:gd name="T27" fmla="*/ 48 h 136"/>
                <a:gd name="T28" fmla="*/ 11 w 154"/>
                <a:gd name="T29" fmla="*/ 88 h 136"/>
                <a:gd name="T30" fmla="*/ 50 w 154"/>
                <a:gd name="T31" fmla="*/ 126 h 136"/>
                <a:gd name="T32" fmla="*/ 50 w 154"/>
                <a:gd name="T33" fmla="*/ 126 h 136"/>
                <a:gd name="T34" fmla="*/ 104 w 154"/>
                <a:gd name="T35" fmla="*/ 126 h 136"/>
                <a:gd name="T36" fmla="*/ 143 w 154"/>
                <a:gd name="T37" fmla="*/ 88 h 136"/>
                <a:gd name="T38" fmla="*/ 143 w 154"/>
                <a:gd name="T39" fmla="*/ 88 h 136"/>
                <a:gd name="T40" fmla="*/ 143 w 154"/>
                <a:gd name="T41" fmla="*/ 48 h 136"/>
                <a:gd name="T42" fmla="*/ 104 w 154"/>
                <a:gd name="T43" fmla="*/ 10 h 136"/>
                <a:gd name="T44" fmla="*/ 104 w 154"/>
                <a:gd name="T45" fmla="*/ 10 h 136"/>
                <a:gd name="T46" fmla="*/ 50 w 154"/>
                <a:gd name="T47" fmla="*/ 10 h 136"/>
                <a:gd name="T48" fmla="*/ 11 w 154"/>
                <a:gd name="T49" fmla="*/ 4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4" h="136">
                  <a:moveTo>
                    <a:pt x="50" y="136"/>
                  </a:moveTo>
                  <a:cubicBezTo>
                    <a:pt x="22" y="136"/>
                    <a:pt x="0" y="115"/>
                    <a:pt x="0" y="88"/>
                  </a:cubicBezTo>
                  <a:cubicBezTo>
                    <a:pt x="0" y="88"/>
                    <a:pt x="0" y="88"/>
                    <a:pt x="0" y="88"/>
                  </a:cubicBezTo>
                  <a:cubicBezTo>
                    <a:pt x="0" y="48"/>
                    <a:pt x="0" y="48"/>
                    <a:pt x="0" y="48"/>
                  </a:cubicBezTo>
                  <a:cubicBezTo>
                    <a:pt x="0" y="21"/>
                    <a:pt x="22" y="0"/>
                    <a:pt x="50" y="0"/>
                  </a:cubicBezTo>
                  <a:cubicBezTo>
                    <a:pt x="50" y="0"/>
                    <a:pt x="50" y="0"/>
                    <a:pt x="50" y="0"/>
                  </a:cubicBezTo>
                  <a:cubicBezTo>
                    <a:pt x="104" y="0"/>
                    <a:pt x="104" y="0"/>
                    <a:pt x="104" y="0"/>
                  </a:cubicBezTo>
                  <a:cubicBezTo>
                    <a:pt x="132" y="0"/>
                    <a:pt x="154" y="21"/>
                    <a:pt x="154" y="48"/>
                  </a:cubicBezTo>
                  <a:cubicBezTo>
                    <a:pt x="154" y="48"/>
                    <a:pt x="154" y="48"/>
                    <a:pt x="154" y="48"/>
                  </a:cubicBezTo>
                  <a:cubicBezTo>
                    <a:pt x="154" y="88"/>
                    <a:pt x="154" y="88"/>
                    <a:pt x="154" y="88"/>
                  </a:cubicBezTo>
                  <a:cubicBezTo>
                    <a:pt x="154" y="115"/>
                    <a:pt x="132" y="136"/>
                    <a:pt x="104" y="136"/>
                  </a:cubicBezTo>
                  <a:cubicBezTo>
                    <a:pt x="104" y="136"/>
                    <a:pt x="104" y="136"/>
                    <a:pt x="104" y="136"/>
                  </a:cubicBezTo>
                  <a:cubicBezTo>
                    <a:pt x="50" y="136"/>
                    <a:pt x="50" y="136"/>
                    <a:pt x="50" y="136"/>
                  </a:cubicBezTo>
                  <a:close/>
                  <a:moveTo>
                    <a:pt x="11" y="48"/>
                  </a:moveTo>
                  <a:cubicBezTo>
                    <a:pt x="11" y="88"/>
                    <a:pt x="11" y="88"/>
                    <a:pt x="11" y="88"/>
                  </a:cubicBezTo>
                  <a:cubicBezTo>
                    <a:pt x="11" y="109"/>
                    <a:pt x="28" y="126"/>
                    <a:pt x="50" y="126"/>
                  </a:cubicBezTo>
                  <a:cubicBezTo>
                    <a:pt x="50" y="126"/>
                    <a:pt x="50" y="126"/>
                    <a:pt x="50" y="126"/>
                  </a:cubicBezTo>
                  <a:cubicBezTo>
                    <a:pt x="104" y="126"/>
                    <a:pt x="104" y="126"/>
                    <a:pt x="104" y="126"/>
                  </a:cubicBezTo>
                  <a:cubicBezTo>
                    <a:pt x="126" y="126"/>
                    <a:pt x="143" y="109"/>
                    <a:pt x="143" y="88"/>
                  </a:cubicBezTo>
                  <a:cubicBezTo>
                    <a:pt x="143" y="88"/>
                    <a:pt x="143" y="88"/>
                    <a:pt x="143" y="88"/>
                  </a:cubicBezTo>
                  <a:cubicBezTo>
                    <a:pt x="143" y="48"/>
                    <a:pt x="143" y="48"/>
                    <a:pt x="143" y="48"/>
                  </a:cubicBezTo>
                  <a:cubicBezTo>
                    <a:pt x="143" y="27"/>
                    <a:pt x="126" y="10"/>
                    <a:pt x="104" y="10"/>
                  </a:cubicBezTo>
                  <a:cubicBezTo>
                    <a:pt x="104" y="10"/>
                    <a:pt x="104" y="10"/>
                    <a:pt x="104" y="10"/>
                  </a:cubicBezTo>
                  <a:cubicBezTo>
                    <a:pt x="50" y="10"/>
                    <a:pt x="50" y="10"/>
                    <a:pt x="50" y="10"/>
                  </a:cubicBezTo>
                  <a:cubicBezTo>
                    <a:pt x="28" y="10"/>
                    <a:pt x="11" y="27"/>
                    <a:pt x="11"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3" name="Rectangle 142"/>
            <p:cNvSpPr>
              <a:spLocks noChangeArrowheads="1"/>
            </p:cNvSpPr>
            <p:nvPr/>
          </p:nvSpPr>
          <p:spPr bwMode="auto">
            <a:xfrm>
              <a:off x="4342" y="2615"/>
              <a:ext cx="30" cy="8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4" name="Freeform 143"/>
            <p:cNvSpPr/>
            <p:nvPr/>
          </p:nvSpPr>
          <p:spPr bwMode="auto">
            <a:xfrm>
              <a:off x="4373" y="2613"/>
              <a:ext cx="44" cy="87"/>
            </a:xfrm>
            <a:custGeom>
              <a:avLst/>
              <a:gdLst>
                <a:gd name="T0" fmla="*/ 44 w 44"/>
                <a:gd name="T1" fmla="*/ 0 h 87"/>
                <a:gd name="T2" fmla="*/ 0 w 44"/>
                <a:gd name="T3" fmla="*/ 43 h 87"/>
                <a:gd name="T4" fmla="*/ 44 w 44"/>
                <a:gd name="T5" fmla="*/ 87 h 87"/>
                <a:gd name="T6" fmla="*/ 44 w 44"/>
                <a:gd name="T7" fmla="*/ 0 h 87"/>
              </a:gdLst>
              <a:ahLst/>
              <a:cxnLst>
                <a:cxn ang="0">
                  <a:pos x="T0" y="T1"/>
                </a:cxn>
                <a:cxn ang="0">
                  <a:pos x="T2" y="T3"/>
                </a:cxn>
                <a:cxn ang="0">
                  <a:pos x="T4" y="T5"/>
                </a:cxn>
                <a:cxn ang="0">
                  <a:pos x="T6" y="T7"/>
                </a:cxn>
              </a:cxnLst>
              <a:rect l="0" t="0" r="r" b="b"/>
              <a:pathLst>
                <a:path w="44" h="87">
                  <a:moveTo>
                    <a:pt x="44" y="0"/>
                  </a:moveTo>
                  <a:lnTo>
                    <a:pt x="0" y="43"/>
                  </a:lnTo>
                  <a:lnTo>
                    <a:pt x="44" y="87"/>
                  </a:lnTo>
                  <a:lnTo>
                    <a:pt x="4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5" name="Freeform 144"/>
            <p:cNvSpPr>
              <a:spLocks noEditPoints="1"/>
            </p:cNvSpPr>
            <p:nvPr/>
          </p:nvSpPr>
          <p:spPr bwMode="auto">
            <a:xfrm>
              <a:off x="4675" y="2552"/>
              <a:ext cx="219" cy="194"/>
            </a:xfrm>
            <a:custGeom>
              <a:avLst/>
              <a:gdLst>
                <a:gd name="T0" fmla="*/ 50 w 154"/>
                <a:gd name="T1" fmla="*/ 136 h 136"/>
                <a:gd name="T2" fmla="*/ 0 w 154"/>
                <a:gd name="T3" fmla="*/ 88 h 136"/>
                <a:gd name="T4" fmla="*/ 0 w 154"/>
                <a:gd name="T5" fmla="*/ 88 h 136"/>
                <a:gd name="T6" fmla="*/ 0 w 154"/>
                <a:gd name="T7" fmla="*/ 48 h 136"/>
                <a:gd name="T8" fmla="*/ 50 w 154"/>
                <a:gd name="T9" fmla="*/ 0 h 136"/>
                <a:gd name="T10" fmla="*/ 50 w 154"/>
                <a:gd name="T11" fmla="*/ 0 h 136"/>
                <a:gd name="T12" fmla="*/ 104 w 154"/>
                <a:gd name="T13" fmla="*/ 0 h 136"/>
                <a:gd name="T14" fmla="*/ 154 w 154"/>
                <a:gd name="T15" fmla="*/ 48 h 136"/>
                <a:gd name="T16" fmla="*/ 154 w 154"/>
                <a:gd name="T17" fmla="*/ 48 h 136"/>
                <a:gd name="T18" fmla="*/ 154 w 154"/>
                <a:gd name="T19" fmla="*/ 88 h 136"/>
                <a:gd name="T20" fmla="*/ 104 w 154"/>
                <a:gd name="T21" fmla="*/ 136 h 136"/>
                <a:gd name="T22" fmla="*/ 104 w 154"/>
                <a:gd name="T23" fmla="*/ 136 h 136"/>
                <a:gd name="T24" fmla="*/ 50 w 154"/>
                <a:gd name="T25" fmla="*/ 136 h 136"/>
                <a:gd name="T26" fmla="*/ 11 w 154"/>
                <a:gd name="T27" fmla="*/ 48 h 136"/>
                <a:gd name="T28" fmla="*/ 11 w 154"/>
                <a:gd name="T29" fmla="*/ 88 h 136"/>
                <a:gd name="T30" fmla="*/ 50 w 154"/>
                <a:gd name="T31" fmla="*/ 126 h 136"/>
                <a:gd name="T32" fmla="*/ 50 w 154"/>
                <a:gd name="T33" fmla="*/ 126 h 136"/>
                <a:gd name="T34" fmla="*/ 104 w 154"/>
                <a:gd name="T35" fmla="*/ 126 h 136"/>
                <a:gd name="T36" fmla="*/ 143 w 154"/>
                <a:gd name="T37" fmla="*/ 88 h 136"/>
                <a:gd name="T38" fmla="*/ 143 w 154"/>
                <a:gd name="T39" fmla="*/ 88 h 136"/>
                <a:gd name="T40" fmla="*/ 143 w 154"/>
                <a:gd name="T41" fmla="*/ 48 h 136"/>
                <a:gd name="T42" fmla="*/ 104 w 154"/>
                <a:gd name="T43" fmla="*/ 10 h 136"/>
                <a:gd name="T44" fmla="*/ 104 w 154"/>
                <a:gd name="T45" fmla="*/ 10 h 136"/>
                <a:gd name="T46" fmla="*/ 50 w 154"/>
                <a:gd name="T47" fmla="*/ 10 h 136"/>
                <a:gd name="T48" fmla="*/ 11 w 154"/>
                <a:gd name="T49" fmla="*/ 4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4" h="136">
                  <a:moveTo>
                    <a:pt x="50" y="136"/>
                  </a:moveTo>
                  <a:cubicBezTo>
                    <a:pt x="22" y="136"/>
                    <a:pt x="0" y="115"/>
                    <a:pt x="0" y="88"/>
                  </a:cubicBezTo>
                  <a:cubicBezTo>
                    <a:pt x="0" y="88"/>
                    <a:pt x="0" y="88"/>
                    <a:pt x="0" y="88"/>
                  </a:cubicBezTo>
                  <a:cubicBezTo>
                    <a:pt x="0" y="48"/>
                    <a:pt x="0" y="48"/>
                    <a:pt x="0" y="48"/>
                  </a:cubicBezTo>
                  <a:cubicBezTo>
                    <a:pt x="0" y="21"/>
                    <a:pt x="22" y="0"/>
                    <a:pt x="50" y="0"/>
                  </a:cubicBezTo>
                  <a:cubicBezTo>
                    <a:pt x="50" y="0"/>
                    <a:pt x="50" y="0"/>
                    <a:pt x="50" y="0"/>
                  </a:cubicBezTo>
                  <a:cubicBezTo>
                    <a:pt x="104" y="0"/>
                    <a:pt x="104" y="0"/>
                    <a:pt x="104" y="0"/>
                  </a:cubicBezTo>
                  <a:cubicBezTo>
                    <a:pt x="132" y="0"/>
                    <a:pt x="154" y="21"/>
                    <a:pt x="154" y="48"/>
                  </a:cubicBezTo>
                  <a:cubicBezTo>
                    <a:pt x="154" y="48"/>
                    <a:pt x="154" y="48"/>
                    <a:pt x="154" y="48"/>
                  </a:cubicBezTo>
                  <a:cubicBezTo>
                    <a:pt x="154" y="88"/>
                    <a:pt x="154" y="88"/>
                    <a:pt x="154" y="88"/>
                  </a:cubicBezTo>
                  <a:cubicBezTo>
                    <a:pt x="154" y="115"/>
                    <a:pt x="132" y="136"/>
                    <a:pt x="104" y="136"/>
                  </a:cubicBezTo>
                  <a:cubicBezTo>
                    <a:pt x="104" y="136"/>
                    <a:pt x="104" y="136"/>
                    <a:pt x="104" y="136"/>
                  </a:cubicBezTo>
                  <a:cubicBezTo>
                    <a:pt x="50" y="136"/>
                    <a:pt x="50" y="136"/>
                    <a:pt x="50" y="136"/>
                  </a:cubicBezTo>
                  <a:close/>
                  <a:moveTo>
                    <a:pt x="11" y="48"/>
                  </a:moveTo>
                  <a:cubicBezTo>
                    <a:pt x="11" y="88"/>
                    <a:pt x="11" y="88"/>
                    <a:pt x="11" y="88"/>
                  </a:cubicBezTo>
                  <a:cubicBezTo>
                    <a:pt x="11" y="109"/>
                    <a:pt x="28" y="126"/>
                    <a:pt x="50" y="126"/>
                  </a:cubicBezTo>
                  <a:cubicBezTo>
                    <a:pt x="50" y="126"/>
                    <a:pt x="50" y="126"/>
                    <a:pt x="50" y="126"/>
                  </a:cubicBezTo>
                  <a:cubicBezTo>
                    <a:pt x="104" y="126"/>
                    <a:pt x="104" y="126"/>
                    <a:pt x="104" y="126"/>
                  </a:cubicBezTo>
                  <a:cubicBezTo>
                    <a:pt x="126" y="126"/>
                    <a:pt x="143" y="109"/>
                    <a:pt x="143" y="88"/>
                  </a:cubicBezTo>
                  <a:cubicBezTo>
                    <a:pt x="143" y="88"/>
                    <a:pt x="143" y="88"/>
                    <a:pt x="143" y="88"/>
                  </a:cubicBezTo>
                  <a:cubicBezTo>
                    <a:pt x="143" y="48"/>
                    <a:pt x="143" y="48"/>
                    <a:pt x="143" y="48"/>
                  </a:cubicBezTo>
                  <a:cubicBezTo>
                    <a:pt x="143" y="27"/>
                    <a:pt x="126" y="10"/>
                    <a:pt x="104" y="10"/>
                  </a:cubicBezTo>
                  <a:cubicBezTo>
                    <a:pt x="104" y="10"/>
                    <a:pt x="104" y="10"/>
                    <a:pt x="104" y="10"/>
                  </a:cubicBezTo>
                  <a:cubicBezTo>
                    <a:pt x="50" y="10"/>
                    <a:pt x="50" y="10"/>
                    <a:pt x="50" y="10"/>
                  </a:cubicBezTo>
                  <a:cubicBezTo>
                    <a:pt x="28" y="10"/>
                    <a:pt x="11" y="27"/>
                    <a:pt x="11"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6" name="Rectangle 145"/>
            <p:cNvSpPr>
              <a:spLocks noChangeArrowheads="1"/>
            </p:cNvSpPr>
            <p:nvPr/>
          </p:nvSpPr>
          <p:spPr bwMode="auto">
            <a:xfrm>
              <a:off x="4749" y="2618"/>
              <a:ext cx="69" cy="6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7" name="Freeform 146"/>
            <p:cNvSpPr>
              <a:spLocks noEditPoints="1"/>
            </p:cNvSpPr>
            <p:nvPr/>
          </p:nvSpPr>
          <p:spPr bwMode="auto">
            <a:xfrm>
              <a:off x="5084" y="2546"/>
              <a:ext cx="219" cy="194"/>
            </a:xfrm>
            <a:custGeom>
              <a:avLst/>
              <a:gdLst>
                <a:gd name="T0" fmla="*/ 50 w 154"/>
                <a:gd name="T1" fmla="*/ 136 h 136"/>
                <a:gd name="T2" fmla="*/ 0 w 154"/>
                <a:gd name="T3" fmla="*/ 88 h 136"/>
                <a:gd name="T4" fmla="*/ 0 w 154"/>
                <a:gd name="T5" fmla="*/ 88 h 136"/>
                <a:gd name="T6" fmla="*/ 0 w 154"/>
                <a:gd name="T7" fmla="*/ 48 h 136"/>
                <a:gd name="T8" fmla="*/ 50 w 154"/>
                <a:gd name="T9" fmla="*/ 0 h 136"/>
                <a:gd name="T10" fmla="*/ 50 w 154"/>
                <a:gd name="T11" fmla="*/ 0 h 136"/>
                <a:gd name="T12" fmla="*/ 104 w 154"/>
                <a:gd name="T13" fmla="*/ 0 h 136"/>
                <a:gd name="T14" fmla="*/ 154 w 154"/>
                <a:gd name="T15" fmla="*/ 48 h 136"/>
                <a:gd name="T16" fmla="*/ 154 w 154"/>
                <a:gd name="T17" fmla="*/ 48 h 136"/>
                <a:gd name="T18" fmla="*/ 154 w 154"/>
                <a:gd name="T19" fmla="*/ 88 h 136"/>
                <a:gd name="T20" fmla="*/ 104 w 154"/>
                <a:gd name="T21" fmla="*/ 136 h 136"/>
                <a:gd name="T22" fmla="*/ 104 w 154"/>
                <a:gd name="T23" fmla="*/ 136 h 136"/>
                <a:gd name="T24" fmla="*/ 50 w 154"/>
                <a:gd name="T25" fmla="*/ 136 h 136"/>
                <a:gd name="T26" fmla="*/ 11 w 154"/>
                <a:gd name="T27" fmla="*/ 48 h 136"/>
                <a:gd name="T28" fmla="*/ 11 w 154"/>
                <a:gd name="T29" fmla="*/ 88 h 136"/>
                <a:gd name="T30" fmla="*/ 50 w 154"/>
                <a:gd name="T31" fmla="*/ 126 h 136"/>
                <a:gd name="T32" fmla="*/ 50 w 154"/>
                <a:gd name="T33" fmla="*/ 126 h 136"/>
                <a:gd name="T34" fmla="*/ 104 w 154"/>
                <a:gd name="T35" fmla="*/ 126 h 136"/>
                <a:gd name="T36" fmla="*/ 143 w 154"/>
                <a:gd name="T37" fmla="*/ 88 h 136"/>
                <a:gd name="T38" fmla="*/ 143 w 154"/>
                <a:gd name="T39" fmla="*/ 88 h 136"/>
                <a:gd name="T40" fmla="*/ 143 w 154"/>
                <a:gd name="T41" fmla="*/ 48 h 136"/>
                <a:gd name="T42" fmla="*/ 104 w 154"/>
                <a:gd name="T43" fmla="*/ 10 h 136"/>
                <a:gd name="T44" fmla="*/ 104 w 154"/>
                <a:gd name="T45" fmla="*/ 10 h 136"/>
                <a:gd name="T46" fmla="*/ 50 w 154"/>
                <a:gd name="T47" fmla="*/ 10 h 136"/>
                <a:gd name="T48" fmla="*/ 11 w 154"/>
                <a:gd name="T49" fmla="*/ 4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4" h="136">
                  <a:moveTo>
                    <a:pt x="50" y="136"/>
                  </a:moveTo>
                  <a:cubicBezTo>
                    <a:pt x="22" y="136"/>
                    <a:pt x="0" y="115"/>
                    <a:pt x="0" y="88"/>
                  </a:cubicBezTo>
                  <a:cubicBezTo>
                    <a:pt x="0" y="88"/>
                    <a:pt x="0" y="88"/>
                    <a:pt x="0" y="88"/>
                  </a:cubicBezTo>
                  <a:cubicBezTo>
                    <a:pt x="0" y="48"/>
                    <a:pt x="0" y="48"/>
                    <a:pt x="0" y="48"/>
                  </a:cubicBezTo>
                  <a:cubicBezTo>
                    <a:pt x="0" y="21"/>
                    <a:pt x="22" y="0"/>
                    <a:pt x="50" y="0"/>
                  </a:cubicBezTo>
                  <a:cubicBezTo>
                    <a:pt x="50" y="0"/>
                    <a:pt x="50" y="0"/>
                    <a:pt x="50" y="0"/>
                  </a:cubicBezTo>
                  <a:cubicBezTo>
                    <a:pt x="104" y="0"/>
                    <a:pt x="104" y="0"/>
                    <a:pt x="104" y="0"/>
                  </a:cubicBezTo>
                  <a:cubicBezTo>
                    <a:pt x="132" y="0"/>
                    <a:pt x="154" y="21"/>
                    <a:pt x="154" y="48"/>
                  </a:cubicBezTo>
                  <a:cubicBezTo>
                    <a:pt x="154" y="48"/>
                    <a:pt x="154" y="48"/>
                    <a:pt x="154" y="48"/>
                  </a:cubicBezTo>
                  <a:cubicBezTo>
                    <a:pt x="154" y="88"/>
                    <a:pt x="154" y="88"/>
                    <a:pt x="154" y="88"/>
                  </a:cubicBezTo>
                  <a:cubicBezTo>
                    <a:pt x="154" y="115"/>
                    <a:pt x="132" y="136"/>
                    <a:pt x="104" y="136"/>
                  </a:cubicBezTo>
                  <a:cubicBezTo>
                    <a:pt x="104" y="136"/>
                    <a:pt x="104" y="136"/>
                    <a:pt x="104" y="136"/>
                  </a:cubicBezTo>
                  <a:cubicBezTo>
                    <a:pt x="50" y="136"/>
                    <a:pt x="50" y="136"/>
                    <a:pt x="50" y="136"/>
                  </a:cubicBezTo>
                  <a:close/>
                  <a:moveTo>
                    <a:pt x="11" y="48"/>
                  </a:moveTo>
                  <a:cubicBezTo>
                    <a:pt x="11" y="88"/>
                    <a:pt x="11" y="88"/>
                    <a:pt x="11" y="88"/>
                  </a:cubicBezTo>
                  <a:cubicBezTo>
                    <a:pt x="11" y="109"/>
                    <a:pt x="28" y="126"/>
                    <a:pt x="50" y="126"/>
                  </a:cubicBezTo>
                  <a:cubicBezTo>
                    <a:pt x="50" y="126"/>
                    <a:pt x="50" y="126"/>
                    <a:pt x="50" y="126"/>
                  </a:cubicBezTo>
                  <a:cubicBezTo>
                    <a:pt x="104" y="126"/>
                    <a:pt x="104" y="126"/>
                    <a:pt x="104" y="126"/>
                  </a:cubicBezTo>
                  <a:cubicBezTo>
                    <a:pt x="126" y="126"/>
                    <a:pt x="143" y="109"/>
                    <a:pt x="143" y="88"/>
                  </a:cubicBezTo>
                  <a:cubicBezTo>
                    <a:pt x="143" y="88"/>
                    <a:pt x="143" y="88"/>
                    <a:pt x="143" y="88"/>
                  </a:cubicBezTo>
                  <a:cubicBezTo>
                    <a:pt x="143" y="48"/>
                    <a:pt x="143" y="48"/>
                    <a:pt x="143" y="48"/>
                  </a:cubicBezTo>
                  <a:cubicBezTo>
                    <a:pt x="143" y="27"/>
                    <a:pt x="126" y="10"/>
                    <a:pt x="104" y="10"/>
                  </a:cubicBezTo>
                  <a:cubicBezTo>
                    <a:pt x="104" y="10"/>
                    <a:pt x="104" y="10"/>
                    <a:pt x="104" y="10"/>
                  </a:cubicBezTo>
                  <a:cubicBezTo>
                    <a:pt x="50" y="10"/>
                    <a:pt x="50" y="10"/>
                    <a:pt x="50" y="10"/>
                  </a:cubicBezTo>
                  <a:cubicBezTo>
                    <a:pt x="28" y="10"/>
                    <a:pt x="11" y="27"/>
                    <a:pt x="11"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8" name="Freeform 147"/>
            <p:cNvSpPr/>
            <p:nvPr/>
          </p:nvSpPr>
          <p:spPr bwMode="auto">
            <a:xfrm>
              <a:off x="5155" y="2601"/>
              <a:ext cx="44" cy="86"/>
            </a:xfrm>
            <a:custGeom>
              <a:avLst/>
              <a:gdLst>
                <a:gd name="T0" fmla="*/ 0 w 44"/>
                <a:gd name="T1" fmla="*/ 0 h 86"/>
                <a:gd name="T2" fmla="*/ 44 w 44"/>
                <a:gd name="T3" fmla="*/ 44 h 86"/>
                <a:gd name="T4" fmla="*/ 0 w 44"/>
                <a:gd name="T5" fmla="*/ 86 h 86"/>
                <a:gd name="T6" fmla="*/ 0 w 44"/>
                <a:gd name="T7" fmla="*/ 0 h 86"/>
              </a:gdLst>
              <a:ahLst/>
              <a:cxnLst>
                <a:cxn ang="0">
                  <a:pos x="T0" y="T1"/>
                </a:cxn>
                <a:cxn ang="0">
                  <a:pos x="T2" y="T3"/>
                </a:cxn>
                <a:cxn ang="0">
                  <a:pos x="T4" y="T5"/>
                </a:cxn>
                <a:cxn ang="0">
                  <a:pos x="T6" y="T7"/>
                </a:cxn>
              </a:cxnLst>
              <a:rect l="0" t="0" r="r" b="b"/>
              <a:pathLst>
                <a:path w="44" h="86">
                  <a:moveTo>
                    <a:pt x="0" y="0"/>
                  </a:moveTo>
                  <a:lnTo>
                    <a:pt x="44" y="44"/>
                  </a:lnTo>
                  <a:lnTo>
                    <a:pt x="0" y="86"/>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9" name="Freeform 148"/>
            <p:cNvSpPr/>
            <p:nvPr/>
          </p:nvSpPr>
          <p:spPr bwMode="auto">
            <a:xfrm>
              <a:off x="5196" y="2601"/>
              <a:ext cx="45" cy="86"/>
            </a:xfrm>
            <a:custGeom>
              <a:avLst/>
              <a:gdLst>
                <a:gd name="T0" fmla="*/ 0 w 45"/>
                <a:gd name="T1" fmla="*/ 0 h 86"/>
                <a:gd name="T2" fmla="*/ 45 w 45"/>
                <a:gd name="T3" fmla="*/ 44 h 86"/>
                <a:gd name="T4" fmla="*/ 0 w 45"/>
                <a:gd name="T5" fmla="*/ 86 h 86"/>
                <a:gd name="T6" fmla="*/ 0 w 45"/>
                <a:gd name="T7" fmla="*/ 0 h 86"/>
              </a:gdLst>
              <a:ahLst/>
              <a:cxnLst>
                <a:cxn ang="0">
                  <a:pos x="T0" y="T1"/>
                </a:cxn>
                <a:cxn ang="0">
                  <a:pos x="T2" y="T3"/>
                </a:cxn>
                <a:cxn ang="0">
                  <a:pos x="T4" y="T5"/>
                </a:cxn>
                <a:cxn ang="0">
                  <a:pos x="T6" y="T7"/>
                </a:cxn>
              </a:cxnLst>
              <a:rect l="0" t="0" r="r" b="b"/>
              <a:pathLst>
                <a:path w="45" h="86">
                  <a:moveTo>
                    <a:pt x="0" y="0"/>
                  </a:moveTo>
                  <a:lnTo>
                    <a:pt x="45" y="44"/>
                  </a:lnTo>
                  <a:lnTo>
                    <a:pt x="0" y="86"/>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0" name="Freeform 149"/>
            <p:cNvSpPr/>
            <p:nvPr/>
          </p:nvSpPr>
          <p:spPr bwMode="auto">
            <a:xfrm>
              <a:off x="1596" y="1462"/>
              <a:ext cx="92" cy="28"/>
            </a:xfrm>
            <a:custGeom>
              <a:avLst/>
              <a:gdLst>
                <a:gd name="T0" fmla="*/ 0 w 92"/>
                <a:gd name="T1" fmla="*/ 28 h 28"/>
                <a:gd name="T2" fmla="*/ 0 w 92"/>
                <a:gd name="T3" fmla="*/ 0 h 28"/>
                <a:gd name="T4" fmla="*/ 92 w 92"/>
                <a:gd name="T5" fmla="*/ 0 h 28"/>
                <a:gd name="T6" fmla="*/ 92 w 92"/>
                <a:gd name="T7" fmla="*/ 28 h 28"/>
                <a:gd name="T8" fmla="*/ 0 w 92"/>
                <a:gd name="T9" fmla="*/ 28 h 28"/>
                <a:gd name="T10" fmla="*/ 0 w 92"/>
                <a:gd name="T11" fmla="*/ 28 h 28"/>
              </a:gdLst>
              <a:ahLst/>
              <a:cxnLst>
                <a:cxn ang="0">
                  <a:pos x="T0" y="T1"/>
                </a:cxn>
                <a:cxn ang="0">
                  <a:pos x="T2" y="T3"/>
                </a:cxn>
                <a:cxn ang="0">
                  <a:pos x="T4" y="T5"/>
                </a:cxn>
                <a:cxn ang="0">
                  <a:pos x="T6" y="T7"/>
                </a:cxn>
                <a:cxn ang="0">
                  <a:pos x="T8" y="T9"/>
                </a:cxn>
                <a:cxn ang="0">
                  <a:pos x="T10" y="T11"/>
                </a:cxn>
              </a:cxnLst>
              <a:rect l="0" t="0" r="r" b="b"/>
              <a:pathLst>
                <a:path w="92" h="28">
                  <a:moveTo>
                    <a:pt x="0" y="28"/>
                  </a:moveTo>
                  <a:lnTo>
                    <a:pt x="0" y="0"/>
                  </a:lnTo>
                  <a:lnTo>
                    <a:pt x="92" y="0"/>
                  </a:lnTo>
                  <a:lnTo>
                    <a:pt x="92"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1" name="Freeform 150"/>
            <p:cNvSpPr/>
            <p:nvPr/>
          </p:nvSpPr>
          <p:spPr bwMode="auto">
            <a:xfrm>
              <a:off x="1596" y="1506"/>
              <a:ext cx="92" cy="30"/>
            </a:xfrm>
            <a:custGeom>
              <a:avLst/>
              <a:gdLst>
                <a:gd name="T0" fmla="*/ 0 w 92"/>
                <a:gd name="T1" fmla="*/ 30 h 30"/>
                <a:gd name="T2" fmla="*/ 0 w 92"/>
                <a:gd name="T3" fmla="*/ 0 h 30"/>
                <a:gd name="T4" fmla="*/ 92 w 92"/>
                <a:gd name="T5" fmla="*/ 0 h 30"/>
                <a:gd name="T6" fmla="*/ 92 w 92"/>
                <a:gd name="T7" fmla="*/ 30 h 30"/>
                <a:gd name="T8" fmla="*/ 0 w 92"/>
                <a:gd name="T9" fmla="*/ 30 h 30"/>
                <a:gd name="T10" fmla="*/ 0 w 92"/>
                <a:gd name="T11" fmla="*/ 30 h 30"/>
              </a:gdLst>
              <a:ahLst/>
              <a:cxnLst>
                <a:cxn ang="0">
                  <a:pos x="T0" y="T1"/>
                </a:cxn>
                <a:cxn ang="0">
                  <a:pos x="T2" y="T3"/>
                </a:cxn>
                <a:cxn ang="0">
                  <a:pos x="T4" y="T5"/>
                </a:cxn>
                <a:cxn ang="0">
                  <a:pos x="T6" y="T7"/>
                </a:cxn>
                <a:cxn ang="0">
                  <a:pos x="T8" y="T9"/>
                </a:cxn>
                <a:cxn ang="0">
                  <a:pos x="T10" y="T11"/>
                </a:cxn>
              </a:cxnLst>
              <a:rect l="0" t="0" r="r" b="b"/>
              <a:pathLst>
                <a:path w="92" h="30">
                  <a:moveTo>
                    <a:pt x="0" y="30"/>
                  </a:moveTo>
                  <a:lnTo>
                    <a:pt x="0" y="0"/>
                  </a:lnTo>
                  <a:lnTo>
                    <a:pt x="92" y="0"/>
                  </a:lnTo>
                  <a:lnTo>
                    <a:pt x="92" y="30"/>
                  </a:lnTo>
                  <a:lnTo>
                    <a:pt x="0" y="30"/>
                  </a:lnTo>
                  <a:lnTo>
                    <a:pt x="0"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2" name="Freeform 151"/>
            <p:cNvSpPr/>
            <p:nvPr/>
          </p:nvSpPr>
          <p:spPr bwMode="auto">
            <a:xfrm>
              <a:off x="1596" y="1575"/>
              <a:ext cx="92" cy="30"/>
            </a:xfrm>
            <a:custGeom>
              <a:avLst/>
              <a:gdLst>
                <a:gd name="T0" fmla="*/ 0 w 92"/>
                <a:gd name="T1" fmla="*/ 30 h 30"/>
                <a:gd name="T2" fmla="*/ 0 w 92"/>
                <a:gd name="T3" fmla="*/ 0 h 30"/>
                <a:gd name="T4" fmla="*/ 92 w 92"/>
                <a:gd name="T5" fmla="*/ 0 h 30"/>
                <a:gd name="T6" fmla="*/ 92 w 92"/>
                <a:gd name="T7" fmla="*/ 30 h 30"/>
                <a:gd name="T8" fmla="*/ 0 w 92"/>
                <a:gd name="T9" fmla="*/ 30 h 30"/>
                <a:gd name="T10" fmla="*/ 0 w 92"/>
                <a:gd name="T11" fmla="*/ 30 h 30"/>
              </a:gdLst>
              <a:ahLst/>
              <a:cxnLst>
                <a:cxn ang="0">
                  <a:pos x="T0" y="T1"/>
                </a:cxn>
                <a:cxn ang="0">
                  <a:pos x="T2" y="T3"/>
                </a:cxn>
                <a:cxn ang="0">
                  <a:pos x="T4" y="T5"/>
                </a:cxn>
                <a:cxn ang="0">
                  <a:pos x="T6" y="T7"/>
                </a:cxn>
                <a:cxn ang="0">
                  <a:pos x="T8" y="T9"/>
                </a:cxn>
                <a:cxn ang="0">
                  <a:pos x="T10" y="T11"/>
                </a:cxn>
              </a:cxnLst>
              <a:rect l="0" t="0" r="r" b="b"/>
              <a:pathLst>
                <a:path w="92" h="30">
                  <a:moveTo>
                    <a:pt x="0" y="30"/>
                  </a:moveTo>
                  <a:lnTo>
                    <a:pt x="0" y="0"/>
                  </a:lnTo>
                  <a:lnTo>
                    <a:pt x="92" y="0"/>
                  </a:lnTo>
                  <a:lnTo>
                    <a:pt x="92" y="30"/>
                  </a:lnTo>
                  <a:lnTo>
                    <a:pt x="0" y="30"/>
                  </a:lnTo>
                  <a:lnTo>
                    <a:pt x="0"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3" name="Freeform 152"/>
            <p:cNvSpPr/>
            <p:nvPr/>
          </p:nvSpPr>
          <p:spPr bwMode="auto">
            <a:xfrm>
              <a:off x="1596" y="1621"/>
              <a:ext cx="92" cy="28"/>
            </a:xfrm>
            <a:custGeom>
              <a:avLst/>
              <a:gdLst>
                <a:gd name="T0" fmla="*/ 0 w 92"/>
                <a:gd name="T1" fmla="*/ 28 h 28"/>
                <a:gd name="T2" fmla="*/ 0 w 92"/>
                <a:gd name="T3" fmla="*/ 0 h 28"/>
                <a:gd name="T4" fmla="*/ 92 w 92"/>
                <a:gd name="T5" fmla="*/ 0 h 28"/>
                <a:gd name="T6" fmla="*/ 92 w 92"/>
                <a:gd name="T7" fmla="*/ 28 h 28"/>
                <a:gd name="T8" fmla="*/ 0 w 92"/>
                <a:gd name="T9" fmla="*/ 28 h 28"/>
                <a:gd name="T10" fmla="*/ 0 w 92"/>
                <a:gd name="T11" fmla="*/ 28 h 28"/>
              </a:gdLst>
              <a:ahLst/>
              <a:cxnLst>
                <a:cxn ang="0">
                  <a:pos x="T0" y="T1"/>
                </a:cxn>
                <a:cxn ang="0">
                  <a:pos x="T2" y="T3"/>
                </a:cxn>
                <a:cxn ang="0">
                  <a:pos x="T4" y="T5"/>
                </a:cxn>
                <a:cxn ang="0">
                  <a:pos x="T6" y="T7"/>
                </a:cxn>
                <a:cxn ang="0">
                  <a:pos x="T8" y="T9"/>
                </a:cxn>
                <a:cxn ang="0">
                  <a:pos x="T10" y="T11"/>
                </a:cxn>
              </a:cxnLst>
              <a:rect l="0" t="0" r="r" b="b"/>
              <a:pathLst>
                <a:path w="92" h="28">
                  <a:moveTo>
                    <a:pt x="0" y="28"/>
                  </a:moveTo>
                  <a:lnTo>
                    <a:pt x="0" y="0"/>
                  </a:lnTo>
                  <a:lnTo>
                    <a:pt x="92" y="0"/>
                  </a:lnTo>
                  <a:lnTo>
                    <a:pt x="92"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4" name="Rectangle 153"/>
            <p:cNvSpPr>
              <a:spLocks noChangeArrowheads="1"/>
            </p:cNvSpPr>
            <p:nvPr/>
          </p:nvSpPr>
          <p:spPr bwMode="auto">
            <a:xfrm>
              <a:off x="1498" y="1462"/>
              <a:ext cx="74" cy="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5" name="Rectangle 154"/>
            <p:cNvSpPr>
              <a:spLocks noChangeArrowheads="1"/>
            </p:cNvSpPr>
            <p:nvPr/>
          </p:nvSpPr>
          <p:spPr bwMode="auto">
            <a:xfrm>
              <a:off x="1498" y="1575"/>
              <a:ext cx="74" cy="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6" name="Freeform 155"/>
            <p:cNvSpPr>
              <a:spLocks noEditPoints="1"/>
            </p:cNvSpPr>
            <p:nvPr/>
          </p:nvSpPr>
          <p:spPr bwMode="auto">
            <a:xfrm>
              <a:off x="1895" y="684"/>
              <a:ext cx="170" cy="239"/>
            </a:xfrm>
            <a:custGeom>
              <a:avLst/>
              <a:gdLst>
                <a:gd name="T0" fmla="*/ 108 w 120"/>
                <a:gd name="T1" fmla="*/ 15 h 168"/>
                <a:gd name="T2" fmla="*/ 98 w 120"/>
                <a:gd name="T3" fmla="*/ 34 h 168"/>
                <a:gd name="T4" fmla="*/ 87 w 120"/>
                <a:gd name="T5" fmla="*/ 15 h 168"/>
                <a:gd name="T6" fmla="*/ 71 w 120"/>
                <a:gd name="T7" fmla="*/ 6 h 168"/>
                <a:gd name="T8" fmla="*/ 73 w 120"/>
                <a:gd name="T9" fmla="*/ 22 h 168"/>
                <a:gd name="T10" fmla="*/ 48 w 120"/>
                <a:gd name="T11" fmla="*/ 22 h 168"/>
                <a:gd name="T12" fmla="*/ 50 w 120"/>
                <a:gd name="T13" fmla="*/ 6 h 168"/>
                <a:gd name="T14" fmla="*/ 33 w 120"/>
                <a:gd name="T15" fmla="*/ 15 h 168"/>
                <a:gd name="T16" fmla="*/ 22 w 120"/>
                <a:gd name="T17" fmla="*/ 34 h 168"/>
                <a:gd name="T18" fmla="*/ 12 w 120"/>
                <a:gd name="T19" fmla="*/ 15 h 168"/>
                <a:gd name="T20" fmla="*/ 0 w 120"/>
                <a:gd name="T21" fmla="*/ 6 h 168"/>
                <a:gd name="T22" fmla="*/ 3 w 120"/>
                <a:gd name="T23" fmla="*/ 132 h 168"/>
                <a:gd name="T24" fmla="*/ 120 w 120"/>
                <a:gd name="T25" fmla="*/ 168 h 168"/>
                <a:gd name="T26" fmla="*/ 108 w 120"/>
                <a:gd name="T27" fmla="*/ 6 h 168"/>
                <a:gd name="T28" fmla="*/ 53 w 120"/>
                <a:gd name="T29" fmla="*/ 158 h 168"/>
                <a:gd name="T30" fmla="*/ 10 w 120"/>
                <a:gd name="T31" fmla="*/ 116 h 168"/>
                <a:gd name="T32" fmla="*/ 110 w 120"/>
                <a:gd name="T33" fmla="*/ 44 h 168"/>
                <a:gd name="T34" fmla="*/ 101 w 120"/>
                <a:gd name="T35" fmla="*/ 75 h 168"/>
                <a:gd name="T36" fmla="*/ 21 w 120"/>
                <a:gd name="T37" fmla="*/ 88 h 168"/>
                <a:gd name="T38" fmla="*/ 101 w 120"/>
                <a:gd name="T39" fmla="*/ 75 h 168"/>
                <a:gd name="T40" fmla="*/ 21 w 120"/>
                <a:gd name="T41" fmla="*/ 55 h 168"/>
                <a:gd name="T42" fmla="*/ 101 w 120"/>
                <a:gd name="T43" fmla="*/ 67 h 168"/>
                <a:gd name="T44" fmla="*/ 101 w 120"/>
                <a:gd name="T45" fmla="*/ 96 h 168"/>
                <a:gd name="T46" fmla="*/ 21 w 120"/>
                <a:gd name="T47" fmla="*/ 108 h 168"/>
                <a:gd name="T48" fmla="*/ 101 w 120"/>
                <a:gd name="T49" fmla="*/ 96 h 168"/>
                <a:gd name="T50" fmla="*/ 104 w 120"/>
                <a:gd name="T51" fmla="*/ 23 h 168"/>
                <a:gd name="T52" fmla="*/ 98 w 120"/>
                <a:gd name="T53" fmla="*/ 0 h 168"/>
                <a:gd name="T54" fmla="*/ 92 w 120"/>
                <a:gd name="T55" fmla="*/ 23 h 168"/>
                <a:gd name="T56" fmla="*/ 22 w 120"/>
                <a:gd name="T57" fmla="*/ 29 h 168"/>
                <a:gd name="T58" fmla="*/ 29 w 120"/>
                <a:gd name="T59" fmla="*/ 6 h 168"/>
                <a:gd name="T60" fmla="*/ 16 w 120"/>
                <a:gd name="T61" fmla="*/ 6 h 168"/>
                <a:gd name="T62" fmla="*/ 22 w 120"/>
                <a:gd name="T63" fmla="*/ 29 h 168"/>
                <a:gd name="T64" fmla="*/ 66 w 120"/>
                <a:gd name="T65" fmla="*/ 23 h 168"/>
                <a:gd name="T66" fmla="*/ 60 w 120"/>
                <a:gd name="T67" fmla="*/ 0 h 168"/>
                <a:gd name="T68" fmla="*/ 54 w 120"/>
                <a:gd name="T69" fmla="*/ 2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168">
                  <a:moveTo>
                    <a:pt x="108" y="6"/>
                  </a:moveTo>
                  <a:cubicBezTo>
                    <a:pt x="108" y="15"/>
                    <a:pt x="108" y="15"/>
                    <a:pt x="108" y="15"/>
                  </a:cubicBezTo>
                  <a:cubicBezTo>
                    <a:pt x="110" y="17"/>
                    <a:pt x="110" y="20"/>
                    <a:pt x="110" y="22"/>
                  </a:cubicBezTo>
                  <a:cubicBezTo>
                    <a:pt x="110" y="29"/>
                    <a:pt x="105" y="34"/>
                    <a:pt x="98" y="34"/>
                  </a:cubicBezTo>
                  <a:cubicBezTo>
                    <a:pt x="91" y="34"/>
                    <a:pt x="86" y="29"/>
                    <a:pt x="86" y="22"/>
                  </a:cubicBezTo>
                  <a:cubicBezTo>
                    <a:pt x="86" y="20"/>
                    <a:pt x="86" y="17"/>
                    <a:pt x="87" y="15"/>
                  </a:cubicBezTo>
                  <a:cubicBezTo>
                    <a:pt x="87" y="6"/>
                    <a:pt x="87" y="6"/>
                    <a:pt x="87" y="6"/>
                  </a:cubicBezTo>
                  <a:cubicBezTo>
                    <a:pt x="71" y="6"/>
                    <a:pt x="71" y="6"/>
                    <a:pt x="71" y="6"/>
                  </a:cubicBezTo>
                  <a:cubicBezTo>
                    <a:pt x="71" y="15"/>
                    <a:pt x="71" y="15"/>
                    <a:pt x="71" y="15"/>
                  </a:cubicBezTo>
                  <a:cubicBezTo>
                    <a:pt x="72" y="17"/>
                    <a:pt x="73" y="20"/>
                    <a:pt x="73" y="22"/>
                  </a:cubicBezTo>
                  <a:cubicBezTo>
                    <a:pt x="73" y="29"/>
                    <a:pt x="67" y="34"/>
                    <a:pt x="60" y="34"/>
                  </a:cubicBezTo>
                  <a:cubicBezTo>
                    <a:pt x="53" y="34"/>
                    <a:pt x="48" y="29"/>
                    <a:pt x="48" y="22"/>
                  </a:cubicBezTo>
                  <a:cubicBezTo>
                    <a:pt x="48" y="20"/>
                    <a:pt x="48" y="17"/>
                    <a:pt x="50" y="15"/>
                  </a:cubicBezTo>
                  <a:cubicBezTo>
                    <a:pt x="50" y="6"/>
                    <a:pt x="50" y="6"/>
                    <a:pt x="50" y="6"/>
                  </a:cubicBezTo>
                  <a:cubicBezTo>
                    <a:pt x="33" y="6"/>
                    <a:pt x="33" y="6"/>
                    <a:pt x="33" y="6"/>
                  </a:cubicBezTo>
                  <a:cubicBezTo>
                    <a:pt x="33" y="15"/>
                    <a:pt x="33" y="15"/>
                    <a:pt x="33" y="15"/>
                  </a:cubicBezTo>
                  <a:cubicBezTo>
                    <a:pt x="34" y="17"/>
                    <a:pt x="35" y="20"/>
                    <a:pt x="35" y="22"/>
                  </a:cubicBezTo>
                  <a:cubicBezTo>
                    <a:pt x="35" y="29"/>
                    <a:pt x="29" y="34"/>
                    <a:pt x="22" y="34"/>
                  </a:cubicBezTo>
                  <a:cubicBezTo>
                    <a:pt x="16" y="34"/>
                    <a:pt x="10" y="29"/>
                    <a:pt x="10" y="22"/>
                  </a:cubicBezTo>
                  <a:cubicBezTo>
                    <a:pt x="10" y="20"/>
                    <a:pt x="11" y="17"/>
                    <a:pt x="12" y="15"/>
                  </a:cubicBezTo>
                  <a:cubicBezTo>
                    <a:pt x="12" y="6"/>
                    <a:pt x="12" y="6"/>
                    <a:pt x="12" y="6"/>
                  </a:cubicBezTo>
                  <a:cubicBezTo>
                    <a:pt x="0" y="6"/>
                    <a:pt x="0" y="6"/>
                    <a:pt x="0" y="6"/>
                  </a:cubicBezTo>
                  <a:cubicBezTo>
                    <a:pt x="0" y="129"/>
                    <a:pt x="0" y="129"/>
                    <a:pt x="0" y="129"/>
                  </a:cubicBezTo>
                  <a:cubicBezTo>
                    <a:pt x="3" y="132"/>
                    <a:pt x="3" y="132"/>
                    <a:pt x="3" y="132"/>
                  </a:cubicBezTo>
                  <a:cubicBezTo>
                    <a:pt x="40" y="168"/>
                    <a:pt x="40" y="168"/>
                    <a:pt x="40" y="168"/>
                  </a:cubicBezTo>
                  <a:cubicBezTo>
                    <a:pt x="120" y="168"/>
                    <a:pt x="120" y="168"/>
                    <a:pt x="120" y="168"/>
                  </a:cubicBezTo>
                  <a:cubicBezTo>
                    <a:pt x="120" y="6"/>
                    <a:pt x="120" y="6"/>
                    <a:pt x="120" y="6"/>
                  </a:cubicBezTo>
                  <a:lnTo>
                    <a:pt x="108" y="6"/>
                  </a:lnTo>
                  <a:close/>
                  <a:moveTo>
                    <a:pt x="110" y="158"/>
                  </a:moveTo>
                  <a:cubicBezTo>
                    <a:pt x="53" y="158"/>
                    <a:pt x="53" y="158"/>
                    <a:pt x="53" y="158"/>
                  </a:cubicBezTo>
                  <a:cubicBezTo>
                    <a:pt x="38" y="158"/>
                    <a:pt x="45" y="123"/>
                    <a:pt x="45" y="123"/>
                  </a:cubicBezTo>
                  <a:cubicBezTo>
                    <a:pt x="45" y="123"/>
                    <a:pt x="11" y="131"/>
                    <a:pt x="10" y="116"/>
                  </a:cubicBezTo>
                  <a:cubicBezTo>
                    <a:pt x="10" y="44"/>
                    <a:pt x="10" y="44"/>
                    <a:pt x="10" y="44"/>
                  </a:cubicBezTo>
                  <a:cubicBezTo>
                    <a:pt x="110" y="44"/>
                    <a:pt x="110" y="44"/>
                    <a:pt x="110" y="44"/>
                  </a:cubicBezTo>
                  <a:lnTo>
                    <a:pt x="110" y="158"/>
                  </a:lnTo>
                  <a:close/>
                  <a:moveTo>
                    <a:pt x="101" y="75"/>
                  </a:moveTo>
                  <a:cubicBezTo>
                    <a:pt x="21" y="75"/>
                    <a:pt x="21" y="75"/>
                    <a:pt x="21" y="75"/>
                  </a:cubicBezTo>
                  <a:cubicBezTo>
                    <a:pt x="21" y="88"/>
                    <a:pt x="21" y="88"/>
                    <a:pt x="21" y="88"/>
                  </a:cubicBezTo>
                  <a:cubicBezTo>
                    <a:pt x="101" y="88"/>
                    <a:pt x="101" y="88"/>
                    <a:pt x="101" y="88"/>
                  </a:cubicBezTo>
                  <a:lnTo>
                    <a:pt x="101" y="75"/>
                  </a:lnTo>
                  <a:close/>
                  <a:moveTo>
                    <a:pt x="101" y="55"/>
                  </a:moveTo>
                  <a:cubicBezTo>
                    <a:pt x="21" y="55"/>
                    <a:pt x="21" y="55"/>
                    <a:pt x="21" y="55"/>
                  </a:cubicBezTo>
                  <a:cubicBezTo>
                    <a:pt x="21" y="67"/>
                    <a:pt x="21" y="67"/>
                    <a:pt x="21" y="67"/>
                  </a:cubicBezTo>
                  <a:cubicBezTo>
                    <a:pt x="101" y="67"/>
                    <a:pt x="101" y="67"/>
                    <a:pt x="101" y="67"/>
                  </a:cubicBezTo>
                  <a:lnTo>
                    <a:pt x="101" y="55"/>
                  </a:lnTo>
                  <a:close/>
                  <a:moveTo>
                    <a:pt x="101" y="96"/>
                  </a:moveTo>
                  <a:cubicBezTo>
                    <a:pt x="21" y="96"/>
                    <a:pt x="21" y="96"/>
                    <a:pt x="21" y="96"/>
                  </a:cubicBezTo>
                  <a:cubicBezTo>
                    <a:pt x="21" y="108"/>
                    <a:pt x="21" y="108"/>
                    <a:pt x="21" y="108"/>
                  </a:cubicBezTo>
                  <a:cubicBezTo>
                    <a:pt x="101" y="108"/>
                    <a:pt x="101" y="108"/>
                    <a:pt x="101" y="108"/>
                  </a:cubicBezTo>
                  <a:lnTo>
                    <a:pt x="101" y="96"/>
                  </a:lnTo>
                  <a:close/>
                  <a:moveTo>
                    <a:pt x="98" y="29"/>
                  </a:moveTo>
                  <a:cubicBezTo>
                    <a:pt x="101" y="29"/>
                    <a:pt x="104" y="26"/>
                    <a:pt x="104" y="23"/>
                  </a:cubicBezTo>
                  <a:cubicBezTo>
                    <a:pt x="104" y="6"/>
                    <a:pt x="104" y="6"/>
                    <a:pt x="104" y="6"/>
                  </a:cubicBezTo>
                  <a:cubicBezTo>
                    <a:pt x="104" y="2"/>
                    <a:pt x="101" y="0"/>
                    <a:pt x="98" y="0"/>
                  </a:cubicBezTo>
                  <a:cubicBezTo>
                    <a:pt x="94" y="0"/>
                    <a:pt x="92" y="2"/>
                    <a:pt x="92" y="6"/>
                  </a:cubicBezTo>
                  <a:cubicBezTo>
                    <a:pt x="92" y="23"/>
                    <a:pt x="92" y="23"/>
                    <a:pt x="92" y="23"/>
                  </a:cubicBezTo>
                  <a:cubicBezTo>
                    <a:pt x="92" y="26"/>
                    <a:pt x="94" y="29"/>
                    <a:pt x="98" y="29"/>
                  </a:cubicBezTo>
                  <a:close/>
                  <a:moveTo>
                    <a:pt x="22" y="29"/>
                  </a:moveTo>
                  <a:cubicBezTo>
                    <a:pt x="26" y="29"/>
                    <a:pt x="29" y="26"/>
                    <a:pt x="29" y="23"/>
                  </a:cubicBezTo>
                  <a:cubicBezTo>
                    <a:pt x="29" y="6"/>
                    <a:pt x="29" y="6"/>
                    <a:pt x="29" y="6"/>
                  </a:cubicBezTo>
                  <a:cubicBezTo>
                    <a:pt x="29" y="2"/>
                    <a:pt x="26" y="0"/>
                    <a:pt x="22" y="0"/>
                  </a:cubicBezTo>
                  <a:cubicBezTo>
                    <a:pt x="19" y="0"/>
                    <a:pt x="16" y="2"/>
                    <a:pt x="16" y="6"/>
                  </a:cubicBezTo>
                  <a:cubicBezTo>
                    <a:pt x="16" y="23"/>
                    <a:pt x="16" y="23"/>
                    <a:pt x="16" y="23"/>
                  </a:cubicBezTo>
                  <a:cubicBezTo>
                    <a:pt x="16" y="26"/>
                    <a:pt x="19" y="29"/>
                    <a:pt x="22" y="29"/>
                  </a:cubicBezTo>
                  <a:close/>
                  <a:moveTo>
                    <a:pt x="60" y="29"/>
                  </a:moveTo>
                  <a:cubicBezTo>
                    <a:pt x="64" y="29"/>
                    <a:pt x="66" y="26"/>
                    <a:pt x="66" y="23"/>
                  </a:cubicBezTo>
                  <a:cubicBezTo>
                    <a:pt x="66" y="6"/>
                    <a:pt x="66" y="6"/>
                    <a:pt x="66" y="6"/>
                  </a:cubicBezTo>
                  <a:cubicBezTo>
                    <a:pt x="66" y="2"/>
                    <a:pt x="64" y="0"/>
                    <a:pt x="60" y="0"/>
                  </a:cubicBezTo>
                  <a:cubicBezTo>
                    <a:pt x="57" y="0"/>
                    <a:pt x="54" y="2"/>
                    <a:pt x="54" y="6"/>
                  </a:cubicBezTo>
                  <a:cubicBezTo>
                    <a:pt x="54" y="23"/>
                    <a:pt x="54" y="23"/>
                    <a:pt x="54" y="23"/>
                  </a:cubicBezTo>
                  <a:cubicBezTo>
                    <a:pt x="54" y="26"/>
                    <a:pt x="57" y="29"/>
                    <a:pt x="60"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7" name="Freeform 156"/>
            <p:cNvSpPr/>
            <p:nvPr/>
          </p:nvSpPr>
          <p:spPr bwMode="auto">
            <a:xfrm>
              <a:off x="1113" y="706"/>
              <a:ext cx="153" cy="47"/>
            </a:xfrm>
            <a:custGeom>
              <a:avLst/>
              <a:gdLst>
                <a:gd name="T0" fmla="*/ 0 w 153"/>
                <a:gd name="T1" fmla="*/ 47 h 47"/>
                <a:gd name="T2" fmla="*/ 0 w 153"/>
                <a:gd name="T3" fmla="*/ 0 h 47"/>
                <a:gd name="T4" fmla="*/ 153 w 153"/>
                <a:gd name="T5" fmla="*/ 0 h 47"/>
                <a:gd name="T6" fmla="*/ 153 w 153"/>
                <a:gd name="T7" fmla="*/ 47 h 47"/>
                <a:gd name="T8" fmla="*/ 0 w 153"/>
                <a:gd name="T9" fmla="*/ 47 h 47"/>
                <a:gd name="T10" fmla="*/ 0 w 153"/>
                <a:gd name="T11" fmla="*/ 47 h 47"/>
              </a:gdLst>
              <a:ahLst/>
              <a:cxnLst>
                <a:cxn ang="0">
                  <a:pos x="T0" y="T1"/>
                </a:cxn>
                <a:cxn ang="0">
                  <a:pos x="T2" y="T3"/>
                </a:cxn>
                <a:cxn ang="0">
                  <a:pos x="T4" y="T5"/>
                </a:cxn>
                <a:cxn ang="0">
                  <a:pos x="T6" y="T7"/>
                </a:cxn>
                <a:cxn ang="0">
                  <a:pos x="T8" y="T9"/>
                </a:cxn>
                <a:cxn ang="0">
                  <a:pos x="T10" y="T11"/>
                </a:cxn>
              </a:cxnLst>
              <a:rect l="0" t="0" r="r" b="b"/>
              <a:pathLst>
                <a:path w="153" h="47">
                  <a:moveTo>
                    <a:pt x="0" y="47"/>
                  </a:moveTo>
                  <a:lnTo>
                    <a:pt x="0" y="0"/>
                  </a:lnTo>
                  <a:lnTo>
                    <a:pt x="153" y="0"/>
                  </a:lnTo>
                  <a:lnTo>
                    <a:pt x="153" y="47"/>
                  </a:lnTo>
                  <a:lnTo>
                    <a:pt x="0" y="47"/>
                  </a:lnTo>
                  <a:lnTo>
                    <a:pt x="0"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8" name="Freeform 157"/>
            <p:cNvSpPr/>
            <p:nvPr/>
          </p:nvSpPr>
          <p:spPr bwMode="auto">
            <a:xfrm>
              <a:off x="1113" y="781"/>
              <a:ext cx="153" cy="47"/>
            </a:xfrm>
            <a:custGeom>
              <a:avLst/>
              <a:gdLst>
                <a:gd name="T0" fmla="*/ 0 w 153"/>
                <a:gd name="T1" fmla="*/ 47 h 47"/>
                <a:gd name="T2" fmla="*/ 0 w 153"/>
                <a:gd name="T3" fmla="*/ 0 h 47"/>
                <a:gd name="T4" fmla="*/ 153 w 153"/>
                <a:gd name="T5" fmla="*/ 0 h 47"/>
                <a:gd name="T6" fmla="*/ 153 w 153"/>
                <a:gd name="T7" fmla="*/ 47 h 47"/>
                <a:gd name="T8" fmla="*/ 0 w 153"/>
                <a:gd name="T9" fmla="*/ 47 h 47"/>
                <a:gd name="T10" fmla="*/ 0 w 153"/>
                <a:gd name="T11" fmla="*/ 47 h 47"/>
              </a:gdLst>
              <a:ahLst/>
              <a:cxnLst>
                <a:cxn ang="0">
                  <a:pos x="T0" y="T1"/>
                </a:cxn>
                <a:cxn ang="0">
                  <a:pos x="T2" y="T3"/>
                </a:cxn>
                <a:cxn ang="0">
                  <a:pos x="T4" y="T5"/>
                </a:cxn>
                <a:cxn ang="0">
                  <a:pos x="T6" y="T7"/>
                </a:cxn>
                <a:cxn ang="0">
                  <a:pos x="T8" y="T9"/>
                </a:cxn>
                <a:cxn ang="0">
                  <a:pos x="T10" y="T11"/>
                </a:cxn>
              </a:cxnLst>
              <a:rect l="0" t="0" r="r" b="b"/>
              <a:pathLst>
                <a:path w="153" h="47">
                  <a:moveTo>
                    <a:pt x="0" y="47"/>
                  </a:moveTo>
                  <a:lnTo>
                    <a:pt x="0" y="0"/>
                  </a:lnTo>
                  <a:lnTo>
                    <a:pt x="153" y="0"/>
                  </a:lnTo>
                  <a:lnTo>
                    <a:pt x="153" y="47"/>
                  </a:lnTo>
                  <a:lnTo>
                    <a:pt x="0" y="47"/>
                  </a:lnTo>
                  <a:lnTo>
                    <a:pt x="0"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9" name="Freeform 158"/>
            <p:cNvSpPr/>
            <p:nvPr/>
          </p:nvSpPr>
          <p:spPr bwMode="auto">
            <a:xfrm>
              <a:off x="1113" y="855"/>
              <a:ext cx="153" cy="47"/>
            </a:xfrm>
            <a:custGeom>
              <a:avLst/>
              <a:gdLst>
                <a:gd name="T0" fmla="*/ 0 w 153"/>
                <a:gd name="T1" fmla="*/ 47 h 47"/>
                <a:gd name="T2" fmla="*/ 0 w 153"/>
                <a:gd name="T3" fmla="*/ 0 h 47"/>
                <a:gd name="T4" fmla="*/ 153 w 153"/>
                <a:gd name="T5" fmla="*/ 0 h 47"/>
                <a:gd name="T6" fmla="*/ 153 w 153"/>
                <a:gd name="T7" fmla="*/ 47 h 47"/>
                <a:gd name="T8" fmla="*/ 0 w 153"/>
                <a:gd name="T9" fmla="*/ 47 h 47"/>
                <a:gd name="T10" fmla="*/ 0 w 153"/>
                <a:gd name="T11" fmla="*/ 47 h 47"/>
              </a:gdLst>
              <a:ahLst/>
              <a:cxnLst>
                <a:cxn ang="0">
                  <a:pos x="T0" y="T1"/>
                </a:cxn>
                <a:cxn ang="0">
                  <a:pos x="T2" y="T3"/>
                </a:cxn>
                <a:cxn ang="0">
                  <a:pos x="T4" y="T5"/>
                </a:cxn>
                <a:cxn ang="0">
                  <a:pos x="T6" y="T7"/>
                </a:cxn>
                <a:cxn ang="0">
                  <a:pos x="T8" y="T9"/>
                </a:cxn>
                <a:cxn ang="0">
                  <a:pos x="T10" y="T11"/>
                </a:cxn>
              </a:cxnLst>
              <a:rect l="0" t="0" r="r" b="b"/>
              <a:pathLst>
                <a:path w="153" h="47">
                  <a:moveTo>
                    <a:pt x="0" y="47"/>
                  </a:moveTo>
                  <a:lnTo>
                    <a:pt x="0" y="0"/>
                  </a:lnTo>
                  <a:lnTo>
                    <a:pt x="153" y="0"/>
                  </a:lnTo>
                  <a:lnTo>
                    <a:pt x="153" y="47"/>
                  </a:lnTo>
                  <a:lnTo>
                    <a:pt x="0" y="47"/>
                  </a:lnTo>
                  <a:lnTo>
                    <a:pt x="0"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0" name="Freeform 159"/>
            <p:cNvSpPr/>
            <p:nvPr/>
          </p:nvSpPr>
          <p:spPr bwMode="auto">
            <a:xfrm>
              <a:off x="1047" y="704"/>
              <a:ext cx="23" cy="51"/>
            </a:xfrm>
            <a:custGeom>
              <a:avLst/>
              <a:gdLst>
                <a:gd name="T0" fmla="*/ 0 w 16"/>
                <a:gd name="T1" fmla="*/ 11 h 36"/>
                <a:gd name="T2" fmla="*/ 0 w 16"/>
                <a:gd name="T3" fmla="*/ 6 h 36"/>
                <a:gd name="T4" fmla="*/ 5 w 16"/>
                <a:gd name="T5" fmla="*/ 5 h 36"/>
                <a:gd name="T6" fmla="*/ 9 w 16"/>
                <a:gd name="T7" fmla="*/ 4 h 36"/>
                <a:gd name="T8" fmla="*/ 10 w 16"/>
                <a:gd name="T9" fmla="*/ 1 h 36"/>
                <a:gd name="T10" fmla="*/ 10 w 16"/>
                <a:gd name="T11" fmla="*/ 0 h 36"/>
                <a:gd name="T12" fmla="*/ 16 w 16"/>
                <a:gd name="T13" fmla="*/ 0 h 36"/>
                <a:gd name="T14" fmla="*/ 16 w 16"/>
                <a:gd name="T15" fmla="*/ 36 h 36"/>
                <a:gd name="T16" fmla="*/ 9 w 16"/>
                <a:gd name="T17" fmla="*/ 36 h 36"/>
                <a:gd name="T18" fmla="*/ 9 w 16"/>
                <a:gd name="T19" fmla="*/ 11 h 36"/>
                <a:gd name="T20" fmla="*/ 0 w 16"/>
                <a:gd name="T21"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36">
                  <a:moveTo>
                    <a:pt x="0" y="11"/>
                  </a:moveTo>
                  <a:cubicBezTo>
                    <a:pt x="0" y="6"/>
                    <a:pt x="0" y="6"/>
                    <a:pt x="0" y="6"/>
                  </a:cubicBezTo>
                  <a:cubicBezTo>
                    <a:pt x="3" y="6"/>
                    <a:pt x="4" y="6"/>
                    <a:pt x="5" y="5"/>
                  </a:cubicBezTo>
                  <a:cubicBezTo>
                    <a:pt x="7" y="5"/>
                    <a:pt x="8" y="5"/>
                    <a:pt x="9" y="4"/>
                  </a:cubicBezTo>
                  <a:cubicBezTo>
                    <a:pt x="9" y="3"/>
                    <a:pt x="10" y="2"/>
                    <a:pt x="10" y="1"/>
                  </a:cubicBezTo>
                  <a:cubicBezTo>
                    <a:pt x="10" y="0"/>
                    <a:pt x="10" y="0"/>
                    <a:pt x="10" y="0"/>
                  </a:cubicBezTo>
                  <a:cubicBezTo>
                    <a:pt x="16" y="0"/>
                    <a:pt x="16" y="0"/>
                    <a:pt x="16" y="0"/>
                  </a:cubicBezTo>
                  <a:cubicBezTo>
                    <a:pt x="16" y="36"/>
                    <a:pt x="16" y="36"/>
                    <a:pt x="16" y="36"/>
                  </a:cubicBezTo>
                  <a:cubicBezTo>
                    <a:pt x="9" y="36"/>
                    <a:pt x="9" y="36"/>
                    <a:pt x="9" y="36"/>
                  </a:cubicBezTo>
                  <a:cubicBezTo>
                    <a:pt x="9" y="11"/>
                    <a:pt x="9" y="11"/>
                    <a:pt x="9" y="11"/>
                  </a:cubicBez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1" name="Freeform 160"/>
            <p:cNvSpPr/>
            <p:nvPr/>
          </p:nvSpPr>
          <p:spPr bwMode="auto">
            <a:xfrm>
              <a:off x="1046" y="778"/>
              <a:ext cx="34" cy="53"/>
            </a:xfrm>
            <a:custGeom>
              <a:avLst/>
              <a:gdLst>
                <a:gd name="T0" fmla="*/ 1 w 24"/>
                <a:gd name="T1" fmla="*/ 30 h 37"/>
                <a:gd name="T2" fmla="*/ 8 w 24"/>
                <a:gd name="T3" fmla="*/ 22 h 37"/>
                <a:gd name="T4" fmla="*/ 15 w 24"/>
                <a:gd name="T5" fmla="*/ 17 h 37"/>
                <a:gd name="T6" fmla="*/ 17 w 24"/>
                <a:gd name="T7" fmla="*/ 12 h 37"/>
                <a:gd name="T8" fmla="*/ 16 w 24"/>
                <a:gd name="T9" fmla="*/ 8 h 37"/>
                <a:gd name="T10" fmla="*/ 12 w 24"/>
                <a:gd name="T11" fmla="*/ 6 h 37"/>
                <a:gd name="T12" fmla="*/ 8 w 24"/>
                <a:gd name="T13" fmla="*/ 9 h 37"/>
                <a:gd name="T14" fmla="*/ 7 w 24"/>
                <a:gd name="T15" fmla="*/ 13 h 37"/>
                <a:gd name="T16" fmla="*/ 0 w 24"/>
                <a:gd name="T17" fmla="*/ 13 h 37"/>
                <a:gd name="T18" fmla="*/ 2 w 24"/>
                <a:gd name="T19" fmla="*/ 6 h 37"/>
                <a:gd name="T20" fmla="*/ 12 w 24"/>
                <a:gd name="T21" fmla="*/ 0 h 37"/>
                <a:gd name="T22" fmla="*/ 21 w 24"/>
                <a:gd name="T23" fmla="*/ 4 h 37"/>
                <a:gd name="T24" fmla="*/ 24 w 24"/>
                <a:gd name="T25" fmla="*/ 12 h 37"/>
                <a:gd name="T26" fmla="*/ 22 w 24"/>
                <a:gd name="T27" fmla="*/ 19 h 37"/>
                <a:gd name="T28" fmla="*/ 17 w 24"/>
                <a:gd name="T29" fmla="*/ 24 h 37"/>
                <a:gd name="T30" fmla="*/ 14 w 24"/>
                <a:gd name="T31" fmla="*/ 26 h 37"/>
                <a:gd name="T32" fmla="*/ 10 w 24"/>
                <a:gd name="T33" fmla="*/ 28 h 37"/>
                <a:gd name="T34" fmla="*/ 8 w 24"/>
                <a:gd name="T35" fmla="*/ 30 h 37"/>
                <a:gd name="T36" fmla="*/ 24 w 24"/>
                <a:gd name="T37" fmla="*/ 30 h 37"/>
                <a:gd name="T38" fmla="*/ 24 w 24"/>
                <a:gd name="T39" fmla="*/ 37 h 37"/>
                <a:gd name="T40" fmla="*/ 0 w 24"/>
                <a:gd name="T41" fmla="*/ 37 h 37"/>
                <a:gd name="T42" fmla="*/ 1 w 24"/>
                <a:gd name="T43"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37">
                  <a:moveTo>
                    <a:pt x="1" y="30"/>
                  </a:moveTo>
                  <a:cubicBezTo>
                    <a:pt x="2" y="27"/>
                    <a:pt x="5" y="25"/>
                    <a:pt x="8" y="22"/>
                  </a:cubicBezTo>
                  <a:cubicBezTo>
                    <a:pt x="12" y="20"/>
                    <a:pt x="14" y="18"/>
                    <a:pt x="15" y="17"/>
                  </a:cubicBezTo>
                  <a:cubicBezTo>
                    <a:pt x="16" y="15"/>
                    <a:pt x="17" y="14"/>
                    <a:pt x="17" y="12"/>
                  </a:cubicBezTo>
                  <a:cubicBezTo>
                    <a:pt x="17" y="10"/>
                    <a:pt x="16" y="9"/>
                    <a:pt x="16" y="8"/>
                  </a:cubicBezTo>
                  <a:cubicBezTo>
                    <a:pt x="15" y="7"/>
                    <a:pt x="14" y="6"/>
                    <a:pt x="12" y="6"/>
                  </a:cubicBezTo>
                  <a:cubicBezTo>
                    <a:pt x="10" y="6"/>
                    <a:pt x="8" y="7"/>
                    <a:pt x="8" y="9"/>
                  </a:cubicBezTo>
                  <a:cubicBezTo>
                    <a:pt x="7" y="10"/>
                    <a:pt x="7" y="11"/>
                    <a:pt x="7" y="13"/>
                  </a:cubicBezTo>
                  <a:cubicBezTo>
                    <a:pt x="0" y="13"/>
                    <a:pt x="0" y="13"/>
                    <a:pt x="0" y="13"/>
                  </a:cubicBezTo>
                  <a:cubicBezTo>
                    <a:pt x="0" y="10"/>
                    <a:pt x="1" y="8"/>
                    <a:pt x="2" y="6"/>
                  </a:cubicBezTo>
                  <a:cubicBezTo>
                    <a:pt x="3" y="2"/>
                    <a:pt x="7" y="0"/>
                    <a:pt x="12" y="0"/>
                  </a:cubicBezTo>
                  <a:cubicBezTo>
                    <a:pt x="15" y="0"/>
                    <a:pt x="18" y="1"/>
                    <a:pt x="21" y="4"/>
                  </a:cubicBezTo>
                  <a:cubicBezTo>
                    <a:pt x="23" y="6"/>
                    <a:pt x="24" y="8"/>
                    <a:pt x="24" y="12"/>
                  </a:cubicBezTo>
                  <a:cubicBezTo>
                    <a:pt x="24" y="15"/>
                    <a:pt x="23" y="17"/>
                    <a:pt x="22" y="19"/>
                  </a:cubicBezTo>
                  <a:cubicBezTo>
                    <a:pt x="21" y="20"/>
                    <a:pt x="19" y="22"/>
                    <a:pt x="17" y="24"/>
                  </a:cubicBezTo>
                  <a:cubicBezTo>
                    <a:pt x="14" y="26"/>
                    <a:pt x="14" y="26"/>
                    <a:pt x="14" y="26"/>
                  </a:cubicBezTo>
                  <a:cubicBezTo>
                    <a:pt x="12" y="27"/>
                    <a:pt x="11" y="28"/>
                    <a:pt x="10" y="28"/>
                  </a:cubicBezTo>
                  <a:cubicBezTo>
                    <a:pt x="9" y="29"/>
                    <a:pt x="9" y="30"/>
                    <a:pt x="8" y="30"/>
                  </a:cubicBezTo>
                  <a:cubicBezTo>
                    <a:pt x="24" y="30"/>
                    <a:pt x="24" y="30"/>
                    <a:pt x="24" y="30"/>
                  </a:cubicBezTo>
                  <a:cubicBezTo>
                    <a:pt x="24" y="37"/>
                    <a:pt x="24" y="37"/>
                    <a:pt x="24" y="37"/>
                  </a:cubicBezTo>
                  <a:cubicBezTo>
                    <a:pt x="0" y="37"/>
                    <a:pt x="0" y="37"/>
                    <a:pt x="0" y="37"/>
                  </a:cubicBezTo>
                  <a:cubicBezTo>
                    <a:pt x="0" y="34"/>
                    <a:pt x="0" y="32"/>
                    <a:pt x="1"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2" name="Freeform 161"/>
            <p:cNvSpPr/>
            <p:nvPr/>
          </p:nvSpPr>
          <p:spPr bwMode="auto">
            <a:xfrm>
              <a:off x="1044" y="851"/>
              <a:ext cx="36" cy="52"/>
            </a:xfrm>
            <a:custGeom>
              <a:avLst/>
              <a:gdLst>
                <a:gd name="T0" fmla="*/ 7 w 25"/>
                <a:gd name="T1" fmla="*/ 25 h 37"/>
                <a:gd name="T2" fmla="*/ 8 w 25"/>
                <a:gd name="T3" fmla="*/ 29 h 37"/>
                <a:gd name="T4" fmla="*/ 13 w 25"/>
                <a:gd name="T5" fmla="*/ 32 h 37"/>
                <a:gd name="T6" fmla="*/ 16 w 25"/>
                <a:gd name="T7" fmla="*/ 30 h 37"/>
                <a:gd name="T8" fmla="*/ 18 w 25"/>
                <a:gd name="T9" fmla="*/ 26 h 37"/>
                <a:gd name="T10" fmla="*/ 15 w 25"/>
                <a:gd name="T11" fmla="*/ 21 h 37"/>
                <a:gd name="T12" fmla="*/ 10 w 25"/>
                <a:gd name="T13" fmla="*/ 21 h 37"/>
                <a:gd name="T14" fmla="*/ 10 w 25"/>
                <a:gd name="T15" fmla="*/ 16 h 37"/>
                <a:gd name="T16" fmla="*/ 15 w 25"/>
                <a:gd name="T17" fmla="*/ 15 h 37"/>
                <a:gd name="T18" fmla="*/ 17 w 25"/>
                <a:gd name="T19" fmla="*/ 11 h 37"/>
                <a:gd name="T20" fmla="*/ 16 w 25"/>
                <a:gd name="T21" fmla="*/ 7 h 37"/>
                <a:gd name="T22" fmla="*/ 12 w 25"/>
                <a:gd name="T23" fmla="*/ 6 h 37"/>
                <a:gd name="T24" fmla="*/ 9 w 25"/>
                <a:gd name="T25" fmla="*/ 8 h 37"/>
                <a:gd name="T26" fmla="*/ 8 w 25"/>
                <a:gd name="T27" fmla="*/ 12 h 37"/>
                <a:gd name="T28" fmla="*/ 1 w 25"/>
                <a:gd name="T29" fmla="*/ 12 h 37"/>
                <a:gd name="T30" fmla="*/ 2 w 25"/>
                <a:gd name="T31" fmla="*/ 7 h 37"/>
                <a:gd name="T32" fmla="*/ 5 w 25"/>
                <a:gd name="T33" fmla="*/ 3 h 37"/>
                <a:gd name="T34" fmla="*/ 8 w 25"/>
                <a:gd name="T35" fmla="*/ 1 h 37"/>
                <a:gd name="T36" fmla="*/ 13 w 25"/>
                <a:gd name="T37" fmla="*/ 0 h 37"/>
                <a:gd name="T38" fmla="*/ 21 w 25"/>
                <a:gd name="T39" fmla="*/ 3 h 37"/>
                <a:gd name="T40" fmla="*/ 24 w 25"/>
                <a:gd name="T41" fmla="*/ 10 h 37"/>
                <a:gd name="T42" fmla="*/ 22 w 25"/>
                <a:gd name="T43" fmla="*/ 16 h 37"/>
                <a:gd name="T44" fmla="*/ 20 w 25"/>
                <a:gd name="T45" fmla="*/ 17 h 37"/>
                <a:gd name="T46" fmla="*/ 22 w 25"/>
                <a:gd name="T47" fmla="*/ 19 h 37"/>
                <a:gd name="T48" fmla="*/ 25 w 25"/>
                <a:gd name="T49" fmla="*/ 26 h 37"/>
                <a:gd name="T50" fmla="*/ 22 w 25"/>
                <a:gd name="T51" fmla="*/ 34 h 37"/>
                <a:gd name="T52" fmla="*/ 13 w 25"/>
                <a:gd name="T53" fmla="*/ 37 h 37"/>
                <a:gd name="T54" fmla="*/ 2 w 25"/>
                <a:gd name="T55" fmla="*/ 32 h 37"/>
                <a:gd name="T56" fmla="*/ 0 w 25"/>
                <a:gd name="T57" fmla="*/ 25 h 37"/>
                <a:gd name="T58" fmla="*/ 7 w 25"/>
                <a:gd name="T59" fmla="*/ 2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7">
                  <a:moveTo>
                    <a:pt x="7" y="25"/>
                  </a:moveTo>
                  <a:cubicBezTo>
                    <a:pt x="7" y="27"/>
                    <a:pt x="7" y="28"/>
                    <a:pt x="8" y="29"/>
                  </a:cubicBezTo>
                  <a:cubicBezTo>
                    <a:pt x="9" y="31"/>
                    <a:pt x="10" y="32"/>
                    <a:pt x="13" y="32"/>
                  </a:cubicBezTo>
                  <a:cubicBezTo>
                    <a:pt x="14" y="32"/>
                    <a:pt x="15" y="31"/>
                    <a:pt x="16" y="30"/>
                  </a:cubicBezTo>
                  <a:cubicBezTo>
                    <a:pt x="17" y="29"/>
                    <a:pt x="18" y="28"/>
                    <a:pt x="18" y="26"/>
                  </a:cubicBezTo>
                  <a:cubicBezTo>
                    <a:pt x="18" y="24"/>
                    <a:pt x="17" y="22"/>
                    <a:pt x="15" y="21"/>
                  </a:cubicBezTo>
                  <a:cubicBezTo>
                    <a:pt x="14" y="21"/>
                    <a:pt x="12" y="21"/>
                    <a:pt x="10" y="21"/>
                  </a:cubicBezTo>
                  <a:cubicBezTo>
                    <a:pt x="10" y="16"/>
                    <a:pt x="10" y="16"/>
                    <a:pt x="10" y="16"/>
                  </a:cubicBezTo>
                  <a:cubicBezTo>
                    <a:pt x="12" y="16"/>
                    <a:pt x="14" y="15"/>
                    <a:pt x="15" y="15"/>
                  </a:cubicBezTo>
                  <a:cubicBezTo>
                    <a:pt x="16" y="14"/>
                    <a:pt x="17" y="13"/>
                    <a:pt x="17" y="11"/>
                  </a:cubicBezTo>
                  <a:cubicBezTo>
                    <a:pt x="17" y="9"/>
                    <a:pt x="16" y="8"/>
                    <a:pt x="16" y="7"/>
                  </a:cubicBezTo>
                  <a:cubicBezTo>
                    <a:pt x="15" y="7"/>
                    <a:pt x="14" y="6"/>
                    <a:pt x="12" y="6"/>
                  </a:cubicBezTo>
                  <a:cubicBezTo>
                    <a:pt x="11" y="6"/>
                    <a:pt x="9" y="7"/>
                    <a:pt x="9" y="8"/>
                  </a:cubicBezTo>
                  <a:cubicBezTo>
                    <a:pt x="8" y="9"/>
                    <a:pt x="7" y="10"/>
                    <a:pt x="8" y="12"/>
                  </a:cubicBezTo>
                  <a:cubicBezTo>
                    <a:pt x="1" y="12"/>
                    <a:pt x="1" y="12"/>
                    <a:pt x="1" y="12"/>
                  </a:cubicBezTo>
                  <a:cubicBezTo>
                    <a:pt x="1" y="10"/>
                    <a:pt x="1" y="8"/>
                    <a:pt x="2" y="7"/>
                  </a:cubicBezTo>
                  <a:cubicBezTo>
                    <a:pt x="2" y="5"/>
                    <a:pt x="3" y="4"/>
                    <a:pt x="5" y="3"/>
                  </a:cubicBezTo>
                  <a:cubicBezTo>
                    <a:pt x="5" y="2"/>
                    <a:pt x="7" y="2"/>
                    <a:pt x="8" y="1"/>
                  </a:cubicBezTo>
                  <a:cubicBezTo>
                    <a:pt x="9" y="1"/>
                    <a:pt x="11" y="0"/>
                    <a:pt x="13" y="0"/>
                  </a:cubicBezTo>
                  <a:cubicBezTo>
                    <a:pt x="16" y="0"/>
                    <a:pt x="19" y="1"/>
                    <a:pt x="21" y="3"/>
                  </a:cubicBezTo>
                  <a:cubicBezTo>
                    <a:pt x="23" y="5"/>
                    <a:pt x="24" y="7"/>
                    <a:pt x="24" y="10"/>
                  </a:cubicBezTo>
                  <a:cubicBezTo>
                    <a:pt x="24" y="12"/>
                    <a:pt x="23" y="14"/>
                    <a:pt x="22" y="16"/>
                  </a:cubicBezTo>
                  <a:cubicBezTo>
                    <a:pt x="21" y="16"/>
                    <a:pt x="20" y="17"/>
                    <a:pt x="20" y="17"/>
                  </a:cubicBezTo>
                  <a:cubicBezTo>
                    <a:pt x="20" y="17"/>
                    <a:pt x="21" y="18"/>
                    <a:pt x="22" y="19"/>
                  </a:cubicBezTo>
                  <a:cubicBezTo>
                    <a:pt x="24" y="21"/>
                    <a:pt x="25" y="23"/>
                    <a:pt x="25" y="26"/>
                  </a:cubicBezTo>
                  <a:cubicBezTo>
                    <a:pt x="25" y="29"/>
                    <a:pt x="24" y="32"/>
                    <a:pt x="22" y="34"/>
                  </a:cubicBezTo>
                  <a:cubicBezTo>
                    <a:pt x="20" y="36"/>
                    <a:pt x="17" y="37"/>
                    <a:pt x="13" y="37"/>
                  </a:cubicBezTo>
                  <a:cubicBezTo>
                    <a:pt x="8" y="37"/>
                    <a:pt x="4" y="36"/>
                    <a:pt x="2" y="32"/>
                  </a:cubicBezTo>
                  <a:cubicBezTo>
                    <a:pt x="1" y="31"/>
                    <a:pt x="0" y="28"/>
                    <a:pt x="0" y="25"/>
                  </a:cubicBezTo>
                  <a:lnTo>
                    <a:pt x="7"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3" name="Freeform 162"/>
            <p:cNvSpPr>
              <a:spLocks noEditPoints="1"/>
            </p:cNvSpPr>
            <p:nvPr/>
          </p:nvSpPr>
          <p:spPr bwMode="auto">
            <a:xfrm>
              <a:off x="1445" y="714"/>
              <a:ext cx="251" cy="191"/>
            </a:xfrm>
            <a:custGeom>
              <a:avLst/>
              <a:gdLst>
                <a:gd name="T0" fmla="*/ 228 w 251"/>
                <a:gd name="T1" fmla="*/ 170 h 191"/>
                <a:gd name="T2" fmla="*/ 23 w 251"/>
                <a:gd name="T3" fmla="*/ 170 h 191"/>
                <a:gd name="T4" fmla="*/ 23 w 251"/>
                <a:gd name="T5" fmla="*/ 21 h 191"/>
                <a:gd name="T6" fmla="*/ 131 w 251"/>
                <a:gd name="T7" fmla="*/ 21 h 191"/>
                <a:gd name="T8" fmla="*/ 131 w 251"/>
                <a:gd name="T9" fmla="*/ 0 h 191"/>
                <a:gd name="T10" fmla="*/ 0 w 251"/>
                <a:gd name="T11" fmla="*/ 0 h 191"/>
                <a:gd name="T12" fmla="*/ 0 w 251"/>
                <a:gd name="T13" fmla="*/ 191 h 191"/>
                <a:gd name="T14" fmla="*/ 251 w 251"/>
                <a:gd name="T15" fmla="*/ 191 h 191"/>
                <a:gd name="T16" fmla="*/ 251 w 251"/>
                <a:gd name="T17" fmla="*/ 124 h 191"/>
                <a:gd name="T18" fmla="*/ 228 w 251"/>
                <a:gd name="T19" fmla="*/ 124 h 191"/>
                <a:gd name="T20" fmla="*/ 228 w 251"/>
                <a:gd name="T21" fmla="*/ 170 h 191"/>
                <a:gd name="T22" fmla="*/ 175 w 251"/>
                <a:gd name="T23" fmla="*/ 0 h 191"/>
                <a:gd name="T24" fmla="*/ 199 w 251"/>
                <a:gd name="T25" fmla="*/ 24 h 191"/>
                <a:gd name="T26" fmla="*/ 141 w 251"/>
                <a:gd name="T27" fmla="*/ 83 h 191"/>
                <a:gd name="T28" fmla="*/ 168 w 251"/>
                <a:gd name="T29" fmla="*/ 110 h 191"/>
                <a:gd name="T30" fmla="*/ 226 w 251"/>
                <a:gd name="T31" fmla="*/ 51 h 191"/>
                <a:gd name="T32" fmla="*/ 251 w 251"/>
                <a:gd name="T33" fmla="*/ 74 h 191"/>
                <a:gd name="T34" fmla="*/ 251 w 251"/>
                <a:gd name="T35" fmla="*/ 0 h 191"/>
                <a:gd name="T36" fmla="*/ 175 w 251"/>
                <a:gd name="T37"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1" h="191">
                  <a:moveTo>
                    <a:pt x="228" y="170"/>
                  </a:moveTo>
                  <a:lnTo>
                    <a:pt x="23" y="170"/>
                  </a:lnTo>
                  <a:lnTo>
                    <a:pt x="23" y="21"/>
                  </a:lnTo>
                  <a:lnTo>
                    <a:pt x="131" y="21"/>
                  </a:lnTo>
                  <a:lnTo>
                    <a:pt x="131" y="0"/>
                  </a:lnTo>
                  <a:lnTo>
                    <a:pt x="0" y="0"/>
                  </a:lnTo>
                  <a:lnTo>
                    <a:pt x="0" y="191"/>
                  </a:lnTo>
                  <a:lnTo>
                    <a:pt x="251" y="191"/>
                  </a:lnTo>
                  <a:lnTo>
                    <a:pt x="251" y="124"/>
                  </a:lnTo>
                  <a:lnTo>
                    <a:pt x="228" y="124"/>
                  </a:lnTo>
                  <a:lnTo>
                    <a:pt x="228" y="170"/>
                  </a:lnTo>
                  <a:close/>
                  <a:moveTo>
                    <a:pt x="175" y="0"/>
                  </a:moveTo>
                  <a:lnTo>
                    <a:pt x="199" y="24"/>
                  </a:lnTo>
                  <a:lnTo>
                    <a:pt x="141" y="83"/>
                  </a:lnTo>
                  <a:lnTo>
                    <a:pt x="168" y="110"/>
                  </a:lnTo>
                  <a:lnTo>
                    <a:pt x="226" y="51"/>
                  </a:lnTo>
                  <a:lnTo>
                    <a:pt x="251" y="74"/>
                  </a:lnTo>
                  <a:lnTo>
                    <a:pt x="251" y="0"/>
                  </a:lnTo>
                  <a:lnTo>
                    <a:pt x="17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grpSp>
      <p:sp>
        <p:nvSpPr>
          <p:cNvPr id="58371" name="文本框 163"/>
          <p:cNvSpPr txBox="1"/>
          <p:nvPr/>
        </p:nvSpPr>
        <p:spPr>
          <a:xfrm>
            <a:off x="2781300" y="349250"/>
            <a:ext cx="4056063" cy="400050"/>
          </a:xfrm>
          <a:prstGeom prst="rect">
            <a:avLst/>
          </a:prstGeom>
          <a:noFill/>
          <a:ln w="9525">
            <a:noFill/>
          </a:ln>
        </p:spPr>
        <p:txBody>
          <a:bodyPr>
            <a:spAutoFit/>
          </a:bodyPr>
          <a:lstStyle/>
          <a:p>
            <a:pPr lvl="0" algn="ctr"/>
            <a:r>
              <a:rPr lang="zh-CN" altLang="en-US" sz="2000" dirty="0">
                <a:solidFill>
                  <a:schemeClr val="accent1"/>
                </a:solidFill>
                <a:latin typeface="方正正黑简体" panose="02000000000000000000" pitchFamily="2" charset="-122"/>
                <a:ea typeface="方正正黑简体" panose="02000000000000000000" pitchFamily="2" charset="-122"/>
              </a:rPr>
              <a:t>附赠</a:t>
            </a:r>
            <a:r>
              <a:rPr lang="en-US" altLang="zh-CN" sz="2000" dirty="0">
                <a:solidFill>
                  <a:schemeClr val="accent1"/>
                </a:solidFill>
                <a:latin typeface="方正正黑简体" panose="02000000000000000000" pitchFamily="2" charset="-122"/>
                <a:ea typeface="方正正黑简体" panose="02000000000000000000" pitchFamily="2" charset="-122"/>
              </a:rPr>
              <a:t>500</a:t>
            </a:r>
            <a:r>
              <a:rPr lang="zh-CN" altLang="en-US" sz="2000" dirty="0">
                <a:solidFill>
                  <a:schemeClr val="accent1"/>
                </a:solidFill>
                <a:latin typeface="方正正黑简体" panose="02000000000000000000" pitchFamily="2" charset="-122"/>
                <a:ea typeface="方正正黑简体" panose="02000000000000000000" pitchFamily="2" charset="-122"/>
              </a:rPr>
              <a:t>个可编辑矢量图标</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827088" y="981075"/>
            <a:ext cx="7462837" cy="3406774"/>
            <a:chOff x="521" y="618"/>
            <a:chExt cx="4701" cy="2146"/>
          </a:xfrm>
          <a:solidFill>
            <a:schemeClr val="accent1"/>
          </a:solidFill>
        </p:grpSpPr>
        <p:sp>
          <p:nvSpPr>
            <p:cNvPr id="6" name="Freeform 5"/>
            <p:cNvSpPr>
              <a:spLocks noEditPoints="1"/>
            </p:cNvSpPr>
            <p:nvPr/>
          </p:nvSpPr>
          <p:spPr bwMode="auto">
            <a:xfrm>
              <a:off x="527" y="669"/>
              <a:ext cx="218" cy="192"/>
            </a:xfrm>
            <a:custGeom>
              <a:avLst/>
              <a:gdLst>
                <a:gd name="T0" fmla="*/ 104 w 154"/>
                <a:gd name="T1" fmla="*/ 136 h 136"/>
                <a:gd name="T2" fmla="*/ 50 w 154"/>
                <a:gd name="T3" fmla="*/ 136 h 136"/>
                <a:gd name="T4" fmla="*/ 50 w 154"/>
                <a:gd name="T5" fmla="*/ 136 h 136"/>
                <a:gd name="T6" fmla="*/ 0 w 154"/>
                <a:gd name="T7" fmla="*/ 88 h 136"/>
                <a:gd name="T8" fmla="*/ 0 w 154"/>
                <a:gd name="T9" fmla="*/ 48 h 136"/>
                <a:gd name="T10" fmla="*/ 0 w 154"/>
                <a:gd name="T11" fmla="*/ 48 h 136"/>
                <a:gd name="T12" fmla="*/ 50 w 154"/>
                <a:gd name="T13" fmla="*/ 0 h 136"/>
                <a:gd name="T14" fmla="*/ 104 w 154"/>
                <a:gd name="T15" fmla="*/ 0 h 136"/>
                <a:gd name="T16" fmla="*/ 104 w 154"/>
                <a:gd name="T17" fmla="*/ 0 h 136"/>
                <a:gd name="T18" fmla="*/ 154 w 154"/>
                <a:gd name="T19" fmla="*/ 48 h 136"/>
                <a:gd name="T20" fmla="*/ 154 w 154"/>
                <a:gd name="T21" fmla="*/ 88 h 136"/>
                <a:gd name="T22" fmla="*/ 154 w 154"/>
                <a:gd name="T23" fmla="*/ 88 h 136"/>
                <a:gd name="T24" fmla="*/ 104 w 154"/>
                <a:gd name="T25" fmla="*/ 136 h 136"/>
                <a:gd name="T26" fmla="*/ 143 w 154"/>
                <a:gd name="T27" fmla="*/ 48 h 136"/>
                <a:gd name="T28" fmla="*/ 104 w 154"/>
                <a:gd name="T29" fmla="*/ 10 h 136"/>
                <a:gd name="T30" fmla="*/ 50 w 154"/>
                <a:gd name="T31" fmla="*/ 10 h 136"/>
                <a:gd name="T32" fmla="*/ 50 w 154"/>
                <a:gd name="T33" fmla="*/ 10 h 136"/>
                <a:gd name="T34" fmla="*/ 11 w 154"/>
                <a:gd name="T35" fmla="*/ 48 h 136"/>
                <a:gd name="T36" fmla="*/ 11 w 154"/>
                <a:gd name="T37" fmla="*/ 88 h 136"/>
                <a:gd name="T38" fmla="*/ 11 w 154"/>
                <a:gd name="T39" fmla="*/ 88 h 136"/>
                <a:gd name="T40" fmla="*/ 50 w 154"/>
                <a:gd name="T41" fmla="*/ 126 h 136"/>
                <a:gd name="T42" fmla="*/ 104 w 154"/>
                <a:gd name="T43" fmla="*/ 126 h 136"/>
                <a:gd name="T44" fmla="*/ 104 w 154"/>
                <a:gd name="T45" fmla="*/ 126 h 136"/>
                <a:gd name="T46" fmla="*/ 143 w 154"/>
                <a:gd name="T47" fmla="*/ 88 h 136"/>
                <a:gd name="T48" fmla="*/ 143 w 154"/>
                <a:gd name="T49" fmla="*/ 4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4" h="136">
                  <a:moveTo>
                    <a:pt x="104" y="136"/>
                  </a:moveTo>
                  <a:cubicBezTo>
                    <a:pt x="50" y="136"/>
                    <a:pt x="50" y="136"/>
                    <a:pt x="50" y="136"/>
                  </a:cubicBezTo>
                  <a:cubicBezTo>
                    <a:pt x="50" y="136"/>
                    <a:pt x="50" y="136"/>
                    <a:pt x="50" y="136"/>
                  </a:cubicBezTo>
                  <a:cubicBezTo>
                    <a:pt x="22" y="136"/>
                    <a:pt x="0" y="115"/>
                    <a:pt x="0" y="88"/>
                  </a:cubicBezTo>
                  <a:cubicBezTo>
                    <a:pt x="0" y="48"/>
                    <a:pt x="0" y="48"/>
                    <a:pt x="0" y="48"/>
                  </a:cubicBezTo>
                  <a:cubicBezTo>
                    <a:pt x="0" y="48"/>
                    <a:pt x="0" y="48"/>
                    <a:pt x="0" y="48"/>
                  </a:cubicBezTo>
                  <a:cubicBezTo>
                    <a:pt x="0" y="21"/>
                    <a:pt x="22" y="0"/>
                    <a:pt x="50" y="0"/>
                  </a:cubicBezTo>
                  <a:cubicBezTo>
                    <a:pt x="104" y="0"/>
                    <a:pt x="104" y="0"/>
                    <a:pt x="104" y="0"/>
                  </a:cubicBezTo>
                  <a:cubicBezTo>
                    <a:pt x="104" y="0"/>
                    <a:pt x="104" y="0"/>
                    <a:pt x="104" y="0"/>
                  </a:cubicBezTo>
                  <a:cubicBezTo>
                    <a:pt x="132" y="0"/>
                    <a:pt x="154" y="21"/>
                    <a:pt x="154" y="48"/>
                  </a:cubicBezTo>
                  <a:cubicBezTo>
                    <a:pt x="154" y="88"/>
                    <a:pt x="154" y="88"/>
                    <a:pt x="154" y="88"/>
                  </a:cubicBezTo>
                  <a:cubicBezTo>
                    <a:pt x="154" y="88"/>
                    <a:pt x="154" y="88"/>
                    <a:pt x="154" y="88"/>
                  </a:cubicBezTo>
                  <a:cubicBezTo>
                    <a:pt x="154" y="115"/>
                    <a:pt x="132" y="136"/>
                    <a:pt x="104" y="136"/>
                  </a:cubicBezTo>
                  <a:close/>
                  <a:moveTo>
                    <a:pt x="143" y="48"/>
                  </a:moveTo>
                  <a:cubicBezTo>
                    <a:pt x="143" y="27"/>
                    <a:pt x="126" y="10"/>
                    <a:pt x="104" y="10"/>
                  </a:cubicBezTo>
                  <a:cubicBezTo>
                    <a:pt x="50" y="10"/>
                    <a:pt x="50" y="10"/>
                    <a:pt x="50" y="10"/>
                  </a:cubicBezTo>
                  <a:cubicBezTo>
                    <a:pt x="50" y="10"/>
                    <a:pt x="50" y="10"/>
                    <a:pt x="50" y="10"/>
                  </a:cubicBezTo>
                  <a:cubicBezTo>
                    <a:pt x="28" y="10"/>
                    <a:pt x="11" y="27"/>
                    <a:pt x="11" y="48"/>
                  </a:cubicBezTo>
                  <a:cubicBezTo>
                    <a:pt x="11" y="88"/>
                    <a:pt x="11" y="88"/>
                    <a:pt x="11" y="88"/>
                  </a:cubicBezTo>
                  <a:cubicBezTo>
                    <a:pt x="11" y="88"/>
                    <a:pt x="11" y="88"/>
                    <a:pt x="11" y="88"/>
                  </a:cubicBezTo>
                  <a:cubicBezTo>
                    <a:pt x="11" y="109"/>
                    <a:pt x="28" y="126"/>
                    <a:pt x="50" y="126"/>
                  </a:cubicBezTo>
                  <a:cubicBezTo>
                    <a:pt x="104" y="126"/>
                    <a:pt x="104" y="126"/>
                    <a:pt x="104" y="126"/>
                  </a:cubicBezTo>
                  <a:cubicBezTo>
                    <a:pt x="104" y="126"/>
                    <a:pt x="104" y="126"/>
                    <a:pt x="104" y="126"/>
                  </a:cubicBezTo>
                  <a:cubicBezTo>
                    <a:pt x="126" y="126"/>
                    <a:pt x="143" y="109"/>
                    <a:pt x="143" y="88"/>
                  </a:cubicBezTo>
                  <a:cubicBezTo>
                    <a:pt x="143" y="48"/>
                    <a:pt x="143" y="48"/>
                    <a:pt x="143"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 name="Freeform 6"/>
            <p:cNvSpPr/>
            <p:nvPr/>
          </p:nvSpPr>
          <p:spPr bwMode="auto">
            <a:xfrm>
              <a:off x="630" y="723"/>
              <a:ext cx="44" cy="86"/>
            </a:xfrm>
            <a:custGeom>
              <a:avLst/>
              <a:gdLst>
                <a:gd name="T0" fmla="*/ 44 w 44"/>
                <a:gd name="T1" fmla="*/ 0 h 86"/>
                <a:gd name="T2" fmla="*/ 0 w 44"/>
                <a:gd name="T3" fmla="*/ 44 h 86"/>
                <a:gd name="T4" fmla="*/ 44 w 44"/>
                <a:gd name="T5" fmla="*/ 86 h 86"/>
                <a:gd name="T6" fmla="*/ 44 w 44"/>
                <a:gd name="T7" fmla="*/ 0 h 86"/>
              </a:gdLst>
              <a:ahLst/>
              <a:cxnLst>
                <a:cxn ang="0">
                  <a:pos x="T0" y="T1"/>
                </a:cxn>
                <a:cxn ang="0">
                  <a:pos x="T2" y="T3"/>
                </a:cxn>
                <a:cxn ang="0">
                  <a:pos x="T4" y="T5"/>
                </a:cxn>
                <a:cxn ang="0">
                  <a:pos x="T6" y="T7"/>
                </a:cxn>
              </a:cxnLst>
              <a:rect l="0" t="0" r="r" b="b"/>
              <a:pathLst>
                <a:path w="44" h="86">
                  <a:moveTo>
                    <a:pt x="44" y="0"/>
                  </a:moveTo>
                  <a:lnTo>
                    <a:pt x="0" y="44"/>
                  </a:lnTo>
                  <a:lnTo>
                    <a:pt x="44" y="86"/>
                  </a:lnTo>
                  <a:lnTo>
                    <a:pt x="4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 name="Freeform 7"/>
            <p:cNvSpPr/>
            <p:nvPr/>
          </p:nvSpPr>
          <p:spPr bwMode="auto">
            <a:xfrm>
              <a:off x="589" y="723"/>
              <a:ext cx="44" cy="86"/>
            </a:xfrm>
            <a:custGeom>
              <a:avLst/>
              <a:gdLst>
                <a:gd name="T0" fmla="*/ 44 w 44"/>
                <a:gd name="T1" fmla="*/ 0 h 86"/>
                <a:gd name="T2" fmla="*/ 0 w 44"/>
                <a:gd name="T3" fmla="*/ 44 h 86"/>
                <a:gd name="T4" fmla="*/ 44 w 44"/>
                <a:gd name="T5" fmla="*/ 86 h 86"/>
                <a:gd name="T6" fmla="*/ 44 w 44"/>
                <a:gd name="T7" fmla="*/ 0 h 86"/>
              </a:gdLst>
              <a:ahLst/>
              <a:cxnLst>
                <a:cxn ang="0">
                  <a:pos x="T0" y="T1"/>
                </a:cxn>
                <a:cxn ang="0">
                  <a:pos x="T2" y="T3"/>
                </a:cxn>
                <a:cxn ang="0">
                  <a:pos x="T4" y="T5"/>
                </a:cxn>
                <a:cxn ang="0">
                  <a:pos x="T6" y="T7"/>
                </a:cxn>
              </a:cxnLst>
              <a:rect l="0" t="0" r="r" b="b"/>
              <a:pathLst>
                <a:path w="44" h="86">
                  <a:moveTo>
                    <a:pt x="44" y="0"/>
                  </a:moveTo>
                  <a:lnTo>
                    <a:pt x="0" y="44"/>
                  </a:lnTo>
                  <a:lnTo>
                    <a:pt x="44" y="86"/>
                  </a:lnTo>
                  <a:lnTo>
                    <a:pt x="4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 name="Freeform 8"/>
            <p:cNvSpPr/>
            <p:nvPr/>
          </p:nvSpPr>
          <p:spPr bwMode="auto">
            <a:xfrm>
              <a:off x="943" y="665"/>
              <a:ext cx="239" cy="194"/>
            </a:xfrm>
            <a:custGeom>
              <a:avLst/>
              <a:gdLst>
                <a:gd name="T0" fmla="*/ 137 w 169"/>
                <a:gd name="T1" fmla="*/ 8 h 137"/>
                <a:gd name="T2" fmla="*/ 134 w 169"/>
                <a:gd name="T3" fmla="*/ 2 h 137"/>
                <a:gd name="T4" fmla="*/ 126 w 169"/>
                <a:gd name="T5" fmla="*/ 4 h 137"/>
                <a:gd name="T6" fmla="*/ 74 w 169"/>
                <a:gd name="T7" fmla="*/ 95 h 137"/>
                <a:gd name="T8" fmla="*/ 55 w 169"/>
                <a:gd name="T9" fmla="*/ 76 h 137"/>
                <a:gd name="T10" fmla="*/ 8 w 169"/>
                <a:gd name="T11" fmla="*/ 83 h 137"/>
                <a:gd name="T12" fmla="*/ 26 w 169"/>
                <a:gd name="T13" fmla="*/ 127 h 137"/>
                <a:gd name="T14" fmla="*/ 73 w 169"/>
                <a:gd name="T15" fmla="*/ 119 h 137"/>
                <a:gd name="T16" fmla="*/ 74 w 169"/>
                <a:gd name="T17" fmla="*/ 118 h 137"/>
                <a:gd name="T18" fmla="*/ 74 w 169"/>
                <a:gd name="T19" fmla="*/ 117 h 137"/>
                <a:gd name="T20" fmla="*/ 118 w 169"/>
                <a:gd name="T21" fmla="*/ 42 h 137"/>
                <a:gd name="T22" fmla="*/ 169 w 169"/>
                <a:gd name="T23" fmla="*/ 57 h 137"/>
                <a:gd name="T24" fmla="*/ 137 w 169"/>
                <a:gd name="T25" fmla="*/ 8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 h="137">
                  <a:moveTo>
                    <a:pt x="137" y="8"/>
                  </a:moveTo>
                  <a:cubicBezTo>
                    <a:pt x="137" y="6"/>
                    <a:pt x="136" y="3"/>
                    <a:pt x="134" y="2"/>
                  </a:cubicBezTo>
                  <a:cubicBezTo>
                    <a:pt x="131" y="0"/>
                    <a:pt x="127" y="1"/>
                    <a:pt x="126" y="4"/>
                  </a:cubicBezTo>
                  <a:cubicBezTo>
                    <a:pt x="74" y="95"/>
                    <a:pt x="74" y="95"/>
                    <a:pt x="74" y="95"/>
                  </a:cubicBezTo>
                  <a:cubicBezTo>
                    <a:pt x="70" y="87"/>
                    <a:pt x="64" y="80"/>
                    <a:pt x="55" y="76"/>
                  </a:cubicBezTo>
                  <a:cubicBezTo>
                    <a:pt x="37" y="66"/>
                    <a:pt x="16" y="69"/>
                    <a:pt x="8" y="83"/>
                  </a:cubicBezTo>
                  <a:cubicBezTo>
                    <a:pt x="0" y="97"/>
                    <a:pt x="8" y="117"/>
                    <a:pt x="26" y="127"/>
                  </a:cubicBezTo>
                  <a:cubicBezTo>
                    <a:pt x="44" y="137"/>
                    <a:pt x="65" y="133"/>
                    <a:pt x="73" y="119"/>
                  </a:cubicBezTo>
                  <a:cubicBezTo>
                    <a:pt x="73" y="119"/>
                    <a:pt x="74" y="119"/>
                    <a:pt x="74" y="118"/>
                  </a:cubicBezTo>
                  <a:cubicBezTo>
                    <a:pt x="74" y="118"/>
                    <a:pt x="74" y="118"/>
                    <a:pt x="74" y="117"/>
                  </a:cubicBezTo>
                  <a:cubicBezTo>
                    <a:pt x="118" y="42"/>
                    <a:pt x="118" y="42"/>
                    <a:pt x="118" y="42"/>
                  </a:cubicBezTo>
                  <a:cubicBezTo>
                    <a:pt x="137" y="66"/>
                    <a:pt x="169" y="57"/>
                    <a:pt x="169" y="57"/>
                  </a:cubicBezTo>
                  <a:cubicBezTo>
                    <a:pt x="136" y="48"/>
                    <a:pt x="137" y="15"/>
                    <a:pt x="13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 name="Freeform 9"/>
            <p:cNvSpPr>
              <a:spLocks noEditPoints="1"/>
            </p:cNvSpPr>
            <p:nvPr/>
          </p:nvSpPr>
          <p:spPr bwMode="auto">
            <a:xfrm>
              <a:off x="1311" y="691"/>
              <a:ext cx="272" cy="149"/>
            </a:xfrm>
            <a:custGeom>
              <a:avLst/>
              <a:gdLst>
                <a:gd name="T0" fmla="*/ 58 w 192"/>
                <a:gd name="T1" fmla="*/ 5 h 105"/>
                <a:gd name="T2" fmla="*/ 41 w 192"/>
                <a:gd name="T3" fmla="*/ 81 h 105"/>
                <a:gd name="T4" fmla="*/ 37 w 192"/>
                <a:gd name="T5" fmla="*/ 78 h 105"/>
                <a:gd name="T6" fmla="*/ 12 w 192"/>
                <a:gd name="T7" fmla="*/ 80 h 105"/>
                <a:gd name="T8" fmla="*/ 14 w 192"/>
                <a:gd name="T9" fmla="*/ 101 h 105"/>
                <a:gd name="T10" fmla="*/ 42 w 192"/>
                <a:gd name="T11" fmla="*/ 87 h 105"/>
                <a:gd name="T12" fmla="*/ 60 w 192"/>
                <a:gd name="T13" fmla="*/ 20 h 105"/>
                <a:gd name="T14" fmla="*/ 117 w 192"/>
                <a:gd name="T15" fmla="*/ 19 h 105"/>
                <a:gd name="T16" fmla="*/ 104 w 192"/>
                <a:gd name="T17" fmla="*/ 78 h 105"/>
                <a:gd name="T18" fmla="*/ 79 w 192"/>
                <a:gd name="T19" fmla="*/ 78 h 105"/>
                <a:gd name="T20" fmla="*/ 82 w 192"/>
                <a:gd name="T21" fmla="*/ 101 h 105"/>
                <a:gd name="T22" fmla="*/ 109 w 192"/>
                <a:gd name="T23" fmla="*/ 81 h 105"/>
                <a:gd name="T24" fmla="*/ 116 w 192"/>
                <a:gd name="T25" fmla="*/ 46 h 105"/>
                <a:gd name="T26" fmla="*/ 177 w 192"/>
                <a:gd name="T27" fmla="*/ 45 h 105"/>
                <a:gd name="T28" fmla="*/ 169 w 192"/>
                <a:gd name="T29" fmla="*/ 78 h 105"/>
                <a:gd name="T30" fmla="*/ 144 w 192"/>
                <a:gd name="T31" fmla="*/ 80 h 105"/>
                <a:gd name="T32" fmla="*/ 147 w 192"/>
                <a:gd name="T33" fmla="*/ 103 h 105"/>
                <a:gd name="T34" fmla="*/ 174 w 192"/>
                <a:gd name="T35" fmla="*/ 82 h 105"/>
                <a:gd name="T36" fmla="*/ 192 w 192"/>
                <a:gd name="T37" fmla="*/ 0 h 105"/>
                <a:gd name="T38" fmla="*/ 58 w 192"/>
                <a:gd name="T39" fmla="*/ 5 h 105"/>
                <a:gd name="T40" fmla="*/ 122 w 192"/>
                <a:gd name="T41" fmla="*/ 30 h 105"/>
                <a:gd name="T42" fmla="*/ 124 w 192"/>
                <a:gd name="T43" fmla="*/ 19 h 105"/>
                <a:gd name="T44" fmla="*/ 183 w 192"/>
                <a:gd name="T45" fmla="*/ 18 h 105"/>
                <a:gd name="T46" fmla="*/ 181 w 192"/>
                <a:gd name="T47" fmla="*/ 30 h 105"/>
                <a:gd name="T48" fmla="*/ 122 w 192"/>
                <a:gd name="T49" fmla="*/ 3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105">
                  <a:moveTo>
                    <a:pt x="58" y="5"/>
                  </a:moveTo>
                  <a:cubicBezTo>
                    <a:pt x="41" y="81"/>
                    <a:pt x="41" y="81"/>
                    <a:pt x="41" y="81"/>
                  </a:cubicBezTo>
                  <a:cubicBezTo>
                    <a:pt x="37" y="78"/>
                    <a:pt x="37" y="78"/>
                    <a:pt x="37" y="78"/>
                  </a:cubicBezTo>
                  <a:cubicBezTo>
                    <a:pt x="37" y="78"/>
                    <a:pt x="25" y="72"/>
                    <a:pt x="12" y="80"/>
                  </a:cubicBezTo>
                  <a:cubicBezTo>
                    <a:pt x="0" y="87"/>
                    <a:pt x="6" y="99"/>
                    <a:pt x="14" y="101"/>
                  </a:cubicBezTo>
                  <a:cubicBezTo>
                    <a:pt x="22" y="103"/>
                    <a:pt x="38" y="96"/>
                    <a:pt x="42" y="87"/>
                  </a:cubicBezTo>
                  <a:cubicBezTo>
                    <a:pt x="47" y="79"/>
                    <a:pt x="60" y="20"/>
                    <a:pt x="60" y="20"/>
                  </a:cubicBezTo>
                  <a:cubicBezTo>
                    <a:pt x="117" y="19"/>
                    <a:pt x="117" y="19"/>
                    <a:pt x="117" y="19"/>
                  </a:cubicBezTo>
                  <a:cubicBezTo>
                    <a:pt x="104" y="78"/>
                    <a:pt x="104" y="78"/>
                    <a:pt x="104" y="78"/>
                  </a:cubicBezTo>
                  <a:cubicBezTo>
                    <a:pt x="104" y="78"/>
                    <a:pt x="92" y="71"/>
                    <a:pt x="79" y="78"/>
                  </a:cubicBezTo>
                  <a:cubicBezTo>
                    <a:pt x="66" y="85"/>
                    <a:pt x="71" y="98"/>
                    <a:pt x="82" y="101"/>
                  </a:cubicBezTo>
                  <a:cubicBezTo>
                    <a:pt x="94" y="104"/>
                    <a:pt x="105" y="100"/>
                    <a:pt x="109" y="81"/>
                  </a:cubicBezTo>
                  <a:cubicBezTo>
                    <a:pt x="113" y="62"/>
                    <a:pt x="116" y="46"/>
                    <a:pt x="116" y="46"/>
                  </a:cubicBezTo>
                  <a:cubicBezTo>
                    <a:pt x="177" y="45"/>
                    <a:pt x="177" y="45"/>
                    <a:pt x="177" y="45"/>
                  </a:cubicBezTo>
                  <a:cubicBezTo>
                    <a:pt x="169" y="78"/>
                    <a:pt x="169" y="78"/>
                    <a:pt x="169" y="78"/>
                  </a:cubicBezTo>
                  <a:cubicBezTo>
                    <a:pt x="169" y="78"/>
                    <a:pt x="156" y="72"/>
                    <a:pt x="144" y="80"/>
                  </a:cubicBezTo>
                  <a:cubicBezTo>
                    <a:pt x="133" y="88"/>
                    <a:pt x="135" y="102"/>
                    <a:pt x="147" y="103"/>
                  </a:cubicBezTo>
                  <a:cubicBezTo>
                    <a:pt x="158" y="105"/>
                    <a:pt x="170" y="100"/>
                    <a:pt x="174" y="82"/>
                  </a:cubicBezTo>
                  <a:cubicBezTo>
                    <a:pt x="177" y="65"/>
                    <a:pt x="192" y="0"/>
                    <a:pt x="192" y="0"/>
                  </a:cubicBezTo>
                  <a:lnTo>
                    <a:pt x="58" y="5"/>
                  </a:lnTo>
                  <a:close/>
                  <a:moveTo>
                    <a:pt x="122" y="30"/>
                  </a:moveTo>
                  <a:cubicBezTo>
                    <a:pt x="124" y="19"/>
                    <a:pt x="124" y="19"/>
                    <a:pt x="124" y="19"/>
                  </a:cubicBezTo>
                  <a:cubicBezTo>
                    <a:pt x="183" y="18"/>
                    <a:pt x="183" y="18"/>
                    <a:pt x="183" y="18"/>
                  </a:cubicBezTo>
                  <a:cubicBezTo>
                    <a:pt x="181" y="30"/>
                    <a:pt x="181" y="30"/>
                    <a:pt x="181" y="30"/>
                  </a:cubicBezTo>
                  <a:lnTo>
                    <a:pt x="122"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 name="Freeform 10"/>
            <p:cNvSpPr/>
            <p:nvPr/>
          </p:nvSpPr>
          <p:spPr bwMode="auto">
            <a:xfrm>
              <a:off x="1785" y="655"/>
              <a:ext cx="174" cy="243"/>
            </a:xfrm>
            <a:custGeom>
              <a:avLst/>
              <a:gdLst>
                <a:gd name="T0" fmla="*/ 33 w 123"/>
                <a:gd name="T1" fmla="*/ 163 h 172"/>
                <a:gd name="T2" fmla="*/ 36 w 123"/>
                <a:gd name="T3" fmla="*/ 138 h 172"/>
                <a:gd name="T4" fmla="*/ 36 w 123"/>
                <a:gd name="T5" fmla="*/ 141 h 172"/>
                <a:gd name="T6" fmla="*/ 36 w 123"/>
                <a:gd name="T7" fmla="*/ 141 h 172"/>
                <a:gd name="T8" fmla="*/ 53 w 123"/>
                <a:gd name="T9" fmla="*/ 161 h 172"/>
                <a:gd name="T10" fmla="*/ 53 w 123"/>
                <a:gd name="T11" fmla="*/ 161 h 172"/>
                <a:gd name="T12" fmla="*/ 70 w 123"/>
                <a:gd name="T13" fmla="*/ 154 h 172"/>
                <a:gd name="T14" fmla="*/ 70 w 123"/>
                <a:gd name="T15" fmla="*/ 154 h 172"/>
                <a:gd name="T16" fmla="*/ 74 w 123"/>
                <a:gd name="T17" fmla="*/ 146 h 172"/>
                <a:gd name="T18" fmla="*/ 74 w 123"/>
                <a:gd name="T19" fmla="*/ 146 h 172"/>
                <a:gd name="T20" fmla="*/ 68 w 123"/>
                <a:gd name="T21" fmla="*/ 120 h 172"/>
                <a:gd name="T22" fmla="*/ 68 w 123"/>
                <a:gd name="T23" fmla="*/ 120 h 172"/>
                <a:gd name="T24" fmla="*/ 88 w 123"/>
                <a:gd name="T25" fmla="*/ 92 h 172"/>
                <a:gd name="T26" fmla="*/ 88 w 123"/>
                <a:gd name="T27" fmla="*/ 92 h 172"/>
                <a:gd name="T28" fmla="*/ 111 w 123"/>
                <a:gd name="T29" fmla="*/ 49 h 172"/>
                <a:gd name="T30" fmla="*/ 111 w 123"/>
                <a:gd name="T31" fmla="*/ 49 h 172"/>
                <a:gd name="T32" fmla="*/ 101 w 123"/>
                <a:gd name="T33" fmla="*/ 23 h 172"/>
                <a:gd name="T34" fmla="*/ 101 w 123"/>
                <a:gd name="T35" fmla="*/ 23 h 172"/>
                <a:gd name="T36" fmla="*/ 68 w 123"/>
                <a:gd name="T37" fmla="*/ 11 h 172"/>
                <a:gd name="T38" fmla="*/ 68 w 123"/>
                <a:gd name="T39" fmla="*/ 11 h 172"/>
                <a:gd name="T40" fmla="*/ 67 w 123"/>
                <a:gd name="T41" fmla="*/ 11 h 172"/>
                <a:gd name="T42" fmla="*/ 67 w 123"/>
                <a:gd name="T43" fmla="*/ 11 h 172"/>
                <a:gd name="T44" fmla="*/ 22 w 123"/>
                <a:gd name="T45" fmla="*/ 35 h 172"/>
                <a:gd name="T46" fmla="*/ 22 w 123"/>
                <a:gd name="T47" fmla="*/ 35 h 172"/>
                <a:gd name="T48" fmla="*/ 12 w 123"/>
                <a:gd name="T49" fmla="*/ 67 h 172"/>
                <a:gd name="T50" fmla="*/ 12 w 123"/>
                <a:gd name="T51" fmla="*/ 67 h 172"/>
                <a:gd name="T52" fmla="*/ 12 w 123"/>
                <a:gd name="T53" fmla="*/ 69 h 172"/>
                <a:gd name="T54" fmla="*/ 12 w 123"/>
                <a:gd name="T55" fmla="*/ 69 h 172"/>
                <a:gd name="T56" fmla="*/ 12 w 123"/>
                <a:gd name="T57" fmla="*/ 69 h 172"/>
                <a:gd name="T58" fmla="*/ 9 w 123"/>
                <a:gd name="T59" fmla="*/ 36 h 172"/>
                <a:gd name="T60" fmla="*/ 9 w 123"/>
                <a:gd name="T61" fmla="*/ 36 h 172"/>
                <a:gd name="T62" fmla="*/ 67 w 123"/>
                <a:gd name="T63" fmla="*/ 0 h 172"/>
                <a:gd name="T64" fmla="*/ 67 w 123"/>
                <a:gd name="T65" fmla="*/ 0 h 172"/>
                <a:gd name="T66" fmla="*/ 68 w 123"/>
                <a:gd name="T67" fmla="*/ 0 h 172"/>
                <a:gd name="T68" fmla="*/ 68 w 123"/>
                <a:gd name="T69" fmla="*/ 0 h 172"/>
                <a:gd name="T70" fmla="*/ 109 w 123"/>
                <a:gd name="T71" fmla="*/ 15 h 172"/>
                <a:gd name="T72" fmla="*/ 109 w 123"/>
                <a:gd name="T73" fmla="*/ 15 h 172"/>
                <a:gd name="T74" fmla="*/ 123 w 123"/>
                <a:gd name="T75" fmla="*/ 49 h 172"/>
                <a:gd name="T76" fmla="*/ 123 w 123"/>
                <a:gd name="T77" fmla="*/ 49 h 172"/>
                <a:gd name="T78" fmla="*/ 94 w 123"/>
                <a:gd name="T79" fmla="*/ 101 h 172"/>
                <a:gd name="T80" fmla="*/ 94 w 123"/>
                <a:gd name="T81" fmla="*/ 101 h 172"/>
                <a:gd name="T82" fmla="*/ 79 w 123"/>
                <a:gd name="T83" fmla="*/ 120 h 172"/>
                <a:gd name="T84" fmla="*/ 79 w 123"/>
                <a:gd name="T85" fmla="*/ 120 h 172"/>
                <a:gd name="T86" fmla="*/ 85 w 123"/>
                <a:gd name="T87" fmla="*/ 146 h 172"/>
                <a:gd name="T88" fmla="*/ 85 w 123"/>
                <a:gd name="T89" fmla="*/ 146 h 172"/>
                <a:gd name="T90" fmla="*/ 78 w 123"/>
                <a:gd name="T91" fmla="*/ 162 h 172"/>
                <a:gd name="T92" fmla="*/ 78 w 123"/>
                <a:gd name="T93" fmla="*/ 162 h 172"/>
                <a:gd name="T94" fmla="*/ 53 w 123"/>
                <a:gd name="T95" fmla="*/ 172 h 172"/>
                <a:gd name="T96" fmla="*/ 53 w 123"/>
                <a:gd name="T97" fmla="*/ 172 h 172"/>
                <a:gd name="T98" fmla="*/ 53 w 123"/>
                <a:gd name="T99" fmla="*/ 172 h 172"/>
                <a:gd name="T100" fmla="*/ 53 w 123"/>
                <a:gd name="T101" fmla="*/ 172 h 172"/>
                <a:gd name="T102" fmla="*/ 33 w 123"/>
                <a:gd name="T103" fmla="*/ 16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3" h="172">
                  <a:moveTo>
                    <a:pt x="33" y="163"/>
                  </a:moveTo>
                  <a:cubicBezTo>
                    <a:pt x="24" y="150"/>
                    <a:pt x="36" y="138"/>
                    <a:pt x="36" y="138"/>
                  </a:cubicBezTo>
                  <a:cubicBezTo>
                    <a:pt x="36" y="139"/>
                    <a:pt x="36" y="140"/>
                    <a:pt x="36" y="141"/>
                  </a:cubicBezTo>
                  <a:cubicBezTo>
                    <a:pt x="36" y="141"/>
                    <a:pt x="36" y="141"/>
                    <a:pt x="36" y="141"/>
                  </a:cubicBezTo>
                  <a:cubicBezTo>
                    <a:pt x="36" y="154"/>
                    <a:pt x="44" y="161"/>
                    <a:pt x="53" y="161"/>
                  </a:cubicBezTo>
                  <a:cubicBezTo>
                    <a:pt x="53" y="161"/>
                    <a:pt x="53" y="161"/>
                    <a:pt x="53" y="161"/>
                  </a:cubicBezTo>
                  <a:cubicBezTo>
                    <a:pt x="58" y="161"/>
                    <a:pt x="64" y="159"/>
                    <a:pt x="70" y="154"/>
                  </a:cubicBezTo>
                  <a:cubicBezTo>
                    <a:pt x="70" y="154"/>
                    <a:pt x="70" y="154"/>
                    <a:pt x="70" y="154"/>
                  </a:cubicBezTo>
                  <a:cubicBezTo>
                    <a:pt x="73" y="151"/>
                    <a:pt x="73" y="149"/>
                    <a:pt x="74" y="146"/>
                  </a:cubicBezTo>
                  <a:cubicBezTo>
                    <a:pt x="74" y="146"/>
                    <a:pt x="74" y="146"/>
                    <a:pt x="74" y="146"/>
                  </a:cubicBezTo>
                  <a:cubicBezTo>
                    <a:pt x="74" y="140"/>
                    <a:pt x="68" y="132"/>
                    <a:pt x="68" y="120"/>
                  </a:cubicBezTo>
                  <a:cubicBezTo>
                    <a:pt x="68" y="120"/>
                    <a:pt x="68" y="120"/>
                    <a:pt x="68" y="120"/>
                  </a:cubicBezTo>
                  <a:cubicBezTo>
                    <a:pt x="68" y="111"/>
                    <a:pt x="73" y="101"/>
                    <a:pt x="88" y="92"/>
                  </a:cubicBezTo>
                  <a:cubicBezTo>
                    <a:pt x="88" y="92"/>
                    <a:pt x="88" y="92"/>
                    <a:pt x="88" y="92"/>
                  </a:cubicBezTo>
                  <a:cubicBezTo>
                    <a:pt x="103" y="82"/>
                    <a:pt x="111" y="65"/>
                    <a:pt x="111" y="49"/>
                  </a:cubicBezTo>
                  <a:cubicBezTo>
                    <a:pt x="111" y="49"/>
                    <a:pt x="111" y="49"/>
                    <a:pt x="111" y="49"/>
                  </a:cubicBezTo>
                  <a:cubicBezTo>
                    <a:pt x="111" y="39"/>
                    <a:pt x="108" y="30"/>
                    <a:pt x="101" y="23"/>
                  </a:cubicBezTo>
                  <a:cubicBezTo>
                    <a:pt x="101" y="23"/>
                    <a:pt x="101" y="23"/>
                    <a:pt x="101" y="23"/>
                  </a:cubicBezTo>
                  <a:cubicBezTo>
                    <a:pt x="94" y="16"/>
                    <a:pt x="84" y="11"/>
                    <a:pt x="68" y="11"/>
                  </a:cubicBezTo>
                  <a:cubicBezTo>
                    <a:pt x="68" y="11"/>
                    <a:pt x="68" y="11"/>
                    <a:pt x="68" y="11"/>
                  </a:cubicBezTo>
                  <a:cubicBezTo>
                    <a:pt x="68" y="11"/>
                    <a:pt x="67" y="11"/>
                    <a:pt x="67" y="11"/>
                  </a:cubicBezTo>
                  <a:cubicBezTo>
                    <a:pt x="67" y="11"/>
                    <a:pt x="67" y="11"/>
                    <a:pt x="67" y="11"/>
                  </a:cubicBezTo>
                  <a:cubicBezTo>
                    <a:pt x="42" y="12"/>
                    <a:pt x="30" y="23"/>
                    <a:pt x="22" y="35"/>
                  </a:cubicBezTo>
                  <a:cubicBezTo>
                    <a:pt x="22" y="35"/>
                    <a:pt x="22" y="35"/>
                    <a:pt x="22" y="35"/>
                  </a:cubicBezTo>
                  <a:cubicBezTo>
                    <a:pt x="14" y="47"/>
                    <a:pt x="12" y="62"/>
                    <a:pt x="12" y="67"/>
                  </a:cubicBezTo>
                  <a:cubicBezTo>
                    <a:pt x="12" y="67"/>
                    <a:pt x="12" y="67"/>
                    <a:pt x="12" y="67"/>
                  </a:cubicBezTo>
                  <a:cubicBezTo>
                    <a:pt x="12" y="69"/>
                    <a:pt x="12" y="69"/>
                    <a:pt x="12" y="69"/>
                  </a:cubicBezTo>
                  <a:cubicBezTo>
                    <a:pt x="12" y="69"/>
                    <a:pt x="12" y="69"/>
                    <a:pt x="12" y="69"/>
                  </a:cubicBezTo>
                  <a:cubicBezTo>
                    <a:pt x="12" y="69"/>
                    <a:pt x="12" y="69"/>
                    <a:pt x="12" y="69"/>
                  </a:cubicBezTo>
                  <a:cubicBezTo>
                    <a:pt x="12" y="69"/>
                    <a:pt x="0" y="57"/>
                    <a:pt x="9" y="36"/>
                  </a:cubicBezTo>
                  <a:cubicBezTo>
                    <a:pt x="9" y="36"/>
                    <a:pt x="9" y="36"/>
                    <a:pt x="9" y="36"/>
                  </a:cubicBezTo>
                  <a:cubicBezTo>
                    <a:pt x="17" y="19"/>
                    <a:pt x="34" y="1"/>
                    <a:pt x="67" y="0"/>
                  </a:cubicBezTo>
                  <a:cubicBezTo>
                    <a:pt x="67" y="0"/>
                    <a:pt x="67" y="0"/>
                    <a:pt x="67" y="0"/>
                  </a:cubicBezTo>
                  <a:cubicBezTo>
                    <a:pt x="67" y="0"/>
                    <a:pt x="68" y="0"/>
                    <a:pt x="68" y="0"/>
                  </a:cubicBezTo>
                  <a:cubicBezTo>
                    <a:pt x="68" y="0"/>
                    <a:pt x="68" y="0"/>
                    <a:pt x="68" y="0"/>
                  </a:cubicBezTo>
                  <a:cubicBezTo>
                    <a:pt x="86" y="0"/>
                    <a:pt x="100" y="6"/>
                    <a:pt x="109" y="15"/>
                  </a:cubicBezTo>
                  <a:cubicBezTo>
                    <a:pt x="109" y="15"/>
                    <a:pt x="109" y="15"/>
                    <a:pt x="109" y="15"/>
                  </a:cubicBezTo>
                  <a:cubicBezTo>
                    <a:pt x="118" y="24"/>
                    <a:pt x="123" y="37"/>
                    <a:pt x="123" y="49"/>
                  </a:cubicBezTo>
                  <a:cubicBezTo>
                    <a:pt x="123" y="49"/>
                    <a:pt x="123" y="49"/>
                    <a:pt x="123" y="49"/>
                  </a:cubicBezTo>
                  <a:cubicBezTo>
                    <a:pt x="122" y="69"/>
                    <a:pt x="113" y="89"/>
                    <a:pt x="94" y="101"/>
                  </a:cubicBezTo>
                  <a:cubicBezTo>
                    <a:pt x="94" y="101"/>
                    <a:pt x="94" y="101"/>
                    <a:pt x="94" y="101"/>
                  </a:cubicBezTo>
                  <a:cubicBezTo>
                    <a:pt x="81" y="109"/>
                    <a:pt x="79" y="115"/>
                    <a:pt x="79" y="120"/>
                  </a:cubicBezTo>
                  <a:cubicBezTo>
                    <a:pt x="79" y="120"/>
                    <a:pt x="79" y="120"/>
                    <a:pt x="79" y="120"/>
                  </a:cubicBezTo>
                  <a:cubicBezTo>
                    <a:pt x="79" y="127"/>
                    <a:pt x="85" y="135"/>
                    <a:pt x="85" y="146"/>
                  </a:cubicBezTo>
                  <a:cubicBezTo>
                    <a:pt x="85" y="146"/>
                    <a:pt x="85" y="146"/>
                    <a:pt x="85" y="146"/>
                  </a:cubicBezTo>
                  <a:cubicBezTo>
                    <a:pt x="85" y="151"/>
                    <a:pt x="83" y="157"/>
                    <a:pt x="78" y="162"/>
                  </a:cubicBezTo>
                  <a:cubicBezTo>
                    <a:pt x="78" y="162"/>
                    <a:pt x="78" y="162"/>
                    <a:pt x="78" y="162"/>
                  </a:cubicBezTo>
                  <a:cubicBezTo>
                    <a:pt x="70" y="169"/>
                    <a:pt x="62" y="172"/>
                    <a:pt x="53" y="172"/>
                  </a:cubicBezTo>
                  <a:cubicBezTo>
                    <a:pt x="53" y="172"/>
                    <a:pt x="53" y="172"/>
                    <a:pt x="53" y="172"/>
                  </a:cubicBezTo>
                  <a:cubicBezTo>
                    <a:pt x="53" y="172"/>
                    <a:pt x="53" y="172"/>
                    <a:pt x="53" y="172"/>
                  </a:cubicBezTo>
                  <a:cubicBezTo>
                    <a:pt x="53" y="172"/>
                    <a:pt x="53" y="172"/>
                    <a:pt x="53" y="172"/>
                  </a:cubicBezTo>
                  <a:cubicBezTo>
                    <a:pt x="45" y="172"/>
                    <a:pt x="38" y="169"/>
                    <a:pt x="33" y="1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 name="Freeform 11"/>
            <p:cNvSpPr/>
            <p:nvPr/>
          </p:nvSpPr>
          <p:spPr bwMode="auto">
            <a:xfrm>
              <a:off x="1840" y="690"/>
              <a:ext cx="81" cy="74"/>
            </a:xfrm>
            <a:custGeom>
              <a:avLst/>
              <a:gdLst>
                <a:gd name="T0" fmla="*/ 24 w 57"/>
                <a:gd name="T1" fmla="*/ 42 h 52"/>
                <a:gd name="T2" fmla="*/ 32 w 57"/>
                <a:gd name="T3" fmla="*/ 45 h 52"/>
                <a:gd name="T4" fmla="*/ 32 w 57"/>
                <a:gd name="T5" fmla="*/ 45 h 52"/>
                <a:gd name="T6" fmla="*/ 44 w 57"/>
                <a:gd name="T7" fmla="*/ 38 h 52"/>
                <a:gd name="T8" fmla="*/ 44 w 57"/>
                <a:gd name="T9" fmla="*/ 38 h 52"/>
                <a:gd name="T10" fmla="*/ 49 w 57"/>
                <a:gd name="T11" fmla="*/ 23 h 52"/>
                <a:gd name="T12" fmla="*/ 49 w 57"/>
                <a:gd name="T13" fmla="*/ 23 h 52"/>
                <a:gd name="T14" fmla="*/ 35 w 57"/>
                <a:gd name="T15" fmla="*/ 8 h 52"/>
                <a:gd name="T16" fmla="*/ 35 w 57"/>
                <a:gd name="T17" fmla="*/ 8 h 52"/>
                <a:gd name="T18" fmla="*/ 29 w 57"/>
                <a:gd name="T19" fmla="*/ 8 h 52"/>
                <a:gd name="T20" fmla="*/ 29 w 57"/>
                <a:gd name="T21" fmla="*/ 8 h 52"/>
                <a:gd name="T22" fmla="*/ 0 w 57"/>
                <a:gd name="T23" fmla="*/ 33 h 52"/>
                <a:gd name="T24" fmla="*/ 0 w 57"/>
                <a:gd name="T25" fmla="*/ 33 h 52"/>
                <a:gd name="T26" fmla="*/ 5 w 57"/>
                <a:gd name="T27" fmla="*/ 16 h 52"/>
                <a:gd name="T28" fmla="*/ 29 w 57"/>
                <a:gd name="T29" fmla="*/ 0 h 52"/>
                <a:gd name="T30" fmla="*/ 29 w 57"/>
                <a:gd name="T31" fmla="*/ 0 h 52"/>
                <a:gd name="T32" fmla="*/ 36 w 57"/>
                <a:gd name="T33" fmla="*/ 1 h 52"/>
                <a:gd name="T34" fmla="*/ 57 w 57"/>
                <a:gd name="T35" fmla="*/ 23 h 52"/>
                <a:gd name="T36" fmla="*/ 57 w 57"/>
                <a:gd name="T37" fmla="*/ 23 h 52"/>
                <a:gd name="T38" fmla="*/ 32 w 57"/>
                <a:gd name="T39" fmla="*/ 52 h 52"/>
                <a:gd name="T40" fmla="*/ 32 w 57"/>
                <a:gd name="T41" fmla="*/ 52 h 52"/>
                <a:gd name="T42" fmla="*/ 32 w 57"/>
                <a:gd name="T43" fmla="*/ 52 h 52"/>
                <a:gd name="T44" fmla="*/ 32 w 57"/>
                <a:gd name="T45" fmla="*/ 52 h 52"/>
                <a:gd name="T46" fmla="*/ 24 w 57"/>
                <a:gd name="T47" fmla="*/ 4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7" h="52">
                  <a:moveTo>
                    <a:pt x="24" y="42"/>
                  </a:moveTo>
                  <a:cubicBezTo>
                    <a:pt x="27" y="44"/>
                    <a:pt x="30" y="45"/>
                    <a:pt x="32" y="45"/>
                  </a:cubicBezTo>
                  <a:cubicBezTo>
                    <a:pt x="32" y="45"/>
                    <a:pt x="32" y="45"/>
                    <a:pt x="32" y="45"/>
                  </a:cubicBezTo>
                  <a:cubicBezTo>
                    <a:pt x="36" y="45"/>
                    <a:pt x="41" y="42"/>
                    <a:pt x="44" y="38"/>
                  </a:cubicBezTo>
                  <a:cubicBezTo>
                    <a:pt x="44" y="38"/>
                    <a:pt x="44" y="38"/>
                    <a:pt x="44" y="38"/>
                  </a:cubicBezTo>
                  <a:cubicBezTo>
                    <a:pt x="47" y="34"/>
                    <a:pt x="49" y="28"/>
                    <a:pt x="49" y="23"/>
                  </a:cubicBezTo>
                  <a:cubicBezTo>
                    <a:pt x="49" y="23"/>
                    <a:pt x="49" y="23"/>
                    <a:pt x="49" y="23"/>
                  </a:cubicBezTo>
                  <a:cubicBezTo>
                    <a:pt x="49" y="16"/>
                    <a:pt x="46" y="10"/>
                    <a:pt x="35" y="8"/>
                  </a:cubicBezTo>
                  <a:cubicBezTo>
                    <a:pt x="35" y="8"/>
                    <a:pt x="35" y="8"/>
                    <a:pt x="35" y="8"/>
                  </a:cubicBezTo>
                  <a:cubicBezTo>
                    <a:pt x="33" y="8"/>
                    <a:pt x="31" y="8"/>
                    <a:pt x="29" y="8"/>
                  </a:cubicBezTo>
                  <a:cubicBezTo>
                    <a:pt x="29" y="8"/>
                    <a:pt x="29" y="8"/>
                    <a:pt x="29" y="8"/>
                  </a:cubicBezTo>
                  <a:cubicBezTo>
                    <a:pt x="7" y="8"/>
                    <a:pt x="0" y="33"/>
                    <a:pt x="0" y="33"/>
                  </a:cubicBezTo>
                  <a:cubicBezTo>
                    <a:pt x="0" y="33"/>
                    <a:pt x="0" y="33"/>
                    <a:pt x="0" y="33"/>
                  </a:cubicBezTo>
                  <a:cubicBezTo>
                    <a:pt x="0" y="33"/>
                    <a:pt x="0" y="23"/>
                    <a:pt x="5" y="16"/>
                  </a:cubicBezTo>
                  <a:cubicBezTo>
                    <a:pt x="5" y="16"/>
                    <a:pt x="13" y="0"/>
                    <a:pt x="29" y="0"/>
                  </a:cubicBezTo>
                  <a:cubicBezTo>
                    <a:pt x="29" y="0"/>
                    <a:pt x="29" y="0"/>
                    <a:pt x="29" y="0"/>
                  </a:cubicBezTo>
                  <a:cubicBezTo>
                    <a:pt x="31" y="0"/>
                    <a:pt x="36" y="1"/>
                    <a:pt x="36" y="1"/>
                  </a:cubicBezTo>
                  <a:cubicBezTo>
                    <a:pt x="50" y="3"/>
                    <a:pt x="57" y="13"/>
                    <a:pt x="57" y="23"/>
                  </a:cubicBezTo>
                  <a:cubicBezTo>
                    <a:pt x="57" y="23"/>
                    <a:pt x="57" y="23"/>
                    <a:pt x="57" y="23"/>
                  </a:cubicBezTo>
                  <a:cubicBezTo>
                    <a:pt x="56" y="37"/>
                    <a:pt x="47" y="52"/>
                    <a:pt x="32" y="52"/>
                  </a:cubicBezTo>
                  <a:cubicBezTo>
                    <a:pt x="32" y="52"/>
                    <a:pt x="32" y="52"/>
                    <a:pt x="32" y="52"/>
                  </a:cubicBezTo>
                  <a:cubicBezTo>
                    <a:pt x="32" y="52"/>
                    <a:pt x="32" y="52"/>
                    <a:pt x="32" y="52"/>
                  </a:cubicBezTo>
                  <a:cubicBezTo>
                    <a:pt x="32" y="52"/>
                    <a:pt x="32" y="52"/>
                    <a:pt x="32" y="52"/>
                  </a:cubicBezTo>
                  <a:cubicBezTo>
                    <a:pt x="24" y="52"/>
                    <a:pt x="24" y="42"/>
                    <a:pt x="24"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 name="Freeform 12"/>
            <p:cNvSpPr/>
            <p:nvPr/>
          </p:nvSpPr>
          <p:spPr bwMode="auto">
            <a:xfrm>
              <a:off x="1853" y="803"/>
              <a:ext cx="20" cy="56"/>
            </a:xfrm>
            <a:custGeom>
              <a:avLst/>
              <a:gdLst>
                <a:gd name="T0" fmla="*/ 3 w 14"/>
                <a:gd name="T1" fmla="*/ 14 h 39"/>
                <a:gd name="T2" fmla="*/ 7 w 14"/>
                <a:gd name="T3" fmla="*/ 0 h 39"/>
                <a:gd name="T4" fmla="*/ 6 w 14"/>
                <a:gd name="T5" fmla="*/ 7 h 39"/>
                <a:gd name="T6" fmla="*/ 6 w 14"/>
                <a:gd name="T7" fmla="*/ 7 h 39"/>
                <a:gd name="T8" fmla="*/ 14 w 14"/>
                <a:gd name="T9" fmla="*/ 35 h 39"/>
                <a:gd name="T10" fmla="*/ 14 w 14"/>
                <a:gd name="T11" fmla="*/ 35 h 39"/>
                <a:gd name="T12" fmla="*/ 8 w 14"/>
                <a:gd name="T13" fmla="*/ 39 h 39"/>
                <a:gd name="T14" fmla="*/ 3 w 14"/>
                <a:gd name="T15" fmla="*/ 14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39">
                  <a:moveTo>
                    <a:pt x="3" y="14"/>
                  </a:moveTo>
                  <a:cubicBezTo>
                    <a:pt x="3" y="9"/>
                    <a:pt x="7" y="0"/>
                    <a:pt x="7" y="0"/>
                  </a:cubicBezTo>
                  <a:cubicBezTo>
                    <a:pt x="7" y="0"/>
                    <a:pt x="6" y="3"/>
                    <a:pt x="6" y="7"/>
                  </a:cubicBezTo>
                  <a:cubicBezTo>
                    <a:pt x="6" y="7"/>
                    <a:pt x="6" y="7"/>
                    <a:pt x="6" y="7"/>
                  </a:cubicBezTo>
                  <a:cubicBezTo>
                    <a:pt x="6" y="14"/>
                    <a:pt x="8" y="25"/>
                    <a:pt x="14" y="35"/>
                  </a:cubicBezTo>
                  <a:cubicBezTo>
                    <a:pt x="14" y="35"/>
                    <a:pt x="14" y="35"/>
                    <a:pt x="14" y="35"/>
                  </a:cubicBezTo>
                  <a:cubicBezTo>
                    <a:pt x="8" y="39"/>
                    <a:pt x="8" y="39"/>
                    <a:pt x="8" y="39"/>
                  </a:cubicBezTo>
                  <a:cubicBezTo>
                    <a:pt x="0" y="28"/>
                    <a:pt x="3" y="14"/>
                    <a:pt x="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 name="Freeform 13"/>
            <p:cNvSpPr>
              <a:spLocks noEditPoints="1"/>
            </p:cNvSpPr>
            <p:nvPr/>
          </p:nvSpPr>
          <p:spPr bwMode="auto">
            <a:xfrm>
              <a:off x="2163" y="682"/>
              <a:ext cx="95" cy="89"/>
            </a:xfrm>
            <a:custGeom>
              <a:avLst/>
              <a:gdLst>
                <a:gd name="T0" fmla="*/ 58 w 67"/>
                <a:gd name="T1" fmla="*/ 9 h 63"/>
                <a:gd name="T2" fmla="*/ 34 w 67"/>
                <a:gd name="T3" fmla="*/ 0 h 63"/>
                <a:gd name="T4" fmla="*/ 16 w 67"/>
                <a:gd name="T5" fmla="*/ 4 h 63"/>
                <a:gd name="T6" fmla="*/ 4 w 67"/>
                <a:gd name="T7" fmla="*/ 16 h 63"/>
                <a:gd name="T8" fmla="*/ 0 w 67"/>
                <a:gd name="T9" fmla="*/ 32 h 63"/>
                <a:gd name="T10" fmla="*/ 4 w 67"/>
                <a:gd name="T11" fmla="*/ 48 h 63"/>
                <a:gd name="T12" fmla="*/ 16 w 67"/>
                <a:gd name="T13" fmla="*/ 59 h 63"/>
                <a:gd name="T14" fmla="*/ 34 w 67"/>
                <a:gd name="T15" fmla="*/ 63 h 63"/>
                <a:gd name="T16" fmla="*/ 58 w 67"/>
                <a:gd name="T17" fmla="*/ 55 h 63"/>
                <a:gd name="T18" fmla="*/ 67 w 67"/>
                <a:gd name="T19" fmla="*/ 32 h 63"/>
                <a:gd name="T20" fmla="*/ 58 w 67"/>
                <a:gd name="T21" fmla="*/ 9 h 63"/>
                <a:gd name="T22" fmla="*/ 40 w 67"/>
                <a:gd name="T23" fmla="*/ 47 h 63"/>
                <a:gd name="T24" fmla="*/ 34 w 67"/>
                <a:gd name="T25" fmla="*/ 50 h 63"/>
                <a:gd name="T26" fmla="*/ 27 w 67"/>
                <a:gd name="T27" fmla="*/ 47 h 63"/>
                <a:gd name="T28" fmla="*/ 24 w 67"/>
                <a:gd name="T29" fmla="*/ 32 h 63"/>
                <a:gd name="T30" fmla="*/ 27 w 67"/>
                <a:gd name="T31" fmla="*/ 17 h 63"/>
                <a:gd name="T32" fmla="*/ 34 w 67"/>
                <a:gd name="T33" fmla="*/ 14 h 63"/>
                <a:gd name="T34" fmla="*/ 40 w 67"/>
                <a:gd name="T35" fmla="*/ 17 h 63"/>
                <a:gd name="T36" fmla="*/ 43 w 67"/>
                <a:gd name="T37" fmla="*/ 32 h 63"/>
                <a:gd name="T38" fmla="*/ 40 w 67"/>
                <a:gd name="T39"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63">
                  <a:moveTo>
                    <a:pt x="58" y="9"/>
                  </a:moveTo>
                  <a:cubicBezTo>
                    <a:pt x="52" y="3"/>
                    <a:pt x="44" y="0"/>
                    <a:pt x="34" y="0"/>
                  </a:cubicBezTo>
                  <a:cubicBezTo>
                    <a:pt x="27" y="0"/>
                    <a:pt x="21" y="1"/>
                    <a:pt x="16" y="4"/>
                  </a:cubicBezTo>
                  <a:cubicBezTo>
                    <a:pt x="10" y="7"/>
                    <a:pt x="7" y="11"/>
                    <a:pt x="4" y="16"/>
                  </a:cubicBezTo>
                  <a:cubicBezTo>
                    <a:pt x="2" y="21"/>
                    <a:pt x="0" y="26"/>
                    <a:pt x="0" y="32"/>
                  </a:cubicBezTo>
                  <a:cubicBezTo>
                    <a:pt x="0" y="37"/>
                    <a:pt x="2" y="43"/>
                    <a:pt x="4" y="48"/>
                  </a:cubicBezTo>
                  <a:cubicBezTo>
                    <a:pt x="7" y="53"/>
                    <a:pt x="10" y="57"/>
                    <a:pt x="16" y="59"/>
                  </a:cubicBezTo>
                  <a:cubicBezTo>
                    <a:pt x="21" y="62"/>
                    <a:pt x="27" y="63"/>
                    <a:pt x="34" y="63"/>
                  </a:cubicBezTo>
                  <a:cubicBezTo>
                    <a:pt x="44" y="63"/>
                    <a:pt x="52" y="61"/>
                    <a:pt x="58" y="55"/>
                  </a:cubicBezTo>
                  <a:cubicBezTo>
                    <a:pt x="64" y="49"/>
                    <a:pt x="67" y="41"/>
                    <a:pt x="67" y="32"/>
                  </a:cubicBezTo>
                  <a:cubicBezTo>
                    <a:pt x="67" y="22"/>
                    <a:pt x="64" y="14"/>
                    <a:pt x="58" y="9"/>
                  </a:cubicBezTo>
                  <a:close/>
                  <a:moveTo>
                    <a:pt x="40" y="47"/>
                  </a:moveTo>
                  <a:cubicBezTo>
                    <a:pt x="39" y="49"/>
                    <a:pt x="37" y="50"/>
                    <a:pt x="34" y="50"/>
                  </a:cubicBezTo>
                  <a:cubicBezTo>
                    <a:pt x="31" y="50"/>
                    <a:pt x="29" y="49"/>
                    <a:pt x="27" y="47"/>
                  </a:cubicBezTo>
                  <a:cubicBezTo>
                    <a:pt x="25" y="44"/>
                    <a:pt x="24" y="39"/>
                    <a:pt x="24" y="32"/>
                  </a:cubicBezTo>
                  <a:cubicBezTo>
                    <a:pt x="24" y="25"/>
                    <a:pt x="25" y="20"/>
                    <a:pt x="27" y="17"/>
                  </a:cubicBezTo>
                  <a:cubicBezTo>
                    <a:pt x="29" y="15"/>
                    <a:pt x="31" y="14"/>
                    <a:pt x="34" y="14"/>
                  </a:cubicBezTo>
                  <a:cubicBezTo>
                    <a:pt x="37" y="14"/>
                    <a:pt x="39" y="15"/>
                    <a:pt x="40" y="17"/>
                  </a:cubicBezTo>
                  <a:cubicBezTo>
                    <a:pt x="42" y="20"/>
                    <a:pt x="43" y="25"/>
                    <a:pt x="43" y="32"/>
                  </a:cubicBezTo>
                  <a:cubicBezTo>
                    <a:pt x="43" y="39"/>
                    <a:pt x="42" y="44"/>
                    <a:pt x="40"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 name="Freeform 14"/>
            <p:cNvSpPr/>
            <p:nvPr/>
          </p:nvSpPr>
          <p:spPr bwMode="auto">
            <a:xfrm>
              <a:off x="2190" y="669"/>
              <a:ext cx="126" cy="183"/>
            </a:xfrm>
            <a:custGeom>
              <a:avLst/>
              <a:gdLst>
                <a:gd name="T0" fmla="*/ 101 w 126"/>
                <a:gd name="T1" fmla="*/ 0 h 183"/>
                <a:gd name="T2" fmla="*/ 126 w 126"/>
                <a:gd name="T3" fmla="*/ 0 h 183"/>
                <a:gd name="T4" fmla="*/ 24 w 126"/>
                <a:gd name="T5" fmla="*/ 183 h 183"/>
                <a:gd name="T6" fmla="*/ 0 w 126"/>
                <a:gd name="T7" fmla="*/ 183 h 183"/>
                <a:gd name="T8" fmla="*/ 101 w 126"/>
                <a:gd name="T9" fmla="*/ 0 h 183"/>
              </a:gdLst>
              <a:ahLst/>
              <a:cxnLst>
                <a:cxn ang="0">
                  <a:pos x="T0" y="T1"/>
                </a:cxn>
                <a:cxn ang="0">
                  <a:pos x="T2" y="T3"/>
                </a:cxn>
                <a:cxn ang="0">
                  <a:pos x="T4" y="T5"/>
                </a:cxn>
                <a:cxn ang="0">
                  <a:pos x="T6" y="T7"/>
                </a:cxn>
                <a:cxn ang="0">
                  <a:pos x="T8" y="T9"/>
                </a:cxn>
              </a:cxnLst>
              <a:rect l="0" t="0" r="r" b="b"/>
              <a:pathLst>
                <a:path w="126" h="183">
                  <a:moveTo>
                    <a:pt x="101" y="0"/>
                  </a:moveTo>
                  <a:lnTo>
                    <a:pt x="126" y="0"/>
                  </a:lnTo>
                  <a:lnTo>
                    <a:pt x="24" y="183"/>
                  </a:lnTo>
                  <a:lnTo>
                    <a:pt x="0" y="183"/>
                  </a:lnTo>
                  <a:lnTo>
                    <a:pt x="1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 name="Freeform 15"/>
            <p:cNvSpPr>
              <a:spLocks noEditPoints="1"/>
            </p:cNvSpPr>
            <p:nvPr/>
          </p:nvSpPr>
          <p:spPr bwMode="auto">
            <a:xfrm>
              <a:off x="2249" y="738"/>
              <a:ext cx="132" cy="123"/>
            </a:xfrm>
            <a:custGeom>
              <a:avLst/>
              <a:gdLst>
                <a:gd name="T0" fmla="*/ 80 w 93"/>
                <a:gd name="T1" fmla="*/ 12 h 87"/>
                <a:gd name="T2" fmla="*/ 46 w 93"/>
                <a:gd name="T3" fmla="*/ 0 h 87"/>
                <a:gd name="T4" fmla="*/ 21 w 93"/>
                <a:gd name="T5" fmla="*/ 5 h 87"/>
                <a:gd name="T6" fmla="*/ 5 w 93"/>
                <a:gd name="T7" fmla="*/ 21 h 87"/>
                <a:gd name="T8" fmla="*/ 0 w 93"/>
                <a:gd name="T9" fmla="*/ 43 h 87"/>
                <a:gd name="T10" fmla="*/ 5 w 93"/>
                <a:gd name="T11" fmla="*/ 66 h 87"/>
                <a:gd name="T12" fmla="*/ 21 w 93"/>
                <a:gd name="T13" fmla="*/ 82 h 87"/>
                <a:gd name="T14" fmla="*/ 46 w 93"/>
                <a:gd name="T15" fmla="*/ 87 h 87"/>
                <a:gd name="T16" fmla="*/ 80 w 93"/>
                <a:gd name="T17" fmla="*/ 75 h 87"/>
                <a:gd name="T18" fmla="*/ 93 w 93"/>
                <a:gd name="T19" fmla="*/ 43 h 87"/>
                <a:gd name="T20" fmla="*/ 80 w 93"/>
                <a:gd name="T21" fmla="*/ 12 h 87"/>
                <a:gd name="T22" fmla="*/ 55 w 93"/>
                <a:gd name="T23" fmla="*/ 64 h 87"/>
                <a:gd name="T24" fmla="*/ 46 w 93"/>
                <a:gd name="T25" fmla="*/ 68 h 87"/>
                <a:gd name="T26" fmla="*/ 38 w 93"/>
                <a:gd name="T27" fmla="*/ 64 h 87"/>
                <a:gd name="T28" fmla="*/ 33 w 93"/>
                <a:gd name="T29" fmla="*/ 44 h 87"/>
                <a:gd name="T30" fmla="*/ 38 w 93"/>
                <a:gd name="T31" fmla="*/ 23 h 87"/>
                <a:gd name="T32" fmla="*/ 46 w 93"/>
                <a:gd name="T33" fmla="*/ 19 h 87"/>
                <a:gd name="T34" fmla="*/ 55 w 93"/>
                <a:gd name="T35" fmla="*/ 23 h 87"/>
                <a:gd name="T36" fmla="*/ 60 w 93"/>
                <a:gd name="T37" fmla="*/ 44 h 87"/>
                <a:gd name="T38" fmla="*/ 55 w 93"/>
                <a:gd name="T39" fmla="*/ 6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3" h="87">
                  <a:moveTo>
                    <a:pt x="80" y="12"/>
                  </a:moveTo>
                  <a:cubicBezTo>
                    <a:pt x="72" y="4"/>
                    <a:pt x="61" y="0"/>
                    <a:pt x="46" y="0"/>
                  </a:cubicBezTo>
                  <a:cubicBezTo>
                    <a:pt x="37" y="0"/>
                    <a:pt x="28" y="1"/>
                    <a:pt x="21" y="5"/>
                  </a:cubicBezTo>
                  <a:cubicBezTo>
                    <a:pt x="14" y="9"/>
                    <a:pt x="9" y="14"/>
                    <a:pt x="5" y="21"/>
                  </a:cubicBezTo>
                  <a:cubicBezTo>
                    <a:pt x="2" y="28"/>
                    <a:pt x="0" y="36"/>
                    <a:pt x="0" y="43"/>
                  </a:cubicBezTo>
                  <a:cubicBezTo>
                    <a:pt x="0" y="51"/>
                    <a:pt x="2" y="59"/>
                    <a:pt x="5" y="66"/>
                  </a:cubicBezTo>
                  <a:cubicBezTo>
                    <a:pt x="9" y="73"/>
                    <a:pt x="14" y="78"/>
                    <a:pt x="21" y="82"/>
                  </a:cubicBezTo>
                  <a:cubicBezTo>
                    <a:pt x="28" y="85"/>
                    <a:pt x="37" y="87"/>
                    <a:pt x="46" y="87"/>
                  </a:cubicBezTo>
                  <a:cubicBezTo>
                    <a:pt x="61" y="87"/>
                    <a:pt x="72" y="83"/>
                    <a:pt x="80" y="75"/>
                  </a:cubicBezTo>
                  <a:cubicBezTo>
                    <a:pt x="89" y="67"/>
                    <a:pt x="93" y="57"/>
                    <a:pt x="93" y="43"/>
                  </a:cubicBezTo>
                  <a:cubicBezTo>
                    <a:pt x="93" y="30"/>
                    <a:pt x="89" y="20"/>
                    <a:pt x="80" y="12"/>
                  </a:cubicBezTo>
                  <a:close/>
                  <a:moveTo>
                    <a:pt x="55" y="64"/>
                  </a:moveTo>
                  <a:cubicBezTo>
                    <a:pt x="53" y="67"/>
                    <a:pt x="50" y="68"/>
                    <a:pt x="46" y="68"/>
                  </a:cubicBezTo>
                  <a:cubicBezTo>
                    <a:pt x="43" y="68"/>
                    <a:pt x="40" y="67"/>
                    <a:pt x="38" y="64"/>
                  </a:cubicBezTo>
                  <a:cubicBezTo>
                    <a:pt x="35" y="60"/>
                    <a:pt x="33" y="53"/>
                    <a:pt x="33" y="44"/>
                  </a:cubicBezTo>
                  <a:cubicBezTo>
                    <a:pt x="33" y="34"/>
                    <a:pt x="35" y="27"/>
                    <a:pt x="38" y="23"/>
                  </a:cubicBezTo>
                  <a:cubicBezTo>
                    <a:pt x="40" y="20"/>
                    <a:pt x="43" y="19"/>
                    <a:pt x="46" y="19"/>
                  </a:cubicBezTo>
                  <a:cubicBezTo>
                    <a:pt x="50" y="19"/>
                    <a:pt x="53" y="20"/>
                    <a:pt x="55" y="23"/>
                  </a:cubicBezTo>
                  <a:cubicBezTo>
                    <a:pt x="58" y="27"/>
                    <a:pt x="60" y="34"/>
                    <a:pt x="60" y="44"/>
                  </a:cubicBezTo>
                  <a:cubicBezTo>
                    <a:pt x="60" y="53"/>
                    <a:pt x="58" y="60"/>
                    <a:pt x="55"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 name="Freeform 16"/>
            <p:cNvSpPr/>
            <p:nvPr/>
          </p:nvSpPr>
          <p:spPr bwMode="auto">
            <a:xfrm>
              <a:off x="2525" y="632"/>
              <a:ext cx="230" cy="58"/>
            </a:xfrm>
            <a:custGeom>
              <a:avLst/>
              <a:gdLst>
                <a:gd name="T0" fmla="*/ 0 w 230"/>
                <a:gd name="T1" fmla="*/ 58 h 58"/>
                <a:gd name="T2" fmla="*/ 230 w 230"/>
                <a:gd name="T3" fmla="*/ 58 h 58"/>
                <a:gd name="T4" fmla="*/ 115 w 230"/>
                <a:gd name="T5" fmla="*/ 0 h 58"/>
                <a:gd name="T6" fmla="*/ 0 w 230"/>
                <a:gd name="T7" fmla="*/ 58 h 58"/>
              </a:gdLst>
              <a:ahLst/>
              <a:cxnLst>
                <a:cxn ang="0">
                  <a:pos x="T0" y="T1"/>
                </a:cxn>
                <a:cxn ang="0">
                  <a:pos x="T2" y="T3"/>
                </a:cxn>
                <a:cxn ang="0">
                  <a:pos x="T4" y="T5"/>
                </a:cxn>
                <a:cxn ang="0">
                  <a:pos x="T6" y="T7"/>
                </a:cxn>
              </a:cxnLst>
              <a:rect l="0" t="0" r="r" b="b"/>
              <a:pathLst>
                <a:path w="230" h="58">
                  <a:moveTo>
                    <a:pt x="0" y="58"/>
                  </a:moveTo>
                  <a:lnTo>
                    <a:pt x="230" y="58"/>
                  </a:lnTo>
                  <a:lnTo>
                    <a:pt x="115" y="0"/>
                  </a:lnTo>
                  <a:lnTo>
                    <a:pt x="0"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 name="Rectangle 17"/>
            <p:cNvSpPr>
              <a:spLocks noChangeArrowheads="1"/>
            </p:cNvSpPr>
            <p:nvPr/>
          </p:nvSpPr>
          <p:spPr bwMode="auto">
            <a:xfrm>
              <a:off x="2541" y="710"/>
              <a:ext cx="37" cy="1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9" name="Rectangle 18"/>
            <p:cNvSpPr>
              <a:spLocks noChangeArrowheads="1"/>
            </p:cNvSpPr>
            <p:nvPr/>
          </p:nvSpPr>
          <p:spPr bwMode="auto">
            <a:xfrm>
              <a:off x="2619" y="710"/>
              <a:ext cx="37" cy="1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0" name="Rectangle 19"/>
            <p:cNvSpPr>
              <a:spLocks noChangeArrowheads="1"/>
            </p:cNvSpPr>
            <p:nvPr/>
          </p:nvSpPr>
          <p:spPr bwMode="auto">
            <a:xfrm>
              <a:off x="2697" y="710"/>
              <a:ext cx="37" cy="1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1" name="Freeform 20"/>
            <p:cNvSpPr/>
            <p:nvPr/>
          </p:nvSpPr>
          <p:spPr bwMode="auto">
            <a:xfrm>
              <a:off x="2527" y="835"/>
              <a:ext cx="71" cy="32"/>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3" y="0"/>
                    <a:pt x="0" y="3"/>
                    <a:pt x="0" y="6"/>
                  </a:cubicBezTo>
                  <a:cubicBezTo>
                    <a:pt x="0" y="17"/>
                    <a:pt x="0" y="17"/>
                    <a:pt x="0" y="17"/>
                  </a:cubicBezTo>
                  <a:cubicBezTo>
                    <a:pt x="0" y="20"/>
                    <a:pt x="3"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2" name="Freeform 21"/>
            <p:cNvSpPr/>
            <p:nvPr/>
          </p:nvSpPr>
          <p:spPr bwMode="auto">
            <a:xfrm>
              <a:off x="2681" y="835"/>
              <a:ext cx="71" cy="32"/>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2" y="0"/>
                    <a:pt x="0" y="3"/>
                    <a:pt x="0" y="6"/>
                  </a:cubicBezTo>
                  <a:cubicBezTo>
                    <a:pt x="0" y="17"/>
                    <a:pt x="0" y="17"/>
                    <a:pt x="0" y="17"/>
                  </a:cubicBezTo>
                  <a:cubicBezTo>
                    <a:pt x="0" y="20"/>
                    <a:pt x="2"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3" name="Freeform 22"/>
            <p:cNvSpPr/>
            <p:nvPr/>
          </p:nvSpPr>
          <p:spPr bwMode="auto">
            <a:xfrm>
              <a:off x="2606" y="835"/>
              <a:ext cx="65" cy="7"/>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4" name="Freeform 23"/>
            <p:cNvSpPr/>
            <p:nvPr/>
          </p:nvSpPr>
          <p:spPr bwMode="auto">
            <a:xfrm>
              <a:off x="2606" y="857"/>
              <a:ext cx="65" cy="7"/>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5" name="Freeform 24"/>
            <p:cNvSpPr/>
            <p:nvPr/>
          </p:nvSpPr>
          <p:spPr bwMode="auto">
            <a:xfrm>
              <a:off x="2606" y="880"/>
              <a:ext cx="65" cy="7"/>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6" name="Freeform 25"/>
            <p:cNvSpPr/>
            <p:nvPr/>
          </p:nvSpPr>
          <p:spPr bwMode="auto">
            <a:xfrm>
              <a:off x="2987" y="680"/>
              <a:ext cx="99" cy="47"/>
            </a:xfrm>
            <a:custGeom>
              <a:avLst/>
              <a:gdLst>
                <a:gd name="T0" fmla="*/ 70 w 70"/>
                <a:gd name="T1" fmla="*/ 26 h 33"/>
                <a:gd name="T2" fmla="*/ 63 w 70"/>
                <a:gd name="T3" fmla="*/ 33 h 33"/>
                <a:gd name="T4" fmla="*/ 7 w 70"/>
                <a:gd name="T5" fmla="*/ 33 h 33"/>
                <a:gd name="T6" fmla="*/ 0 w 70"/>
                <a:gd name="T7" fmla="*/ 26 h 33"/>
                <a:gd name="T8" fmla="*/ 0 w 70"/>
                <a:gd name="T9" fmla="*/ 8 h 33"/>
                <a:gd name="T10" fmla="*/ 7 w 70"/>
                <a:gd name="T11" fmla="*/ 0 h 33"/>
                <a:gd name="T12" fmla="*/ 63 w 70"/>
                <a:gd name="T13" fmla="*/ 0 h 33"/>
                <a:gd name="T14" fmla="*/ 70 w 70"/>
                <a:gd name="T15" fmla="*/ 8 h 33"/>
                <a:gd name="T16" fmla="*/ 70 w 70"/>
                <a:gd name="T17"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33">
                  <a:moveTo>
                    <a:pt x="70" y="26"/>
                  </a:moveTo>
                  <a:cubicBezTo>
                    <a:pt x="70" y="30"/>
                    <a:pt x="67" y="33"/>
                    <a:pt x="63" y="33"/>
                  </a:cubicBezTo>
                  <a:cubicBezTo>
                    <a:pt x="7" y="33"/>
                    <a:pt x="7" y="33"/>
                    <a:pt x="7" y="33"/>
                  </a:cubicBezTo>
                  <a:cubicBezTo>
                    <a:pt x="3" y="33"/>
                    <a:pt x="0" y="30"/>
                    <a:pt x="0" y="26"/>
                  </a:cubicBezTo>
                  <a:cubicBezTo>
                    <a:pt x="0" y="8"/>
                    <a:pt x="0" y="8"/>
                    <a:pt x="0" y="8"/>
                  </a:cubicBezTo>
                  <a:cubicBezTo>
                    <a:pt x="0" y="4"/>
                    <a:pt x="3" y="0"/>
                    <a:pt x="7" y="0"/>
                  </a:cubicBezTo>
                  <a:cubicBezTo>
                    <a:pt x="63" y="0"/>
                    <a:pt x="63" y="0"/>
                    <a:pt x="63" y="0"/>
                  </a:cubicBezTo>
                  <a:cubicBezTo>
                    <a:pt x="67" y="0"/>
                    <a:pt x="70" y="4"/>
                    <a:pt x="70" y="8"/>
                  </a:cubicBezTo>
                  <a:lnTo>
                    <a:pt x="7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7" name="Freeform 26"/>
            <p:cNvSpPr/>
            <p:nvPr/>
          </p:nvSpPr>
          <p:spPr bwMode="auto">
            <a:xfrm>
              <a:off x="2915" y="802"/>
              <a:ext cx="69" cy="48"/>
            </a:xfrm>
            <a:custGeom>
              <a:avLst/>
              <a:gdLst>
                <a:gd name="T0" fmla="*/ 49 w 49"/>
                <a:gd name="T1" fmla="*/ 7 h 34"/>
                <a:gd name="T2" fmla="*/ 42 w 49"/>
                <a:gd name="T3" fmla="*/ 0 h 34"/>
                <a:gd name="T4" fmla="*/ 8 w 49"/>
                <a:gd name="T5" fmla="*/ 0 h 34"/>
                <a:gd name="T6" fmla="*/ 0 w 49"/>
                <a:gd name="T7" fmla="*/ 7 h 34"/>
                <a:gd name="T8" fmla="*/ 0 w 49"/>
                <a:gd name="T9" fmla="*/ 26 h 34"/>
                <a:gd name="T10" fmla="*/ 8 w 49"/>
                <a:gd name="T11" fmla="*/ 34 h 34"/>
                <a:gd name="T12" fmla="*/ 42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6" y="0"/>
                    <a:pt x="42" y="0"/>
                  </a:cubicBezTo>
                  <a:cubicBezTo>
                    <a:pt x="8" y="0"/>
                    <a:pt x="8" y="0"/>
                    <a:pt x="8" y="0"/>
                  </a:cubicBezTo>
                  <a:cubicBezTo>
                    <a:pt x="4" y="0"/>
                    <a:pt x="0" y="3"/>
                    <a:pt x="0" y="7"/>
                  </a:cubicBezTo>
                  <a:cubicBezTo>
                    <a:pt x="0" y="26"/>
                    <a:pt x="0" y="26"/>
                    <a:pt x="0" y="26"/>
                  </a:cubicBezTo>
                  <a:cubicBezTo>
                    <a:pt x="0" y="30"/>
                    <a:pt x="4" y="34"/>
                    <a:pt x="8" y="34"/>
                  </a:cubicBezTo>
                  <a:cubicBezTo>
                    <a:pt x="42" y="34"/>
                    <a:pt x="42" y="34"/>
                    <a:pt x="42" y="34"/>
                  </a:cubicBezTo>
                  <a:cubicBezTo>
                    <a:pt x="46"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8" name="Freeform 27"/>
            <p:cNvSpPr/>
            <p:nvPr/>
          </p:nvSpPr>
          <p:spPr bwMode="auto">
            <a:xfrm>
              <a:off x="3003" y="802"/>
              <a:ext cx="67" cy="48"/>
            </a:xfrm>
            <a:custGeom>
              <a:avLst/>
              <a:gdLst>
                <a:gd name="T0" fmla="*/ 48 w 48"/>
                <a:gd name="T1" fmla="*/ 7 h 34"/>
                <a:gd name="T2" fmla="*/ 41 w 48"/>
                <a:gd name="T3" fmla="*/ 0 h 34"/>
                <a:gd name="T4" fmla="*/ 7 w 48"/>
                <a:gd name="T5" fmla="*/ 0 h 34"/>
                <a:gd name="T6" fmla="*/ 0 w 48"/>
                <a:gd name="T7" fmla="*/ 7 h 34"/>
                <a:gd name="T8" fmla="*/ 0 w 48"/>
                <a:gd name="T9" fmla="*/ 26 h 34"/>
                <a:gd name="T10" fmla="*/ 7 w 48"/>
                <a:gd name="T11" fmla="*/ 34 h 34"/>
                <a:gd name="T12" fmla="*/ 41 w 48"/>
                <a:gd name="T13" fmla="*/ 34 h 34"/>
                <a:gd name="T14" fmla="*/ 48 w 48"/>
                <a:gd name="T15" fmla="*/ 26 h 34"/>
                <a:gd name="T16" fmla="*/ 48 w 48"/>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4">
                  <a:moveTo>
                    <a:pt x="48" y="7"/>
                  </a:moveTo>
                  <a:cubicBezTo>
                    <a:pt x="48"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8" y="30"/>
                    <a:pt x="48" y="26"/>
                  </a:cubicBezTo>
                  <a:lnTo>
                    <a:pt x="48"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9" name="Freeform 28"/>
            <p:cNvSpPr/>
            <p:nvPr/>
          </p:nvSpPr>
          <p:spPr bwMode="auto">
            <a:xfrm>
              <a:off x="3089" y="802"/>
              <a:ext cx="69" cy="48"/>
            </a:xfrm>
            <a:custGeom>
              <a:avLst/>
              <a:gdLst>
                <a:gd name="T0" fmla="*/ 49 w 49"/>
                <a:gd name="T1" fmla="*/ 7 h 34"/>
                <a:gd name="T2" fmla="*/ 41 w 49"/>
                <a:gd name="T3" fmla="*/ 0 h 34"/>
                <a:gd name="T4" fmla="*/ 7 w 49"/>
                <a:gd name="T5" fmla="*/ 0 h 34"/>
                <a:gd name="T6" fmla="*/ 0 w 49"/>
                <a:gd name="T7" fmla="*/ 7 h 34"/>
                <a:gd name="T8" fmla="*/ 0 w 49"/>
                <a:gd name="T9" fmla="*/ 26 h 34"/>
                <a:gd name="T10" fmla="*/ 7 w 49"/>
                <a:gd name="T11" fmla="*/ 34 h 34"/>
                <a:gd name="T12" fmla="*/ 41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0" name="Freeform 29"/>
            <p:cNvSpPr/>
            <p:nvPr/>
          </p:nvSpPr>
          <p:spPr bwMode="auto">
            <a:xfrm>
              <a:off x="2940" y="737"/>
              <a:ext cx="188" cy="56"/>
            </a:xfrm>
            <a:custGeom>
              <a:avLst/>
              <a:gdLst>
                <a:gd name="T0" fmla="*/ 123 w 133"/>
                <a:gd name="T1" fmla="*/ 17 h 40"/>
                <a:gd name="T2" fmla="*/ 72 w 133"/>
                <a:gd name="T3" fmla="*/ 17 h 40"/>
                <a:gd name="T4" fmla="*/ 72 w 133"/>
                <a:gd name="T5" fmla="*/ 0 h 40"/>
                <a:gd name="T6" fmla="*/ 65 w 133"/>
                <a:gd name="T7" fmla="*/ 0 h 40"/>
                <a:gd name="T8" fmla="*/ 65 w 133"/>
                <a:gd name="T9" fmla="*/ 17 h 40"/>
                <a:gd name="T10" fmla="*/ 10 w 133"/>
                <a:gd name="T11" fmla="*/ 17 h 40"/>
                <a:gd name="T12" fmla="*/ 0 w 133"/>
                <a:gd name="T13" fmla="*/ 26 h 40"/>
                <a:gd name="T14" fmla="*/ 0 w 133"/>
                <a:gd name="T15" fmla="*/ 40 h 40"/>
                <a:gd name="T16" fmla="*/ 5 w 133"/>
                <a:gd name="T17" fmla="*/ 40 h 40"/>
                <a:gd name="T18" fmla="*/ 5 w 133"/>
                <a:gd name="T19" fmla="*/ 26 h 40"/>
                <a:gd name="T20" fmla="*/ 10 w 133"/>
                <a:gd name="T21" fmla="*/ 22 h 40"/>
                <a:gd name="T22" fmla="*/ 65 w 133"/>
                <a:gd name="T23" fmla="*/ 22 h 40"/>
                <a:gd name="T24" fmla="*/ 65 w 133"/>
                <a:gd name="T25" fmla="*/ 40 h 40"/>
                <a:gd name="T26" fmla="*/ 72 w 133"/>
                <a:gd name="T27" fmla="*/ 40 h 40"/>
                <a:gd name="T28" fmla="*/ 72 w 133"/>
                <a:gd name="T29" fmla="*/ 22 h 40"/>
                <a:gd name="T30" fmla="*/ 123 w 133"/>
                <a:gd name="T31" fmla="*/ 22 h 40"/>
                <a:gd name="T32" fmla="*/ 128 w 133"/>
                <a:gd name="T33" fmla="*/ 26 h 40"/>
                <a:gd name="T34" fmla="*/ 128 w 133"/>
                <a:gd name="T35" fmla="*/ 40 h 40"/>
                <a:gd name="T36" fmla="*/ 133 w 133"/>
                <a:gd name="T37" fmla="*/ 40 h 40"/>
                <a:gd name="T38" fmla="*/ 133 w 133"/>
                <a:gd name="T39" fmla="*/ 26 h 40"/>
                <a:gd name="T40" fmla="*/ 123 w 133"/>
                <a:gd name="T41"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40">
                  <a:moveTo>
                    <a:pt x="123" y="17"/>
                  </a:moveTo>
                  <a:cubicBezTo>
                    <a:pt x="72" y="17"/>
                    <a:pt x="72" y="17"/>
                    <a:pt x="72" y="17"/>
                  </a:cubicBezTo>
                  <a:cubicBezTo>
                    <a:pt x="72" y="0"/>
                    <a:pt x="72" y="0"/>
                    <a:pt x="72" y="0"/>
                  </a:cubicBezTo>
                  <a:cubicBezTo>
                    <a:pt x="65" y="0"/>
                    <a:pt x="65" y="0"/>
                    <a:pt x="65" y="0"/>
                  </a:cubicBezTo>
                  <a:cubicBezTo>
                    <a:pt x="65" y="17"/>
                    <a:pt x="65" y="17"/>
                    <a:pt x="65" y="17"/>
                  </a:cubicBezTo>
                  <a:cubicBezTo>
                    <a:pt x="10" y="17"/>
                    <a:pt x="10" y="17"/>
                    <a:pt x="10" y="17"/>
                  </a:cubicBezTo>
                  <a:cubicBezTo>
                    <a:pt x="4" y="17"/>
                    <a:pt x="0" y="21"/>
                    <a:pt x="0" y="26"/>
                  </a:cubicBezTo>
                  <a:cubicBezTo>
                    <a:pt x="0" y="40"/>
                    <a:pt x="0" y="40"/>
                    <a:pt x="0" y="40"/>
                  </a:cubicBezTo>
                  <a:cubicBezTo>
                    <a:pt x="5" y="40"/>
                    <a:pt x="5" y="40"/>
                    <a:pt x="5" y="40"/>
                  </a:cubicBezTo>
                  <a:cubicBezTo>
                    <a:pt x="5" y="26"/>
                    <a:pt x="5" y="26"/>
                    <a:pt x="5" y="26"/>
                  </a:cubicBezTo>
                  <a:cubicBezTo>
                    <a:pt x="5" y="24"/>
                    <a:pt x="7" y="22"/>
                    <a:pt x="10" y="22"/>
                  </a:cubicBezTo>
                  <a:cubicBezTo>
                    <a:pt x="65" y="22"/>
                    <a:pt x="65" y="22"/>
                    <a:pt x="65" y="22"/>
                  </a:cubicBezTo>
                  <a:cubicBezTo>
                    <a:pt x="65" y="40"/>
                    <a:pt x="65" y="40"/>
                    <a:pt x="65" y="40"/>
                  </a:cubicBezTo>
                  <a:cubicBezTo>
                    <a:pt x="72" y="40"/>
                    <a:pt x="72" y="40"/>
                    <a:pt x="72" y="40"/>
                  </a:cubicBezTo>
                  <a:cubicBezTo>
                    <a:pt x="72" y="22"/>
                    <a:pt x="72" y="22"/>
                    <a:pt x="72" y="22"/>
                  </a:cubicBezTo>
                  <a:cubicBezTo>
                    <a:pt x="123" y="22"/>
                    <a:pt x="123" y="22"/>
                    <a:pt x="123" y="22"/>
                  </a:cubicBezTo>
                  <a:cubicBezTo>
                    <a:pt x="125" y="22"/>
                    <a:pt x="128" y="24"/>
                    <a:pt x="128" y="26"/>
                  </a:cubicBezTo>
                  <a:cubicBezTo>
                    <a:pt x="128" y="40"/>
                    <a:pt x="128" y="40"/>
                    <a:pt x="128" y="40"/>
                  </a:cubicBezTo>
                  <a:cubicBezTo>
                    <a:pt x="133" y="40"/>
                    <a:pt x="133" y="40"/>
                    <a:pt x="133" y="40"/>
                  </a:cubicBezTo>
                  <a:cubicBezTo>
                    <a:pt x="133" y="26"/>
                    <a:pt x="133" y="26"/>
                    <a:pt x="133" y="26"/>
                  </a:cubicBezTo>
                  <a:cubicBezTo>
                    <a:pt x="133" y="21"/>
                    <a:pt x="128" y="17"/>
                    <a:pt x="12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1" name="Freeform 30"/>
            <p:cNvSpPr>
              <a:spLocks noEditPoints="1"/>
            </p:cNvSpPr>
            <p:nvPr/>
          </p:nvSpPr>
          <p:spPr bwMode="auto">
            <a:xfrm>
              <a:off x="3310" y="728"/>
              <a:ext cx="212" cy="126"/>
            </a:xfrm>
            <a:custGeom>
              <a:avLst/>
              <a:gdLst>
                <a:gd name="T0" fmla="*/ 59 w 212"/>
                <a:gd name="T1" fmla="*/ 48 h 126"/>
                <a:gd name="T2" fmla="*/ 59 w 212"/>
                <a:gd name="T3" fmla="*/ 126 h 126"/>
                <a:gd name="T4" fmla="*/ 93 w 212"/>
                <a:gd name="T5" fmla="*/ 126 h 126"/>
                <a:gd name="T6" fmla="*/ 93 w 212"/>
                <a:gd name="T7" fmla="*/ 48 h 126"/>
                <a:gd name="T8" fmla="*/ 76 w 212"/>
                <a:gd name="T9" fmla="*/ 33 h 126"/>
                <a:gd name="T10" fmla="*/ 59 w 212"/>
                <a:gd name="T11" fmla="*/ 48 h 126"/>
                <a:gd name="T12" fmla="*/ 0 w 212"/>
                <a:gd name="T13" fmla="*/ 126 h 126"/>
                <a:gd name="T14" fmla="*/ 35 w 212"/>
                <a:gd name="T15" fmla="*/ 126 h 126"/>
                <a:gd name="T16" fmla="*/ 35 w 212"/>
                <a:gd name="T17" fmla="*/ 67 h 126"/>
                <a:gd name="T18" fmla="*/ 0 w 212"/>
                <a:gd name="T19" fmla="*/ 97 h 126"/>
                <a:gd name="T20" fmla="*/ 0 w 212"/>
                <a:gd name="T21" fmla="*/ 126 h 126"/>
                <a:gd name="T22" fmla="*/ 177 w 212"/>
                <a:gd name="T23" fmla="*/ 30 h 126"/>
                <a:gd name="T24" fmla="*/ 177 w 212"/>
                <a:gd name="T25" fmla="*/ 126 h 126"/>
                <a:gd name="T26" fmla="*/ 212 w 212"/>
                <a:gd name="T27" fmla="*/ 126 h 126"/>
                <a:gd name="T28" fmla="*/ 212 w 212"/>
                <a:gd name="T29" fmla="*/ 0 h 126"/>
                <a:gd name="T30" fmla="*/ 177 w 212"/>
                <a:gd name="T31" fmla="*/ 30 h 126"/>
                <a:gd name="T32" fmla="*/ 117 w 212"/>
                <a:gd name="T33" fmla="*/ 68 h 126"/>
                <a:gd name="T34" fmla="*/ 117 w 212"/>
                <a:gd name="T35" fmla="*/ 126 h 126"/>
                <a:gd name="T36" fmla="*/ 153 w 212"/>
                <a:gd name="T37" fmla="*/ 126 h 126"/>
                <a:gd name="T38" fmla="*/ 153 w 212"/>
                <a:gd name="T39" fmla="*/ 50 h 126"/>
                <a:gd name="T40" fmla="*/ 124 w 212"/>
                <a:gd name="T41" fmla="*/ 74 h 126"/>
                <a:gd name="T42" fmla="*/ 117 w 212"/>
                <a:gd name="T43" fmla="*/ 68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2" h="126">
                  <a:moveTo>
                    <a:pt x="59" y="48"/>
                  </a:moveTo>
                  <a:lnTo>
                    <a:pt x="59" y="126"/>
                  </a:lnTo>
                  <a:lnTo>
                    <a:pt x="93" y="126"/>
                  </a:lnTo>
                  <a:lnTo>
                    <a:pt x="93" y="48"/>
                  </a:lnTo>
                  <a:lnTo>
                    <a:pt x="76" y="33"/>
                  </a:lnTo>
                  <a:lnTo>
                    <a:pt x="59" y="48"/>
                  </a:lnTo>
                  <a:close/>
                  <a:moveTo>
                    <a:pt x="0" y="126"/>
                  </a:moveTo>
                  <a:lnTo>
                    <a:pt x="35" y="126"/>
                  </a:lnTo>
                  <a:lnTo>
                    <a:pt x="35" y="67"/>
                  </a:lnTo>
                  <a:lnTo>
                    <a:pt x="0" y="97"/>
                  </a:lnTo>
                  <a:lnTo>
                    <a:pt x="0" y="126"/>
                  </a:lnTo>
                  <a:close/>
                  <a:moveTo>
                    <a:pt x="177" y="30"/>
                  </a:moveTo>
                  <a:lnTo>
                    <a:pt x="177" y="126"/>
                  </a:lnTo>
                  <a:lnTo>
                    <a:pt x="212" y="126"/>
                  </a:lnTo>
                  <a:lnTo>
                    <a:pt x="212" y="0"/>
                  </a:lnTo>
                  <a:lnTo>
                    <a:pt x="177" y="30"/>
                  </a:lnTo>
                  <a:close/>
                  <a:moveTo>
                    <a:pt x="117" y="68"/>
                  </a:moveTo>
                  <a:lnTo>
                    <a:pt x="117" y="126"/>
                  </a:lnTo>
                  <a:lnTo>
                    <a:pt x="153" y="126"/>
                  </a:lnTo>
                  <a:lnTo>
                    <a:pt x="153" y="50"/>
                  </a:lnTo>
                  <a:lnTo>
                    <a:pt x="124" y="74"/>
                  </a:lnTo>
                  <a:lnTo>
                    <a:pt x="117"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2" name="Freeform 31"/>
            <p:cNvSpPr/>
            <p:nvPr/>
          </p:nvSpPr>
          <p:spPr bwMode="auto">
            <a:xfrm>
              <a:off x="3310" y="665"/>
              <a:ext cx="235" cy="137"/>
            </a:xfrm>
            <a:custGeom>
              <a:avLst/>
              <a:gdLst>
                <a:gd name="T0" fmla="*/ 235 w 235"/>
                <a:gd name="T1" fmla="*/ 0 h 137"/>
                <a:gd name="T2" fmla="*/ 168 w 235"/>
                <a:gd name="T3" fmla="*/ 0 h 137"/>
                <a:gd name="T4" fmla="*/ 196 w 235"/>
                <a:gd name="T5" fmla="*/ 26 h 137"/>
                <a:gd name="T6" fmla="*/ 124 w 235"/>
                <a:gd name="T7" fmla="*/ 89 h 137"/>
                <a:gd name="T8" fmla="*/ 76 w 235"/>
                <a:gd name="T9" fmla="*/ 48 h 137"/>
                <a:gd name="T10" fmla="*/ 0 w 235"/>
                <a:gd name="T11" fmla="*/ 110 h 137"/>
                <a:gd name="T12" fmla="*/ 0 w 235"/>
                <a:gd name="T13" fmla="*/ 137 h 137"/>
                <a:gd name="T14" fmla="*/ 76 w 235"/>
                <a:gd name="T15" fmla="*/ 75 h 137"/>
                <a:gd name="T16" fmla="*/ 124 w 235"/>
                <a:gd name="T17" fmla="*/ 116 h 137"/>
                <a:gd name="T18" fmla="*/ 211 w 235"/>
                <a:gd name="T19" fmla="*/ 42 h 137"/>
                <a:gd name="T20" fmla="*/ 235 w 235"/>
                <a:gd name="T21" fmla="*/ 65 h 137"/>
                <a:gd name="T22" fmla="*/ 235 w 235"/>
                <a:gd name="T23"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5" h="137">
                  <a:moveTo>
                    <a:pt x="235" y="0"/>
                  </a:moveTo>
                  <a:lnTo>
                    <a:pt x="168" y="0"/>
                  </a:lnTo>
                  <a:lnTo>
                    <a:pt x="196" y="26"/>
                  </a:lnTo>
                  <a:lnTo>
                    <a:pt x="124" y="89"/>
                  </a:lnTo>
                  <a:lnTo>
                    <a:pt x="76" y="48"/>
                  </a:lnTo>
                  <a:lnTo>
                    <a:pt x="0" y="110"/>
                  </a:lnTo>
                  <a:lnTo>
                    <a:pt x="0" y="137"/>
                  </a:lnTo>
                  <a:lnTo>
                    <a:pt x="76" y="75"/>
                  </a:lnTo>
                  <a:lnTo>
                    <a:pt x="124" y="116"/>
                  </a:lnTo>
                  <a:lnTo>
                    <a:pt x="211" y="42"/>
                  </a:lnTo>
                  <a:lnTo>
                    <a:pt x="235" y="65"/>
                  </a:lnTo>
                  <a:lnTo>
                    <a:pt x="2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3" name="Freeform 32"/>
            <p:cNvSpPr>
              <a:spLocks noEditPoints="1"/>
            </p:cNvSpPr>
            <p:nvPr/>
          </p:nvSpPr>
          <p:spPr bwMode="auto">
            <a:xfrm>
              <a:off x="3688" y="673"/>
              <a:ext cx="196" cy="225"/>
            </a:xfrm>
            <a:custGeom>
              <a:avLst/>
              <a:gdLst>
                <a:gd name="T0" fmla="*/ 21 w 139"/>
                <a:gd name="T1" fmla="*/ 159 h 159"/>
                <a:gd name="T2" fmla="*/ 0 w 139"/>
                <a:gd name="T3" fmla="*/ 138 h 159"/>
                <a:gd name="T4" fmla="*/ 0 w 139"/>
                <a:gd name="T5" fmla="*/ 138 h 159"/>
                <a:gd name="T6" fmla="*/ 0 w 139"/>
                <a:gd name="T7" fmla="*/ 21 h 159"/>
                <a:gd name="T8" fmla="*/ 21 w 139"/>
                <a:gd name="T9" fmla="*/ 0 h 159"/>
                <a:gd name="T10" fmla="*/ 21 w 139"/>
                <a:gd name="T11" fmla="*/ 0 h 159"/>
                <a:gd name="T12" fmla="*/ 117 w 139"/>
                <a:gd name="T13" fmla="*/ 0 h 159"/>
                <a:gd name="T14" fmla="*/ 139 w 139"/>
                <a:gd name="T15" fmla="*/ 21 h 159"/>
                <a:gd name="T16" fmla="*/ 139 w 139"/>
                <a:gd name="T17" fmla="*/ 21 h 159"/>
                <a:gd name="T18" fmla="*/ 139 w 139"/>
                <a:gd name="T19" fmla="*/ 138 h 159"/>
                <a:gd name="T20" fmla="*/ 117 w 139"/>
                <a:gd name="T21" fmla="*/ 159 h 159"/>
                <a:gd name="T22" fmla="*/ 117 w 139"/>
                <a:gd name="T23" fmla="*/ 159 h 159"/>
                <a:gd name="T24" fmla="*/ 21 w 139"/>
                <a:gd name="T25" fmla="*/ 159 h 159"/>
                <a:gd name="T26" fmla="*/ 13 w 139"/>
                <a:gd name="T27" fmla="*/ 21 h 159"/>
                <a:gd name="T28" fmla="*/ 13 w 139"/>
                <a:gd name="T29" fmla="*/ 138 h 159"/>
                <a:gd name="T30" fmla="*/ 21 w 139"/>
                <a:gd name="T31" fmla="*/ 146 h 159"/>
                <a:gd name="T32" fmla="*/ 21 w 139"/>
                <a:gd name="T33" fmla="*/ 146 h 159"/>
                <a:gd name="T34" fmla="*/ 117 w 139"/>
                <a:gd name="T35" fmla="*/ 146 h 159"/>
                <a:gd name="T36" fmla="*/ 125 w 139"/>
                <a:gd name="T37" fmla="*/ 138 h 159"/>
                <a:gd name="T38" fmla="*/ 125 w 139"/>
                <a:gd name="T39" fmla="*/ 138 h 159"/>
                <a:gd name="T40" fmla="*/ 125 w 139"/>
                <a:gd name="T41" fmla="*/ 21 h 159"/>
                <a:gd name="T42" fmla="*/ 117 w 139"/>
                <a:gd name="T43" fmla="*/ 14 h 159"/>
                <a:gd name="T44" fmla="*/ 117 w 139"/>
                <a:gd name="T45" fmla="*/ 14 h 159"/>
                <a:gd name="T46" fmla="*/ 21 w 139"/>
                <a:gd name="T47" fmla="*/ 14 h 159"/>
                <a:gd name="T48" fmla="*/ 13 w 139"/>
                <a:gd name="T49" fmla="*/ 2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9" h="159">
                  <a:moveTo>
                    <a:pt x="21" y="159"/>
                  </a:moveTo>
                  <a:cubicBezTo>
                    <a:pt x="9" y="159"/>
                    <a:pt x="0" y="150"/>
                    <a:pt x="0" y="138"/>
                  </a:cubicBezTo>
                  <a:cubicBezTo>
                    <a:pt x="0" y="138"/>
                    <a:pt x="0" y="138"/>
                    <a:pt x="0" y="138"/>
                  </a:cubicBezTo>
                  <a:cubicBezTo>
                    <a:pt x="0" y="21"/>
                    <a:pt x="0" y="21"/>
                    <a:pt x="0" y="21"/>
                  </a:cubicBezTo>
                  <a:cubicBezTo>
                    <a:pt x="0" y="10"/>
                    <a:pt x="9" y="0"/>
                    <a:pt x="21" y="0"/>
                  </a:cubicBezTo>
                  <a:cubicBezTo>
                    <a:pt x="21" y="0"/>
                    <a:pt x="21" y="0"/>
                    <a:pt x="21" y="0"/>
                  </a:cubicBezTo>
                  <a:cubicBezTo>
                    <a:pt x="117" y="0"/>
                    <a:pt x="117" y="0"/>
                    <a:pt x="117" y="0"/>
                  </a:cubicBezTo>
                  <a:cubicBezTo>
                    <a:pt x="129" y="0"/>
                    <a:pt x="139" y="10"/>
                    <a:pt x="139" y="21"/>
                  </a:cubicBezTo>
                  <a:cubicBezTo>
                    <a:pt x="139" y="21"/>
                    <a:pt x="139" y="21"/>
                    <a:pt x="139" y="21"/>
                  </a:cubicBezTo>
                  <a:cubicBezTo>
                    <a:pt x="139" y="138"/>
                    <a:pt x="139" y="138"/>
                    <a:pt x="139" y="138"/>
                  </a:cubicBezTo>
                  <a:cubicBezTo>
                    <a:pt x="139" y="150"/>
                    <a:pt x="129" y="159"/>
                    <a:pt x="117" y="159"/>
                  </a:cubicBezTo>
                  <a:cubicBezTo>
                    <a:pt x="117" y="159"/>
                    <a:pt x="117" y="159"/>
                    <a:pt x="117" y="159"/>
                  </a:cubicBezTo>
                  <a:cubicBezTo>
                    <a:pt x="21" y="159"/>
                    <a:pt x="21" y="159"/>
                    <a:pt x="21" y="159"/>
                  </a:cubicBezTo>
                  <a:close/>
                  <a:moveTo>
                    <a:pt x="13" y="21"/>
                  </a:moveTo>
                  <a:cubicBezTo>
                    <a:pt x="13" y="138"/>
                    <a:pt x="13" y="138"/>
                    <a:pt x="13" y="138"/>
                  </a:cubicBezTo>
                  <a:cubicBezTo>
                    <a:pt x="13" y="142"/>
                    <a:pt x="17" y="146"/>
                    <a:pt x="21" y="146"/>
                  </a:cubicBezTo>
                  <a:cubicBezTo>
                    <a:pt x="21" y="146"/>
                    <a:pt x="21" y="146"/>
                    <a:pt x="21" y="146"/>
                  </a:cubicBezTo>
                  <a:cubicBezTo>
                    <a:pt x="117" y="146"/>
                    <a:pt x="117" y="146"/>
                    <a:pt x="117" y="146"/>
                  </a:cubicBezTo>
                  <a:cubicBezTo>
                    <a:pt x="121" y="146"/>
                    <a:pt x="125" y="142"/>
                    <a:pt x="125" y="138"/>
                  </a:cubicBezTo>
                  <a:cubicBezTo>
                    <a:pt x="125" y="138"/>
                    <a:pt x="125" y="138"/>
                    <a:pt x="125" y="138"/>
                  </a:cubicBezTo>
                  <a:cubicBezTo>
                    <a:pt x="125" y="21"/>
                    <a:pt x="125" y="21"/>
                    <a:pt x="125" y="21"/>
                  </a:cubicBezTo>
                  <a:cubicBezTo>
                    <a:pt x="125" y="17"/>
                    <a:pt x="121" y="14"/>
                    <a:pt x="117" y="14"/>
                  </a:cubicBezTo>
                  <a:cubicBezTo>
                    <a:pt x="117" y="14"/>
                    <a:pt x="117" y="14"/>
                    <a:pt x="117" y="14"/>
                  </a:cubicBezTo>
                  <a:cubicBezTo>
                    <a:pt x="21" y="14"/>
                    <a:pt x="21" y="14"/>
                    <a:pt x="21" y="14"/>
                  </a:cubicBezTo>
                  <a:cubicBezTo>
                    <a:pt x="17" y="14"/>
                    <a:pt x="13" y="17"/>
                    <a:pt x="13"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4" name="Freeform 33"/>
            <p:cNvSpPr/>
            <p:nvPr/>
          </p:nvSpPr>
          <p:spPr bwMode="auto">
            <a:xfrm>
              <a:off x="3787" y="771"/>
              <a:ext cx="63" cy="64"/>
            </a:xfrm>
            <a:custGeom>
              <a:avLst/>
              <a:gdLst>
                <a:gd name="T0" fmla="*/ 63 w 63"/>
                <a:gd name="T1" fmla="*/ 34 h 64"/>
                <a:gd name="T2" fmla="*/ 29 w 63"/>
                <a:gd name="T3" fmla="*/ 0 h 64"/>
                <a:gd name="T4" fmla="*/ 0 w 63"/>
                <a:gd name="T5" fmla="*/ 51 h 64"/>
                <a:gd name="T6" fmla="*/ 11 w 63"/>
                <a:gd name="T7" fmla="*/ 64 h 64"/>
                <a:gd name="T8" fmla="*/ 63 w 63"/>
                <a:gd name="T9" fmla="*/ 34 h 64"/>
              </a:gdLst>
              <a:ahLst/>
              <a:cxnLst>
                <a:cxn ang="0">
                  <a:pos x="T0" y="T1"/>
                </a:cxn>
                <a:cxn ang="0">
                  <a:pos x="T2" y="T3"/>
                </a:cxn>
                <a:cxn ang="0">
                  <a:pos x="T4" y="T5"/>
                </a:cxn>
                <a:cxn ang="0">
                  <a:pos x="T6" y="T7"/>
                </a:cxn>
                <a:cxn ang="0">
                  <a:pos x="T8" y="T9"/>
                </a:cxn>
              </a:cxnLst>
              <a:rect l="0" t="0" r="r" b="b"/>
              <a:pathLst>
                <a:path w="63" h="64">
                  <a:moveTo>
                    <a:pt x="63" y="34"/>
                  </a:moveTo>
                  <a:lnTo>
                    <a:pt x="29" y="0"/>
                  </a:lnTo>
                  <a:lnTo>
                    <a:pt x="0" y="51"/>
                  </a:lnTo>
                  <a:lnTo>
                    <a:pt x="11" y="64"/>
                  </a:lnTo>
                  <a:lnTo>
                    <a:pt x="63"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5" name="Freeform 34"/>
            <p:cNvSpPr>
              <a:spLocks noEditPoints="1"/>
            </p:cNvSpPr>
            <p:nvPr/>
          </p:nvSpPr>
          <p:spPr bwMode="auto">
            <a:xfrm>
              <a:off x="3822" y="618"/>
              <a:ext cx="186" cy="181"/>
            </a:xfrm>
            <a:custGeom>
              <a:avLst/>
              <a:gdLst>
                <a:gd name="T0" fmla="*/ 124 w 131"/>
                <a:gd name="T1" fmla="*/ 7 h 128"/>
                <a:gd name="T2" fmla="*/ 98 w 131"/>
                <a:gd name="T3" fmla="*/ 7 h 128"/>
                <a:gd name="T4" fmla="*/ 91 w 131"/>
                <a:gd name="T5" fmla="*/ 14 h 128"/>
                <a:gd name="T6" fmla="*/ 117 w 131"/>
                <a:gd name="T7" fmla="*/ 40 h 128"/>
                <a:gd name="T8" fmla="*/ 124 w 131"/>
                <a:gd name="T9" fmla="*/ 32 h 128"/>
                <a:gd name="T10" fmla="*/ 124 w 131"/>
                <a:gd name="T11" fmla="*/ 7 h 128"/>
                <a:gd name="T12" fmla="*/ 111 w 131"/>
                <a:gd name="T13" fmla="*/ 46 h 128"/>
                <a:gd name="T14" fmla="*/ 85 w 131"/>
                <a:gd name="T15" fmla="*/ 20 h 128"/>
                <a:gd name="T16" fmla="*/ 0 w 131"/>
                <a:gd name="T17" fmla="*/ 103 h 128"/>
                <a:gd name="T18" fmla="*/ 26 w 131"/>
                <a:gd name="T19" fmla="*/ 128 h 128"/>
                <a:gd name="T20" fmla="*/ 111 w 131"/>
                <a:gd name="T21" fmla="*/ 4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128">
                  <a:moveTo>
                    <a:pt x="124" y="7"/>
                  </a:moveTo>
                  <a:cubicBezTo>
                    <a:pt x="117" y="0"/>
                    <a:pt x="105" y="0"/>
                    <a:pt x="98" y="7"/>
                  </a:cubicBezTo>
                  <a:cubicBezTo>
                    <a:pt x="91" y="14"/>
                    <a:pt x="91" y="14"/>
                    <a:pt x="91" y="14"/>
                  </a:cubicBezTo>
                  <a:cubicBezTo>
                    <a:pt x="117" y="40"/>
                    <a:pt x="117" y="40"/>
                    <a:pt x="117" y="40"/>
                  </a:cubicBezTo>
                  <a:cubicBezTo>
                    <a:pt x="124" y="32"/>
                    <a:pt x="124" y="32"/>
                    <a:pt x="124" y="32"/>
                  </a:cubicBezTo>
                  <a:cubicBezTo>
                    <a:pt x="131" y="25"/>
                    <a:pt x="131" y="14"/>
                    <a:pt x="124" y="7"/>
                  </a:cubicBezTo>
                  <a:close/>
                  <a:moveTo>
                    <a:pt x="111" y="46"/>
                  </a:moveTo>
                  <a:cubicBezTo>
                    <a:pt x="85" y="20"/>
                    <a:pt x="85" y="20"/>
                    <a:pt x="85" y="20"/>
                  </a:cubicBezTo>
                  <a:cubicBezTo>
                    <a:pt x="0" y="103"/>
                    <a:pt x="0" y="103"/>
                    <a:pt x="0" y="103"/>
                  </a:cubicBezTo>
                  <a:cubicBezTo>
                    <a:pt x="26" y="128"/>
                    <a:pt x="26" y="128"/>
                    <a:pt x="26" y="128"/>
                  </a:cubicBezTo>
                  <a:lnTo>
                    <a:pt x="111"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6" name="Freeform 35"/>
            <p:cNvSpPr/>
            <p:nvPr/>
          </p:nvSpPr>
          <p:spPr bwMode="auto">
            <a:xfrm>
              <a:off x="3763" y="827"/>
              <a:ext cx="29" cy="29"/>
            </a:xfrm>
            <a:custGeom>
              <a:avLst/>
              <a:gdLst>
                <a:gd name="T0" fmla="*/ 29 w 29"/>
                <a:gd name="T1" fmla="*/ 12 h 29"/>
                <a:gd name="T2" fmla="*/ 18 w 29"/>
                <a:gd name="T3" fmla="*/ 0 h 29"/>
                <a:gd name="T4" fmla="*/ 0 w 29"/>
                <a:gd name="T5" fmla="*/ 29 h 29"/>
                <a:gd name="T6" fmla="*/ 29 w 29"/>
                <a:gd name="T7" fmla="*/ 12 h 29"/>
              </a:gdLst>
              <a:ahLst/>
              <a:cxnLst>
                <a:cxn ang="0">
                  <a:pos x="T0" y="T1"/>
                </a:cxn>
                <a:cxn ang="0">
                  <a:pos x="T2" y="T3"/>
                </a:cxn>
                <a:cxn ang="0">
                  <a:pos x="T4" y="T5"/>
                </a:cxn>
                <a:cxn ang="0">
                  <a:pos x="T6" y="T7"/>
                </a:cxn>
              </a:cxnLst>
              <a:rect l="0" t="0" r="r" b="b"/>
              <a:pathLst>
                <a:path w="29" h="29">
                  <a:moveTo>
                    <a:pt x="29" y="12"/>
                  </a:moveTo>
                  <a:lnTo>
                    <a:pt x="18" y="0"/>
                  </a:lnTo>
                  <a:lnTo>
                    <a:pt x="0" y="29"/>
                  </a:lnTo>
                  <a:lnTo>
                    <a:pt x="2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7" name="Freeform 36"/>
            <p:cNvSpPr>
              <a:spLocks noEditPoints="1"/>
            </p:cNvSpPr>
            <p:nvPr/>
          </p:nvSpPr>
          <p:spPr bwMode="auto">
            <a:xfrm>
              <a:off x="3784" y="769"/>
              <a:ext cx="69" cy="67"/>
            </a:xfrm>
            <a:custGeom>
              <a:avLst/>
              <a:gdLst>
                <a:gd name="T0" fmla="*/ 69 w 69"/>
                <a:gd name="T1" fmla="*/ 36 h 67"/>
                <a:gd name="T2" fmla="*/ 14 w 69"/>
                <a:gd name="T3" fmla="*/ 67 h 67"/>
                <a:gd name="T4" fmla="*/ 0 w 69"/>
                <a:gd name="T5" fmla="*/ 53 h 67"/>
                <a:gd name="T6" fmla="*/ 32 w 69"/>
                <a:gd name="T7" fmla="*/ 2 h 67"/>
                <a:gd name="T8" fmla="*/ 32 w 69"/>
                <a:gd name="T9" fmla="*/ 2 h 67"/>
                <a:gd name="T10" fmla="*/ 32 w 69"/>
                <a:gd name="T11" fmla="*/ 2 h 67"/>
                <a:gd name="T12" fmla="*/ 32 w 69"/>
                <a:gd name="T13" fmla="*/ 0 h 67"/>
                <a:gd name="T14" fmla="*/ 69 w 69"/>
                <a:gd name="T15" fmla="*/ 36 h 67"/>
                <a:gd name="T16" fmla="*/ 69 w 69"/>
                <a:gd name="T17" fmla="*/ 36 h 67"/>
                <a:gd name="T18" fmla="*/ 34 w 69"/>
                <a:gd name="T19" fmla="*/ 5 h 67"/>
                <a:gd name="T20" fmla="*/ 4 w 69"/>
                <a:gd name="T21" fmla="*/ 53 h 67"/>
                <a:gd name="T22" fmla="*/ 15 w 69"/>
                <a:gd name="T23" fmla="*/ 63 h 67"/>
                <a:gd name="T24" fmla="*/ 64 w 69"/>
                <a:gd name="T25" fmla="*/ 34 h 67"/>
                <a:gd name="T26" fmla="*/ 34 w 69"/>
                <a:gd name="T27" fmla="*/ 5 h 67"/>
                <a:gd name="T28" fmla="*/ 34 w 69"/>
                <a:gd name="T29"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 h="67">
                  <a:moveTo>
                    <a:pt x="69" y="36"/>
                  </a:moveTo>
                  <a:lnTo>
                    <a:pt x="14" y="67"/>
                  </a:lnTo>
                  <a:lnTo>
                    <a:pt x="0" y="53"/>
                  </a:lnTo>
                  <a:lnTo>
                    <a:pt x="32" y="2"/>
                  </a:lnTo>
                  <a:lnTo>
                    <a:pt x="32" y="2"/>
                  </a:lnTo>
                  <a:lnTo>
                    <a:pt x="32" y="2"/>
                  </a:lnTo>
                  <a:lnTo>
                    <a:pt x="32" y="0"/>
                  </a:lnTo>
                  <a:lnTo>
                    <a:pt x="69" y="36"/>
                  </a:lnTo>
                  <a:lnTo>
                    <a:pt x="69" y="36"/>
                  </a:lnTo>
                  <a:close/>
                  <a:moveTo>
                    <a:pt x="34" y="5"/>
                  </a:moveTo>
                  <a:lnTo>
                    <a:pt x="4" y="53"/>
                  </a:lnTo>
                  <a:lnTo>
                    <a:pt x="15" y="63"/>
                  </a:lnTo>
                  <a:lnTo>
                    <a:pt x="64" y="34"/>
                  </a:lnTo>
                  <a:lnTo>
                    <a:pt x="34" y="5"/>
                  </a:lnTo>
                  <a:lnTo>
                    <a:pt x="34"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8" name="Freeform 37"/>
            <p:cNvSpPr>
              <a:spLocks noEditPoints="1"/>
            </p:cNvSpPr>
            <p:nvPr/>
          </p:nvSpPr>
          <p:spPr bwMode="auto">
            <a:xfrm>
              <a:off x="4143" y="640"/>
              <a:ext cx="187" cy="238"/>
            </a:xfrm>
            <a:custGeom>
              <a:avLst/>
              <a:gdLst>
                <a:gd name="T0" fmla="*/ 66 w 132"/>
                <a:gd name="T1" fmla="*/ 74 h 168"/>
                <a:gd name="T2" fmla="*/ 0 w 132"/>
                <a:gd name="T3" fmla="*/ 163 h 168"/>
                <a:gd name="T4" fmla="*/ 0 w 132"/>
                <a:gd name="T5" fmla="*/ 168 h 168"/>
                <a:gd name="T6" fmla="*/ 132 w 132"/>
                <a:gd name="T7" fmla="*/ 168 h 168"/>
                <a:gd name="T8" fmla="*/ 132 w 132"/>
                <a:gd name="T9" fmla="*/ 163 h 168"/>
                <a:gd name="T10" fmla="*/ 66 w 132"/>
                <a:gd name="T11" fmla="*/ 74 h 168"/>
                <a:gd name="T12" fmla="*/ 67 w 132"/>
                <a:gd name="T13" fmla="*/ 64 h 168"/>
                <a:gd name="T14" fmla="*/ 100 w 132"/>
                <a:gd name="T15" fmla="*/ 32 h 168"/>
                <a:gd name="T16" fmla="*/ 67 w 132"/>
                <a:gd name="T17" fmla="*/ 0 h 168"/>
                <a:gd name="T18" fmla="*/ 33 w 132"/>
                <a:gd name="T19" fmla="*/ 32 h 168"/>
                <a:gd name="T20" fmla="*/ 67 w 132"/>
                <a:gd name="T21" fmla="*/ 6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168">
                  <a:moveTo>
                    <a:pt x="66" y="74"/>
                  </a:moveTo>
                  <a:cubicBezTo>
                    <a:pt x="30" y="74"/>
                    <a:pt x="0" y="114"/>
                    <a:pt x="0" y="163"/>
                  </a:cubicBezTo>
                  <a:cubicBezTo>
                    <a:pt x="0" y="165"/>
                    <a:pt x="0" y="167"/>
                    <a:pt x="0" y="168"/>
                  </a:cubicBezTo>
                  <a:cubicBezTo>
                    <a:pt x="132" y="168"/>
                    <a:pt x="132" y="168"/>
                    <a:pt x="132" y="168"/>
                  </a:cubicBezTo>
                  <a:cubicBezTo>
                    <a:pt x="132" y="167"/>
                    <a:pt x="132" y="165"/>
                    <a:pt x="132" y="163"/>
                  </a:cubicBezTo>
                  <a:cubicBezTo>
                    <a:pt x="132" y="114"/>
                    <a:pt x="102" y="74"/>
                    <a:pt x="66" y="74"/>
                  </a:cubicBezTo>
                  <a:close/>
                  <a:moveTo>
                    <a:pt x="67" y="64"/>
                  </a:moveTo>
                  <a:cubicBezTo>
                    <a:pt x="85" y="64"/>
                    <a:pt x="100" y="50"/>
                    <a:pt x="100" y="32"/>
                  </a:cubicBezTo>
                  <a:cubicBezTo>
                    <a:pt x="100" y="14"/>
                    <a:pt x="85" y="0"/>
                    <a:pt x="67" y="0"/>
                  </a:cubicBezTo>
                  <a:cubicBezTo>
                    <a:pt x="48" y="0"/>
                    <a:pt x="33" y="14"/>
                    <a:pt x="33" y="32"/>
                  </a:cubicBezTo>
                  <a:cubicBezTo>
                    <a:pt x="33" y="50"/>
                    <a:pt x="48" y="64"/>
                    <a:pt x="67"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9" name="Freeform 38"/>
            <p:cNvSpPr/>
            <p:nvPr/>
          </p:nvSpPr>
          <p:spPr bwMode="auto">
            <a:xfrm>
              <a:off x="5105" y="716"/>
              <a:ext cx="117" cy="114"/>
            </a:xfrm>
            <a:custGeom>
              <a:avLst/>
              <a:gdLst>
                <a:gd name="T0" fmla="*/ 71 w 83"/>
                <a:gd name="T1" fmla="*/ 28 h 81"/>
                <a:gd name="T2" fmla="*/ 54 w 83"/>
                <a:gd name="T3" fmla="*/ 28 h 81"/>
                <a:gd name="T4" fmla="*/ 54 w 83"/>
                <a:gd name="T5" fmla="*/ 12 h 81"/>
                <a:gd name="T6" fmla="*/ 42 w 83"/>
                <a:gd name="T7" fmla="*/ 0 h 81"/>
                <a:gd name="T8" fmla="*/ 29 w 83"/>
                <a:gd name="T9" fmla="*/ 12 h 81"/>
                <a:gd name="T10" fmla="*/ 29 w 83"/>
                <a:gd name="T11" fmla="*/ 28 h 81"/>
                <a:gd name="T12" fmla="*/ 13 w 83"/>
                <a:gd name="T13" fmla="*/ 28 h 81"/>
                <a:gd name="T14" fmla="*/ 0 w 83"/>
                <a:gd name="T15" fmla="*/ 40 h 81"/>
                <a:gd name="T16" fmla="*/ 13 w 83"/>
                <a:gd name="T17" fmla="*/ 53 h 81"/>
                <a:gd name="T18" fmla="*/ 29 w 83"/>
                <a:gd name="T19" fmla="*/ 53 h 81"/>
                <a:gd name="T20" fmla="*/ 29 w 83"/>
                <a:gd name="T21" fmla="*/ 69 h 81"/>
                <a:gd name="T22" fmla="*/ 42 w 83"/>
                <a:gd name="T23" fmla="*/ 81 h 81"/>
                <a:gd name="T24" fmla="*/ 54 w 83"/>
                <a:gd name="T25" fmla="*/ 69 h 81"/>
                <a:gd name="T26" fmla="*/ 54 w 83"/>
                <a:gd name="T27" fmla="*/ 53 h 81"/>
                <a:gd name="T28" fmla="*/ 71 w 83"/>
                <a:gd name="T29" fmla="*/ 53 h 81"/>
                <a:gd name="T30" fmla="*/ 83 w 83"/>
                <a:gd name="T31" fmla="*/ 40 h 81"/>
                <a:gd name="T32" fmla="*/ 71 w 83"/>
                <a:gd name="T33" fmla="*/ 28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1">
                  <a:moveTo>
                    <a:pt x="71" y="28"/>
                  </a:moveTo>
                  <a:cubicBezTo>
                    <a:pt x="54" y="28"/>
                    <a:pt x="54" y="28"/>
                    <a:pt x="54" y="28"/>
                  </a:cubicBezTo>
                  <a:cubicBezTo>
                    <a:pt x="54" y="12"/>
                    <a:pt x="54" y="12"/>
                    <a:pt x="54" y="12"/>
                  </a:cubicBezTo>
                  <a:cubicBezTo>
                    <a:pt x="54" y="5"/>
                    <a:pt x="49" y="0"/>
                    <a:pt x="42" y="0"/>
                  </a:cubicBezTo>
                  <a:cubicBezTo>
                    <a:pt x="35" y="0"/>
                    <a:pt x="29" y="5"/>
                    <a:pt x="29" y="12"/>
                  </a:cubicBezTo>
                  <a:cubicBezTo>
                    <a:pt x="29" y="28"/>
                    <a:pt x="29" y="28"/>
                    <a:pt x="29" y="28"/>
                  </a:cubicBezTo>
                  <a:cubicBezTo>
                    <a:pt x="13" y="28"/>
                    <a:pt x="13" y="28"/>
                    <a:pt x="13" y="28"/>
                  </a:cubicBezTo>
                  <a:cubicBezTo>
                    <a:pt x="6" y="28"/>
                    <a:pt x="0" y="34"/>
                    <a:pt x="0" y="40"/>
                  </a:cubicBezTo>
                  <a:cubicBezTo>
                    <a:pt x="0" y="47"/>
                    <a:pt x="6" y="53"/>
                    <a:pt x="13" y="53"/>
                  </a:cubicBezTo>
                  <a:cubicBezTo>
                    <a:pt x="29" y="53"/>
                    <a:pt x="29" y="53"/>
                    <a:pt x="29" y="53"/>
                  </a:cubicBezTo>
                  <a:cubicBezTo>
                    <a:pt x="29" y="69"/>
                    <a:pt x="29" y="69"/>
                    <a:pt x="29" y="69"/>
                  </a:cubicBezTo>
                  <a:cubicBezTo>
                    <a:pt x="29" y="76"/>
                    <a:pt x="35" y="81"/>
                    <a:pt x="42" y="81"/>
                  </a:cubicBezTo>
                  <a:cubicBezTo>
                    <a:pt x="49" y="81"/>
                    <a:pt x="54" y="76"/>
                    <a:pt x="54" y="69"/>
                  </a:cubicBezTo>
                  <a:cubicBezTo>
                    <a:pt x="54" y="53"/>
                    <a:pt x="54" y="53"/>
                    <a:pt x="54" y="53"/>
                  </a:cubicBezTo>
                  <a:cubicBezTo>
                    <a:pt x="71" y="53"/>
                    <a:pt x="71" y="53"/>
                    <a:pt x="71" y="53"/>
                  </a:cubicBezTo>
                  <a:cubicBezTo>
                    <a:pt x="78" y="53"/>
                    <a:pt x="83" y="47"/>
                    <a:pt x="83" y="40"/>
                  </a:cubicBezTo>
                  <a:cubicBezTo>
                    <a:pt x="83" y="34"/>
                    <a:pt x="78" y="28"/>
                    <a:pt x="71"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0" name="Freeform 39"/>
            <p:cNvSpPr>
              <a:spLocks noEditPoints="1"/>
            </p:cNvSpPr>
            <p:nvPr/>
          </p:nvSpPr>
          <p:spPr bwMode="auto">
            <a:xfrm>
              <a:off x="4973" y="629"/>
              <a:ext cx="184" cy="238"/>
            </a:xfrm>
            <a:custGeom>
              <a:avLst/>
              <a:gdLst>
                <a:gd name="T0" fmla="*/ 65 w 130"/>
                <a:gd name="T1" fmla="*/ 64 h 168"/>
                <a:gd name="T2" fmla="*/ 98 w 130"/>
                <a:gd name="T3" fmla="*/ 32 h 168"/>
                <a:gd name="T4" fmla="*/ 65 w 130"/>
                <a:gd name="T5" fmla="*/ 0 h 168"/>
                <a:gd name="T6" fmla="*/ 32 w 130"/>
                <a:gd name="T7" fmla="*/ 32 h 168"/>
                <a:gd name="T8" fmla="*/ 65 w 130"/>
                <a:gd name="T9" fmla="*/ 64 h 168"/>
                <a:gd name="T10" fmla="*/ 130 w 130"/>
                <a:gd name="T11" fmla="*/ 156 h 168"/>
                <a:gd name="T12" fmla="*/ 104 w 130"/>
                <a:gd name="T13" fmla="*/ 128 h 168"/>
                <a:gd name="T14" fmla="*/ 75 w 130"/>
                <a:gd name="T15" fmla="*/ 102 h 168"/>
                <a:gd name="T16" fmla="*/ 93 w 130"/>
                <a:gd name="T17" fmla="*/ 82 h 168"/>
                <a:gd name="T18" fmla="*/ 65 w 130"/>
                <a:gd name="T19" fmla="*/ 74 h 168"/>
                <a:gd name="T20" fmla="*/ 0 w 130"/>
                <a:gd name="T21" fmla="*/ 163 h 168"/>
                <a:gd name="T22" fmla="*/ 0 w 130"/>
                <a:gd name="T23" fmla="*/ 168 h 168"/>
                <a:gd name="T24" fmla="*/ 130 w 130"/>
                <a:gd name="T25" fmla="*/ 168 h 168"/>
                <a:gd name="T26" fmla="*/ 130 w 130"/>
                <a:gd name="T27" fmla="*/ 163 h 168"/>
                <a:gd name="T28" fmla="*/ 130 w 130"/>
                <a:gd name="T29" fmla="*/ 15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0" h="168">
                  <a:moveTo>
                    <a:pt x="65" y="64"/>
                  </a:moveTo>
                  <a:cubicBezTo>
                    <a:pt x="84" y="64"/>
                    <a:pt x="98" y="50"/>
                    <a:pt x="98" y="32"/>
                  </a:cubicBezTo>
                  <a:cubicBezTo>
                    <a:pt x="98" y="14"/>
                    <a:pt x="84" y="0"/>
                    <a:pt x="65" y="0"/>
                  </a:cubicBezTo>
                  <a:cubicBezTo>
                    <a:pt x="47" y="0"/>
                    <a:pt x="32" y="14"/>
                    <a:pt x="32" y="32"/>
                  </a:cubicBezTo>
                  <a:cubicBezTo>
                    <a:pt x="32" y="50"/>
                    <a:pt x="47" y="64"/>
                    <a:pt x="65" y="64"/>
                  </a:cubicBezTo>
                  <a:close/>
                  <a:moveTo>
                    <a:pt x="130" y="156"/>
                  </a:moveTo>
                  <a:cubicBezTo>
                    <a:pt x="120" y="156"/>
                    <a:pt x="103" y="152"/>
                    <a:pt x="104" y="128"/>
                  </a:cubicBezTo>
                  <a:cubicBezTo>
                    <a:pt x="104" y="128"/>
                    <a:pt x="73" y="131"/>
                    <a:pt x="75" y="102"/>
                  </a:cubicBezTo>
                  <a:cubicBezTo>
                    <a:pt x="76" y="90"/>
                    <a:pt x="85" y="84"/>
                    <a:pt x="93" y="82"/>
                  </a:cubicBezTo>
                  <a:cubicBezTo>
                    <a:pt x="84" y="77"/>
                    <a:pt x="75" y="74"/>
                    <a:pt x="65" y="74"/>
                  </a:cubicBezTo>
                  <a:cubicBezTo>
                    <a:pt x="29" y="74"/>
                    <a:pt x="0" y="114"/>
                    <a:pt x="0" y="163"/>
                  </a:cubicBezTo>
                  <a:cubicBezTo>
                    <a:pt x="0" y="165"/>
                    <a:pt x="0" y="166"/>
                    <a:pt x="0" y="168"/>
                  </a:cubicBezTo>
                  <a:cubicBezTo>
                    <a:pt x="130" y="168"/>
                    <a:pt x="130" y="168"/>
                    <a:pt x="130" y="168"/>
                  </a:cubicBezTo>
                  <a:cubicBezTo>
                    <a:pt x="130" y="166"/>
                    <a:pt x="130" y="165"/>
                    <a:pt x="130" y="163"/>
                  </a:cubicBezTo>
                  <a:cubicBezTo>
                    <a:pt x="130" y="161"/>
                    <a:pt x="130" y="158"/>
                    <a:pt x="130"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1" name="Freeform 40"/>
            <p:cNvSpPr>
              <a:spLocks noEditPoints="1"/>
            </p:cNvSpPr>
            <p:nvPr/>
          </p:nvSpPr>
          <p:spPr bwMode="auto">
            <a:xfrm>
              <a:off x="958" y="1105"/>
              <a:ext cx="139" cy="179"/>
            </a:xfrm>
            <a:custGeom>
              <a:avLst/>
              <a:gdLst>
                <a:gd name="T0" fmla="*/ 49 w 98"/>
                <a:gd name="T1" fmla="*/ 55 h 126"/>
                <a:gd name="T2" fmla="*/ 0 w 98"/>
                <a:gd name="T3" fmla="*/ 122 h 126"/>
                <a:gd name="T4" fmla="*/ 0 w 98"/>
                <a:gd name="T5" fmla="*/ 126 h 126"/>
                <a:gd name="T6" fmla="*/ 98 w 98"/>
                <a:gd name="T7" fmla="*/ 126 h 126"/>
                <a:gd name="T8" fmla="*/ 98 w 98"/>
                <a:gd name="T9" fmla="*/ 122 h 126"/>
                <a:gd name="T10" fmla="*/ 49 w 98"/>
                <a:gd name="T11" fmla="*/ 55 h 126"/>
                <a:gd name="T12" fmla="*/ 50 w 98"/>
                <a:gd name="T13" fmla="*/ 48 h 126"/>
                <a:gd name="T14" fmla="*/ 74 w 98"/>
                <a:gd name="T15" fmla="*/ 24 h 126"/>
                <a:gd name="T16" fmla="*/ 50 w 98"/>
                <a:gd name="T17" fmla="*/ 0 h 126"/>
                <a:gd name="T18" fmla="*/ 25 w 98"/>
                <a:gd name="T19" fmla="*/ 24 h 126"/>
                <a:gd name="T20" fmla="*/ 50 w 98"/>
                <a:gd name="T21" fmla="*/ 48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8" h="126">
                  <a:moveTo>
                    <a:pt x="49" y="55"/>
                  </a:moveTo>
                  <a:cubicBezTo>
                    <a:pt x="22" y="55"/>
                    <a:pt x="0" y="85"/>
                    <a:pt x="0" y="122"/>
                  </a:cubicBezTo>
                  <a:cubicBezTo>
                    <a:pt x="0" y="123"/>
                    <a:pt x="0" y="124"/>
                    <a:pt x="0" y="126"/>
                  </a:cubicBezTo>
                  <a:cubicBezTo>
                    <a:pt x="98" y="126"/>
                    <a:pt x="98" y="126"/>
                    <a:pt x="98" y="126"/>
                  </a:cubicBezTo>
                  <a:cubicBezTo>
                    <a:pt x="98" y="124"/>
                    <a:pt x="98" y="123"/>
                    <a:pt x="98" y="122"/>
                  </a:cubicBezTo>
                  <a:cubicBezTo>
                    <a:pt x="98" y="85"/>
                    <a:pt x="76" y="55"/>
                    <a:pt x="49" y="55"/>
                  </a:cubicBezTo>
                  <a:close/>
                  <a:moveTo>
                    <a:pt x="50" y="48"/>
                  </a:moveTo>
                  <a:cubicBezTo>
                    <a:pt x="63" y="48"/>
                    <a:pt x="74" y="37"/>
                    <a:pt x="74" y="24"/>
                  </a:cubicBezTo>
                  <a:cubicBezTo>
                    <a:pt x="74" y="11"/>
                    <a:pt x="63" y="0"/>
                    <a:pt x="50" y="0"/>
                  </a:cubicBezTo>
                  <a:cubicBezTo>
                    <a:pt x="36" y="0"/>
                    <a:pt x="25" y="11"/>
                    <a:pt x="25" y="24"/>
                  </a:cubicBezTo>
                  <a:cubicBezTo>
                    <a:pt x="25" y="37"/>
                    <a:pt x="36" y="48"/>
                    <a:pt x="5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2" name="Freeform 41"/>
            <p:cNvSpPr/>
            <p:nvPr/>
          </p:nvSpPr>
          <p:spPr bwMode="auto">
            <a:xfrm>
              <a:off x="1060" y="995"/>
              <a:ext cx="159" cy="141"/>
            </a:xfrm>
            <a:custGeom>
              <a:avLst/>
              <a:gdLst>
                <a:gd name="T0" fmla="*/ 112 w 112"/>
                <a:gd name="T1" fmla="*/ 37 h 100"/>
                <a:gd name="T2" fmla="*/ 56 w 112"/>
                <a:gd name="T3" fmla="*/ 0 h 100"/>
                <a:gd name="T4" fmla="*/ 0 w 112"/>
                <a:gd name="T5" fmla="*/ 37 h 100"/>
                <a:gd name="T6" fmla="*/ 38 w 112"/>
                <a:gd name="T7" fmla="*/ 71 h 100"/>
                <a:gd name="T8" fmla="*/ 16 w 112"/>
                <a:gd name="T9" fmla="*/ 98 h 100"/>
                <a:gd name="T10" fmla="*/ 71 w 112"/>
                <a:gd name="T11" fmla="*/ 72 h 100"/>
                <a:gd name="T12" fmla="*/ 112 w 112"/>
                <a:gd name="T13" fmla="*/ 37 h 100"/>
              </a:gdLst>
              <a:ahLst/>
              <a:cxnLst>
                <a:cxn ang="0">
                  <a:pos x="T0" y="T1"/>
                </a:cxn>
                <a:cxn ang="0">
                  <a:pos x="T2" y="T3"/>
                </a:cxn>
                <a:cxn ang="0">
                  <a:pos x="T4" y="T5"/>
                </a:cxn>
                <a:cxn ang="0">
                  <a:pos x="T6" y="T7"/>
                </a:cxn>
                <a:cxn ang="0">
                  <a:pos x="T8" y="T9"/>
                </a:cxn>
                <a:cxn ang="0">
                  <a:pos x="T10" y="T11"/>
                </a:cxn>
                <a:cxn ang="0">
                  <a:pos x="T12" y="T13"/>
                </a:cxn>
              </a:cxnLst>
              <a:rect l="0" t="0" r="r" b="b"/>
              <a:pathLst>
                <a:path w="112" h="100">
                  <a:moveTo>
                    <a:pt x="112" y="37"/>
                  </a:moveTo>
                  <a:cubicBezTo>
                    <a:pt x="112" y="17"/>
                    <a:pt x="87" y="0"/>
                    <a:pt x="56" y="0"/>
                  </a:cubicBezTo>
                  <a:cubicBezTo>
                    <a:pt x="25" y="0"/>
                    <a:pt x="0" y="17"/>
                    <a:pt x="0" y="37"/>
                  </a:cubicBezTo>
                  <a:cubicBezTo>
                    <a:pt x="0" y="53"/>
                    <a:pt x="16" y="66"/>
                    <a:pt x="38" y="71"/>
                  </a:cubicBezTo>
                  <a:cubicBezTo>
                    <a:pt x="37" y="79"/>
                    <a:pt x="33" y="92"/>
                    <a:pt x="16" y="98"/>
                  </a:cubicBezTo>
                  <a:cubicBezTo>
                    <a:pt x="16" y="98"/>
                    <a:pt x="47" y="100"/>
                    <a:pt x="71" y="72"/>
                  </a:cubicBezTo>
                  <a:cubicBezTo>
                    <a:pt x="95" y="67"/>
                    <a:pt x="112" y="53"/>
                    <a:pt x="112"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3" name="Freeform 42"/>
            <p:cNvSpPr/>
            <p:nvPr/>
          </p:nvSpPr>
          <p:spPr bwMode="auto">
            <a:xfrm>
              <a:off x="1400" y="1111"/>
              <a:ext cx="62" cy="57"/>
            </a:xfrm>
            <a:custGeom>
              <a:avLst/>
              <a:gdLst>
                <a:gd name="T0" fmla="*/ 31 w 44"/>
                <a:gd name="T1" fmla="*/ 13 h 40"/>
                <a:gd name="T2" fmla="*/ 31 w 44"/>
                <a:gd name="T3" fmla="*/ 0 h 40"/>
                <a:gd name="T4" fmla="*/ 3 w 44"/>
                <a:gd name="T5" fmla="*/ 27 h 40"/>
                <a:gd name="T6" fmla="*/ 3 w 44"/>
                <a:gd name="T7" fmla="*/ 37 h 40"/>
                <a:gd name="T8" fmla="*/ 14 w 44"/>
                <a:gd name="T9" fmla="*/ 37 h 40"/>
                <a:gd name="T10" fmla="*/ 44 w 44"/>
                <a:gd name="T11" fmla="*/ 8 h 40"/>
                <a:gd name="T12" fmla="*/ 44 w 44"/>
                <a:gd name="T13" fmla="*/ 1 h 40"/>
                <a:gd name="T14" fmla="*/ 31 w 44"/>
                <a:gd name="T15" fmla="*/ 13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40">
                  <a:moveTo>
                    <a:pt x="31" y="13"/>
                  </a:moveTo>
                  <a:cubicBezTo>
                    <a:pt x="31" y="9"/>
                    <a:pt x="31" y="4"/>
                    <a:pt x="31" y="0"/>
                  </a:cubicBezTo>
                  <a:cubicBezTo>
                    <a:pt x="3" y="27"/>
                    <a:pt x="3" y="27"/>
                    <a:pt x="3" y="27"/>
                  </a:cubicBezTo>
                  <a:cubicBezTo>
                    <a:pt x="0" y="30"/>
                    <a:pt x="0" y="34"/>
                    <a:pt x="3" y="37"/>
                  </a:cubicBezTo>
                  <a:cubicBezTo>
                    <a:pt x="6" y="40"/>
                    <a:pt x="11" y="40"/>
                    <a:pt x="14" y="37"/>
                  </a:cubicBezTo>
                  <a:cubicBezTo>
                    <a:pt x="44" y="8"/>
                    <a:pt x="44" y="8"/>
                    <a:pt x="44" y="8"/>
                  </a:cubicBezTo>
                  <a:cubicBezTo>
                    <a:pt x="44" y="6"/>
                    <a:pt x="44" y="3"/>
                    <a:pt x="44" y="1"/>
                  </a:cubicBezTo>
                  <a:lnTo>
                    <a:pt x="31"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4" name="Freeform 43"/>
            <p:cNvSpPr/>
            <p:nvPr/>
          </p:nvSpPr>
          <p:spPr bwMode="auto">
            <a:xfrm>
              <a:off x="1458" y="1094"/>
              <a:ext cx="60" cy="30"/>
            </a:xfrm>
            <a:custGeom>
              <a:avLst/>
              <a:gdLst>
                <a:gd name="T0" fmla="*/ 41 w 42"/>
                <a:gd name="T1" fmla="*/ 15 h 21"/>
                <a:gd name="T2" fmla="*/ 36 w 42"/>
                <a:gd name="T3" fmla="*/ 6 h 21"/>
                <a:gd name="T4" fmla="*/ 12 w 42"/>
                <a:gd name="T5" fmla="*/ 0 h 21"/>
                <a:gd name="T6" fmla="*/ 0 w 42"/>
                <a:gd name="T7" fmla="*/ 7 h 21"/>
                <a:gd name="T8" fmla="*/ 18 w 42"/>
                <a:gd name="T9" fmla="*/ 11 h 21"/>
                <a:gd name="T10" fmla="*/ 11 w 42"/>
                <a:gd name="T11" fmla="*/ 16 h 21"/>
                <a:gd name="T12" fmla="*/ 32 w 42"/>
                <a:gd name="T13" fmla="*/ 20 h 21"/>
                <a:gd name="T14" fmla="*/ 41 w 42"/>
                <a:gd name="T15" fmla="*/ 15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21">
                  <a:moveTo>
                    <a:pt x="41" y="15"/>
                  </a:moveTo>
                  <a:cubicBezTo>
                    <a:pt x="42" y="11"/>
                    <a:pt x="40" y="7"/>
                    <a:pt x="36" y="6"/>
                  </a:cubicBezTo>
                  <a:cubicBezTo>
                    <a:pt x="12" y="0"/>
                    <a:pt x="12" y="0"/>
                    <a:pt x="12" y="0"/>
                  </a:cubicBezTo>
                  <a:cubicBezTo>
                    <a:pt x="8" y="3"/>
                    <a:pt x="0" y="7"/>
                    <a:pt x="0" y="7"/>
                  </a:cubicBezTo>
                  <a:cubicBezTo>
                    <a:pt x="18" y="11"/>
                    <a:pt x="18" y="11"/>
                    <a:pt x="18" y="11"/>
                  </a:cubicBezTo>
                  <a:cubicBezTo>
                    <a:pt x="16" y="12"/>
                    <a:pt x="13" y="14"/>
                    <a:pt x="11" y="16"/>
                  </a:cubicBezTo>
                  <a:cubicBezTo>
                    <a:pt x="32" y="20"/>
                    <a:pt x="32" y="20"/>
                    <a:pt x="32" y="20"/>
                  </a:cubicBezTo>
                  <a:cubicBezTo>
                    <a:pt x="36" y="21"/>
                    <a:pt x="41" y="19"/>
                    <a:pt x="41"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5" name="Freeform 44"/>
            <p:cNvSpPr/>
            <p:nvPr/>
          </p:nvSpPr>
          <p:spPr bwMode="auto">
            <a:xfrm>
              <a:off x="1314" y="1121"/>
              <a:ext cx="134" cy="132"/>
            </a:xfrm>
            <a:custGeom>
              <a:avLst/>
              <a:gdLst>
                <a:gd name="T0" fmla="*/ 68 w 95"/>
                <a:gd name="T1" fmla="*/ 43 h 93"/>
                <a:gd name="T2" fmla="*/ 45 w 95"/>
                <a:gd name="T3" fmla="*/ 65 h 93"/>
                <a:gd name="T4" fmla="*/ 31 w 95"/>
                <a:gd name="T5" fmla="*/ 65 h 93"/>
                <a:gd name="T6" fmla="*/ 29 w 95"/>
                <a:gd name="T7" fmla="*/ 62 h 93"/>
                <a:gd name="T8" fmla="*/ 29 w 95"/>
                <a:gd name="T9" fmla="*/ 49 h 93"/>
                <a:gd name="T10" fmla="*/ 51 w 95"/>
                <a:gd name="T11" fmla="*/ 28 h 93"/>
                <a:gd name="T12" fmla="*/ 65 w 95"/>
                <a:gd name="T13" fmla="*/ 2 h 93"/>
                <a:gd name="T14" fmla="*/ 35 w 95"/>
                <a:gd name="T15" fmla="*/ 11 h 93"/>
                <a:gd name="T16" fmla="*/ 12 w 95"/>
                <a:gd name="T17" fmla="*/ 33 h 93"/>
                <a:gd name="T18" fmla="*/ 12 w 95"/>
                <a:gd name="T19" fmla="*/ 78 h 93"/>
                <a:gd name="T20" fmla="*/ 15 w 95"/>
                <a:gd name="T21" fmla="*/ 81 h 93"/>
                <a:gd name="T22" fmla="*/ 61 w 95"/>
                <a:gd name="T23" fmla="*/ 81 h 93"/>
                <a:gd name="T24" fmla="*/ 84 w 95"/>
                <a:gd name="T25" fmla="*/ 58 h 93"/>
                <a:gd name="T26" fmla="*/ 93 w 95"/>
                <a:gd name="T27" fmla="*/ 28 h 93"/>
                <a:gd name="T28" fmla="*/ 68 w 95"/>
                <a:gd name="T29" fmla="*/ 4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5" h="93">
                  <a:moveTo>
                    <a:pt x="68" y="43"/>
                  </a:moveTo>
                  <a:cubicBezTo>
                    <a:pt x="45" y="65"/>
                    <a:pt x="45" y="65"/>
                    <a:pt x="45" y="65"/>
                  </a:cubicBezTo>
                  <a:cubicBezTo>
                    <a:pt x="41" y="68"/>
                    <a:pt x="35" y="68"/>
                    <a:pt x="31" y="65"/>
                  </a:cubicBezTo>
                  <a:cubicBezTo>
                    <a:pt x="29" y="62"/>
                    <a:pt x="29" y="62"/>
                    <a:pt x="29" y="62"/>
                  </a:cubicBezTo>
                  <a:cubicBezTo>
                    <a:pt x="25" y="58"/>
                    <a:pt x="25" y="53"/>
                    <a:pt x="29" y="49"/>
                  </a:cubicBezTo>
                  <a:cubicBezTo>
                    <a:pt x="51" y="28"/>
                    <a:pt x="51" y="28"/>
                    <a:pt x="51" y="28"/>
                  </a:cubicBezTo>
                  <a:cubicBezTo>
                    <a:pt x="53" y="24"/>
                    <a:pt x="60" y="15"/>
                    <a:pt x="65" y="2"/>
                  </a:cubicBezTo>
                  <a:cubicBezTo>
                    <a:pt x="55" y="0"/>
                    <a:pt x="43" y="3"/>
                    <a:pt x="35" y="11"/>
                  </a:cubicBezTo>
                  <a:cubicBezTo>
                    <a:pt x="12" y="33"/>
                    <a:pt x="12" y="33"/>
                    <a:pt x="12" y="33"/>
                  </a:cubicBezTo>
                  <a:cubicBezTo>
                    <a:pt x="0" y="45"/>
                    <a:pt x="0" y="66"/>
                    <a:pt x="12" y="78"/>
                  </a:cubicBezTo>
                  <a:cubicBezTo>
                    <a:pt x="15" y="81"/>
                    <a:pt x="15" y="81"/>
                    <a:pt x="15" y="81"/>
                  </a:cubicBezTo>
                  <a:cubicBezTo>
                    <a:pt x="28" y="93"/>
                    <a:pt x="49" y="93"/>
                    <a:pt x="61" y="81"/>
                  </a:cubicBezTo>
                  <a:cubicBezTo>
                    <a:pt x="84" y="58"/>
                    <a:pt x="84" y="58"/>
                    <a:pt x="84" y="58"/>
                  </a:cubicBezTo>
                  <a:cubicBezTo>
                    <a:pt x="93" y="50"/>
                    <a:pt x="95" y="39"/>
                    <a:pt x="93" y="28"/>
                  </a:cubicBezTo>
                  <a:cubicBezTo>
                    <a:pt x="83" y="33"/>
                    <a:pt x="74" y="38"/>
                    <a:pt x="68"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6" name="Freeform 45"/>
            <p:cNvSpPr/>
            <p:nvPr/>
          </p:nvSpPr>
          <p:spPr bwMode="auto">
            <a:xfrm>
              <a:off x="1484" y="1064"/>
              <a:ext cx="138" cy="113"/>
            </a:xfrm>
            <a:custGeom>
              <a:avLst/>
              <a:gdLst>
                <a:gd name="T0" fmla="*/ 70 w 98"/>
                <a:gd name="T1" fmla="*/ 10 h 80"/>
                <a:gd name="T2" fmla="*/ 38 w 98"/>
                <a:gd name="T3" fmla="*/ 3 h 80"/>
                <a:gd name="T4" fmla="*/ 9 w 98"/>
                <a:gd name="T5" fmla="*/ 10 h 80"/>
                <a:gd name="T6" fmla="*/ 34 w 98"/>
                <a:gd name="T7" fmla="*/ 25 h 80"/>
                <a:gd name="T8" fmla="*/ 65 w 98"/>
                <a:gd name="T9" fmla="*/ 32 h 80"/>
                <a:gd name="T10" fmla="*/ 72 w 98"/>
                <a:gd name="T11" fmla="*/ 43 h 80"/>
                <a:gd name="T12" fmla="*/ 71 w 98"/>
                <a:gd name="T13" fmla="*/ 47 h 80"/>
                <a:gd name="T14" fmla="*/ 59 w 98"/>
                <a:gd name="T15" fmla="*/ 54 h 80"/>
                <a:gd name="T16" fmla="*/ 28 w 98"/>
                <a:gd name="T17" fmla="*/ 47 h 80"/>
                <a:gd name="T18" fmla="*/ 0 w 98"/>
                <a:gd name="T19" fmla="*/ 49 h 80"/>
                <a:gd name="T20" fmla="*/ 23 w 98"/>
                <a:gd name="T21" fmla="*/ 68 h 80"/>
                <a:gd name="T22" fmla="*/ 54 w 98"/>
                <a:gd name="T23" fmla="*/ 76 h 80"/>
                <a:gd name="T24" fmla="*/ 93 w 98"/>
                <a:gd name="T25" fmla="*/ 52 h 80"/>
                <a:gd name="T26" fmla="*/ 94 w 98"/>
                <a:gd name="T27" fmla="*/ 48 h 80"/>
                <a:gd name="T28" fmla="*/ 70 w 98"/>
                <a:gd name="T29" fmla="*/ 1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 h="80">
                  <a:moveTo>
                    <a:pt x="70" y="10"/>
                  </a:moveTo>
                  <a:cubicBezTo>
                    <a:pt x="38" y="3"/>
                    <a:pt x="38" y="3"/>
                    <a:pt x="38" y="3"/>
                  </a:cubicBezTo>
                  <a:cubicBezTo>
                    <a:pt x="27" y="0"/>
                    <a:pt x="17" y="3"/>
                    <a:pt x="9" y="10"/>
                  </a:cubicBezTo>
                  <a:cubicBezTo>
                    <a:pt x="15" y="15"/>
                    <a:pt x="23" y="20"/>
                    <a:pt x="34" y="25"/>
                  </a:cubicBezTo>
                  <a:cubicBezTo>
                    <a:pt x="65" y="32"/>
                    <a:pt x="65" y="32"/>
                    <a:pt x="65" y="32"/>
                  </a:cubicBezTo>
                  <a:cubicBezTo>
                    <a:pt x="70" y="33"/>
                    <a:pt x="73" y="38"/>
                    <a:pt x="72" y="43"/>
                  </a:cubicBezTo>
                  <a:cubicBezTo>
                    <a:pt x="71" y="47"/>
                    <a:pt x="71" y="47"/>
                    <a:pt x="71" y="47"/>
                  </a:cubicBezTo>
                  <a:cubicBezTo>
                    <a:pt x="70" y="52"/>
                    <a:pt x="65" y="55"/>
                    <a:pt x="59" y="54"/>
                  </a:cubicBezTo>
                  <a:cubicBezTo>
                    <a:pt x="28" y="47"/>
                    <a:pt x="28" y="47"/>
                    <a:pt x="28" y="47"/>
                  </a:cubicBezTo>
                  <a:cubicBezTo>
                    <a:pt x="14" y="45"/>
                    <a:pt x="6" y="47"/>
                    <a:pt x="0" y="49"/>
                  </a:cubicBezTo>
                  <a:cubicBezTo>
                    <a:pt x="3" y="58"/>
                    <a:pt x="12" y="66"/>
                    <a:pt x="23" y="68"/>
                  </a:cubicBezTo>
                  <a:cubicBezTo>
                    <a:pt x="54" y="76"/>
                    <a:pt x="54" y="76"/>
                    <a:pt x="54" y="76"/>
                  </a:cubicBezTo>
                  <a:cubicBezTo>
                    <a:pt x="72" y="80"/>
                    <a:pt x="89" y="69"/>
                    <a:pt x="93" y="52"/>
                  </a:cubicBezTo>
                  <a:cubicBezTo>
                    <a:pt x="94" y="48"/>
                    <a:pt x="94" y="48"/>
                    <a:pt x="94" y="48"/>
                  </a:cubicBezTo>
                  <a:cubicBezTo>
                    <a:pt x="98" y="31"/>
                    <a:pt x="87" y="14"/>
                    <a:pt x="7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7" name="Freeform 46"/>
            <p:cNvSpPr/>
            <p:nvPr/>
          </p:nvSpPr>
          <p:spPr bwMode="auto">
            <a:xfrm>
              <a:off x="1414" y="1070"/>
              <a:ext cx="26" cy="27"/>
            </a:xfrm>
            <a:custGeom>
              <a:avLst/>
              <a:gdLst>
                <a:gd name="T0" fmla="*/ 26 w 26"/>
                <a:gd name="T1" fmla="*/ 27 h 27"/>
                <a:gd name="T2" fmla="*/ 0 w 26"/>
                <a:gd name="T3" fmla="*/ 18 h 27"/>
                <a:gd name="T4" fmla="*/ 9 w 26"/>
                <a:gd name="T5" fmla="*/ 0 h 27"/>
                <a:gd name="T6" fmla="*/ 26 w 26"/>
                <a:gd name="T7" fmla="*/ 27 h 27"/>
              </a:gdLst>
              <a:ahLst/>
              <a:cxnLst>
                <a:cxn ang="0">
                  <a:pos x="T0" y="T1"/>
                </a:cxn>
                <a:cxn ang="0">
                  <a:pos x="T2" y="T3"/>
                </a:cxn>
                <a:cxn ang="0">
                  <a:pos x="T4" y="T5"/>
                </a:cxn>
                <a:cxn ang="0">
                  <a:pos x="T6" y="T7"/>
                </a:cxn>
              </a:cxnLst>
              <a:rect l="0" t="0" r="r" b="b"/>
              <a:pathLst>
                <a:path w="26" h="27">
                  <a:moveTo>
                    <a:pt x="26" y="27"/>
                  </a:moveTo>
                  <a:lnTo>
                    <a:pt x="0" y="18"/>
                  </a:lnTo>
                  <a:lnTo>
                    <a:pt x="9" y="0"/>
                  </a:lnTo>
                  <a:lnTo>
                    <a:pt x="26"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8" name="Freeform 47"/>
            <p:cNvSpPr/>
            <p:nvPr/>
          </p:nvSpPr>
          <p:spPr bwMode="auto">
            <a:xfrm>
              <a:off x="1464" y="1057"/>
              <a:ext cx="13" cy="24"/>
            </a:xfrm>
            <a:custGeom>
              <a:avLst/>
              <a:gdLst>
                <a:gd name="T0" fmla="*/ 11 w 13"/>
                <a:gd name="T1" fmla="*/ 24 h 24"/>
                <a:gd name="T2" fmla="*/ 0 w 13"/>
                <a:gd name="T3" fmla="*/ 9 h 24"/>
                <a:gd name="T4" fmla="*/ 13 w 13"/>
                <a:gd name="T5" fmla="*/ 0 h 24"/>
                <a:gd name="T6" fmla="*/ 11 w 13"/>
                <a:gd name="T7" fmla="*/ 24 h 24"/>
              </a:gdLst>
              <a:ahLst/>
              <a:cxnLst>
                <a:cxn ang="0">
                  <a:pos x="T0" y="T1"/>
                </a:cxn>
                <a:cxn ang="0">
                  <a:pos x="T2" y="T3"/>
                </a:cxn>
                <a:cxn ang="0">
                  <a:pos x="T4" y="T5"/>
                </a:cxn>
                <a:cxn ang="0">
                  <a:pos x="T6" y="T7"/>
                </a:cxn>
              </a:cxnLst>
              <a:rect l="0" t="0" r="r" b="b"/>
              <a:pathLst>
                <a:path w="13" h="24">
                  <a:moveTo>
                    <a:pt x="11" y="24"/>
                  </a:moveTo>
                  <a:lnTo>
                    <a:pt x="0" y="9"/>
                  </a:lnTo>
                  <a:lnTo>
                    <a:pt x="13" y="0"/>
                  </a:lnTo>
                  <a:lnTo>
                    <a:pt x="11"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9" name="Freeform 48"/>
            <p:cNvSpPr/>
            <p:nvPr/>
          </p:nvSpPr>
          <p:spPr bwMode="auto">
            <a:xfrm>
              <a:off x="1433" y="1041"/>
              <a:ext cx="18" cy="42"/>
            </a:xfrm>
            <a:custGeom>
              <a:avLst/>
              <a:gdLst>
                <a:gd name="T0" fmla="*/ 18 w 18"/>
                <a:gd name="T1" fmla="*/ 42 h 42"/>
                <a:gd name="T2" fmla="*/ 0 w 18"/>
                <a:gd name="T3" fmla="*/ 0 h 42"/>
                <a:gd name="T4" fmla="*/ 12 w 18"/>
                <a:gd name="T5" fmla="*/ 2 h 42"/>
                <a:gd name="T6" fmla="*/ 18 w 18"/>
                <a:gd name="T7" fmla="*/ 42 h 42"/>
              </a:gdLst>
              <a:ahLst/>
              <a:cxnLst>
                <a:cxn ang="0">
                  <a:pos x="T0" y="T1"/>
                </a:cxn>
                <a:cxn ang="0">
                  <a:pos x="T2" y="T3"/>
                </a:cxn>
                <a:cxn ang="0">
                  <a:pos x="T4" y="T5"/>
                </a:cxn>
                <a:cxn ang="0">
                  <a:pos x="T6" y="T7"/>
                </a:cxn>
              </a:cxnLst>
              <a:rect l="0" t="0" r="r" b="b"/>
              <a:pathLst>
                <a:path w="18" h="42">
                  <a:moveTo>
                    <a:pt x="18" y="42"/>
                  </a:moveTo>
                  <a:lnTo>
                    <a:pt x="0" y="0"/>
                  </a:lnTo>
                  <a:lnTo>
                    <a:pt x="12" y="2"/>
                  </a:lnTo>
                  <a:lnTo>
                    <a:pt x="18"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0" name="Freeform 49"/>
            <p:cNvSpPr/>
            <p:nvPr/>
          </p:nvSpPr>
          <p:spPr bwMode="auto">
            <a:xfrm>
              <a:off x="4691" y="776"/>
              <a:ext cx="101" cy="30"/>
            </a:xfrm>
            <a:custGeom>
              <a:avLst/>
              <a:gdLst>
                <a:gd name="T0" fmla="*/ 60 w 71"/>
                <a:gd name="T1" fmla="*/ 0 h 21"/>
                <a:gd name="T2" fmla="*/ 71 w 71"/>
                <a:gd name="T3" fmla="*/ 11 h 21"/>
                <a:gd name="T4" fmla="*/ 71 w 71"/>
                <a:gd name="T5" fmla="*/ 11 h 21"/>
                <a:gd name="T6" fmla="*/ 60 w 71"/>
                <a:gd name="T7" fmla="*/ 21 h 21"/>
                <a:gd name="T8" fmla="*/ 10 w 71"/>
                <a:gd name="T9" fmla="*/ 21 h 21"/>
                <a:gd name="T10" fmla="*/ 0 w 71"/>
                <a:gd name="T11" fmla="*/ 11 h 21"/>
                <a:gd name="T12" fmla="*/ 0 w 71"/>
                <a:gd name="T13" fmla="*/ 11 h 21"/>
                <a:gd name="T14" fmla="*/ 10 w 71"/>
                <a:gd name="T15" fmla="*/ 0 h 21"/>
                <a:gd name="T16" fmla="*/ 60 w 71"/>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21">
                  <a:moveTo>
                    <a:pt x="60" y="0"/>
                  </a:moveTo>
                  <a:cubicBezTo>
                    <a:pt x="66" y="0"/>
                    <a:pt x="71" y="5"/>
                    <a:pt x="71" y="11"/>
                  </a:cubicBezTo>
                  <a:cubicBezTo>
                    <a:pt x="71" y="11"/>
                    <a:pt x="71" y="11"/>
                    <a:pt x="71" y="11"/>
                  </a:cubicBezTo>
                  <a:cubicBezTo>
                    <a:pt x="71" y="17"/>
                    <a:pt x="66" y="21"/>
                    <a:pt x="60" y="21"/>
                  </a:cubicBezTo>
                  <a:cubicBezTo>
                    <a:pt x="10" y="21"/>
                    <a:pt x="10" y="21"/>
                    <a:pt x="10" y="21"/>
                  </a:cubicBezTo>
                  <a:cubicBezTo>
                    <a:pt x="4" y="21"/>
                    <a:pt x="0" y="17"/>
                    <a:pt x="0" y="11"/>
                  </a:cubicBezTo>
                  <a:cubicBezTo>
                    <a:pt x="0" y="11"/>
                    <a:pt x="0" y="11"/>
                    <a:pt x="0" y="11"/>
                  </a:cubicBezTo>
                  <a:cubicBezTo>
                    <a:pt x="0" y="5"/>
                    <a:pt x="4" y="0"/>
                    <a:pt x="10" y="0"/>
                  </a:cubicBezTo>
                  <a:lnTo>
                    <a:pt x="6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1" name="Freeform 50"/>
            <p:cNvSpPr>
              <a:spLocks noEditPoints="1"/>
            </p:cNvSpPr>
            <p:nvPr/>
          </p:nvSpPr>
          <p:spPr bwMode="auto">
            <a:xfrm>
              <a:off x="4577" y="646"/>
              <a:ext cx="185" cy="238"/>
            </a:xfrm>
            <a:custGeom>
              <a:avLst/>
              <a:gdLst>
                <a:gd name="T0" fmla="*/ 66 w 131"/>
                <a:gd name="T1" fmla="*/ 64 h 168"/>
                <a:gd name="T2" fmla="*/ 99 w 131"/>
                <a:gd name="T3" fmla="*/ 32 h 168"/>
                <a:gd name="T4" fmla="*/ 66 w 131"/>
                <a:gd name="T5" fmla="*/ 0 h 168"/>
                <a:gd name="T6" fmla="*/ 33 w 131"/>
                <a:gd name="T7" fmla="*/ 32 h 168"/>
                <a:gd name="T8" fmla="*/ 66 w 131"/>
                <a:gd name="T9" fmla="*/ 64 h 168"/>
                <a:gd name="T10" fmla="*/ 125 w 131"/>
                <a:gd name="T11" fmla="*/ 125 h 168"/>
                <a:gd name="T12" fmla="*/ 90 w 131"/>
                <a:gd name="T13" fmla="*/ 125 h 168"/>
                <a:gd name="T14" fmla="*/ 68 w 131"/>
                <a:gd name="T15" fmla="*/ 106 h 168"/>
                <a:gd name="T16" fmla="*/ 84 w 131"/>
                <a:gd name="T17" fmla="*/ 83 h 168"/>
                <a:gd name="T18" fmla="*/ 93 w 131"/>
                <a:gd name="T19" fmla="*/ 82 h 168"/>
                <a:gd name="T20" fmla="*/ 66 w 131"/>
                <a:gd name="T21" fmla="*/ 74 h 168"/>
                <a:gd name="T22" fmla="*/ 0 w 131"/>
                <a:gd name="T23" fmla="*/ 163 h 168"/>
                <a:gd name="T24" fmla="*/ 0 w 131"/>
                <a:gd name="T25" fmla="*/ 168 h 168"/>
                <a:gd name="T26" fmla="*/ 131 w 131"/>
                <a:gd name="T27" fmla="*/ 168 h 168"/>
                <a:gd name="T28" fmla="*/ 131 w 131"/>
                <a:gd name="T29" fmla="*/ 163 h 168"/>
                <a:gd name="T30" fmla="*/ 125 w 131"/>
                <a:gd name="T31" fmla="*/ 125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1" h="168">
                  <a:moveTo>
                    <a:pt x="66" y="64"/>
                  </a:moveTo>
                  <a:cubicBezTo>
                    <a:pt x="84" y="64"/>
                    <a:pt x="99" y="50"/>
                    <a:pt x="99" y="32"/>
                  </a:cubicBezTo>
                  <a:cubicBezTo>
                    <a:pt x="99" y="14"/>
                    <a:pt x="84" y="0"/>
                    <a:pt x="66" y="0"/>
                  </a:cubicBezTo>
                  <a:cubicBezTo>
                    <a:pt x="48" y="0"/>
                    <a:pt x="33" y="14"/>
                    <a:pt x="33" y="32"/>
                  </a:cubicBezTo>
                  <a:cubicBezTo>
                    <a:pt x="33" y="50"/>
                    <a:pt x="48" y="64"/>
                    <a:pt x="66" y="64"/>
                  </a:cubicBezTo>
                  <a:close/>
                  <a:moveTo>
                    <a:pt x="125" y="125"/>
                  </a:moveTo>
                  <a:cubicBezTo>
                    <a:pt x="90" y="125"/>
                    <a:pt x="90" y="125"/>
                    <a:pt x="90" y="125"/>
                  </a:cubicBezTo>
                  <a:cubicBezTo>
                    <a:pt x="79" y="125"/>
                    <a:pt x="69" y="118"/>
                    <a:pt x="68" y="106"/>
                  </a:cubicBezTo>
                  <a:cubicBezTo>
                    <a:pt x="66" y="94"/>
                    <a:pt x="76" y="85"/>
                    <a:pt x="84" y="83"/>
                  </a:cubicBezTo>
                  <a:cubicBezTo>
                    <a:pt x="85" y="82"/>
                    <a:pt x="89" y="82"/>
                    <a:pt x="93" y="82"/>
                  </a:cubicBezTo>
                  <a:cubicBezTo>
                    <a:pt x="84" y="76"/>
                    <a:pt x="75" y="74"/>
                    <a:pt x="66" y="74"/>
                  </a:cubicBezTo>
                  <a:cubicBezTo>
                    <a:pt x="29" y="74"/>
                    <a:pt x="0" y="114"/>
                    <a:pt x="0" y="163"/>
                  </a:cubicBezTo>
                  <a:cubicBezTo>
                    <a:pt x="0" y="165"/>
                    <a:pt x="0" y="167"/>
                    <a:pt x="0" y="168"/>
                  </a:cubicBezTo>
                  <a:cubicBezTo>
                    <a:pt x="131" y="168"/>
                    <a:pt x="131" y="168"/>
                    <a:pt x="131" y="168"/>
                  </a:cubicBezTo>
                  <a:cubicBezTo>
                    <a:pt x="131" y="167"/>
                    <a:pt x="131" y="165"/>
                    <a:pt x="131" y="163"/>
                  </a:cubicBezTo>
                  <a:cubicBezTo>
                    <a:pt x="131" y="150"/>
                    <a:pt x="129" y="137"/>
                    <a:pt x="125" y="1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 name="Freeform 51"/>
            <p:cNvSpPr>
              <a:spLocks noEditPoints="1"/>
            </p:cNvSpPr>
            <p:nvPr/>
          </p:nvSpPr>
          <p:spPr bwMode="auto">
            <a:xfrm>
              <a:off x="545" y="1039"/>
              <a:ext cx="156" cy="201"/>
            </a:xfrm>
            <a:custGeom>
              <a:avLst/>
              <a:gdLst>
                <a:gd name="T0" fmla="*/ 55 w 110"/>
                <a:gd name="T1" fmla="*/ 62 h 142"/>
                <a:gd name="T2" fmla="*/ 0 w 110"/>
                <a:gd name="T3" fmla="*/ 138 h 142"/>
                <a:gd name="T4" fmla="*/ 0 w 110"/>
                <a:gd name="T5" fmla="*/ 142 h 142"/>
                <a:gd name="T6" fmla="*/ 110 w 110"/>
                <a:gd name="T7" fmla="*/ 142 h 142"/>
                <a:gd name="T8" fmla="*/ 110 w 110"/>
                <a:gd name="T9" fmla="*/ 138 h 142"/>
                <a:gd name="T10" fmla="*/ 55 w 110"/>
                <a:gd name="T11" fmla="*/ 62 h 142"/>
                <a:gd name="T12" fmla="*/ 56 w 110"/>
                <a:gd name="T13" fmla="*/ 55 h 142"/>
                <a:gd name="T14" fmla="*/ 84 w 110"/>
                <a:gd name="T15" fmla="*/ 27 h 142"/>
                <a:gd name="T16" fmla="*/ 56 w 110"/>
                <a:gd name="T17" fmla="*/ 0 h 142"/>
                <a:gd name="T18" fmla="*/ 28 w 110"/>
                <a:gd name="T19" fmla="*/ 27 h 142"/>
                <a:gd name="T20" fmla="*/ 56 w 110"/>
                <a:gd name="T21" fmla="*/ 5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 h="142">
                  <a:moveTo>
                    <a:pt x="55" y="62"/>
                  </a:moveTo>
                  <a:cubicBezTo>
                    <a:pt x="25" y="62"/>
                    <a:pt x="0" y="96"/>
                    <a:pt x="0" y="138"/>
                  </a:cubicBezTo>
                  <a:cubicBezTo>
                    <a:pt x="0" y="139"/>
                    <a:pt x="0" y="140"/>
                    <a:pt x="0" y="142"/>
                  </a:cubicBezTo>
                  <a:cubicBezTo>
                    <a:pt x="110" y="142"/>
                    <a:pt x="110" y="142"/>
                    <a:pt x="110" y="142"/>
                  </a:cubicBezTo>
                  <a:cubicBezTo>
                    <a:pt x="110" y="140"/>
                    <a:pt x="110" y="139"/>
                    <a:pt x="110" y="138"/>
                  </a:cubicBezTo>
                  <a:cubicBezTo>
                    <a:pt x="110" y="96"/>
                    <a:pt x="86" y="62"/>
                    <a:pt x="55" y="62"/>
                  </a:cubicBezTo>
                  <a:close/>
                  <a:moveTo>
                    <a:pt x="56" y="55"/>
                  </a:moveTo>
                  <a:cubicBezTo>
                    <a:pt x="71" y="55"/>
                    <a:pt x="84" y="42"/>
                    <a:pt x="84" y="27"/>
                  </a:cubicBezTo>
                  <a:cubicBezTo>
                    <a:pt x="84" y="12"/>
                    <a:pt x="71" y="0"/>
                    <a:pt x="56" y="0"/>
                  </a:cubicBezTo>
                  <a:cubicBezTo>
                    <a:pt x="40" y="0"/>
                    <a:pt x="28" y="12"/>
                    <a:pt x="28" y="27"/>
                  </a:cubicBezTo>
                  <a:cubicBezTo>
                    <a:pt x="28" y="42"/>
                    <a:pt x="40" y="55"/>
                    <a:pt x="56"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 name="Freeform 52"/>
            <p:cNvSpPr>
              <a:spLocks noEditPoints="1"/>
            </p:cNvSpPr>
            <p:nvPr/>
          </p:nvSpPr>
          <p:spPr bwMode="auto">
            <a:xfrm>
              <a:off x="694" y="1105"/>
              <a:ext cx="78" cy="135"/>
            </a:xfrm>
            <a:custGeom>
              <a:avLst/>
              <a:gdLst>
                <a:gd name="T0" fmla="*/ 18 w 55"/>
                <a:gd name="T1" fmla="*/ 42 h 95"/>
                <a:gd name="T2" fmla="*/ 10 w 55"/>
                <a:gd name="T3" fmla="*/ 43 h 95"/>
                <a:gd name="T4" fmla="*/ 21 w 55"/>
                <a:gd name="T5" fmla="*/ 91 h 95"/>
                <a:gd name="T6" fmla="*/ 21 w 55"/>
                <a:gd name="T7" fmla="*/ 95 h 95"/>
                <a:gd name="T8" fmla="*/ 55 w 55"/>
                <a:gd name="T9" fmla="*/ 95 h 95"/>
                <a:gd name="T10" fmla="*/ 55 w 55"/>
                <a:gd name="T11" fmla="*/ 92 h 95"/>
                <a:gd name="T12" fmla="*/ 18 w 55"/>
                <a:gd name="T13" fmla="*/ 42 h 95"/>
                <a:gd name="T14" fmla="*/ 37 w 55"/>
                <a:gd name="T15" fmla="*/ 18 h 95"/>
                <a:gd name="T16" fmla="*/ 18 w 55"/>
                <a:gd name="T17" fmla="*/ 0 h 95"/>
                <a:gd name="T18" fmla="*/ 0 w 55"/>
                <a:gd name="T19" fmla="*/ 18 h 95"/>
                <a:gd name="T20" fmla="*/ 18 w 55"/>
                <a:gd name="T21" fmla="*/ 37 h 95"/>
                <a:gd name="T22" fmla="*/ 37 w 55"/>
                <a:gd name="T23" fmla="*/ 1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95">
                  <a:moveTo>
                    <a:pt x="18" y="42"/>
                  </a:moveTo>
                  <a:cubicBezTo>
                    <a:pt x="15" y="42"/>
                    <a:pt x="13" y="42"/>
                    <a:pt x="10" y="43"/>
                  </a:cubicBezTo>
                  <a:cubicBezTo>
                    <a:pt x="17" y="56"/>
                    <a:pt x="21" y="73"/>
                    <a:pt x="21" y="91"/>
                  </a:cubicBezTo>
                  <a:cubicBezTo>
                    <a:pt x="21" y="92"/>
                    <a:pt x="21" y="93"/>
                    <a:pt x="21" y="95"/>
                  </a:cubicBezTo>
                  <a:cubicBezTo>
                    <a:pt x="55" y="95"/>
                    <a:pt x="55" y="95"/>
                    <a:pt x="55" y="95"/>
                  </a:cubicBezTo>
                  <a:cubicBezTo>
                    <a:pt x="55" y="94"/>
                    <a:pt x="55" y="93"/>
                    <a:pt x="55" y="92"/>
                  </a:cubicBezTo>
                  <a:cubicBezTo>
                    <a:pt x="55" y="64"/>
                    <a:pt x="38" y="42"/>
                    <a:pt x="18" y="42"/>
                  </a:cubicBezTo>
                  <a:close/>
                  <a:moveTo>
                    <a:pt x="37" y="18"/>
                  </a:moveTo>
                  <a:cubicBezTo>
                    <a:pt x="37" y="8"/>
                    <a:pt x="29" y="0"/>
                    <a:pt x="18" y="0"/>
                  </a:cubicBezTo>
                  <a:cubicBezTo>
                    <a:pt x="8" y="0"/>
                    <a:pt x="0" y="8"/>
                    <a:pt x="0" y="18"/>
                  </a:cubicBezTo>
                  <a:cubicBezTo>
                    <a:pt x="0" y="28"/>
                    <a:pt x="8" y="37"/>
                    <a:pt x="18" y="37"/>
                  </a:cubicBezTo>
                  <a:cubicBezTo>
                    <a:pt x="29" y="37"/>
                    <a:pt x="37" y="28"/>
                    <a:pt x="37"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 name="Freeform 53"/>
            <p:cNvSpPr>
              <a:spLocks noEditPoints="1"/>
            </p:cNvSpPr>
            <p:nvPr/>
          </p:nvSpPr>
          <p:spPr bwMode="auto">
            <a:xfrm>
              <a:off x="1744" y="1027"/>
              <a:ext cx="229" cy="235"/>
            </a:xfrm>
            <a:custGeom>
              <a:avLst/>
              <a:gdLst>
                <a:gd name="T0" fmla="*/ 114 w 162"/>
                <a:gd name="T1" fmla="*/ 89 h 166"/>
                <a:gd name="T2" fmla="*/ 114 w 162"/>
                <a:gd name="T3" fmla="*/ 76 h 166"/>
                <a:gd name="T4" fmla="*/ 100 w 162"/>
                <a:gd name="T5" fmla="*/ 76 h 166"/>
                <a:gd name="T6" fmla="*/ 89 w 162"/>
                <a:gd name="T7" fmla="*/ 87 h 166"/>
                <a:gd name="T8" fmla="*/ 89 w 162"/>
                <a:gd name="T9" fmla="*/ 36 h 166"/>
                <a:gd name="T10" fmla="*/ 81 w 162"/>
                <a:gd name="T11" fmla="*/ 28 h 166"/>
                <a:gd name="T12" fmla="*/ 72 w 162"/>
                <a:gd name="T13" fmla="*/ 36 h 166"/>
                <a:gd name="T14" fmla="*/ 72 w 162"/>
                <a:gd name="T15" fmla="*/ 87 h 166"/>
                <a:gd name="T16" fmla="*/ 60 w 162"/>
                <a:gd name="T17" fmla="*/ 76 h 166"/>
                <a:gd name="T18" fmla="*/ 47 w 162"/>
                <a:gd name="T19" fmla="*/ 76 h 166"/>
                <a:gd name="T20" fmla="*/ 47 w 162"/>
                <a:gd name="T21" fmla="*/ 89 h 166"/>
                <a:gd name="T22" fmla="*/ 73 w 162"/>
                <a:gd name="T23" fmla="*/ 115 h 166"/>
                <a:gd name="T24" fmla="*/ 77 w 162"/>
                <a:gd name="T25" fmla="*/ 117 h 166"/>
                <a:gd name="T26" fmla="*/ 50 w 162"/>
                <a:gd name="T27" fmla="*/ 117 h 166"/>
                <a:gd name="T28" fmla="*/ 45 w 162"/>
                <a:gd name="T29" fmla="*/ 122 h 166"/>
                <a:gd name="T30" fmla="*/ 50 w 162"/>
                <a:gd name="T31" fmla="*/ 127 h 166"/>
                <a:gd name="T32" fmla="*/ 112 w 162"/>
                <a:gd name="T33" fmla="*/ 127 h 166"/>
                <a:gd name="T34" fmla="*/ 117 w 162"/>
                <a:gd name="T35" fmla="*/ 122 h 166"/>
                <a:gd name="T36" fmla="*/ 112 w 162"/>
                <a:gd name="T37" fmla="*/ 117 h 166"/>
                <a:gd name="T38" fmla="*/ 83 w 162"/>
                <a:gd name="T39" fmla="*/ 117 h 166"/>
                <a:gd name="T40" fmla="*/ 88 w 162"/>
                <a:gd name="T41" fmla="*/ 115 h 166"/>
                <a:gd name="T42" fmla="*/ 114 w 162"/>
                <a:gd name="T43" fmla="*/ 89 h 166"/>
                <a:gd name="T44" fmla="*/ 116 w 162"/>
                <a:gd name="T45" fmla="*/ 0 h 166"/>
                <a:gd name="T46" fmla="*/ 46 w 162"/>
                <a:gd name="T47" fmla="*/ 0 h 166"/>
                <a:gd name="T48" fmla="*/ 0 w 162"/>
                <a:gd name="T49" fmla="*/ 45 h 166"/>
                <a:gd name="T50" fmla="*/ 0 w 162"/>
                <a:gd name="T51" fmla="*/ 121 h 166"/>
                <a:gd name="T52" fmla="*/ 46 w 162"/>
                <a:gd name="T53" fmla="*/ 166 h 166"/>
                <a:gd name="T54" fmla="*/ 116 w 162"/>
                <a:gd name="T55" fmla="*/ 166 h 166"/>
                <a:gd name="T56" fmla="*/ 162 w 162"/>
                <a:gd name="T57" fmla="*/ 121 h 166"/>
                <a:gd name="T58" fmla="*/ 162 w 162"/>
                <a:gd name="T59" fmla="*/ 45 h 166"/>
                <a:gd name="T60" fmla="*/ 116 w 162"/>
                <a:gd name="T61" fmla="*/ 0 h 166"/>
                <a:gd name="T62" fmla="*/ 147 w 162"/>
                <a:gd name="T63" fmla="*/ 121 h 166"/>
                <a:gd name="T64" fmla="*/ 138 w 162"/>
                <a:gd name="T65" fmla="*/ 143 h 166"/>
                <a:gd name="T66" fmla="*/ 116 w 162"/>
                <a:gd name="T67" fmla="*/ 151 h 166"/>
                <a:gd name="T68" fmla="*/ 46 w 162"/>
                <a:gd name="T69" fmla="*/ 151 h 166"/>
                <a:gd name="T70" fmla="*/ 24 w 162"/>
                <a:gd name="T71" fmla="*/ 143 h 166"/>
                <a:gd name="T72" fmla="*/ 15 w 162"/>
                <a:gd name="T73" fmla="*/ 121 h 166"/>
                <a:gd name="T74" fmla="*/ 15 w 162"/>
                <a:gd name="T75" fmla="*/ 45 h 166"/>
                <a:gd name="T76" fmla="*/ 24 w 162"/>
                <a:gd name="T77" fmla="*/ 23 h 166"/>
                <a:gd name="T78" fmla="*/ 46 w 162"/>
                <a:gd name="T79" fmla="*/ 15 h 166"/>
                <a:gd name="T80" fmla="*/ 116 w 162"/>
                <a:gd name="T81" fmla="*/ 15 h 166"/>
                <a:gd name="T82" fmla="*/ 138 w 162"/>
                <a:gd name="T83" fmla="*/ 23 h 166"/>
                <a:gd name="T84" fmla="*/ 147 w 162"/>
                <a:gd name="T85" fmla="*/ 45 h 166"/>
                <a:gd name="T86" fmla="*/ 147 w 162"/>
                <a:gd name="T87" fmla="*/ 12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2" h="166">
                  <a:moveTo>
                    <a:pt x="114" y="89"/>
                  </a:moveTo>
                  <a:cubicBezTo>
                    <a:pt x="118" y="85"/>
                    <a:pt x="118" y="79"/>
                    <a:pt x="114" y="76"/>
                  </a:cubicBezTo>
                  <a:cubicBezTo>
                    <a:pt x="110" y="72"/>
                    <a:pt x="104" y="72"/>
                    <a:pt x="100" y="76"/>
                  </a:cubicBezTo>
                  <a:cubicBezTo>
                    <a:pt x="89" y="87"/>
                    <a:pt x="89" y="87"/>
                    <a:pt x="89" y="87"/>
                  </a:cubicBezTo>
                  <a:cubicBezTo>
                    <a:pt x="89" y="36"/>
                    <a:pt x="89" y="36"/>
                    <a:pt x="89" y="36"/>
                  </a:cubicBezTo>
                  <a:cubicBezTo>
                    <a:pt x="89" y="32"/>
                    <a:pt x="85" y="28"/>
                    <a:pt x="81" y="28"/>
                  </a:cubicBezTo>
                  <a:cubicBezTo>
                    <a:pt x="76" y="28"/>
                    <a:pt x="72" y="32"/>
                    <a:pt x="72" y="36"/>
                  </a:cubicBezTo>
                  <a:cubicBezTo>
                    <a:pt x="72" y="87"/>
                    <a:pt x="72" y="87"/>
                    <a:pt x="72" y="87"/>
                  </a:cubicBezTo>
                  <a:cubicBezTo>
                    <a:pt x="60" y="76"/>
                    <a:pt x="60" y="76"/>
                    <a:pt x="60" y="76"/>
                  </a:cubicBezTo>
                  <a:cubicBezTo>
                    <a:pt x="57" y="72"/>
                    <a:pt x="50" y="72"/>
                    <a:pt x="47" y="76"/>
                  </a:cubicBezTo>
                  <a:cubicBezTo>
                    <a:pt x="43" y="79"/>
                    <a:pt x="43" y="85"/>
                    <a:pt x="47" y="89"/>
                  </a:cubicBezTo>
                  <a:cubicBezTo>
                    <a:pt x="73" y="115"/>
                    <a:pt x="73" y="115"/>
                    <a:pt x="73" y="115"/>
                  </a:cubicBezTo>
                  <a:cubicBezTo>
                    <a:pt x="74" y="116"/>
                    <a:pt x="76" y="117"/>
                    <a:pt x="77" y="117"/>
                  </a:cubicBezTo>
                  <a:cubicBezTo>
                    <a:pt x="50" y="117"/>
                    <a:pt x="50" y="117"/>
                    <a:pt x="50" y="117"/>
                  </a:cubicBezTo>
                  <a:cubicBezTo>
                    <a:pt x="47" y="117"/>
                    <a:pt x="45" y="120"/>
                    <a:pt x="45" y="122"/>
                  </a:cubicBezTo>
                  <a:cubicBezTo>
                    <a:pt x="45" y="125"/>
                    <a:pt x="47" y="127"/>
                    <a:pt x="50" y="127"/>
                  </a:cubicBezTo>
                  <a:cubicBezTo>
                    <a:pt x="112" y="127"/>
                    <a:pt x="112" y="127"/>
                    <a:pt x="112" y="127"/>
                  </a:cubicBezTo>
                  <a:cubicBezTo>
                    <a:pt x="115" y="127"/>
                    <a:pt x="117" y="125"/>
                    <a:pt x="117" y="122"/>
                  </a:cubicBezTo>
                  <a:cubicBezTo>
                    <a:pt x="117" y="120"/>
                    <a:pt x="115" y="117"/>
                    <a:pt x="112" y="117"/>
                  </a:cubicBezTo>
                  <a:cubicBezTo>
                    <a:pt x="83" y="117"/>
                    <a:pt x="83" y="117"/>
                    <a:pt x="83" y="117"/>
                  </a:cubicBezTo>
                  <a:cubicBezTo>
                    <a:pt x="85" y="117"/>
                    <a:pt x="87" y="116"/>
                    <a:pt x="88" y="115"/>
                  </a:cubicBezTo>
                  <a:lnTo>
                    <a:pt x="114" y="89"/>
                  </a:lnTo>
                  <a:close/>
                  <a:moveTo>
                    <a:pt x="116" y="0"/>
                  </a:moveTo>
                  <a:cubicBezTo>
                    <a:pt x="46" y="0"/>
                    <a:pt x="46" y="0"/>
                    <a:pt x="46" y="0"/>
                  </a:cubicBezTo>
                  <a:cubicBezTo>
                    <a:pt x="21" y="0"/>
                    <a:pt x="0" y="20"/>
                    <a:pt x="0" y="45"/>
                  </a:cubicBezTo>
                  <a:cubicBezTo>
                    <a:pt x="0" y="121"/>
                    <a:pt x="0" y="121"/>
                    <a:pt x="0" y="121"/>
                  </a:cubicBezTo>
                  <a:cubicBezTo>
                    <a:pt x="0" y="146"/>
                    <a:pt x="21" y="166"/>
                    <a:pt x="46" y="166"/>
                  </a:cubicBezTo>
                  <a:cubicBezTo>
                    <a:pt x="116" y="166"/>
                    <a:pt x="116" y="166"/>
                    <a:pt x="116" y="166"/>
                  </a:cubicBezTo>
                  <a:cubicBezTo>
                    <a:pt x="141" y="166"/>
                    <a:pt x="162" y="146"/>
                    <a:pt x="162" y="121"/>
                  </a:cubicBezTo>
                  <a:cubicBezTo>
                    <a:pt x="162" y="45"/>
                    <a:pt x="162" y="45"/>
                    <a:pt x="162" y="45"/>
                  </a:cubicBezTo>
                  <a:cubicBezTo>
                    <a:pt x="162" y="20"/>
                    <a:pt x="141" y="0"/>
                    <a:pt x="116" y="0"/>
                  </a:cubicBezTo>
                  <a:close/>
                  <a:moveTo>
                    <a:pt x="147" y="121"/>
                  </a:moveTo>
                  <a:cubicBezTo>
                    <a:pt x="147" y="130"/>
                    <a:pt x="143" y="137"/>
                    <a:pt x="138" y="143"/>
                  </a:cubicBezTo>
                  <a:cubicBezTo>
                    <a:pt x="132" y="148"/>
                    <a:pt x="124" y="151"/>
                    <a:pt x="116" y="151"/>
                  </a:cubicBezTo>
                  <a:cubicBezTo>
                    <a:pt x="46" y="151"/>
                    <a:pt x="46" y="151"/>
                    <a:pt x="46" y="151"/>
                  </a:cubicBezTo>
                  <a:cubicBezTo>
                    <a:pt x="38" y="151"/>
                    <a:pt x="30" y="148"/>
                    <a:pt x="24" y="143"/>
                  </a:cubicBezTo>
                  <a:cubicBezTo>
                    <a:pt x="19" y="137"/>
                    <a:pt x="15" y="130"/>
                    <a:pt x="15" y="121"/>
                  </a:cubicBezTo>
                  <a:cubicBezTo>
                    <a:pt x="15" y="45"/>
                    <a:pt x="15" y="45"/>
                    <a:pt x="15" y="45"/>
                  </a:cubicBezTo>
                  <a:cubicBezTo>
                    <a:pt x="15" y="36"/>
                    <a:pt x="19" y="29"/>
                    <a:pt x="24" y="23"/>
                  </a:cubicBezTo>
                  <a:cubicBezTo>
                    <a:pt x="30" y="18"/>
                    <a:pt x="38" y="15"/>
                    <a:pt x="46" y="15"/>
                  </a:cubicBezTo>
                  <a:cubicBezTo>
                    <a:pt x="116" y="15"/>
                    <a:pt x="116" y="15"/>
                    <a:pt x="116" y="15"/>
                  </a:cubicBezTo>
                  <a:cubicBezTo>
                    <a:pt x="124" y="15"/>
                    <a:pt x="132" y="18"/>
                    <a:pt x="138" y="23"/>
                  </a:cubicBezTo>
                  <a:cubicBezTo>
                    <a:pt x="143" y="29"/>
                    <a:pt x="147" y="36"/>
                    <a:pt x="147" y="45"/>
                  </a:cubicBezTo>
                  <a:lnTo>
                    <a:pt x="147" y="1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5" name="Freeform 54"/>
            <p:cNvSpPr>
              <a:spLocks noEditPoints="1"/>
            </p:cNvSpPr>
            <p:nvPr/>
          </p:nvSpPr>
          <p:spPr bwMode="auto">
            <a:xfrm>
              <a:off x="2140" y="1027"/>
              <a:ext cx="230" cy="235"/>
            </a:xfrm>
            <a:custGeom>
              <a:avLst/>
              <a:gdLst>
                <a:gd name="T0" fmla="*/ 114 w 162"/>
                <a:gd name="T1" fmla="*/ 77 h 166"/>
                <a:gd name="T2" fmla="*/ 114 w 162"/>
                <a:gd name="T3" fmla="*/ 90 h 166"/>
                <a:gd name="T4" fmla="*/ 100 w 162"/>
                <a:gd name="T5" fmla="*/ 90 h 166"/>
                <a:gd name="T6" fmla="*/ 89 w 162"/>
                <a:gd name="T7" fmla="*/ 79 h 166"/>
                <a:gd name="T8" fmla="*/ 89 w 162"/>
                <a:gd name="T9" fmla="*/ 130 h 166"/>
                <a:gd name="T10" fmla="*/ 81 w 162"/>
                <a:gd name="T11" fmla="*/ 138 h 166"/>
                <a:gd name="T12" fmla="*/ 72 w 162"/>
                <a:gd name="T13" fmla="*/ 130 h 166"/>
                <a:gd name="T14" fmla="*/ 72 w 162"/>
                <a:gd name="T15" fmla="*/ 79 h 166"/>
                <a:gd name="T16" fmla="*/ 60 w 162"/>
                <a:gd name="T17" fmla="*/ 90 h 166"/>
                <a:gd name="T18" fmla="*/ 47 w 162"/>
                <a:gd name="T19" fmla="*/ 90 h 166"/>
                <a:gd name="T20" fmla="*/ 47 w 162"/>
                <a:gd name="T21" fmla="*/ 77 h 166"/>
                <a:gd name="T22" fmla="*/ 73 w 162"/>
                <a:gd name="T23" fmla="*/ 51 h 166"/>
                <a:gd name="T24" fmla="*/ 77 w 162"/>
                <a:gd name="T25" fmla="*/ 49 h 166"/>
                <a:gd name="T26" fmla="*/ 50 w 162"/>
                <a:gd name="T27" fmla="*/ 49 h 166"/>
                <a:gd name="T28" fmla="*/ 45 w 162"/>
                <a:gd name="T29" fmla="*/ 44 h 166"/>
                <a:gd name="T30" fmla="*/ 50 w 162"/>
                <a:gd name="T31" fmla="*/ 39 h 166"/>
                <a:gd name="T32" fmla="*/ 112 w 162"/>
                <a:gd name="T33" fmla="*/ 39 h 166"/>
                <a:gd name="T34" fmla="*/ 117 w 162"/>
                <a:gd name="T35" fmla="*/ 44 h 166"/>
                <a:gd name="T36" fmla="*/ 112 w 162"/>
                <a:gd name="T37" fmla="*/ 49 h 166"/>
                <a:gd name="T38" fmla="*/ 83 w 162"/>
                <a:gd name="T39" fmla="*/ 49 h 166"/>
                <a:gd name="T40" fmla="*/ 88 w 162"/>
                <a:gd name="T41" fmla="*/ 51 h 166"/>
                <a:gd name="T42" fmla="*/ 114 w 162"/>
                <a:gd name="T43" fmla="*/ 77 h 166"/>
                <a:gd name="T44" fmla="*/ 116 w 162"/>
                <a:gd name="T45" fmla="*/ 166 h 166"/>
                <a:gd name="T46" fmla="*/ 46 w 162"/>
                <a:gd name="T47" fmla="*/ 166 h 166"/>
                <a:gd name="T48" fmla="*/ 0 w 162"/>
                <a:gd name="T49" fmla="*/ 121 h 166"/>
                <a:gd name="T50" fmla="*/ 0 w 162"/>
                <a:gd name="T51" fmla="*/ 45 h 166"/>
                <a:gd name="T52" fmla="*/ 46 w 162"/>
                <a:gd name="T53" fmla="*/ 0 h 166"/>
                <a:gd name="T54" fmla="*/ 116 w 162"/>
                <a:gd name="T55" fmla="*/ 0 h 166"/>
                <a:gd name="T56" fmla="*/ 162 w 162"/>
                <a:gd name="T57" fmla="*/ 45 h 166"/>
                <a:gd name="T58" fmla="*/ 162 w 162"/>
                <a:gd name="T59" fmla="*/ 121 h 166"/>
                <a:gd name="T60" fmla="*/ 116 w 162"/>
                <a:gd name="T61" fmla="*/ 166 h 166"/>
                <a:gd name="T62" fmla="*/ 147 w 162"/>
                <a:gd name="T63" fmla="*/ 45 h 166"/>
                <a:gd name="T64" fmla="*/ 138 w 162"/>
                <a:gd name="T65" fmla="*/ 23 h 166"/>
                <a:gd name="T66" fmla="*/ 116 w 162"/>
                <a:gd name="T67" fmla="*/ 15 h 166"/>
                <a:gd name="T68" fmla="*/ 46 w 162"/>
                <a:gd name="T69" fmla="*/ 15 h 166"/>
                <a:gd name="T70" fmla="*/ 24 w 162"/>
                <a:gd name="T71" fmla="*/ 23 h 166"/>
                <a:gd name="T72" fmla="*/ 15 w 162"/>
                <a:gd name="T73" fmla="*/ 45 h 166"/>
                <a:gd name="T74" fmla="*/ 15 w 162"/>
                <a:gd name="T75" fmla="*/ 121 h 166"/>
                <a:gd name="T76" fmla="*/ 24 w 162"/>
                <a:gd name="T77" fmla="*/ 143 h 166"/>
                <a:gd name="T78" fmla="*/ 46 w 162"/>
                <a:gd name="T79" fmla="*/ 151 h 166"/>
                <a:gd name="T80" fmla="*/ 116 w 162"/>
                <a:gd name="T81" fmla="*/ 151 h 166"/>
                <a:gd name="T82" fmla="*/ 138 w 162"/>
                <a:gd name="T83" fmla="*/ 143 h 166"/>
                <a:gd name="T84" fmla="*/ 147 w 162"/>
                <a:gd name="T85" fmla="*/ 121 h 166"/>
                <a:gd name="T86" fmla="*/ 147 w 162"/>
                <a:gd name="T87" fmla="*/ 4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2" h="166">
                  <a:moveTo>
                    <a:pt x="114" y="77"/>
                  </a:moveTo>
                  <a:cubicBezTo>
                    <a:pt x="118" y="81"/>
                    <a:pt x="118" y="87"/>
                    <a:pt x="114" y="90"/>
                  </a:cubicBezTo>
                  <a:cubicBezTo>
                    <a:pt x="110" y="94"/>
                    <a:pt x="104" y="94"/>
                    <a:pt x="100" y="90"/>
                  </a:cubicBezTo>
                  <a:cubicBezTo>
                    <a:pt x="89" y="79"/>
                    <a:pt x="89" y="79"/>
                    <a:pt x="89" y="79"/>
                  </a:cubicBezTo>
                  <a:cubicBezTo>
                    <a:pt x="89" y="130"/>
                    <a:pt x="89" y="130"/>
                    <a:pt x="89" y="130"/>
                  </a:cubicBezTo>
                  <a:cubicBezTo>
                    <a:pt x="89" y="134"/>
                    <a:pt x="85" y="138"/>
                    <a:pt x="81" y="138"/>
                  </a:cubicBezTo>
                  <a:cubicBezTo>
                    <a:pt x="76" y="138"/>
                    <a:pt x="72" y="134"/>
                    <a:pt x="72" y="130"/>
                  </a:cubicBezTo>
                  <a:cubicBezTo>
                    <a:pt x="72" y="79"/>
                    <a:pt x="72" y="79"/>
                    <a:pt x="72" y="79"/>
                  </a:cubicBezTo>
                  <a:cubicBezTo>
                    <a:pt x="60" y="90"/>
                    <a:pt x="60" y="90"/>
                    <a:pt x="60" y="90"/>
                  </a:cubicBezTo>
                  <a:cubicBezTo>
                    <a:pt x="57" y="94"/>
                    <a:pt x="50" y="94"/>
                    <a:pt x="47" y="90"/>
                  </a:cubicBezTo>
                  <a:cubicBezTo>
                    <a:pt x="43" y="87"/>
                    <a:pt x="43" y="81"/>
                    <a:pt x="47" y="77"/>
                  </a:cubicBezTo>
                  <a:cubicBezTo>
                    <a:pt x="73" y="51"/>
                    <a:pt x="73" y="51"/>
                    <a:pt x="73" y="51"/>
                  </a:cubicBezTo>
                  <a:cubicBezTo>
                    <a:pt x="74" y="50"/>
                    <a:pt x="76" y="49"/>
                    <a:pt x="77" y="49"/>
                  </a:cubicBezTo>
                  <a:cubicBezTo>
                    <a:pt x="50" y="49"/>
                    <a:pt x="50" y="49"/>
                    <a:pt x="50" y="49"/>
                  </a:cubicBezTo>
                  <a:cubicBezTo>
                    <a:pt x="47" y="49"/>
                    <a:pt x="45" y="46"/>
                    <a:pt x="45" y="44"/>
                  </a:cubicBezTo>
                  <a:cubicBezTo>
                    <a:pt x="45" y="41"/>
                    <a:pt x="47" y="39"/>
                    <a:pt x="50" y="39"/>
                  </a:cubicBezTo>
                  <a:cubicBezTo>
                    <a:pt x="112" y="39"/>
                    <a:pt x="112" y="39"/>
                    <a:pt x="112" y="39"/>
                  </a:cubicBezTo>
                  <a:cubicBezTo>
                    <a:pt x="115" y="39"/>
                    <a:pt x="117" y="41"/>
                    <a:pt x="117" y="44"/>
                  </a:cubicBezTo>
                  <a:cubicBezTo>
                    <a:pt x="117" y="46"/>
                    <a:pt x="115" y="49"/>
                    <a:pt x="112" y="49"/>
                  </a:cubicBezTo>
                  <a:cubicBezTo>
                    <a:pt x="83" y="49"/>
                    <a:pt x="83" y="49"/>
                    <a:pt x="83" y="49"/>
                  </a:cubicBezTo>
                  <a:cubicBezTo>
                    <a:pt x="85" y="49"/>
                    <a:pt x="87" y="50"/>
                    <a:pt x="88" y="51"/>
                  </a:cubicBezTo>
                  <a:lnTo>
                    <a:pt x="114" y="77"/>
                  </a:lnTo>
                  <a:close/>
                  <a:moveTo>
                    <a:pt x="116" y="166"/>
                  </a:moveTo>
                  <a:cubicBezTo>
                    <a:pt x="46" y="166"/>
                    <a:pt x="46" y="166"/>
                    <a:pt x="46" y="166"/>
                  </a:cubicBezTo>
                  <a:cubicBezTo>
                    <a:pt x="21" y="166"/>
                    <a:pt x="0" y="146"/>
                    <a:pt x="0" y="121"/>
                  </a:cubicBezTo>
                  <a:cubicBezTo>
                    <a:pt x="0" y="45"/>
                    <a:pt x="0" y="45"/>
                    <a:pt x="0" y="45"/>
                  </a:cubicBezTo>
                  <a:cubicBezTo>
                    <a:pt x="0" y="20"/>
                    <a:pt x="21" y="0"/>
                    <a:pt x="46" y="0"/>
                  </a:cubicBezTo>
                  <a:cubicBezTo>
                    <a:pt x="116" y="0"/>
                    <a:pt x="116" y="0"/>
                    <a:pt x="116" y="0"/>
                  </a:cubicBezTo>
                  <a:cubicBezTo>
                    <a:pt x="141" y="0"/>
                    <a:pt x="162" y="20"/>
                    <a:pt x="162" y="45"/>
                  </a:cubicBezTo>
                  <a:cubicBezTo>
                    <a:pt x="162" y="121"/>
                    <a:pt x="162" y="121"/>
                    <a:pt x="162" y="121"/>
                  </a:cubicBezTo>
                  <a:cubicBezTo>
                    <a:pt x="162" y="146"/>
                    <a:pt x="141" y="166"/>
                    <a:pt x="116" y="166"/>
                  </a:cubicBezTo>
                  <a:close/>
                  <a:moveTo>
                    <a:pt x="147" y="45"/>
                  </a:moveTo>
                  <a:cubicBezTo>
                    <a:pt x="147" y="36"/>
                    <a:pt x="143" y="29"/>
                    <a:pt x="138" y="23"/>
                  </a:cubicBezTo>
                  <a:cubicBezTo>
                    <a:pt x="132" y="18"/>
                    <a:pt x="124" y="15"/>
                    <a:pt x="116" y="15"/>
                  </a:cubicBezTo>
                  <a:cubicBezTo>
                    <a:pt x="46" y="15"/>
                    <a:pt x="46" y="15"/>
                    <a:pt x="46" y="15"/>
                  </a:cubicBezTo>
                  <a:cubicBezTo>
                    <a:pt x="38" y="15"/>
                    <a:pt x="30" y="18"/>
                    <a:pt x="24" y="23"/>
                  </a:cubicBezTo>
                  <a:cubicBezTo>
                    <a:pt x="19" y="29"/>
                    <a:pt x="15" y="36"/>
                    <a:pt x="15" y="45"/>
                  </a:cubicBezTo>
                  <a:cubicBezTo>
                    <a:pt x="15" y="121"/>
                    <a:pt x="15" y="121"/>
                    <a:pt x="15" y="121"/>
                  </a:cubicBezTo>
                  <a:cubicBezTo>
                    <a:pt x="15" y="130"/>
                    <a:pt x="19" y="137"/>
                    <a:pt x="24" y="143"/>
                  </a:cubicBezTo>
                  <a:cubicBezTo>
                    <a:pt x="30" y="148"/>
                    <a:pt x="38" y="151"/>
                    <a:pt x="46" y="151"/>
                  </a:cubicBezTo>
                  <a:cubicBezTo>
                    <a:pt x="116" y="151"/>
                    <a:pt x="116" y="151"/>
                    <a:pt x="116" y="151"/>
                  </a:cubicBezTo>
                  <a:cubicBezTo>
                    <a:pt x="124" y="151"/>
                    <a:pt x="132" y="148"/>
                    <a:pt x="138" y="143"/>
                  </a:cubicBezTo>
                  <a:cubicBezTo>
                    <a:pt x="143" y="137"/>
                    <a:pt x="147" y="130"/>
                    <a:pt x="147" y="121"/>
                  </a:cubicBezTo>
                  <a:lnTo>
                    <a:pt x="147"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 name="Freeform 55"/>
            <p:cNvSpPr>
              <a:spLocks noEditPoints="1"/>
            </p:cNvSpPr>
            <p:nvPr/>
          </p:nvSpPr>
          <p:spPr bwMode="auto">
            <a:xfrm>
              <a:off x="2516" y="1043"/>
              <a:ext cx="260" cy="227"/>
            </a:xfrm>
            <a:custGeom>
              <a:avLst/>
              <a:gdLst>
                <a:gd name="T0" fmla="*/ 35 w 184"/>
                <a:gd name="T1" fmla="*/ 160 h 160"/>
                <a:gd name="T2" fmla="*/ 32 w 184"/>
                <a:gd name="T3" fmla="*/ 160 h 160"/>
                <a:gd name="T4" fmla="*/ 32 w 184"/>
                <a:gd name="T5" fmla="*/ 160 h 160"/>
                <a:gd name="T6" fmla="*/ 57 w 184"/>
                <a:gd name="T7" fmla="*/ 119 h 160"/>
                <a:gd name="T8" fmla="*/ 57 w 184"/>
                <a:gd name="T9" fmla="*/ 119 h 160"/>
                <a:gd name="T10" fmla="*/ 0 w 184"/>
                <a:gd name="T11" fmla="*/ 62 h 160"/>
                <a:gd name="T12" fmla="*/ 0 w 184"/>
                <a:gd name="T13" fmla="*/ 62 h 160"/>
                <a:gd name="T14" fmla="*/ 92 w 184"/>
                <a:gd name="T15" fmla="*/ 0 h 160"/>
                <a:gd name="T16" fmla="*/ 92 w 184"/>
                <a:gd name="T17" fmla="*/ 0 h 160"/>
                <a:gd name="T18" fmla="*/ 184 w 184"/>
                <a:gd name="T19" fmla="*/ 62 h 160"/>
                <a:gd name="T20" fmla="*/ 184 w 184"/>
                <a:gd name="T21" fmla="*/ 62 h 160"/>
                <a:gd name="T22" fmla="*/ 120 w 184"/>
                <a:gd name="T23" fmla="*/ 121 h 160"/>
                <a:gd name="T24" fmla="*/ 120 w 184"/>
                <a:gd name="T25" fmla="*/ 121 h 160"/>
                <a:gd name="T26" fmla="*/ 35 w 184"/>
                <a:gd name="T27" fmla="*/ 160 h 160"/>
                <a:gd name="T28" fmla="*/ 35 w 184"/>
                <a:gd name="T29" fmla="*/ 160 h 160"/>
                <a:gd name="T30" fmla="*/ 35 w 184"/>
                <a:gd name="T31" fmla="*/ 160 h 160"/>
                <a:gd name="T32" fmla="*/ 37 w 184"/>
                <a:gd name="T33" fmla="*/ 29 h 160"/>
                <a:gd name="T34" fmla="*/ 15 w 184"/>
                <a:gd name="T35" fmla="*/ 62 h 160"/>
                <a:gd name="T36" fmla="*/ 15 w 184"/>
                <a:gd name="T37" fmla="*/ 62 h 160"/>
                <a:gd name="T38" fmla="*/ 67 w 184"/>
                <a:gd name="T39" fmla="*/ 106 h 160"/>
                <a:gd name="T40" fmla="*/ 67 w 184"/>
                <a:gd name="T41" fmla="*/ 106 h 160"/>
                <a:gd name="T42" fmla="*/ 74 w 184"/>
                <a:gd name="T43" fmla="*/ 108 h 160"/>
                <a:gd name="T44" fmla="*/ 73 w 184"/>
                <a:gd name="T45" fmla="*/ 114 h 160"/>
                <a:gd name="T46" fmla="*/ 63 w 184"/>
                <a:gd name="T47" fmla="*/ 141 h 160"/>
                <a:gd name="T48" fmla="*/ 63 w 184"/>
                <a:gd name="T49" fmla="*/ 141 h 160"/>
                <a:gd name="T50" fmla="*/ 110 w 184"/>
                <a:gd name="T51" fmla="*/ 109 h 160"/>
                <a:gd name="T52" fmla="*/ 110 w 184"/>
                <a:gd name="T53" fmla="*/ 109 h 160"/>
                <a:gd name="T54" fmla="*/ 112 w 184"/>
                <a:gd name="T55" fmla="*/ 107 h 160"/>
                <a:gd name="T56" fmla="*/ 114 w 184"/>
                <a:gd name="T57" fmla="*/ 107 h 160"/>
                <a:gd name="T58" fmla="*/ 169 w 184"/>
                <a:gd name="T59" fmla="*/ 62 h 160"/>
                <a:gd name="T60" fmla="*/ 169 w 184"/>
                <a:gd name="T61" fmla="*/ 62 h 160"/>
                <a:gd name="T62" fmla="*/ 147 w 184"/>
                <a:gd name="T63" fmla="*/ 29 h 160"/>
                <a:gd name="T64" fmla="*/ 147 w 184"/>
                <a:gd name="T65" fmla="*/ 29 h 160"/>
                <a:gd name="T66" fmla="*/ 92 w 184"/>
                <a:gd name="T67" fmla="*/ 14 h 160"/>
                <a:gd name="T68" fmla="*/ 92 w 184"/>
                <a:gd name="T69" fmla="*/ 14 h 160"/>
                <a:gd name="T70" fmla="*/ 92 w 184"/>
                <a:gd name="T71" fmla="*/ 14 h 160"/>
                <a:gd name="T72" fmla="*/ 92 w 184"/>
                <a:gd name="T73" fmla="*/ 14 h 160"/>
                <a:gd name="T74" fmla="*/ 37 w 184"/>
                <a:gd name="T75" fmla="*/ 2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4" h="160">
                  <a:moveTo>
                    <a:pt x="35" y="160"/>
                  </a:moveTo>
                  <a:cubicBezTo>
                    <a:pt x="33" y="160"/>
                    <a:pt x="32" y="160"/>
                    <a:pt x="32" y="160"/>
                  </a:cubicBezTo>
                  <a:cubicBezTo>
                    <a:pt x="32" y="160"/>
                    <a:pt x="32" y="160"/>
                    <a:pt x="32" y="160"/>
                  </a:cubicBezTo>
                  <a:cubicBezTo>
                    <a:pt x="32" y="160"/>
                    <a:pt x="52" y="143"/>
                    <a:pt x="57" y="119"/>
                  </a:cubicBezTo>
                  <a:cubicBezTo>
                    <a:pt x="57" y="119"/>
                    <a:pt x="57" y="119"/>
                    <a:pt x="57" y="119"/>
                  </a:cubicBezTo>
                  <a:cubicBezTo>
                    <a:pt x="25" y="110"/>
                    <a:pt x="1" y="89"/>
                    <a:pt x="0" y="62"/>
                  </a:cubicBezTo>
                  <a:cubicBezTo>
                    <a:pt x="0" y="62"/>
                    <a:pt x="0" y="62"/>
                    <a:pt x="0" y="62"/>
                  </a:cubicBezTo>
                  <a:cubicBezTo>
                    <a:pt x="1" y="25"/>
                    <a:pt x="43" y="0"/>
                    <a:pt x="92" y="0"/>
                  </a:cubicBezTo>
                  <a:cubicBezTo>
                    <a:pt x="92" y="0"/>
                    <a:pt x="92" y="0"/>
                    <a:pt x="92" y="0"/>
                  </a:cubicBezTo>
                  <a:cubicBezTo>
                    <a:pt x="141" y="0"/>
                    <a:pt x="183" y="25"/>
                    <a:pt x="184" y="62"/>
                  </a:cubicBezTo>
                  <a:cubicBezTo>
                    <a:pt x="184" y="62"/>
                    <a:pt x="184" y="62"/>
                    <a:pt x="184" y="62"/>
                  </a:cubicBezTo>
                  <a:cubicBezTo>
                    <a:pt x="183" y="91"/>
                    <a:pt x="155" y="113"/>
                    <a:pt x="120" y="121"/>
                  </a:cubicBezTo>
                  <a:cubicBezTo>
                    <a:pt x="120" y="121"/>
                    <a:pt x="120" y="121"/>
                    <a:pt x="120" y="121"/>
                  </a:cubicBezTo>
                  <a:cubicBezTo>
                    <a:pt x="87" y="157"/>
                    <a:pt x="47" y="160"/>
                    <a:pt x="35" y="160"/>
                  </a:cubicBezTo>
                  <a:cubicBezTo>
                    <a:pt x="35" y="160"/>
                    <a:pt x="35" y="160"/>
                    <a:pt x="35" y="160"/>
                  </a:cubicBezTo>
                  <a:cubicBezTo>
                    <a:pt x="35" y="160"/>
                    <a:pt x="35" y="160"/>
                    <a:pt x="35" y="160"/>
                  </a:cubicBezTo>
                  <a:close/>
                  <a:moveTo>
                    <a:pt x="37" y="29"/>
                  </a:moveTo>
                  <a:cubicBezTo>
                    <a:pt x="23" y="38"/>
                    <a:pt x="15" y="50"/>
                    <a:pt x="15" y="62"/>
                  </a:cubicBezTo>
                  <a:cubicBezTo>
                    <a:pt x="15" y="62"/>
                    <a:pt x="15" y="62"/>
                    <a:pt x="15" y="62"/>
                  </a:cubicBezTo>
                  <a:cubicBezTo>
                    <a:pt x="15" y="80"/>
                    <a:pt x="36" y="99"/>
                    <a:pt x="67" y="106"/>
                  </a:cubicBezTo>
                  <a:cubicBezTo>
                    <a:pt x="67" y="106"/>
                    <a:pt x="67" y="106"/>
                    <a:pt x="67" y="106"/>
                  </a:cubicBezTo>
                  <a:cubicBezTo>
                    <a:pt x="74" y="108"/>
                    <a:pt x="74" y="108"/>
                    <a:pt x="74" y="108"/>
                  </a:cubicBezTo>
                  <a:cubicBezTo>
                    <a:pt x="73" y="114"/>
                    <a:pt x="73" y="114"/>
                    <a:pt x="73" y="114"/>
                  </a:cubicBezTo>
                  <a:cubicBezTo>
                    <a:pt x="73" y="121"/>
                    <a:pt x="70" y="131"/>
                    <a:pt x="63" y="141"/>
                  </a:cubicBezTo>
                  <a:cubicBezTo>
                    <a:pt x="63" y="141"/>
                    <a:pt x="63" y="141"/>
                    <a:pt x="63" y="141"/>
                  </a:cubicBezTo>
                  <a:cubicBezTo>
                    <a:pt x="77" y="136"/>
                    <a:pt x="94" y="127"/>
                    <a:pt x="110" y="109"/>
                  </a:cubicBezTo>
                  <a:cubicBezTo>
                    <a:pt x="110" y="109"/>
                    <a:pt x="110" y="109"/>
                    <a:pt x="110" y="109"/>
                  </a:cubicBezTo>
                  <a:cubicBezTo>
                    <a:pt x="112" y="107"/>
                    <a:pt x="112" y="107"/>
                    <a:pt x="112" y="107"/>
                  </a:cubicBezTo>
                  <a:cubicBezTo>
                    <a:pt x="114" y="107"/>
                    <a:pt x="114" y="107"/>
                    <a:pt x="114" y="107"/>
                  </a:cubicBezTo>
                  <a:cubicBezTo>
                    <a:pt x="147" y="100"/>
                    <a:pt x="169" y="81"/>
                    <a:pt x="169" y="62"/>
                  </a:cubicBezTo>
                  <a:cubicBezTo>
                    <a:pt x="169" y="62"/>
                    <a:pt x="169" y="62"/>
                    <a:pt x="169" y="62"/>
                  </a:cubicBezTo>
                  <a:cubicBezTo>
                    <a:pt x="169" y="50"/>
                    <a:pt x="161" y="38"/>
                    <a:pt x="147" y="29"/>
                  </a:cubicBezTo>
                  <a:cubicBezTo>
                    <a:pt x="147" y="29"/>
                    <a:pt x="147" y="29"/>
                    <a:pt x="147" y="29"/>
                  </a:cubicBezTo>
                  <a:cubicBezTo>
                    <a:pt x="134" y="20"/>
                    <a:pt x="114" y="14"/>
                    <a:pt x="92" y="14"/>
                  </a:cubicBezTo>
                  <a:cubicBezTo>
                    <a:pt x="92" y="14"/>
                    <a:pt x="92" y="14"/>
                    <a:pt x="92" y="14"/>
                  </a:cubicBezTo>
                  <a:cubicBezTo>
                    <a:pt x="92" y="14"/>
                    <a:pt x="92" y="14"/>
                    <a:pt x="92" y="14"/>
                  </a:cubicBezTo>
                  <a:cubicBezTo>
                    <a:pt x="92" y="14"/>
                    <a:pt x="92" y="14"/>
                    <a:pt x="92" y="14"/>
                  </a:cubicBezTo>
                  <a:cubicBezTo>
                    <a:pt x="70" y="14"/>
                    <a:pt x="50" y="20"/>
                    <a:pt x="37"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7" name="Freeform 56"/>
            <p:cNvSpPr>
              <a:spLocks noEditPoints="1"/>
            </p:cNvSpPr>
            <p:nvPr/>
          </p:nvSpPr>
          <p:spPr bwMode="auto">
            <a:xfrm>
              <a:off x="2886" y="1091"/>
              <a:ext cx="209" cy="186"/>
            </a:xfrm>
            <a:custGeom>
              <a:avLst/>
              <a:gdLst>
                <a:gd name="T0" fmla="*/ 73 w 147"/>
                <a:gd name="T1" fmla="*/ 0 h 131"/>
                <a:gd name="T2" fmla="*/ 0 w 147"/>
                <a:gd name="T3" fmla="*/ 48 h 131"/>
                <a:gd name="T4" fmla="*/ 50 w 147"/>
                <a:gd name="T5" fmla="*/ 93 h 131"/>
                <a:gd name="T6" fmla="*/ 21 w 147"/>
                <a:gd name="T7" fmla="*/ 128 h 131"/>
                <a:gd name="T8" fmla="*/ 94 w 147"/>
                <a:gd name="T9" fmla="*/ 94 h 131"/>
                <a:gd name="T10" fmla="*/ 147 w 147"/>
                <a:gd name="T11" fmla="*/ 48 h 131"/>
                <a:gd name="T12" fmla="*/ 73 w 147"/>
                <a:gd name="T13" fmla="*/ 0 h 131"/>
                <a:gd name="T14" fmla="*/ 75 w 147"/>
                <a:gd name="T15" fmla="*/ 88 h 131"/>
                <a:gd name="T16" fmla="*/ 70 w 147"/>
                <a:gd name="T17" fmla="*/ 83 h 131"/>
                <a:gd name="T18" fmla="*/ 75 w 147"/>
                <a:gd name="T19" fmla="*/ 79 h 131"/>
                <a:gd name="T20" fmla="*/ 79 w 147"/>
                <a:gd name="T21" fmla="*/ 83 h 131"/>
                <a:gd name="T22" fmla="*/ 75 w 147"/>
                <a:gd name="T23" fmla="*/ 88 h 131"/>
                <a:gd name="T24" fmla="*/ 79 w 147"/>
                <a:gd name="T25" fmla="*/ 62 h 131"/>
                <a:gd name="T26" fmla="*/ 79 w 147"/>
                <a:gd name="T27" fmla="*/ 71 h 131"/>
                <a:gd name="T28" fmla="*/ 75 w 147"/>
                <a:gd name="T29" fmla="*/ 76 h 131"/>
                <a:gd name="T30" fmla="*/ 70 w 147"/>
                <a:gd name="T31" fmla="*/ 71 h 131"/>
                <a:gd name="T32" fmla="*/ 70 w 147"/>
                <a:gd name="T33" fmla="*/ 59 h 131"/>
                <a:gd name="T34" fmla="*/ 75 w 147"/>
                <a:gd name="T35" fmla="*/ 54 h 131"/>
                <a:gd name="T36" fmla="*/ 75 w 147"/>
                <a:gd name="T37" fmla="*/ 54 h 131"/>
                <a:gd name="T38" fmla="*/ 75 w 147"/>
                <a:gd name="T39" fmla="*/ 54 h 131"/>
                <a:gd name="T40" fmla="*/ 87 w 147"/>
                <a:gd name="T41" fmla="*/ 42 h 131"/>
                <a:gd name="T42" fmla="*/ 75 w 147"/>
                <a:gd name="T43" fmla="*/ 30 h 131"/>
                <a:gd name="T44" fmla="*/ 63 w 147"/>
                <a:gd name="T45" fmla="*/ 42 h 131"/>
                <a:gd name="T46" fmla="*/ 64 w 147"/>
                <a:gd name="T47" fmla="*/ 47 h 131"/>
                <a:gd name="T48" fmla="*/ 64 w 147"/>
                <a:gd name="T49" fmla="*/ 47 h 131"/>
                <a:gd name="T50" fmla="*/ 64 w 147"/>
                <a:gd name="T51" fmla="*/ 47 h 131"/>
                <a:gd name="T52" fmla="*/ 64 w 147"/>
                <a:gd name="T53" fmla="*/ 49 h 131"/>
                <a:gd name="T54" fmla="*/ 60 w 147"/>
                <a:gd name="T55" fmla="*/ 53 h 131"/>
                <a:gd name="T56" fmla="*/ 56 w 147"/>
                <a:gd name="T57" fmla="*/ 51 h 131"/>
                <a:gd name="T58" fmla="*/ 56 w 147"/>
                <a:gd name="T59" fmla="*/ 51 h 131"/>
                <a:gd name="T60" fmla="*/ 56 w 147"/>
                <a:gd name="T61" fmla="*/ 51 h 131"/>
                <a:gd name="T62" fmla="*/ 55 w 147"/>
                <a:gd name="T63" fmla="*/ 50 h 131"/>
                <a:gd name="T64" fmla="*/ 54 w 147"/>
                <a:gd name="T65" fmla="*/ 42 h 131"/>
                <a:gd name="T66" fmla="*/ 75 w 147"/>
                <a:gd name="T67" fmla="*/ 22 h 131"/>
                <a:gd name="T68" fmla="*/ 96 w 147"/>
                <a:gd name="T69" fmla="*/ 42 h 131"/>
                <a:gd name="T70" fmla="*/ 79 w 147"/>
                <a:gd name="T71" fmla="*/ 6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7" h="131">
                  <a:moveTo>
                    <a:pt x="73" y="0"/>
                  </a:moveTo>
                  <a:cubicBezTo>
                    <a:pt x="33" y="0"/>
                    <a:pt x="0" y="22"/>
                    <a:pt x="0" y="48"/>
                  </a:cubicBezTo>
                  <a:cubicBezTo>
                    <a:pt x="0" y="69"/>
                    <a:pt x="21" y="87"/>
                    <a:pt x="50" y="93"/>
                  </a:cubicBezTo>
                  <a:cubicBezTo>
                    <a:pt x="49" y="103"/>
                    <a:pt x="44" y="121"/>
                    <a:pt x="21" y="128"/>
                  </a:cubicBezTo>
                  <a:cubicBezTo>
                    <a:pt x="21" y="128"/>
                    <a:pt x="62" y="131"/>
                    <a:pt x="94" y="94"/>
                  </a:cubicBezTo>
                  <a:cubicBezTo>
                    <a:pt x="125" y="88"/>
                    <a:pt x="147" y="70"/>
                    <a:pt x="147" y="48"/>
                  </a:cubicBezTo>
                  <a:cubicBezTo>
                    <a:pt x="147" y="22"/>
                    <a:pt x="114" y="0"/>
                    <a:pt x="73" y="0"/>
                  </a:cubicBezTo>
                  <a:close/>
                  <a:moveTo>
                    <a:pt x="75" y="88"/>
                  </a:moveTo>
                  <a:cubicBezTo>
                    <a:pt x="72" y="88"/>
                    <a:pt x="70" y="86"/>
                    <a:pt x="70" y="83"/>
                  </a:cubicBezTo>
                  <a:cubicBezTo>
                    <a:pt x="70" y="81"/>
                    <a:pt x="72" y="79"/>
                    <a:pt x="75" y="79"/>
                  </a:cubicBezTo>
                  <a:cubicBezTo>
                    <a:pt x="77" y="79"/>
                    <a:pt x="79" y="81"/>
                    <a:pt x="79" y="83"/>
                  </a:cubicBezTo>
                  <a:cubicBezTo>
                    <a:pt x="79" y="86"/>
                    <a:pt x="77" y="88"/>
                    <a:pt x="75" y="88"/>
                  </a:cubicBezTo>
                  <a:close/>
                  <a:moveTo>
                    <a:pt x="79" y="62"/>
                  </a:moveTo>
                  <a:cubicBezTo>
                    <a:pt x="79" y="71"/>
                    <a:pt x="79" y="71"/>
                    <a:pt x="79" y="71"/>
                  </a:cubicBezTo>
                  <a:cubicBezTo>
                    <a:pt x="79" y="74"/>
                    <a:pt x="77" y="76"/>
                    <a:pt x="75" y="76"/>
                  </a:cubicBezTo>
                  <a:cubicBezTo>
                    <a:pt x="72" y="76"/>
                    <a:pt x="70" y="74"/>
                    <a:pt x="70" y="71"/>
                  </a:cubicBezTo>
                  <a:cubicBezTo>
                    <a:pt x="70" y="59"/>
                    <a:pt x="70" y="59"/>
                    <a:pt x="70" y="59"/>
                  </a:cubicBezTo>
                  <a:cubicBezTo>
                    <a:pt x="70" y="56"/>
                    <a:pt x="72" y="54"/>
                    <a:pt x="75" y="54"/>
                  </a:cubicBezTo>
                  <a:cubicBezTo>
                    <a:pt x="75" y="54"/>
                    <a:pt x="75" y="54"/>
                    <a:pt x="75" y="54"/>
                  </a:cubicBezTo>
                  <a:cubicBezTo>
                    <a:pt x="75" y="54"/>
                    <a:pt x="75" y="54"/>
                    <a:pt x="75" y="54"/>
                  </a:cubicBezTo>
                  <a:cubicBezTo>
                    <a:pt x="82" y="54"/>
                    <a:pt x="87" y="49"/>
                    <a:pt x="87" y="42"/>
                  </a:cubicBezTo>
                  <a:cubicBezTo>
                    <a:pt x="87" y="36"/>
                    <a:pt x="82" y="30"/>
                    <a:pt x="75" y="30"/>
                  </a:cubicBezTo>
                  <a:cubicBezTo>
                    <a:pt x="68" y="30"/>
                    <a:pt x="63" y="36"/>
                    <a:pt x="63" y="42"/>
                  </a:cubicBezTo>
                  <a:cubicBezTo>
                    <a:pt x="63" y="44"/>
                    <a:pt x="63" y="45"/>
                    <a:pt x="64" y="47"/>
                  </a:cubicBezTo>
                  <a:cubicBezTo>
                    <a:pt x="64" y="47"/>
                    <a:pt x="64" y="47"/>
                    <a:pt x="64" y="47"/>
                  </a:cubicBezTo>
                  <a:cubicBezTo>
                    <a:pt x="64" y="47"/>
                    <a:pt x="64" y="47"/>
                    <a:pt x="64" y="47"/>
                  </a:cubicBezTo>
                  <a:cubicBezTo>
                    <a:pt x="64" y="47"/>
                    <a:pt x="64" y="48"/>
                    <a:pt x="64" y="49"/>
                  </a:cubicBezTo>
                  <a:cubicBezTo>
                    <a:pt x="64" y="51"/>
                    <a:pt x="62" y="53"/>
                    <a:pt x="60" y="53"/>
                  </a:cubicBezTo>
                  <a:cubicBezTo>
                    <a:pt x="58" y="53"/>
                    <a:pt x="56" y="52"/>
                    <a:pt x="56" y="51"/>
                  </a:cubicBezTo>
                  <a:cubicBezTo>
                    <a:pt x="56" y="51"/>
                    <a:pt x="56" y="51"/>
                    <a:pt x="56" y="51"/>
                  </a:cubicBezTo>
                  <a:cubicBezTo>
                    <a:pt x="56" y="51"/>
                    <a:pt x="56" y="51"/>
                    <a:pt x="56" y="51"/>
                  </a:cubicBezTo>
                  <a:cubicBezTo>
                    <a:pt x="55" y="50"/>
                    <a:pt x="55" y="50"/>
                    <a:pt x="55" y="50"/>
                  </a:cubicBezTo>
                  <a:cubicBezTo>
                    <a:pt x="54" y="47"/>
                    <a:pt x="54" y="45"/>
                    <a:pt x="54" y="42"/>
                  </a:cubicBezTo>
                  <a:cubicBezTo>
                    <a:pt x="54" y="31"/>
                    <a:pt x="63" y="22"/>
                    <a:pt x="75" y="22"/>
                  </a:cubicBezTo>
                  <a:cubicBezTo>
                    <a:pt x="87" y="22"/>
                    <a:pt x="96" y="31"/>
                    <a:pt x="96" y="42"/>
                  </a:cubicBezTo>
                  <a:cubicBezTo>
                    <a:pt x="96" y="52"/>
                    <a:pt x="89" y="61"/>
                    <a:pt x="79"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8" name="Freeform 57"/>
            <p:cNvSpPr>
              <a:spLocks noEditPoints="1"/>
            </p:cNvSpPr>
            <p:nvPr/>
          </p:nvSpPr>
          <p:spPr bwMode="auto">
            <a:xfrm>
              <a:off x="3048" y="1040"/>
              <a:ext cx="150" cy="135"/>
            </a:xfrm>
            <a:custGeom>
              <a:avLst/>
              <a:gdLst>
                <a:gd name="T0" fmla="*/ 106 w 106"/>
                <a:gd name="T1" fmla="*/ 35 h 95"/>
                <a:gd name="T2" fmla="*/ 52 w 106"/>
                <a:gd name="T3" fmla="*/ 0 h 95"/>
                <a:gd name="T4" fmla="*/ 0 w 106"/>
                <a:gd name="T5" fmla="*/ 26 h 95"/>
                <a:gd name="T6" fmla="*/ 51 w 106"/>
                <a:gd name="T7" fmla="*/ 76 h 95"/>
                <a:gd name="T8" fmla="*/ 51 w 106"/>
                <a:gd name="T9" fmla="*/ 81 h 95"/>
                <a:gd name="T10" fmla="*/ 91 w 106"/>
                <a:gd name="T11" fmla="*/ 94 h 95"/>
                <a:gd name="T12" fmla="*/ 69 w 106"/>
                <a:gd name="T13" fmla="*/ 68 h 95"/>
                <a:gd name="T14" fmla="*/ 106 w 106"/>
                <a:gd name="T15" fmla="*/ 35 h 95"/>
                <a:gd name="T16" fmla="*/ 51 w 106"/>
                <a:gd name="T17" fmla="*/ 20 h 95"/>
                <a:gd name="T18" fmla="*/ 56 w 106"/>
                <a:gd name="T19" fmla="*/ 15 h 95"/>
                <a:gd name="T20" fmla="*/ 61 w 106"/>
                <a:gd name="T21" fmla="*/ 20 h 95"/>
                <a:gd name="T22" fmla="*/ 61 w 106"/>
                <a:gd name="T23" fmla="*/ 39 h 95"/>
                <a:gd name="T24" fmla="*/ 56 w 106"/>
                <a:gd name="T25" fmla="*/ 44 h 95"/>
                <a:gd name="T26" fmla="*/ 51 w 106"/>
                <a:gd name="T27" fmla="*/ 39 h 95"/>
                <a:gd name="T28" fmla="*/ 51 w 106"/>
                <a:gd name="T29" fmla="*/ 20 h 95"/>
                <a:gd name="T30" fmla="*/ 56 w 106"/>
                <a:gd name="T31" fmla="*/ 56 h 95"/>
                <a:gd name="T32" fmla="*/ 51 w 106"/>
                <a:gd name="T33" fmla="*/ 51 h 95"/>
                <a:gd name="T34" fmla="*/ 56 w 106"/>
                <a:gd name="T35" fmla="*/ 46 h 95"/>
                <a:gd name="T36" fmla="*/ 62 w 106"/>
                <a:gd name="T37" fmla="*/ 51 h 95"/>
                <a:gd name="T38" fmla="*/ 56 w 106"/>
                <a:gd name="T39" fmla="*/ 5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95">
                  <a:moveTo>
                    <a:pt x="106" y="35"/>
                  </a:moveTo>
                  <a:cubicBezTo>
                    <a:pt x="106" y="16"/>
                    <a:pt x="82" y="0"/>
                    <a:pt x="52" y="0"/>
                  </a:cubicBezTo>
                  <a:cubicBezTo>
                    <a:pt x="27" y="0"/>
                    <a:pt x="6" y="11"/>
                    <a:pt x="0" y="26"/>
                  </a:cubicBezTo>
                  <a:cubicBezTo>
                    <a:pt x="30" y="34"/>
                    <a:pt x="51" y="53"/>
                    <a:pt x="51" y="76"/>
                  </a:cubicBezTo>
                  <a:cubicBezTo>
                    <a:pt x="51" y="78"/>
                    <a:pt x="51" y="79"/>
                    <a:pt x="51" y="81"/>
                  </a:cubicBezTo>
                  <a:cubicBezTo>
                    <a:pt x="71" y="95"/>
                    <a:pt x="91" y="94"/>
                    <a:pt x="91" y="94"/>
                  </a:cubicBezTo>
                  <a:cubicBezTo>
                    <a:pt x="74" y="88"/>
                    <a:pt x="70" y="75"/>
                    <a:pt x="69" y="68"/>
                  </a:cubicBezTo>
                  <a:cubicBezTo>
                    <a:pt x="91" y="64"/>
                    <a:pt x="106" y="51"/>
                    <a:pt x="106" y="35"/>
                  </a:cubicBezTo>
                  <a:close/>
                  <a:moveTo>
                    <a:pt x="51" y="20"/>
                  </a:moveTo>
                  <a:cubicBezTo>
                    <a:pt x="51" y="18"/>
                    <a:pt x="54" y="15"/>
                    <a:pt x="56" y="15"/>
                  </a:cubicBezTo>
                  <a:cubicBezTo>
                    <a:pt x="59" y="15"/>
                    <a:pt x="61" y="18"/>
                    <a:pt x="61" y="20"/>
                  </a:cubicBezTo>
                  <a:cubicBezTo>
                    <a:pt x="61" y="39"/>
                    <a:pt x="61" y="39"/>
                    <a:pt x="61" y="39"/>
                  </a:cubicBezTo>
                  <a:cubicBezTo>
                    <a:pt x="61" y="41"/>
                    <a:pt x="59" y="44"/>
                    <a:pt x="56" y="44"/>
                  </a:cubicBezTo>
                  <a:cubicBezTo>
                    <a:pt x="54" y="44"/>
                    <a:pt x="51" y="41"/>
                    <a:pt x="51" y="39"/>
                  </a:cubicBezTo>
                  <a:lnTo>
                    <a:pt x="51" y="20"/>
                  </a:lnTo>
                  <a:close/>
                  <a:moveTo>
                    <a:pt x="56" y="56"/>
                  </a:moveTo>
                  <a:cubicBezTo>
                    <a:pt x="54" y="56"/>
                    <a:pt x="51" y="54"/>
                    <a:pt x="51" y="51"/>
                  </a:cubicBezTo>
                  <a:cubicBezTo>
                    <a:pt x="51" y="49"/>
                    <a:pt x="54" y="46"/>
                    <a:pt x="56" y="46"/>
                  </a:cubicBezTo>
                  <a:cubicBezTo>
                    <a:pt x="59" y="46"/>
                    <a:pt x="62" y="49"/>
                    <a:pt x="62" y="51"/>
                  </a:cubicBezTo>
                  <a:cubicBezTo>
                    <a:pt x="62" y="54"/>
                    <a:pt x="59" y="56"/>
                    <a:pt x="56"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9" name="Freeform 58"/>
            <p:cNvSpPr>
              <a:spLocks noEditPoints="1"/>
            </p:cNvSpPr>
            <p:nvPr/>
          </p:nvSpPr>
          <p:spPr bwMode="auto">
            <a:xfrm>
              <a:off x="3291" y="1030"/>
              <a:ext cx="283" cy="252"/>
            </a:xfrm>
            <a:custGeom>
              <a:avLst/>
              <a:gdLst>
                <a:gd name="T0" fmla="*/ 200 w 200"/>
                <a:gd name="T1" fmla="*/ 62 h 178"/>
                <a:gd name="T2" fmla="*/ 176 w 200"/>
                <a:gd name="T3" fmla="*/ 39 h 178"/>
                <a:gd name="T4" fmla="*/ 171 w 200"/>
                <a:gd name="T5" fmla="*/ 39 h 178"/>
                <a:gd name="T6" fmla="*/ 171 w 200"/>
                <a:gd name="T7" fmla="*/ 38 h 178"/>
                <a:gd name="T8" fmla="*/ 135 w 200"/>
                <a:gd name="T9" fmla="*/ 3 h 178"/>
                <a:gd name="T10" fmla="*/ 106 w 200"/>
                <a:gd name="T11" fmla="*/ 16 h 178"/>
                <a:gd name="T12" fmla="*/ 70 w 200"/>
                <a:gd name="T13" fmla="*/ 0 h 178"/>
                <a:gd name="T14" fmla="*/ 24 w 200"/>
                <a:gd name="T15" fmla="*/ 45 h 178"/>
                <a:gd name="T16" fmla="*/ 26 w 200"/>
                <a:gd name="T17" fmla="*/ 59 h 178"/>
                <a:gd name="T18" fmla="*/ 0 w 200"/>
                <a:gd name="T19" fmla="*/ 89 h 178"/>
                <a:gd name="T20" fmla="*/ 31 w 200"/>
                <a:gd name="T21" fmla="*/ 119 h 178"/>
                <a:gd name="T22" fmla="*/ 43 w 200"/>
                <a:gd name="T23" fmla="*/ 117 h 178"/>
                <a:gd name="T24" fmla="*/ 60 w 200"/>
                <a:gd name="T25" fmla="*/ 133 h 178"/>
                <a:gd name="T26" fmla="*/ 61 w 200"/>
                <a:gd name="T27" fmla="*/ 133 h 178"/>
                <a:gd name="T28" fmla="*/ 73 w 200"/>
                <a:gd name="T29" fmla="*/ 143 h 178"/>
                <a:gd name="T30" fmla="*/ 84 w 200"/>
                <a:gd name="T31" fmla="*/ 131 h 178"/>
                <a:gd name="T32" fmla="*/ 77 w 200"/>
                <a:gd name="T33" fmla="*/ 122 h 178"/>
                <a:gd name="T34" fmla="*/ 78 w 200"/>
                <a:gd name="T35" fmla="*/ 116 h 178"/>
                <a:gd name="T36" fmla="*/ 78 w 200"/>
                <a:gd name="T37" fmla="*/ 115 h 178"/>
                <a:gd name="T38" fmla="*/ 88 w 200"/>
                <a:gd name="T39" fmla="*/ 117 h 178"/>
                <a:gd name="T40" fmla="*/ 92 w 200"/>
                <a:gd name="T41" fmla="*/ 117 h 178"/>
                <a:gd name="T42" fmla="*/ 97 w 200"/>
                <a:gd name="T43" fmla="*/ 131 h 178"/>
                <a:gd name="T44" fmla="*/ 89 w 200"/>
                <a:gd name="T45" fmla="*/ 141 h 178"/>
                <a:gd name="T46" fmla="*/ 99 w 200"/>
                <a:gd name="T47" fmla="*/ 151 h 178"/>
                <a:gd name="T48" fmla="*/ 109 w 200"/>
                <a:gd name="T49" fmla="*/ 140 h 178"/>
                <a:gd name="T50" fmla="*/ 109 w 200"/>
                <a:gd name="T51" fmla="*/ 139 h 178"/>
                <a:gd name="T52" fmla="*/ 117 w 200"/>
                <a:gd name="T53" fmla="*/ 140 h 178"/>
                <a:gd name="T54" fmla="*/ 142 w 200"/>
                <a:gd name="T55" fmla="*/ 116 h 178"/>
                <a:gd name="T56" fmla="*/ 152 w 200"/>
                <a:gd name="T57" fmla="*/ 117 h 178"/>
                <a:gd name="T58" fmla="*/ 177 w 200"/>
                <a:gd name="T59" fmla="*/ 93 h 178"/>
                <a:gd name="T60" fmla="*/ 175 w 200"/>
                <a:gd name="T61" fmla="*/ 84 h 178"/>
                <a:gd name="T62" fmla="*/ 176 w 200"/>
                <a:gd name="T63" fmla="*/ 84 h 178"/>
                <a:gd name="T64" fmla="*/ 200 w 200"/>
                <a:gd name="T65" fmla="*/ 62 h 178"/>
                <a:gd name="T66" fmla="*/ 117 w 200"/>
                <a:gd name="T67" fmla="*/ 147 h 178"/>
                <a:gd name="T68" fmla="*/ 120 w 200"/>
                <a:gd name="T69" fmla="*/ 145 h 178"/>
                <a:gd name="T70" fmla="*/ 117 w 200"/>
                <a:gd name="T71" fmla="*/ 143 h 178"/>
                <a:gd name="T72" fmla="*/ 114 w 200"/>
                <a:gd name="T73" fmla="*/ 145 h 178"/>
                <a:gd name="T74" fmla="*/ 117 w 200"/>
                <a:gd name="T75" fmla="*/ 147 h 178"/>
                <a:gd name="T76" fmla="*/ 116 w 200"/>
                <a:gd name="T77" fmla="*/ 168 h 178"/>
                <a:gd name="T78" fmla="*/ 111 w 200"/>
                <a:gd name="T79" fmla="*/ 173 h 178"/>
                <a:gd name="T80" fmla="*/ 117 w 200"/>
                <a:gd name="T81" fmla="*/ 178 h 178"/>
                <a:gd name="T82" fmla="*/ 122 w 200"/>
                <a:gd name="T83" fmla="*/ 173 h 178"/>
                <a:gd name="T84" fmla="*/ 116 w 200"/>
                <a:gd name="T85" fmla="*/ 168 h 178"/>
                <a:gd name="T86" fmla="*/ 116 w 200"/>
                <a:gd name="T87" fmla="*/ 155 h 178"/>
                <a:gd name="T88" fmla="*/ 111 w 200"/>
                <a:gd name="T89" fmla="*/ 150 h 178"/>
                <a:gd name="T90" fmla="*/ 106 w 200"/>
                <a:gd name="T91" fmla="*/ 155 h 178"/>
                <a:gd name="T92" fmla="*/ 111 w 200"/>
                <a:gd name="T93" fmla="*/ 160 h 178"/>
                <a:gd name="T94" fmla="*/ 116 w 200"/>
                <a:gd name="T95" fmla="*/ 155 h 178"/>
                <a:gd name="T96" fmla="*/ 97 w 200"/>
                <a:gd name="T97" fmla="*/ 156 h 178"/>
                <a:gd name="T98" fmla="*/ 89 w 200"/>
                <a:gd name="T99" fmla="*/ 164 h 178"/>
                <a:gd name="T100" fmla="*/ 98 w 200"/>
                <a:gd name="T101" fmla="*/ 172 h 178"/>
                <a:gd name="T102" fmla="*/ 106 w 200"/>
                <a:gd name="T103" fmla="*/ 163 h 178"/>
                <a:gd name="T104" fmla="*/ 97 w 200"/>
                <a:gd name="T105"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0" h="178">
                  <a:moveTo>
                    <a:pt x="200" y="62"/>
                  </a:moveTo>
                  <a:cubicBezTo>
                    <a:pt x="200" y="49"/>
                    <a:pt x="189" y="39"/>
                    <a:pt x="176" y="39"/>
                  </a:cubicBezTo>
                  <a:cubicBezTo>
                    <a:pt x="174" y="39"/>
                    <a:pt x="172" y="39"/>
                    <a:pt x="171" y="39"/>
                  </a:cubicBezTo>
                  <a:cubicBezTo>
                    <a:pt x="171" y="39"/>
                    <a:pt x="171" y="38"/>
                    <a:pt x="171" y="38"/>
                  </a:cubicBezTo>
                  <a:cubicBezTo>
                    <a:pt x="171" y="18"/>
                    <a:pt x="155" y="3"/>
                    <a:pt x="135" y="3"/>
                  </a:cubicBezTo>
                  <a:cubicBezTo>
                    <a:pt x="123" y="3"/>
                    <a:pt x="113" y="8"/>
                    <a:pt x="106" y="16"/>
                  </a:cubicBezTo>
                  <a:cubicBezTo>
                    <a:pt x="98" y="6"/>
                    <a:pt x="85" y="0"/>
                    <a:pt x="70" y="0"/>
                  </a:cubicBezTo>
                  <a:cubicBezTo>
                    <a:pt x="45" y="0"/>
                    <a:pt x="24" y="20"/>
                    <a:pt x="24" y="45"/>
                  </a:cubicBezTo>
                  <a:cubicBezTo>
                    <a:pt x="24" y="50"/>
                    <a:pt x="25" y="55"/>
                    <a:pt x="26" y="59"/>
                  </a:cubicBezTo>
                  <a:cubicBezTo>
                    <a:pt x="11" y="62"/>
                    <a:pt x="0" y="74"/>
                    <a:pt x="0" y="89"/>
                  </a:cubicBezTo>
                  <a:cubicBezTo>
                    <a:pt x="0" y="106"/>
                    <a:pt x="14" y="119"/>
                    <a:pt x="31" y="119"/>
                  </a:cubicBezTo>
                  <a:cubicBezTo>
                    <a:pt x="36" y="119"/>
                    <a:pt x="39" y="119"/>
                    <a:pt x="43" y="117"/>
                  </a:cubicBezTo>
                  <a:cubicBezTo>
                    <a:pt x="44" y="126"/>
                    <a:pt x="51" y="133"/>
                    <a:pt x="60" y="133"/>
                  </a:cubicBezTo>
                  <a:cubicBezTo>
                    <a:pt x="61" y="133"/>
                    <a:pt x="61" y="133"/>
                    <a:pt x="61" y="133"/>
                  </a:cubicBezTo>
                  <a:cubicBezTo>
                    <a:pt x="62" y="138"/>
                    <a:pt x="67" y="143"/>
                    <a:pt x="73" y="143"/>
                  </a:cubicBezTo>
                  <a:cubicBezTo>
                    <a:pt x="79" y="143"/>
                    <a:pt x="84" y="137"/>
                    <a:pt x="84" y="131"/>
                  </a:cubicBezTo>
                  <a:cubicBezTo>
                    <a:pt x="84" y="127"/>
                    <a:pt x="81" y="123"/>
                    <a:pt x="77" y="122"/>
                  </a:cubicBezTo>
                  <a:cubicBezTo>
                    <a:pt x="78" y="120"/>
                    <a:pt x="78" y="118"/>
                    <a:pt x="78" y="116"/>
                  </a:cubicBezTo>
                  <a:cubicBezTo>
                    <a:pt x="78" y="115"/>
                    <a:pt x="78" y="115"/>
                    <a:pt x="78" y="115"/>
                  </a:cubicBezTo>
                  <a:cubicBezTo>
                    <a:pt x="81" y="116"/>
                    <a:pt x="84" y="117"/>
                    <a:pt x="88" y="117"/>
                  </a:cubicBezTo>
                  <a:cubicBezTo>
                    <a:pt x="89" y="117"/>
                    <a:pt x="90" y="117"/>
                    <a:pt x="92" y="117"/>
                  </a:cubicBezTo>
                  <a:cubicBezTo>
                    <a:pt x="92" y="122"/>
                    <a:pt x="94" y="127"/>
                    <a:pt x="97" y="131"/>
                  </a:cubicBezTo>
                  <a:cubicBezTo>
                    <a:pt x="92" y="132"/>
                    <a:pt x="88" y="136"/>
                    <a:pt x="89" y="141"/>
                  </a:cubicBezTo>
                  <a:cubicBezTo>
                    <a:pt x="89" y="146"/>
                    <a:pt x="93" y="151"/>
                    <a:pt x="99" y="151"/>
                  </a:cubicBezTo>
                  <a:cubicBezTo>
                    <a:pt x="105" y="150"/>
                    <a:pt x="109" y="146"/>
                    <a:pt x="109" y="140"/>
                  </a:cubicBezTo>
                  <a:cubicBezTo>
                    <a:pt x="109" y="140"/>
                    <a:pt x="109" y="139"/>
                    <a:pt x="109" y="139"/>
                  </a:cubicBezTo>
                  <a:cubicBezTo>
                    <a:pt x="111" y="140"/>
                    <a:pt x="114" y="140"/>
                    <a:pt x="117" y="140"/>
                  </a:cubicBezTo>
                  <a:cubicBezTo>
                    <a:pt x="131" y="140"/>
                    <a:pt x="142" y="129"/>
                    <a:pt x="142" y="116"/>
                  </a:cubicBezTo>
                  <a:cubicBezTo>
                    <a:pt x="145" y="117"/>
                    <a:pt x="148" y="117"/>
                    <a:pt x="152" y="117"/>
                  </a:cubicBezTo>
                  <a:cubicBezTo>
                    <a:pt x="166" y="117"/>
                    <a:pt x="177" y="106"/>
                    <a:pt x="177" y="93"/>
                  </a:cubicBezTo>
                  <a:cubicBezTo>
                    <a:pt x="177" y="90"/>
                    <a:pt x="176" y="87"/>
                    <a:pt x="175" y="84"/>
                  </a:cubicBezTo>
                  <a:cubicBezTo>
                    <a:pt x="176" y="84"/>
                    <a:pt x="176" y="84"/>
                    <a:pt x="176" y="84"/>
                  </a:cubicBezTo>
                  <a:cubicBezTo>
                    <a:pt x="189" y="84"/>
                    <a:pt x="200" y="74"/>
                    <a:pt x="200" y="62"/>
                  </a:cubicBezTo>
                  <a:close/>
                  <a:moveTo>
                    <a:pt x="117" y="147"/>
                  </a:moveTo>
                  <a:cubicBezTo>
                    <a:pt x="119" y="147"/>
                    <a:pt x="120" y="146"/>
                    <a:pt x="120" y="145"/>
                  </a:cubicBezTo>
                  <a:cubicBezTo>
                    <a:pt x="120" y="144"/>
                    <a:pt x="118" y="142"/>
                    <a:pt x="117" y="143"/>
                  </a:cubicBezTo>
                  <a:cubicBezTo>
                    <a:pt x="116" y="143"/>
                    <a:pt x="114" y="144"/>
                    <a:pt x="114" y="145"/>
                  </a:cubicBezTo>
                  <a:cubicBezTo>
                    <a:pt x="115" y="146"/>
                    <a:pt x="116" y="148"/>
                    <a:pt x="117" y="147"/>
                  </a:cubicBezTo>
                  <a:close/>
                  <a:moveTo>
                    <a:pt x="116" y="168"/>
                  </a:moveTo>
                  <a:cubicBezTo>
                    <a:pt x="113" y="168"/>
                    <a:pt x="111" y="170"/>
                    <a:pt x="111" y="173"/>
                  </a:cubicBezTo>
                  <a:cubicBezTo>
                    <a:pt x="111" y="176"/>
                    <a:pt x="114" y="178"/>
                    <a:pt x="117" y="178"/>
                  </a:cubicBezTo>
                  <a:cubicBezTo>
                    <a:pt x="120" y="178"/>
                    <a:pt x="122" y="175"/>
                    <a:pt x="122" y="173"/>
                  </a:cubicBezTo>
                  <a:cubicBezTo>
                    <a:pt x="122" y="170"/>
                    <a:pt x="119" y="167"/>
                    <a:pt x="116" y="168"/>
                  </a:cubicBezTo>
                  <a:close/>
                  <a:moveTo>
                    <a:pt x="116" y="155"/>
                  </a:moveTo>
                  <a:cubicBezTo>
                    <a:pt x="116" y="152"/>
                    <a:pt x="114" y="150"/>
                    <a:pt x="111" y="150"/>
                  </a:cubicBezTo>
                  <a:cubicBezTo>
                    <a:pt x="108" y="150"/>
                    <a:pt x="106" y="152"/>
                    <a:pt x="106" y="155"/>
                  </a:cubicBezTo>
                  <a:cubicBezTo>
                    <a:pt x="106" y="158"/>
                    <a:pt x="108" y="161"/>
                    <a:pt x="111" y="160"/>
                  </a:cubicBezTo>
                  <a:cubicBezTo>
                    <a:pt x="114" y="160"/>
                    <a:pt x="117" y="158"/>
                    <a:pt x="116" y="155"/>
                  </a:cubicBezTo>
                  <a:close/>
                  <a:moveTo>
                    <a:pt x="97" y="156"/>
                  </a:moveTo>
                  <a:cubicBezTo>
                    <a:pt x="92" y="156"/>
                    <a:pt x="89" y="159"/>
                    <a:pt x="89" y="164"/>
                  </a:cubicBezTo>
                  <a:cubicBezTo>
                    <a:pt x="89" y="168"/>
                    <a:pt x="93" y="172"/>
                    <a:pt x="98" y="172"/>
                  </a:cubicBezTo>
                  <a:cubicBezTo>
                    <a:pt x="102" y="172"/>
                    <a:pt x="106" y="168"/>
                    <a:pt x="106" y="163"/>
                  </a:cubicBezTo>
                  <a:cubicBezTo>
                    <a:pt x="106" y="159"/>
                    <a:pt x="102" y="155"/>
                    <a:pt x="97"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0" name="Freeform 59"/>
            <p:cNvSpPr/>
            <p:nvPr/>
          </p:nvSpPr>
          <p:spPr bwMode="auto">
            <a:xfrm>
              <a:off x="3688" y="1119"/>
              <a:ext cx="93" cy="80"/>
            </a:xfrm>
            <a:custGeom>
              <a:avLst/>
              <a:gdLst>
                <a:gd name="T0" fmla="*/ 0 w 93"/>
                <a:gd name="T1" fmla="*/ 0 h 80"/>
                <a:gd name="T2" fmla="*/ 32 w 93"/>
                <a:gd name="T3" fmla="*/ 78 h 80"/>
                <a:gd name="T4" fmla="*/ 46 w 93"/>
                <a:gd name="T5" fmla="*/ 44 h 80"/>
                <a:gd name="T6" fmla="*/ 60 w 93"/>
                <a:gd name="T7" fmla="*/ 80 h 80"/>
                <a:gd name="T8" fmla="*/ 93 w 93"/>
                <a:gd name="T9" fmla="*/ 2 h 80"/>
                <a:gd name="T10" fmla="*/ 80 w 93"/>
                <a:gd name="T11" fmla="*/ 2 h 80"/>
                <a:gd name="T12" fmla="*/ 60 w 93"/>
                <a:gd name="T13" fmla="*/ 50 h 80"/>
                <a:gd name="T14" fmla="*/ 46 w 93"/>
                <a:gd name="T15" fmla="*/ 16 h 80"/>
                <a:gd name="T16" fmla="*/ 32 w 93"/>
                <a:gd name="T17" fmla="*/ 49 h 80"/>
                <a:gd name="T18" fmla="*/ 12 w 93"/>
                <a:gd name="T19" fmla="*/ 0 h 80"/>
                <a:gd name="T20" fmla="*/ 0 w 93"/>
                <a:gd name="T21"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80">
                  <a:moveTo>
                    <a:pt x="0" y="0"/>
                  </a:moveTo>
                  <a:lnTo>
                    <a:pt x="32" y="78"/>
                  </a:lnTo>
                  <a:lnTo>
                    <a:pt x="46" y="44"/>
                  </a:lnTo>
                  <a:lnTo>
                    <a:pt x="60" y="80"/>
                  </a:lnTo>
                  <a:lnTo>
                    <a:pt x="93" y="2"/>
                  </a:lnTo>
                  <a:lnTo>
                    <a:pt x="80" y="2"/>
                  </a:lnTo>
                  <a:lnTo>
                    <a:pt x="60" y="50"/>
                  </a:lnTo>
                  <a:lnTo>
                    <a:pt x="46" y="16"/>
                  </a:lnTo>
                  <a:lnTo>
                    <a:pt x="32" y="49"/>
                  </a:lnTo>
                  <a:lnTo>
                    <a:pt x="12"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1" name="Freeform 60"/>
            <p:cNvSpPr/>
            <p:nvPr/>
          </p:nvSpPr>
          <p:spPr bwMode="auto">
            <a:xfrm>
              <a:off x="3889" y="1119"/>
              <a:ext cx="93" cy="80"/>
            </a:xfrm>
            <a:custGeom>
              <a:avLst/>
              <a:gdLst>
                <a:gd name="T0" fmla="*/ 0 w 93"/>
                <a:gd name="T1" fmla="*/ 0 h 80"/>
                <a:gd name="T2" fmla="*/ 32 w 93"/>
                <a:gd name="T3" fmla="*/ 78 h 80"/>
                <a:gd name="T4" fmla="*/ 45 w 93"/>
                <a:gd name="T5" fmla="*/ 44 h 80"/>
                <a:gd name="T6" fmla="*/ 61 w 93"/>
                <a:gd name="T7" fmla="*/ 80 h 80"/>
                <a:gd name="T8" fmla="*/ 93 w 93"/>
                <a:gd name="T9" fmla="*/ 2 h 80"/>
                <a:gd name="T10" fmla="*/ 80 w 93"/>
                <a:gd name="T11" fmla="*/ 2 h 80"/>
                <a:gd name="T12" fmla="*/ 61 w 93"/>
                <a:gd name="T13" fmla="*/ 50 h 80"/>
                <a:gd name="T14" fmla="*/ 46 w 93"/>
                <a:gd name="T15" fmla="*/ 16 h 80"/>
                <a:gd name="T16" fmla="*/ 32 w 93"/>
                <a:gd name="T17" fmla="*/ 49 h 80"/>
                <a:gd name="T18" fmla="*/ 12 w 93"/>
                <a:gd name="T19" fmla="*/ 0 h 80"/>
                <a:gd name="T20" fmla="*/ 0 w 93"/>
                <a:gd name="T21"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80">
                  <a:moveTo>
                    <a:pt x="0" y="0"/>
                  </a:moveTo>
                  <a:lnTo>
                    <a:pt x="32" y="78"/>
                  </a:lnTo>
                  <a:lnTo>
                    <a:pt x="45" y="44"/>
                  </a:lnTo>
                  <a:lnTo>
                    <a:pt x="61" y="80"/>
                  </a:lnTo>
                  <a:lnTo>
                    <a:pt x="93" y="2"/>
                  </a:lnTo>
                  <a:lnTo>
                    <a:pt x="80" y="2"/>
                  </a:lnTo>
                  <a:lnTo>
                    <a:pt x="61" y="50"/>
                  </a:lnTo>
                  <a:lnTo>
                    <a:pt x="46" y="16"/>
                  </a:lnTo>
                  <a:lnTo>
                    <a:pt x="32" y="49"/>
                  </a:lnTo>
                  <a:lnTo>
                    <a:pt x="12"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2" name="Freeform 61"/>
            <p:cNvSpPr/>
            <p:nvPr/>
          </p:nvSpPr>
          <p:spPr bwMode="auto">
            <a:xfrm>
              <a:off x="3768" y="1100"/>
              <a:ext cx="135" cy="113"/>
            </a:xfrm>
            <a:custGeom>
              <a:avLst/>
              <a:gdLst>
                <a:gd name="T0" fmla="*/ 0 w 135"/>
                <a:gd name="T1" fmla="*/ 0 h 113"/>
                <a:gd name="T2" fmla="*/ 47 w 135"/>
                <a:gd name="T3" fmla="*/ 110 h 113"/>
                <a:gd name="T4" fmla="*/ 67 w 135"/>
                <a:gd name="T5" fmla="*/ 62 h 113"/>
                <a:gd name="T6" fmla="*/ 88 w 135"/>
                <a:gd name="T7" fmla="*/ 113 h 113"/>
                <a:gd name="T8" fmla="*/ 135 w 135"/>
                <a:gd name="T9" fmla="*/ 1 h 113"/>
                <a:gd name="T10" fmla="*/ 118 w 135"/>
                <a:gd name="T11" fmla="*/ 1 h 113"/>
                <a:gd name="T12" fmla="*/ 88 w 135"/>
                <a:gd name="T13" fmla="*/ 70 h 113"/>
                <a:gd name="T14" fmla="*/ 67 w 135"/>
                <a:gd name="T15" fmla="*/ 22 h 113"/>
                <a:gd name="T16" fmla="*/ 48 w 135"/>
                <a:gd name="T17" fmla="*/ 68 h 113"/>
                <a:gd name="T18" fmla="*/ 20 w 135"/>
                <a:gd name="T19" fmla="*/ 0 h 113"/>
                <a:gd name="T20" fmla="*/ 0 w 135"/>
                <a:gd name="T21"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13">
                  <a:moveTo>
                    <a:pt x="0" y="0"/>
                  </a:moveTo>
                  <a:lnTo>
                    <a:pt x="47" y="110"/>
                  </a:lnTo>
                  <a:lnTo>
                    <a:pt x="67" y="62"/>
                  </a:lnTo>
                  <a:lnTo>
                    <a:pt x="88" y="113"/>
                  </a:lnTo>
                  <a:lnTo>
                    <a:pt x="135" y="1"/>
                  </a:lnTo>
                  <a:lnTo>
                    <a:pt x="118" y="1"/>
                  </a:lnTo>
                  <a:lnTo>
                    <a:pt x="88" y="70"/>
                  </a:lnTo>
                  <a:lnTo>
                    <a:pt x="67" y="22"/>
                  </a:lnTo>
                  <a:lnTo>
                    <a:pt x="48" y="68"/>
                  </a:lnTo>
                  <a:lnTo>
                    <a:pt x="2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3" name="Freeform 62"/>
            <p:cNvSpPr>
              <a:spLocks noEditPoints="1"/>
            </p:cNvSpPr>
            <p:nvPr/>
          </p:nvSpPr>
          <p:spPr bwMode="auto">
            <a:xfrm>
              <a:off x="4169" y="1102"/>
              <a:ext cx="156" cy="175"/>
            </a:xfrm>
            <a:custGeom>
              <a:avLst/>
              <a:gdLst>
                <a:gd name="T0" fmla="*/ 0 w 156"/>
                <a:gd name="T1" fmla="*/ 0 h 175"/>
                <a:gd name="T2" fmla="*/ 32 w 156"/>
                <a:gd name="T3" fmla="*/ 175 h 175"/>
                <a:gd name="T4" fmla="*/ 127 w 156"/>
                <a:gd name="T5" fmla="*/ 175 h 175"/>
                <a:gd name="T6" fmla="*/ 156 w 156"/>
                <a:gd name="T7" fmla="*/ 0 h 175"/>
                <a:gd name="T8" fmla="*/ 0 w 156"/>
                <a:gd name="T9" fmla="*/ 0 h 175"/>
                <a:gd name="T10" fmla="*/ 37 w 156"/>
                <a:gd name="T11" fmla="*/ 168 h 175"/>
                <a:gd name="T12" fmla="*/ 10 w 156"/>
                <a:gd name="T13" fmla="*/ 9 h 175"/>
                <a:gd name="T14" fmla="*/ 24 w 156"/>
                <a:gd name="T15" fmla="*/ 9 h 175"/>
                <a:gd name="T16" fmla="*/ 45 w 156"/>
                <a:gd name="T17" fmla="*/ 168 h 175"/>
                <a:gd name="T18" fmla="*/ 37 w 156"/>
                <a:gd name="T19" fmla="*/ 168 h 175"/>
                <a:gd name="T20" fmla="*/ 52 w 156"/>
                <a:gd name="T21" fmla="*/ 168 h 175"/>
                <a:gd name="T22" fmla="*/ 34 w 156"/>
                <a:gd name="T23" fmla="*/ 9 h 175"/>
                <a:gd name="T24" fmla="*/ 48 w 156"/>
                <a:gd name="T25" fmla="*/ 9 h 175"/>
                <a:gd name="T26" fmla="*/ 61 w 156"/>
                <a:gd name="T27" fmla="*/ 168 h 175"/>
                <a:gd name="T28" fmla="*/ 52 w 156"/>
                <a:gd name="T29" fmla="*/ 168 h 175"/>
                <a:gd name="T30" fmla="*/ 68 w 156"/>
                <a:gd name="T31" fmla="*/ 168 h 175"/>
                <a:gd name="T32" fmla="*/ 58 w 156"/>
                <a:gd name="T33" fmla="*/ 9 h 175"/>
                <a:gd name="T34" fmla="*/ 72 w 156"/>
                <a:gd name="T35" fmla="*/ 9 h 175"/>
                <a:gd name="T36" fmla="*/ 75 w 156"/>
                <a:gd name="T37" fmla="*/ 168 h 175"/>
                <a:gd name="T38" fmla="*/ 68 w 156"/>
                <a:gd name="T39" fmla="*/ 168 h 175"/>
                <a:gd name="T40" fmla="*/ 91 w 156"/>
                <a:gd name="T41" fmla="*/ 168 h 175"/>
                <a:gd name="T42" fmla="*/ 82 w 156"/>
                <a:gd name="T43" fmla="*/ 168 h 175"/>
                <a:gd name="T44" fmla="*/ 82 w 156"/>
                <a:gd name="T45" fmla="*/ 9 h 175"/>
                <a:gd name="T46" fmla="*/ 96 w 156"/>
                <a:gd name="T47" fmla="*/ 9 h 175"/>
                <a:gd name="T48" fmla="*/ 91 w 156"/>
                <a:gd name="T49" fmla="*/ 168 h 175"/>
                <a:gd name="T50" fmla="*/ 98 w 156"/>
                <a:gd name="T51" fmla="*/ 168 h 175"/>
                <a:gd name="T52" fmla="*/ 107 w 156"/>
                <a:gd name="T53" fmla="*/ 9 h 175"/>
                <a:gd name="T54" fmla="*/ 120 w 156"/>
                <a:gd name="T55" fmla="*/ 9 h 175"/>
                <a:gd name="T56" fmla="*/ 106 w 156"/>
                <a:gd name="T57" fmla="*/ 168 h 175"/>
                <a:gd name="T58" fmla="*/ 98 w 156"/>
                <a:gd name="T59" fmla="*/ 168 h 175"/>
                <a:gd name="T60" fmla="*/ 122 w 156"/>
                <a:gd name="T61" fmla="*/ 168 h 175"/>
                <a:gd name="T62" fmla="*/ 113 w 156"/>
                <a:gd name="T63" fmla="*/ 168 h 175"/>
                <a:gd name="T64" fmla="*/ 132 w 156"/>
                <a:gd name="T65" fmla="*/ 9 h 175"/>
                <a:gd name="T66" fmla="*/ 144 w 156"/>
                <a:gd name="T67" fmla="*/ 9 h 175"/>
                <a:gd name="T68" fmla="*/ 122 w 156"/>
                <a:gd name="T69" fmla="*/ 16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6" h="175">
                  <a:moveTo>
                    <a:pt x="0" y="0"/>
                  </a:moveTo>
                  <a:lnTo>
                    <a:pt x="32" y="175"/>
                  </a:lnTo>
                  <a:lnTo>
                    <a:pt x="127" y="175"/>
                  </a:lnTo>
                  <a:lnTo>
                    <a:pt x="156" y="0"/>
                  </a:lnTo>
                  <a:lnTo>
                    <a:pt x="0" y="0"/>
                  </a:lnTo>
                  <a:close/>
                  <a:moveTo>
                    <a:pt x="37" y="168"/>
                  </a:moveTo>
                  <a:lnTo>
                    <a:pt x="10" y="9"/>
                  </a:lnTo>
                  <a:lnTo>
                    <a:pt x="24" y="9"/>
                  </a:lnTo>
                  <a:lnTo>
                    <a:pt x="45" y="168"/>
                  </a:lnTo>
                  <a:lnTo>
                    <a:pt x="37" y="168"/>
                  </a:lnTo>
                  <a:close/>
                  <a:moveTo>
                    <a:pt x="52" y="168"/>
                  </a:moveTo>
                  <a:lnTo>
                    <a:pt x="34" y="9"/>
                  </a:lnTo>
                  <a:lnTo>
                    <a:pt x="48" y="9"/>
                  </a:lnTo>
                  <a:lnTo>
                    <a:pt x="61" y="168"/>
                  </a:lnTo>
                  <a:lnTo>
                    <a:pt x="52" y="168"/>
                  </a:lnTo>
                  <a:close/>
                  <a:moveTo>
                    <a:pt x="68" y="168"/>
                  </a:moveTo>
                  <a:lnTo>
                    <a:pt x="58" y="9"/>
                  </a:lnTo>
                  <a:lnTo>
                    <a:pt x="72" y="9"/>
                  </a:lnTo>
                  <a:lnTo>
                    <a:pt x="75" y="168"/>
                  </a:lnTo>
                  <a:lnTo>
                    <a:pt x="68" y="168"/>
                  </a:lnTo>
                  <a:close/>
                  <a:moveTo>
                    <a:pt x="91" y="168"/>
                  </a:moveTo>
                  <a:lnTo>
                    <a:pt x="82" y="168"/>
                  </a:lnTo>
                  <a:lnTo>
                    <a:pt x="82" y="9"/>
                  </a:lnTo>
                  <a:lnTo>
                    <a:pt x="96" y="9"/>
                  </a:lnTo>
                  <a:lnTo>
                    <a:pt x="91" y="168"/>
                  </a:lnTo>
                  <a:close/>
                  <a:moveTo>
                    <a:pt x="98" y="168"/>
                  </a:moveTo>
                  <a:lnTo>
                    <a:pt x="107" y="9"/>
                  </a:lnTo>
                  <a:lnTo>
                    <a:pt x="120" y="9"/>
                  </a:lnTo>
                  <a:lnTo>
                    <a:pt x="106" y="168"/>
                  </a:lnTo>
                  <a:lnTo>
                    <a:pt x="98" y="168"/>
                  </a:lnTo>
                  <a:close/>
                  <a:moveTo>
                    <a:pt x="122" y="168"/>
                  </a:moveTo>
                  <a:lnTo>
                    <a:pt x="113" y="168"/>
                  </a:lnTo>
                  <a:lnTo>
                    <a:pt x="132" y="9"/>
                  </a:lnTo>
                  <a:lnTo>
                    <a:pt x="144" y="9"/>
                  </a:lnTo>
                  <a:lnTo>
                    <a:pt x="122" y="1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12" name="Freeform 63"/>
            <p:cNvSpPr>
              <a:spLocks noEditPoints="1"/>
            </p:cNvSpPr>
            <p:nvPr/>
          </p:nvSpPr>
          <p:spPr bwMode="auto">
            <a:xfrm>
              <a:off x="4194" y="1012"/>
              <a:ext cx="133" cy="86"/>
            </a:xfrm>
            <a:custGeom>
              <a:avLst/>
              <a:gdLst>
                <a:gd name="T0" fmla="*/ 94 w 94"/>
                <a:gd name="T1" fmla="*/ 61 h 61"/>
                <a:gd name="T2" fmla="*/ 68 w 94"/>
                <a:gd name="T3" fmla="*/ 26 h 61"/>
                <a:gd name="T4" fmla="*/ 68 w 94"/>
                <a:gd name="T5" fmla="*/ 25 h 61"/>
                <a:gd name="T6" fmla="*/ 71 w 94"/>
                <a:gd name="T7" fmla="*/ 22 h 61"/>
                <a:gd name="T8" fmla="*/ 70 w 94"/>
                <a:gd name="T9" fmla="*/ 13 h 61"/>
                <a:gd name="T10" fmla="*/ 52 w 94"/>
                <a:gd name="T11" fmla="*/ 2 h 61"/>
                <a:gd name="T12" fmla="*/ 43 w 94"/>
                <a:gd name="T13" fmla="*/ 5 h 61"/>
                <a:gd name="T14" fmla="*/ 41 w 94"/>
                <a:gd name="T15" fmla="*/ 8 h 61"/>
                <a:gd name="T16" fmla="*/ 41 w 94"/>
                <a:gd name="T17" fmla="*/ 9 h 61"/>
                <a:gd name="T18" fmla="*/ 0 w 94"/>
                <a:gd name="T19" fmla="*/ 1 h 61"/>
                <a:gd name="T20" fmla="*/ 94 w 94"/>
                <a:gd name="T21" fmla="*/ 61 h 61"/>
                <a:gd name="T22" fmla="*/ 45 w 94"/>
                <a:gd name="T23" fmla="*/ 8 h 61"/>
                <a:gd name="T24" fmla="*/ 52 w 94"/>
                <a:gd name="T25" fmla="*/ 6 h 61"/>
                <a:gd name="T26" fmla="*/ 66 w 94"/>
                <a:gd name="T27" fmla="*/ 14 h 61"/>
                <a:gd name="T28" fmla="*/ 66 w 94"/>
                <a:gd name="T29" fmla="*/ 22 h 61"/>
                <a:gd name="T30" fmla="*/ 65 w 94"/>
                <a:gd name="T31" fmla="*/ 24 h 61"/>
                <a:gd name="T32" fmla="*/ 44 w 94"/>
                <a:gd name="T33" fmla="*/ 11 h 61"/>
                <a:gd name="T34" fmla="*/ 45 w 94"/>
                <a:gd name="T35" fmla="*/ 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4" h="61">
                  <a:moveTo>
                    <a:pt x="94" y="61"/>
                  </a:moveTo>
                  <a:cubicBezTo>
                    <a:pt x="94" y="61"/>
                    <a:pt x="87" y="42"/>
                    <a:pt x="68" y="26"/>
                  </a:cubicBezTo>
                  <a:cubicBezTo>
                    <a:pt x="68" y="26"/>
                    <a:pt x="68" y="25"/>
                    <a:pt x="68" y="25"/>
                  </a:cubicBezTo>
                  <a:cubicBezTo>
                    <a:pt x="71" y="22"/>
                    <a:pt x="71" y="22"/>
                    <a:pt x="71" y="22"/>
                  </a:cubicBezTo>
                  <a:cubicBezTo>
                    <a:pt x="73" y="19"/>
                    <a:pt x="72" y="14"/>
                    <a:pt x="70" y="13"/>
                  </a:cubicBezTo>
                  <a:cubicBezTo>
                    <a:pt x="52" y="2"/>
                    <a:pt x="52" y="2"/>
                    <a:pt x="52" y="2"/>
                  </a:cubicBezTo>
                  <a:cubicBezTo>
                    <a:pt x="49" y="0"/>
                    <a:pt x="45" y="1"/>
                    <a:pt x="43" y="5"/>
                  </a:cubicBezTo>
                  <a:cubicBezTo>
                    <a:pt x="41" y="8"/>
                    <a:pt x="41" y="8"/>
                    <a:pt x="41" y="8"/>
                  </a:cubicBezTo>
                  <a:cubicBezTo>
                    <a:pt x="41" y="8"/>
                    <a:pt x="41" y="9"/>
                    <a:pt x="41" y="9"/>
                  </a:cubicBezTo>
                  <a:cubicBezTo>
                    <a:pt x="29" y="5"/>
                    <a:pt x="16" y="2"/>
                    <a:pt x="0" y="1"/>
                  </a:cubicBezTo>
                  <a:lnTo>
                    <a:pt x="94" y="61"/>
                  </a:lnTo>
                  <a:close/>
                  <a:moveTo>
                    <a:pt x="45" y="8"/>
                  </a:moveTo>
                  <a:cubicBezTo>
                    <a:pt x="47" y="6"/>
                    <a:pt x="50" y="5"/>
                    <a:pt x="52" y="6"/>
                  </a:cubicBezTo>
                  <a:cubicBezTo>
                    <a:pt x="66" y="14"/>
                    <a:pt x="66" y="14"/>
                    <a:pt x="66" y="14"/>
                  </a:cubicBezTo>
                  <a:cubicBezTo>
                    <a:pt x="68" y="16"/>
                    <a:pt x="68" y="19"/>
                    <a:pt x="66" y="22"/>
                  </a:cubicBezTo>
                  <a:cubicBezTo>
                    <a:pt x="65" y="24"/>
                    <a:pt x="65" y="24"/>
                    <a:pt x="65" y="24"/>
                  </a:cubicBezTo>
                  <a:cubicBezTo>
                    <a:pt x="59" y="19"/>
                    <a:pt x="52" y="14"/>
                    <a:pt x="44" y="11"/>
                  </a:cubicBezTo>
                  <a:lnTo>
                    <a:pt x="45"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13" name="Freeform 64"/>
            <p:cNvSpPr>
              <a:spLocks noEditPoints="1"/>
            </p:cNvSpPr>
            <p:nvPr/>
          </p:nvSpPr>
          <p:spPr bwMode="auto">
            <a:xfrm>
              <a:off x="4572" y="1080"/>
              <a:ext cx="179" cy="198"/>
            </a:xfrm>
            <a:custGeom>
              <a:avLst/>
              <a:gdLst>
                <a:gd name="T0" fmla="*/ 0 w 179"/>
                <a:gd name="T1" fmla="*/ 0 h 198"/>
                <a:gd name="T2" fmla="*/ 39 w 179"/>
                <a:gd name="T3" fmla="*/ 198 h 198"/>
                <a:gd name="T4" fmla="*/ 146 w 179"/>
                <a:gd name="T5" fmla="*/ 198 h 198"/>
                <a:gd name="T6" fmla="*/ 179 w 179"/>
                <a:gd name="T7" fmla="*/ 0 h 198"/>
                <a:gd name="T8" fmla="*/ 0 w 179"/>
                <a:gd name="T9" fmla="*/ 0 h 198"/>
                <a:gd name="T10" fmla="*/ 43 w 179"/>
                <a:gd name="T11" fmla="*/ 190 h 198"/>
                <a:gd name="T12" fmla="*/ 13 w 179"/>
                <a:gd name="T13" fmla="*/ 10 h 198"/>
                <a:gd name="T14" fmla="*/ 27 w 179"/>
                <a:gd name="T15" fmla="*/ 10 h 198"/>
                <a:gd name="T16" fmla="*/ 53 w 179"/>
                <a:gd name="T17" fmla="*/ 190 h 198"/>
                <a:gd name="T18" fmla="*/ 43 w 179"/>
                <a:gd name="T19" fmla="*/ 190 h 198"/>
                <a:gd name="T20" fmla="*/ 61 w 179"/>
                <a:gd name="T21" fmla="*/ 190 h 198"/>
                <a:gd name="T22" fmla="*/ 40 w 179"/>
                <a:gd name="T23" fmla="*/ 10 h 198"/>
                <a:gd name="T24" fmla="*/ 56 w 179"/>
                <a:gd name="T25" fmla="*/ 10 h 198"/>
                <a:gd name="T26" fmla="*/ 70 w 179"/>
                <a:gd name="T27" fmla="*/ 190 h 198"/>
                <a:gd name="T28" fmla="*/ 61 w 179"/>
                <a:gd name="T29" fmla="*/ 190 h 198"/>
                <a:gd name="T30" fmla="*/ 78 w 179"/>
                <a:gd name="T31" fmla="*/ 190 h 198"/>
                <a:gd name="T32" fmla="*/ 68 w 179"/>
                <a:gd name="T33" fmla="*/ 10 h 198"/>
                <a:gd name="T34" fmla="*/ 82 w 179"/>
                <a:gd name="T35" fmla="*/ 10 h 198"/>
                <a:gd name="T36" fmla="*/ 88 w 179"/>
                <a:gd name="T37" fmla="*/ 190 h 198"/>
                <a:gd name="T38" fmla="*/ 78 w 179"/>
                <a:gd name="T39" fmla="*/ 190 h 198"/>
                <a:gd name="T40" fmla="*/ 105 w 179"/>
                <a:gd name="T41" fmla="*/ 190 h 198"/>
                <a:gd name="T42" fmla="*/ 95 w 179"/>
                <a:gd name="T43" fmla="*/ 190 h 198"/>
                <a:gd name="T44" fmla="*/ 95 w 179"/>
                <a:gd name="T45" fmla="*/ 10 h 198"/>
                <a:gd name="T46" fmla="*/ 111 w 179"/>
                <a:gd name="T47" fmla="*/ 10 h 198"/>
                <a:gd name="T48" fmla="*/ 105 w 179"/>
                <a:gd name="T49" fmla="*/ 190 h 198"/>
                <a:gd name="T50" fmla="*/ 112 w 179"/>
                <a:gd name="T51" fmla="*/ 190 h 198"/>
                <a:gd name="T52" fmla="*/ 123 w 179"/>
                <a:gd name="T53" fmla="*/ 10 h 198"/>
                <a:gd name="T54" fmla="*/ 138 w 179"/>
                <a:gd name="T55" fmla="*/ 10 h 198"/>
                <a:gd name="T56" fmla="*/ 122 w 179"/>
                <a:gd name="T57" fmla="*/ 190 h 198"/>
                <a:gd name="T58" fmla="*/ 112 w 179"/>
                <a:gd name="T59" fmla="*/ 190 h 198"/>
                <a:gd name="T60" fmla="*/ 139 w 179"/>
                <a:gd name="T61" fmla="*/ 190 h 198"/>
                <a:gd name="T62" fmla="*/ 131 w 179"/>
                <a:gd name="T63" fmla="*/ 190 h 198"/>
                <a:gd name="T64" fmla="*/ 150 w 179"/>
                <a:gd name="T65" fmla="*/ 10 h 198"/>
                <a:gd name="T66" fmla="*/ 166 w 179"/>
                <a:gd name="T67" fmla="*/ 10 h 198"/>
                <a:gd name="T68" fmla="*/ 139 w 179"/>
                <a:gd name="T69" fmla="*/ 19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9" h="198">
                  <a:moveTo>
                    <a:pt x="0" y="0"/>
                  </a:moveTo>
                  <a:lnTo>
                    <a:pt x="39" y="198"/>
                  </a:lnTo>
                  <a:lnTo>
                    <a:pt x="146" y="198"/>
                  </a:lnTo>
                  <a:lnTo>
                    <a:pt x="179" y="0"/>
                  </a:lnTo>
                  <a:lnTo>
                    <a:pt x="0" y="0"/>
                  </a:lnTo>
                  <a:close/>
                  <a:moveTo>
                    <a:pt x="43" y="190"/>
                  </a:moveTo>
                  <a:lnTo>
                    <a:pt x="13" y="10"/>
                  </a:lnTo>
                  <a:lnTo>
                    <a:pt x="27" y="10"/>
                  </a:lnTo>
                  <a:lnTo>
                    <a:pt x="53" y="190"/>
                  </a:lnTo>
                  <a:lnTo>
                    <a:pt x="43" y="190"/>
                  </a:lnTo>
                  <a:close/>
                  <a:moveTo>
                    <a:pt x="61" y="190"/>
                  </a:moveTo>
                  <a:lnTo>
                    <a:pt x="40" y="10"/>
                  </a:lnTo>
                  <a:lnTo>
                    <a:pt x="56" y="10"/>
                  </a:lnTo>
                  <a:lnTo>
                    <a:pt x="70" y="190"/>
                  </a:lnTo>
                  <a:lnTo>
                    <a:pt x="61" y="190"/>
                  </a:lnTo>
                  <a:close/>
                  <a:moveTo>
                    <a:pt x="78" y="190"/>
                  </a:moveTo>
                  <a:lnTo>
                    <a:pt x="68" y="10"/>
                  </a:lnTo>
                  <a:lnTo>
                    <a:pt x="82" y="10"/>
                  </a:lnTo>
                  <a:lnTo>
                    <a:pt x="88" y="190"/>
                  </a:lnTo>
                  <a:lnTo>
                    <a:pt x="78" y="190"/>
                  </a:lnTo>
                  <a:close/>
                  <a:moveTo>
                    <a:pt x="105" y="190"/>
                  </a:moveTo>
                  <a:lnTo>
                    <a:pt x="95" y="190"/>
                  </a:lnTo>
                  <a:lnTo>
                    <a:pt x="95" y="10"/>
                  </a:lnTo>
                  <a:lnTo>
                    <a:pt x="111" y="10"/>
                  </a:lnTo>
                  <a:lnTo>
                    <a:pt x="105" y="190"/>
                  </a:lnTo>
                  <a:close/>
                  <a:moveTo>
                    <a:pt x="112" y="190"/>
                  </a:moveTo>
                  <a:lnTo>
                    <a:pt x="123" y="10"/>
                  </a:lnTo>
                  <a:lnTo>
                    <a:pt x="138" y="10"/>
                  </a:lnTo>
                  <a:lnTo>
                    <a:pt x="122" y="190"/>
                  </a:lnTo>
                  <a:lnTo>
                    <a:pt x="112" y="190"/>
                  </a:lnTo>
                  <a:close/>
                  <a:moveTo>
                    <a:pt x="139" y="190"/>
                  </a:moveTo>
                  <a:lnTo>
                    <a:pt x="131" y="190"/>
                  </a:lnTo>
                  <a:lnTo>
                    <a:pt x="150" y="10"/>
                  </a:lnTo>
                  <a:lnTo>
                    <a:pt x="166" y="10"/>
                  </a:lnTo>
                  <a:lnTo>
                    <a:pt x="139" y="1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14" name="Freeform 65"/>
            <p:cNvSpPr>
              <a:spLocks noEditPoints="1"/>
            </p:cNvSpPr>
            <p:nvPr/>
          </p:nvSpPr>
          <p:spPr bwMode="auto">
            <a:xfrm>
              <a:off x="4571" y="1023"/>
              <a:ext cx="181" cy="44"/>
            </a:xfrm>
            <a:custGeom>
              <a:avLst/>
              <a:gdLst>
                <a:gd name="T0" fmla="*/ 128 w 128"/>
                <a:gd name="T1" fmla="*/ 31 h 31"/>
                <a:gd name="T2" fmla="*/ 80 w 128"/>
                <a:gd name="T3" fmla="*/ 14 h 31"/>
                <a:gd name="T4" fmla="*/ 80 w 128"/>
                <a:gd name="T5" fmla="*/ 12 h 31"/>
                <a:gd name="T6" fmla="*/ 81 w 128"/>
                <a:gd name="T7" fmla="*/ 8 h 31"/>
                <a:gd name="T8" fmla="*/ 74 w 128"/>
                <a:gd name="T9" fmla="*/ 0 h 31"/>
                <a:gd name="T10" fmla="*/ 50 w 128"/>
                <a:gd name="T11" fmla="*/ 0 h 31"/>
                <a:gd name="T12" fmla="*/ 44 w 128"/>
                <a:gd name="T13" fmla="*/ 8 h 31"/>
                <a:gd name="T14" fmla="*/ 44 w 128"/>
                <a:gd name="T15" fmla="*/ 12 h 31"/>
                <a:gd name="T16" fmla="*/ 44 w 128"/>
                <a:gd name="T17" fmla="*/ 14 h 31"/>
                <a:gd name="T18" fmla="*/ 0 w 128"/>
                <a:gd name="T19" fmla="*/ 31 h 31"/>
                <a:gd name="T20" fmla="*/ 128 w 128"/>
                <a:gd name="T21" fmla="*/ 31 h 31"/>
                <a:gd name="T22" fmla="*/ 48 w 128"/>
                <a:gd name="T23" fmla="*/ 10 h 31"/>
                <a:gd name="T24" fmla="*/ 53 w 128"/>
                <a:gd name="T25" fmla="*/ 4 h 31"/>
                <a:gd name="T26" fmla="*/ 71 w 128"/>
                <a:gd name="T27" fmla="*/ 4 h 31"/>
                <a:gd name="T28" fmla="*/ 76 w 128"/>
                <a:gd name="T29" fmla="*/ 10 h 31"/>
                <a:gd name="T30" fmla="*/ 76 w 128"/>
                <a:gd name="T31" fmla="*/ 13 h 31"/>
                <a:gd name="T32" fmla="*/ 48 w 128"/>
                <a:gd name="T33" fmla="*/ 13 h 31"/>
                <a:gd name="T34" fmla="*/ 48 w 128"/>
                <a:gd name="T35" fmla="*/ 1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8" h="31">
                  <a:moveTo>
                    <a:pt x="128" y="31"/>
                  </a:moveTo>
                  <a:cubicBezTo>
                    <a:pt x="128" y="31"/>
                    <a:pt x="109" y="18"/>
                    <a:pt x="80" y="14"/>
                  </a:cubicBezTo>
                  <a:cubicBezTo>
                    <a:pt x="80" y="13"/>
                    <a:pt x="80" y="13"/>
                    <a:pt x="80" y="12"/>
                  </a:cubicBezTo>
                  <a:cubicBezTo>
                    <a:pt x="81" y="8"/>
                    <a:pt x="81" y="8"/>
                    <a:pt x="81" y="8"/>
                  </a:cubicBezTo>
                  <a:cubicBezTo>
                    <a:pt x="81" y="4"/>
                    <a:pt x="78" y="0"/>
                    <a:pt x="74" y="0"/>
                  </a:cubicBezTo>
                  <a:cubicBezTo>
                    <a:pt x="50" y="0"/>
                    <a:pt x="50" y="0"/>
                    <a:pt x="50" y="0"/>
                  </a:cubicBezTo>
                  <a:cubicBezTo>
                    <a:pt x="46" y="0"/>
                    <a:pt x="43" y="4"/>
                    <a:pt x="44" y="8"/>
                  </a:cubicBezTo>
                  <a:cubicBezTo>
                    <a:pt x="44" y="12"/>
                    <a:pt x="44" y="12"/>
                    <a:pt x="44" y="12"/>
                  </a:cubicBezTo>
                  <a:cubicBezTo>
                    <a:pt x="44" y="13"/>
                    <a:pt x="44" y="14"/>
                    <a:pt x="44" y="14"/>
                  </a:cubicBezTo>
                  <a:cubicBezTo>
                    <a:pt x="30" y="16"/>
                    <a:pt x="15" y="22"/>
                    <a:pt x="0" y="31"/>
                  </a:cubicBezTo>
                  <a:lnTo>
                    <a:pt x="128" y="31"/>
                  </a:lnTo>
                  <a:close/>
                  <a:moveTo>
                    <a:pt x="48" y="10"/>
                  </a:moveTo>
                  <a:cubicBezTo>
                    <a:pt x="48" y="7"/>
                    <a:pt x="50" y="4"/>
                    <a:pt x="53" y="4"/>
                  </a:cubicBezTo>
                  <a:cubicBezTo>
                    <a:pt x="71" y="4"/>
                    <a:pt x="71" y="4"/>
                    <a:pt x="71" y="4"/>
                  </a:cubicBezTo>
                  <a:cubicBezTo>
                    <a:pt x="74" y="4"/>
                    <a:pt x="76" y="7"/>
                    <a:pt x="76" y="10"/>
                  </a:cubicBezTo>
                  <a:cubicBezTo>
                    <a:pt x="76" y="13"/>
                    <a:pt x="76" y="13"/>
                    <a:pt x="76" y="13"/>
                  </a:cubicBezTo>
                  <a:cubicBezTo>
                    <a:pt x="68" y="12"/>
                    <a:pt x="58" y="12"/>
                    <a:pt x="48" y="13"/>
                  </a:cubicBezTo>
                  <a:lnTo>
                    <a:pt x="48"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15" name="Freeform 66"/>
            <p:cNvSpPr/>
            <p:nvPr/>
          </p:nvSpPr>
          <p:spPr bwMode="auto">
            <a:xfrm>
              <a:off x="4953" y="1051"/>
              <a:ext cx="156" cy="135"/>
            </a:xfrm>
            <a:custGeom>
              <a:avLst/>
              <a:gdLst>
                <a:gd name="T0" fmla="*/ 92 w 110"/>
                <a:gd name="T1" fmla="*/ 29 h 95"/>
                <a:gd name="T2" fmla="*/ 110 w 110"/>
                <a:gd name="T3" fmla="*/ 17 h 95"/>
                <a:gd name="T4" fmla="*/ 66 w 110"/>
                <a:gd name="T5" fmla="*/ 17 h 95"/>
                <a:gd name="T6" fmla="*/ 53 w 110"/>
                <a:gd name="T7" fmla="*/ 0 h 95"/>
                <a:gd name="T8" fmla="*/ 21 w 110"/>
                <a:gd name="T9" fmla="*/ 0 h 95"/>
                <a:gd name="T10" fmla="*/ 1 w 110"/>
                <a:gd name="T11" fmla="*/ 20 h 95"/>
                <a:gd name="T12" fmla="*/ 0 w 110"/>
                <a:gd name="T13" fmla="*/ 95 h 95"/>
                <a:gd name="T14" fmla="*/ 82 w 110"/>
                <a:gd name="T15" fmla="*/ 95 h 95"/>
                <a:gd name="T16" fmla="*/ 92 w 110"/>
                <a:gd name="T17" fmla="*/ 2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95">
                  <a:moveTo>
                    <a:pt x="92" y="29"/>
                  </a:moveTo>
                  <a:cubicBezTo>
                    <a:pt x="98" y="23"/>
                    <a:pt x="104" y="19"/>
                    <a:pt x="110" y="17"/>
                  </a:cubicBezTo>
                  <a:cubicBezTo>
                    <a:pt x="66" y="17"/>
                    <a:pt x="66" y="17"/>
                    <a:pt x="66" y="17"/>
                  </a:cubicBezTo>
                  <a:cubicBezTo>
                    <a:pt x="53" y="0"/>
                    <a:pt x="53" y="0"/>
                    <a:pt x="53" y="0"/>
                  </a:cubicBezTo>
                  <a:cubicBezTo>
                    <a:pt x="53" y="0"/>
                    <a:pt x="35" y="0"/>
                    <a:pt x="21" y="0"/>
                  </a:cubicBezTo>
                  <a:cubicBezTo>
                    <a:pt x="7" y="0"/>
                    <a:pt x="1" y="3"/>
                    <a:pt x="1" y="20"/>
                  </a:cubicBezTo>
                  <a:cubicBezTo>
                    <a:pt x="1" y="38"/>
                    <a:pt x="0" y="95"/>
                    <a:pt x="0" y="95"/>
                  </a:cubicBezTo>
                  <a:cubicBezTo>
                    <a:pt x="82" y="95"/>
                    <a:pt x="82" y="95"/>
                    <a:pt x="82" y="95"/>
                  </a:cubicBezTo>
                  <a:cubicBezTo>
                    <a:pt x="70" y="74"/>
                    <a:pt x="74" y="47"/>
                    <a:pt x="92"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16" name="Freeform 67"/>
            <p:cNvSpPr>
              <a:spLocks noEditPoints="1"/>
            </p:cNvSpPr>
            <p:nvPr/>
          </p:nvSpPr>
          <p:spPr bwMode="auto">
            <a:xfrm>
              <a:off x="5071" y="1078"/>
              <a:ext cx="143" cy="141"/>
            </a:xfrm>
            <a:custGeom>
              <a:avLst/>
              <a:gdLst>
                <a:gd name="T0" fmla="*/ 83 w 101"/>
                <a:gd name="T1" fmla="*/ 18 h 99"/>
                <a:gd name="T2" fmla="*/ 18 w 101"/>
                <a:gd name="T3" fmla="*/ 18 h 99"/>
                <a:gd name="T4" fmla="*/ 18 w 101"/>
                <a:gd name="T5" fmla="*/ 81 h 99"/>
                <a:gd name="T6" fmla="*/ 83 w 101"/>
                <a:gd name="T7" fmla="*/ 81 h 99"/>
                <a:gd name="T8" fmla="*/ 83 w 101"/>
                <a:gd name="T9" fmla="*/ 18 h 99"/>
                <a:gd name="T10" fmla="*/ 28 w 101"/>
                <a:gd name="T11" fmla="*/ 71 h 99"/>
                <a:gd name="T12" fmla="*/ 28 w 101"/>
                <a:gd name="T13" fmla="*/ 27 h 99"/>
                <a:gd name="T14" fmla="*/ 73 w 101"/>
                <a:gd name="T15" fmla="*/ 27 h 99"/>
                <a:gd name="T16" fmla="*/ 73 w 101"/>
                <a:gd name="T17" fmla="*/ 71 h 99"/>
                <a:gd name="T18" fmla="*/ 28 w 101"/>
                <a:gd name="T19" fmla="*/ 7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99">
                  <a:moveTo>
                    <a:pt x="83" y="18"/>
                  </a:moveTo>
                  <a:cubicBezTo>
                    <a:pt x="65" y="0"/>
                    <a:pt x="36" y="0"/>
                    <a:pt x="18" y="18"/>
                  </a:cubicBezTo>
                  <a:cubicBezTo>
                    <a:pt x="0" y="35"/>
                    <a:pt x="0" y="63"/>
                    <a:pt x="18" y="81"/>
                  </a:cubicBezTo>
                  <a:cubicBezTo>
                    <a:pt x="36" y="99"/>
                    <a:pt x="65" y="99"/>
                    <a:pt x="83" y="81"/>
                  </a:cubicBezTo>
                  <a:cubicBezTo>
                    <a:pt x="101" y="63"/>
                    <a:pt x="101" y="35"/>
                    <a:pt x="83" y="18"/>
                  </a:cubicBezTo>
                  <a:close/>
                  <a:moveTo>
                    <a:pt x="28" y="71"/>
                  </a:moveTo>
                  <a:cubicBezTo>
                    <a:pt x="16" y="59"/>
                    <a:pt x="16" y="39"/>
                    <a:pt x="28" y="27"/>
                  </a:cubicBezTo>
                  <a:cubicBezTo>
                    <a:pt x="41" y="15"/>
                    <a:pt x="61" y="15"/>
                    <a:pt x="73" y="27"/>
                  </a:cubicBezTo>
                  <a:cubicBezTo>
                    <a:pt x="86" y="39"/>
                    <a:pt x="86" y="59"/>
                    <a:pt x="73" y="71"/>
                  </a:cubicBezTo>
                  <a:cubicBezTo>
                    <a:pt x="61" y="84"/>
                    <a:pt x="41" y="84"/>
                    <a:pt x="28"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17" name="Freeform 68"/>
            <p:cNvSpPr>
              <a:spLocks noEditPoints="1"/>
            </p:cNvSpPr>
            <p:nvPr/>
          </p:nvSpPr>
          <p:spPr bwMode="auto">
            <a:xfrm>
              <a:off x="5001" y="1196"/>
              <a:ext cx="92" cy="89"/>
            </a:xfrm>
            <a:custGeom>
              <a:avLst/>
              <a:gdLst>
                <a:gd name="T0" fmla="*/ 61 w 65"/>
                <a:gd name="T1" fmla="*/ 3 h 63"/>
                <a:gd name="T2" fmla="*/ 48 w 65"/>
                <a:gd name="T3" fmla="*/ 3 h 63"/>
                <a:gd name="T4" fmla="*/ 47 w 65"/>
                <a:gd name="T5" fmla="*/ 4 h 63"/>
                <a:gd name="T6" fmla="*/ 61 w 65"/>
                <a:gd name="T7" fmla="*/ 17 h 63"/>
                <a:gd name="T8" fmla="*/ 61 w 65"/>
                <a:gd name="T9" fmla="*/ 16 h 63"/>
                <a:gd name="T10" fmla="*/ 61 w 65"/>
                <a:gd name="T11" fmla="*/ 3 h 63"/>
                <a:gd name="T12" fmla="*/ 4 w 65"/>
                <a:gd name="T13" fmla="*/ 46 h 63"/>
                <a:gd name="T14" fmla="*/ 4 w 65"/>
                <a:gd name="T15" fmla="*/ 59 h 63"/>
                <a:gd name="T16" fmla="*/ 17 w 65"/>
                <a:gd name="T17" fmla="*/ 59 h 63"/>
                <a:gd name="T18" fmla="*/ 56 w 65"/>
                <a:gd name="T19" fmla="*/ 21 h 63"/>
                <a:gd name="T20" fmla="*/ 43 w 65"/>
                <a:gd name="T21" fmla="*/ 8 h 63"/>
                <a:gd name="T22" fmla="*/ 4 w 65"/>
                <a:gd name="T23" fmla="*/ 4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 h="63">
                  <a:moveTo>
                    <a:pt x="61" y="3"/>
                  </a:moveTo>
                  <a:cubicBezTo>
                    <a:pt x="58" y="0"/>
                    <a:pt x="52" y="0"/>
                    <a:pt x="48" y="3"/>
                  </a:cubicBezTo>
                  <a:cubicBezTo>
                    <a:pt x="47" y="4"/>
                    <a:pt x="47" y="4"/>
                    <a:pt x="47" y="4"/>
                  </a:cubicBezTo>
                  <a:cubicBezTo>
                    <a:pt x="61" y="17"/>
                    <a:pt x="61" y="17"/>
                    <a:pt x="61" y="17"/>
                  </a:cubicBezTo>
                  <a:cubicBezTo>
                    <a:pt x="61" y="16"/>
                    <a:pt x="61" y="16"/>
                    <a:pt x="61" y="16"/>
                  </a:cubicBezTo>
                  <a:cubicBezTo>
                    <a:pt x="65" y="13"/>
                    <a:pt x="65" y="7"/>
                    <a:pt x="61" y="3"/>
                  </a:cubicBezTo>
                  <a:close/>
                  <a:moveTo>
                    <a:pt x="4" y="46"/>
                  </a:moveTo>
                  <a:cubicBezTo>
                    <a:pt x="0" y="50"/>
                    <a:pt x="0" y="55"/>
                    <a:pt x="4" y="59"/>
                  </a:cubicBezTo>
                  <a:cubicBezTo>
                    <a:pt x="8" y="63"/>
                    <a:pt x="14" y="63"/>
                    <a:pt x="17" y="59"/>
                  </a:cubicBezTo>
                  <a:cubicBezTo>
                    <a:pt x="56" y="21"/>
                    <a:pt x="56" y="21"/>
                    <a:pt x="56" y="21"/>
                  </a:cubicBezTo>
                  <a:cubicBezTo>
                    <a:pt x="43" y="8"/>
                    <a:pt x="43" y="8"/>
                    <a:pt x="43" y="8"/>
                  </a:cubicBezTo>
                  <a:lnTo>
                    <a:pt x="4"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18" name="Freeform 69"/>
            <p:cNvSpPr/>
            <p:nvPr/>
          </p:nvSpPr>
          <p:spPr bwMode="auto">
            <a:xfrm>
              <a:off x="585" y="1437"/>
              <a:ext cx="126" cy="157"/>
            </a:xfrm>
            <a:custGeom>
              <a:avLst/>
              <a:gdLst>
                <a:gd name="T0" fmla="*/ 63 w 126"/>
                <a:gd name="T1" fmla="*/ 157 h 157"/>
                <a:gd name="T2" fmla="*/ 0 w 126"/>
                <a:gd name="T3" fmla="*/ 71 h 157"/>
                <a:gd name="T4" fmla="*/ 35 w 126"/>
                <a:gd name="T5" fmla="*/ 71 h 157"/>
                <a:gd name="T6" fmla="*/ 35 w 126"/>
                <a:gd name="T7" fmla="*/ 0 h 157"/>
                <a:gd name="T8" fmla="*/ 92 w 126"/>
                <a:gd name="T9" fmla="*/ 0 h 157"/>
                <a:gd name="T10" fmla="*/ 92 w 126"/>
                <a:gd name="T11" fmla="*/ 71 h 157"/>
                <a:gd name="T12" fmla="*/ 126 w 126"/>
                <a:gd name="T13" fmla="*/ 71 h 157"/>
                <a:gd name="T14" fmla="*/ 63 w 126"/>
                <a:gd name="T15" fmla="*/ 157 h 157"/>
                <a:gd name="T16" fmla="*/ 63 w 126"/>
                <a:gd name="T17" fmla="*/ 15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157">
                  <a:moveTo>
                    <a:pt x="63" y="157"/>
                  </a:moveTo>
                  <a:lnTo>
                    <a:pt x="0" y="71"/>
                  </a:lnTo>
                  <a:lnTo>
                    <a:pt x="35" y="71"/>
                  </a:lnTo>
                  <a:lnTo>
                    <a:pt x="35" y="0"/>
                  </a:lnTo>
                  <a:lnTo>
                    <a:pt x="92" y="0"/>
                  </a:lnTo>
                  <a:lnTo>
                    <a:pt x="92" y="71"/>
                  </a:lnTo>
                  <a:lnTo>
                    <a:pt x="126" y="71"/>
                  </a:lnTo>
                  <a:lnTo>
                    <a:pt x="63" y="157"/>
                  </a:lnTo>
                  <a:lnTo>
                    <a:pt x="63" y="1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19" name="Freeform 70"/>
            <p:cNvSpPr/>
            <p:nvPr/>
          </p:nvSpPr>
          <p:spPr bwMode="auto">
            <a:xfrm>
              <a:off x="547" y="1571"/>
              <a:ext cx="201" cy="64"/>
            </a:xfrm>
            <a:custGeom>
              <a:avLst/>
              <a:gdLst>
                <a:gd name="T0" fmla="*/ 201 w 201"/>
                <a:gd name="T1" fmla="*/ 0 h 64"/>
                <a:gd name="T2" fmla="*/ 178 w 201"/>
                <a:gd name="T3" fmla="*/ 0 h 64"/>
                <a:gd name="T4" fmla="*/ 178 w 201"/>
                <a:gd name="T5" fmla="*/ 43 h 64"/>
                <a:gd name="T6" fmla="*/ 22 w 201"/>
                <a:gd name="T7" fmla="*/ 43 h 64"/>
                <a:gd name="T8" fmla="*/ 22 w 201"/>
                <a:gd name="T9" fmla="*/ 0 h 64"/>
                <a:gd name="T10" fmla="*/ 0 w 201"/>
                <a:gd name="T11" fmla="*/ 0 h 64"/>
                <a:gd name="T12" fmla="*/ 0 w 201"/>
                <a:gd name="T13" fmla="*/ 64 h 64"/>
                <a:gd name="T14" fmla="*/ 201 w 201"/>
                <a:gd name="T15" fmla="*/ 64 h 64"/>
                <a:gd name="T16" fmla="*/ 201 w 201"/>
                <a:gd name="T1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1" h="64">
                  <a:moveTo>
                    <a:pt x="201" y="0"/>
                  </a:moveTo>
                  <a:lnTo>
                    <a:pt x="178" y="0"/>
                  </a:lnTo>
                  <a:lnTo>
                    <a:pt x="178" y="43"/>
                  </a:lnTo>
                  <a:lnTo>
                    <a:pt x="22" y="43"/>
                  </a:lnTo>
                  <a:lnTo>
                    <a:pt x="22" y="0"/>
                  </a:lnTo>
                  <a:lnTo>
                    <a:pt x="0" y="0"/>
                  </a:lnTo>
                  <a:lnTo>
                    <a:pt x="0" y="64"/>
                  </a:lnTo>
                  <a:lnTo>
                    <a:pt x="201" y="64"/>
                  </a:lnTo>
                  <a:lnTo>
                    <a:pt x="2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0" name="Freeform 71"/>
            <p:cNvSpPr>
              <a:spLocks noEditPoints="1"/>
            </p:cNvSpPr>
            <p:nvPr/>
          </p:nvSpPr>
          <p:spPr bwMode="auto">
            <a:xfrm>
              <a:off x="984" y="1432"/>
              <a:ext cx="209" cy="115"/>
            </a:xfrm>
            <a:custGeom>
              <a:avLst/>
              <a:gdLst>
                <a:gd name="T0" fmla="*/ 75 w 148"/>
                <a:gd name="T1" fmla="*/ 1 h 81"/>
                <a:gd name="T2" fmla="*/ 0 w 148"/>
                <a:gd name="T3" fmla="*/ 39 h 81"/>
                <a:gd name="T4" fmla="*/ 73 w 148"/>
                <a:gd name="T5" fmla="*/ 80 h 81"/>
                <a:gd name="T6" fmla="*/ 147 w 148"/>
                <a:gd name="T7" fmla="*/ 42 h 81"/>
                <a:gd name="T8" fmla="*/ 75 w 148"/>
                <a:gd name="T9" fmla="*/ 1 h 81"/>
                <a:gd name="T10" fmla="*/ 16 w 148"/>
                <a:gd name="T11" fmla="*/ 30 h 81"/>
                <a:gd name="T12" fmla="*/ 39 w 148"/>
                <a:gd name="T13" fmla="*/ 24 h 81"/>
                <a:gd name="T14" fmla="*/ 51 w 148"/>
                <a:gd name="T15" fmla="*/ 37 h 81"/>
                <a:gd name="T16" fmla="*/ 27 w 148"/>
                <a:gd name="T17" fmla="*/ 42 h 81"/>
                <a:gd name="T18" fmla="*/ 16 w 148"/>
                <a:gd name="T19" fmla="*/ 30 h 81"/>
                <a:gd name="T20" fmla="*/ 63 w 148"/>
                <a:gd name="T21" fmla="*/ 65 h 81"/>
                <a:gd name="T22" fmla="*/ 37 w 148"/>
                <a:gd name="T23" fmla="*/ 67 h 81"/>
                <a:gd name="T24" fmla="*/ 34 w 148"/>
                <a:gd name="T25" fmla="*/ 53 h 81"/>
                <a:gd name="T26" fmla="*/ 59 w 148"/>
                <a:gd name="T27" fmla="*/ 51 h 81"/>
                <a:gd name="T28" fmla="*/ 63 w 148"/>
                <a:gd name="T29" fmla="*/ 65 h 81"/>
                <a:gd name="T30" fmla="*/ 74 w 148"/>
                <a:gd name="T31" fmla="*/ 28 h 81"/>
                <a:gd name="T32" fmla="*/ 56 w 148"/>
                <a:gd name="T33" fmla="*/ 18 h 81"/>
                <a:gd name="T34" fmla="*/ 74 w 148"/>
                <a:gd name="T35" fmla="*/ 9 h 81"/>
                <a:gd name="T36" fmla="*/ 92 w 148"/>
                <a:gd name="T37" fmla="*/ 19 h 81"/>
                <a:gd name="T38" fmla="*/ 74 w 148"/>
                <a:gd name="T39" fmla="*/ 28 h 81"/>
                <a:gd name="T40" fmla="*/ 109 w 148"/>
                <a:gd name="T41" fmla="*/ 68 h 81"/>
                <a:gd name="T42" fmla="*/ 83 w 148"/>
                <a:gd name="T43" fmla="*/ 66 h 81"/>
                <a:gd name="T44" fmla="*/ 88 w 148"/>
                <a:gd name="T45" fmla="*/ 52 h 81"/>
                <a:gd name="T46" fmla="*/ 113 w 148"/>
                <a:gd name="T47" fmla="*/ 55 h 81"/>
                <a:gd name="T48" fmla="*/ 109 w 148"/>
                <a:gd name="T49" fmla="*/ 68 h 81"/>
                <a:gd name="T50" fmla="*/ 120 w 148"/>
                <a:gd name="T51" fmla="*/ 44 h 81"/>
                <a:gd name="T52" fmla="*/ 97 w 148"/>
                <a:gd name="T53" fmla="*/ 38 h 81"/>
                <a:gd name="T54" fmla="*/ 109 w 148"/>
                <a:gd name="T55" fmla="*/ 26 h 81"/>
                <a:gd name="T56" fmla="*/ 132 w 148"/>
                <a:gd name="T57" fmla="*/ 32 h 81"/>
                <a:gd name="T58" fmla="*/ 120 w 148"/>
                <a:gd name="T59" fmla="*/ 4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8" h="81">
                  <a:moveTo>
                    <a:pt x="75" y="1"/>
                  </a:moveTo>
                  <a:cubicBezTo>
                    <a:pt x="34" y="0"/>
                    <a:pt x="1" y="17"/>
                    <a:pt x="0" y="39"/>
                  </a:cubicBezTo>
                  <a:cubicBezTo>
                    <a:pt x="0" y="61"/>
                    <a:pt x="32" y="79"/>
                    <a:pt x="73" y="80"/>
                  </a:cubicBezTo>
                  <a:cubicBezTo>
                    <a:pt x="114" y="81"/>
                    <a:pt x="147" y="64"/>
                    <a:pt x="147" y="42"/>
                  </a:cubicBezTo>
                  <a:cubicBezTo>
                    <a:pt x="148" y="20"/>
                    <a:pt x="115" y="2"/>
                    <a:pt x="75" y="1"/>
                  </a:cubicBezTo>
                  <a:close/>
                  <a:moveTo>
                    <a:pt x="16" y="30"/>
                  </a:moveTo>
                  <a:cubicBezTo>
                    <a:pt x="19" y="25"/>
                    <a:pt x="30" y="22"/>
                    <a:pt x="39" y="24"/>
                  </a:cubicBezTo>
                  <a:cubicBezTo>
                    <a:pt x="49" y="26"/>
                    <a:pt x="54" y="32"/>
                    <a:pt x="51" y="37"/>
                  </a:cubicBezTo>
                  <a:cubicBezTo>
                    <a:pt x="47" y="42"/>
                    <a:pt x="37" y="44"/>
                    <a:pt x="27" y="42"/>
                  </a:cubicBezTo>
                  <a:cubicBezTo>
                    <a:pt x="18" y="40"/>
                    <a:pt x="13" y="35"/>
                    <a:pt x="16" y="30"/>
                  </a:cubicBezTo>
                  <a:close/>
                  <a:moveTo>
                    <a:pt x="63" y="65"/>
                  </a:moveTo>
                  <a:cubicBezTo>
                    <a:pt x="57" y="69"/>
                    <a:pt x="45" y="70"/>
                    <a:pt x="37" y="67"/>
                  </a:cubicBezTo>
                  <a:cubicBezTo>
                    <a:pt x="29" y="63"/>
                    <a:pt x="28" y="57"/>
                    <a:pt x="34" y="53"/>
                  </a:cubicBezTo>
                  <a:cubicBezTo>
                    <a:pt x="40" y="49"/>
                    <a:pt x="51" y="48"/>
                    <a:pt x="59" y="51"/>
                  </a:cubicBezTo>
                  <a:cubicBezTo>
                    <a:pt x="67" y="55"/>
                    <a:pt x="69" y="61"/>
                    <a:pt x="63" y="65"/>
                  </a:cubicBezTo>
                  <a:close/>
                  <a:moveTo>
                    <a:pt x="74" y="28"/>
                  </a:moveTo>
                  <a:cubicBezTo>
                    <a:pt x="64" y="28"/>
                    <a:pt x="56" y="23"/>
                    <a:pt x="56" y="18"/>
                  </a:cubicBezTo>
                  <a:cubicBezTo>
                    <a:pt x="56" y="13"/>
                    <a:pt x="64" y="8"/>
                    <a:pt x="74" y="9"/>
                  </a:cubicBezTo>
                  <a:cubicBezTo>
                    <a:pt x="84" y="9"/>
                    <a:pt x="92" y="13"/>
                    <a:pt x="92" y="19"/>
                  </a:cubicBezTo>
                  <a:cubicBezTo>
                    <a:pt x="92" y="24"/>
                    <a:pt x="84" y="28"/>
                    <a:pt x="74" y="28"/>
                  </a:cubicBezTo>
                  <a:close/>
                  <a:moveTo>
                    <a:pt x="109" y="68"/>
                  </a:moveTo>
                  <a:cubicBezTo>
                    <a:pt x="100" y="71"/>
                    <a:pt x="89" y="70"/>
                    <a:pt x="83" y="66"/>
                  </a:cubicBezTo>
                  <a:cubicBezTo>
                    <a:pt x="78" y="61"/>
                    <a:pt x="79" y="55"/>
                    <a:pt x="88" y="52"/>
                  </a:cubicBezTo>
                  <a:cubicBezTo>
                    <a:pt x="96" y="49"/>
                    <a:pt x="107" y="50"/>
                    <a:pt x="113" y="55"/>
                  </a:cubicBezTo>
                  <a:cubicBezTo>
                    <a:pt x="119" y="59"/>
                    <a:pt x="117" y="65"/>
                    <a:pt x="109" y="68"/>
                  </a:cubicBezTo>
                  <a:close/>
                  <a:moveTo>
                    <a:pt x="120" y="44"/>
                  </a:moveTo>
                  <a:cubicBezTo>
                    <a:pt x="110" y="46"/>
                    <a:pt x="100" y="43"/>
                    <a:pt x="97" y="38"/>
                  </a:cubicBezTo>
                  <a:cubicBezTo>
                    <a:pt x="94" y="33"/>
                    <a:pt x="99" y="27"/>
                    <a:pt x="109" y="26"/>
                  </a:cubicBezTo>
                  <a:cubicBezTo>
                    <a:pt x="118" y="24"/>
                    <a:pt x="129" y="27"/>
                    <a:pt x="132" y="32"/>
                  </a:cubicBezTo>
                  <a:cubicBezTo>
                    <a:pt x="135" y="38"/>
                    <a:pt x="129" y="43"/>
                    <a:pt x="120"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1" name="Freeform 72"/>
            <p:cNvSpPr>
              <a:spLocks noEditPoints="1"/>
            </p:cNvSpPr>
            <p:nvPr/>
          </p:nvSpPr>
          <p:spPr bwMode="auto">
            <a:xfrm>
              <a:off x="905" y="1508"/>
              <a:ext cx="281" cy="130"/>
            </a:xfrm>
            <a:custGeom>
              <a:avLst/>
              <a:gdLst>
                <a:gd name="T0" fmla="*/ 199 w 199"/>
                <a:gd name="T1" fmla="*/ 25 h 92"/>
                <a:gd name="T2" fmla="*/ 199 w 199"/>
                <a:gd name="T3" fmla="*/ 25 h 92"/>
                <a:gd name="T4" fmla="*/ 199 w 199"/>
                <a:gd name="T5" fmla="*/ 19 h 92"/>
                <a:gd name="T6" fmla="*/ 125 w 199"/>
                <a:gd name="T7" fmla="*/ 37 h 92"/>
                <a:gd name="T8" fmla="*/ 1 w 199"/>
                <a:gd name="T9" fmla="*/ 48 h 92"/>
                <a:gd name="T10" fmla="*/ 1 w 199"/>
                <a:gd name="T11" fmla="*/ 60 h 92"/>
                <a:gd name="T12" fmla="*/ 21 w 199"/>
                <a:gd name="T13" fmla="*/ 36 h 92"/>
                <a:gd name="T14" fmla="*/ 20 w 199"/>
                <a:gd name="T15" fmla="*/ 63 h 92"/>
                <a:gd name="T16" fmla="*/ 1 w 199"/>
                <a:gd name="T17" fmla="*/ 84 h 92"/>
                <a:gd name="T18" fmla="*/ 0 w 199"/>
                <a:gd name="T19" fmla="*/ 92 h 92"/>
                <a:gd name="T20" fmla="*/ 124 w 199"/>
                <a:gd name="T21" fmla="*/ 81 h 92"/>
                <a:gd name="T22" fmla="*/ 198 w 199"/>
                <a:gd name="T23" fmla="*/ 63 h 92"/>
                <a:gd name="T24" fmla="*/ 199 w 199"/>
                <a:gd name="T25" fmla="*/ 59 h 92"/>
                <a:gd name="T26" fmla="*/ 199 w 199"/>
                <a:gd name="T27" fmla="*/ 59 h 92"/>
                <a:gd name="T28" fmla="*/ 199 w 199"/>
                <a:gd name="T29" fmla="*/ 25 h 92"/>
                <a:gd name="T30" fmla="*/ 57 w 199"/>
                <a:gd name="T31" fmla="*/ 60 h 92"/>
                <a:gd name="T32" fmla="*/ 29 w 199"/>
                <a:gd name="T33" fmla="*/ 59 h 92"/>
                <a:gd name="T34" fmla="*/ 30 w 199"/>
                <a:gd name="T35" fmla="*/ 33 h 92"/>
                <a:gd name="T36" fmla="*/ 57 w 199"/>
                <a:gd name="T37" fmla="*/ 33 h 92"/>
                <a:gd name="T38" fmla="*/ 57 w 199"/>
                <a:gd name="T39" fmla="*/ 60 h 92"/>
                <a:gd name="T40" fmla="*/ 105 w 199"/>
                <a:gd name="T41" fmla="*/ 70 h 92"/>
                <a:gd name="T42" fmla="*/ 67 w 199"/>
                <a:gd name="T43" fmla="*/ 62 h 92"/>
                <a:gd name="T44" fmla="*/ 67 w 199"/>
                <a:gd name="T45" fmla="*/ 35 h 92"/>
                <a:gd name="T46" fmla="*/ 105 w 199"/>
                <a:gd name="T47" fmla="*/ 44 h 92"/>
                <a:gd name="T48" fmla="*/ 105 w 199"/>
                <a:gd name="T49" fmla="*/ 70 h 92"/>
                <a:gd name="T50" fmla="*/ 153 w 199"/>
                <a:gd name="T51" fmla="*/ 71 h 92"/>
                <a:gd name="T52" fmla="*/ 125 w 199"/>
                <a:gd name="T53" fmla="*/ 73 h 92"/>
                <a:gd name="T54" fmla="*/ 115 w 199"/>
                <a:gd name="T55" fmla="*/ 72 h 92"/>
                <a:gd name="T56" fmla="*/ 116 w 199"/>
                <a:gd name="T57" fmla="*/ 46 h 92"/>
                <a:gd name="T58" fmla="*/ 126 w 199"/>
                <a:gd name="T59" fmla="*/ 47 h 92"/>
                <a:gd name="T60" fmla="*/ 154 w 199"/>
                <a:gd name="T61" fmla="*/ 45 h 92"/>
                <a:gd name="T62" fmla="*/ 153 w 199"/>
                <a:gd name="T63" fmla="*/ 71 h 92"/>
                <a:gd name="T64" fmla="*/ 164 w 199"/>
                <a:gd name="T65" fmla="*/ 43 h 92"/>
                <a:gd name="T66" fmla="*/ 191 w 199"/>
                <a:gd name="T67" fmla="*/ 34 h 92"/>
                <a:gd name="T68" fmla="*/ 191 w 199"/>
                <a:gd name="T69" fmla="*/ 59 h 92"/>
                <a:gd name="T70" fmla="*/ 164 w 199"/>
                <a:gd name="T71" fmla="*/ 69 h 92"/>
                <a:gd name="T72" fmla="*/ 164 w 199"/>
                <a:gd name="T73" fmla="*/ 4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92">
                  <a:moveTo>
                    <a:pt x="199" y="25"/>
                  </a:moveTo>
                  <a:cubicBezTo>
                    <a:pt x="199" y="25"/>
                    <a:pt x="199" y="25"/>
                    <a:pt x="199" y="25"/>
                  </a:cubicBezTo>
                  <a:cubicBezTo>
                    <a:pt x="199" y="19"/>
                    <a:pt x="199" y="19"/>
                    <a:pt x="199" y="19"/>
                  </a:cubicBezTo>
                  <a:cubicBezTo>
                    <a:pt x="199" y="19"/>
                    <a:pt x="171" y="40"/>
                    <a:pt x="125" y="37"/>
                  </a:cubicBezTo>
                  <a:cubicBezTo>
                    <a:pt x="80" y="35"/>
                    <a:pt x="22" y="0"/>
                    <a:pt x="1" y="48"/>
                  </a:cubicBezTo>
                  <a:cubicBezTo>
                    <a:pt x="1" y="60"/>
                    <a:pt x="1" y="60"/>
                    <a:pt x="1" y="60"/>
                  </a:cubicBezTo>
                  <a:cubicBezTo>
                    <a:pt x="8" y="44"/>
                    <a:pt x="15" y="38"/>
                    <a:pt x="21" y="36"/>
                  </a:cubicBezTo>
                  <a:cubicBezTo>
                    <a:pt x="20" y="63"/>
                    <a:pt x="20" y="63"/>
                    <a:pt x="20" y="63"/>
                  </a:cubicBezTo>
                  <a:cubicBezTo>
                    <a:pt x="13" y="66"/>
                    <a:pt x="4" y="74"/>
                    <a:pt x="1" y="84"/>
                  </a:cubicBezTo>
                  <a:cubicBezTo>
                    <a:pt x="0" y="92"/>
                    <a:pt x="0" y="92"/>
                    <a:pt x="0" y="92"/>
                  </a:cubicBezTo>
                  <a:cubicBezTo>
                    <a:pt x="21" y="44"/>
                    <a:pt x="79" y="78"/>
                    <a:pt x="124" y="81"/>
                  </a:cubicBezTo>
                  <a:cubicBezTo>
                    <a:pt x="170" y="84"/>
                    <a:pt x="198" y="63"/>
                    <a:pt x="198" y="63"/>
                  </a:cubicBezTo>
                  <a:cubicBezTo>
                    <a:pt x="199" y="59"/>
                    <a:pt x="199" y="59"/>
                    <a:pt x="199" y="59"/>
                  </a:cubicBezTo>
                  <a:cubicBezTo>
                    <a:pt x="199" y="59"/>
                    <a:pt x="199" y="59"/>
                    <a:pt x="199" y="59"/>
                  </a:cubicBezTo>
                  <a:lnTo>
                    <a:pt x="199" y="25"/>
                  </a:lnTo>
                  <a:close/>
                  <a:moveTo>
                    <a:pt x="57" y="60"/>
                  </a:moveTo>
                  <a:cubicBezTo>
                    <a:pt x="47" y="58"/>
                    <a:pt x="38" y="58"/>
                    <a:pt x="29" y="59"/>
                  </a:cubicBezTo>
                  <a:cubicBezTo>
                    <a:pt x="30" y="33"/>
                    <a:pt x="30" y="33"/>
                    <a:pt x="30" y="33"/>
                  </a:cubicBezTo>
                  <a:cubicBezTo>
                    <a:pt x="39" y="31"/>
                    <a:pt x="48" y="32"/>
                    <a:pt x="57" y="33"/>
                  </a:cubicBezTo>
                  <a:lnTo>
                    <a:pt x="57" y="60"/>
                  </a:lnTo>
                  <a:close/>
                  <a:moveTo>
                    <a:pt x="105" y="70"/>
                  </a:moveTo>
                  <a:cubicBezTo>
                    <a:pt x="92" y="68"/>
                    <a:pt x="79" y="64"/>
                    <a:pt x="67" y="62"/>
                  </a:cubicBezTo>
                  <a:cubicBezTo>
                    <a:pt x="67" y="35"/>
                    <a:pt x="67" y="35"/>
                    <a:pt x="67" y="35"/>
                  </a:cubicBezTo>
                  <a:cubicBezTo>
                    <a:pt x="80" y="38"/>
                    <a:pt x="93" y="41"/>
                    <a:pt x="105" y="44"/>
                  </a:cubicBezTo>
                  <a:lnTo>
                    <a:pt x="105" y="70"/>
                  </a:lnTo>
                  <a:close/>
                  <a:moveTo>
                    <a:pt x="153" y="71"/>
                  </a:moveTo>
                  <a:cubicBezTo>
                    <a:pt x="145" y="72"/>
                    <a:pt x="136" y="73"/>
                    <a:pt x="125" y="73"/>
                  </a:cubicBezTo>
                  <a:cubicBezTo>
                    <a:pt x="122" y="72"/>
                    <a:pt x="118" y="72"/>
                    <a:pt x="115" y="72"/>
                  </a:cubicBezTo>
                  <a:cubicBezTo>
                    <a:pt x="116" y="46"/>
                    <a:pt x="116" y="46"/>
                    <a:pt x="116" y="46"/>
                  </a:cubicBezTo>
                  <a:cubicBezTo>
                    <a:pt x="119" y="46"/>
                    <a:pt x="122" y="47"/>
                    <a:pt x="126" y="47"/>
                  </a:cubicBezTo>
                  <a:cubicBezTo>
                    <a:pt x="136" y="47"/>
                    <a:pt x="145" y="47"/>
                    <a:pt x="154" y="45"/>
                  </a:cubicBezTo>
                  <a:lnTo>
                    <a:pt x="153" y="71"/>
                  </a:lnTo>
                  <a:close/>
                  <a:moveTo>
                    <a:pt x="164" y="43"/>
                  </a:moveTo>
                  <a:cubicBezTo>
                    <a:pt x="176" y="41"/>
                    <a:pt x="185" y="37"/>
                    <a:pt x="191" y="34"/>
                  </a:cubicBezTo>
                  <a:cubicBezTo>
                    <a:pt x="191" y="59"/>
                    <a:pt x="191" y="59"/>
                    <a:pt x="191" y="59"/>
                  </a:cubicBezTo>
                  <a:cubicBezTo>
                    <a:pt x="184" y="62"/>
                    <a:pt x="175" y="66"/>
                    <a:pt x="164" y="69"/>
                  </a:cubicBezTo>
                  <a:lnTo>
                    <a:pt x="164"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2" name="Oval 73"/>
            <p:cNvSpPr>
              <a:spLocks noChangeArrowheads="1"/>
            </p:cNvSpPr>
            <p:nvPr/>
          </p:nvSpPr>
          <p:spPr bwMode="auto">
            <a:xfrm>
              <a:off x="1553" y="1398"/>
              <a:ext cx="13" cy="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3" name="Freeform 74"/>
            <p:cNvSpPr>
              <a:spLocks noEditPoints="1"/>
            </p:cNvSpPr>
            <p:nvPr/>
          </p:nvSpPr>
          <p:spPr bwMode="auto">
            <a:xfrm>
              <a:off x="1526" y="1413"/>
              <a:ext cx="34" cy="112"/>
            </a:xfrm>
            <a:custGeom>
              <a:avLst/>
              <a:gdLst>
                <a:gd name="T0" fmla="*/ 0 w 34"/>
                <a:gd name="T1" fmla="*/ 112 h 112"/>
                <a:gd name="T2" fmla="*/ 13 w 34"/>
                <a:gd name="T3" fmla="*/ 112 h 112"/>
                <a:gd name="T4" fmla="*/ 21 w 34"/>
                <a:gd name="T5" fmla="*/ 65 h 112"/>
                <a:gd name="T6" fmla="*/ 13 w 34"/>
                <a:gd name="T7" fmla="*/ 63 h 112"/>
                <a:gd name="T8" fmla="*/ 0 w 34"/>
                <a:gd name="T9" fmla="*/ 112 h 112"/>
                <a:gd name="T10" fmla="*/ 28 w 34"/>
                <a:gd name="T11" fmla="*/ 0 h 112"/>
                <a:gd name="T12" fmla="*/ 14 w 34"/>
                <a:gd name="T13" fmla="*/ 55 h 112"/>
                <a:gd name="T14" fmla="*/ 23 w 34"/>
                <a:gd name="T15" fmla="*/ 56 h 112"/>
                <a:gd name="T16" fmla="*/ 34 w 34"/>
                <a:gd name="T17" fmla="*/ 1 h 112"/>
                <a:gd name="T18" fmla="*/ 28 w 34"/>
                <a:gd name="T19"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12">
                  <a:moveTo>
                    <a:pt x="0" y="112"/>
                  </a:moveTo>
                  <a:lnTo>
                    <a:pt x="13" y="112"/>
                  </a:lnTo>
                  <a:lnTo>
                    <a:pt x="21" y="65"/>
                  </a:lnTo>
                  <a:lnTo>
                    <a:pt x="13" y="63"/>
                  </a:lnTo>
                  <a:lnTo>
                    <a:pt x="0" y="112"/>
                  </a:lnTo>
                  <a:close/>
                  <a:moveTo>
                    <a:pt x="28" y="0"/>
                  </a:moveTo>
                  <a:lnTo>
                    <a:pt x="14" y="55"/>
                  </a:lnTo>
                  <a:lnTo>
                    <a:pt x="23" y="56"/>
                  </a:lnTo>
                  <a:lnTo>
                    <a:pt x="34" y="1"/>
                  </a:lnTo>
                  <a:lnTo>
                    <a:pt x="2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4" name="Freeform 75"/>
            <p:cNvSpPr>
              <a:spLocks noEditPoints="1"/>
            </p:cNvSpPr>
            <p:nvPr/>
          </p:nvSpPr>
          <p:spPr bwMode="auto">
            <a:xfrm>
              <a:off x="1331" y="1529"/>
              <a:ext cx="274" cy="105"/>
            </a:xfrm>
            <a:custGeom>
              <a:avLst/>
              <a:gdLst>
                <a:gd name="T0" fmla="*/ 75 w 194"/>
                <a:gd name="T1" fmla="*/ 29 h 74"/>
                <a:gd name="T2" fmla="*/ 117 w 194"/>
                <a:gd name="T3" fmla="*/ 29 h 74"/>
                <a:gd name="T4" fmla="*/ 134 w 194"/>
                <a:gd name="T5" fmla="*/ 0 h 74"/>
                <a:gd name="T6" fmla="*/ 59 w 194"/>
                <a:gd name="T7" fmla="*/ 0 h 74"/>
                <a:gd name="T8" fmla="*/ 75 w 194"/>
                <a:gd name="T9" fmla="*/ 29 h 74"/>
                <a:gd name="T10" fmla="*/ 112 w 194"/>
                <a:gd name="T11" fmla="*/ 55 h 74"/>
                <a:gd name="T12" fmla="*/ 81 w 194"/>
                <a:gd name="T13" fmla="*/ 55 h 74"/>
                <a:gd name="T14" fmla="*/ 76 w 194"/>
                <a:gd name="T15" fmla="*/ 58 h 74"/>
                <a:gd name="T16" fmla="*/ 70 w 194"/>
                <a:gd name="T17" fmla="*/ 74 h 74"/>
                <a:gd name="T18" fmla="*/ 122 w 194"/>
                <a:gd name="T19" fmla="*/ 74 h 74"/>
                <a:gd name="T20" fmla="*/ 117 w 194"/>
                <a:gd name="T21" fmla="*/ 58 h 74"/>
                <a:gd name="T22" fmla="*/ 112 w 194"/>
                <a:gd name="T23" fmla="*/ 55 h 74"/>
                <a:gd name="T24" fmla="*/ 157 w 194"/>
                <a:gd name="T25" fmla="*/ 0 h 74"/>
                <a:gd name="T26" fmla="*/ 141 w 194"/>
                <a:gd name="T27" fmla="*/ 0 h 74"/>
                <a:gd name="T28" fmla="*/ 121 w 194"/>
                <a:gd name="T29" fmla="*/ 31 h 74"/>
                <a:gd name="T30" fmla="*/ 122 w 194"/>
                <a:gd name="T31" fmla="*/ 33 h 74"/>
                <a:gd name="T32" fmla="*/ 72 w 194"/>
                <a:gd name="T33" fmla="*/ 33 h 74"/>
                <a:gd name="T34" fmla="*/ 72 w 194"/>
                <a:gd name="T35" fmla="*/ 31 h 74"/>
                <a:gd name="T36" fmla="*/ 51 w 194"/>
                <a:gd name="T37" fmla="*/ 0 h 74"/>
                <a:gd name="T38" fmla="*/ 37 w 194"/>
                <a:gd name="T39" fmla="*/ 0 h 74"/>
                <a:gd name="T40" fmla="*/ 0 w 194"/>
                <a:gd name="T41" fmla="*/ 37 h 74"/>
                <a:gd name="T42" fmla="*/ 37 w 194"/>
                <a:gd name="T43" fmla="*/ 74 h 74"/>
                <a:gd name="T44" fmla="*/ 64 w 194"/>
                <a:gd name="T45" fmla="*/ 74 h 74"/>
                <a:gd name="T46" fmla="*/ 70 w 194"/>
                <a:gd name="T47" fmla="*/ 57 h 74"/>
                <a:gd name="T48" fmla="*/ 81 w 194"/>
                <a:gd name="T49" fmla="*/ 49 h 74"/>
                <a:gd name="T50" fmla="*/ 112 w 194"/>
                <a:gd name="T51" fmla="*/ 49 h 74"/>
                <a:gd name="T52" fmla="*/ 123 w 194"/>
                <a:gd name="T53" fmla="*/ 57 h 74"/>
                <a:gd name="T54" fmla="*/ 128 w 194"/>
                <a:gd name="T55" fmla="*/ 74 h 74"/>
                <a:gd name="T56" fmla="*/ 157 w 194"/>
                <a:gd name="T57" fmla="*/ 74 h 74"/>
                <a:gd name="T58" fmla="*/ 194 w 194"/>
                <a:gd name="T59" fmla="*/ 37 h 74"/>
                <a:gd name="T60" fmla="*/ 157 w 194"/>
                <a:gd name="T61" fmla="*/ 0 h 74"/>
                <a:gd name="T62" fmla="*/ 41 w 194"/>
                <a:gd name="T63" fmla="*/ 58 h 74"/>
                <a:gd name="T64" fmla="*/ 21 w 194"/>
                <a:gd name="T65" fmla="*/ 38 h 74"/>
                <a:gd name="T66" fmla="*/ 41 w 194"/>
                <a:gd name="T67" fmla="*/ 19 h 74"/>
                <a:gd name="T68" fmla="*/ 61 w 194"/>
                <a:gd name="T69" fmla="*/ 38 h 74"/>
                <a:gd name="T70" fmla="*/ 41 w 194"/>
                <a:gd name="T71" fmla="*/ 58 h 74"/>
                <a:gd name="T72" fmla="*/ 153 w 194"/>
                <a:gd name="T73" fmla="*/ 58 h 74"/>
                <a:gd name="T74" fmla="*/ 133 w 194"/>
                <a:gd name="T75" fmla="*/ 38 h 74"/>
                <a:gd name="T76" fmla="*/ 153 w 194"/>
                <a:gd name="T77" fmla="*/ 19 h 74"/>
                <a:gd name="T78" fmla="*/ 173 w 194"/>
                <a:gd name="T79" fmla="*/ 38 h 74"/>
                <a:gd name="T80" fmla="*/ 153 w 194"/>
                <a:gd name="T81" fmla="*/ 5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4" h="74">
                  <a:moveTo>
                    <a:pt x="75" y="29"/>
                  </a:moveTo>
                  <a:cubicBezTo>
                    <a:pt x="117" y="29"/>
                    <a:pt x="117" y="29"/>
                    <a:pt x="117" y="29"/>
                  </a:cubicBezTo>
                  <a:cubicBezTo>
                    <a:pt x="118" y="24"/>
                    <a:pt x="120" y="10"/>
                    <a:pt x="134" y="0"/>
                  </a:cubicBezTo>
                  <a:cubicBezTo>
                    <a:pt x="59" y="0"/>
                    <a:pt x="59" y="0"/>
                    <a:pt x="59" y="0"/>
                  </a:cubicBezTo>
                  <a:cubicBezTo>
                    <a:pt x="66" y="5"/>
                    <a:pt x="73" y="14"/>
                    <a:pt x="75" y="29"/>
                  </a:cubicBezTo>
                  <a:close/>
                  <a:moveTo>
                    <a:pt x="112" y="55"/>
                  </a:moveTo>
                  <a:cubicBezTo>
                    <a:pt x="81" y="55"/>
                    <a:pt x="81" y="55"/>
                    <a:pt x="81" y="55"/>
                  </a:cubicBezTo>
                  <a:cubicBezTo>
                    <a:pt x="79" y="54"/>
                    <a:pt x="76" y="57"/>
                    <a:pt x="76" y="58"/>
                  </a:cubicBezTo>
                  <a:cubicBezTo>
                    <a:pt x="70" y="74"/>
                    <a:pt x="70" y="74"/>
                    <a:pt x="70" y="74"/>
                  </a:cubicBezTo>
                  <a:cubicBezTo>
                    <a:pt x="122" y="74"/>
                    <a:pt x="122" y="74"/>
                    <a:pt x="122" y="74"/>
                  </a:cubicBezTo>
                  <a:cubicBezTo>
                    <a:pt x="117" y="58"/>
                    <a:pt x="117" y="58"/>
                    <a:pt x="117" y="58"/>
                  </a:cubicBezTo>
                  <a:cubicBezTo>
                    <a:pt x="117" y="57"/>
                    <a:pt x="114" y="54"/>
                    <a:pt x="112" y="55"/>
                  </a:cubicBezTo>
                  <a:close/>
                  <a:moveTo>
                    <a:pt x="157" y="0"/>
                  </a:moveTo>
                  <a:cubicBezTo>
                    <a:pt x="141" y="0"/>
                    <a:pt x="141" y="0"/>
                    <a:pt x="141" y="0"/>
                  </a:cubicBezTo>
                  <a:cubicBezTo>
                    <a:pt x="122" y="11"/>
                    <a:pt x="121" y="29"/>
                    <a:pt x="121" y="31"/>
                  </a:cubicBezTo>
                  <a:cubicBezTo>
                    <a:pt x="122" y="33"/>
                    <a:pt x="122" y="33"/>
                    <a:pt x="122" y="33"/>
                  </a:cubicBezTo>
                  <a:cubicBezTo>
                    <a:pt x="72" y="33"/>
                    <a:pt x="72" y="33"/>
                    <a:pt x="72" y="33"/>
                  </a:cubicBezTo>
                  <a:cubicBezTo>
                    <a:pt x="72" y="31"/>
                    <a:pt x="72" y="31"/>
                    <a:pt x="72" y="31"/>
                  </a:cubicBezTo>
                  <a:cubicBezTo>
                    <a:pt x="69" y="11"/>
                    <a:pt x="57" y="3"/>
                    <a:pt x="51" y="0"/>
                  </a:cubicBezTo>
                  <a:cubicBezTo>
                    <a:pt x="37" y="0"/>
                    <a:pt x="37" y="0"/>
                    <a:pt x="37" y="0"/>
                  </a:cubicBezTo>
                  <a:cubicBezTo>
                    <a:pt x="16" y="0"/>
                    <a:pt x="0" y="17"/>
                    <a:pt x="0" y="37"/>
                  </a:cubicBezTo>
                  <a:cubicBezTo>
                    <a:pt x="0" y="58"/>
                    <a:pt x="16" y="74"/>
                    <a:pt x="37" y="74"/>
                  </a:cubicBezTo>
                  <a:cubicBezTo>
                    <a:pt x="64" y="74"/>
                    <a:pt x="64" y="74"/>
                    <a:pt x="64" y="74"/>
                  </a:cubicBezTo>
                  <a:cubicBezTo>
                    <a:pt x="70" y="57"/>
                    <a:pt x="70" y="57"/>
                    <a:pt x="70" y="57"/>
                  </a:cubicBezTo>
                  <a:cubicBezTo>
                    <a:pt x="72" y="52"/>
                    <a:pt x="76" y="49"/>
                    <a:pt x="81" y="49"/>
                  </a:cubicBezTo>
                  <a:cubicBezTo>
                    <a:pt x="112" y="49"/>
                    <a:pt x="112" y="49"/>
                    <a:pt x="112" y="49"/>
                  </a:cubicBezTo>
                  <a:cubicBezTo>
                    <a:pt x="117" y="49"/>
                    <a:pt x="121" y="52"/>
                    <a:pt x="123" y="57"/>
                  </a:cubicBezTo>
                  <a:cubicBezTo>
                    <a:pt x="128" y="74"/>
                    <a:pt x="128" y="74"/>
                    <a:pt x="128" y="74"/>
                  </a:cubicBezTo>
                  <a:cubicBezTo>
                    <a:pt x="157" y="74"/>
                    <a:pt x="157" y="74"/>
                    <a:pt x="157" y="74"/>
                  </a:cubicBezTo>
                  <a:cubicBezTo>
                    <a:pt x="178" y="74"/>
                    <a:pt x="194" y="58"/>
                    <a:pt x="194" y="37"/>
                  </a:cubicBezTo>
                  <a:cubicBezTo>
                    <a:pt x="194" y="17"/>
                    <a:pt x="178" y="0"/>
                    <a:pt x="157" y="0"/>
                  </a:cubicBezTo>
                  <a:close/>
                  <a:moveTo>
                    <a:pt x="41" y="58"/>
                  </a:moveTo>
                  <a:cubicBezTo>
                    <a:pt x="30" y="58"/>
                    <a:pt x="21" y="49"/>
                    <a:pt x="21" y="38"/>
                  </a:cubicBezTo>
                  <a:cubicBezTo>
                    <a:pt x="21" y="28"/>
                    <a:pt x="30" y="19"/>
                    <a:pt x="41" y="19"/>
                  </a:cubicBezTo>
                  <a:cubicBezTo>
                    <a:pt x="52" y="19"/>
                    <a:pt x="61" y="28"/>
                    <a:pt x="61" y="38"/>
                  </a:cubicBezTo>
                  <a:cubicBezTo>
                    <a:pt x="61" y="49"/>
                    <a:pt x="52" y="58"/>
                    <a:pt x="41" y="58"/>
                  </a:cubicBezTo>
                  <a:close/>
                  <a:moveTo>
                    <a:pt x="153" y="58"/>
                  </a:moveTo>
                  <a:cubicBezTo>
                    <a:pt x="142" y="58"/>
                    <a:pt x="133" y="49"/>
                    <a:pt x="133" y="38"/>
                  </a:cubicBezTo>
                  <a:cubicBezTo>
                    <a:pt x="133" y="28"/>
                    <a:pt x="142" y="19"/>
                    <a:pt x="153" y="19"/>
                  </a:cubicBezTo>
                  <a:cubicBezTo>
                    <a:pt x="164" y="19"/>
                    <a:pt x="173" y="28"/>
                    <a:pt x="173" y="38"/>
                  </a:cubicBezTo>
                  <a:cubicBezTo>
                    <a:pt x="173" y="49"/>
                    <a:pt x="164" y="58"/>
                    <a:pt x="153"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5" name="Freeform 76"/>
            <p:cNvSpPr>
              <a:spLocks noEditPoints="1"/>
            </p:cNvSpPr>
            <p:nvPr/>
          </p:nvSpPr>
          <p:spPr bwMode="auto">
            <a:xfrm>
              <a:off x="1804" y="1576"/>
              <a:ext cx="134" cy="83"/>
            </a:xfrm>
            <a:custGeom>
              <a:avLst/>
              <a:gdLst>
                <a:gd name="T0" fmla="*/ 74 w 95"/>
                <a:gd name="T1" fmla="*/ 0 h 59"/>
                <a:gd name="T2" fmla="*/ 47 w 95"/>
                <a:gd name="T3" fmla="*/ 6 h 59"/>
                <a:gd name="T4" fmla="*/ 43 w 95"/>
                <a:gd name="T5" fmla="*/ 6 h 59"/>
                <a:gd name="T6" fmla="*/ 41 w 95"/>
                <a:gd name="T7" fmla="*/ 58 h 59"/>
                <a:gd name="T8" fmla="*/ 95 w 95"/>
                <a:gd name="T9" fmla="*/ 47 h 59"/>
                <a:gd name="T10" fmla="*/ 74 w 95"/>
                <a:gd name="T11" fmla="*/ 0 h 59"/>
                <a:gd name="T12" fmla="*/ 19 w 95"/>
                <a:gd name="T13" fmla="*/ 0 h 59"/>
                <a:gd name="T14" fmla="*/ 0 w 95"/>
                <a:gd name="T15" fmla="*/ 47 h 59"/>
                <a:gd name="T16" fmla="*/ 35 w 95"/>
                <a:gd name="T17" fmla="*/ 59 h 59"/>
                <a:gd name="T18" fmla="*/ 43 w 95"/>
                <a:gd name="T19" fmla="*/ 6 h 59"/>
                <a:gd name="T20" fmla="*/ 19 w 95"/>
                <a:gd name="T2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59">
                  <a:moveTo>
                    <a:pt x="74" y="0"/>
                  </a:moveTo>
                  <a:cubicBezTo>
                    <a:pt x="66" y="4"/>
                    <a:pt x="57" y="6"/>
                    <a:pt x="47" y="6"/>
                  </a:cubicBezTo>
                  <a:cubicBezTo>
                    <a:pt x="46" y="6"/>
                    <a:pt x="44" y="6"/>
                    <a:pt x="43" y="6"/>
                  </a:cubicBezTo>
                  <a:cubicBezTo>
                    <a:pt x="41" y="58"/>
                    <a:pt x="41" y="58"/>
                    <a:pt x="41" y="58"/>
                  </a:cubicBezTo>
                  <a:cubicBezTo>
                    <a:pt x="95" y="47"/>
                    <a:pt x="95" y="47"/>
                    <a:pt x="95" y="47"/>
                  </a:cubicBezTo>
                  <a:lnTo>
                    <a:pt x="74" y="0"/>
                  </a:lnTo>
                  <a:close/>
                  <a:moveTo>
                    <a:pt x="19" y="0"/>
                  </a:moveTo>
                  <a:cubicBezTo>
                    <a:pt x="0" y="47"/>
                    <a:pt x="0" y="47"/>
                    <a:pt x="0" y="47"/>
                  </a:cubicBezTo>
                  <a:cubicBezTo>
                    <a:pt x="35" y="59"/>
                    <a:pt x="35" y="59"/>
                    <a:pt x="35" y="59"/>
                  </a:cubicBezTo>
                  <a:cubicBezTo>
                    <a:pt x="43" y="6"/>
                    <a:pt x="43" y="6"/>
                    <a:pt x="43" y="6"/>
                  </a:cubicBezTo>
                  <a:cubicBezTo>
                    <a:pt x="34" y="5"/>
                    <a:pt x="26" y="3"/>
                    <a:pt x="1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6" name="Freeform 77"/>
            <p:cNvSpPr>
              <a:spLocks noEditPoints="1"/>
            </p:cNvSpPr>
            <p:nvPr/>
          </p:nvSpPr>
          <p:spPr bwMode="auto">
            <a:xfrm>
              <a:off x="1788" y="1413"/>
              <a:ext cx="164" cy="161"/>
            </a:xfrm>
            <a:custGeom>
              <a:avLst/>
              <a:gdLst>
                <a:gd name="T0" fmla="*/ 58 w 116"/>
                <a:gd name="T1" fmla="*/ 0 h 114"/>
                <a:gd name="T2" fmla="*/ 0 w 116"/>
                <a:gd name="T3" fmla="*/ 57 h 114"/>
                <a:gd name="T4" fmla="*/ 58 w 116"/>
                <a:gd name="T5" fmla="*/ 114 h 114"/>
                <a:gd name="T6" fmla="*/ 116 w 116"/>
                <a:gd name="T7" fmla="*/ 57 h 114"/>
                <a:gd name="T8" fmla="*/ 58 w 116"/>
                <a:gd name="T9" fmla="*/ 0 h 114"/>
                <a:gd name="T10" fmla="*/ 68 w 116"/>
                <a:gd name="T11" fmla="*/ 95 h 114"/>
                <a:gd name="T12" fmla="*/ 31 w 116"/>
                <a:gd name="T13" fmla="*/ 59 h 114"/>
                <a:gd name="T14" fmla="*/ 68 w 116"/>
                <a:gd name="T15" fmla="*/ 23 h 114"/>
                <a:gd name="T16" fmla="*/ 105 w 116"/>
                <a:gd name="T17" fmla="*/ 59 h 114"/>
                <a:gd name="T18" fmla="*/ 68 w 116"/>
                <a:gd name="T19" fmla="*/ 9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6" h="114">
                  <a:moveTo>
                    <a:pt x="58" y="0"/>
                  </a:moveTo>
                  <a:cubicBezTo>
                    <a:pt x="26" y="0"/>
                    <a:pt x="0" y="25"/>
                    <a:pt x="0" y="57"/>
                  </a:cubicBezTo>
                  <a:cubicBezTo>
                    <a:pt x="0" y="89"/>
                    <a:pt x="26" y="114"/>
                    <a:pt x="58" y="114"/>
                  </a:cubicBezTo>
                  <a:cubicBezTo>
                    <a:pt x="90" y="114"/>
                    <a:pt x="116" y="89"/>
                    <a:pt x="116" y="57"/>
                  </a:cubicBezTo>
                  <a:cubicBezTo>
                    <a:pt x="116" y="25"/>
                    <a:pt x="90" y="0"/>
                    <a:pt x="58" y="0"/>
                  </a:cubicBezTo>
                  <a:close/>
                  <a:moveTo>
                    <a:pt x="68" y="95"/>
                  </a:moveTo>
                  <a:cubicBezTo>
                    <a:pt x="48" y="95"/>
                    <a:pt x="31" y="79"/>
                    <a:pt x="31" y="59"/>
                  </a:cubicBezTo>
                  <a:cubicBezTo>
                    <a:pt x="31" y="39"/>
                    <a:pt x="48" y="23"/>
                    <a:pt x="68" y="23"/>
                  </a:cubicBezTo>
                  <a:cubicBezTo>
                    <a:pt x="88" y="23"/>
                    <a:pt x="105" y="39"/>
                    <a:pt x="105" y="59"/>
                  </a:cubicBezTo>
                  <a:cubicBezTo>
                    <a:pt x="105" y="79"/>
                    <a:pt x="88" y="95"/>
                    <a:pt x="68"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7" name="Freeform 78"/>
            <p:cNvSpPr>
              <a:spLocks noEditPoints="1"/>
            </p:cNvSpPr>
            <p:nvPr/>
          </p:nvSpPr>
          <p:spPr bwMode="auto">
            <a:xfrm>
              <a:off x="1846" y="1455"/>
              <a:ext cx="84" cy="82"/>
            </a:xfrm>
            <a:custGeom>
              <a:avLst/>
              <a:gdLst>
                <a:gd name="T0" fmla="*/ 30 w 59"/>
                <a:gd name="T1" fmla="*/ 0 h 58"/>
                <a:gd name="T2" fmla="*/ 0 w 59"/>
                <a:gd name="T3" fmla="*/ 29 h 58"/>
                <a:gd name="T4" fmla="*/ 30 w 59"/>
                <a:gd name="T5" fmla="*/ 58 h 58"/>
                <a:gd name="T6" fmla="*/ 59 w 59"/>
                <a:gd name="T7" fmla="*/ 29 h 58"/>
                <a:gd name="T8" fmla="*/ 30 w 59"/>
                <a:gd name="T9" fmla="*/ 0 h 58"/>
                <a:gd name="T10" fmla="*/ 37 w 59"/>
                <a:gd name="T11" fmla="*/ 44 h 58"/>
                <a:gd name="T12" fmla="*/ 21 w 59"/>
                <a:gd name="T13" fmla="*/ 29 h 58"/>
                <a:gd name="T14" fmla="*/ 37 w 59"/>
                <a:gd name="T15" fmla="*/ 14 h 58"/>
                <a:gd name="T16" fmla="*/ 52 w 59"/>
                <a:gd name="T17" fmla="*/ 29 h 58"/>
                <a:gd name="T18" fmla="*/ 37 w 59"/>
                <a:gd name="T19" fmla="*/ 4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58">
                  <a:moveTo>
                    <a:pt x="30" y="0"/>
                  </a:moveTo>
                  <a:cubicBezTo>
                    <a:pt x="13" y="0"/>
                    <a:pt x="0" y="13"/>
                    <a:pt x="0" y="29"/>
                  </a:cubicBezTo>
                  <a:cubicBezTo>
                    <a:pt x="0" y="45"/>
                    <a:pt x="13" y="58"/>
                    <a:pt x="30" y="58"/>
                  </a:cubicBezTo>
                  <a:cubicBezTo>
                    <a:pt x="46" y="58"/>
                    <a:pt x="59" y="45"/>
                    <a:pt x="59" y="29"/>
                  </a:cubicBezTo>
                  <a:cubicBezTo>
                    <a:pt x="59" y="13"/>
                    <a:pt x="46" y="0"/>
                    <a:pt x="30" y="0"/>
                  </a:cubicBezTo>
                  <a:close/>
                  <a:moveTo>
                    <a:pt x="37" y="44"/>
                  </a:moveTo>
                  <a:cubicBezTo>
                    <a:pt x="28" y="44"/>
                    <a:pt x="21" y="38"/>
                    <a:pt x="21" y="29"/>
                  </a:cubicBezTo>
                  <a:cubicBezTo>
                    <a:pt x="21" y="21"/>
                    <a:pt x="28" y="14"/>
                    <a:pt x="37" y="14"/>
                  </a:cubicBezTo>
                  <a:cubicBezTo>
                    <a:pt x="45" y="14"/>
                    <a:pt x="52" y="21"/>
                    <a:pt x="52" y="29"/>
                  </a:cubicBezTo>
                  <a:cubicBezTo>
                    <a:pt x="52" y="38"/>
                    <a:pt x="45" y="44"/>
                    <a:pt x="37"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8" name="Freeform 79"/>
            <p:cNvSpPr>
              <a:spLocks noEditPoints="1"/>
            </p:cNvSpPr>
            <p:nvPr/>
          </p:nvSpPr>
          <p:spPr bwMode="auto">
            <a:xfrm>
              <a:off x="2146" y="1420"/>
              <a:ext cx="174" cy="198"/>
            </a:xfrm>
            <a:custGeom>
              <a:avLst/>
              <a:gdLst>
                <a:gd name="T0" fmla="*/ 105 w 123"/>
                <a:gd name="T1" fmla="*/ 67 h 140"/>
                <a:gd name="T2" fmla="*/ 105 w 123"/>
                <a:gd name="T3" fmla="*/ 67 h 140"/>
                <a:gd name="T4" fmla="*/ 123 w 123"/>
                <a:gd name="T5" fmla="*/ 36 h 140"/>
                <a:gd name="T6" fmla="*/ 87 w 123"/>
                <a:gd name="T7" fmla="*/ 0 h 140"/>
                <a:gd name="T8" fmla="*/ 51 w 123"/>
                <a:gd name="T9" fmla="*/ 32 h 140"/>
                <a:gd name="T10" fmla="*/ 29 w 123"/>
                <a:gd name="T11" fmla="*/ 21 h 140"/>
                <a:gd name="T12" fmla="*/ 4 w 123"/>
                <a:gd name="T13" fmla="*/ 46 h 140"/>
                <a:gd name="T14" fmla="*/ 15 w 123"/>
                <a:gd name="T15" fmla="*/ 67 h 140"/>
                <a:gd name="T16" fmla="*/ 14 w 123"/>
                <a:gd name="T17" fmla="*/ 67 h 140"/>
                <a:gd name="T18" fmla="*/ 0 w 123"/>
                <a:gd name="T19" fmla="*/ 81 h 140"/>
                <a:gd name="T20" fmla="*/ 0 w 123"/>
                <a:gd name="T21" fmla="*/ 126 h 140"/>
                <a:gd name="T22" fmla="*/ 14 w 123"/>
                <a:gd name="T23" fmla="*/ 140 h 140"/>
                <a:gd name="T24" fmla="*/ 105 w 123"/>
                <a:gd name="T25" fmla="*/ 140 h 140"/>
                <a:gd name="T26" fmla="*/ 119 w 123"/>
                <a:gd name="T27" fmla="*/ 126 h 140"/>
                <a:gd name="T28" fmla="*/ 119 w 123"/>
                <a:gd name="T29" fmla="*/ 81 h 140"/>
                <a:gd name="T30" fmla="*/ 105 w 123"/>
                <a:gd name="T31" fmla="*/ 67 h 140"/>
                <a:gd name="T32" fmla="*/ 44 w 123"/>
                <a:gd name="T33" fmla="*/ 67 h 140"/>
                <a:gd name="T34" fmla="*/ 54 w 123"/>
                <a:gd name="T35" fmla="*/ 51 h 140"/>
                <a:gd name="T36" fmla="*/ 70 w 123"/>
                <a:gd name="T37" fmla="*/ 67 h 140"/>
                <a:gd name="T38" fmla="*/ 44 w 123"/>
                <a:gd name="T39" fmla="*/ 67 h 140"/>
                <a:gd name="T40" fmla="*/ 62 w 123"/>
                <a:gd name="T41" fmla="*/ 36 h 140"/>
                <a:gd name="T42" fmla="*/ 87 w 123"/>
                <a:gd name="T43" fmla="*/ 11 h 140"/>
                <a:gd name="T44" fmla="*/ 112 w 123"/>
                <a:gd name="T45" fmla="*/ 36 h 140"/>
                <a:gd name="T46" fmla="*/ 87 w 123"/>
                <a:gd name="T47" fmla="*/ 60 h 140"/>
                <a:gd name="T48" fmla="*/ 62 w 123"/>
                <a:gd name="T49" fmla="*/ 36 h 140"/>
                <a:gd name="T50" fmla="*/ 87 w 123"/>
                <a:gd name="T51" fmla="*/ 16 h 140"/>
                <a:gd name="T52" fmla="*/ 67 w 123"/>
                <a:gd name="T53" fmla="*/ 36 h 140"/>
                <a:gd name="T54" fmla="*/ 87 w 123"/>
                <a:gd name="T55" fmla="*/ 55 h 140"/>
                <a:gd name="T56" fmla="*/ 107 w 123"/>
                <a:gd name="T57" fmla="*/ 36 h 140"/>
                <a:gd name="T58" fmla="*/ 87 w 123"/>
                <a:gd name="T59" fmla="*/ 1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40">
                  <a:moveTo>
                    <a:pt x="105" y="67"/>
                  </a:moveTo>
                  <a:cubicBezTo>
                    <a:pt x="105" y="67"/>
                    <a:pt x="105" y="67"/>
                    <a:pt x="105" y="67"/>
                  </a:cubicBezTo>
                  <a:cubicBezTo>
                    <a:pt x="116" y="61"/>
                    <a:pt x="123" y="49"/>
                    <a:pt x="123" y="36"/>
                  </a:cubicBezTo>
                  <a:cubicBezTo>
                    <a:pt x="123" y="16"/>
                    <a:pt x="107" y="0"/>
                    <a:pt x="87" y="0"/>
                  </a:cubicBezTo>
                  <a:cubicBezTo>
                    <a:pt x="68" y="0"/>
                    <a:pt x="53" y="14"/>
                    <a:pt x="51" y="32"/>
                  </a:cubicBezTo>
                  <a:cubicBezTo>
                    <a:pt x="46" y="25"/>
                    <a:pt x="38" y="21"/>
                    <a:pt x="29" y="21"/>
                  </a:cubicBezTo>
                  <a:cubicBezTo>
                    <a:pt x="15" y="21"/>
                    <a:pt x="4" y="32"/>
                    <a:pt x="4" y="46"/>
                  </a:cubicBezTo>
                  <a:cubicBezTo>
                    <a:pt x="4" y="55"/>
                    <a:pt x="8" y="62"/>
                    <a:pt x="15" y="67"/>
                  </a:cubicBezTo>
                  <a:cubicBezTo>
                    <a:pt x="14" y="67"/>
                    <a:pt x="14" y="67"/>
                    <a:pt x="14" y="67"/>
                  </a:cubicBezTo>
                  <a:cubicBezTo>
                    <a:pt x="6" y="67"/>
                    <a:pt x="0" y="73"/>
                    <a:pt x="0" y="81"/>
                  </a:cubicBezTo>
                  <a:cubicBezTo>
                    <a:pt x="0" y="126"/>
                    <a:pt x="0" y="126"/>
                    <a:pt x="0" y="126"/>
                  </a:cubicBezTo>
                  <a:cubicBezTo>
                    <a:pt x="0" y="134"/>
                    <a:pt x="6" y="140"/>
                    <a:pt x="14" y="140"/>
                  </a:cubicBezTo>
                  <a:cubicBezTo>
                    <a:pt x="105" y="140"/>
                    <a:pt x="105" y="140"/>
                    <a:pt x="105" y="140"/>
                  </a:cubicBezTo>
                  <a:cubicBezTo>
                    <a:pt x="113" y="140"/>
                    <a:pt x="119" y="134"/>
                    <a:pt x="119" y="126"/>
                  </a:cubicBezTo>
                  <a:cubicBezTo>
                    <a:pt x="119" y="81"/>
                    <a:pt x="119" y="81"/>
                    <a:pt x="119" y="81"/>
                  </a:cubicBezTo>
                  <a:cubicBezTo>
                    <a:pt x="119" y="73"/>
                    <a:pt x="113" y="67"/>
                    <a:pt x="105" y="67"/>
                  </a:cubicBezTo>
                  <a:close/>
                  <a:moveTo>
                    <a:pt x="44" y="67"/>
                  </a:moveTo>
                  <a:cubicBezTo>
                    <a:pt x="49" y="63"/>
                    <a:pt x="53" y="58"/>
                    <a:pt x="54" y="51"/>
                  </a:cubicBezTo>
                  <a:cubicBezTo>
                    <a:pt x="58" y="58"/>
                    <a:pt x="63" y="63"/>
                    <a:pt x="70" y="67"/>
                  </a:cubicBezTo>
                  <a:lnTo>
                    <a:pt x="44" y="67"/>
                  </a:lnTo>
                  <a:close/>
                  <a:moveTo>
                    <a:pt x="62" y="36"/>
                  </a:moveTo>
                  <a:cubicBezTo>
                    <a:pt x="62" y="22"/>
                    <a:pt x="73" y="11"/>
                    <a:pt x="87" y="11"/>
                  </a:cubicBezTo>
                  <a:cubicBezTo>
                    <a:pt x="101" y="11"/>
                    <a:pt x="112" y="22"/>
                    <a:pt x="112" y="36"/>
                  </a:cubicBezTo>
                  <a:cubicBezTo>
                    <a:pt x="112" y="49"/>
                    <a:pt x="101" y="60"/>
                    <a:pt x="87" y="60"/>
                  </a:cubicBezTo>
                  <a:cubicBezTo>
                    <a:pt x="73" y="60"/>
                    <a:pt x="62" y="49"/>
                    <a:pt x="62" y="36"/>
                  </a:cubicBezTo>
                  <a:close/>
                  <a:moveTo>
                    <a:pt x="87" y="16"/>
                  </a:moveTo>
                  <a:cubicBezTo>
                    <a:pt x="76" y="16"/>
                    <a:pt x="67" y="25"/>
                    <a:pt x="67" y="36"/>
                  </a:cubicBezTo>
                  <a:cubicBezTo>
                    <a:pt x="67" y="46"/>
                    <a:pt x="76" y="55"/>
                    <a:pt x="87" y="55"/>
                  </a:cubicBezTo>
                  <a:cubicBezTo>
                    <a:pt x="98" y="55"/>
                    <a:pt x="107" y="46"/>
                    <a:pt x="107" y="36"/>
                  </a:cubicBezTo>
                  <a:cubicBezTo>
                    <a:pt x="107" y="25"/>
                    <a:pt x="98" y="16"/>
                    <a:pt x="87"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9" name="Freeform 80"/>
            <p:cNvSpPr/>
            <p:nvPr/>
          </p:nvSpPr>
          <p:spPr bwMode="auto">
            <a:xfrm>
              <a:off x="2324" y="1526"/>
              <a:ext cx="51" cy="82"/>
            </a:xfrm>
            <a:custGeom>
              <a:avLst/>
              <a:gdLst>
                <a:gd name="T0" fmla="*/ 0 w 51"/>
                <a:gd name="T1" fmla="*/ 28 h 82"/>
                <a:gd name="T2" fmla="*/ 0 w 51"/>
                <a:gd name="T3" fmla="*/ 55 h 82"/>
                <a:gd name="T4" fmla="*/ 51 w 51"/>
                <a:gd name="T5" fmla="*/ 82 h 82"/>
                <a:gd name="T6" fmla="*/ 51 w 51"/>
                <a:gd name="T7" fmla="*/ 0 h 82"/>
                <a:gd name="T8" fmla="*/ 0 w 51"/>
                <a:gd name="T9" fmla="*/ 28 h 82"/>
              </a:gdLst>
              <a:ahLst/>
              <a:cxnLst>
                <a:cxn ang="0">
                  <a:pos x="T0" y="T1"/>
                </a:cxn>
                <a:cxn ang="0">
                  <a:pos x="T2" y="T3"/>
                </a:cxn>
                <a:cxn ang="0">
                  <a:pos x="T4" y="T5"/>
                </a:cxn>
                <a:cxn ang="0">
                  <a:pos x="T6" y="T7"/>
                </a:cxn>
                <a:cxn ang="0">
                  <a:pos x="T8" y="T9"/>
                </a:cxn>
              </a:cxnLst>
              <a:rect l="0" t="0" r="r" b="b"/>
              <a:pathLst>
                <a:path w="51" h="82">
                  <a:moveTo>
                    <a:pt x="0" y="28"/>
                  </a:moveTo>
                  <a:lnTo>
                    <a:pt x="0" y="55"/>
                  </a:lnTo>
                  <a:lnTo>
                    <a:pt x="51" y="82"/>
                  </a:lnTo>
                  <a:lnTo>
                    <a:pt x="51" y="0"/>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0" name="Freeform 81"/>
            <p:cNvSpPr>
              <a:spLocks noEditPoints="1"/>
            </p:cNvSpPr>
            <p:nvPr/>
          </p:nvSpPr>
          <p:spPr bwMode="auto">
            <a:xfrm>
              <a:off x="2554" y="1447"/>
              <a:ext cx="106" cy="190"/>
            </a:xfrm>
            <a:custGeom>
              <a:avLst/>
              <a:gdLst>
                <a:gd name="T0" fmla="*/ 38 w 75"/>
                <a:gd name="T1" fmla="*/ 81 h 134"/>
                <a:gd name="T2" fmla="*/ 28 w 75"/>
                <a:gd name="T3" fmla="*/ 90 h 134"/>
                <a:gd name="T4" fmla="*/ 38 w 75"/>
                <a:gd name="T5" fmla="*/ 100 h 134"/>
                <a:gd name="T6" fmla="*/ 48 w 75"/>
                <a:gd name="T7" fmla="*/ 90 h 134"/>
                <a:gd name="T8" fmla="*/ 38 w 75"/>
                <a:gd name="T9" fmla="*/ 81 h 134"/>
                <a:gd name="T10" fmla="*/ 46 w 75"/>
                <a:gd name="T11" fmla="*/ 50 h 134"/>
                <a:gd name="T12" fmla="*/ 53 w 75"/>
                <a:gd name="T13" fmla="*/ 43 h 134"/>
                <a:gd name="T14" fmla="*/ 46 w 75"/>
                <a:gd name="T15" fmla="*/ 36 h 134"/>
                <a:gd name="T16" fmla="*/ 39 w 75"/>
                <a:gd name="T17" fmla="*/ 43 h 134"/>
                <a:gd name="T18" fmla="*/ 46 w 75"/>
                <a:gd name="T19" fmla="*/ 50 h 134"/>
                <a:gd name="T20" fmla="*/ 0 w 75"/>
                <a:gd name="T21" fmla="*/ 0 h 134"/>
                <a:gd name="T22" fmla="*/ 0 w 75"/>
                <a:gd name="T23" fmla="*/ 134 h 134"/>
                <a:gd name="T24" fmla="*/ 75 w 75"/>
                <a:gd name="T25" fmla="*/ 134 h 134"/>
                <a:gd name="T26" fmla="*/ 75 w 75"/>
                <a:gd name="T27" fmla="*/ 0 h 134"/>
                <a:gd name="T28" fmla="*/ 0 w 75"/>
                <a:gd name="T29" fmla="*/ 0 h 134"/>
                <a:gd name="T30" fmla="*/ 46 w 75"/>
                <a:gd name="T31" fmla="*/ 33 h 134"/>
                <a:gd name="T32" fmla="*/ 57 w 75"/>
                <a:gd name="T33" fmla="*/ 43 h 134"/>
                <a:gd name="T34" fmla="*/ 46 w 75"/>
                <a:gd name="T35" fmla="*/ 53 h 134"/>
                <a:gd name="T36" fmla="*/ 36 w 75"/>
                <a:gd name="T37" fmla="*/ 43 h 134"/>
                <a:gd name="T38" fmla="*/ 46 w 75"/>
                <a:gd name="T39" fmla="*/ 33 h 134"/>
                <a:gd name="T40" fmla="*/ 38 w 75"/>
                <a:gd name="T41" fmla="*/ 112 h 134"/>
                <a:gd name="T42" fmla="*/ 15 w 75"/>
                <a:gd name="T43" fmla="*/ 90 h 134"/>
                <a:gd name="T44" fmla="*/ 38 w 75"/>
                <a:gd name="T45" fmla="*/ 68 h 134"/>
                <a:gd name="T46" fmla="*/ 60 w 75"/>
                <a:gd name="T47" fmla="*/ 90 h 134"/>
                <a:gd name="T48" fmla="*/ 38 w 75"/>
                <a:gd name="T49" fmla="*/ 11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5" h="134">
                  <a:moveTo>
                    <a:pt x="38" y="81"/>
                  </a:moveTo>
                  <a:cubicBezTo>
                    <a:pt x="32" y="81"/>
                    <a:pt x="28" y="85"/>
                    <a:pt x="28" y="90"/>
                  </a:cubicBezTo>
                  <a:cubicBezTo>
                    <a:pt x="28" y="96"/>
                    <a:pt x="32" y="100"/>
                    <a:pt x="38" y="100"/>
                  </a:cubicBezTo>
                  <a:cubicBezTo>
                    <a:pt x="43" y="100"/>
                    <a:pt x="48" y="96"/>
                    <a:pt x="48" y="90"/>
                  </a:cubicBezTo>
                  <a:cubicBezTo>
                    <a:pt x="48" y="85"/>
                    <a:pt x="43" y="81"/>
                    <a:pt x="38" y="81"/>
                  </a:cubicBezTo>
                  <a:close/>
                  <a:moveTo>
                    <a:pt x="46" y="50"/>
                  </a:moveTo>
                  <a:cubicBezTo>
                    <a:pt x="50" y="50"/>
                    <a:pt x="53" y="47"/>
                    <a:pt x="53" y="43"/>
                  </a:cubicBezTo>
                  <a:cubicBezTo>
                    <a:pt x="53" y="39"/>
                    <a:pt x="50" y="36"/>
                    <a:pt x="46" y="36"/>
                  </a:cubicBezTo>
                  <a:cubicBezTo>
                    <a:pt x="42" y="36"/>
                    <a:pt x="39" y="39"/>
                    <a:pt x="39" y="43"/>
                  </a:cubicBezTo>
                  <a:cubicBezTo>
                    <a:pt x="39" y="47"/>
                    <a:pt x="42" y="50"/>
                    <a:pt x="46" y="50"/>
                  </a:cubicBezTo>
                  <a:close/>
                  <a:moveTo>
                    <a:pt x="0" y="0"/>
                  </a:moveTo>
                  <a:cubicBezTo>
                    <a:pt x="0" y="134"/>
                    <a:pt x="0" y="134"/>
                    <a:pt x="0" y="134"/>
                  </a:cubicBezTo>
                  <a:cubicBezTo>
                    <a:pt x="75" y="134"/>
                    <a:pt x="75" y="134"/>
                    <a:pt x="75" y="134"/>
                  </a:cubicBezTo>
                  <a:cubicBezTo>
                    <a:pt x="75" y="0"/>
                    <a:pt x="75" y="0"/>
                    <a:pt x="75" y="0"/>
                  </a:cubicBezTo>
                  <a:lnTo>
                    <a:pt x="0" y="0"/>
                  </a:lnTo>
                  <a:close/>
                  <a:moveTo>
                    <a:pt x="46" y="33"/>
                  </a:moveTo>
                  <a:cubicBezTo>
                    <a:pt x="52" y="33"/>
                    <a:pt x="57" y="37"/>
                    <a:pt x="57" y="43"/>
                  </a:cubicBezTo>
                  <a:cubicBezTo>
                    <a:pt x="57" y="48"/>
                    <a:pt x="52" y="53"/>
                    <a:pt x="46" y="53"/>
                  </a:cubicBezTo>
                  <a:cubicBezTo>
                    <a:pt x="41" y="53"/>
                    <a:pt x="36" y="48"/>
                    <a:pt x="36" y="43"/>
                  </a:cubicBezTo>
                  <a:cubicBezTo>
                    <a:pt x="36" y="37"/>
                    <a:pt x="41" y="33"/>
                    <a:pt x="46" y="33"/>
                  </a:cubicBezTo>
                  <a:close/>
                  <a:moveTo>
                    <a:pt x="38" y="112"/>
                  </a:moveTo>
                  <a:cubicBezTo>
                    <a:pt x="25" y="112"/>
                    <a:pt x="15" y="103"/>
                    <a:pt x="15" y="90"/>
                  </a:cubicBezTo>
                  <a:cubicBezTo>
                    <a:pt x="15" y="78"/>
                    <a:pt x="25" y="68"/>
                    <a:pt x="38" y="68"/>
                  </a:cubicBezTo>
                  <a:cubicBezTo>
                    <a:pt x="50" y="68"/>
                    <a:pt x="60" y="78"/>
                    <a:pt x="60" y="90"/>
                  </a:cubicBezTo>
                  <a:cubicBezTo>
                    <a:pt x="60" y="103"/>
                    <a:pt x="50" y="112"/>
                    <a:pt x="38" y="1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1" name="Oval 82"/>
            <p:cNvSpPr>
              <a:spLocks noChangeArrowheads="1"/>
            </p:cNvSpPr>
            <p:nvPr/>
          </p:nvSpPr>
          <p:spPr bwMode="auto">
            <a:xfrm>
              <a:off x="2601" y="1569"/>
              <a:ext cx="12" cy="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2" name="Freeform 83"/>
            <p:cNvSpPr>
              <a:spLocks noEditPoints="1"/>
            </p:cNvSpPr>
            <p:nvPr/>
          </p:nvSpPr>
          <p:spPr bwMode="auto">
            <a:xfrm>
              <a:off x="2678" y="1530"/>
              <a:ext cx="60" cy="107"/>
            </a:xfrm>
            <a:custGeom>
              <a:avLst/>
              <a:gdLst>
                <a:gd name="T0" fmla="*/ 26 w 42"/>
                <a:gd name="T1" fmla="*/ 28 h 75"/>
                <a:gd name="T2" fmla="*/ 30 w 42"/>
                <a:gd name="T3" fmla="*/ 24 h 75"/>
                <a:gd name="T4" fmla="*/ 26 w 42"/>
                <a:gd name="T5" fmla="*/ 20 h 75"/>
                <a:gd name="T6" fmla="*/ 22 w 42"/>
                <a:gd name="T7" fmla="*/ 24 h 75"/>
                <a:gd name="T8" fmla="*/ 26 w 42"/>
                <a:gd name="T9" fmla="*/ 28 h 75"/>
                <a:gd name="T10" fmla="*/ 21 w 42"/>
                <a:gd name="T11" fmla="*/ 45 h 75"/>
                <a:gd name="T12" fmla="*/ 15 w 42"/>
                <a:gd name="T13" fmla="*/ 51 h 75"/>
                <a:gd name="T14" fmla="*/ 21 w 42"/>
                <a:gd name="T15" fmla="*/ 56 h 75"/>
                <a:gd name="T16" fmla="*/ 26 w 42"/>
                <a:gd name="T17" fmla="*/ 51 h 75"/>
                <a:gd name="T18" fmla="*/ 21 w 42"/>
                <a:gd name="T19" fmla="*/ 45 h 75"/>
                <a:gd name="T20" fmla="*/ 0 w 42"/>
                <a:gd name="T21" fmla="*/ 0 h 75"/>
                <a:gd name="T22" fmla="*/ 0 w 42"/>
                <a:gd name="T23" fmla="*/ 75 h 75"/>
                <a:gd name="T24" fmla="*/ 42 w 42"/>
                <a:gd name="T25" fmla="*/ 75 h 75"/>
                <a:gd name="T26" fmla="*/ 42 w 42"/>
                <a:gd name="T27" fmla="*/ 0 h 75"/>
                <a:gd name="T28" fmla="*/ 0 w 42"/>
                <a:gd name="T29" fmla="*/ 0 h 75"/>
                <a:gd name="T30" fmla="*/ 26 w 42"/>
                <a:gd name="T31" fmla="*/ 18 h 75"/>
                <a:gd name="T32" fmla="*/ 31 w 42"/>
                <a:gd name="T33" fmla="*/ 24 h 75"/>
                <a:gd name="T34" fmla="*/ 26 w 42"/>
                <a:gd name="T35" fmla="*/ 30 h 75"/>
                <a:gd name="T36" fmla="*/ 20 w 42"/>
                <a:gd name="T37" fmla="*/ 24 h 75"/>
                <a:gd name="T38" fmla="*/ 26 w 42"/>
                <a:gd name="T39" fmla="*/ 18 h 75"/>
                <a:gd name="T40" fmla="*/ 21 w 42"/>
                <a:gd name="T41" fmla="*/ 63 h 75"/>
                <a:gd name="T42" fmla="*/ 8 w 42"/>
                <a:gd name="T43" fmla="*/ 51 h 75"/>
                <a:gd name="T44" fmla="*/ 21 w 42"/>
                <a:gd name="T45" fmla="*/ 38 h 75"/>
                <a:gd name="T46" fmla="*/ 34 w 42"/>
                <a:gd name="T47" fmla="*/ 51 h 75"/>
                <a:gd name="T48" fmla="*/ 21 w 42"/>
                <a:gd name="T49" fmla="*/ 6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75">
                  <a:moveTo>
                    <a:pt x="26" y="28"/>
                  </a:moveTo>
                  <a:cubicBezTo>
                    <a:pt x="28" y="28"/>
                    <a:pt x="30" y="26"/>
                    <a:pt x="30" y="24"/>
                  </a:cubicBezTo>
                  <a:cubicBezTo>
                    <a:pt x="30" y="22"/>
                    <a:pt x="28" y="20"/>
                    <a:pt x="26" y="20"/>
                  </a:cubicBezTo>
                  <a:cubicBezTo>
                    <a:pt x="24" y="20"/>
                    <a:pt x="22" y="22"/>
                    <a:pt x="22" y="24"/>
                  </a:cubicBezTo>
                  <a:cubicBezTo>
                    <a:pt x="22" y="26"/>
                    <a:pt x="24" y="28"/>
                    <a:pt x="26" y="28"/>
                  </a:cubicBezTo>
                  <a:close/>
                  <a:moveTo>
                    <a:pt x="21" y="45"/>
                  </a:moveTo>
                  <a:cubicBezTo>
                    <a:pt x="18" y="45"/>
                    <a:pt x="15" y="48"/>
                    <a:pt x="15" y="51"/>
                  </a:cubicBezTo>
                  <a:cubicBezTo>
                    <a:pt x="15" y="54"/>
                    <a:pt x="18" y="56"/>
                    <a:pt x="21" y="56"/>
                  </a:cubicBezTo>
                  <a:cubicBezTo>
                    <a:pt x="24" y="56"/>
                    <a:pt x="26" y="54"/>
                    <a:pt x="26" y="51"/>
                  </a:cubicBezTo>
                  <a:cubicBezTo>
                    <a:pt x="26" y="48"/>
                    <a:pt x="24" y="45"/>
                    <a:pt x="21" y="45"/>
                  </a:cubicBezTo>
                  <a:close/>
                  <a:moveTo>
                    <a:pt x="0" y="0"/>
                  </a:moveTo>
                  <a:cubicBezTo>
                    <a:pt x="0" y="75"/>
                    <a:pt x="0" y="75"/>
                    <a:pt x="0" y="75"/>
                  </a:cubicBezTo>
                  <a:cubicBezTo>
                    <a:pt x="42" y="75"/>
                    <a:pt x="42" y="75"/>
                    <a:pt x="42" y="75"/>
                  </a:cubicBezTo>
                  <a:cubicBezTo>
                    <a:pt x="42" y="0"/>
                    <a:pt x="42" y="0"/>
                    <a:pt x="42" y="0"/>
                  </a:cubicBezTo>
                  <a:lnTo>
                    <a:pt x="0" y="0"/>
                  </a:lnTo>
                  <a:close/>
                  <a:moveTo>
                    <a:pt x="26" y="18"/>
                  </a:moveTo>
                  <a:cubicBezTo>
                    <a:pt x="29" y="18"/>
                    <a:pt x="31" y="21"/>
                    <a:pt x="31" y="24"/>
                  </a:cubicBezTo>
                  <a:cubicBezTo>
                    <a:pt x="31" y="27"/>
                    <a:pt x="29" y="30"/>
                    <a:pt x="26" y="30"/>
                  </a:cubicBezTo>
                  <a:cubicBezTo>
                    <a:pt x="22" y="30"/>
                    <a:pt x="20" y="27"/>
                    <a:pt x="20" y="24"/>
                  </a:cubicBezTo>
                  <a:cubicBezTo>
                    <a:pt x="20" y="21"/>
                    <a:pt x="22" y="18"/>
                    <a:pt x="26" y="18"/>
                  </a:cubicBezTo>
                  <a:close/>
                  <a:moveTo>
                    <a:pt x="21" y="63"/>
                  </a:moveTo>
                  <a:cubicBezTo>
                    <a:pt x="14" y="63"/>
                    <a:pt x="8" y="57"/>
                    <a:pt x="8" y="51"/>
                  </a:cubicBezTo>
                  <a:cubicBezTo>
                    <a:pt x="8" y="44"/>
                    <a:pt x="14" y="38"/>
                    <a:pt x="21" y="38"/>
                  </a:cubicBezTo>
                  <a:cubicBezTo>
                    <a:pt x="28" y="38"/>
                    <a:pt x="34" y="44"/>
                    <a:pt x="34" y="51"/>
                  </a:cubicBezTo>
                  <a:cubicBezTo>
                    <a:pt x="34" y="57"/>
                    <a:pt x="28" y="63"/>
                    <a:pt x="21"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3" name="Oval 84"/>
            <p:cNvSpPr>
              <a:spLocks noChangeArrowheads="1"/>
            </p:cNvSpPr>
            <p:nvPr/>
          </p:nvSpPr>
          <p:spPr bwMode="auto">
            <a:xfrm>
              <a:off x="2704" y="1598"/>
              <a:ext cx="7" cy="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4" name="Freeform 85"/>
            <p:cNvSpPr>
              <a:spLocks noEditPoints="1"/>
            </p:cNvSpPr>
            <p:nvPr/>
          </p:nvSpPr>
          <p:spPr bwMode="auto">
            <a:xfrm>
              <a:off x="2898" y="1401"/>
              <a:ext cx="274" cy="267"/>
            </a:xfrm>
            <a:custGeom>
              <a:avLst/>
              <a:gdLst>
                <a:gd name="T0" fmla="*/ 173 w 194"/>
                <a:gd name="T1" fmla="*/ 62 h 188"/>
                <a:gd name="T2" fmla="*/ 63 w 194"/>
                <a:gd name="T3" fmla="*/ 17 h 188"/>
                <a:gd name="T4" fmla="*/ 17 w 194"/>
                <a:gd name="T5" fmla="*/ 124 h 188"/>
                <a:gd name="T6" fmla="*/ 19 w 194"/>
                <a:gd name="T7" fmla="*/ 128 h 188"/>
                <a:gd name="T8" fmla="*/ 20 w 194"/>
                <a:gd name="T9" fmla="*/ 132 h 188"/>
                <a:gd name="T10" fmla="*/ 36 w 194"/>
                <a:gd name="T11" fmla="*/ 169 h 188"/>
                <a:gd name="T12" fmla="*/ 62 w 194"/>
                <a:gd name="T13" fmla="*/ 180 h 188"/>
                <a:gd name="T14" fmla="*/ 73 w 194"/>
                <a:gd name="T15" fmla="*/ 154 h 188"/>
                <a:gd name="T16" fmla="*/ 58 w 194"/>
                <a:gd name="T17" fmla="*/ 117 h 188"/>
                <a:gd name="T18" fmla="*/ 31 w 194"/>
                <a:gd name="T19" fmla="*/ 107 h 188"/>
                <a:gd name="T20" fmla="*/ 21 w 194"/>
                <a:gd name="T21" fmla="*/ 115 h 188"/>
                <a:gd name="T22" fmla="*/ 66 w 194"/>
                <a:gd name="T23" fmla="*/ 23 h 188"/>
                <a:gd name="T24" fmla="*/ 164 w 194"/>
                <a:gd name="T25" fmla="*/ 59 h 188"/>
                <a:gd name="T26" fmla="*/ 150 w 194"/>
                <a:gd name="T27" fmla="*/ 59 h 188"/>
                <a:gd name="T28" fmla="*/ 139 w 194"/>
                <a:gd name="T29" fmla="*/ 85 h 188"/>
                <a:gd name="T30" fmla="*/ 154 w 194"/>
                <a:gd name="T31" fmla="*/ 122 h 188"/>
                <a:gd name="T32" fmla="*/ 178 w 194"/>
                <a:gd name="T33" fmla="*/ 133 h 188"/>
                <a:gd name="T34" fmla="*/ 153 w 194"/>
                <a:gd name="T35" fmla="*/ 174 h 188"/>
                <a:gd name="T36" fmla="*/ 147 w 194"/>
                <a:gd name="T37" fmla="*/ 169 h 188"/>
                <a:gd name="T38" fmla="*/ 133 w 194"/>
                <a:gd name="T39" fmla="*/ 175 h 188"/>
                <a:gd name="T40" fmla="*/ 132 w 194"/>
                <a:gd name="T41" fmla="*/ 182 h 188"/>
                <a:gd name="T42" fmla="*/ 139 w 194"/>
                <a:gd name="T43" fmla="*/ 187 h 188"/>
                <a:gd name="T44" fmla="*/ 152 w 194"/>
                <a:gd name="T45" fmla="*/ 182 h 188"/>
                <a:gd name="T46" fmla="*/ 154 w 194"/>
                <a:gd name="T47" fmla="*/ 175 h 188"/>
                <a:gd name="T48" fmla="*/ 192 w 194"/>
                <a:gd name="T49" fmla="*/ 121 h 188"/>
                <a:gd name="T50" fmla="*/ 192 w 194"/>
                <a:gd name="T51" fmla="*/ 107 h 188"/>
                <a:gd name="T52" fmla="*/ 176 w 194"/>
                <a:gd name="T53" fmla="*/ 70 h 188"/>
                <a:gd name="T54" fmla="*/ 176 w 194"/>
                <a:gd name="T55" fmla="*/ 69 h 188"/>
                <a:gd name="T56" fmla="*/ 173 w 194"/>
                <a:gd name="T57" fmla="*/ 62 h 188"/>
                <a:gd name="T58" fmla="*/ 42 w 194"/>
                <a:gd name="T59" fmla="*/ 122 h 188"/>
                <a:gd name="T60" fmla="*/ 44 w 194"/>
                <a:gd name="T61" fmla="*/ 116 h 188"/>
                <a:gd name="T62" fmla="*/ 50 w 194"/>
                <a:gd name="T63" fmla="*/ 118 h 188"/>
                <a:gd name="T64" fmla="*/ 67 w 194"/>
                <a:gd name="T65" fmla="*/ 158 h 188"/>
                <a:gd name="T66" fmla="*/ 64 w 194"/>
                <a:gd name="T67" fmla="*/ 163 h 188"/>
                <a:gd name="T68" fmla="*/ 58 w 194"/>
                <a:gd name="T69" fmla="*/ 161 h 188"/>
                <a:gd name="T70" fmla="*/ 42 w 194"/>
                <a:gd name="T71" fmla="*/ 122 h 188"/>
                <a:gd name="T72" fmla="*/ 169 w 194"/>
                <a:gd name="T73" fmla="*/ 117 h 188"/>
                <a:gd name="T74" fmla="*/ 167 w 194"/>
                <a:gd name="T75" fmla="*/ 122 h 188"/>
                <a:gd name="T76" fmla="*/ 161 w 194"/>
                <a:gd name="T77" fmla="*/ 120 h 188"/>
                <a:gd name="T78" fmla="*/ 144 w 194"/>
                <a:gd name="T79" fmla="*/ 81 h 188"/>
                <a:gd name="T80" fmla="*/ 147 w 194"/>
                <a:gd name="T81" fmla="*/ 75 h 188"/>
                <a:gd name="T82" fmla="*/ 153 w 194"/>
                <a:gd name="T83" fmla="*/ 77 h 188"/>
                <a:gd name="T84" fmla="*/ 169 w 194"/>
                <a:gd name="T85" fmla="*/ 11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4" h="188">
                  <a:moveTo>
                    <a:pt x="173" y="62"/>
                  </a:moveTo>
                  <a:cubicBezTo>
                    <a:pt x="156" y="20"/>
                    <a:pt x="106" y="0"/>
                    <a:pt x="63" y="17"/>
                  </a:cubicBezTo>
                  <a:cubicBezTo>
                    <a:pt x="20" y="34"/>
                    <a:pt x="0" y="82"/>
                    <a:pt x="17" y="124"/>
                  </a:cubicBezTo>
                  <a:cubicBezTo>
                    <a:pt x="18" y="126"/>
                    <a:pt x="19" y="127"/>
                    <a:pt x="19" y="128"/>
                  </a:cubicBezTo>
                  <a:cubicBezTo>
                    <a:pt x="19" y="130"/>
                    <a:pt x="20" y="131"/>
                    <a:pt x="20" y="132"/>
                  </a:cubicBezTo>
                  <a:cubicBezTo>
                    <a:pt x="36" y="169"/>
                    <a:pt x="36" y="169"/>
                    <a:pt x="36" y="169"/>
                  </a:cubicBezTo>
                  <a:cubicBezTo>
                    <a:pt x="40" y="179"/>
                    <a:pt x="52" y="184"/>
                    <a:pt x="62" y="180"/>
                  </a:cubicBezTo>
                  <a:cubicBezTo>
                    <a:pt x="72" y="176"/>
                    <a:pt x="77" y="164"/>
                    <a:pt x="73" y="154"/>
                  </a:cubicBezTo>
                  <a:cubicBezTo>
                    <a:pt x="58" y="117"/>
                    <a:pt x="58" y="117"/>
                    <a:pt x="58" y="117"/>
                  </a:cubicBezTo>
                  <a:cubicBezTo>
                    <a:pt x="54" y="107"/>
                    <a:pt x="42" y="102"/>
                    <a:pt x="31" y="107"/>
                  </a:cubicBezTo>
                  <a:cubicBezTo>
                    <a:pt x="27" y="108"/>
                    <a:pt x="24" y="112"/>
                    <a:pt x="21" y="115"/>
                  </a:cubicBezTo>
                  <a:cubicBezTo>
                    <a:pt x="10" y="78"/>
                    <a:pt x="29" y="38"/>
                    <a:pt x="66" y="23"/>
                  </a:cubicBezTo>
                  <a:cubicBezTo>
                    <a:pt x="103" y="8"/>
                    <a:pt x="146" y="24"/>
                    <a:pt x="164" y="59"/>
                  </a:cubicBezTo>
                  <a:cubicBezTo>
                    <a:pt x="160" y="57"/>
                    <a:pt x="155" y="57"/>
                    <a:pt x="150" y="59"/>
                  </a:cubicBezTo>
                  <a:cubicBezTo>
                    <a:pt x="140" y="63"/>
                    <a:pt x="135" y="75"/>
                    <a:pt x="139" y="85"/>
                  </a:cubicBezTo>
                  <a:cubicBezTo>
                    <a:pt x="154" y="122"/>
                    <a:pt x="154" y="122"/>
                    <a:pt x="154" y="122"/>
                  </a:cubicBezTo>
                  <a:cubicBezTo>
                    <a:pt x="158" y="131"/>
                    <a:pt x="169" y="136"/>
                    <a:pt x="178" y="133"/>
                  </a:cubicBezTo>
                  <a:cubicBezTo>
                    <a:pt x="175" y="153"/>
                    <a:pt x="162" y="167"/>
                    <a:pt x="153" y="174"/>
                  </a:cubicBezTo>
                  <a:cubicBezTo>
                    <a:pt x="152" y="170"/>
                    <a:pt x="149" y="168"/>
                    <a:pt x="147" y="169"/>
                  </a:cubicBezTo>
                  <a:cubicBezTo>
                    <a:pt x="133" y="175"/>
                    <a:pt x="133" y="175"/>
                    <a:pt x="133" y="175"/>
                  </a:cubicBezTo>
                  <a:cubicBezTo>
                    <a:pt x="131" y="175"/>
                    <a:pt x="131" y="179"/>
                    <a:pt x="132" y="182"/>
                  </a:cubicBezTo>
                  <a:cubicBezTo>
                    <a:pt x="134" y="186"/>
                    <a:pt x="136" y="188"/>
                    <a:pt x="139" y="187"/>
                  </a:cubicBezTo>
                  <a:cubicBezTo>
                    <a:pt x="152" y="182"/>
                    <a:pt x="152" y="182"/>
                    <a:pt x="152" y="182"/>
                  </a:cubicBezTo>
                  <a:cubicBezTo>
                    <a:pt x="154" y="181"/>
                    <a:pt x="154" y="178"/>
                    <a:pt x="154" y="175"/>
                  </a:cubicBezTo>
                  <a:cubicBezTo>
                    <a:pt x="183" y="161"/>
                    <a:pt x="190" y="137"/>
                    <a:pt x="192" y="121"/>
                  </a:cubicBezTo>
                  <a:cubicBezTo>
                    <a:pt x="194" y="117"/>
                    <a:pt x="194" y="111"/>
                    <a:pt x="192" y="107"/>
                  </a:cubicBezTo>
                  <a:cubicBezTo>
                    <a:pt x="176" y="70"/>
                    <a:pt x="176" y="70"/>
                    <a:pt x="176" y="70"/>
                  </a:cubicBezTo>
                  <a:cubicBezTo>
                    <a:pt x="176" y="70"/>
                    <a:pt x="176" y="69"/>
                    <a:pt x="176" y="69"/>
                  </a:cubicBezTo>
                  <a:cubicBezTo>
                    <a:pt x="175" y="66"/>
                    <a:pt x="174" y="64"/>
                    <a:pt x="173" y="62"/>
                  </a:cubicBezTo>
                  <a:close/>
                  <a:moveTo>
                    <a:pt x="42" y="122"/>
                  </a:moveTo>
                  <a:cubicBezTo>
                    <a:pt x="41" y="119"/>
                    <a:pt x="42" y="117"/>
                    <a:pt x="44" y="116"/>
                  </a:cubicBezTo>
                  <a:cubicBezTo>
                    <a:pt x="47" y="115"/>
                    <a:pt x="49" y="116"/>
                    <a:pt x="50" y="118"/>
                  </a:cubicBezTo>
                  <a:cubicBezTo>
                    <a:pt x="67" y="158"/>
                    <a:pt x="67" y="158"/>
                    <a:pt x="67" y="158"/>
                  </a:cubicBezTo>
                  <a:cubicBezTo>
                    <a:pt x="68" y="160"/>
                    <a:pt x="66" y="162"/>
                    <a:pt x="64" y="163"/>
                  </a:cubicBezTo>
                  <a:cubicBezTo>
                    <a:pt x="62" y="164"/>
                    <a:pt x="59" y="163"/>
                    <a:pt x="58" y="161"/>
                  </a:cubicBezTo>
                  <a:lnTo>
                    <a:pt x="42" y="122"/>
                  </a:lnTo>
                  <a:close/>
                  <a:moveTo>
                    <a:pt x="169" y="117"/>
                  </a:moveTo>
                  <a:cubicBezTo>
                    <a:pt x="170" y="119"/>
                    <a:pt x="169" y="122"/>
                    <a:pt x="167" y="122"/>
                  </a:cubicBezTo>
                  <a:cubicBezTo>
                    <a:pt x="164" y="123"/>
                    <a:pt x="162" y="122"/>
                    <a:pt x="161" y="120"/>
                  </a:cubicBezTo>
                  <a:cubicBezTo>
                    <a:pt x="144" y="81"/>
                    <a:pt x="144" y="81"/>
                    <a:pt x="144" y="81"/>
                  </a:cubicBezTo>
                  <a:cubicBezTo>
                    <a:pt x="143" y="78"/>
                    <a:pt x="145" y="76"/>
                    <a:pt x="147" y="75"/>
                  </a:cubicBezTo>
                  <a:cubicBezTo>
                    <a:pt x="149" y="74"/>
                    <a:pt x="152" y="75"/>
                    <a:pt x="153" y="77"/>
                  </a:cubicBezTo>
                  <a:lnTo>
                    <a:pt x="169" y="1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5" name="Freeform 86"/>
            <p:cNvSpPr>
              <a:spLocks noEditPoints="1"/>
            </p:cNvSpPr>
            <p:nvPr/>
          </p:nvSpPr>
          <p:spPr bwMode="auto">
            <a:xfrm>
              <a:off x="3338" y="1448"/>
              <a:ext cx="178" cy="198"/>
            </a:xfrm>
            <a:custGeom>
              <a:avLst/>
              <a:gdLst>
                <a:gd name="T0" fmla="*/ 96 w 126"/>
                <a:gd name="T1" fmla="*/ 28 h 140"/>
                <a:gd name="T2" fmla="*/ 86 w 126"/>
                <a:gd name="T3" fmla="*/ 92 h 140"/>
                <a:gd name="T4" fmla="*/ 85 w 126"/>
                <a:gd name="T5" fmla="*/ 95 h 140"/>
                <a:gd name="T6" fmla="*/ 86 w 126"/>
                <a:gd name="T7" fmla="*/ 97 h 140"/>
                <a:gd name="T8" fmla="*/ 89 w 126"/>
                <a:gd name="T9" fmla="*/ 98 h 140"/>
                <a:gd name="T10" fmla="*/ 97 w 126"/>
                <a:gd name="T11" fmla="*/ 95 h 140"/>
                <a:gd name="T12" fmla="*/ 109 w 126"/>
                <a:gd name="T13" fmla="*/ 81 h 140"/>
                <a:gd name="T14" fmla="*/ 114 w 126"/>
                <a:gd name="T15" fmla="*/ 58 h 140"/>
                <a:gd name="T16" fmla="*/ 101 w 126"/>
                <a:gd name="T17" fmla="*/ 25 h 140"/>
                <a:gd name="T18" fmla="*/ 67 w 126"/>
                <a:gd name="T19" fmla="*/ 12 h 140"/>
                <a:gd name="T20" fmla="*/ 39 w 126"/>
                <a:gd name="T21" fmla="*/ 20 h 140"/>
                <a:gd name="T22" fmla="*/ 19 w 126"/>
                <a:gd name="T23" fmla="*/ 41 h 140"/>
                <a:gd name="T24" fmla="*/ 12 w 126"/>
                <a:gd name="T25" fmla="*/ 71 h 140"/>
                <a:gd name="T26" fmla="*/ 27 w 126"/>
                <a:gd name="T27" fmla="*/ 113 h 140"/>
                <a:gd name="T28" fmla="*/ 66 w 126"/>
                <a:gd name="T29" fmla="*/ 128 h 140"/>
                <a:gd name="T30" fmla="*/ 89 w 126"/>
                <a:gd name="T31" fmla="*/ 124 h 140"/>
                <a:gd name="T32" fmla="*/ 109 w 126"/>
                <a:gd name="T33" fmla="*/ 113 h 140"/>
                <a:gd name="T34" fmla="*/ 126 w 126"/>
                <a:gd name="T35" fmla="*/ 113 h 140"/>
                <a:gd name="T36" fmla="*/ 113 w 126"/>
                <a:gd name="T37" fmla="*/ 125 h 140"/>
                <a:gd name="T38" fmla="*/ 92 w 126"/>
                <a:gd name="T39" fmla="*/ 136 h 140"/>
                <a:gd name="T40" fmla="*/ 67 w 126"/>
                <a:gd name="T41" fmla="*/ 140 h 140"/>
                <a:gd name="T42" fmla="*/ 32 w 126"/>
                <a:gd name="T43" fmla="*/ 131 h 140"/>
                <a:gd name="T44" fmla="*/ 8 w 126"/>
                <a:gd name="T45" fmla="*/ 106 h 140"/>
                <a:gd name="T46" fmla="*/ 0 w 126"/>
                <a:gd name="T47" fmla="*/ 71 h 140"/>
                <a:gd name="T48" fmla="*/ 9 w 126"/>
                <a:gd name="T49" fmla="*/ 34 h 140"/>
                <a:gd name="T50" fmla="*/ 32 w 126"/>
                <a:gd name="T51" fmla="*/ 9 h 140"/>
                <a:gd name="T52" fmla="*/ 67 w 126"/>
                <a:gd name="T53" fmla="*/ 0 h 140"/>
                <a:gd name="T54" fmla="*/ 110 w 126"/>
                <a:gd name="T55" fmla="*/ 16 h 140"/>
                <a:gd name="T56" fmla="*/ 126 w 126"/>
                <a:gd name="T57" fmla="*/ 58 h 140"/>
                <a:gd name="T58" fmla="*/ 120 w 126"/>
                <a:gd name="T59" fmla="*/ 86 h 140"/>
                <a:gd name="T60" fmla="*/ 101 w 126"/>
                <a:gd name="T61" fmla="*/ 106 h 140"/>
                <a:gd name="T62" fmla="*/ 83 w 126"/>
                <a:gd name="T63" fmla="*/ 112 h 140"/>
                <a:gd name="T64" fmla="*/ 75 w 126"/>
                <a:gd name="T65" fmla="*/ 109 h 140"/>
                <a:gd name="T66" fmla="*/ 70 w 126"/>
                <a:gd name="T67" fmla="*/ 102 h 140"/>
                <a:gd name="T68" fmla="*/ 60 w 126"/>
                <a:gd name="T69" fmla="*/ 110 h 140"/>
                <a:gd name="T70" fmla="*/ 50 w 126"/>
                <a:gd name="T71" fmla="*/ 112 h 140"/>
                <a:gd name="T72" fmla="*/ 31 w 126"/>
                <a:gd name="T73" fmla="*/ 103 h 140"/>
                <a:gd name="T74" fmla="*/ 24 w 126"/>
                <a:gd name="T75" fmla="*/ 77 h 140"/>
                <a:gd name="T76" fmla="*/ 34 w 126"/>
                <a:gd name="T77" fmla="*/ 41 h 140"/>
                <a:gd name="T78" fmla="*/ 59 w 126"/>
                <a:gd name="T79" fmla="*/ 25 h 140"/>
                <a:gd name="T80" fmla="*/ 69 w 126"/>
                <a:gd name="T81" fmla="*/ 28 h 140"/>
                <a:gd name="T82" fmla="*/ 78 w 126"/>
                <a:gd name="T83" fmla="*/ 37 h 140"/>
                <a:gd name="T84" fmla="*/ 80 w 126"/>
                <a:gd name="T85" fmla="*/ 28 h 140"/>
                <a:gd name="T86" fmla="*/ 96 w 126"/>
                <a:gd name="T87" fmla="*/ 28 h 140"/>
                <a:gd name="T88" fmla="*/ 41 w 126"/>
                <a:gd name="T89" fmla="*/ 81 h 140"/>
                <a:gd name="T90" fmla="*/ 45 w 126"/>
                <a:gd name="T91" fmla="*/ 96 h 140"/>
                <a:gd name="T92" fmla="*/ 53 w 126"/>
                <a:gd name="T93" fmla="*/ 100 h 140"/>
                <a:gd name="T94" fmla="*/ 63 w 126"/>
                <a:gd name="T95" fmla="*/ 96 h 140"/>
                <a:gd name="T96" fmla="*/ 70 w 126"/>
                <a:gd name="T97" fmla="*/ 78 h 140"/>
                <a:gd name="T98" fmla="*/ 74 w 126"/>
                <a:gd name="T99" fmla="*/ 54 h 140"/>
                <a:gd name="T100" fmla="*/ 70 w 126"/>
                <a:gd name="T101" fmla="*/ 42 h 140"/>
                <a:gd name="T102" fmla="*/ 62 w 126"/>
                <a:gd name="T103" fmla="*/ 38 h 140"/>
                <a:gd name="T104" fmla="*/ 52 w 126"/>
                <a:gd name="T105" fmla="*/ 42 h 140"/>
                <a:gd name="T106" fmla="*/ 44 w 126"/>
                <a:gd name="T107" fmla="*/ 59 h 140"/>
                <a:gd name="T108" fmla="*/ 41 w 126"/>
                <a:gd name="T109" fmla="*/ 8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 h="140">
                  <a:moveTo>
                    <a:pt x="96" y="28"/>
                  </a:moveTo>
                  <a:cubicBezTo>
                    <a:pt x="86" y="92"/>
                    <a:pt x="86" y="92"/>
                    <a:pt x="86" y="92"/>
                  </a:cubicBezTo>
                  <a:cubicBezTo>
                    <a:pt x="86" y="93"/>
                    <a:pt x="85" y="94"/>
                    <a:pt x="85" y="95"/>
                  </a:cubicBezTo>
                  <a:cubicBezTo>
                    <a:pt x="85" y="96"/>
                    <a:pt x="86" y="97"/>
                    <a:pt x="86" y="97"/>
                  </a:cubicBezTo>
                  <a:cubicBezTo>
                    <a:pt x="87" y="98"/>
                    <a:pt x="88" y="98"/>
                    <a:pt x="89" y="98"/>
                  </a:cubicBezTo>
                  <a:cubicBezTo>
                    <a:pt x="91" y="98"/>
                    <a:pt x="94" y="97"/>
                    <a:pt x="97" y="95"/>
                  </a:cubicBezTo>
                  <a:cubicBezTo>
                    <a:pt x="102" y="91"/>
                    <a:pt x="106" y="87"/>
                    <a:pt x="109" y="81"/>
                  </a:cubicBezTo>
                  <a:cubicBezTo>
                    <a:pt x="112" y="74"/>
                    <a:pt x="114" y="67"/>
                    <a:pt x="114" y="58"/>
                  </a:cubicBezTo>
                  <a:cubicBezTo>
                    <a:pt x="114" y="44"/>
                    <a:pt x="109" y="33"/>
                    <a:pt x="101" y="25"/>
                  </a:cubicBezTo>
                  <a:cubicBezTo>
                    <a:pt x="93" y="16"/>
                    <a:pt x="81" y="12"/>
                    <a:pt x="67" y="12"/>
                  </a:cubicBezTo>
                  <a:cubicBezTo>
                    <a:pt x="57" y="12"/>
                    <a:pt x="48" y="15"/>
                    <a:pt x="39" y="20"/>
                  </a:cubicBezTo>
                  <a:cubicBezTo>
                    <a:pt x="30" y="24"/>
                    <a:pt x="24" y="31"/>
                    <a:pt x="19" y="41"/>
                  </a:cubicBezTo>
                  <a:cubicBezTo>
                    <a:pt x="15" y="50"/>
                    <a:pt x="12" y="60"/>
                    <a:pt x="12" y="71"/>
                  </a:cubicBezTo>
                  <a:cubicBezTo>
                    <a:pt x="12" y="89"/>
                    <a:pt x="17" y="102"/>
                    <a:pt x="27" y="113"/>
                  </a:cubicBezTo>
                  <a:cubicBezTo>
                    <a:pt x="37" y="123"/>
                    <a:pt x="50" y="128"/>
                    <a:pt x="66" y="128"/>
                  </a:cubicBezTo>
                  <a:cubicBezTo>
                    <a:pt x="74" y="128"/>
                    <a:pt x="81" y="127"/>
                    <a:pt x="89" y="124"/>
                  </a:cubicBezTo>
                  <a:cubicBezTo>
                    <a:pt x="96" y="121"/>
                    <a:pt x="103" y="118"/>
                    <a:pt x="109" y="113"/>
                  </a:cubicBezTo>
                  <a:cubicBezTo>
                    <a:pt x="126" y="113"/>
                    <a:pt x="126" y="113"/>
                    <a:pt x="126" y="113"/>
                  </a:cubicBezTo>
                  <a:cubicBezTo>
                    <a:pt x="122" y="118"/>
                    <a:pt x="117" y="122"/>
                    <a:pt x="113" y="125"/>
                  </a:cubicBezTo>
                  <a:cubicBezTo>
                    <a:pt x="107" y="129"/>
                    <a:pt x="100" y="133"/>
                    <a:pt x="92" y="136"/>
                  </a:cubicBezTo>
                  <a:cubicBezTo>
                    <a:pt x="84" y="138"/>
                    <a:pt x="76" y="140"/>
                    <a:pt x="67" y="140"/>
                  </a:cubicBezTo>
                  <a:cubicBezTo>
                    <a:pt x="54" y="140"/>
                    <a:pt x="42" y="137"/>
                    <a:pt x="32" y="131"/>
                  </a:cubicBezTo>
                  <a:cubicBezTo>
                    <a:pt x="22" y="125"/>
                    <a:pt x="14" y="117"/>
                    <a:pt x="8" y="106"/>
                  </a:cubicBezTo>
                  <a:cubicBezTo>
                    <a:pt x="3" y="96"/>
                    <a:pt x="0" y="84"/>
                    <a:pt x="0" y="71"/>
                  </a:cubicBezTo>
                  <a:cubicBezTo>
                    <a:pt x="0" y="58"/>
                    <a:pt x="3" y="45"/>
                    <a:pt x="9" y="34"/>
                  </a:cubicBezTo>
                  <a:cubicBezTo>
                    <a:pt x="15" y="23"/>
                    <a:pt x="23" y="15"/>
                    <a:pt x="32" y="9"/>
                  </a:cubicBezTo>
                  <a:cubicBezTo>
                    <a:pt x="42" y="3"/>
                    <a:pt x="54" y="0"/>
                    <a:pt x="67" y="0"/>
                  </a:cubicBezTo>
                  <a:cubicBezTo>
                    <a:pt x="85" y="0"/>
                    <a:pt x="99" y="6"/>
                    <a:pt x="110" y="16"/>
                  </a:cubicBezTo>
                  <a:cubicBezTo>
                    <a:pt x="121" y="27"/>
                    <a:pt x="126" y="41"/>
                    <a:pt x="126" y="58"/>
                  </a:cubicBezTo>
                  <a:cubicBezTo>
                    <a:pt x="126" y="68"/>
                    <a:pt x="124" y="78"/>
                    <a:pt x="120" y="86"/>
                  </a:cubicBezTo>
                  <a:cubicBezTo>
                    <a:pt x="116" y="94"/>
                    <a:pt x="109" y="101"/>
                    <a:pt x="101" y="106"/>
                  </a:cubicBezTo>
                  <a:cubicBezTo>
                    <a:pt x="95" y="110"/>
                    <a:pt x="89" y="112"/>
                    <a:pt x="83" y="112"/>
                  </a:cubicBezTo>
                  <a:cubicBezTo>
                    <a:pt x="80" y="112"/>
                    <a:pt x="77" y="111"/>
                    <a:pt x="75" y="109"/>
                  </a:cubicBezTo>
                  <a:cubicBezTo>
                    <a:pt x="73" y="108"/>
                    <a:pt x="71" y="106"/>
                    <a:pt x="70" y="102"/>
                  </a:cubicBezTo>
                  <a:cubicBezTo>
                    <a:pt x="67" y="106"/>
                    <a:pt x="63" y="108"/>
                    <a:pt x="60" y="110"/>
                  </a:cubicBezTo>
                  <a:cubicBezTo>
                    <a:pt x="57" y="111"/>
                    <a:pt x="54" y="112"/>
                    <a:pt x="50" y="112"/>
                  </a:cubicBezTo>
                  <a:cubicBezTo>
                    <a:pt x="43" y="112"/>
                    <a:pt x="37" y="109"/>
                    <a:pt x="31" y="103"/>
                  </a:cubicBezTo>
                  <a:cubicBezTo>
                    <a:pt x="26" y="97"/>
                    <a:pt x="24" y="88"/>
                    <a:pt x="24" y="77"/>
                  </a:cubicBezTo>
                  <a:cubicBezTo>
                    <a:pt x="24" y="64"/>
                    <a:pt x="27" y="52"/>
                    <a:pt x="34" y="41"/>
                  </a:cubicBezTo>
                  <a:cubicBezTo>
                    <a:pt x="40" y="31"/>
                    <a:pt x="49" y="25"/>
                    <a:pt x="59" y="25"/>
                  </a:cubicBezTo>
                  <a:cubicBezTo>
                    <a:pt x="63" y="25"/>
                    <a:pt x="66" y="26"/>
                    <a:pt x="69" y="28"/>
                  </a:cubicBezTo>
                  <a:cubicBezTo>
                    <a:pt x="72" y="30"/>
                    <a:pt x="75" y="33"/>
                    <a:pt x="78" y="37"/>
                  </a:cubicBezTo>
                  <a:cubicBezTo>
                    <a:pt x="80" y="28"/>
                    <a:pt x="80" y="28"/>
                    <a:pt x="80" y="28"/>
                  </a:cubicBezTo>
                  <a:lnTo>
                    <a:pt x="96" y="28"/>
                  </a:lnTo>
                  <a:close/>
                  <a:moveTo>
                    <a:pt x="41" y="81"/>
                  </a:moveTo>
                  <a:cubicBezTo>
                    <a:pt x="41" y="87"/>
                    <a:pt x="42" y="92"/>
                    <a:pt x="45" y="96"/>
                  </a:cubicBezTo>
                  <a:cubicBezTo>
                    <a:pt x="47" y="99"/>
                    <a:pt x="50" y="100"/>
                    <a:pt x="53" y="100"/>
                  </a:cubicBezTo>
                  <a:cubicBezTo>
                    <a:pt x="57" y="100"/>
                    <a:pt x="60" y="99"/>
                    <a:pt x="63" y="96"/>
                  </a:cubicBezTo>
                  <a:cubicBezTo>
                    <a:pt x="66" y="93"/>
                    <a:pt x="68" y="87"/>
                    <a:pt x="70" y="78"/>
                  </a:cubicBezTo>
                  <a:cubicBezTo>
                    <a:pt x="72" y="69"/>
                    <a:pt x="74" y="61"/>
                    <a:pt x="74" y="54"/>
                  </a:cubicBezTo>
                  <a:cubicBezTo>
                    <a:pt x="74" y="49"/>
                    <a:pt x="72" y="45"/>
                    <a:pt x="70" y="42"/>
                  </a:cubicBezTo>
                  <a:cubicBezTo>
                    <a:pt x="68" y="40"/>
                    <a:pt x="65" y="38"/>
                    <a:pt x="62" y="38"/>
                  </a:cubicBezTo>
                  <a:cubicBezTo>
                    <a:pt x="58" y="38"/>
                    <a:pt x="55" y="40"/>
                    <a:pt x="52" y="42"/>
                  </a:cubicBezTo>
                  <a:cubicBezTo>
                    <a:pt x="48" y="46"/>
                    <a:pt x="46" y="52"/>
                    <a:pt x="44" y="59"/>
                  </a:cubicBezTo>
                  <a:cubicBezTo>
                    <a:pt x="42" y="67"/>
                    <a:pt x="41" y="75"/>
                    <a:pt x="41" y="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6" name="Freeform 87"/>
            <p:cNvSpPr/>
            <p:nvPr/>
          </p:nvSpPr>
          <p:spPr bwMode="auto">
            <a:xfrm>
              <a:off x="3767" y="1414"/>
              <a:ext cx="127" cy="74"/>
            </a:xfrm>
            <a:custGeom>
              <a:avLst/>
              <a:gdLst>
                <a:gd name="T0" fmla="*/ 21 w 90"/>
                <a:gd name="T1" fmla="*/ 52 h 52"/>
                <a:gd name="T2" fmla="*/ 21 w 90"/>
                <a:gd name="T3" fmla="*/ 35 h 52"/>
                <a:gd name="T4" fmla="*/ 37 w 90"/>
                <a:gd name="T5" fmla="*/ 20 h 52"/>
                <a:gd name="T6" fmla="*/ 54 w 90"/>
                <a:gd name="T7" fmla="*/ 20 h 52"/>
                <a:gd name="T8" fmla="*/ 69 w 90"/>
                <a:gd name="T9" fmla="*/ 35 h 52"/>
                <a:gd name="T10" fmla="*/ 69 w 90"/>
                <a:gd name="T11" fmla="*/ 52 h 52"/>
                <a:gd name="T12" fmla="*/ 90 w 90"/>
                <a:gd name="T13" fmla="*/ 52 h 52"/>
                <a:gd name="T14" fmla="*/ 90 w 90"/>
                <a:gd name="T15" fmla="*/ 35 h 52"/>
                <a:gd name="T16" fmla="*/ 54 w 90"/>
                <a:gd name="T17" fmla="*/ 0 h 52"/>
                <a:gd name="T18" fmla="*/ 37 w 90"/>
                <a:gd name="T19" fmla="*/ 0 h 52"/>
                <a:gd name="T20" fmla="*/ 0 w 90"/>
                <a:gd name="T21" fmla="*/ 35 h 52"/>
                <a:gd name="T22" fmla="*/ 0 w 90"/>
                <a:gd name="T23" fmla="*/ 52 h 52"/>
                <a:gd name="T24" fmla="*/ 21 w 90"/>
                <a:gd name="T2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52">
                  <a:moveTo>
                    <a:pt x="21" y="52"/>
                  </a:moveTo>
                  <a:cubicBezTo>
                    <a:pt x="21" y="35"/>
                    <a:pt x="21" y="35"/>
                    <a:pt x="21" y="35"/>
                  </a:cubicBezTo>
                  <a:cubicBezTo>
                    <a:pt x="21" y="27"/>
                    <a:pt x="28" y="20"/>
                    <a:pt x="37" y="20"/>
                  </a:cubicBezTo>
                  <a:cubicBezTo>
                    <a:pt x="54" y="20"/>
                    <a:pt x="54" y="20"/>
                    <a:pt x="54" y="20"/>
                  </a:cubicBezTo>
                  <a:cubicBezTo>
                    <a:pt x="62" y="20"/>
                    <a:pt x="69" y="27"/>
                    <a:pt x="69" y="35"/>
                  </a:cubicBezTo>
                  <a:cubicBezTo>
                    <a:pt x="69" y="52"/>
                    <a:pt x="69" y="52"/>
                    <a:pt x="69" y="52"/>
                  </a:cubicBezTo>
                  <a:cubicBezTo>
                    <a:pt x="90" y="52"/>
                    <a:pt x="90" y="52"/>
                    <a:pt x="90" y="52"/>
                  </a:cubicBezTo>
                  <a:cubicBezTo>
                    <a:pt x="90" y="35"/>
                    <a:pt x="90" y="35"/>
                    <a:pt x="90" y="35"/>
                  </a:cubicBezTo>
                  <a:cubicBezTo>
                    <a:pt x="90" y="16"/>
                    <a:pt x="74" y="0"/>
                    <a:pt x="54" y="0"/>
                  </a:cubicBezTo>
                  <a:cubicBezTo>
                    <a:pt x="37" y="0"/>
                    <a:pt x="37" y="0"/>
                    <a:pt x="37" y="0"/>
                  </a:cubicBezTo>
                  <a:cubicBezTo>
                    <a:pt x="17" y="0"/>
                    <a:pt x="0" y="16"/>
                    <a:pt x="0" y="35"/>
                  </a:cubicBezTo>
                  <a:cubicBezTo>
                    <a:pt x="0" y="52"/>
                    <a:pt x="0" y="52"/>
                    <a:pt x="0" y="52"/>
                  </a:cubicBezTo>
                  <a:lnTo>
                    <a:pt x="21"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7" name="Freeform 88"/>
            <p:cNvSpPr>
              <a:spLocks noEditPoints="1"/>
            </p:cNvSpPr>
            <p:nvPr/>
          </p:nvSpPr>
          <p:spPr bwMode="auto">
            <a:xfrm>
              <a:off x="3740" y="1503"/>
              <a:ext cx="178" cy="155"/>
            </a:xfrm>
            <a:custGeom>
              <a:avLst/>
              <a:gdLst>
                <a:gd name="T0" fmla="*/ 0 w 126"/>
                <a:gd name="T1" fmla="*/ 0 h 109"/>
                <a:gd name="T2" fmla="*/ 0 w 126"/>
                <a:gd name="T3" fmla="*/ 56 h 109"/>
                <a:gd name="T4" fmla="*/ 55 w 126"/>
                <a:gd name="T5" fmla="*/ 109 h 109"/>
                <a:gd name="T6" fmla="*/ 71 w 126"/>
                <a:gd name="T7" fmla="*/ 109 h 109"/>
                <a:gd name="T8" fmla="*/ 126 w 126"/>
                <a:gd name="T9" fmla="*/ 56 h 109"/>
                <a:gd name="T10" fmla="*/ 126 w 126"/>
                <a:gd name="T11" fmla="*/ 0 h 109"/>
                <a:gd name="T12" fmla="*/ 0 w 126"/>
                <a:gd name="T13" fmla="*/ 0 h 109"/>
                <a:gd name="T14" fmla="*/ 71 w 126"/>
                <a:gd name="T15" fmla="*/ 50 h 109"/>
                <a:gd name="T16" fmla="*/ 71 w 126"/>
                <a:gd name="T17" fmla="*/ 74 h 109"/>
                <a:gd name="T18" fmla="*/ 66 w 126"/>
                <a:gd name="T19" fmla="*/ 79 h 109"/>
                <a:gd name="T20" fmla="*/ 60 w 126"/>
                <a:gd name="T21" fmla="*/ 74 h 109"/>
                <a:gd name="T22" fmla="*/ 60 w 126"/>
                <a:gd name="T23" fmla="*/ 50 h 109"/>
                <a:gd name="T24" fmla="*/ 51 w 126"/>
                <a:gd name="T25" fmla="*/ 37 h 109"/>
                <a:gd name="T26" fmla="*/ 66 w 126"/>
                <a:gd name="T27" fmla="*/ 23 h 109"/>
                <a:gd name="T28" fmla="*/ 80 w 126"/>
                <a:gd name="T29" fmla="*/ 37 h 109"/>
                <a:gd name="T30" fmla="*/ 71 w 126"/>
                <a:gd name="T31" fmla="*/ 5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109">
                  <a:moveTo>
                    <a:pt x="0" y="0"/>
                  </a:moveTo>
                  <a:cubicBezTo>
                    <a:pt x="0" y="56"/>
                    <a:pt x="0" y="56"/>
                    <a:pt x="0" y="56"/>
                  </a:cubicBezTo>
                  <a:cubicBezTo>
                    <a:pt x="0" y="85"/>
                    <a:pt x="24" y="109"/>
                    <a:pt x="55" y="109"/>
                  </a:cubicBezTo>
                  <a:cubicBezTo>
                    <a:pt x="71" y="109"/>
                    <a:pt x="71" y="109"/>
                    <a:pt x="71" y="109"/>
                  </a:cubicBezTo>
                  <a:cubicBezTo>
                    <a:pt x="102" y="109"/>
                    <a:pt x="126" y="85"/>
                    <a:pt x="126" y="56"/>
                  </a:cubicBezTo>
                  <a:cubicBezTo>
                    <a:pt x="126" y="0"/>
                    <a:pt x="126" y="0"/>
                    <a:pt x="126" y="0"/>
                  </a:cubicBezTo>
                  <a:lnTo>
                    <a:pt x="0" y="0"/>
                  </a:lnTo>
                  <a:close/>
                  <a:moveTo>
                    <a:pt x="71" y="50"/>
                  </a:moveTo>
                  <a:cubicBezTo>
                    <a:pt x="71" y="74"/>
                    <a:pt x="71" y="74"/>
                    <a:pt x="71" y="74"/>
                  </a:cubicBezTo>
                  <a:cubicBezTo>
                    <a:pt x="71" y="77"/>
                    <a:pt x="69" y="79"/>
                    <a:pt x="66" y="79"/>
                  </a:cubicBezTo>
                  <a:cubicBezTo>
                    <a:pt x="63" y="79"/>
                    <a:pt x="60" y="77"/>
                    <a:pt x="60" y="74"/>
                  </a:cubicBezTo>
                  <a:cubicBezTo>
                    <a:pt x="60" y="50"/>
                    <a:pt x="60" y="50"/>
                    <a:pt x="60" y="50"/>
                  </a:cubicBezTo>
                  <a:cubicBezTo>
                    <a:pt x="55" y="47"/>
                    <a:pt x="51" y="42"/>
                    <a:pt x="51" y="37"/>
                  </a:cubicBezTo>
                  <a:cubicBezTo>
                    <a:pt x="51" y="29"/>
                    <a:pt x="58" y="23"/>
                    <a:pt x="66" y="23"/>
                  </a:cubicBezTo>
                  <a:cubicBezTo>
                    <a:pt x="73" y="23"/>
                    <a:pt x="80" y="29"/>
                    <a:pt x="80" y="37"/>
                  </a:cubicBezTo>
                  <a:cubicBezTo>
                    <a:pt x="80" y="43"/>
                    <a:pt x="76" y="47"/>
                    <a:pt x="71"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8" name="Freeform 89"/>
            <p:cNvSpPr/>
            <p:nvPr/>
          </p:nvSpPr>
          <p:spPr bwMode="auto">
            <a:xfrm>
              <a:off x="4193" y="1403"/>
              <a:ext cx="125" cy="100"/>
            </a:xfrm>
            <a:custGeom>
              <a:avLst/>
              <a:gdLst>
                <a:gd name="T0" fmla="*/ 20 w 88"/>
                <a:gd name="T1" fmla="*/ 51 h 71"/>
                <a:gd name="T2" fmla="*/ 20 w 88"/>
                <a:gd name="T3" fmla="*/ 34 h 71"/>
                <a:gd name="T4" fmla="*/ 36 w 88"/>
                <a:gd name="T5" fmla="*/ 19 h 71"/>
                <a:gd name="T6" fmla="*/ 53 w 88"/>
                <a:gd name="T7" fmla="*/ 19 h 71"/>
                <a:gd name="T8" fmla="*/ 68 w 88"/>
                <a:gd name="T9" fmla="*/ 34 h 71"/>
                <a:gd name="T10" fmla="*/ 68 w 88"/>
                <a:gd name="T11" fmla="*/ 71 h 71"/>
                <a:gd name="T12" fmla="*/ 88 w 88"/>
                <a:gd name="T13" fmla="*/ 71 h 71"/>
                <a:gd name="T14" fmla="*/ 88 w 88"/>
                <a:gd name="T15" fmla="*/ 34 h 71"/>
                <a:gd name="T16" fmla="*/ 53 w 88"/>
                <a:gd name="T17" fmla="*/ 0 h 71"/>
                <a:gd name="T18" fmla="*/ 36 w 88"/>
                <a:gd name="T19" fmla="*/ 0 h 71"/>
                <a:gd name="T20" fmla="*/ 0 w 88"/>
                <a:gd name="T21" fmla="*/ 34 h 71"/>
                <a:gd name="T22" fmla="*/ 0 w 88"/>
                <a:gd name="T23" fmla="*/ 51 h 71"/>
                <a:gd name="T24" fmla="*/ 20 w 88"/>
                <a:gd name="T25" fmla="*/ 5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71">
                  <a:moveTo>
                    <a:pt x="20" y="51"/>
                  </a:moveTo>
                  <a:cubicBezTo>
                    <a:pt x="20" y="34"/>
                    <a:pt x="20" y="34"/>
                    <a:pt x="20" y="34"/>
                  </a:cubicBezTo>
                  <a:cubicBezTo>
                    <a:pt x="20" y="26"/>
                    <a:pt x="27" y="19"/>
                    <a:pt x="36" y="19"/>
                  </a:cubicBezTo>
                  <a:cubicBezTo>
                    <a:pt x="53" y="19"/>
                    <a:pt x="53" y="19"/>
                    <a:pt x="53" y="19"/>
                  </a:cubicBezTo>
                  <a:cubicBezTo>
                    <a:pt x="61" y="19"/>
                    <a:pt x="68" y="26"/>
                    <a:pt x="68" y="34"/>
                  </a:cubicBezTo>
                  <a:cubicBezTo>
                    <a:pt x="68" y="71"/>
                    <a:pt x="68" y="71"/>
                    <a:pt x="68" y="71"/>
                  </a:cubicBezTo>
                  <a:cubicBezTo>
                    <a:pt x="88" y="71"/>
                    <a:pt x="88" y="71"/>
                    <a:pt x="88" y="71"/>
                  </a:cubicBezTo>
                  <a:cubicBezTo>
                    <a:pt x="88" y="34"/>
                    <a:pt x="88" y="34"/>
                    <a:pt x="88" y="34"/>
                  </a:cubicBezTo>
                  <a:cubicBezTo>
                    <a:pt x="88" y="15"/>
                    <a:pt x="72" y="0"/>
                    <a:pt x="53" y="0"/>
                  </a:cubicBezTo>
                  <a:cubicBezTo>
                    <a:pt x="36" y="0"/>
                    <a:pt x="36" y="0"/>
                    <a:pt x="36" y="0"/>
                  </a:cubicBezTo>
                  <a:cubicBezTo>
                    <a:pt x="16" y="0"/>
                    <a:pt x="0" y="15"/>
                    <a:pt x="0" y="34"/>
                  </a:cubicBezTo>
                  <a:cubicBezTo>
                    <a:pt x="0" y="51"/>
                    <a:pt x="0" y="51"/>
                    <a:pt x="0" y="51"/>
                  </a:cubicBezTo>
                  <a:lnTo>
                    <a:pt x="20" y="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9" name="Freeform 90"/>
            <p:cNvSpPr>
              <a:spLocks noEditPoints="1"/>
            </p:cNvSpPr>
            <p:nvPr/>
          </p:nvSpPr>
          <p:spPr bwMode="auto">
            <a:xfrm>
              <a:off x="4166" y="1517"/>
              <a:ext cx="176" cy="152"/>
            </a:xfrm>
            <a:custGeom>
              <a:avLst/>
              <a:gdLst>
                <a:gd name="T0" fmla="*/ 0 w 124"/>
                <a:gd name="T1" fmla="*/ 0 h 107"/>
                <a:gd name="T2" fmla="*/ 0 w 124"/>
                <a:gd name="T3" fmla="*/ 55 h 107"/>
                <a:gd name="T4" fmla="*/ 54 w 124"/>
                <a:gd name="T5" fmla="*/ 107 h 107"/>
                <a:gd name="T6" fmla="*/ 70 w 124"/>
                <a:gd name="T7" fmla="*/ 107 h 107"/>
                <a:gd name="T8" fmla="*/ 124 w 124"/>
                <a:gd name="T9" fmla="*/ 55 h 107"/>
                <a:gd name="T10" fmla="*/ 124 w 124"/>
                <a:gd name="T11" fmla="*/ 0 h 107"/>
                <a:gd name="T12" fmla="*/ 0 w 124"/>
                <a:gd name="T13" fmla="*/ 0 h 107"/>
                <a:gd name="T14" fmla="*/ 70 w 124"/>
                <a:gd name="T15" fmla="*/ 49 h 107"/>
                <a:gd name="T16" fmla="*/ 70 w 124"/>
                <a:gd name="T17" fmla="*/ 73 h 107"/>
                <a:gd name="T18" fmla="*/ 65 w 124"/>
                <a:gd name="T19" fmla="*/ 78 h 107"/>
                <a:gd name="T20" fmla="*/ 59 w 124"/>
                <a:gd name="T21" fmla="*/ 73 h 107"/>
                <a:gd name="T22" fmla="*/ 59 w 124"/>
                <a:gd name="T23" fmla="*/ 49 h 107"/>
                <a:gd name="T24" fmla="*/ 51 w 124"/>
                <a:gd name="T25" fmla="*/ 36 h 107"/>
                <a:gd name="T26" fmla="*/ 65 w 124"/>
                <a:gd name="T27" fmla="*/ 23 h 107"/>
                <a:gd name="T28" fmla="*/ 79 w 124"/>
                <a:gd name="T29" fmla="*/ 36 h 107"/>
                <a:gd name="T30" fmla="*/ 70 w 124"/>
                <a:gd name="T31" fmla="*/ 4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4" h="107">
                  <a:moveTo>
                    <a:pt x="0" y="0"/>
                  </a:moveTo>
                  <a:cubicBezTo>
                    <a:pt x="0" y="55"/>
                    <a:pt x="0" y="55"/>
                    <a:pt x="0" y="55"/>
                  </a:cubicBezTo>
                  <a:cubicBezTo>
                    <a:pt x="0" y="84"/>
                    <a:pt x="24" y="107"/>
                    <a:pt x="54" y="107"/>
                  </a:cubicBezTo>
                  <a:cubicBezTo>
                    <a:pt x="70" y="107"/>
                    <a:pt x="70" y="107"/>
                    <a:pt x="70" y="107"/>
                  </a:cubicBezTo>
                  <a:cubicBezTo>
                    <a:pt x="100" y="107"/>
                    <a:pt x="124" y="84"/>
                    <a:pt x="124" y="55"/>
                  </a:cubicBezTo>
                  <a:cubicBezTo>
                    <a:pt x="124" y="0"/>
                    <a:pt x="124" y="0"/>
                    <a:pt x="124" y="0"/>
                  </a:cubicBezTo>
                  <a:lnTo>
                    <a:pt x="0" y="0"/>
                  </a:lnTo>
                  <a:close/>
                  <a:moveTo>
                    <a:pt x="70" y="49"/>
                  </a:moveTo>
                  <a:cubicBezTo>
                    <a:pt x="70" y="73"/>
                    <a:pt x="70" y="73"/>
                    <a:pt x="70" y="73"/>
                  </a:cubicBezTo>
                  <a:cubicBezTo>
                    <a:pt x="70" y="76"/>
                    <a:pt x="67" y="78"/>
                    <a:pt x="65" y="78"/>
                  </a:cubicBezTo>
                  <a:cubicBezTo>
                    <a:pt x="62" y="78"/>
                    <a:pt x="59" y="76"/>
                    <a:pt x="59" y="73"/>
                  </a:cubicBezTo>
                  <a:cubicBezTo>
                    <a:pt x="59" y="49"/>
                    <a:pt x="59" y="49"/>
                    <a:pt x="59" y="49"/>
                  </a:cubicBezTo>
                  <a:cubicBezTo>
                    <a:pt x="54" y="47"/>
                    <a:pt x="51" y="42"/>
                    <a:pt x="51" y="36"/>
                  </a:cubicBezTo>
                  <a:cubicBezTo>
                    <a:pt x="51" y="29"/>
                    <a:pt x="57" y="23"/>
                    <a:pt x="65" y="23"/>
                  </a:cubicBezTo>
                  <a:cubicBezTo>
                    <a:pt x="72" y="23"/>
                    <a:pt x="79" y="29"/>
                    <a:pt x="79" y="36"/>
                  </a:cubicBezTo>
                  <a:cubicBezTo>
                    <a:pt x="79" y="42"/>
                    <a:pt x="75" y="47"/>
                    <a:pt x="7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0" name="Rectangle 91"/>
            <p:cNvSpPr>
              <a:spLocks noChangeArrowheads="1"/>
            </p:cNvSpPr>
            <p:nvPr/>
          </p:nvSpPr>
          <p:spPr bwMode="auto">
            <a:xfrm>
              <a:off x="4679" y="1583"/>
              <a:ext cx="90" cy="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1" name="Freeform 92"/>
            <p:cNvSpPr/>
            <p:nvPr/>
          </p:nvSpPr>
          <p:spPr bwMode="auto">
            <a:xfrm>
              <a:off x="4567" y="1462"/>
              <a:ext cx="177" cy="173"/>
            </a:xfrm>
            <a:custGeom>
              <a:avLst/>
              <a:gdLst>
                <a:gd name="T0" fmla="*/ 157 w 177"/>
                <a:gd name="T1" fmla="*/ 0 h 173"/>
                <a:gd name="T2" fmla="*/ 0 w 177"/>
                <a:gd name="T3" fmla="*/ 155 h 173"/>
                <a:gd name="T4" fmla="*/ 19 w 177"/>
                <a:gd name="T5" fmla="*/ 173 h 173"/>
                <a:gd name="T6" fmla="*/ 177 w 177"/>
                <a:gd name="T7" fmla="*/ 20 h 173"/>
                <a:gd name="T8" fmla="*/ 157 w 177"/>
                <a:gd name="T9" fmla="*/ 0 h 173"/>
              </a:gdLst>
              <a:ahLst/>
              <a:cxnLst>
                <a:cxn ang="0">
                  <a:pos x="T0" y="T1"/>
                </a:cxn>
                <a:cxn ang="0">
                  <a:pos x="T2" y="T3"/>
                </a:cxn>
                <a:cxn ang="0">
                  <a:pos x="T4" y="T5"/>
                </a:cxn>
                <a:cxn ang="0">
                  <a:pos x="T6" y="T7"/>
                </a:cxn>
                <a:cxn ang="0">
                  <a:pos x="T8" y="T9"/>
                </a:cxn>
              </a:cxnLst>
              <a:rect l="0" t="0" r="r" b="b"/>
              <a:pathLst>
                <a:path w="177" h="173">
                  <a:moveTo>
                    <a:pt x="157" y="0"/>
                  </a:moveTo>
                  <a:lnTo>
                    <a:pt x="0" y="155"/>
                  </a:lnTo>
                  <a:lnTo>
                    <a:pt x="19" y="173"/>
                  </a:lnTo>
                  <a:lnTo>
                    <a:pt x="177" y="20"/>
                  </a:lnTo>
                  <a:lnTo>
                    <a:pt x="15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2" name="Freeform 93"/>
            <p:cNvSpPr/>
            <p:nvPr/>
          </p:nvSpPr>
          <p:spPr bwMode="auto">
            <a:xfrm>
              <a:off x="4554" y="1454"/>
              <a:ext cx="91" cy="88"/>
            </a:xfrm>
            <a:custGeom>
              <a:avLst/>
              <a:gdLst>
                <a:gd name="T0" fmla="*/ 91 w 91"/>
                <a:gd name="T1" fmla="*/ 29 h 88"/>
                <a:gd name="T2" fmla="*/ 59 w 91"/>
                <a:gd name="T3" fmla="*/ 29 h 88"/>
                <a:gd name="T4" fmla="*/ 59 w 91"/>
                <a:gd name="T5" fmla="*/ 0 h 88"/>
                <a:gd name="T6" fmla="*/ 31 w 91"/>
                <a:gd name="T7" fmla="*/ 0 h 88"/>
                <a:gd name="T8" fmla="*/ 31 w 91"/>
                <a:gd name="T9" fmla="*/ 29 h 88"/>
                <a:gd name="T10" fmla="*/ 0 w 91"/>
                <a:gd name="T11" fmla="*/ 29 h 88"/>
                <a:gd name="T12" fmla="*/ 0 w 91"/>
                <a:gd name="T13" fmla="*/ 56 h 88"/>
                <a:gd name="T14" fmla="*/ 31 w 91"/>
                <a:gd name="T15" fmla="*/ 56 h 88"/>
                <a:gd name="T16" fmla="*/ 31 w 91"/>
                <a:gd name="T17" fmla="*/ 88 h 88"/>
                <a:gd name="T18" fmla="*/ 59 w 91"/>
                <a:gd name="T19" fmla="*/ 88 h 88"/>
                <a:gd name="T20" fmla="*/ 59 w 91"/>
                <a:gd name="T21" fmla="*/ 56 h 88"/>
                <a:gd name="T22" fmla="*/ 91 w 91"/>
                <a:gd name="T23" fmla="*/ 56 h 88"/>
                <a:gd name="T24" fmla="*/ 91 w 91"/>
                <a:gd name="T25" fmla="*/ 29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 h="88">
                  <a:moveTo>
                    <a:pt x="91" y="29"/>
                  </a:moveTo>
                  <a:lnTo>
                    <a:pt x="59" y="29"/>
                  </a:lnTo>
                  <a:lnTo>
                    <a:pt x="59" y="0"/>
                  </a:lnTo>
                  <a:lnTo>
                    <a:pt x="31" y="0"/>
                  </a:lnTo>
                  <a:lnTo>
                    <a:pt x="31" y="29"/>
                  </a:lnTo>
                  <a:lnTo>
                    <a:pt x="0" y="29"/>
                  </a:lnTo>
                  <a:lnTo>
                    <a:pt x="0" y="56"/>
                  </a:lnTo>
                  <a:lnTo>
                    <a:pt x="31" y="56"/>
                  </a:lnTo>
                  <a:lnTo>
                    <a:pt x="31" y="88"/>
                  </a:lnTo>
                  <a:lnTo>
                    <a:pt x="59" y="88"/>
                  </a:lnTo>
                  <a:lnTo>
                    <a:pt x="59" y="56"/>
                  </a:lnTo>
                  <a:lnTo>
                    <a:pt x="91" y="56"/>
                  </a:lnTo>
                  <a:lnTo>
                    <a:pt x="91"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3" name="Freeform 94"/>
            <p:cNvSpPr/>
            <p:nvPr/>
          </p:nvSpPr>
          <p:spPr bwMode="auto">
            <a:xfrm>
              <a:off x="4946" y="1444"/>
              <a:ext cx="224" cy="217"/>
            </a:xfrm>
            <a:custGeom>
              <a:avLst/>
              <a:gdLst>
                <a:gd name="T0" fmla="*/ 79 w 158"/>
                <a:gd name="T1" fmla="*/ 28 h 153"/>
                <a:gd name="T2" fmla="*/ 158 w 158"/>
                <a:gd name="T3" fmla="*/ 85 h 153"/>
                <a:gd name="T4" fmla="*/ 79 w 158"/>
                <a:gd name="T5" fmla="*/ 153 h 153"/>
                <a:gd name="T6" fmla="*/ 0 w 158"/>
                <a:gd name="T7" fmla="*/ 85 h 153"/>
                <a:gd name="T8" fmla="*/ 79 w 158"/>
                <a:gd name="T9" fmla="*/ 28 h 153"/>
              </a:gdLst>
              <a:ahLst/>
              <a:cxnLst>
                <a:cxn ang="0">
                  <a:pos x="T0" y="T1"/>
                </a:cxn>
                <a:cxn ang="0">
                  <a:pos x="T2" y="T3"/>
                </a:cxn>
                <a:cxn ang="0">
                  <a:pos x="T4" y="T5"/>
                </a:cxn>
                <a:cxn ang="0">
                  <a:pos x="T6" y="T7"/>
                </a:cxn>
                <a:cxn ang="0">
                  <a:pos x="T8" y="T9"/>
                </a:cxn>
              </a:cxnLst>
              <a:rect l="0" t="0" r="r" b="b"/>
              <a:pathLst>
                <a:path w="158" h="153">
                  <a:moveTo>
                    <a:pt x="79" y="28"/>
                  </a:moveTo>
                  <a:cubicBezTo>
                    <a:pt x="123" y="3"/>
                    <a:pt x="158" y="41"/>
                    <a:pt x="158" y="85"/>
                  </a:cubicBezTo>
                  <a:cubicBezTo>
                    <a:pt x="158" y="128"/>
                    <a:pt x="123" y="153"/>
                    <a:pt x="79" y="153"/>
                  </a:cubicBezTo>
                  <a:cubicBezTo>
                    <a:pt x="35" y="153"/>
                    <a:pt x="0" y="127"/>
                    <a:pt x="0" y="85"/>
                  </a:cubicBezTo>
                  <a:cubicBezTo>
                    <a:pt x="0" y="42"/>
                    <a:pt x="35" y="0"/>
                    <a:pt x="79"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4" name="Freeform 95"/>
            <p:cNvSpPr/>
            <p:nvPr/>
          </p:nvSpPr>
          <p:spPr bwMode="auto">
            <a:xfrm>
              <a:off x="5037" y="1404"/>
              <a:ext cx="29" cy="84"/>
            </a:xfrm>
            <a:custGeom>
              <a:avLst/>
              <a:gdLst>
                <a:gd name="T0" fmla="*/ 15 w 21"/>
                <a:gd name="T1" fmla="*/ 58 h 59"/>
                <a:gd name="T2" fmla="*/ 0 w 21"/>
                <a:gd name="T3" fmla="*/ 5 h 59"/>
                <a:gd name="T4" fmla="*/ 9 w 21"/>
                <a:gd name="T5" fmla="*/ 0 h 59"/>
                <a:gd name="T6" fmla="*/ 18 w 21"/>
                <a:gd name="T7" fmla="*/ 58 h 59"/>
                <a:gd name="T8" fmla="*/ 16 w 21"/>
                <a:gd name="T9" fmla="*/ 59 h 59"/>
                <a:gd name="T10" fmla="*/ 15 w 21"/>
                <a:gd name="T11" fmla="*/ 58 h 59"/>
              </a:gdLst>
              <a:ahLst/>
              <a:cxnLst>
                <a:cxn ang="0">
                  <a:pos x="T0" y="T1"/>
                </a:cxn>
                <a:cxn ang="0">
                  <a:pos x="T2" y="T3"/>
                </a:cxn>
                <a:cxn ang="0">
                  <a:pos x="T4" y="T5"/>
                </a:cxn>
                <a:cxn ang="0">
                  <a:pos x="T6" y="T7"/>
                </a:cxn>
                <a:cxn ang="0">
                  <a:pos x="T8" y="T9"/>
                </a:cxn>
                <a:cxn ang="0">
                  <a:pos x="T10" y="T11"/>
                </a:cxn>
              </a:cxnLst>
              <a:rect l="0" t="0" r="r" b="b"/>
              <a:pathLst>
                <a:path w="21" h="59">
                  <a:moveTo>
                    <a:pt x="15" y="58"/>
                  </a:moveTo>
                  <a:cubicBezTo>
                    <a:pt x="15" y="58"/>
                    <a:pt x="14" y="21"/>
                    <a:pt x="0" y="5"/>
                  </a:cubicBezTo>
                  <a:cubicBezTo>
                    <a:pt x="9" y="0"/>
                    <a:pt x="9" y="0"/>
                    <a:pt x="9" y="0"/>
                  </a:cubicBezTo>
                  <a:cubicBezTo>
                    <a:pt x="9" y="0"/>
                    <a:pt x="21" y="11"/>
                    <a:pt x="18" y="58"/>
                  </a:cubicBezTo>
                  <a:cubicBezTo>
                    <a:pt x="16" y="59"/>
                    <a:pt x="16" y="59"/>
                    <a:pt x="16" y="59"/>
                  </a:cubicBezTo>
                  <a:lnTo>
                    <a:pt x="15"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5" name="Freeform 96"/>
            <p:cNvSpPr/>
            <p:nvPr/>
          </p:nvSpPr>
          <p:spPr bwMode="auto">
            <a:xfrm>
              <a:off x="5062" y="1366"/>
              <a:ext cx="119" cy="110"/>
            </a:xfrm>
            <a:custGeom>
              <a:avLst/>
              <a:gdLst>
                <a:gd name="T0" fmla="*/ 0 w 84"/>
                <a:gd name="T1" fmla="*/ 78 h 78"/>
                <a:gd name="T2" fmla="*/ 0 w 84"/>
                <a:gd name="T3" fmla="*/ 72 h 78"/>
                <a:gd name="T4" fmla="*/ 70 w 84"/>
                <a:gd name="T5" fmla="*/ 0 h 78"/>
                <a:gd name="T6" fmla="*/ 0 w 84"/>
                <a:gd name="T7" fmla="*/ 78 h 78"/>
                <a:gd name="T8" fmla="*/ 0 w 84"/>
                <a:gd name="T9" fmla="*/ 75 h 78"/>
                <a:gd name="T10" fmla="*/ 59 w 84"/>
                <a:gd name="T11" fmla="*/ 13 h 78"/>
                <a:gd name="T12" fmla="*/ 0 w 84"/>
                <a:gd name="T13" fmla="*/ 78 h 78"/>
              </a:gdLst>
              <a:ahLst/>
              <a:cxnLst>
                <a:cxn ang="0">
                  <a:pos x="T0" y="T1"/>
                </a:cxn>
                <a:cxn ang="0">
                  <a:pos x="T2" y="T3"/>
                </a:cxn>
                <a:cxn ang="0">
                  <a:pos x="T4" y="T5"/>
                </a:cxn>
                <a:cxn ang="0">
                  <a:pos x="T6" y="T7"/>
                </a:cxn>
                <a:cxn ang="0">
                  <a:pos x="T8" y="T9"/>
                </a:cxn>
                <a:cxn ang="0">
                  <a:pos x="T10" y="T11"/>
                </a:cxn>
                <a:cxn ang="0">
                  <a:pos x="T12" y="T13"/>
                </a:cxn>
              </a:cxnLst>
              <a:rect l="0" t="0" r="r" b="b"/>
              <a:pathLst>
                <a:path w="84" h="78">
                  <a:moveTo>
                    <a:pt x="0" y="78"/>
                  </a:moveTo>
                  <a:cubicBezTo>
                    <a:pt x="0" y="72"/>
                    <a:pt x="0" y="72"/>
                    <a:pt x="0" y="72"/>
                  </a:cubicBezTo>
                  <a:cubicBezTo>
                    <a:pt x="0" y="70"/>
                    <a:pt x="10" y="13"/>
                    <a:pt x="70" y="0"/>
                  </a:cubicBezTo>
                  <a:cubicBezTo>
                    <a:pt x="70" y="0"/>
                    <a:pt x="84" y="57"/>
                    <a:pt x="0" y="78"/>
                  </a:cubicBezTo>
                  <a:cubicBezTo>
                    <a:pt x="0" y="75"/>
                    <a:pt x="0" y="75"/>
                    <a:pt x="0" y="75"/>
                  </a:cubicBezTo>
                  <a:cubicBezTo>
                    <a:pt x="0" y="75"/>
                    <a:pt x="42" y="21"/>
                    <a:pt x="59" y="13"/>
                  </a:cubicBezTo>
                  <a:cubicBezTo>
                    <a:pt x="59" y="13"/>
                    <a:pt x="36" y="33"/>
                    <a:pt x="0" y="7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6" name="Freeform 97"/>
            <p:cNvSpPr>
              <a:spLocks noEditPoints="1"/>
            </p:cNvSpPr>
            <p:nvPr/>
          </p:nvSpPr>
          <p:spPr bwMode="auto">
            <a:xfrm>
              <a:off x="537" y="1802"/>
              <a:ext cx="187" cy="238"/>
            </a:xfrm>
            <a:custGeom>
              <a:avLst/>
              <a:gdLst>
                <a:gd name="T0" fmla="*/ 66 w 132"/>
                <a:gd name="T1" fmla="*/ 0 h 168"/>
                <a:gd name="T2" fmla="*/ 96 w 132"/>
                <a:gd name="T3" fmla="*/ 36 h 168"/>
                <a:gd name="T4" fmla="*/ 96 w 132"/>
                <a:gd name="T5" fmla="*/ 36 h 168"/>
                <a:gd name="T6" fmla="*/ 120 w 132"/>
                <a:gd name="T7" fmla="*/ 36 h 168"/>
                <a:gd name="T8" fmla="*/ 132 w 132"/>
                <a:gd name="T9" fmla="*/ 168 h 168"/>
                <a:gd name="T10" fmla="*/ 0 w 132"/>
                <a:gd name="T11" fmla="*/ 168 h 168"/>
                <a:gd name="T12" fmla="*/ 12 w 132"/>
                <a:gd name="T13" fmla="*/ 36 h 168"/>
                <a:gd name="T14" fmla="*/ 36 w 132"/>
                <a:gd name="T15" fmla="*/ 36 h 168"/>
                <a:gd name="T16" fmla="*/ 36 w 132"/>
                <a:gd name="T17" fmla="*/ 36 h 168"/>
                <a:gd name="T18" fmla="*/ 66 w 132"/>
                <a:gd name="T19" fmla="*/ 0 h 168"/>
                <a:gd name="T20" fmla="*/ 67 w 132"/>
                <a:gd name="T21" fmla="*/ 83 h 168"/>
                <a:gd name="T22" fmla="*/ 58 w 132"/>
                <a:gd name="T23" fmla="*/ 103 h 168"/>
                <a:gd name="T24" fmla="*/ 36 w 132"/>
                <a:gd name="T25" fmla="*/ 106 h 168"/>
                <a:gd name="T26" fmla="*/ 52 w 132"/>
                <a:gd name="T27" fmla="*/ 120 h 168"/>
                <a:gd name="T28" fmla="*/ 48 w 132"/>
                <a:gd name="T29" fmla="*/ 142 h 168"/>
                <a:gd name="T30" fmla="*/ 67 w 132"/>
                <a:gd name="T31" fmla="*/ 131 h 168"/>
                <a:gd name="T32" fmla="*/ 86 w 132"/>
                <a:gd name="T33" fmla="*/ 142 h 168"/>
                <a:gd name="T34" fmla="*/ 82 w 132"/>
                <a:gd name="T35" fmla="*/ 120 h 168"/>
                <a:gd name="T36" fmla="*/ 97 w 132"/>
                <a:gd name="T37" fmla="*/ 106 h 168"/>
                <a:gd name="T38" fmla="*/ 76 w 132"/>
                <a:gd name="T39" fmla="*/ 103 h 168"/>
                <a:gd name="T40" fmla="*/ 67 w 132"/>
                <a:gd name="T41" fmla="*/ 83 h 168"/>
                <a:gd name="T42" fmla="*/ 94 w 132"/>
                <a:gd name="T43" fmla="*/ 49 h 168"/>
                <a:gd name="T44" fmla="*/ 89 w 132"/>
                <a:gd name="T45" fmla="*/ 60 h 168"/>
                <a:gd name="T46" fmla="*/ 91 w 132"/>
                <a:gd name="T47" fmla="*/ 60 h 168"/>
                <a:gd name="T48" fmla="*/ 97 w 132"/>
                <a:gd name="T49" fmla="*/ 54 h 168"/>
                <a:gd name="T50" fmla="*/ 94 w 132"/>
                <a:gd name="T51" fmla="*/ 49 h 168"/>
                <a:gd name="T52" fmla="*/ 44 w 132"/>
                <a:gd name="T53" fmla="*/ 60 h 168"/>
                <a:gd name="T54" fmla="*/ 38 w 132"/>
                <a:gd name="T55" fmla="*/ 50 h 168"/>
                <a:gd name="T56" fmla="*/ 36 w 132"/>
                <a:gd name="T57" fmla="*/ 54 h 168"/>
                <a:gd name="T58" fmla="*/ 42 w 132"/>
                <a:gd name="T59" fmla="*/ 60 h 168"/>
                <a:gd name="T60" fmla="*/ 44 w 132"/>
                <a:gd name="T61" fmla="*/ 60 h 168"/>
                <a:gd name="T62" fmla="*/ 39 w 132"/>
                <a:gd name="T63" fmla="*/ 36 h 168"/>
                <a:gd name="T64" fmla="*/ 94 w 132"/>
                <a:gd name="T65" fmla="*/ 36 h 168"/>
                <a:gd name="T66" fmla="*/ 67 w 132"/>
                <a:gd name="T67" fmla="*/ 3 h 168"/>
                <a:gd name="T68" fmla="*/ 39 w 132"/>
                <a:gd name="T69" fmla="*/ 36 h 168"/>
                <a:gd name="T70" fmla="*/ 42 w 132"/>
                <a:gd name="T71" fmla="*/ 48 h 168"/>
                <a:gd name="T72" fmla="*/ 41 w 132"/>
                <a:gd name="T73" fmla="*/ 48 h 168"/>
                <a:gd name="T74" fmla="*/ 46 w 132"/>
                <a:gd name="T75" fmla="*/ 59 h 168"/>
                <a:gd name="T76" fmla="*/ 48 w 132"/>
                <a:gd name="T77" fmla="*/ 54 h 168"/>
                <a:gd name="T78" fmla="*/ 42 w 132"/>
                <a:gd name="T79" fmla="*/ 48 h 168"/>
                <a:gd name="T80" fmla="*/ 91 w 132"/>
                <a:gd name="T81" fmla="*/ 48 h 168"/>
                <a:gd name="T82" fmla="*/ 85 w 132"/>
                <a:gd name="T83" fmla="*/ 54 h 168"/>
                <a:gd name="T84" fmla="*/ 87 w 132"/>
                <a:gd name="T85" fmla="*/ 59 h 168"/>
                <a:gd name="T86" fmla="*/ 92 w 132"/>
                <a:gd name="T87" fmla="*/ 48 h 168"/>
                <a:gd name="T88" fmla="*/ 91 w 132"/>
                <a:gd name="T89" fmla="*/ 4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2" h="168">
                  <a:moveTo>
                    <a:pt x="66" y="0"/>
                  </a:moveTo>
                  <a:cubicBezTo>
                    <a:pt x="82" y="0"/>
                    <a:pt x="96" y="16"/>
                    <a:pt x="96" y="36"/>
                  </a:cubicBezTo>
                  <a:cubicBezTo>
                    <a:pt x="96" y="36"/>
                    <a:pt x="96" y="36"/>
                    <a:pt x="96" y="36"/>
                  </a:cubicBezTo>
                  <a:cubicBezTo>
                    <a:pt x="120" y="36"/>
                    <a:pt x="120" y="36"/>
                    <a:pt x="120" y="36"/>
                  </a:cubicBezTo>
                  <a:cubicBezTo>
                    <a:pt x="132" y="168"/>
                    <a:pt x="132" y="168"/>
                    <a:pt x="132" y="168"/>
                  </a:cubicBezTo>
                  <a:cubicBezTo>
                    <a:pt x="0" y="168"/>
                    <a:pt x="0" y="168"/>
                    <a:pt x="0" y="168"/>
                  </a:cubicBezTo>
                  <a:cubicBezTo>
                    <a:pt x="12" y="36"/>
                    <a:pt x="12" y="36"/>
                    <a:pt x="12" y="36"/>
                  </a:cubicBezTo>
                  <a:cubicBezTo>
                    <a:pt x="36" y="36"/>
                    <a:pt x="36" y="36"/>
                    <a:pt x="36" y="36"/>
                  </a:cubicBezTo>
                  <a:cubicBezTo>
                    <a:pt x="36" y="36"/>
                    <a:pt x="36" y="36"/>
                    <a:pt x="36" y="36"/>
                  </a:cubicBezTo>
                  <a:cubicBezTo>
                    <a:pt x="36" y="16"/>
                    <a:pt x="50" y="0"/>
                    <a:pt x="66" y="0"/>
                  </a:cubicBezTo>
                  <a:close/>
                  <a:moveTo>
                    <a:pt x="67" y="83"/>
                  </a:moveTo>
                  <a:cubicBezTo>
                    <a:pt x="58" y="103"/>
                    <a:pt x="58" y="103"/>
                    <a:pt x="58" y="103"/>
                  </a:cubicBezTo>
                  <a:cubicBezTo>
                    <a:pt x="36" y="106"/>
                    <a:pt x="36" y="106"/>
                    <a:pt x="36" y="106"/>
                  </a:cubicBezTo>
                  <a:cubicBezTo>
                    <a:pt x="52" y="120"/>
                    <a:pt x="52" y="120"/>
                    <a:pt x="52" y="120"/>
                  </a:cubicBezTo>
                  <a:cubicBezTo>
                    <a:pt x="48" y="142"/>
                    <a:pt x="48" y="142"/>
                    <a:pt x="48" y="142"/>
                  </a:cubicBezTo>
                  <a:cubicBezTo>
                    <a:pt x="67" y="131"/>
                    <a:pt x="67" y="131"/>
                    <a:pt x="67" y="131"/>
                  </a:cubicBezTo>
                  <a:cubicBezTo>
                    <a:pt x="86" y="142"/>
                    <a:pt x="86" y="142"/>
                    <a:pt x="86" y="142"/>
                  </a:cubicBezTo>
                  <a:cubicBezTo>
                    <a:pt x="82" y="120"/>
                    <a:pt x="82" y="120"/>
                    <a:pt x="82" y="120"/>
                  </a:cubicBezTo>
                  <a:cubicBezTo>
                    <a:pt x="97" y="106"/>
                    <a:pt x="97" y="106"/>
                    <a:pt x="97" y="106"/>
                  </a:cubicBezTo>
                  <a:cubicBezTo>
                    <a:pt x="76" y="103"/>
                    <a:pt x="76" y="103"/>
                    <a:pt x="76" y="103"/>
                  </a:cubicBezTo>
                  <a:cubicBezTo>
                    <a:pt x="67" y="83"/>
                    <a:pt x="67" y="83"/>
                    <a:pt x="67" y="83"/>
                  </a:cubicBezTo>
                  <a:close/>
                  <a:moveTo>
                    <a:pt x="94" y="49"/>
                  </a:moveTo>
                  <a:cubicBezTo>
                    <a:pt x="93" y="53"/>
                    <a:pt x="91" y="57"/>
                    <a:pt x="89" y="60"/>
                  </a:cubicBezTo>
                  <a:cubicBezTo>
                    <a:pt x="89" y="60"/>
                    <a:pt x="90" y="60"/>
                    <a:pt x="91" y="60"/>
                  </a:cubicBezTo>
                  <a:cubicBezTo>
                    <a:pt x="94" y="60"/>
                    <a:pt x="97" y="58"/>
                    <a:pt x="97" y="54"/>
                  </a:cubicBezTo>
                  <a:cubicBezTo>
                    <a:pt x="97" y="52"/>
                    <a:pt x="96" y="50"/>
                    <a:pt x="94" y="49"/>
                  </a:cubicBezTo>
                  <a:close/>
                  <a:moveTo>
                    <a:pt x="44" y="60"/>
                  </a:moveTo>
                  <a:cubicBezTo>
                    <a:pt x="41" y="57"/>
                    <a:pt x="40" y="53"/>
                    <a:pt x="38" y="50"/>
                  </a:cubicBezTo>
                  <a:cubicBezTo>
                    <a:pt x="37" y="51"/>
                    <a:pt x="36" y="52"/>
                    <a:pt x="36" y="54"/>
                  </a:cubicBezTo>
                  <a:cubicBezTo>
                    <a:pt x="36" y="58"/>
                    <a:pt x="39" y="60"/>
                    <a:pt x="42" y="60"/>
                  </a:cubicBezTo>
                  <a:cubicBezTo>
                    <a:pt x="43" y="60"/>
                    <a:pt x="43" y="60"/>
                    <a:pt x="44" y="60"/>
                  </a:cubicBezTo>
                  <a:close/>
                  <a:moveTo>
                    <a:pt x="39" y="36"/>
                  </a:moveTo>
                  <a:cubicBezTo>
                    <a:pt x="94" y="36"/>
                    <a:pt x="94" y="36"/>
                    <a:pt x="94" y="36"/>
                  </a:cubicBezTo>
                  <a:cubicBezTo>
                    <a:pt x="94" y="18"/>
                    <a:pt x="82" y="3"/>
                    <a:pt x="67" y="3"/>
                  </a:cubicBezTo>
                  <a:cubicBezTo>
                    <a:pt x="51" y="3"/>
                    <a:pt x="39" y="18"/>
                    <a:pt x="39" y="36"/>
                  </a:cubicBezTo>
                  <a:close/>
                  <a:moveTo>
                    <a:pt x="42" y="48"/>
                  </a:moveTo>
                  <a:cubicBezTo>
                    <a:pt x="42" y="48"/>
                    <a:pt x="41" y="48"/>
                    <a:pt x="41" y="48"/>
                  </a:cubicBezTo>
                  <a:cubicBezTo>
                    <a:pt x="42" y="52"/>
                    <a:pt x="44" y="56"/>
                    <a:pt x="46" y="59"/>
                  </a:cubicBezTo>
                  <a:cubicBezTo>
                    <a:pt x="47" y="58"/>
                    <a:pt x="48" y="56"/>
                    <a:pt x="48" y="54"/>
                  </a:cubicBezTo>
                  <a:cubicBezTo>
                    <a:pt x="48" y="51"/>
                    <a:pt x="45" y="48"/>
                    <a:pt x="42" y="48"/>
                  </a:cubicBezTo>
                  <a:close/>
                  <a:moveTo>
                    <a:pt x="91" y="48"/>
                  </a:moveTo>
                  <a:cubicBezTo>
                    <a:pt x="87" y="48"/>
                    <a:pt x="85" y="51"/>
                    <a:pt x="85" y="54"/>
                  </a:cubicBezTo>
                  <a:cubicBezTo>
                    <a:pt x="85" y="56"/>
                    <a:pt x="86" y="58"/>
                    <a:pt x="87" y="59"/>
                  </a:cubicBezTo>
                  <a:cubicBezTo>
                    <a:pt x="89" y="56"/>
                    <a:pt x="91" y="52"/>
                    <a:pt x="92" y="48"/>
                  </a:cubicBezTo>
                  <a:cubicBezTo>
                    <a:pt x="92" y="48"/>
                    <a:pt x="91" y="48"/>
                    <a:pt x="91"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7" name="Freeform 98"/>
            <p:cNvSpPr>
              <a:spLocks noEditPoints="1"/>
            </p:cNvSpPr>
            <p:nvPr/>
          </p:nvSpPr>
          <p:spPr bwMode="auto">
            <a:xfrm>
              <a:off x="1332" y="1778"/>
              <a:ext cx="227" cy="286"/>
            </a:xfrm>
            <a:custGeom>
              <a:avLst/>
              <a:gdLst>
                <a:gd name="T0" fmla="*/ 37 w 160"/>
                <a:gd name="T1" fmla="*/ 73 h 202"/>
                <a:gd name="T2" fmla="*/ 48 w 160"/>
                <a:gd name="T3" fmla="*/ 93 h 202"/>
                <a:gd name="T4" fmla="*/ 48 w 160"/>
                <a:gd name="T5" fmla="*/ 94 h 202"/>
                <a:gd name="T6" fmla="*/ 160 w 160"/>
                <a:gd name="T7" fmla="*/ 94 h 202"/>
                <a:gd name="T8" fmla="*/ 160 w 160"/>
                <a:gd name="T9" fmla="*/ 166 h 202"/>
                <a:gd name="T10" fmla="*/ 47 w 160"/>
                <a:gd name="T11" fmla="*/ 166 h 202"/>
                <a:gd name="T12" fmla="*/ 47 w 160"/>
                <a:gd name="T13" fmla="*/ 107 h 202"/>
                <a:gd name="T14" fmla="*/ 33 w 160"/>
                <a:gd name="T15" fmla="*/ 78 h 202"/>
                <a:gd name="T16" fmla="*/ 0 w 160"/>
                <a:gd name="T17" fmla="*/ 78 h 202"/>
                <a:gd name="T18" fmla="*/ 0 w 160"/>
                <a:gd name="T19" fmla="*/ 73 h 202"/>
                <a:gd name="T20" fmla="*/ 37 w 160"/>
                <a:gd name="T21" fmla="*/ 73 h 202"/>
                <a:gd name="T22" fmla="*/ 37 w 160"/>
                <a:gd name="T23" fmla="*/ 73 h 202"/>
                <a:gd name="T24" fmla="*/ 37 w 160"/>
                <a:gd name="T25" fmla="*/ 73 h 202"/>
                <a:gd name="T26" fmla="*/ 89 w 160"/>
                <a:gd name="T27" fmla="*/ 0 h 202"/>
                <a:gd name="T28" fmla="*/ 89 w 160"/>
                <a:gd name="T29" fmla="*/ 41 h 202"/>
                <a:gd name="T30" fmla="*/ 77 w 160"/>
                <a:gd name="T31" fmla="*/ 41 h 202"/>
                <a:gd name="T32" fmla="*/ 101 w 160"/>
                <a:gd name="T33" fmla="*/ 82 h 202"/>
                <a:gd name="T34" fmla="*/ 124 w 160"/>
                <a:gd name="T35" fmla="*/ 41 h 202"/>
                <a:gd name="T36" fmla="*/ 112 w 160"/>
                <a:gd name="T37" fmla="*/ 41 h 202"/>
                <a:gd name="T38" fmla="*/ 112 w 160"/>
                <a:gd name="T39" fmla="*/ 0 h 202"/>
                <a:gd name="T40" fmla="*/ 89 w 160"/>
                <a:gd name="T41" fmla="*/ 0 h 202"/>
                <a:gd name="T42" fmla="*/ 68 w 160"/>
                <a:gd name="T43" fmla="*/ 102 h 202"/>
                <a:gd name="T44" fmla="*/ 68 w 160"/>
                <a:gd name="T45" fmla="*/ 158 h 202"/>
                <a:gd name="T46" fmla="*/ 82 w 160"/>
                <a:gd name="T47" fmla="*/ 158 h 202"/>
                <a:gd name="T48" fmla="*/ 82 w 160"/>
                <a:gd name="T49" fmla="*/ 102 h 202"/>
                <a:gd name="T50" fmla="*/ 68 w 160"/>
                <a:gd name="T51" fmla="*/ 102 h 202"/>
                <a:gd name="T52" fmla="*/ 97 w 160"/>
                <a:gd name="T53" fmla="*/ 102 h 202"/>
                <a:gd name="T54" fmla="*/ 97 w 160"/>
                <a:gd name="T55" fmla="*/ 158 h 202"/>
                <a:gd name="T56" fmla="*/ 110 w 160"/>
                <a:gd name="T57" fmla="*/ 158 h 202"/>
                <a:gd name="T58" fmla="*/ 110 w 160"/>
                <a:gd name="T59" fmla="*/ 102 h 202"/>
                <a:gd name="T60" fmla="*/ 97 w 160"/>
                <a:gd name="T61" fmla="*/ 102 h 202"/>
                <a:gd name="T62" fmla="*/ 125 w 160"/>
                <a:gd name="T63" fmla="*/ 102 h 202"/>
                <a:gd name="T64" fmla="*/ 125 w 160"/>
                <a:gd name="T65" fmla="*/ 158 h 202"/>
                <a:gd name="T66" fmla="*/ 139 w 160"/>
                <a:gd name="T67" fmla="*/ 158 h 202"/>
                <a:gd name="T68" fmla="*/ 139 w 160"/>
                <a:gd name="T69" fmla="*/ 102 h 202"/>
                <a:gd name="T70" fmla="*/ 125 w 160"/>
                <a:gd name="T71" fmla="*/ 102 h 202"/>
                <a:gd name="T72" fmla="*/ 129 w 160"/>
                <a:gd name="T73" fmla="*/ 174 h 202"/>
                <a:gd name="T74" fmla="*/ 143 w 160"/>
                <a:gd name="T75" fmla="*/ 188 h 202"/>
                <a:gd name="T76" fmla="*/ 129 w 160"/>
                <a:gd name="T77" fmla="*/ 201 h 202"/>
                <a:gd name="T78" fmla="*/ 116 w 160"/>
                <a:gd name="T79" fmla="*/ 188 h 202"/>
                <a:gd name="T80" fmla="*/ 129 w 160"/>
                <a:gd name="T81" fmla="*/ 174 h 202"/>
                <a:gd name="T82" fmla="*/ 73 w 160"/>
                <a:gd name="T83" fmla="*/ 175 h 202"/>
                <a:gd name="T84" fmla="*/ 87 w 160"/>
                <a:gd name="T85" fmla="*/ 188 h 202"/>
                <a:gd name="T86" fmla="*/ 73 w 160"/>
                <a:gd name="T87" fmla="*/ 202 h 202"/>
                <a:gd name="T88" fmla="*/ 60 w 160"/>
                <a:gd name="T89" fmla="*/ 188 h 202"/>
                <a:gd name="T90" fmla="*/ 73 w 160"/>
                <a:gd name="T91" fmla="*/ 17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0" h="202">
                  <a:moveTo>
                    <a:pt x="37" y="73"/>
                  </a:moveTo>
                  <a:cubicBezTo>
                    <a:pt x="48" y="93"/>
                    <a:pt x="48" y="93"/>
                    <a:pt x="48" y="93"/>
                  </a:cubicBezTo>
                  <a:cubicBezTo>
                    <a:pt x="48" y="94"/>
                    <a:pt x="48" y="94"/>
                    <a:pt x="48" y="94"/>
                  </a:cubicBezTo>
                  <a:cubicBezTo>
                    <a:pt x="160" y="94"/>
                    <a:pt x="160" y="94"/>
                    <a:pt x="160" y="94"/>
                  </a:cubicBezTo>
                  <a:cubicBezTo>
                    <a:pt x="160" y="166"/>
                    <a:pt x="160" y="166"/>
                    <a:pt x="160" y="166"/>
                  </a:cubicBezTo>
                  <a:cubicBezTo>
                    <a:pt x="47" y="166"/>
                    <a:pt x="47" y="166"/>
                    <a:pt x="47" y="166"/>
                  </a:cubicBezTo>
                  <a:cubicBezTo>
                    <a:pt x="47" y="107"/>
                    <a:pt x="47" y="107"/>
                    <a:pt x="47" y="107"/>
                  </a:cubicBezTo>
                  <a:cubicBezTo>
                    <a:pt x="33" y="78"/>
                    <a:pt x="33" y="78"/>
                    <a:pt x="33" y="78"/>
                  </a:cubicBezTo>
                  <a:cubicBezTo>
                    <a:pt x="0" y="78"/>
                    <a:pt x="0" y="78"/>
                    <a:pt x="0" y="78"/>
                  </a:cubicBezTo>
                  <a:cubicBezTo>
                    <a:pt x="0" y="73"/>
                    <a:pt x="0" y="73"/>
                    <a:pt x="0" y="73"/>
                  </a:cubicBezTo>
                  <a:cubicBezTo>
                    <a:pt x="37" y="73"/>
                    <a:pt x="37" y="73"/>
                    <a:pt x="37" y="73"/>
                  </a:cubicBezTo>
                  <a:cubicBezTo>
                    <a:pt x="37" y="73"/>
                    <a:pt x="37" y="73"/>
                    <a:pt x="37" y="73"/>
                  </a:cubicBezTo>
                  <a:cubicBezTo>
                    <a:pt x="37" y="73"/>
                    <a:pt x="37" y="73"/>
                    <a:pt x="37" y="73"/>
                  </a:cubicBezTo>
                  <a:close/>
                  <a:moveTo>
                    <a:pt x="89" y="0"/>
                  </a:moveTo>
                  <a:cubicBezTo>
                    <a:pt x="89" y="41"/>
                    <a:pt x="89" y="41"/>
                    <a:pt x="89" y="41"/>
                  </a:cubicBezTo>
                  <a:cubicBezTo>
                    <a:pt x="77" y="41"/>
                    <a:pt x="77" y="41"/>
                    <a:pt x="77" y="41"/>
                  </a:cubicBezTo>
                  <a:cubicBezTo>
                    <a:pt x="101" y="82"/>
                    <a:pt x="101" y="82"/>
                    <a:pt x="101" y="82"/>
                  </a:cubicBezTo>
                  <a:cubicBezTo>
                    <a:pt x="124" y="41"/>
                    <a:pt x="124" y="41"/>
                    <a:pt x="124" y="41"/>
                  </a:cubicBezTo>
                  <a:cubicBezTo>
                    <a:pt x="112" y="41"/>
                    <a:pt x="112" y="41"/>
                    <a:pt x="112" y="41"/>
                  </a:cubicBezTo>
                  <a:cubicBezTo>
                    <a:pt x="112" y="0"/>
                    <a:pt x="112" y="0"/>
                    <a:pt x="112" y="0"/>
                  </a:cubicBezTo>
                  <a:cubicBezTo>
                    <a:pt x="89" y="0"/>
                    <a:pt x="89" y="0"/>
                    <a:pt x="89" y="0"/>
                  </a:cubicBezTo>
                  <a:close/>
                  <a:moveTo>
                    <a:pt x="68" y="102"/>
                  </a:moveTo>
                  <a:cubicBezTo>
                    <a:pt x="68" y="158"/>
                    <a:pt x="68" y="158"/>
                    <a:pt x="68" y="158"/>
                  </a:cubicBezTo>
                  <a:cubicBezTo>
                    <a:pt x="82" y="158"/>
                    <a:pt x="82" y="158"/>
                    <a:pt x="82" y="158"/>
                  </a:cubicBezTo>
                  <a:cubicBezTo>
                    <a:pt x="82" y="102"/>
                    <a:pt x="82" y="102"/>
                    <a:pt x="82" y="102"/>
                  </a:cubicBezTo>
                  <a:cubicBezTo>
                    <a:pt x="68" y="102"/>
                    <a:pt x="68" y="102"/>
                    <a:pt x="68" y="102"/>
                  </a:cubicBezTo>
                  <a:close/>
                  <a:moveTo>
                    <a:pt x="97" y="102"/>
                  </a:moveTo>
                  <a:cubicBezTo>
                    <a:pt x="97" y="158"/>
                    <a:pt x="97" y="158"/>
                    <a:pt x="97" y="158"/>
                  </a:cubicBezTo>
                  <a:cubicBezTo>
                    <a:pt x="110" y="158"/>
                    <a:pt x="110" y="158"/>
                    <a:pt x="110" y="158"/>
                  </a:cubicBezTo>
                  <a:cubicBezTo>
                    <a:pt x="110" y="102"/>
                    <a:pt x="110" y="102"/>
                    <a:pt x="110" y="102"/>
                  </a:cubicBezTo>
                  <a:cubicBezTo>
                    <a:pt x="97" y="102"/>
                    <a:pt x="97" y="102"/>
                    <a:pt x="97" y="102"/>
                  </a:cubicBezTo>
                  <a:close/>
                  <a:moveTo>
                    <a:pt x="125" y="102"/>
                  </a:moveTo>
                  <a:cubicBezTo>
                    <a:pt x="125" y="158"/>
                    <a:pt x="125" y="158"/>
                    <a:pt x="125" y="158"/>
                  </a:cubicBezTo>
                  <a:cubicBezTo>
                    <a:pt x="139" y="158"/>
                    <a:pt x="139" y="158"/>
                    <a:pt x="139" y="158"/>
                  </a:cubicBezTo>
                  <a:cubicBezTo>
                    <a:pt x="139" y="102"/>
                    <a:pt x="139" y="102"/>
                    <a:pt x="139" y="102"/>
                  </a:cubicBezTo>
                  <a:cubicBezTo>
                    <a:pt x="125" y="102"/>
                    <a:pt x="125" y="102"/>
                    <a:pt x="125" y="102"/>
                  </a:cubicBezTo>
                  <a:close/>
                  <a:moveTo>
                    <a:pt x="129" y="174"/>
                  </a:moveTo>
                  <a:cubicBezTo>
                    <a:pt x="137" y="174"/>
                    <a:pt x="143" y="180"/>
                    <a:pt x="143" y="188"/>
                  </a:cubicBezTo>
                  <a:cubicBezTo>
                    <a:pt x="143" y="195"/>
                    <a:pt x="137" y="201"/>
                    <a:pt x="129" y="201"/>
                  </a:cubicBezTo>
                  <a:cubicBezTo>
                    <a:pt x="122" y="201"/>
                    <a:pt x="116" y="195"/>
                    <a:pt x="116" y="188"/>
                  </a:cubicBezTo>
                  <a:cubicBezTo>
                    <a:pt x="116" y="180"/>
                    <a:pt x="122" y="174"/>
                    <a:pt x="129" y="174"/>
                  </a:cubicBezTo>
                  <a:close/>
                  <a:moveTo>
                    <a:pt x="73" y="175"/>
                  </a:moveTo>
                  <a:cubicBezTo>
                    <a:pt x="81" y="175"/>
                    <a:pt x="87" y="181"/>
                    <a:pt x="87" y="188"/>
                  </a:cubicBezTo>
                  <a:cubicBezTo>
                    <a:pt x="87" y="196"/>
                    <a:pt x="81" y="202"/>
                    <a:pt x="73" y="202"/>
                  </a:cubicBezTo>
                  <a:cubicBezTo>
                    <a:pt x="66" y="202"/>
                    <a:pt x="60" y="196"/>
                    <a:pt x="60" y="188"/>
                  </a:cubicBezTo>
                  <a:cubicBezTo>
                    <a:pt x="60" y="181"/>
                    <a:pt x="66" y="175"/>
                    <a:pt x="73" y="1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8" name="Freeform 99"/>
            <p:cNvSpPr>
              <a:spLocks noEditPoints="1"/>
            </p:cNvSpPr>
            <p:nvPr/>
          </p:nvSpPr>
          <p:spPr bwMode="auto">
            <a:xfrm>
              <a:off x="1740" y="1780"/>
              <a:ext cx="226" cy="294"/>
            </a:xfrm>
            <a:custGeom>
              <a:avLst/>
              <a:gdLst>
                <a:gd name="T0" fmla="*/ 37 w 160"/>
                <a:gd name="T1" fmla="*/ 80 h 208"/>
                <a:gd name="T2" fmla="*/ 48 w 160"/>
                <a:gd name="T3" fmla="*/ 100 h 208"/>
                <a:gd name="T4" fmla="*/ 48 w 160"/>
                <a:gd name="T5" fmla="*/ 100 h 208"/>
                <a:gd name="T6" fmla="*/ 160 w 160"/>
                <a:gd name="T7" fmla="*/ 100 h 208"/>
                <a:gd name="T8" fmla="*/ 160 w 160"/>
                <a:gd name="T9" fmla="*/ 173 h 208"/>
                <a:gd name="T10" fmla="*/ 47 w 160"/>
                <a:gd name="T11" fmla="*/ 173 h 208"/>
                <a:gd name="T12" fmla="*/ 47 w 160"/>
                <a:gd name="T13" fmla="*/ 113 h 208"/>
                <a:gd name="T14" fmla="*/ 33 w 160"/>
                <a:gd name="T15" fmla="*/ 85 h 208"/>
                <a:gd name="T16" fmla="*/ 0 w 160"/>
                <a:gd name="T17" fmla="*/ 85 h 208"/>
                <a:gd name="T18" fmla="*/ 0 w 160"/>
                <a:gd name="T19" fmla="*/ 80 h 208"/>
                <a:gd name="T20" fmla="*/ 37 w 160"/>
                <a:gd name="T21" fmla="*/ 80 h 208"/>
                <a:gd name="T22" fmla="*/ 37 w 160"/>
                <a:gd name="T23" fmla="*/ 80 h 208"/>
                <a:gd name="T24" fmla="*/ 37 w 160"/>
                <a:gd name="T25" fmla="*/ 80 h 208"/>
                <a:gd name="T26" fmla="*/ 87 w 160"/>
                <a:gd name="T27" fmla="*/ 81 h 208"/>
                <a:gd name="T28" fmla="*/ 111 w 160"/>
                <a:gd name="T29" fmla="*/ 81 h 208"/>
                <a:gd name="T30" fmla="*/ 111 w 160"/>
                <a:gd name="T31" fmla="*/ 41 h 208"/>
                <a:gd name="T32" fmla="*/ 122 w 160"/>
                <a:gd name="T33" fmla="*/ 41 h 208"/>
                <a:gd name="T34" fmla="*/ 99 w 160"/>
                <a:gd name="T35" fmla="*/ 0 h 208"/>
                <a:gd name="T36" fmla="*/ 76 w 160"/>
                <a:gd name="T37" fmla="*/ 41 h 208"/>
                <a:gd name="T38" fmla="*/ 87 w 160"/>
                <a:gd name="T39" fmla="*/ 41 h 208"/>
                <a:gd name="T40" fmla="*/ 87 w 160"/>
                <a:gd name="T41" fmla="*/ 81 h 208"/>
                <a:gd name="T42" fmla="*/ 68 w 160"/>
                <a:gd name="T43" fmla="*/ 109 h 208"/>
                <a:gd name="T44" fmla="*/ 68 w 160"/>
                <a:gd name="T45" fmla="*/ 164 h 208"/>
                <a:gd name="T46" fmla="*/ 82 w 160"/>
                <a:gd name="T47" fmla="*/ 164 h 208"/>
                <a:gd name="T48" fmla="*/ 82 w 160"/>
                <a:gd name="T49" fmla="*/ 109 h 208"/>
                <a:gd name="T50" fmla="*/ 68 w 160"/>
                <a:gd name="T51" fmla="*/ 109 h 208"/>
                <a:gd name="T52" fmla="*/ 97 w 160"/>
                <a:gd name="T53" fmla="*/ 109 h 208"/>
                <a:gd name="T54" fmla="*/ 97 w 160"/>
                <a:gd name="T55" fmla="*/ 164 h 208"/>
                <a:gd name="T56" fmla="*/ 110 w 160"/>
                <a:gd name="T57" fmla="*/ 164 h 208"/>
                <a:gd name="T58" fmla="*/ 110 w 160"/>
                <a:gd name="T59" fmla="*/ 109 h 208"/>
                <a:gd name="T60" fmla="*/ 97 w 160"/>
                <a:gd name="T61" fmla="*/ 109 h 208"/>
                <a:gd name="T62" fmla="*/ 125 w 160"/>
                <a:gd name="T63" fmla="*/ 109 h 208"/>
                <a:gd name="T64" fmla="*/ 125 w 160"/>
                <a:gd name="T65" fmla="*/ 164 h 208"/>
                <a:gd name="T66" fmla="*/ 139 w 160"/>
                <a:gd name="T67" fmla="*/ 164 h 208"/>
                <a:gd name="T68" fmla="*/ 139 w 160"/>
                <a:gd name="T69" fmla="*/ 109 h 208"/>
                <a:gd name="T70" fmla="*/ 125 w 160"/>
                <a:gd name="T71" fmla="*/ 109 h 208"/>
                <a:gd name="T72" fmla="*/ 129 w 160"/>
                <a:gd name="T73" fmla="*/ 180 h 208"/>
                <a:gd name="T74" fmla="*/ 143 w 160"/>
                <a:gd name="T75" fmla="*/ 194 h 208"/>
                <a:gd name="T76" fmla="*/ 129 w 160"/>
                <a:gd name="T77" fmla="*/ 207 h 208"/>
                <a:gd name="T78" fmla="*/ 116 w 160"/>
                <a:gd name="T79" fmla="*/ 194 h 208"/>
                <a:gd name="T80" fmla="*/ 129 w 160"/>
                <a:gd name="T81" fmla="*/ 180 h 208"/>
                <a:gd name="T82" fmla="*/ 73 w 160"/>
                <a:gd name="T83" fmla="*/ 181 h 208"/>
                <a:gd name="T84" fmla="*/ 87 w 160"/>
                <a:gd name="T85" fmla="*/ 194 h 208"/>
                <a:gd name="T86" fmla="*/ 73 w 160"/>
                <a:gd name="T87" fmla="*/ 208 h 208"/>
                <a:gd name="T88" fmla="*/ 60 w 160"/>
                <a:gd name="T89" fmla="*/ 194 h 208"/>
                <a:gd name="T90" fmla="*/ 73 w 160"/>
                <a:gd name="T91" fmla="*/ 18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0" h="208">
                  <a:moveTo>
                    <a:pt x="37" y="80"/>
                  </a:moveTo>
                  <a:cubicBezTo>
                    <a:pt x="48" y="100"/>
                    <a:pt x="48" y="100"/>
                    <a:pt x="48" y="100"/>
                  </a:cubicBezTo>
                  <a:cubicBezTo>
                    <a:pt x="48" y="100"/>
                    <a:pt x="48" y="100"/>
                    <a:pt x="48" y="100"/>
                  </a:cubicBezTo>
                  <a:cubicBezTo>
                    <a:pt x="160" y="100"/>
                    <a:pt x="160" y="100"/>
                    <a:pt x="160" y="100"/>
                  </a:cubicBezTo>
                  <a:cubicBezTo>
                    <a:pt x="160" y="173"/>
                    <a:pt x="160" y="173"/>
                    <a:pt x="160" y="173"/>
                  </a:cubicBezTo>
                  <a:cubicBezTo>
                    <a:pt x="47" y="173"/>
                    <a:pt x="47" y="173"/>
                    <a:pt x="47" y="173"/>
                  </a:cubicBezTo>
                  <a:cubicBezTo>
                    <a:pt x="47" y="113"/>
                    <a:pt x="47" y="113"/>
                    <a:pt x="47" y="113"/>
                  </a:cubicBezTo>
                  <a:cubicBezTo>
                    <a:pt x="33" y="85"/>
                    <a:pt x="33" y="85"/>
                    <a:pt x="33" y="85"/>
                  </a:cubicBezTo>
                  <a:cubicBezTo>
                    <a:pt x="0" y="85"/>
                    <a:pt x="0" y="85"/>
                    <a:pt x="0" y="85"/>
                  </a:cubicBezTo>
                  <a:cubicBezTo>
                    <a:pt x="0" y="80"/>
                    <a:pt x="0" y="80"/>
                    <a:pt x="0" y="80"/>
                  </a:cubicBezTo>
                  <a:cubicBezTo>
                    <a:pt x="37" y="80"/>
                    <a:pt x="37" y="80"/>
                    <a:pt x="37" y="80"/>
                  </a:cubicBezTo>
                  <a:cubicBezTo>
                    <a:pt x="37" y="80"/>
                    <a:pt x="37" y="80"/>
                    <a:pt x="37" y="80"/>
                  </a:cubicBezTo>
                  <a:cubicBezTo>
                    <a:pt x="37" y="80"/>
                    <a:pt x="37" y="80"/>
                    <a:pt x="37" y="80"/>
                  </a:cubicBezTo>
                  <a:close/>
                  <a:moveTo>
                    <a:pt x="87" y="81"/>
                  </a:moveTo>
                  <a:cubicBezTo>
                    <a:pt x="111" y="81"/>
                    <a:pt x="111" y="81"/>
                    <a:pt x="111" y="81"/>
                  </a:cubicBezTo>
                  <a:cubicBezTo>
                    <a:pt x="111" y="41"/>
                    <a:pt x="111" y="41"/>
                    <a:pt x="111" y="41"/>
                  </a:cubicBezTo>
                  <a:cubicBezTo>
                    <a:pt x="122" y="41"/>
                    <a:pt x="122" y="41"/>
                    <a:pt x="122" y="41"/>
                  </a:cubicBezTo>
                  <a:cubicBezTo>
                    <a:pt x="99" y="0"/>
                    <a:pt x="99" y="0"/>
                    <a:pt x="99" y="0"/>
                  </a:cubicBezTo>
                  <a:cubicBezTo>
                    <a:pt x="76" y="41"/>
                    <a:pt x="76" y="41"/>
                    <a:pt x="76" y="41"/>
                  </a:cubicBezTo>
                  <a:cubicBezTo>
                    <a:pt x="87" y="41"/>
                    <a:pt x="87" y="41"/>
                    <a:pt x="87" y="41"/>
                  </a:cubicBezTo>
                  <a:cubicBezTo>
                    <a:pt x="87" y="81"/>
                    <a:pt x="87" y="81"/>
                    <a:pt x="87" y="81"/>
                  </a:cubicBezTo>
                  <a:close/>
                  <a:moveTo>
                    <a:pt x="68" y="109"/>
                  </a:moveTo>
                  <a:cubicBezTo>
                    <a:pt x="68" y="164"/>
                    <a:pt x="68" y="164"/>
                    <a:pt x="68" y="164"/>
                  </a:cubicBezTo>
                  <a:cubicBezTo>
                    <a:pt x="82" y="164"/>
                    <a:pt x="82" y="164"/>
                    <a:pt x="82" y="164"/>
                  </a:cubicBezTo>
                  <a:cubicBezTo>
                    <a:pt x="82" y="109"/>
                    <a:pt x="82" y="109"/>
                    <a:pt x="82" y="109"/>
                  </a:cubicBezTo>
                  <a:cubicBezTo>
                    <a:pt x="68" y="109"/>
                    <a:pt x="68" y="109"/>
                    <a:pt x="68" y="109"/>
                  </a:cubicBezTo>
                  <a:close/>
                  <a:moveTo>
                    <a:pt x="97" y="109"/>
                  </a:moveTo>
                  <a:cubicBezTo>
                    <a:pt x="97" y="164"/>
                    <a:pt x="97" y="164"/>
                    <a:pt x="97" y="164"/>
                  </a:cubicBezTo>
                  <a:cubicBezTo>
                    <a:pt x="110" y="164"/>
                    <a:pt x="110" y="164"/>
                    <a:pt x="110" y="164"/>
                  </a:cubicBezTo>
                  <a:cubicBezTo>
                    <a:pt x="110" y="109"/>
                    <a:pt x="110" y="109"/>
                    <a:pt x="110" y="109"/>
                  </a:cubicBezTo>
                  <a:cubicBezTo>
                    <a:pt x="97" y="109"/>
                    <a:pt x="97" y="109"/>
                    <a:pt x="97" y="109"/>
                  </a:cubicBezTo>
                  <a:close/>
                  <a:moveTo>
                    <a:pt x="125" y="109"/>
                  </a:moveTo>
                  <a:cubicBezTo>
                    <a:pt x="125" y="164"/>
                    <a:pt x="125" y="164"/>
                    <a:pt x="125" y="164"/>
                  </a:cubicBezTo>
                  <a:cubicBezTo>
                    <a:pt x="139" y="164"/>
                    <a:pt x="139" y="164"/>
                    <a:pt x="139" y="164"/>
                  </a:cubicBezTo>
                  <a:cubicBezTo>
                    <a:pt x="139" y="109"/>
                    <a:pt x="139" y="109"/>
                    <a:pt x="139" y="109"/>
                  </a:cubicBezTo>
                  <a:cubicBezTo>
                    <a:pt x="125" y="109"/>
                    <a:pt x="125" y="109"/>
                    <a:pt x="125" y="109"/>
                  </a:cubicBezTo>
                  <a:close/>
                  <a:moveTo>
                    <a:pt x="129" y="180"/>
                  </a:moveTo>
                  <a:cubicBezTo>
                    <a:pt x="137" y="180"/>
                    <a:pt x="143" y="186"/>
                    <a:pt x="143" y="194"/>
                  </a:cubicBezTo>
                  <a:cubicBezTo>
                    <a:pt x="143" y="201"/>
                    <a:pt x="137" y="207"/>
                    <a:pt x="129" y="207"/>
                  </a:cubicBezTo>
                  <a:cubicBezTo>
                    <a:pt x="122" y="207"/>
                    <a:pt x="116" y="201"/>
                    <a:pt x="116" y="194"/>
                  </a:cubicBezTo>
                  <a:cubicBezTo>
                    <a:pt x="116" y="186"/>
                    <a:pt x="122" y="180"/>
                    <a:pt x="129" y="180"/>
                  </a:cubicBezTo>
                  <a:close/>
                  <a:moveTo>
                    <a:pt x="73" y="181"/>
                  </a:moveTo>
                  <a:cubicBezTo>
                    <a:pt x="81" y="181"/>
                    <a:pt x="87" y="187"/>
                    <a:pt x="87" y="194"/>
                  </a:cubicBezTo>
                  <a:cubicBezTo>
                    <a:pt x="87" y="202"/>
                    <a:pt x="81" y="208"/>
                    <a:pt x="73" y="208"/>
                  </a:cubicBezTo>
                  <a:cubicBezTo>
                    <a:pt x="66" y="208"/>
                    <a:pt x="60" y="202"/>
                    <a:pt x="60" y="194"/>
                  </a:cubicBezTo>
                  <a:cubicBezTo>
                    <a:pt x="60" y="187"/>
                    <a:pt x="66" y="181"/>
                    <a:pt x="73" y="1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9" name="Freeform 100"/>
            <p:cNvSpPr>
              <a:spLocks noEditPoints="1"/>
            </p:cNvSpPr>
            <p:nvPr/>
          </p:nvSpPr>
          <p:spPr bwMode="auto">
            <a:xfrm>
              <a:off x="2118" y="1784"/>
              <a:ext cx="260" cy="252"/>
            </a:xfrm>
            <a:custGeom>
              <a:avLst/>
              <a:gdLst>
                <a:gd name="T0" fmla="*/ 23 w 184"/>
                <a:gd name="T1" fmla="*/ 178 h 178"/>
                <a:gd name="T2" fmla="*/ 66 w 184"/>
                <a:gd name="T3" fmla="*/ 91 h 178"/>
                <a:gd name="T4" fmla="*/ 88 w 184"/>
                <a:gd name="T5" fmla="*/ 91 h 178"/>
                <a:gd name="T6" fmla="*/ 88 w 184"/>
                <a:gd name="T7" fmla="*/ 178 h 178"/>
                <a:gd name="T8" fmla="*/ 23 w 184"/>
                <a:gd name="T9" fmla="*/ 178 h 178"/>
                <a:gd name="T10" fmla="*/ 91 w 184"/>
                <a:gd name="T11" fmla="*/ 91 h 178"/>
                <a:gd name="T12" fmla="*/ 91 w 184"/>
                <a:gd name="T13" fmla="*/ 91 h 178"/>
                <a:gd name="T14" fmla="*/ 92 w 184"/>
                <a:gd name="T15" fmla="*/ 91 h 178"/>
                <a:gd name="T16" fmla="*/ 92 w 184"/>
                <a:gd name="T17" fmla="*/ 91 h 178"/>
                <a:gd name="T18" fmla="*/ 156 w 184"/>
                <a:gd name="T19" fmla="*/ 25 h 178"/>
                <a:gd name="T20" fmla="*/ 92 w 184"/>
                <a:gd name="T21" fmla="*/ 90 h 178"/>
                <a:gd name="T22" fmla="*/ 27 w 184"/>
                <a:gd name="T23" fmla="*/ 26 h 178"/>
                <a:gd name="T24" fmla="*/ 91 w 184"/>
                <a:gd name="T25" fmla="*/ 91 h 178"/>
                <a:gd name="T26" fmla="*/ 91 w 184"/>
                <a:gd name="T27" fmla="*/ 91 h 178"/>
                <a:gd name="T28" fmla="*/ 99 w 184"/>
                <a:gd name="T29" fmla="*/ 83 h 178"/>
                <a:gd name="T30" fmla="*/ 150 w 184"/>
                <a:gd name="T31" fmla="*/ 32 h 178"/>
                <a:gd name="T32" fmla="*/ 99 w 184"/>
                <a:gd name="T33" fmla="*/ 83 h 178"/>
                <a:gd name="T34" fmla="*/ 84 w 184"/>
                <a:gd name="T35" fmla="*/ 83 h 178"/>
                <a:gd name="T36" fmla="*/ 34 w 184"/>
                <a:gd name="T37" fmla="*/ 32 h 178"/>
                <a:gd name="T38" fmla="*/ 84 w 184"/>
                <a:gd name="T39" fmla="*/ 83 h 178"/>
                <a:gd name="T40" fmla="*/ 99 w 184"/>
                <a:gd name="T41" fmla="*/ 91 h 178"/>
                <a:gd name="T42" fmla="*/ 120 w 184"/>
                <a:gd name="T43" fmla="*/ 91 h 178"/>
                <a:gd name="T44" fmla="*/ 164 w 184"/>
                <a:gd name="T45" fmla="*/ 178 h 178"/>
                <a:gd name="T46" fmla="*/ 99 w 184"/>
                <a:gd name="T47" fmla="*/ 178 h 178"/>
                <a:gd name="T48" fmla="*/ 99 w 184"/>
                <a:gd name="T49" fmla="*/ 91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4" h="178">
                  <a:moveTo>
                    <a:pt x="23" y="178"/>
                  </a:moveTo>
                  <a:cubicBezTo>
                    <a:pt x="66" y="91"/>
                    <a:pt x="66" y="91"/>
                    <a:pt x="66" y="91"/>
                  </a:cubicBezTo>
                  <a:cubicBezTo>
                    <a:pt x="88" y="91"/>
                    <a:pt x="88" y="91"/>
                    <a:pt x="88" y="91"/>
                  </a:cubicBezTo>
                  <a:cubicBezTo>
                    <a:pt x="88" y="178"/>
                    <a:pt x="88" y="178"/>
                    <a:pt x="88" y="178"/>
                  </a:cubicBezTo>
                  <a:cubicBezTo>
                    <a:pt x="23" y="178"/>
                    <a:pt x="23" y="178"/>
                    <a:pt x="23" y="178"/>
                  </a:cubicBezTo>
                  <a:close/>
                  <a:moveTo>
                    <a:pt x="91" y="91"/>
                  </a:moveTo>
                  <a:cubicBezTo>
                    <a:pt x="91" y="91"/>
                    <a:pt x="91" y="91"/>
                    <a:pt x="91" y="91"/>
                  </a:cubicBezTo>
                  <a:cubicBezTo>
                    <a:pt x="92" y="91"/>
                    <a:pt x="92" y="91"/>
                    <a:pt x="92" y="91"/>
                  </a:cubicBezTo>
                  <a:cubicBezTo>
                    <a:pt x="92" y="91"/>
                    <a:pt x="92" y="91"/>
                    <a:pt x="92" y="91"/>
                  </a:cubicBezTo>
                  <a:cubicBezTo>
                    <a:pt x="102" y="87"/>
                    <a:pt x="184" y="52"/>
                    <a:pt x="156" y="25"/>
                  </a:cubicBezTo>
                  <a:cubicBezTo>
                    <a:pt x="129" y="0"/>
                    <a:pt x="96" y="78"/>
                    <a:pt x="92" y="90"/>
                  </a:cubicBezTo>
                  <a:cubicBezTo>
                    <a:pt x="87" y="78"/>
                    <a:pt x="54" y="0"/>
                    <a:pt x="27" y="26"/>
                  </a:cubicBezTo>
                  <a:cubicBezTo>
                    <a:pt x="0" y="52"/>
                    <a:pt x="81" y="87"/>
                    <a:pt x="91" y="91"/>
                  </a:cubicBezTo>
                  <a:cubicBezTo>
                    <a:pt x="91" y="91"/>
                    <a:pt x="91" y="91"/>
                    <a:pt x="91" y="91"/>
                  </a:cubicBezTo>
                  <a:close/>
                  <a:moveTo>
                    <a:pt x="99" y="83"/>
                  </a:moveTo>
                  <a:cubicBezTo>
                    <a:pt x="99" y="83"/>
                    <a:pt x="127" y="10"/>
                    <a:pt x="150" y="32"/>
                  </a:cubicBezTo>
                  <a:cubicBezTo>
                    <a:pt x="172" y="54"/>
                    <a:pt x="99" y="83"/>
                    <a:pt x="99" y="83"/>
                  </a:cubicBezTo>
                  <a:close/>
                  <a:moveTo>
                    <a:pt x="84" y="83"/>
                  </a:moveTo>
                  <a:cubicBezTo>
                    <a:pt x="84" y="83"/>
                    <a:pt x="11" y="54"/>
                    <a:pt x="34" y="32"/>
                  </a:cubicBezTo>
                  <a:cubicBezTo>
                    <a:pt x="57" y="11"/>
                    <a:pt x="84" y="83"/>
                    <a:pt x="84" y="83"/>
                  </a:cubicBezTo>
                  <a:close/>
                  <a:moveTo>
                    <a:pt x="99" y="91"/>
                  </a:moveTo>
                  <a:cubicBezTo>
                    <a:pt x="120" y="91"/>
                    <a:pt x="120" y="91"/>
                    <a:pt x="120" y="91"/>
                  </a:cubicBezTo>
                  <a:cubicBezTo>
                    <a:pt x="164" y="178"/>
                    <a:pt x="164" y="178"/>
                    <a:pt x="164" y="178"/>
                  </a:cubicBezTo>
                  <a:cubicBezTo>
                    <a:pt x="99" y="178"/>
                    <a:pt x="99" y="178"/>
                    <a:pt x="99" y="178"/>
                  </a:cubicBezTo>
                  <a:lnTo>
                    <a:pt x="99" y="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50" name="Freeform 101"/>
            <p:cNvSpPr>
              <a:spLocks noEditPoints="1"/>
            </p:cNvSpPr>
            <p:nvPr/>
          </p:nvSpPr>
          <p:spPr bwMode="auto">
            <a:xfrm>
              <a:off x="2511" y="1811"/>
              <a:ext cx="247" cy="198"/>
            </a:xfrm>
            <a:custGeom>
              <a:avLst/>
              <a:gdLst>
                <a:gd name="T0" fmla="*/ 32 w 174"/>
                <a:gd name="T1" fmla="*/ 28 h 140"/>
                <a:gd name="T2" fmla="*/ 25 w 174"/>
                <a:gd name="T3" fmla="*/ 140 h 140"/>
                <a:gd name="T4" fmla="*/ 0 w 174"/>
                <a:gd name="T5" fmla="*/ 49 h 140"/>
                <a:gd name="T6" fmla="*/ 84 w 174"/>
                <a:gd name="T7" fmla="*/ 103 h 140"/>
                <a:gd name="T8" fmla="*/ 73 w 174"/>
                <a:gd name="T9" fmla="*/ 81 h 140"/>
                <a:gd name="T10" fmla="*/ 74 w 174"/>
                <a:gd name="T11" fmla="*/ 60 h 140"/>
                <a:gd name="T12" fmla="*/ 84 w 174"/>
                <a:gd name="T13" fmla="*/ 51 h 140"/>
                <a:gd name="T14" fmla="*/ 90 w 174"/>
                <a:gd name="T15" fmla="*/ 55 h 140"/>
                <a:gd name="T16" fmla="*/ 104 w 174"/>
                <a:gd name="T17" fmla="*/ 68 h 140"/>
                <a:gd name="T18" fmla="*/ 90 w 174"/>
                <a:gd name="T19" fmla="*/ 63 h 140"/>
                <a:gd name="T20" fmla="*/ 102 w 174"/>
                <a:gd name="T21" fmla="*/ 85 h 140"/>
                <a:gd name="T22" fmla="*/ 101 w 174"/>
                <a:gd name="T23" fmla="*/ 106 h 140"/>
                <a:gd name="T24" fmla="*/ 90 w 174"/>
                <a:gd name="T25" fmla="*/ 119 h 140"/>
                <a:gd name="T26" fmla="*/ 84 w 174"/>
                <a:gd name="T27" fmla="*/ 112 h 140"/>
                <a:gd name="T28" fmla="*/ 68 w 174"/>
                <a:gd name="T29" fmla="*/ 96 h 140"/>
                <a:gd name="T30" fmla="*/ 81 w 174"/>
                <a:gd name="T31" fmla="*/ 100 h 140"/>
                <a:gd name="T32" fmla="*/ 84 w 174"/>
                <a:gd name="T33" fmla="*/ 63 h 140"/>
                <a:gd name="T34" fmla="*/ 79 w 174"/>
                <a:gd name="T35" fmla="*/ 70 h 140"/>
                <a:gd name="T36" fmla="*/ 84 w 174"/>
                <a:gd name="T37" fmla="*/ 76 h 140"/>
                <a:gd name="T38" fmla="*/ 90 w 174"/>
                <a:gd name="T39" fmla="*/ 104 h 140"/>
                <a:gd name="T40" fmla="*/ 96 w 174"/>
                <a:gd name="T41" fmla="*/ 96 h 140"/>
                <a:gd name="T42" fmla="*/ 90 w 174"/>
                <a:gd name="T43" fmla="*/ 89 h 140"/>
                <a:gd name="T44" fmla="*/ 43 w 174"/>
                <a:gd name="T45" fmla="*/ 28 h 140"/>
                <a:gd name="T46" fmla="*/ 56 w 174"/>
                <a:gd name="T47" fmla="*/ 0 h 140"/>
                <a:gd name="T48" fmla="*/ 131 w 174"/>
                <a:gd name="T49" fmla="*/ 13 h 140"/>
                <a:gd name="T50" fmla="*/ 123 w 174"/>
                <a:gd name="T51" fmla="*/ 28 h 140"/>
                <a:gd name="T52" fmla="*/ 112 w 174"/>
                <a:gd name="T53" fmla="*/ 8 h 140"/>
                <a:gd name="T54" fmla="*/ 51 w 174"/>
                <a:gd name="T55" fmla="*/ 19 h 140"/>
                <a:gd name="T56" fmla="*/ 43 w 174"/>
                <a:gd name="T57" fmla="*/ 28 h 140"/>
                <a:gd name="T58" fmla="*/ 145 w 174"/>
                <a:gd name="T59" fmla="*/ 28 h 140"/>
                <a:gd name="T60" fmla="*/ 174 w 174"/>
                <a:gd name="T61" fmla="*/ 50 h 140"/>
                <a:gd name="T62" fmla="*/ 152 w 174"/>
                <a:gd name="T63" fmla="*/ 140 h 140"/>
                <a:gd name="T64" fmla="*/ 139 w 174"/>
                <a:gd name="T65" fmla="*/ 28 h 140"/>
                <a:gd name="T66" fmla="*/ 116 w 174"/>
                <a:gd name="T67" fmla="*/ 28 h 140"/>
                <a:gd name="T68" fmla="*/ 56 w 174"/>
                <a:gd name="T69"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4" h="140">
                  <a:moveTo>
                    <a:pt x="21" y="28"/>
                  </a:moveTo>
                  <a:cubicBezTo>
                    <a:pt x="32" y="28"/>
                    <a:pt x="32" y="28"/>
                    <a:pt x="32" y="28"/>
                  </a:cubicBezTo>
                  <a:cubicBezTo>
                    <a:pt x="32" y="140"/>
                    <a:pt x="32" y="140"/>
                    <a:pt x="32" y="140"/>
                  </a:cubicBezTo>
                  <a:cubicBezTo>
                    <a:pt x="25" y="140"/>
                    <a:pt x="25" y="140"/>
                    <a:pt x="25" y="140"/>
                  </a:cubicBezTo>
                  <a:cubicBezTo>
                    <a:pt x="13" y="140"/>
                    <a:pt x="0" y="130"/>
                    <a:pt x="0" y="117"/>
                  </a:cubicBezTo>
                  <a:cubicBezTo>
                    <a:pt x="0" y="49"/>
                    <a:pt x="0" y="49"/>
                    <a:pt x="0" y="49"/>
                  </a:cubicBezTo>
                  <a:cubicBezTo>
                    <a:pt x="0" y="37"/>
                    <a:pt x="9" y="28"/>
                    <a:pt x="21" y="28"/>
                  </a:cubicBezTo>
                  <a:close/>
                  <a:moveTo>
                    <a:pt x="84" y="103"/>
                  </a:moveTo>
                  <a:cubicBezTo>
                    <a:pt x="84" y="87"/>
                    <a:pt x="84" y="87"/>
                    <a:pt x="84" y="87"/>
                  </a:cubicBezTo>
                  <a:cubicBezTo>
                    <a:pt x="79" y="86"/>
                    <a:pt x="76" y="84"/>
                    <a:pt x="73" y="81"/>
                  </a:cubicBezTo>
                  <a:cubicBezTo>
                    <a:pt x="71" y="78"/>
                    <a:pt x="70" y="75"/>
                    <a:pt x="70" y="70"/>
                  </a:cubicBezTo>
                  <a:cubicBezTo>
                    <a:pt x="70" y="66"/>
                    <a:pt x="71" y="63"/>
                    <a:pt x="74" y="60"/>
                  </a:cubicBezTo>
                  <a:cubicBezTo>
                    <a:pt x="76" y="57"/>
                    <a:pt x="80" y="55"/>
                    <a:pt x="84" y="55"/>
                  </a:cubicBezTo>
                  <a:cubicBezTo>
                    <a:pt x="84" y="51"/>
                    <a:pt x="84" y="51"/>
                    <a:pt x="84" y="51"/>
                  </a:cubicBezTo>
                  <a:cubicBezTo>
                    <a:pt x="90" y="51"/>
                    <a:pt x="90" y="51"/>
                    <a:pt x="90" y="51"/>
                  </a:cubicBezTo>
                  <a:cubicBezTo>
                    <a:pt x="90" y="55"/>
                    <a:pt x="90" y="55"/>
                    <a:pt x="90" y="55"/>
                  </a:cubicBezTo>
                  <a:cubicBezTo>
                    <a:pt x="94" y="55"/>
                    <a:pt x="97" y="57"/>
                    <a:pt x="100" y="59"/>
                  </a:cubicBezTo>
                  <a:cubicBezTo>
                    <a:pt x="102" y="61"/>
                    <a:pt x="103" y="64"/>
                    <a:pt x="104" y="68"/>
                  </a:cubicBezTo>
                  <a:cubicBezTo>
                    <a:pt x="94" y="70"/>
                    <a:pt x="94" y="70"/>
                    <a:pt x="94" y="70"/>
                  </a:cubicBezTo>
                  <a:cubicBezTo>
                    <a:pt x="94" y="67"/>
                    <a:pt x="92" y="64"/>
                    <a:pt x="90" y="63"/>
                  </a:cubicBezTo>
                  <a:cubicBezTo>
                    <a:pt x="90" y="78"/>
                    <a:pt x="90" y="78"/>
                    <a:pt x="90" y="78"/>
                  </a:cubicBezTo>
                  <a:cubicBezTo>
                    <a:pt x="96" y="80"/>
                    <a:pt x="100" y="82"/>
                    <a:pt x="102" y="85"/>
                  </a:cubicBezTo>
                  <a:cubicBezTo>
                    <a:pt x="105" y="87"/>
                    <a:pt x="106" y="91"/>
                    <a:pt x="106" y="95"/>
                  </a:cubicBezTo>
                  <a:cubicBezTo>
                    <a:pt x="106" y="99"/>
                    <a:pt x="104" y="103"/>
                    <a:pt x="101" y="106"/>
                  </a:cubicBezTo>
                  <a:cubicBezTo>
                    <a:pt x="99" y="110"/>
                    <a:pt x="95" y="112"/>
                    <a:pt x="90" y="112"/>
                  </a:cubicBezTo>
                  <a:cubicBezTo>
                    <a:pt x="90" y="119"/>
                    <a:pt x="90" y="119"/>
                    <a:pt x="90" y="119"/>
                  </a:cubicBezTo>
                  <a:cubicBezTo>
                    <a:pt x="84" y="119"/>
                    <a:pt x="84" y="119"/>
                    <a:pt x="84" y="119"/>
                  </a:cubicBezTo>
                  <a:cubicBezTo>
                    <a:pt x="84" y="112"/>
                    <a:pt x="84" y="112"/>
                    <a:pt x="84" y="112"/>
                  </a:cubicBezTo>
                  <a:cubicBezTo>
                    <a:pt x="80" y="112"/>
                    <a:pt x="76" y="110"/>
                    <a:pt x="74" y="108"/>
                  </a:cubicBezTo>
                  <a:cubicBezTo>
                    <a:pt x="71" y="105"/>
                    <a:pt x="69" y="101"/>
                    <a:pt x="68" y="96"/>
                  </a:cubicBezTo>
                  <a:cubicBezTo>
                    <a:pt x="78" y="95"/>
                    <a:pt x="78" y="95"/>
                    <a:pt x="78" y="95"/>
                  </a:cubicBezTo>
                  <a:cubicBezTo>
                    <a:pt x="79" y="97"/>
                    <a:pt x="79" y="99"/>
                    <a:pt x="81" y="100"/>
                  </a:cubicBezTo>
                  <a:cubicBezTo>
                    <a:pt x="82" y="102"/>
                    <a:pt x="83" y="103"/>
                    <a:pt x="84" y="103"/>
                  </a:cubicBezTo>
                  <a:close/>
                  <a:moveTo>
                    <a:pt x="84" y="63"/>
                  </a:moveTo>
                  <a:cubicBezTo>
                    <a:pt x="83" y="64"/>
                    <a:pt x="82" y="65"/>
                    <a:pt x="81" y="66"/>
                  </a:cubicBezTo>
                  <a:cubicBezTo>
                    <a:pt x="80" y="67"/>
                    <a:pt x="79" y="68"/>
                    <a:pt x="79" y="70"/>
                  </a:cubicBezTo>
                  <a:cubicBezTo>
                    <a:pt x="79" y="71"/>
                    <a:pt x="80" y="73"/>
                    <a:pt x="81" y="74"/>
                  </a:cubicBezTo>
                  <a:cubicBezTo>
                    <a:pt x="81" y="75"/>
                    <a:pt x="83" y="76"/>
                    <a:pt x="84" y="76"/>
                  </a:cubicBezTo>
                  <a:cubicBezTo>
                    <a:pt x="84" y="63"/>
                    <a:pt x="84" y="63"/>
                    <a:pt x="84" y="63"/>
                  </a:cubicBezTo>
                  <a:close/>
                  <a:moveTo>
                    <a:pt x="90" y="104"/>
                  </a:moveTo>
                  <a:cubicBezTo>
                    <a:pt x="92" y="104"/>
                    <a:pt x="93" y="103"/>
                    <a:pt x="95" y="101"/>
                  </a:cubicBezTo>
                  <a:cubicBezTo>
                    <a:pt x="96" y="100"/>
                    <a:pt x="96" y="98"/>
                    <a:pt x="96" y="96"/>
                  </a:cubicBezTo>
                  <a:cubicBezTo>
                    <a:pt x="96" y="95"/>
                    <a:pt x="96" y="93"/>
                    <a:pt x="95" y="92"/>
                  </a:cubicBezTo>
                  <a:cubicBezTo>
                    <a:pt x="94" y="91"/>
                    <a:pt x="92" y="90"/>
                    <a:pt x="90" y="89"/>
                  </a:cubicBezTo>
                  <a:cubicBezTo>
                    <a:pt x="90" y="104"/>
                    <a:pt x="90" y="104"/>
                    <a:pt x="90" y="104"/>
                  </a:cubicBezTo>
                  <a:close/>
                  <a:moveTo>
                    <a:pt x="43" y="28"/>
                  </a:moveTo>
                  <a:cubicBezTo>
                    <a:pt x="43" y="13"/>
                    <a:pt x="43" y="13"/>
                    <a:pt x="43" y="13"/>
                  </a:cubicBezTo>
                  <a:cubicBezTo>
                    <a:pt x="43" y="6"/>
                    <a:pt x="49" y="0"/>
                    <a:pt x="56" y="0"/>
                  </a:cubicBezTo>
                  <a:cubicBezTo>
                    <a:pt x="118" y="0"/>
                    <a:pt x="118" y="0"/>
                    <a:pt x="118" y="0"/>
                  </a:cubicBezTo>
                  <a:cubicBezTo>
                    <a:pt x="125" y="0"/>
                    <a:pt x="131" y="6"/>
                    <a:pt x="131" y="13"/>
                  </a:cubicBezTo>
                  <a:cubicBezTo>
                    <a:pt x="131" y="28"/>
                    <a:pt x="131" y="28"/>
                    <a:pt x="131" y="28"/>
                  </a:cubicBezTo>
                  <a:cubicBezTo>
                    <a:pt x="123" y="28"/>
                    <a:pt x="123" y="28"/>
                    <a:pt x="123" y="28"/>
                  </a:cubicBezTo>
                  <a:cubicBezTo>
                    <a:pt x="123" y="19"/>
                    <a:pt x="123" y="19"/>
                    <a:pt x="123" y="19"/>
                  </a:cubicBezTo>
                  <a:cubicBezTo>
                    <a:pt x="123" y="13"/>
                    <a:pt x="118" y="8"/>
                    <a:pt x="112" y="8"/>
                  </a:cubicBezTo>
                  <a:cubicBezTo>
                    <a:pt x="61" y="8"/>
                    <a:pt x="61" y="8"/>
                    <a:pt x="61" y="8"/>
                  </a:cubicBezTo>
                  <a:cubicBezTo>
                    <a:pt x="55" y="8"/>
                    <a:pt x="51" y="13"/>
                    <a:pt x="51" y="19"/>
                  </a:cubicBezTo>
                  <a:cubicBezTo>
                    <a:pt x="51" y="28"/>
                    <a:pt x="51" y="28"/>
                    <a:pt x="51" y="28"/>
                  </a:cubicBezTo>
                  <a:cubicBezTo>
                    <a:pt x="43" y="28"/>
                    <a:pt x="43" y="28"/>
                    <a:pt x="43" y="28"/>
                  </a:cubicBezTo>
                  <a:close/>
                  <a:moveTo>
                    <a:pt x="139" y="28"/>
                  </a:moveTo>
                  <a:cubicBezTo>
                    <a:pt x="145" y="28"/>
                    <a:pt x="145" y="28"/>
                    <a:pt x="145" y="28"/>
                  </a:cubicBezTo>
                  <a:cubicBezTo>
                    <a:pt x="152" y="28"/>
                    <a:pt x="152" y="28"/>
                    <a:pt x="152" y="28"/>
                  </a:cubicBezTo>
                  <a:cubicBezTo>
                    <a:pt x="164" y="28"/>
                    <a:pt x="174" y="38"/>
                    <a:pt x="174" y="50"/>
                  </a:cubicBezTo>
                  <a:cubicBezTo>
                    <a:pt x="174" y="117"/>
                    <a:pt x="174" y="117"/>
                    <a:pt x="174" y="117"/>
                  </a:cubicBezTo>
                  <a:cubicBezTo>
                    <a:pt x="174" y="130"/>
                    <a:pt x="164" y="140"/>
                    <a:pt x="152" y="140"/>
                  </a:cubicBezTo>
                  <a:cubicBezTo>
                    <a:pt x="139" y="140"/>
                    <a:pt x="139" y="140"/>
                    <a:pt x="139" y="140"/>
                  </a:cubicBezTo>
                  <a:cubicBezTo>
                    <a:pt x="139" y="28"/>
                    <a:pt x="139" y="28"/>
                    <a:pt x="139" y="28"/>
                  </a:cubicBezTo>
                  <a:close/>
                  <a:moveTo>
                    <a:pt x="116" y="140"/>
                  </a:moveTo>
                  <a:cubicBezTo>
                    <a:pt x="116" y="28"/>
                    <a:pt x="116" y="28"/>
                    <a:pt x="116" y="28"/>
                  </a:cubicBezTo>
                  <a:cubicBezTo>
                    <a:pt x="56" y="28"/>
                    <a:pt x="56" y="28"/>
                    <a:pt x="56" y="28"/>
                  </a:cubicBezTo>
                  <a:cubicBezTo>
                    <a:pt x="56" y="140"/>
                    <a:pt x="56" y="140"/>
                    <a:pt x="56" y="140"/>
                  </a:cubicBezTo>
                  <a:lnTo>
                    <a:pt x="116" y="1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51" name="Freeform 102"/>
            <p:cNvSpPr>
              <a:spLocks noEditPoints="1"/>
            </p:cNvSpPr>
            <p:nvPr/>
          </p:nvSpPr>
          <p:spPr bwMode="auto">
            <a:xfrm>
              <a:off x="2902" y="1812"/>
              <a:ext cx="246" cy="196"/>
            </a:xfrm>
            <a:custGeom>
              <a:avLst/>
              <a:gdLst>
                <a:gd name="T0" fmla="*/ 33 w 174"/>
                <a:gd name="T1" fmla="*/ 27 h 138"/>
                <a:gd name="T2" fmla="*/ 26 w 174"/>
                <a:gd name="T3" fmla="*/ 138 h 138"/>
                <a:gd name="T4" fmla="*/ 0 w 174"/>
                <a:gd name="T5" fmla="*/ 48 h 138"/>
                <a:gd name="T6" fmla="*/ 109 w 174"/>
                <a:gd name="T7" fmla="*/ 54 h 138"/>
                <a:gd name="T8" fmla="*/ 96 w 174"/>
                <a:gd name="T9" fmla="*/ 63 h 138"/>
                <a:gd name="T10" fmla="*/ 80 w 174"/>
                <a:gd name="T11" fmla="*/ 76 h 138"/>
                <a:gd name="T12" fmla="*/ 103 w 174"/>
                <a:gd name="T13" fmla="*/ 83 h 138"/>
                <a:gd name="T14" fmla="*/ 79 w 174"/>
                <a:gd name="T15" fmla="*/ 85 h 138"/>
                <a:gd name="T16" fmla="*/ 102 w 174"/>
                <a:gd name="T17" fmla="*/ 89 h 138"/>
                <a:gd name="T18" fmla="*/ 80 w 174"/>
                <a:gd name="T19" fmla="*/ 96 h 138"/>
                <a:gd name="T20" fmla="*/ 95 w 174"/>
                <a:gd name="T21" fmla="*/ 109 h 138"/>
                <a:gd name="T22" fmla="*/ 109 w 174"/>
                <a:gd name="T23" fmla="*/ 117 h 138"/>
                <a:gd name="T24" fmla="*/ 74 w 174"/>
                <a:gd name="T25" fmla="*/ 111 h 138"/>
                <a:gd name="T26" fmla="*/ 59 w 174"/>
                <a:gd name="T27" fmla="*/ 96 h 138"/>
                <a:gd name="T28" fmla="*/ 65 w 174"/>
                <a:gd name="T29" fmla="*/ 89 h 138"/>
                <a:gd name="T30" fmla="*/ 65 w 174"/>
                <a:gd name="T31" fmla="*/ 83 h 138"/>
                <a:gd name="T32" fmla="*/ 61 w 174"/>
                <a:gd name="T33" fmla="*/ 76 h 138"/>
                <a:gd name="T34" fmla="*/ 74 w 174"/>
                <a:gd name="T35" fmla="*/ 61 h 138"/>
                <a:gd name="T36" fmla="*/ 109 w 174"/>
                <a:gd name="T37" fmla="*/ 54 h 138"/>
                <a:gd name="T38" fmla="*/ 43 w 174"/>
                <a:gd name="T39" fmla="*/ 12 h 138"/>
                <a:gd name="T40" fmla="*/ 117 w 174"/>
                <a:gd name="T41" fmla="*/ 0 h 138"/>
                <a:gd name="T42" fmla="*/ 130 w 174"/>
                <a:gd name="T43" fmla="*/ 27 h 138"/>
                <a:gd name="T44" fmla="*/ 122 w 174"/>
                <a:gd name="T45" fmla="*/ 18 h 138"/>
                <a:gd name="T46" fmla="*/ 62 w 174"/>
                <a:gd name="T47" fmla="*/ 7 h 138"/>
                <a:gd name="T48" fmla="*/ 51 w 174"/>
                <a:gd name="T49" fmla="*/ 27 h 138"/>
                <a:gd name="T50" fmla="*/ 139 w 174"/>
                <a:gd name="T51" fmla="*/ 27 h 138"/>
                <a:gd name="T52" fmla="*/ 151 w 174"/>
                <a:gd name="T53" fmla="*/ 27 h 138"/>
                <a:gd name="T54" fmla="*/ 174 w 174"/>
                <a:gd name="T55" fmla="*/ 116 h 138"/>
                <a:gd name="T56" fmla="*/ 139 w 174"/>
                <a:gd name="T57" fmla="*/ 138 h 138"/>
                <a:gd name="T58" fmla="*/ 115 w 174"/>
                <a:gd name="T59" fmla="*/ 138 h 138"/>
                <a:gd name="T60" fmla="*/ 56 w 174"/>
                <a:gd name="T61" fmla="*/ 27 h 138"/>
                <a:gd name="T62" fmla="*/ 115 w 174"/>
                <a:gd name="T63"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4" h="138">
                  <a:moveTo>
                    <a:pt x="22" y="27"/>
                  </a:moveTo>
                  <a:cubicBezTo>
                    <a:pt x="33" y="27"/>
                    <a:pt x="33" y="27"/>
                    <a:pt x="33" y="27"/>
                  </a:cubicBezTo>
                  <a:cubicBezTo>
                    <a:pt x="33" y="138"/>
                    <a:pt x="33" y="138"/>
                    <a:pt x="33" y="138"/>
                  </a:cubicBezTo>
                  <a:cubicBezTo>
                    <a:pt x="26" y="138"/>
                    <a:pt x="26" y="138"/>
                    <a:pt x="26" y="138"/>
                  </a:cubicBezTo>
                  <a:cubicBezTo>
                    <a:pt x="13" y="138"/>
                    <a:pt x="0" y="128"/>
                    <a:pt x="0" y="116"/>
                  </a:cubicBezTo>
                  <a:cubicBezTo>
                    <a:pt x="0" y="48"/>
                    <a:pt x="0" y="48"/>
                    <a:pt x="0" y="48"/>
                  </a:cubicBezTo>
                  <a:cubicBezTo>
                    <a:pt x="0" y="36"/>
                    <a:pt x="10" y="27"/>
                    <a:pt x="22" y="27"/>
                  </a:cubicBezTo>
                  <a:close/>
                  <a:moveTo>
                    <a:pt x="109" y="54"/>
                  </a:moveTo>
                  <a:cubicBezTo>
                    <a:pt x="107" y="67"/>
                    <a:pt x="107" y="67"/>
                    <a:pt x="107" y="67"/>
                  </a:cubicBezTo>
                  <a:cubicBezTo>
                    <a:pt x="104" y="64"/>
                    <a:pt x="100" y="63"/>
                    <a:pt x="96" y="63"/>
                  </a:cubicBezTo>
                  <a:cubicBezTo>
                    <a:pt x="91" y="63"/>
                    <a:pt x="87" y="65"/>
                    <a:pt x="84" y="68"/>
                  </a:cubicBezTo>
                  <a:cubicBezTo>
                    <a:pt x="82" y="70"/>
                    <a:pt x="81" y="73"/>
                    <a:pt x="80" y="76"/>
                  </a:cubicBezTo>
                  <a:cubicBezTo>
                    <a:pt x="105" y="76"/>
                    <a:pt x="105" y="76"/>
                    <a:pt x="105" y="76"/>
                  </a:cubicBezTo>
                  <a:cubicBezTo>
                    <a:pt x="103" y="83"/>
                    <a:pt x="103" y="83"/>
                    <a:pt x="103" y="83"/>
                  </a:cubicBezTo>
                  <a:cubicBezTo>
                    <a:pt x="79" y="83"/>
                    <a:pt x="79" y="83"/>
                    <a:pt x="79" y="83"/>
                  </a:cubicBezTo>
                  <a:cubicBezTo>
                    <a:pt x="79" y="83"/>
                    <a:pt x="79" y="84"/>
                    <a:pt x="79" y="85"/>
                  </a:cubicBezTo>
                  <a:cubicBezTo>
                    <a:pt x="79" y="86"/>
                    <a:pt x="79" y="88"/>
                    <a:pt x="79" y="89"/>
                  </a:cubicBezTo>
                  <a:cubicBezTo>
                    <a:pt x="102" y="89"/>
                    <a:pt x="102" y="89"/>
                    <a:pt x="102" y="89"/>
                  </a:cubicBezTo>
                  <a:cubicBezTo>
                    <a:pt x="101" y="96"/>
                    <a:pt x="101" y="96"/>
                    <a:pt x="101" y="96"/>
                  </a:cubicBezTo>
                  <a:cubicBezTo>
                    <a:pt x="80" y="96"/>
                    <a:pt x="80" y="96"/>
                    <a:pt x="80" y="96"/>
                  </a:cubicBezTo>
                  <a:cubicBezTo>
                    <a:pt x="81" y="99"/>
                    <a:pt x="82" y="102"/>
                    <a:pt x="83" y="103"/>
                  </a:cubicBezTo>
                  <a:cubicBezTo>
                    <a:pt x="86" y="107"/>
                    <a:pt x="90" y="109"/>
                    <a:pt x="95" y="109"/>
                  </a:cubicBezTo>
                  <a:cubicBezTo>
                    <a:pt x="101" y="109"/>
                    <a:pt x="106" y="107"/>
                    <a:pt x="109" y="103"/>
                  </a:cubicBezTo>
                  <a:cubicBezTo>
                    <a:pt x="109" y="117"/>
                    <a:pt x="109" y="117"/>
                    <a:pt x="109" y="117"/>
                  </a:cubicBezTo>
                  <a:cubicBezTo>
                    <a:pt x="105" y="119"/>
                    <a:pt x="101" y="120"/>
                    <a:pt x="95" y="120"/>
                  </a:cubicBezTo>
                  <a:cubicBezTo>
                    <a:pt x="87" y="120"/>
                    <a:pt x="79" y="117"/>
                    <a:pt x="74" y="111"/>
                  </a:cubicBezTo>
                  <a:cubicBezTo>
                    <a:pt x="70" y="107"/>
                    <a:pt x="67" y="102"/>
                    <a:pt x="66" y="96"/>
                  </a:cubicBezTo>
                  <a:cubicBezTo>
                    <a:pt x="59" y="96"/>
                    <a:pt x="59" y="96"/>
                    <a:pt x="59" y="96"/>
                  </a:cubicBezTo>
                  <a:cubicBezTo>
                    <a:pt x="61" y="89"/>
                    <a:pt x="61" y="89"/>
                    <a:pt x="61" y="89"/>
                  </a:cubicBezTo>
                  <a:cubicBezTo>
                    <a:pt x="65" y="89"/>
                    <a:pt x="65" y="89"/>
                    <a:pt x="65" y="89"/>
                  </a:cubicBezTo>
                  <a:cubicBezTo>
                    <a:pt x="65" y="88"/>
                    <a:pt x="65" y="87"/>
                    <a:pt x="65" y="86"/>
                  </a:cubicBezTo>
                  <a:cubicBezTo>
                    <a:pt x="65" y="85"/>
                    <a:pt x="65" y="84"/>
                    <a:pt x="65" y="83"/>
                  </a:cubicBezTo>
                  <a:cubicBezTo>
                    <a:pt x="59" y="83"/>
                    <a:pt x="59" y="83"/>
                    <a:pt x="59" y="83"/>
                  </a:cubicBezTo>
                  <a:cubicBezTo>
                    <a:pt x="61" y="76"/>
                    <a:pt x="61" y="76"/>
                    <a:pt x="61" y="76"/>
                  </a:cubicBezTo>
                  <a:cubicBezTo>
                    <a:pt x="66" y="76"/>
                    <a:pt x="66" y="76"/>
                    <a:pt x="66" y="76"/>
                  </a:cubicBezTo>
                  <a:cubicBezTo>
                    <a:pt x="67" y="70"/>
                    <a:pt x="70" y="65"/>
                    <a:pt x="74" y="61"/>
                  </a:cubicBezTo>
                  <a:cubicBezTo>
                    <a:pt x="79" y="54"/>
                    <a:pt x="87" y="51"/>
                    <a:pt x="96" y="51"/>
                  </a:cubicBezTo>
                  <a:cubicBezTo>
                    <a:pt x="101" y="51"/>
                    <a:pt x="106" y="52"/>
                    <a:pt x="109" y="54"/>
                  </a:cubicBezTo>
                  <a:close/>
                  <a:moveTo>
                    <a:pt x="43" y="27"/>
                  </a:moveTo>
                  <a:cubicBezTo>
                    <a:pt x="43" y="12"/>
                    <a:pt x="43" y="12"/>
                    <a:pt x="43" y="12"/>
                  </a:cubicBezTo>
                  <a:cubicBezTo>
                    <a:pt x="43" y="5"/>
                    <a:pt x="49" y="0"/>
                    <a:pt x="56" y="0"/>
                  </a:cubicBezTo>
                  <a:cubicBezTo>
                    <a:pt x="117" y="0"/>
                    <a:pt x="117" y="0"/>
                    <a:pt x="117" y="0"/>
                  </a:cubicBezTo>
                  <a:cubicBezTo>
                    <a:pt x="124" y="0"/>
                    <a:pt x="130" y="5"/>
                    <a:pt x="130" y="12"/>
                  </a:cubicBezTo>
                  <a:cubicBezTo>
                    <a:pt x="130" y="27"/>
                    <a:pt x="130" y="27"/>
                    <a:pt x="130" y="27"/>
                  </a:cubicBezTo>
                  <a:cubicBezTo>
                    <a:pt x="122" y="27"/>
                    <a:pt x="122" y="27"/>
                    <a:pt x="122" y="27"/>
                  </a:cubicBezTo>
                  <a:cubicBezTo>
                    <a:pt x="122" y="18"/>
                    <a:pt x="122" y="18"/>
                    <a:pt x="122" y="18"/>
                  </a:cubicBezTo>
                  <a:cubicBezTo>
                    <a:pt x="122" y="12"/>
                    <a:pt x="118" y="7"/>
                    <a:pt x="112" y="7"/>
                  </a:cubicBezTo>
                  <a:cubicBezTo>
                    <a:pt x="62" y="7"/>
                    <a:pt x="62" y="7"/>
                    <a:pt x="62" y="7"/>
                  </a:cubicBezTo>
                  <a:cubicBezTo>
                    <a:pt x="56" y="7"/>
                    <a:pt x="51" y="12"/>
                    <a:pt x="51" y="18"/>
                  </a:cubicBezTo>
                  <a:cubicBezTo>
                    <a:pt x="51" y="27"/>
                    <a:pt x="51" y="27"/>
                    <a:pt x="51" y="27"/>
                  </a:cubicBezTo>
                  <a:cubicBezTo>
                    <a:pt x="43" y="27"/>
                    <a:pt x="43" y="27"/>
                    <a:pt x="43" y="27"/>
                  </a:cubicBezTo>
                  <a:close/>
                  <a:moveTo>
                    <a:pt x="139" y="27"/>
                  </a:moveTo>
                  <a:cubicBezTo>
                    <a:pt x="144" y="27"/>
                    <a:pt x="144" y="27"/>
                    <a:pt x="144" y="27"/>
                  </a:cubicBezTo>
                  <a:cubicBezTo>
                    <a:pt x="151" y="27"/>
                    <a:pt x="151" y="27"/>
                    <a:pt x="151" y="27"/>
                  </a:cubicBezTo>
                  <a:cubicBezTo>
                    <a:pt x="164" y="27"/>
                    <a:pt x="174" y="37"/>
                    <a:pt x="174" y="50"/>
                  </a:cubicBezTo>
                  <a:cubicBezTo>
                    <a:pt x="174" y="116"/>
                    <a:pt x="174" y="116"/>
                    <a:pt x="174" y="116"/>
                  </a:cubicBezTo>
                  <a:cubicBezTo>
                    <a:pt x="174" y="128"/>
                    <a:pt x="164" y="138"/>
                    <a:pt x="151" y="138"/>
                  </a:cubicBezTo>
                  <a:cubicBezTo>
                    <a:pt x="139" y="138"/>
                    <a:pt x="139" y="138"/>
                    <a:pt x="139" y="138"/>
                  </a:cubicBezTo>
                  <a:cubicBezTo>
                    <a:pt x="139" y="27"/>
                    <a:pt x="139" y="27"/>
                    <a:pt x="139" y="27"/>
                  </a:cubicBezTo>
                  <a:close/>
                  <a:moveTo>
                    <a:pt x="115" y="138"/>
                  </a:moveTo>
                  <a:cubicBezTo>
                    <a:pt x="115" y="27"/>
                    <a:pt x="115" y="27"/>
                    <a:pt x="115" y="27"/>
                  </a:cubicBezTo>
                  <a:cubicBezTo>
                    <a:pt x="56" y="27"/>
                    <a:pt x="56" y="27"/>
                    <a:pt x="56" y="27"/>
                  </a:cubicBezTo>
                  <a:cubicBezTo>
                    <a:pt x="56" y="138"/>
                    <a:pt x="56" y="138"/>
                    <a:pt x="56" y="138"/>
                  </a:cubicBezTo>
                  <a:lnTo>
                    <a:pt x="115" y="1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6" name="Freeform 103"/>
            <p:cNvSpPr>
              <a:spLocks noEditPoints="1"/>
            </p:cNvSpPr>
            <p:nvPr/>
          </p:nvSpPr>
          <p:spPr bwMode="auto">
            <a:xfrm>
              <a:off x="3307" y="1821"/>
              <a:ext cx="263" cy="212"/>
            </a:xfrm>
            <a:custGeom>
              <a:avLst/>
              <a:gdLst>
                <a:gd name="T0" fmla="*/ 35 w 186"/>
                <a:gd name="T1" fmla="*/ 30 h 150"/>
                <a:gd name="T2" fmla="*/ 27 w 186"/>
                <a:gd name="T3" fmla="*/ 150 h 150"/>
                <a:gd name="T4" fmla="*/ 0 w 186"/>
                <a:gd name="T5" fmla="*/ 53 h 150"/>
                <a:gd name="T6" fmla="*/ 90 w 186"/>
                <a:gd name="T7" fmla="*/ 90 h 150"/>
                <a:gd name="T8" fmla="*/ 103 w 186"/>
                <a:gd name="T9" fmla="*/ 100 h 150"/>
                <a:gd name="T10" fmla="*/ 90 w 186"/>
                <a:gd name="T11" fmla="*/ 107 h 150"/>
                <a:gd name="T12" fmla="*/ 91 w 186"/>
                <a:gd name="T13" fmla="*/ 111 h 150"/>
                <a:gd name="T14" fmla="*/ 105 w 186"/>
                <a:gd name="T15" fmla="*/ 113 h 150"/>
                <a:gd name="T16" fmla="*/ 114 w 186"/>
                <a:gd name="T17" fmla="*/ 111 h 150"/>
                <a:gd name="T18" fmla="*/ 112 w 186"/>
                <a:gd name="T19" fmla="*/ 127 h 150"/>
                <a:gd name="T20" fmla="*/ 96 w 186"/>
                <a:gd name="T21" fmla="*/ 127 h 150"/>
                <a:gd name="T22" fmla="*/ 83 w 186"/>
                <a:gd name="T23" fmla="*/ 124 h 150"/>
                <a:gd name="T24" fmla="*/ 65 w 186"/>
                <a:gd name="T25" fmla="*/ 116 h 150"/>
                <a:gd name="T26" fmla="*/ 74 w 186"/>
                <a:gd name="T27" fmla="*/ 100 h 150"/>
                <a:gd name="T28" fmla="*/ 65 w 186"/>
                <a:gd name="T29" fmla="*/ 90 h 150"/>
                <a:gd name="T30" fmla="*/ 70 w 186"/>
                <a:gd name="T31" fmla="*/ 83 h 150"/>
                <a:gd name="T32" fmla="*/ 72 w 186"/>
                <a:gd name="T33" fmla="*/ 70 h 150"/>
                <a:gd name="T34" fmla="*/ 93 w 186"/>
                <a:gd name="T35" fmla="*/ 61 h 150"/>
                <a:gd name="T36" fmla="*/ 113 w 186"/>
                <a:gd name="T37" fmla="*/ 69 h 150"/>
                <a:gd name="T38" fmla="*/ 100 w 186"/>
                <a:gd name="T39" fmla="*/ 81 h 150"/>
                <a:gd name="T40" fmla="*/ 93 w 186"/>
                <a:gd name="T41" fmla="*/ 73 h 150"/>
                <a:gd name="T42" fmla="*/ 87 w 186"/>
                <a:gd name="T43" fmla="*/ 80 h 150"/>
                <a:gd name="T44" fmla="*/ 90 w 186"/>
                <a:gd name="T45" fmla="*/ 90 h 150"/>
                <a:gd name="T46" fmla="*/ 46 w 186"/>
                <a:gd name="T47" fmla="*/ 14 h 150"/>
                <a:gd name="T48" fmla="*/ 126 w 186"/>
                <a:gd name="T49" fmla="*/ 0 h 150"/>
                <a:gd name="T50" fmla="*/ 139 w 186"/>
                <a:gd name="T51" fmla="*/ 30 h 150"/>
                <a:gd name="T52" fmla="*/ 131 w 186"/>
                <a:gd name="T53" fmla="*/ 20 h 150"/>
                <a:gd name="T54" fmla="*/ 66 w 186"/>
                <a:gd name="T55" fmla="*/ 9 h 150"/>
                <a:gd name="T56" fmla="*/ 54 w 186"/>
                <a:gd name="T57" fmla="*/ 30 h 150"/>
                <a:gd name="T58" fmla="*/ 149 w 186"/>
                <a:gd name="T59" fmla="*/ 30 h 150"/>
                <a:gd name="T60" fmla="*/ 162 w 186"/>
                <a:gd name="T61" fmla="*/ 30 h 150"/>
                <a:gd name="T62" fmla="*/ 186 w 186"/>
                <a:gd name="T63" fmla="*/ 125 h 150"/>
                <a:gd name="T64" fmla="*/ 149 w 186"/>
                <a:gd name="T65" fmla="*/ 150 h 150"/>
                <a:gd name="T66" fmla="*/ 123 w 186"/>
                <a:gd name="T67" fmla="*/ 150 h 150"/>
                <a:gd name="T68" fmla="*/ 60 w 186"/>
                <a:gd name="T69" fmla="*/ 30 h 150"/>
                <a:gd name="T70" fmla="*/ 123 w 186"/>
                <a:gd name="T71"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6" h="150">
                  <a:moveTo>
                    <a:pt x="23" y="30"/>
                  </a:moveTo>
                  <a:cubicBezTo>
                    <a:pt x="35" y="30"/>
                    <a:pt x="35" y="30"/>
                    <a:pt x="35" y="30"/>
                  </a:cubicBezTo>
                  <a:cubicBezTo>
                    <a:pt x="35" y="150"/>
                    <a:pt x="35" y="150"/>
                    <a:pt x="35" y="150"/>
                  </a:cubicBezTo>
                  <a:cubicBezTo>
                    <a:pt x="27" y="150"/>
                    <a:pt x="27" y="150"/>
                    <a:pt x="27" y="150"/>
                  </a:cubicBezTo>
                  <a:cubicBezTo>
                    <a:pt x="14" y="150"/>
                    <a:pt x="0" y="139"/>
                    <a:pt x="0" y="125"/>
                  </a:cubicBezTo>
                  <a:cubicBezTo>
                    <a:pt x="0" y="53"/>
                    <a:pt x="0" y="53"/>
                    <a:pt x="0" y="53"/>
                  </a:cubicBezTo>
                  <a:cubicBezTo>
                    <a:pt x="0" y="39"/>
                    <a:pt x="10" y="30"/>
                    <a:pt x="23" y="30"/>
                  </a:cubicBezTo>
                  <a:close/>
                  <a:moveTo>
                    <a:pt x="90" y="90"/>
                  </a:moveTo>
                  <a:cubicBezTo>
                    <a:pt x="103" y="90"/>
                    <a:pt x="103" y="90"/>
                    <a:pt x="103" y="90"/>
                  </a:cubicBezTo>
                  <a:cubicBezTo>
                    <a:pt x="103" y="100"/>
                    <a:pt x="103" y="100"/>
                    <a:pt x="103" y="100"/>
                  </a:cubicBezTo>
                  <a:cubicBezTo>
                    <a:pt x="91" y="100"/>
                    <a:pt x="91" y="100"/>
                    <a:pt x="91" y="100"/>
                  </a:cubicBezTo>
                  <a:cubicBezTo>
                    <a:pt x="91" y="103"/>
                    <a:pt x="91" y="105"/>
                    <a:pt x="90" y="107"/>
                  </a:cubicBezTo>
                  <a:cubicBezTo>
                    <a:pt x="89" y="109"/>
                    <a:pt x="88" y="110"/>
                    <a:pt x="87" y="112"/>
                  </a:cubicBezTo>
                  <a:cubicBezTo>
                    <a:pt x="89" y="112"/>
                    <a:pt x="90" y="111"/>
                    <a:pt x="91" y="111"/>
                  </a:cubicBezTo>
                  <a:cubicBezTo>
                    <a:pt x="93" y="111"/>
                    <a:pt x="95" y="112"/>
                    <a:pt x="97" y="112"/>
                  </a:cubicBezTo>
                  <a:cubicBezTo>
                    <a:pt x="100" y="113"/>
                    <a:pt x="103" y="113"/>
                    <a:pt x="105" y="113"/>
                  </a:cubicBezTo>
                  <a:cubicBezTo>
                    <a:pt x="107" y="113"/>
                    <a:pt x="108" y="113"/>
                    <a:pt x="109" y="113"/>
                  </a:cubicBezTo>
                  <a:cubicBezTo>
                    <a:pt x="110" y="113"/>
                    <a:pt x="112" y="112"/>
                    <a:pt x="114" y="111"/>
                  </a:cubicBezTo>
                  <a:cubicBezTo>
                    <a:pt x="120" y="124"/>
                    <a:pt x="120" y="124"/>
                    <a:pt x="120" y="124"/>
                  </a:cubicBezTo>
                  <a:cubicBezTo>
                    <a:pt x="117" y="126"/>
                    <a:pt x="114" y="127"/>
                    <a:pt x="112" y="127"/>
                  </a:cubicBezTo>
                  <a:cubicBezTo>
                    <a:pt x="110" y="128"/>
                    <a:pt x="108" y="128"/>
                    <a:pt x="105" y="128"/>
                  </a:cubicBezTo>
                  <a:cubicBezTo>
                    <a:pt x="102" y="128"/>
                    <a:pt x="99" y="128"/>
                    <a:pt x="96" y="127"/>
                  </a:cubicBezTo>
                  <a:cubicBezTo>
                    <a:pt x="91" y="126"/>
                    <a:pt x="88" y="125"/>
                    <a:pt x="87" y="125"/>
                  </a:cubicBezTo>
                  <a:cubicBezTo>
                    <a:pt x="86" y="124"/>
                    <a:pt x="85" y="124"/>
                    <a:pt x="83" y="124"/>
                  </a:cubicBezTo>
                  <a:cubicBezTo>
                    <a:pt x="80" y="124"/>
                    <a:pt x="75" y="126"/>
                    <a:pt x="71" y="128"/>
                  </a:cubicBezTo>
                  <a:cubicBezTo>
                    <a:pt x="65" y="116"/>
                    <a:pt x="65" y="116"/>
                    <a:pt x="65" y="116"/>
                  </a:cubicBezTo>
                  <a:cubicBezTo>
                    <a:pt x="71" y="111"/>
                    <a:pt x="74" y="107"/>
                    <a:pt x="74" y="102"/>
                  </a:cubicBezTo>
                  <a:cubicBezTo>
                    <a:pt x="74" y="102"/>
                    <a:pt x="74" y="102"/>
                    <a:pt x="74" y="100"/>
                  </a:cubicBezTo>
                  <a:cubicBezTo>
                    <a:pt x="65" y="100"/>
                    <a:pt x="65" y="100"/>
                    <a:pt x="65" y="100"/>
                  </a:cubicBezTo>
                  <a:cubicBezTo>
                    <a:pt x="65" y="90"/>
                    <a:pt x="65" y="90"/>
                    <a:pt x="65" y="90"/>
                  </a:cubicBezTo>
                  <a:cubicBezTo>
                    <a:pt x="72" y="90"/>
                    <a:pt x="72" y="90"/>
                    <a:pt x="72" y="90"/>
                  </a:cubicBezTo>
                  <a:cubicBezTo>
                    <a:pt x="70" y="86"/>
                    <a:pt x="70" y="84"/>
                    <a:pt x="70" y="83"/>
                  </a:cubicBezTo>
                  <a:cubicBezTo>
                    <a:pt x="70" y="82"/>
                    <a:pt x="69" y="81"/>
                    <a:pt x="69" y="80"/>
                  </a:cubicBezTo>
                  <a:cubicBezTo>
                    <a:pt x="69" y="76"/>
                    <a:pt x="70" y="73"/>
                    <a:pt x="72" y="70"/>
                  </a:cubicBezTo>
                  <a:cubicBezTo>
                    <a:pt x="74" y="67"/>
                    <a:pt x="77" y="65"/>
                    <a:pt x="80" y="63"/>
                  </a:cubicBezTo>
                  <a:cubicBezTo>
                    <a:pt x="83" y="62"/>
                    <a:pt x="88" y="61"/>
                    <a:pt x="93" y="61"/>
                  </a:cubicBezTo>
                  <a:cubicBezTo>
                    <a:pt x="98" y="61"/>
                    <a:pt x="102" y="62"/>
                    <a:pt x="105" y="63"/>
                  </a:cubicBezTo>
                  <a:cubicBezTo>
                    <a:pt x="108" y="64"/>
                    <a:pt x="111" y="66"/>
                    <a:pt x="113" y="69"/>
                  </a:cubicBezTo>
                  <a:cubicBezTo>
                    <a:pt x="115" y="71"/>
                    <a:pt x="116" y="74"/>
                    <a:pt x="117" y="78"/>
                  </a:cubicBezTo>
                  <a:cubicBezTo>
                    <a:pt x="100" y="81"/>
                    <a:pt x="100" y="81"/>
                    <a:pt x="100" y="81"/>
                  </a:cubicBezTo>
                  <a:cubicBezTo>
                    <a:pt x="99" y="78"/>
                    <a:pt x="98" y="76"/>
                    <a:pt x="97" y="75"/>
                  </a:cubicBezTo>
                  <a:cubicBezTo>
                    <a:pt x="96" y="74"/>
                    <a:pt x="95" y="73"/>
                    <a:pt x="93" y="73"/>
                  </a:cubicBezTo>
                  <a:cubicBezTo>
                    <a:pt x="91" y="73"/>
                    <a:pt x="90" y="74"/>
                    <a:pt x="89" y="75"/>
                  </a:cubicBezTo>
                  <a:cubicBezTo>
                    <a:pt x="88" y="76"/>
                    <a:pt x="87" y="77"/>
                    <a:pt x="87" y="80"/>
                  </a:cubicBezTo>
                  <a:cubicBezTo>
                    <a:pt x="87" y="81"/>
                    <a:pt x="88" y="82"/>
                    <a:pt x="88" y="83"/>
                  </a:cubicBezTo>
                  <a:cubicBezTo>
                    <a:pt x="88" y="84"/>
                    <a:pt x="89" y="86"/>
                    <a:pt x="90" y="90"/>
                  </a:cubicBezTo>
                  <a:close/>
                  <a:moveTo>
                    <a:pt x="46" y="30"/>
                  </a:moveTo>
                  <a:cubicBezTo>
                    <a:pt x="46" y="14"/>
                    <a:pt x="46" y="14"/>
                    <a:pt x="46" y="14"/>
                  </a:cubicBezTo>
                  <a:cubicBezTo>
                    <a:pt x="46" y="7"/>
                    <a:pt x="52" y="0"/>
                    <a:pt x="60" y="0"/>
                  </a:cubicBezTo>
                  <a:cubicBezTo>
                    <a:pt x="126" y="0"/>
                    <a:pt x="126" y="0"/>
                    <a:pt x="126" y="0"/>
                  </a:cubicBezTo>
                  <a:cubicBezTo>
                    <a:pt x="133" y="0"/>
                    <a:pt x="139" y="7"/>
                    <a:pt x="139" y="14"/>
                  </a:cubicBezTo>
                  <a:cubicBezTo>
                    <a:pt x="139" y="30"/>
                    <a:pt x="139" y="30"/>
                    <a:pt x="139" y="30"/>
                  </a:cubicBezTo>
                  <a:cubicBezTo>
                    <a:pt x="131" y="30"/>
                    <a:pt x="131" y="30"/>
                    <a:pt x="131" y="30"/>
                  </a:cubicBezTo>
                  <a:cubicBezTo>
                    <a:pt x="131" y="20"/>
                    <a:pt x="131" y="20"/>
                    <a:pt x="131" y="20"/>
                  </a:cubicBezTo>
                  <a:cubicBezTo>
                    <a:pt x="131" y="14"/>
                    <a:pt x="126" y="9"/>
                    <a:pt x="120" y="9"/>
                  </a:cubicBezTo>
                  <a:cubicBezTo>
                    <a:pt x="66" y="9"/>
                    <a:pt x="66" y="9"/>
                    <a:pt x="66" y="9"/>
                  </a:cubicBezTo>
                  <a:cubicBezTo>
                    <a:pt x="59" y="9"/>
                    <a:pt x="54" y="14"/>
                    <a:pt x="54" y="20"/>
                  </a:cubicBezTo>
                  <a:cubicBezTo>
                    <a:pt x="54" y="30"/>
                    <a:pt x="54" y="30"/>
                    <a:pt x="54" y="30"/>
                  </a:cubicBezTo>
                  <a:cubicBezTo>
                    <a:pt x="46" y="30"/>
                    <a:pt x="46" y="30"/>
                    <a:pt x="46" y="30"/>
                  </a:cubicBezTo>
                  <a:close/>
                  <a:moveTo>
                    <a:pt x="149" y="30"/>
                  </a:moveTo>
                  <a:cubicBezTo>
                    <a:pt x="154" y="30"/>
                    <a:pt x="154" y="30"/>
                    <a:pt x="154" y="30"/>
                  </a:cubicBezTo>
                  <a:cubicBezTo>
                    <a:pt x="162" y="30"/>
                    <a:pt x="162" y="30"/>
                    <a:pt x="162" y="30"/>
                  </a:cubicBezTo>
                  <a:cubicBezTo>
                    <a:pt x="175" y="30"/>
                    <a:pt x="186" y="41"/>
                    <a:pt x="186" y="54"/>
                  </a:cubicBezTo>
                  <a:cubicBezTo>
                    <a:pt x="186" y="125"/>
                    <a:pt x="186" y="125"/>
                    <a:pt x="186" y="125"/>
                  </a:cubicBezTo>
                  <a:cubicBezTo>
                    <a:pt x="186" y="139"/>
                    <a:pt x="175" y="150"/>
                    <a:pt x="162" y="150"/>
                  </a:cubicBezTo>
                  <a:cubicBezTo>
                    <a:pt x="149" y="150"/>
                    <a:pt x="149" y="150"/>
                    <a:pt x="149" y="150"/>
                  </a:cubicBezTo>
                  <a:cubicBezTo>
                    <a:pt x="149" y="30"/>
                    <a:pt x="149" y="30"/>
                    <a:pt x="149" y="30"/>
                  </a:cubicBezTo>
                  <a:close/>
                  <a:moveTo>
                    <a:pt x="123" y="150"/>
                  </a:moveTo>
                  <a:cubicBezTo>
                    <a:pt x="123" y="30"/>
                    <a:pt x="123" y="30"/>
                    <a:pt x="123" y="30"/>
                  </a:cubicBezTo>
                  <a:cubicBezTo>
                    <a:pt x="60" y="30"/>
                    <a:pt x="60" y="30"/>
                    <a:pt x="60" y="30"/>
                  </a:cubicBezTo>
                  <a:cubicBezTo>
                    <a:pt x="60" y="150"/>
                    <a:pt x="60" y="150"/>
                    <a:pt x="60" y="150"/>
                  </a:cubicBezTo>
                  <a:lnTo>
                    <a:pt x="123" y="1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7" name="Freeform 104"/>
            <p:cNvSpPr>
              <a:spLocks noEditPoints="1"/>
            </p:cNvSpPr>
            <p:nvPr/>
          </p:nvSpPr>
          <p:spPr bwMode="auto">
            <a:xfrm>
              <a:off x="3732" y="1824"/>
              <a:ext cx="206" cy="252"/>
            </a:xfrm>
            <a:custGeom>
              <a:avLst/>
              <a:gdLst>
                <a:gd name="T0" fmla="*/ 143 w 146"/>
                <a:gd name="T1" fmla="*/ 120 h 178"/>
                <a:gd name="T2" fmla="*/ 111 w 146"/>
                <a:gd name="T3" fmla="*/ 120 h 178"/>
                <a:gd name="T4" fmla="*/ 70 w 146"/>
                <a:gd name="T5" fmla="*/ 143 h 178"/>
                <a:gd name="T6" fmla="*/ 0 w 146"/>
                <a:gd name="T7" fmla="*/ 143 h 178"/>
                <a:gd name="T8" fmla="*/ 24 w 146"/>
                <a:gd name="T9" fmla="*/ 134 h 178"/>
                <a:gd name="T10" fmla="*/ 46 w 146"/>
                <a:gd name="T11" fmla="*/ 129 h 178"/>
                <a:gd name="T12" fmla="*/ 41 w 146"/>
                <a:gd name="T13" fmla="*/ 124 h 178"/>
                <a:gd name="T14" fmla="*/ 25 w 146"/>
                <a:gd name="T15" fmla="*/ 126 h 178"/>
                <a:gd name="T16" fmla="*/ 24 w 146"/>
                <a:gd name="T17" fmla="*/ 134 h 178"/>
                <a:gd name="T18" fmla="*/ 51 w 146"/>
                <a:gd name="T19" fmla="*/ 128 h 178"/>
                <a:gd name="T20" fmla="*/ 44 w 146"/>
                <a:gd name="T21" fmla="*/ 120 h 178"/>
                <a:gd name="T22" fmla="*/ 19 w 146"/>
                <a:gd name="T23" fmla="*/ 125 h 178"/>
                <a:gd name="T24" fmla="*/ 19 w 146"/>
                <a:gd name="T25" fmla="*/ 134 h 178"/>
                <a:gd name="T26" fmla="*/ 17 w 146"/>
                <a:gd name="T27" fmla="*/ 161 h 178"/>
                <a:gd name="T28" fmla="*/ 49 w 146"/>
                <a:gd name="T29" fmla="*/ 165 h 178"/>
                <a:gd name="T30" fmla="*/ 53 w 146"/>
                <a:gd name="T31" fmla="*/ 138 h 178"/>
                <a:gd name="T32" fmla="*/ 35 w 146"/>
                <a:gd name="T33" fmla="*/ 139 h 178"/>
                <a:gd name="T34" fmla="*/ 32 w 146"/>
                <a:gd name="T35" fmla="*/ 148 h 178"/>
                <a:gd name="T36" fmla="*/ 35 w 146"/>
                <a:gd name="T37" fmla="*/ 160 h 178"/>
                <a:gd name="T38" fmla="*/ 38 w 146"/>
                <a:gd name="T39" fmla="*/ 157 h 178"/>
                <a:gd name="T40" fmla="*/ 40 w 146"/>
                <a:gd name="T41" fmla="*/ 144 h 178"/>
                <a:gd name="T42" fmla="*/ 28 w 146"/>
                <a:gd name="T43" fmla="*/ 0 h 178"/>
                <a:gd name="T44" fmla="*/ 35 w 146"/>
                <a:gd name="T45" fmla="*/ 100 h 178"/>
                <a:gd name="T46" fmla="*/ 74 w 146"/>
                <a:gd name="T47" fmla="*/ 159 h 178"/>
                <a:gd name="T48" fmla="*/ 103 w 146"/>
                <a:gd name="T49" fmla="*/ 112 h 178"/>
                <a:gd name="T50" fmla="*/ 146 w 146"/>
                <a:gd name="T51" fmla="*/ 0 h 178"/>
                <a:gd name="T52" fmla="*/ 32 w 146"/>
                <a:gd name="T53" fmla="*/ 21 h 178"/>
                <a:gd name="T54" fmla="*/ 96 w 146"/>
                <a:gd name="T55" fmla="*/ 22 h 178"/>
                <a:gd name="T56" fmla="*/ 32 w 146"/>
                <a:gd name="T57" fmla="*/ 21 h 178"/>
                <a:gd name="T58" fmla="*/ 102 w 146"/>
                <a:gd name="T59" fmla="*/ 17 h 178"/>
                <a:gd name="T60" fmla="*/ 32 w 146"/>
                <a:gd name="T61" fmla="*/ 19 h 178"/>
                <a:gd name="T62" fmla="*/ 32 w 146"/>
                <a:gd name="T63" fmla="*/ 13 h 178"/>
                <a:gd name="T64" fmla="*/ 114 w 146"/>
                <a:gd name="T65" fmla="*/ 15 h 178"/>
                <a:gd name="T66" fmla="*/ 32 w 146"/>
                <a:gd name="T67" fmla="*/ 13 h 178"/>
                <a:gd name="T68" fmla="*/ 125 w 146"/>
                <a:gd name="T69" fmla="*/ 10 h 178"/>
                <a:gd name="T70" fmla="*/ 32 w 146"/>
                <a:gd name="T71" fmla="*/ 12 h 178"/>
                <a:gd name="T72" fmla="*/ 32 w 146"/>
                <a:gd name="T73" fmla="*/ 6 h 178"/>
                <a:gd name="T74" fmla="*/ 138 w 146"/>
                <a:gd name="T75" fmla="*/ 8 h 178"/>
                <a:gd name="T76" fmla="*/ 32 w 146"/>
                <a:gd name="T77" fmla="*/ 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6" h="178">
                  <a:moveTo>
                    <a:pt x="111" y="120"/>
                  </a:moveTo>
                  <a:cubicBezTo>
                    <a:pt x="143" y="120"/>
                    <a:pt x="143" y="120"/>
                    <a:pt x="143" y="120"/>
                  </a:cubicBezTo>
                  <a:cubicBezTo>
                    <a:pt x="111" y="154"/>
                    <a:pt x="111" y="154"/>
                    <a:pt x="111" y="154"/>
                  </a:cubicBezTo>
                  <a:cubicBezTo>
                    <a:pt x="111" y="120"/>
                    <a:pt x="111" y="120"/>
                    <a:pt x="111" y="120"/>
                  </a:cubicBezTo>
                  <a:close/>
                  <a:moveTo>
                    <a:pt x="35" y="107"/>
                  </a:moveTo>
                  <a:cubicBezTo>
                    <a:pt x="54" y="107"/>
                    <a:pt x="70" y="123"/>
                    <a:pt x="70" y="143"/>
                  </a:cubicBezTo>
                  <a:cubicBezTo>
                    <a:pt x="70" y="162"/>
                    <a:pt x="54" y="178"/>
                    <a:pt x="35" y="178"/>
                  </a:cubicBezTo>
                  <a:cubicBezTo>
                    <a:pt x="15" y="178"/>
                    <a:pt x="0" y="162"/>
                    <a:pt x="0" y="143"/>
                  </a:cubicBezTo>
                  <a:cubicBezTo>
                    <a:pt x="0" y="123"/>
                    <a:pt x="15" y="107"/>
                    <a:pt x="35" y="107"/>
                  </a:cubicBezTo>
                  <a:close/>
                  <a:moveTo>
                    <a:pt x="24" y="134"/>
                  </a:moveTo>
                  <a:cubicBezTo>
                    <a:pt x="46" y="134"/>
                    <a:pt x="46" y="134"/>
                    <a:pt x="46" y="134"/>
                  </a:cubicBezTo>
                  <a:cubicBezTo>
                    <a:pt x="46" y="129"/>
                    <a:pt x="46" y="129"/>
                    <a:pt x="46" y="129"/>
                  </a:cubicBezTo>
                  <a:cubicBezTo>
                    <a:pt x="46" y="128"/>
                    <a:pt x="46" y="128"/>
                    <a:pt x="45" y="127"/>
                  </a:cubicBezTo>
                  <a:cubicBezTo>
                    <a:pt x="45" y="126"/>
                    <a:pt x="43" y="124"/>
                    <a:pt x="41" y="124"/>
                  </a:cubicBezTo>
                  <a:cubicBezTo>
                    <a:pt x="29" y="124"/>
                    <a:pt x="29" y="124"/>
                    <a:pt x="29" y="124"/>
                  </a:cubicBezTo>
                  <a:cubicBezTo>
                    <a:pt x="27" y="124"/>
                    <a:pt x="26" y="125"/>
                    <a:pt x="25" y="126"/>
                  </a:cubicBezTo>
                  <a:cubicBezTo>
                    <a:pt x="25" y="127"/>
                    <a:pt x="24" y="128"/>
                    <a:pt x="24" y="129"/>
                  </a:cubicBezTo>
                  <a:cubicBezTo>
                    <a:pt x="24" y="134"/>
                    <a:pt x="24" y="134"/>
                    <a:pt x="24" y="134"/>
                  </a:cubicBezTo>
                  <a:close/>
                  <a:moveTo>
                    <a:pt x="51" y="134"/>
                  </a:moveTo>
                  <a:cubicBezTo>
                    <a:pt x="51" y="128"/>
                    <a:pt x="51" y="128"/>
                    <a:pt x="51" y="128"/>
                  </a:cubicBezTo>
                  <a:cubicBezTo>
                    <a:pt x="51" y="127"/>
                    <a:pt x="51" y="127"/>
                    <a:pt x="51" y="127"/>
                  </a:cubicBezTo>
                  <a:cubicBezTo>
                    <a:pt x="51" y="123"/>
                    <a:pt x="48" y="120"/>
                    <a:pt x="44" y="120"/>
                  </a:cubicBezTo>
                  <a:cubicBezTo>
                    <a:pt x="26" y="120"/>
                    <a:pt x="26" y="120"/>
                    <a:pt x="26" y="120"/>
                  </a:cubicBezTo>
                  <a:cubicBezTo>
                    <a:pt x="23" y="120"/>
                    <a:pt x="20" y="122"/>
                    <a:pt x="19" y="125"/>
                  </a:cubicBezTo>
                  <a:cubicBezTo>
                    <a:pt x="19" y="126"/>
                    <a:pt x="19" y="126"/>
                    <a:pt x="19" y="127"/>
                  </a:cubicBezTo>
                  <a:cubicBezTo>
                    <a:pt x="19" y="134"/>
                    <a:pt x="19" y="134"/>
                    <a:pt x="19" y="134"/>
                  </a:cubicBezTo>
                  <a:cubicBezTo>
                    <a:pt x="18" y="134"/>
                    <a:pt x="17" y="136"/>
                    <a:pt x="17" y="138"/>
                  </a:cubicBezTo>
                  <a:cubicBezTo>
                    <a:pt x="17" y="161"/>
                    <a:pt x="17" y="161"/>
                    <a:pt x="17" y="161"/>
                  </a:cubicBezTo>
                  <a:cubicBezTo>
                    <a:pt x="17" y="163"/>
                    <a:pt x="18" y="165"/>
                    <a:pt x="20" y="165"/>
                  </a:cubicBezTo>
                  <a:cubicBezTo>
                    <a:pt x="49" y="165"/>
                    <a:pt x="49" y="165"/>
                    <a:pt x="49" y="165"/>
                  </a:cubicBezTo>
                  <a:cubicBezTo>
                    <a:pt x="51" y="165"/>
                    <a:pt x="53" y="163"/>
                    <a:pt x="53" y="161"/>
                  </a:cubicBezTo>
                  <a:cubicBezTo>
                    <a:pt x="53" y="138"/>
                    <a:pt x="53" y="138"/>
                    <a:pt x="53" y="138"/>
                  </a:cubicBezTo>
                  <a:cubicBezTo>
                    <a:pt x="53" y="136"/>
                    <a:pt x="52" y="134"/>
                    <a:pt x="51" y="134"/>
                  </a:cubicBezTo>
                  <a:close/>
                  <a:moveTo>
                    <a:pt x="35" y="139"/>
                  </a:moveTo>
                  <a:cubicBezTo>
                    <a:pt x="32" y="139"/>
                    <a:pt x="30" y="141"/>
                    <a:pt x="30" y="144"/>
                  </a:cubicBezTo>
                  <a:cubicBezTo>
                    <a:pt x="30" y="146"/>
                    <a:pt x="31" y="147"/>
                    <a:pt x="32" y="148"/>
                  </a:cubicBezTo>
                  <a:cubicBezTo>
                    <a:pt x="32" y="157"/>
                    <a:pt x="32" y="157"/>
                    <a:pt x="32" y="157"/>
                  </a:cubicBezTo>
                  <a:cubicBezTo>
                    <a:pt x="32" y="159"/>
                    <a:pt x="33" y="160"/>
                    <a:pt x="35" y="160"/>
                  </a:cubicBezTo>
                  <a:cubicBezTo>
                    <a:pt x="35" y="160"/>
                    <a:pt x="35" y="160"/>
                    <a:pt x="35" y="160"/>
                  </a:cubicBezTo>
                  <a:cubicBezTo>
                    <a:pt x="37" y="160"/>
                    <a:pt x="38" y="159"/>
                    <a:pt x="38" y="157"/>
                  </a:cubicBezTo>
                  <a:cubicBezTo>
                    <a:pt x="38" y="148"/>
                    <a:pt x="38" y="148"/>
                    <a:pt x="38" y="148"/>
                  </a:cubicBezTo>
                  <a:cubicBezTo>
                    <a:pt x="39" y="147"/>
                    <a:pt x="40" y="146"/>
                    <a:pt x="40" y="144"/>
                  </a:cubicBezTo>
                  <a:cubicBezTo>
                    <a:pt x="40" y="141"/>
                    <a:pt x="38" y="139"/>
                    <a:pt x="35" y="139"/>
                  </a:cubicBezTo>
                  <a:close/>
                  <a:moveTo>
                    <a:pt x="28" y="0"/>
                  </a:moveTo>
                  <a:cubicBezTo>
                    <a:pt x="28" y="101"/>
                    <a:pt x="28" y="101"/>
                    <a:pt x="28" y="101"/>
                  </a:cubicBezTo>
                  <a:cubicBezTo>
                    <a:pt x="30" y="101"/>
                    <a:pt x="32" y="100"/>
                    <a:pt x="35" y="100"/>
                  </a:cubicBezTo>
                  <a:cubicBezTo>
                    <a:pt x="58" y="100"/>
                    <a:pt x="77" y="119"/>
                    <a:pt x="77" y="143"/>
                  </a:cubicBezTo>
                  <a:cubicBezTo>
                    <a:pt x="77" y="148"/>
                    <a:pt x="76" y="154"/>
                    <a:pt x="74" y="159"/>
                  </a:cubicBezTo>
                  <a:cubicBezTo>
                    <a:pt x="103" y="159"/>
                    <a:pt x="103" y="159"/>
                    <a:pt x="103" y="159"/>
                  </a:cubicBezTo>
                  <a:cubicBezTo>
                    <a:pt x="103" y="112"/>
                    <a:pt x="103" y="112"/>
                    <a:pt x="103" y="112"/>
                  </a:cubicBezTo>
                  <a:cubicBezTo>
                    <a:pt x="146" y="112"/>
                    <a:pt x="146" y="112"/>
                    <a:pt x="146" y="112"/>
                  </a:cubicBezTo>
                  <a:cubicBezTo>
                    <a:pt x="146" y="0"/>
                    <a:pt x="146" y="0"/>
                    <a:pt x="146" y="0"/>
                  </a:cubicBezTo>
                  <a:cubicBezTo>
                    <a:pt x="28" y="0"/>
                    <a:pt x="28" y="0"/>
                    <a:pt x="28" y="0"/>
                  </a:cubicBezTo>
                  <a:close/>
                  <a:moveTo>
                    <a:pt x="32" y="21"/>
                  </a:moveTo>
                  <a:cubicBezTo>
                    <a:pt x="96" y="21"/>
                    <a:pt x="96" y="21"/>
                    <a:pt x="96" y="21"/>
                  </a:cubicBezTo>
                  <a:cubicBezTo>
                    <a:pt x="96" y="22"/>
                    <a:pt x="96" y="22"/>
                    <a:pt x="96" y="22"/>
                  </a:cubicBezTo>
                  <a:cubicBezTo>
                    <a:pt x="32" y="22"/>
                    <a:pt x="32" y="22"/>
                    <a:pt x="32" y="22"/>
                  </a:cubicBezTo>
                  <a:cubicBezTo>
                    <a:pt x="32" y="21"/>
                    <a:pt x="32" y="21"/>
                    <a:pt x="32" y="21"/>
                  </a:cubicBezTo>
                  <a:close/>
                  <a:moveTo>
                    <a:pt x="32" y="17"/>
                  </a:moveTo>
                  <a:cubicBezTo>
                    <a:pt x="102" y="17"/>
                    <a:pt x="102" y="17"/>
                    <a:pt x="102" y="17"/>
                  </a:cubicBezTo>
                  <a:cubicBezTo>
                    <a:pt x="102" y="19"/>
                    <a:pt x="102" y="19"/>
                    <a:pt x="102" y="19"/>
                  </a:cubicBezTo>
                  <a:cubicBezTo>
                    <a:pt x="32" y="19"/>
                    <a:pt x="32" y="19"/>
                    <a:pt x="32" y="19"/>
                  </a:cubicBezTo>
                  <a:cubicBezTo>
                    <a:pt x="32" y="17"/>
                    <a:pt x="32" y="17"/>
                    <a:pt x="32" y="17"/>
                  </a:cubicBezTo>
                  <a:close/>
                  <a:moveTo>
                    <a:pt x="32" y="13"/>
                  </a:moveTo>
                  <a:cubicBezTo>
                    <a:pt x="114" y="13"/>
                    <a:pt x="114" y="13"/>
                    <a:pt x="114" y="13"/>
                  </a:cubicBezTo>
                  <a:cubicBezTo>
                    <a:pt x="114" y="15"/>
                    <a:pt x="114" y="15"/>
                    <a:pt x="114" y="15"/>
                  </a:cubicBezTo>
                  <a:cubicBezTo>
                    <a:pt x="32" y="15"/>
                    <a:pt x="32" y="15"/>
                    <a:pt x="32" y="15"/>
                  </a:cubicBezTo>
                  <a:cubicBezTo>
                    <a:pt x="32" y="13"/>
                    <a:pt x="32" y="13"/>
                    <a:pt x="32" y="13"/>
                  </a:cubicBezTo>
                  <a:close/>
                  <a:moveTo>
                    <a:pt x="32" y="10"/>
                  </a:moveTo>
                  <a:cubicBezTo>
                    <a:pt x="125" y="10"/>
                    <a:pt x="125" y="10"/>
                    <a:pt x="125" y="10"/>
                  </a:cubicBezTo>
                  <a:cubicBezTo>
                    <a:pt x="125" y="12"/>
                    <a:pt x="125" y="12"/>
                    <a:pt x="125" y="12"/>
                  </a:cubicBezTo>
                  <a:cubicBezTo>
                    <a:pt x="32" y="12"/>
                    <a:pt x="32" y="12"/>
                    <a:pt x="32" y="12"/>
                  </a:cubicBezTo>
                  <a:cubicBezTo>
                    <a:pt x="32" y="10"/>
                    <a:pt x="32" y="10"/>
                    <a:pt x="32" y="10"/>
                  </a:cubicBezTo>
                  <a:close/>
                  <a:moveTo>
                    <a:pt x="32" y="6"/>
                  </a:moveTo>
                  <a:cubicBezTo>
                    <a:pt x="138" y="6"/>
                    <a:pt x="138" y="6"/>
                    <a:pt x="138" y="6"/>
                  </a:cubicBezTo>
                  <a:cubicBezTo>
                    <a:pt x="138" y="8"/>
                    <a:pt x="138" y="8"/>
                    <a:pt x="138" y="8"/>
                  </a:cubicBezTo>
                  <a:cubicBezTo>
                    <a:pt x="32" y="8"/>
                    <a:pt x="32" y="8"/>
                    <a:pt x="32" y="8"/>
                  </a:cubicBezTo>
                  <a:lnTo>
                    <a:pt x="32"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8" name="Freeform 105"/>
            <p:cNvSpPr/>
            <p:nvPr/>
          </p:nvSpPr>
          <p:spPr bwMode="auto">
            <a:xfrm>
              <a:off x="4128" y="1788"/>
              <a:ext cx="239" cy="264"/>
            </a:xfrm>
            <a:custGeom>
              <a:avLst/>
              <a:gdLst>
                <a:gd name="T0" fmla="*/ 75 w 169"/>
                <a:gd name="T1" fmla="*/ 71 h 186"/>
                <a:gd name="T2" fmla="*/ 76 w 169"/>
                <a:gd name="T3" fmla="*/ 71 h 186"/>
                <a:gd name="T4" fmla="*/ 93 w 169"/>
                <a:gd name="T5" fmla="*/ 6 h 186"/>
                <a:gd name="T6" fmla="*/ 92 w 169"/>
                <a:gd name="T7" fmla="*/ 4 h 186"/>
                <a:gd name="T8" fmla="*/ 94 w 169"/>
                <a:gd name="T9" fmla="*/ 0 h 186"/>
                <a:gd name="T10" fmla="*/ 98 w 169"/>
                <a:gd name="T11" fmla="*/ 2 h 186"/>
                <a:gd name="T12" fmla="*/ 96 w 169"/>
                <a:gd name="T13" fmla="*/ 7 h 186"/>
                <a:gd name="T14" fmla="*/ 93 w 169"/>
                <a:gd name="T15" fmla="*/ 6 h 186"/>
                <a:gd name="T16" fmla="*/ 78 w 169"/>
                <a:gd name="T17" fmla="*/ 72 h 186"/>
                <a:gd name="T18" fmla="*/ 83 w 169"/>
                <a:gd name="T19" fmla="*/ 81 h 186"/>
                <a:gd name="T20" fmla="*/ 127 w 169"/>
                <a:gd name="T21" fmla="*/ 35 h 186"/>
                <a:gd name="T22" fmla="*/ 135 w 169"/>
                <a:gd name="T23" fmla="*/ 116 h 186"/>
                <a:gd name="T24" fmla="*/ 150 w 169"/>
                <a:gd name="T25" fmla="*/ 149 h 186"/>
                <a:gd name="T26" fmla="*/ 95 w 169"/>
                <a:gd name="T27" fmla="*/ 125 h 186"/>
                <a:gd name="T28" fmla="*/ 93 w 169"/>
                <a:gd name="T29" fmla="*/ 129 h 186"/>
                <a:gd name="T30" fmla="*/ 89 w 169"/>
                <a:gd name="T31" fmla="*/ 126 h 186"/>
                <a:gd name="T32" fmla="*/ 57 w 169"/>
                <a:gd name="T33" fmla="*/ 179 h 186"/>
                <a:gd name="T34" fmla="*/ 51 w 169"/>
                <a:gd name="T35" fmla="*/ 142 h 186"/>
                <a:gd name="T36" fmla="*/ 11 w 169"/>
                <a:gd name="T37" fmla="*/ 70 h 186"/>
                <a:gd name="T38" fmla="*/ 75 w 169"/>
                <a:gd name="T39" fmla="*/ 85 h 186"/>
                <a:gd name="T40" fmla="*/ 74 w 169"/>
                <a:gd name="T41" fmla="*/ 74 h 186"/>
                <a:gd name="T42" fmla="*/ 24 w 169"/>
                <a:gd name="T43" fmla="*/ 28 h 186"/>
                <a:gd name="T44" fmla="*/ 22 w 169"/>
                <a:gd name="T45" fmla="*/ 29 h 186"/>
                <a:gd name="T46" fmla="*/ 18 w 169"/>
                <a:gd name="T47" fmla="*/ 27 h 186"/>
                <a:gd name="T48" fmla="*/ 20 w 169"/>
                <a:gd name="T49" fmla="*/ 23 h 186"/>
                <a:gd name="T50" fmla="*/ 24 w 169"/>
                <a:gd name="T51" fmla="*/ 25 h 186"/>
                <a:gd name="T52" fmla="*/ 24 w 169"/>
                <a:gd name="T53" fmla="*/ 27 h 186"/>
                <a:gd name="T54" fmla="*/ 74 w 169"/>
                <a:gd name="T55" fmla="*/ 72 h 186"/>
                <a:gd name="T56" fmla="*/ 75 w 169"/>
                <a:gd name="T57" fmla="*/ 7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9" h="186">
                  <a:moveTo>
                    <a:pt x="75" y="71"/>
                  </a:moveTo>
                  <a:cubicBezTo>
                    <a:pt x="76" y="71"/>
                    <a:pt x="76" y="71"/>
                    <a:pt x="76" y="71"/>
                  </a:cubicBezTo>
                  <a:cubicBezTo>
                    <a:pt x="76" y="60"/>
                    <a:pt x="79" y="30"/>
                    <a:pt x="93" y="6"/>
                  </a:cubicBezTo>
                  <a:cubicBezTo>
                    <a:pt x="92" y="6"/>
                    <a:pt x="92" y="5"/>
                    <a:pt x="92" y="4"/>
                  </a:cubicBezTo>
                  <a:cubicBezTo>
                    <a:pt x="91" y="3"/>
                    <a:pt x="92" y="1"/>
                    <a:pt x="94" y="0"/>
                  </a:cubicBezTo>
                  <a:cubicBezTo>
                    <a:pt x="96" y="0"/>
                    <a:pt x="98" y="1"/>
                    <a:pt x="98" y="2"/>
                  </a:cubicBezTo>
                  <a:cubicBezTo>
                    <a:pt x="99" y="4"/>
                    <a:pt x="98" y="6"/>
                    <a:pt x="96" y="7"/>
                  </a:cubicBezTo>
                  <a:cubicBezTo>
                    <a:pt x="95" y="7"/>
                    <a:pt x="94" y="7"/>
                    <a:pt x="93" y="6"/>
                  </a:cubicBezTo>
                  <a:cubicBezTo>
                    <a:pt x="89" y="15"/>
                    <a:pt x="79" y="39"/>
                    <a:pt x="78" y="72"/>
                  </a:cubicBezTo>
                  <a:cubicBezTo>
                    <a:pt x="80" y="74"/>
                    <a:pt x="81" y="77"/>
                    <a:pt x="83" y="81"/>
                  </a:cubicBezTo>
                  <a:cubicBezTo>
                    <a:pt x="90" y="68"/>
                    <a:pt x="111" y="31"/>
                    <a:pt x="127" y="35"/>
                  </a:cubicBezTo>
                  <a:cubicBezTo>
                    <a:pt x="143" y="39"/>
                    <a:pt x="169" y="102"/>
                    <a:pt x="135" y="116"/>
                  </a:cubicBezTo>
                  <a:cubicBezTo>
                    <a:pt x="150" y="125"/>
                    <a:pt x="161" y="137"/>
                    <a:pt x="150" y="149"/>
                  </a:cubicBezTo>
                  <a:cubicBezTo>
                    <a:pt x="132" y="170"/>
                    <a:pt x="108" y="142"/>
                    <a:pt x="95" y="125"/>
                  </a:cubicBezTo>
                  <a:cubicBezTo>
                    <a:pt x="95" y="127"/>
                    <a:pt x="94" y="129"/>
                    <a:pt x="93" y="129"/>
                  </a:cubicBezTo>
                  <a:cubicBezTo>
                    <a:pt x="92" y="129"/>
                    <a:pt x="91" y="128"/>
                    <a:pt x="89" y="126"/>
                  </a:cubicBezTo>
                  <a:cubicBezTo>
                    <a:pt x="88" y="148"/>
                    <a:pt x="85" y="186"/>
                    <a:pt x="57" y="179"/>
                  </a:cubicBezTo>
                  <a:cubicBezTo>
                    <a:pt x="41" y="175"/>
                    <a:pt x="44" y="158"/>
                    <a:pt x="51" y="142"/>
                  </a:cubicBezTo>
                  <a:cubicBezTo>
                    <a:pt x="14" y="152"/>
                    <a:pt x="0" y="83"/>
                    <a:pt x="11" y="70"/>
                  </a:cubicBezTo>
                  <a:cubicBezTo>
                    <a:pt x="23" y="57"/>
                    <a:pt x="63" y="78"/>
                    <a:pt x="75" y="85"/>
                  </a:cubicBezTo>
                  <a:cubicBezTo>
                    <a:pt x="74" y="80"/>
                    <a:pt x="74" y="76"/>
                    <a:pt x="74" y="74"/>
                  </a:cubicBezTo>
                  <a:cubicBezTo>
                    <a:pt x="55" y="47"/>
                    <a:pt x="32" y="32"/>
                    <a:pt x="24" y="28"/>
                  </a:cubicBezTo>
                  <a:cubicBezTo>
                    <a:pt x="24" y="29"/>
                    <a:pt x="23" y="29"/>
                    <a:pt x="22" y="29"/>
                  </a:cubicBezTo>
                  <a:cubicBezTo>
                    <a:pt x="20" y="30"/>
                    <a:pt x="18" y="29"/>
                    <a:pt x="18" y="27"/>
                  </a:cubicBezTo>
                  <a:cubicBezTo>
                    <a:pt x="17" y="25"/>
                    <a:pt x="18" y="23"/>
                    <a:pt x="20" y="23"/>
                  </a:cubicBezTo>
                  <a:cubicBezTo>
                    <a:pt x="22" y="22"/>
                    <a:pt x="24" y="23"/>
                    <a:pt x="24" y="25"/>
                  </a:cubicBezTo>
                  <a:cubicBezTo>
                    <a:pt x="24" y="26"/>
                    <a:pt x="24" y="27"/>
                    <a:pt x="24" y="27"/>
                  </a:cubicBezTo>
                  <a:cubicBezTo>
                    <a:pt x="49" y="39"/>
                    <a:pt x="68" y="63"/>
                    <a:pt x="74" y="72"/>
                  </a:cubicBezTo>
                  <a:cubicBezTo>
                    <a:pt x="75" y="71"/>
                    <a:pt x="75" y="71"/>
                    <a:pt x="75"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9" name="Freeform 106"/>
            <p:cNvSpPr/>
            <p:nvPr/>
          </p:nvSpPr>
          <p:spPr bwMode="auto">
            <a:xfrm>
              <a:off x="4536" y="1790"/>
              <a:ext cx="218" cy="267"/>
            </a:xfrm>
            <a:custGeom>
              <a:avLst/>
              <a:gdLst>
                <a:gd name="T0" fmla="*/ 68 w 154"/>
                <a:gd name="T1" fmla="*/ 43 h 189"/>
                <a:gd name="T2" fmla="*/ 129 w 154"/>
                <a:gd name="T3" fmla="*/ 22 h 189"/>
                <a:gd name="T4" fmla="*/ 77 w 154"/>
                <a:gd name="T5" fmla="*/ 58 h 189"/>
                <a:gd name="T6" fmla="*/ 144 w 154"/>
                <a:gd name="T7" fmla="*/ 52 h 189"/>
                <a:gd name="T8" fmla="*/ 84 w 154"/>
                <a:gd name="T9" fmla="*/ 67 h 189"/>
                <a:gd name="T10" fmla="*/ 122 w 154"/>
                <a:gd name="T11" fmla="*/ 100 h 189"/>
                <a:gd name="T12" fmla="*/ 78 w 154"/>
                <a:gd name="T13" fmla="*/ 78 h 189"/>
                <a:gd name="T14" fmla="*/ 83 w 154"/>
                <a:gd name="T15" fmla="*/ 91 h 189"/>
                <a:gd name="T16" fmla="*/ 154 w 154"/>
                <a:gd name="T17" fmla="*/ 175 h 189"/>
                <a:gd name="T18" fmla="*/ 148 w 154"/>
                <a:gd name="T19" fmla="*/ 185 h 189"/>
                <a:gd name="T20" fmla="*/ 75 w 154"/>
                <a:gd name="T21" fmla="*/ 92 h 189"/>
                <a:gd name="T22" fmla="*/ 71 w 154"/>
                <a:gd name="T23" fmla="*/ 77 h 189"/>
                <a:gd name="T24" fmla="*/ 71 w 154"/>
                <a:gd name="T25" fmla="*/ 77 h 189"/>
                <a:gd name="T26" fmla="*/ 63 w 154"/>
                <a:gd name="T27" fmla="*/ 128 h 189"/>
                <a:gd name="T28" fmla="*/ 62 w 154"/>
                <a:gd name="T29" fmla="*/ 74 h 189"/>
                <a:gd name="T30" fmla="*/ 19 w 154"/>
                <a:gd name="T31" fmla="*/ 105 h 189"/>
                <a:gd name="T32" fmla="*/ 56 w 154"/>
                <a:gd name="T33" fmla="*/ 67 h 189"/>
                <a:gd name="T34" fmla="*/ 0 w 154"/>
                <a:gd name="T35" fmla="*/ 58 h 189"/>
                <a:gd name="T36" fmla="*/ 55 w 154"/>
                <a:gd name="T37" fmla="*/ 49 h 189"/>
                <a:gd name="T38" fmla="*/ 22 w 154"/>
                <a:gd name="T39" fmla="*/ 29 h 189"/>
                <a:gd name="T40" fmla="*/ 64 w 154"/>
                <a:gd name="T41" fmla="*/ 42 h 189"/>
                <a:gd name="T42" fmla="*/ 74 w 154"/>
                <a:gd name="T43" fmla="*/ 0 h 189"/>
                <a:gd name="T44" fmla="*/ 68 w 154"/>
                <a:gd name="T45" fmla="*/ 4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4" h="189">
                  <a:moveTo>
                    <a:pt x="68" y="43"/>
                  </a:moveTo>
                  <a:cubicBezTo>
                    <a:pt x="68" y="56"/>
                    <a:pt x="86" y="1"/>
                    <a:pt x="129" y="22"/>
                  </a:cubicBezTo>
                  <a:cubicBezTo>
                    <a:pt x="129" y="22"/>
                    <a:pt x="94" y="24"/>
                    <a:pt x="77" y="58"/>
                  </a:cubicBezTo>
                  <a:cubicBezTo>
                    <a:pt x="77" y="58"/>
                    <a:pt x="110" y="25"/>
                    <a:pt x="144" y="52"/>
                  </a:cubicBezTo>
                  <a:cubicBezTo>
                    <a:pt x="144" y="52"/>
                    <a:pt x="101" y="48"/>
                    <a:pt x="84" y="67"/>
                  </a:cubicBezTo>
                  <a:cubicBezTo>
                    <a:pt x="84" y="67"/>
                    <a:pt x="121" y="78"/>
                    <a:pt x="122" y="100"/>
                  </a:cubicBezTo>
                  <a:cubicBezTo>
                    <a:pt x="122" y="100"/>
                    <a:pt x="97" y="78"/>
                    <a:pt x="78" y="78"/>
                  </a:cubicBezTo>
                  <a:cubicBezTo>
                    <a:pt x="78" y="78"/>
                    <a:pt x="80" y="83"/>
                    <a:pt x="83" y="91"/>
                  </a:cubicBezTo>
                  <a:cubicBezTo>
                    <a:pt x="92" y="114"/>
                    <a:pt x="115" y="162"/>
                    <a:pt x="154" y="175"/>
                  </a:cubicBezTo>
                  <a:cubicBezTo>
                    <a:pt x="151" y="181"/>
                    <a:pt x="152" y="185"/>
                    <a:pt x="148" y="185"/>
                  </a:cubicBezTo>
                  <a:cubicBezTo>
                    <a:pt x="126" y="189"/>
                    <a:pt x="87" y="126"/>
                    <a:pt x="75" y="92"/>
                  </a:cubicBezTo>
                  <a:cubicBezTo>
                    <a:pt x="73" y="86"/>
                    <a:pt x="71" y="80"/>
                    <a:pt x="71" y="77"/>
                  </a:cubicBezTo>
                  <a:cubicBezTo>
                    <a:pt x="71" y="77"/>
                    <a:pt x="71" y="77"/>
                    <a:pt x="71" y="77"/>
                  </a:cubicBezTo>
                  <a:cubicBezTo>
                    <a:pt x="71" y="77"/>
                    <a:pt x="57" y="110"/>
                    <a:pt x="63" y="128"/>
                  </a:cubicBezTo>
                  <a:cubicBezTo>
                    <a:pt x="63" y="128"/>
                    <a:pt x="39" y="112"/>
                    <a:pt x="62" y="74"/>
                  </a:cubicBezTo>
                  <a:cubicBezTo>
                    <a:pt x="62" y="74"/>
                    <a:pt x="25" y="89"/>
                    <a:pt x="19" y="105"/>
                  </a:cubicBezTo>
                  <a:cubicBezTo>
                    <a:pt x="19" y="105"/>
                    <a:pt x="11" y="73"/>
                    <a:pt x="56" y="67"/>
                  </a:cubicBezTo>
                  <a:cubicBezTo>
                    <a:pt x="56" y="67"/>
                    <a:pt x="36" y="49"/>
                    <a:pt x="0" y="58"/>
                  </a:cubicBezTo>
                  <a:cubicBezTo>
                    <a:pt x="0" y="58"/>
                    <a:pt x="11" y="28"/>
                    <a:pt x="55" y="49"/>
                  </a:cubicBezTo>
                  <a:cubicBezTo>
                    <a:pt x="55" y="49"/>
                    <a:pt x="41" y="26"/>
                    <a:pt x="22" y="29"/>
                  </a:cubicBezTo>
                  <a:cubicBezTo>
                    <a:pt x="22" y="29"/>
                    <a:pt x="36" y="8"/>
                    <a:pt x="64" y="42"/>
                  </a:cubicBezTo>
                  <a:cubicBezTo>
                    <a:pt x="64" y="42"/>
                    <a:pt x="56" y="5"/>
                    <a:pt x="74" y="0"/>
                  </a:cubicBezTo>
                  <a:cubicBezTo>
                    <a:pt x="74" y="0"/>
                    <a:pt x="67" y="20"/>
                    <a:pt x="68"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0" name="Freeform 107"/>
            <p:cNvSpPr>
              <a:spLocks noEditPoints="1"/>
            </p:cNvSpPr>
            <p:nvPr/>
          </p:nvSpPr>
          <p:spPr bwMode="auto">
            <a:xfrm>
              <a:off x="4976" y="1792"/>
              <a:ext cx="164" cy="281"/>
            </a:xfrm>
            <a:custGeom>
              <a:avLst/>
              <a:gdLst>
                <a:gd name="T0" fmla="*/ 58 w 116"/>
                <a:gd name="T1" fmla="*/ 88 h 198"/>
                <a:gd name="T2" fmla="*/ 112 w 116"/>
                <a:gd name="T3" fmla="*/ 120 h 198"/>
                <a:gd name="T4" fmla="*/ 116 w 116"/>
                <a:gd name="T5" fmla="*/ 140 h 198"/>
                <a:gd name="T6" fmla="*/ 116 w 116"/>
                <a:gd name="T7" fmla="*/ 140 h 198"/>
                <a:gd name="T8" fmla="*/ 105 w 116"/>
                <a:gd name="T9" fmla="*/ 132 h 198"/>
                <a:gd name="T10" fmla="*/ 94 w 116"/>
                <a:gd name="T11" fmla="*/ 140 h 198"/>
                <a:gd name="T12" fmla="*/ 93 w 116"/>
                <a:gd name="T13" fmla="*/ 140 h 198"/>
                <a:gd name="T14" fmla="*/ 82 w 116"/>
                <a:gd name="T15" fmla="*/ 132 h 198"/>
                <a:gd name="T16" fmla="*/ 70 w 116"/>
                <a:gd name="T17" fmla="*/ 140 h 198"/>
                <a:gd name="T18" fmla="*/ 69 w 116"/>
                <a:gd name="T19" fmla="*/ 140 h 198"/>
                <a:gd name="T20" fmla="*/ 58 w 116"/>
                <a:gd name="T21" fmla="*/ 132 h 198"/>
                <a:gd name="T22" fmla="*/ 58 w 116"/>
                <a:gd name="T23" fmla="*/ 198 h 198"/>
                <a:gd name="T24" fmla="*/ 54 w 116"/>
                <a:gd name="T25" fmla="*/ 198 h 198"/>
                <a:gd name="T26" fmla="*/ 54 w 116"/>
                <a:gd name="T27" fmla="*/ 132 h 198"/>
                <a:gd name="T28" fmla="*/ 47 w 116"/>
                <a:gd name="T29" fmla="*/ 140 h 198"/>
                <a:gd name="T30" fmla="*/ 46 w 116"/>
                <a:gd name="T31" fmla="*/ 140 h 198"/>
                <a:gd name="T32" fmla="*/ 34 w 116"/>
                <a:gd name="T33" fmla="*/ 132 h 198"/>
                <a:gd name="T34" fmla="*/ 23 w 116"/>
                <a:gd name="T35" fmla="*/ 140 h 198"/>
                <a:gd name="T36" fmla="*/ 22 w 116"/>
                <a:gd name="T37" fmla="*/ 140 h 198"/>
                <a:gd name="T38" fmla="*/ 11 w 116"/>
                <a:gd name="T39" fmla="*/ 132 h 198"/>
                <a:gd name="T40" fmla="*/ 0 w 116"/>
                <a:gd name="T41" fmla="*/ 140 h 198"/>
                <a:gd name="T42" fmla="*/ 0 w 116"/>
                <a:gd name="T43" fmla="*/ 140 h 198"/>
                <a:gd name="T44" fmla="*/ 3 w 116"/>
                <a:gd name="T45" fmla="*/ 124 h 198"/>
                <a:gd name="T46" fmla="*/ 54 w 116"/>
                <a:gd name="T47" fmla="*/ 88 h 198"/>
                <a:gd name="T48" fmla="*/ 54 w 116"/>
                <a:gd name="T49" fmla="*/ 80 h 198"/>
                <a:gd name="T50" fmla="*/ 58 w 116"/>
                <a:gd name="T51" fmla="*/ 80 h 198"/>
                <a:gd name="T52" fmla="*/ 58 w 116"/>
                <a:gd name="T53" fmla="*/ 88 h 198"/>
                <a:gd name="T54" fmla="*/ 17 w 116"/>
                <a:gd name="T55" fmla="*/ 0 h 198"/>
                <a:gd name="T56" fmla="*/ 28 w 116"/>
                <a:gd name="T57" fmla="*/ 24 h 198"/>
                <a:gd name="T58" fmla="*/ 17 w 116"/>
                <a:gd name="T59" fmla="*/ 35 h 198"/>
                <a:gd name="T60" fmla="*/ 5 w 116"/>
                <a:gd name="T61" fmla="*/ 24 h 198"/>
                <a:gd name="T62" fmla="*/ 17 w 116"/>
                <a:gd name="T63" fmla="*/ 0 h 198"/>
                <a:gd name="T64" fmla="*/ 54 w 116"/>
                <a:gd name="T65" fmla="*/ 28 h 198"/>
                <a:gd name="T66" fmla="*/ 66 w 116"/>
                <a:gd name="T67" fmla="*/ 52 h 198"/>
                <a:gd name="T68" fmla="*/ 54 w 116"/>
                <a:gd name="T69" fmla="*/ 64 h 198"/>
                <a:gd name="T70" fmla="*/ 43 w 116"/>
                <a:gd name="T71" fmla="*/ 52 h 198"/>
                <a:gd name="T72" fmla="*/ 54 w 116"/>
                <a:gd name="T73" fmla="*/ 28 h 198"/>
                <a:gd name="T74" fmla="*/ 98 w 116"/>
                <a:gd name="T75" fmla="*/ 3 h 198"/>
                <a:gd name="T76" fmla="*/ 110 w 116"/>
                <a:gd name="T77" fmla="*/ 26 h 198"/>
                <a:gd name="T78" fmla="*/ 98 w 116"/>
                <a:gd name="T79" fmla="*/ 38 h 198"/>
                <a:gd name="T80" fmla="*/ 87 w 116"/>
                <a:gd name="T81" fmla="*/ 26 h 198"/>
                <a:gd name="T82" fmla="*/ 98 w 116"/>
                <a:gd name="T83" fmla="*/ 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6" h="198">
                  <a:moveTo>
                    <a:pt x="58" y="88"/>
                  </a:moveTo>
                  <a:cubicBezTo>
                    <a:pt x="82" y="88"/>
                    <a:pt x="103" y="101"/>
                    <a:pt x="112" y="120"/>
                  </a:cubicBezTo>
                  <a:cubicBezTo>
                    <a:pt x="115" y="126"/>
                    <a:pt x="116" y="133"/>
                    <a:pt x="116" y="140"/>
                  </a:cubicBezTo>
                  <a:cubicBezTo>
                    <a:pt x="116" y="140"/>
                    <a:pt x="116" y="140"/>
                    <a:pt x="116" y="140"/>
                  </a:cubicBezTo>
                  <a:cubicBezTo>
                    <a:pt x="115" y="135"/>
                    <a:pt x="110" y="132"/>
                    <a:pt x="105" y="132"/>
                  </a:cubicBezTo>
                  <a:cubicBezTo>
                    <a:pt x="100" y="132"/>
                    <a:pt x="95" y="135"/>
                    <a:pt x="94" y="140"/>
                  </a:cubicBezTo>
                  <a:cubicBezTo>
                    <a:pt x="93" y="140"/>
                    <a:pt x="93" y="140"/>
                    <a:pt x="93" y="140"/>
                  </a:cubicBezTo>
                  <a:cubicBezTo>
                    <a:pt x="91" y="135"/>
                    <a:pt x="87" y="132"/>
                    <a:pt x="82" y="132"/>
                  </a:cubicBezTo>
                  <a:cubicBezTo>
                    <a:pt x="76" y="132"/>
                    <a:pt x="72" y="135"/>
                    <a:pt x="70" y="140"/>
                  </a:cubicBezTo>
                  <a:cubicBezTo>
                    <a:pt x="69" y="140"/>
                    <a:pt x="69" y="140"/>
                    <a:pt x="69" y="140"/>
                  </a:cubicBezTo>
                  <a:cubicBezTo>
                    <a:pt x="68" y="135"/>
                    <a:pt x="63" y="132"/>
                    <a:pt x="58" y="132"/>
                  </a:cubicBezTo>
                  <a:cubicBezTo>
                    <a:pt x="58" y="198"/>
                    <a:pt x="58" y="198"/>
                    <a:pt x="58" y="198"/>
                  </a:cubicBezTo>
                  <a:cubicBezTo>
                    <a:pt x="54" y="198"/>
                    <a:pt x="54" y="198"/>
                    <a:pt x="54" y="198"/>
                  </a:cubicBezTo>
                  <a:cubicBezTo>
                    <a:pt x="54" y="132"/>
                    <a:pt x="54" y="132"/>
                    <a:pt x="54" y="132"/>
                  </a:cubicBezTo>
                  <a:cubicBezTo>
                    <a:pt x="51" y="134"/>
                    <a:pt x="48" y="136"/>
                    <a:pt x="47" y="140"/>
                  </a:cubicBezTo>
                  <a:cubicBezTo>
                    <a:pt x="46" y="140"/>
                    <a:pt x="46" y="140"/>
                    <a:pt x="46" y="140"/>
                  </a:cubicBezTo>
                  <a:cubicBezTo>
                    <a:pt x="44" y="135"/>
                    <a:pt x="40" y="132"/>
                    <a:pt x="34" y="132"/>
                  </a:cubicBezTo>
                  <a:cubicBezTo>
                    <a:pt x="29" y="132"/>
                    <a:pt x="25" y="135"/>
                    <a:pt x="23" y="140"/>
                  </a:cubicBezTo>
                  <a:cubicBezTo>
                    <a:pt x="22" y="140"/>
                    <a:pt x="22" y="140"/>
                    <a:pt x="22" y="140"/>
                  </a:cubicBezTo>
                  <a:cubicBezTo>
                    <a:pt x="21" y="135"/>
                    <a:pt x="16" y="132"/>
                    <a:pt x="11" y="132"/>
                  </a:cubicBezTo>
                  <a:cubicBezTo>
                    <a:pt x="6" y="132"/>
                    <a:pt x="1" y="135"/>
                    <a:pt x="0" y="140"/>
                  </a:cubicBezTo>
                  <a:cubicBezTo>
                    <a:pt x="0" y="140"/>
                    <a:pt x="0" y="140"/>
                    <a:pt x="0" y="140"/>
                  </a:cubicBezTo>
                  <a:cubicBezTo>
                    <a:pt x="0" y="134"/>
                    <a:pt x="1" y="129"/>
                    <a:pt x="3" y="124"/>
                  </a:cubicBezTo>
                  <a:cubicBezTo>
                    <a:pt x="10" y="104"/>
                    <a:pt x="30" y="90"/>
                    <a:pt x="54" y="88"/>
                  </a:cubicBezTo>
                  <a:cubicBezTo>
                    <a:pt x="54" y="80"/>
                    <a:pt x="54" y="80"/>
                    <a:pt x="54" y="80"/>
                  </a:cubicBezTo>
                  <a:cubicBezTo>
                    <a:pt x="58" y="80"/>
                    <a:pt x="58" y="80"/>
                    <a:pt x="58" y="80"/>
                  </a:cubicBezTo>
                  <a:cubicBezTo>
                    <a:pt x="58" y="88"/>
                    <a:pt x="58" y="88"/>
                    <a:pt x="58" y="88"/>
                  </a:cubicBezTo>
                  <a:close/>
                  <a:moveTo>
                    <a:pt x="17" y="0"/>
                  </a:moveTo>
                  <a:cubicBezTo>
                    <a:pt x="20" y="12"/>
                    <a:pt x="28" y="18"/>
                    <a:pt x="28" y="24"/>
                  </a:cubicBezTo>
                  <a:cubicBezTo>
                    <a:pt x="28" y="30"/>
                    <a:pt x="26" y="35"/>
                    <a:pt x="17" y="35"/>
                  </a:cubicBezTo>
                  <a:cubicBezTo>
                    <a:pt x="8" y="35"/>
                    <a:pt x="5" y="30"/>
                    <a:pt x="5" y="24"/>
                  </a:cubicBezTo>
                  <a:cubicBezTo>
                    <a:pt x="5" y="18"/>
                    <a:pt x="14" y="12"/>
                    <a:pt x="17" y="0"/>
                  </a:cubicBezTo>
                  <a:close/>
                  <a:moveTo>
                    <a:pt x="54" y="28"/>
                  </a:moveTo>
                  <a:cubicBezTo>
                    <a:pt x="57" y="40"/>
                    <a:pt x="66" y="46"/>
                    <a:pt x="66" y="52"/>
                  </a:cubicBezTo>
                  <a:cubicBezTo>
                    <a:pt x="66" y="58"/>
                    <a:pt x="63" y="64"/>
                    <a:pt x="54" y="64"/>
                  </a:cubicBezTo>
                  <a:cubicBezTo>
                    <a:pt x="46" y="64"/>
                    <a:pt x="43" y="58"/>
                    <a:pt x="43" y="52"/>
                  </a:cubicBezTo>
                  <a:cubicBezTo>
                    <a:pt x="43" y="46"/>
                    <a:pt x="51" y="40"/>
                    <a:pt x="54" y="28"/>
                  </a:cubicBezTo>
                  <a:close/>
                  <a:moveTo>
                    <a:pt x="98" y="3"/>
                  </a:moveTo>
                  <a:cubicBezTo>
                    <a:pt x="101" y="15"/>
                    <a:pt x="110" y="20"/>
                    <a:pt x="110" y="26"/>
                  </a:cubicBezTo>
                  <a:cubicBezTo>
                    <a:pt x="110" y="32"/>
                    <a:pt x="107" y="38"/>
                    <a:pt x="98" y="38"/>
                  </a:cubicBezTo>
                  <a:cubicBezTo>
                    <a:pt x="90" y="38"/>
                    <a:pt x="87" y="32"/>
                    <a:pt x="87" y="26"/>
                  </a:cubicBezTo>
                  <a:cubicBezTo>
                    <a:pt x="87" y="20"/>
                    <a:pt x="96" y="15"/>
                    <a:pt x="9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1" name="Freeform 108"/>
            <p:cNvSpPr>
              <a:spLocks noEditPoints="1"/>
            </p:cNvSpPr>
            <p:nvPr/>
          </p:nvSpPr>
          <p:spPr bwMode="auto">
            <a:xfrm>
              <a:off x="521" y="2198"/>
              <a:ext cx="252" cy="229"/>
            </a:xfrm>
            <a:custGeom>
              <a:avLst/>
              <a:gdLst>
                <a:gd name="T0" fmla="*/ 142 w 178"/>
                <a:gd name="T1" fmla="*/ 94 h 162"/>
                <a:gd name="T2" fmla="*/ 40 w 178"/>
                <a:gd name="T3" fmla="*/ 94 h 162"/>
                <a:gd name="T4" fmla="*/ 23 w 178"/>
                <a:gd name="T5" fmla="*/ 78 h 162"/>
                <a:gd name="T6" fmla="*/ 23 w 178"/>
                <a:gd name="T7" fmla="*/ 77 h 162"/>
                <a:gd name="T8" fmla="*/ 0 w 178"/>
                <a:gd name="T9" fmla="*/ 53 h 162"/>
                <a:gd name="T10" fmla="*/ 30 w 178"/>
                <a:gd name="T11" fmla="*/ 28 h 162"/>
                <a:gd name="T12" fmla="*/ 42 w 178"/>
                <a:gd name="T13" fmla="*/ 30 h 162"/>
                <a:gd name="T14" fmla="*/ 42 w 178"/>
                <a:gd name="T15" fmla="*/ 29 h 162"/>
                <a:gd name="T16" fmla="*/ 73 w 178"/>
                <a:gd name="T17" fmla="*/ 0 h 162"/>
                <a:gd name="T18" fmla="*/ 102 w 178"/>
                <a:gd name="T19" fmla="*/ 20 h 162"/>
                <a:gd name="T20" fmla="*/ 129 w 178"/>
                <a:gd name="T21" fmla="*/ 5 h 162"/>
                <a:gd name="T22" fmla="*/ 158 w 178"/>
                <a:gd name="T23" fmla="*/ 26 h 162"/>
                <a:gd name="T24" fmla="*/ 178 w 178"/>
                <a:gd name="T25" fmla="*/ 57 h 162"/>
                <a:gd name="T26" fmla="*/ 142 w 178"/>
                <a:gd name="T27" fmla="*/ 94 h 162"/>
                <a:gd name="T28" fmla="*/ 87 w 178"/>
                <a:gd name="T29" fmla="*/ 97 h 162"/>
                <a:gd name="T30" fmla="*/ 77 w 178"/>
                <a:gd name="T31" fmla="*/ 134 h 162"/>
                <a:gd name="T32" fmla="*/ 99 w 178"/>
                <a:gd name="T33" fmla="*/ 134 h 162"/>
                <a:gd name="T34" fmla="*/ 95 w 178"/>
                <a:gd name="T35" fmla="*/ 149 h 162"/>
                <a:gd name="T36" fmla="*/ 92 w 178"/>
                <a:gd name="T37" fmla="*/ 149 h 162"/>
                <a:gd name="T38" fmla="*/ 92 w 178"/>
                <a:gd name="T39" fmla="*/ 162 h 162"/>
                <a:gd name="T40" fmla="*/ 100 w 178"/>
                <a:gd name="T41" fmla="*/ 149 h 162"/>
                <a:gd name="T42" fmla="*/ 97 w 178"/>
                <a:gd name="T43" fmla="*/ 149 h 162"/>
                <a:gd name="T44" fmla="*/ 106 w 178"/>
                <a:gd name="T45" fmla="*/ 129 h 162"/>
                <a:gd name="T46" fmla="*/ 84 w 178"/>
                <a:gd name="T47" fmla="*/ 129 h 162"/>
                <a:gd name="T48" fmla="*/ 92 w 178"/>
                <a:gd name="T49" fmla="*/ 97 h 162"/>
                <a:gd name="T50" fmla="*/ 87 w 178"/>
                <a:gd name="T51" fmla="*/ 9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8" h="162">
                  <a:moveTo>
                    <a:pt x="142" y="94"/>
                  </a:moveTo>
                  <a:cubicBezTo>
                    <a:pt x="40" y="94"/>
                    <a:pt x="40" y="94"/>
                    <a:pt x="40" y="94"/>
                  </a:cubicBezTo>
                  <a:cubicBezTo>
                    <a:pt x="30" y="94"/>
                    <a:pt x="23" y="87"/>
                    <a:pt x="23" y="78"/>
                  </a:cubicBezTo>
                  <a:cubicBezTo>
                    <a:pt x="23" y="77"/>
                    <a:pt x="23" y="77"/>
                    <a:pt x="23" y="77"/>
                  </a:cubicBezTo>
                  <a:cubicBezTo>
                    <a:pt x="10" y="75"/>
                    <a:pt x="0" y="65"/>
                    <a:pt x="0" y="53"/>
                  </a:cubicBezTo>
                  <a:cubicBezTo>
                    <a:pt x="0" y="39"/>
                    <a:pt x="14" y="28"/>
                    <a:pt x="30" y="28"/>
                  </a:cubicBezTo>
                  <a:cubicBezTo>
                    <a:pt x="34" y="28"/>
                    <a:pt x="38" y="29"/>
                    <a:pt x="42" y="30"/>
                  </a:cubicBezTo>
                  <a:cubicBezTo>
                    <a:pt x="42" y="30"/>
                    <a:pt x="42" y="29"/>
                    <a:pt x="42" y="29"/>
                  </a:cubicBezTo>
                  <a:cubicBezTo>
                    <a:pt x="42" y="13"/>
                    <a:pt x="56" y="0"/>
                    <a:pt x="73" y="0"/>
                  </a:cubicBezTo>
                  <a:cubicBezTo>
                    <a:pt x="87" y="0"/>
                    <a:pt x="98" y="8"/>
                    <a:pt x="102" y="20"/>
                  </a:cubicBezTo>
                  <a:cubicBezTo>
                    <a:pt x="107" y="11"/>
                    <a:pt x="117" y="5"/>
                    <a:pt x="129" y="5"/>
                  </a:cubicBezTo>
                  <a:cubicBezTo>
                    <a:pt x="144" y="5"/>
                    <a:pt x="156" y="14"/>
                    <a:pt x="158" y="26"/>
                  </a:cubicBezTo>
                  <a:cubicBezTo>
                    <a:pt x="170" y="30"/>
                    <a:pt x="178" y="43"/>
                    <a:pt x="178" y="57"/>
                  </a:cubicBezTo>
                  <a:cubicBezTo>
                    <a:pt x="178" y="75"/>
                    <a:pt x="160" y="94"/>
                    <a:pt x="142" y="94"/>
                  </a:cubicBezTo>
                  <a:close/>
                  <a:moveTo>
                    <a:pt x="87" y="97"/>
                  </a:moveTo>
                  <a:cubicBezTo>
                    <a:pt x="77" y="134"/>
                    <a:pt x="77" y="134"/>
                    <a:pt x="77" y="134"/>
                  </a:cubicBezTo>
                  <a:cubicBezTo>
                    <a:pt x="99" y="134"/>
                    <a:pt x="99" y="134"/>
                    <a:pt x="99" y="134"/>
                  </a:cubicBezTo>
                  <a:cubicBezTo>
                    <a:pt x="95" y="149"/>
                    <a:pt x="95" y="149"/>
                    <a:pt x="95" y="149"/>
                  </a:cubicBezTo>
                  <a:cubicBezTo>
                    <a:pt x="92" y="149"/>
                    <a:pt x="92" y="149"/>
                    <a:pt x="92" y="149"/>
                  </a:cubicBezTo>
                  <a:cubicBezTo>
                    <a:pt x="92" y="162"/>
                    <a:pt x="92" y="162"/>
                    <a:pt x="92" y="162"/>
                  </a:cubicBezTo>
                  <a:cubicBezTo>
                    <a:pt x="100" y="149"/>
                    <a:pt x="100" y="149"/>
                    <a:pt x="100" y="149"/>
                  </a:cubicBezTo>
                  <a:cubicBezTo>
                    <a:pt x="97" y="149"/>
                    <a:pt x="97" y="149"/>
                    <a:pt x="97" y="149"/>
                  </a:cubicBezTo>
                  <a:cubicBezTo>
                    <a:pt x="106" y="129"/>
                    <a:pt x="106" y="129"/>
                    <a:pt x="106" y="129"/>
                  </a:cubicBezTo>
                  <a:cubicBezTo>
                    <a:pt x="84" y="129"/>
                    <a:pt x="84" y="129"/>
                    <a:pt x="84" y="129"/>
                  </a:cubicBezTo>
                  <a:cubicBezTo>
                    <a:pt x="92" y="97"/>
                    <a:pt x="92" y="97"/>
                    <a:pt x="92" y="97"/>
                  </a:cubicBezTo>
                  <a:lnTo>
                    <a:pt x="87"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2" name="Freeform 109"/>
            <p:cNvSpPr>
              <a:spLocks noEditPoints="1"/>
            </p:cNvSpPr>
            <p:nvPr/>
          </p:nvSpPr>
          <p:spPr bwMode="auto">
            <a:xfrm>
              <a:off x="951" y="2198"/>
              <a:ext cx="207" cy="206"/>
            </a:xfrm>
            <a:custGeom>
              <a:avLst/>
              <a:gdLst>
                <a:gd name="T0" fmla="*/ 73 w 146"/>
                <a:gd name="T1" fmla="*/ 0 h 146"/>
                <a:gd name="T2" fmla="*/ 0 w 146"/>
                <a:gd name="T3" fmla="*/ 73 h 146"/>
                <a:gd name="T4" fmla="*/ 73 w 146"/>
                <a:gd name="T5" fmla="*/ 146 h 146"/>
                <a:gd name="T6" fmla="*/ 146 w 146"/>
                <a:gd name="T7" fmla="*/ 73 h 146"/>
                <a:gd name="T8" fmla="*/ 73 w 146"/>
                <a:gd name="T9" fmla="*/ 0 h 146"/>
                <a:gd name="T10" fmla="*/ 104 w 146"/>
                <a:gd name="T11" fmla="*/ 119 h 146"/>
                <a:gd name="T12" fmla="*/ 73 w 146"/>
                <a:gd name="T13" fmla="*/ 100 h 146"/>
                <a:gd name="T14" fmla="*/ 42 w 146"/>
                <a:gd name="T15" fmla="*/ 119 h 146"/>
                <a:gd name="T16" fmla="*/ 50 w 146"/>
                <a:gd name="T17" fmla="*/ 83 h 146"/>
                <a:gd name="T18" fmla="*/ 22 w 146"/>
                <a:gd name="T19" fmla="*/ 59 h 146"/>
                <a:gd name="T20" fmla="*/ 59 w 146"/>
                <a:gd name="T21" fmla="*/ 56 h 146"/>
                <a:gd name="T22" fmla="*/ 73 w 146"/>
                <a:gd name="T23" fmla="*/ 22 h 146"/>
                <a:gd name="T24" fmla="*/ 87 w 146"/>
                <a:gd name="T25" fmla="*/ 56 h 146"/>
                <a:gd name="T26" fmla="*/ 124 w 146"/>
                <a:gd name="T27" fmla="*/ 59 h 146"/>
                <a:gd name="T28" fmla="*/ 96 w 146"/>
                <a:gd name="T29" fmla="*/ 83 h 146"/>
                <a:gd name="T30" fmla="*/ 104 w 146"/>
                <a:gd name="T31" fmla="*/ 11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6" h="146">
                  <a:moveTo>
                    <a:pt x="73" y="0"/>
                  </a:moveTo>
                  <a:cubicBezTo>
                    <a:pt x="33" y="0"/>
                    <a:pt x="0" y="33"/>
                    <a:pt x="0" y="73"/>
                  </a:cubicBezTo>
                  <a:cubicBezTo>
                    <a:pt x="0" y="113"/>
                    <a:pt x="33" y="146"/>
                    <a:pt x="73" y="146"/>
                  </a:cubicBezTo>
                  <a:cubicBezTo>
                    <a:pt x="113" y="146"/>
                    <a:pt x="146" y="113"/>
                    <a:pt x="146" y="73"/>
                  </a:cubicBezTo>
                  <a:cubicBezTo>
                    <a:pt x="146" y="33"/>
                    <a:pt x="113" y="0"/>
                    <a:pt x="73" y="0"/>
                  </a:cubicBezTo>
                  <a:close/>
                  <a:moveTo>
                    <a:pt x="104" y="119"/>
                  </a:moveTo>
                  <a:cubicBezTo>
                    <a:pt x="73" y="100"/>
                    <a:pt x="73" y="100"/>
                    <a:pt x="73" y="100"/>
                  </a:cubicBezTo>
                  <a:cubicBezTo>
                    <a:pt x="42" y="119"/>
                    <a:pt x="42" y="119"/>
                    <a:pt x="42" y="119"/>
                  </a:cubicBezTo>
                  <a:cubicBezTo>
                    <a:pt x="50" y="83"/>
                    <a:pt x="50" y="83"/>
                    <a:pt x="50" y="83"/>
                  </a:cubicBezTo>
                  <a:cubicBezTo>
                    <a:pt x="22" y="59"/>
                    <a:pt x="22" y="59"/>
                    <a:pt x="22" y="59"/>
                  </a:cubicBezTo>
                  <a:cubicBezTo>
                    <a:pt x="59" y="56"/>
                    <a:pt x="59" y="56"/>
                    <a:pt x="59" y="56"/>
                  </a:cubicBezTo>
                  <a:cubicBezTo>
                    <a:pt x="73" y="22"/>
                    <a:pt x="73" y="22"/>
                    <a:pt x="73" y="22"/>
                  </a:cubicBezTo>
                  <a:cubicBezTo>
                    <a:pt x="87" y="56"/>
                    <a:pt x="87" y="56"/>
                    <a:pt x="87" y="56"/>
                  </a:cubicBezTo>
                  <a:cubicBezTo>
                    <a:pt x="124" y="59"/>
                    <a:pt x="124" y="59"/>
                    <a:pt x="124" y="59"/>
                  </a:cubicBezTo>
                  <a:cubicBezTo>
                    <a:pt x="96" y="83"/>
                    <a:pt x="96" y="83"/>
                    <a:pt x="96" y="83"/>
                  </a:cubicBezTo>
                  <a:lnTo>
                    <a:pt x="104"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3" name="Freeform 110"/>
            <p:cNvSpPr>
              <a:spLocks noEditPoints="1"/>
            </p:cNvSpPr>
            <p:nvPr/>
          </p:nvSpPr>
          <p:spPr bwMode="auto">
            <a:xfrm>
              <a:off x="1355" y="2199"/>
              <a:ext cx="204" cy="204"/>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41 w 144"/>
                <a:gd name="T11" fmla="*/ 109 h 144"/>
                <a:gd name="T12" fmla="*/ 35 w 144"/>
                <a:gd name="T13" fmla="*/ 103 h 144"/>
                <a:gd name="T14" fmla="*/ 37 w 144"/>
                <a:gd name="T15" fmla="*/ 79 h 144"/>
                <a:gd name="T16" fmla="*/ 65 w 144"/>
                <a:gd name="T17" fmla="*/ 107 h 144"/>
                <a:gd name="T18" fmla="*/ 41 w 144"/>
                <a:gd name="T19" fmla="*/ 109 h 144"/>
                <a:gd name="T20" fmla="*/ 78 w 144"/>
                <a:gd name="T21" fmla="*/ 105 h 144"/>
                <a:gd name="T22" fmla="*/ 39 w 144"/>
                <a:gd name="T23" fmla="*/ 65 h 144"/>
                <a:gd name="T24" fmla="*/ 40 w 144"/>
                <a:gd name="T25" fmla="*/ 51 h 144"/>
                <a:gd name="T26" fmla="*/ 92 w 144"/>
                <a:gd name="T27" fmla="*/ 104 h 144"/>
                <a:gd name="T28" fmla="*/ 78 w 144"/>
                <a:gd name="T29" fmla="*/ 105 h 144"/>
                <a:gd name="T30" fmla="*/ 106 w 144"/>
                <a:gd name="T31" fmla="*/ 103 h 144"/>
                <a:gd name="T32" fmla="*/ 41 w 144"/>
                <a:gd name="T33" fmla="*/ 38 h 144"/>
                <a:gd name="T34" fmla="*/ 43 w 144"/>
                <a:gd name="T35" fmla="*/ 24 h 144"/>
                <a:gd name="T36" fmla="*/ 120 w 144"/>
                <a:gd name="T37" fmla="*/ 101 h 144"/>
                <a:gd name="T38" fmla="*/ 106 w 144"/>
                <a:gd name="T39"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41" y="109"/>
                  </a:moveTo>
                  <a:cubicBezTo>
                    <a:pt x="38" y="109"/>
                    <a:pt x="35" y="106"/>
                    <a:pt x="35" y="103"/>
                  </a:cubicBezTo>
                  <a:cubicBezTo>
                    <a:pt x="37" y="79"/>
                    <a:pt x="37" y="79"/>
                    <a:pt x="37" y="79"/>
                  </a:cubicBezTo>
                  <a:cubicBezTo>
                    <a:pt x="52" y="81"/>
                    <a:pt x="63" y="92"/>
                    <a:pt x="65" y="107"/>
                  </a:cubicBezTo>
                  <a:lnTo>
                    <a:pt x="41" y="109"/>
                  </a:lnTo>
                  <a:close/>
                  <a:moveTo>
                    <a:pt x="78" y="105"/>
                  </a:moveTo>
                  <a:cubicBezTo>
                    <a:pt x="77" y="84"/>
                    <a:pt x="60" y="67"/>
                    <a:pt x="39" y="65"/>
                  </a:cubicBezTo>
                  <a:cubicBezTo>
                    <a:pt x="40" y="51"/>
                    <a:pt x="40" y="51"/>
                    <a:pt x="40" y="51"/>
                  </a:cubicBezTo>
                  <a:cubicBezTo>
                    <a:pt x="68" y="54"/>
                    <a:pt x="90" y="76"/>
                    <a:pt x="92" y="104"/>
                  </a:cubicBezTo>
                  <a:lnTo>
                    <a:pt x="78" y="105"/>
                  </a:lnTo>
                  <a:close/>
                  <a:moveTo>
                    <a:pt x="106" y="103"/>
                  </a:moveTo>
                  <a:cubicBezTo>
                    <a:pt x="103" y="68"/>
                    <a:pt x="76" y="41"/>
                    <a:pt x="41" y="38"/>
                  </a:cubicBezTo>
                  <a:cubicBezTo>
                    <a:pt x="43" y="24"/>
                    <a:pt x="43" y="24"/>
                    <a:pt x="43" y="24"/>
                  </a:cubicBezTo>
                  <a:cubicBezTo>
                    <a:pt x="84" y="28"/>
                    <a:pt x="116" y="60"/>
                    <a:pt x="120" y="101"/>
                  </a:cubicBezTo>
                  <a:lnTo>
                    <a:pt x="106" y="10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4" name="Freeform 111"/>
            <p:cNvSpPr>
              <a:spLocks noEditPoints="1"/>
            </p:cNvSpPr>
            <p:nvPr/>
          </p:nvSpPr>
          <p:spPr bwMode="auto">
            <a:xfrm>
              <a:off x="1757" y="2199"/>
              <a:ext cx="204" cy="204"/>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10 w 144"/>
                <a:gd name="T11" fmla="*/ 91 h 144"/>
                <a:gd name="T12" fmla="*/ 108 w 144"/>
                <a:gd name="T13" fmla="*/ 93 h 144"/>
                <a:gd name="T14" fmla="*/ 84 w 144"/>
                <a:gd name="T15" fmla="*/ 93 h 144"/>
                <a:gd name="T16" fmla="*/ 84 w 144"/>
                <a:gd name="T17" fmla="*/ 100 h 144"/>
                <a:gd name="T18" fmla="*/ 101 w 144"/>
                <a:gd name="T19" fmla="*/ 100 h 144"/>
                <a:gd name="T20" fmla="*/ 103 w 144"/>
                <a:gd name="T21" fmla="*/ 102 h 144"/>
                <a:gd name="T22" fmla="*/ 103 w 144"/>
                <a:gd name="T23" fmla="*/ 108 h 144"/>
                <a:gd name="T24" fmla="*/ 101 w 144"/>
                <a:gd name="T25" fmla="*/ 110 h 144"/>
                <a:gd name="T26" fmla="*/ 43 w 144"/>
                <a:gd name="T27" fmla="*/ 110 h 144"/>
                <a:gd name="T28" fmla="*/ 41 w 144"/>
                <a:gd name="T29" fmla="*/ 108 h 144"/>
                <a:gd name="T30" fmla="*/ 41 w 144"/>
                <a:gd name="T31" fmla="*/ 102 h 144"/>
                <a:gd name="T32" fmla="*/ 43 w 144"/>
                <a:gd name="T33" fmla="*/ 100 h 144"/>
                <a:gd name="T34" fmla="*/ 60 w 144"/>
                <a:gd name="T35" fmla="*/ 100 h 144"/>
                <a:gd name="T36" fmla="*/ 60 w 144"/>
                <a:gd name="T37" fmla="*/ 93 h 144"/>
                <a:gd name="T38" fmla="*/ 36 w 144"/>
                <a:gd name="T39" fmla="*/ 93 h 144"/>
                <a:gd name="T40" fmla="*/ 34 w 144"/>
                <a:gd name="T41" fmla="*/ 91 h 144"/>
                <a:gd name="T42" fmla="*/ 34 w 144"/>
                <a:gd name="T43" fmla="*/ 37 h 144"/>
                <a:gd name="T44" fmla="*/ 36 w 144"/>
                <a:gd name="T45" fmla="*/ 35 h 144"/>
                <a:gd name="T46" fmla="*/ 108 w 144"/>
                <a:gd name="T47" fmla="*/ 35 h 144"/>
                <a:gd name="T48" fmla="*/ 110 w 144"/>
                <a:gd name="T49" fmla="*/ 37 h 144"/>
                <a:gd name="T50" fmla="*/ 110 w 144"/>
                <a:gd name="T51" fmla="*/ 9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0" y="91"/>
                  </a:moveTo>
                  <a:cubicBezTo>
                    <a:pt x="110" y="92"/>
                    <a:pt x="109" y="93"/>
                    <a:pt x="108" y="93"/>
                  </a:cubicBezTo>
                  <a:cubicBezTo>
                    <a:pt x="84" y="93"/>
                    <a:pt x="84" y="93"/>
                    <a:pt x="84" y="93"/>
                  </a:cubicBezTo>
                  <a:cubicBezTo>
                    <a:pt x="84" y="100"/>
                    <a:pt x="84" y="100"/>
                    <a:pt x="84" y="100"/>
                  </a:cubicBezTo>
                  <a:cubicBezTo>
                    <a:pt x="101" y="100"/>
                    <a:pt x="101" y="100"/>
                    <a:pt x="101" y="100"/>
                  </a:cubicBezTo>
                  <a:cubicBezTo>
                    <a:pt x="102" y="100"/>
                    <a:pt x="103" y="101"/>
                    <a:pt x="103" y="102"/>
                  </a:cubicBezTo>
                  <a:cubicBezTo>
                    <a:pt x="103" y="108"/>
                    <a:pt x="103" y="108"/>
                    <a:pt x="103" y="108"/>
                  </a:cubicBezTo>
                  <a:cubicBezTo>
                    <a:pt x="103" y="109"/>
                    <a:pt x="102" y="110"/>
                    <a:pt x="101" y="110"/>
                  </a:cubicBezTo>
                  <a:cubicBezTo>
                    <a:pt x="43" y="110"/>
                    <a:pt x="43" y="110"/>
                    <a:pt x="43" y="110"/>
                  </a:cubicBezTo>
                  <a:cubicBezTo>
                    <a:pt x="42" y="110"/>
                    <a:pt x="41" y="109"/>
                    <a:pt x="41" y="108"/>
                  </a:cubicBezTo>
                  <a:cubicBezTo>
                    <a:pt x="41" y="102"/>
                    <a:pt x="41" y="102"/>
                    <a:pt x="41" y="102"/>
                  </a:cubicBezTo>
                  <a:cubicBezTo>
                    <a:pt x="41" y="101"/>
                    <a:pt x="42" y="100"/>
                    <a:pt x="43" y="100"/>
                  </a:cubicBezTo>
                  <a:cubicBezTo>
                    <a:pt x="60" y="100"/>
                    <a:pt x="60" y="100"/>
                    <a:pt x="60" y="100"/>
                  </a:cubicBezTo>
                  <a:cubicBezTo>
                    <a:pt x="60" y="93"/>
                    <a:pt x="60" y="93"/>
                    <a:pt x="60" y="93"/>
                  </a:cubicBezTo>
                  <a:cubicBezTo>
                    <a:pt x="36" y="93"/>
                    <a:pt x="36" y="93"/>
                    <a:pt x="36" y="93"/>
                  </a:cubicBezTo>
                  <a:cubicBezTo>
                    <a:pt x="35" y="93"/>
                    <a:pt x="34" y="92"/>
                    <a:pt x="34" y="91"/>
                  </a:cubicBezTo>
                  <a:cubicBezTo>
                    <a:pt x="34" y="37"/>
                    <a:pt x="34" y="37"/>
                    <a:pt x="34" y="37"/>
                  </a:cubicBezTo>
                  <a:cubicBezTo>
                    <a:pt x="34" y="36"/>
                    <a:pt x="35" y="35"/>
                    <a:pt x="36" y="35"/>
                  </a:cubicBezTo>
                  <a:cubicBezTo>
                    <a:pt x="108" y="35"/>
                    <a:pt x="108" y="35"/>
                    <a:pt x="108" y="35"/>
                  </a:cubicBezTo>
                  <a:cubicBezTo>
                    <a:pt x="109" y="35"/>
                    <a:pt x="110" y="36"/>
                    <a:pt x="110" y="37"/>
                  </a:cubicBezTo>
                  <a:lnTo>
                    <a:pt x="110" y="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5" name="Freeform 112"/>
            <p:cNvSpPr/>
            <p:nvPr/>
          </p:nvSpPr>
          <p:spPr bwMode="auto">
            <a:xfrm>
              <a:off x="1819" y="2264"/>
              <a:ext cx="79" cy="51"/>
            </a:xfrm>
            <a:custGeom>
              <a:avLst/>
              <a:gdLst>
                <a:gd name="T0" fmla="*/ 54 w 56"/>
                <a:gd name="T1" fmla="*/ 0 h 36"/>
                <a:gd name="T2" fmla="*/ 2 w 56"/>
                <a:gd name="T3" fmla="*/ 0 h 36"/>
                <a:gd name="T4" fmla="*/ 0 w 56"/>
                <a:gd name="T5" fmla="*/ 2 h 36"/>
                <a:gd name="T6" fmla="*/ 0 w 56"/>
                <a:gd name="T7" fmla="*/ 34 h 36"/>
                <a:gd name="T8" fmla="*/ 2 w 56"/>
                <a:gd name="T9" fmla="*/ 36 h 36"/>
                <a:gd name="T10" fmla="*/ 54 w 56"/>
                <a:gd name="T11" fmla="*/ 36 h 36"/>
                <a:gd name="T12" fmla="*/ 56 w 56"/>
                <a:gd name="T13" fmla="*/ 34 h 36"/>
                <a:gd name="T14" fmla="*/ 56 w 56"/>
                <a:gd name="T15" fmla="*/ 2 h 36"/>
                <a:gd name="T16" fmla="*/ 54 w 56"/>
                <a:gd name="T1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6">
                  <a:moveTo>
                    <a:pt x="54" y="0"/>
                  </a:moveTo>
                  <a:cubicBezTo>
                    <a:pt x="2" y="0"/>
                    <a:pt x="2" y="0"/>
                    <a:pt x="2" y="0"/>
                  </a:cubicBezTo>
                  <a:cubicBezTo>
                    <a:pt x="1" y="0"/>
                    <a:pt x="0" y="0"/>
                    <a:pt x="0" y="2"/>
                  </a:cubicBezTo>
                  <a:cubicBezTo>
                    <a:pt x="0" y="34"/>
                    <a:pt x="0" y="34"/>
                    <a:pt x="0" y="34"/>
                  </a:cubicBezTo>
                  <a:cubicBezTo>
                    <a:pt x="0" y="35"/>
                    <a:pt x="1" y="36"/>
                    <a:pt x="2" y="36"/>
                  </a:cubicBezTo>
                  <a:cubicBezTo>
                    <a:pt x="54" y="36"/>
                    <a:pt x="54" y="36"/>
                    <a:pt x="54" y="36"/>
                  </a:cubicBezTo>
                  <a:cubicBezTo>
                    <a:pt x="55" y="36"/>
                    <a:pt x="56" y="35"/>
                    <a:pt x="56" y="34"/>
                  </a:cubicBezTo>
                  <a:cubicBezTo>
                    <a:pt x="56" y="2"/>
                    <a:pt x="56" y="2"/>
                    <a:pt x="56" y="2"/>
                  </a:cubicBezTo>
                  <a:cubicBezTo>
                    <a:pt x="56" y="0"/>
                    <a:pt x="55" y="0"/>
                    <a:pt x="5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6" name="Freeform 113"/>
            <p:cNvSpPr>
              <a:spLocks noEditPoints="1"/>
            </p:cNvSpPr>
            <p:nvPr/>
          </p:nvSpPr>
          <p:spPr bwMode="auto">
            <a:xfrm>
              <a:off x="2148" y="2199"/>
              <a:ext cx="203" cy="204"/>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00 w 144"/>
                <a:gd name="T11" fmla="*/ 99 h 144"/>
                <a:gd name="T12" fmla="*/ 58 w 144"/>
                <a:gd name="T13" fmla="*/ 123 h 144"/>
                <a:gd name="T14" fmla="*/ 68 w 144"/>
                <a:gd name="T15" fmla="*/ 104 h 144"/>
                <a:gd name="T16" fmla="*/ 20 w 144"/>
                <a:gd name="T17" fmla="*/ 69 h 144"/>
                <a:gd name="T18" fmla="*/ 72 w 144"/>
                <a:gd name="T19" fmla="*/ 35 h 144"/>
                <a:gd name="T20" fmla="*/ 125 w 144"/>
                <a:gd name="T21" fmla="*/ 69 h 144"/>
                <a:gd name="T22" fmla="*/ 100 w 144"/>
                <a:gd name="T23" fmla="*/ 9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00" y="99"/>
                  </a:moveTo>
                  <a:cubicBezTo>
                    <a:pt x="89" y="104"/>
                    <a:pt x="58" y="123"/>
                    <a:pt x="58" y="123"/>
                  </a:cubicBezTo>
                  <a:cubicBezTo>
                    <a:pt x="68" y="104"/>
                    <a:pt x="68" y="104"/>
                    <a:pt x="68" y="104"/>
                  </a:cubicBezTo>
                  <a:cubicBezTo>
                    <a:pt x="41" y="102"/>
                    <a:pt x="20" y="87"/>
                    <a:pt x="20" y="69"/>
                  </a:cubicBezTo>
                  <a:cubicBezTo>
                    <a:pt x="20" y="50"/>
                    <a:pt x="43" y="35"/>
                    <a:pt x="72" y="35"/>
                  </a:cubicBezTo>
                  <a:cubicBezTo>
                    <a:pt x="101" y="35"/>
                    <a:pt x="125" y="50"/>
                    <a:pt x="125" y="69"/>
                  </a:cubicBezTo>
                  <a:cubicBezTo>
                    <a:pt x="125" y="82"/>
                    <a:pt x="109" y="93"/>
                    <a:pt x="100"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7" name="Freeform 114"/>
            <p:cNvSpPr/>
            <p:nvPr/>
          </p:nvSpPr>
          <p:spPr bwMode="auto">
            <a:xfrm>
              <a:off x="2527" y="2188"/>
              <a:ext cx="204" cy="204"/>
            </a:xfrm>
            <a:custGeom>
              <a:avLst/>
              <a:gdLst>
                <a:gd name="T0" fmla="*/ 72 w 144"/>
                <a:gd name="T1" fmla="*/ 0 h 144"/>
                <a:gd name="T2" fmla="*/ 0 w 144"/>
                <a:gd name="T3" fmla="*/ 72 h 144"/>
                <a:gd name="T4" fmla="*/ 6 w 144"/>
                <a:gd name="T5" fmla="*/ 101 h 144"/>
                <a:gd name="T6" fmla="*/ 45 w 144"/>
                <a:gd name="T7" fmla="*/ 40 h 144"/>
                <a:gd name="T8" fmla="*/ 63 w 144"/>
                <a:gd name="T9" fmla="*/ 52 h 144"/>
                <a:gd name="T10" fmla="*/ 56 w 144"/>
                <a:gd name="T11" fmla="*/ 57 h 144"/>
                <a:gd name="T12" fmla="*/ 28 w 144"/>
                <a:gd name="T13" fmla="*/ 102 h 144"/>
                <a:gd name="T14" fmla="*/ 26 w 144"/>
                <a:gd name="T15" fmla="*/ 112 h 144"/>
                <a:gd name="T16" fmla="*/ 31 w 144"/>
                <a:gd name="T17" fmla="*/ 119 h 144"/>
                <a:gd name="T18" fmla="*/ 40 w 144"/>
                <a:gd name="T19" fmla="*/ 120 h 144"/>
                <a:gd name="T20" fmla="*/ 47 w 144"/>
                <a:gd name="T21" fmla="*/ 115 h 144"/>
                <a:gd name="T22" fmla="*/ 65 w 144"/>
                <a:gd name="T23" fmla="*/ 86 h 144"/>
                <a:gd name="T24" fmla="*/ 64 w 144"/>
                <a:gd name="T25" fmla="*/ 81 h 144"/>
                <a:gd name="T26" fmla="*/ 59 w 144"/>
                <a:gd name="T27" fmla="*/ 82 h 144"/>
                <a:gd name="T28" fmla="*/ 41 w 144"/>
                <a:gd name="T29" fmla="*/ 111 h 144"/>
                <a:gd name="T30" fmla="*/ 38 w 144"/>
                <a:gd name="T31" fmla="*/ 114 h 144"/>
                <a:gd name="T32" fmla="*/ 35 w 144"/>
                <a:gd name="T33" fmla="*/ 113 h 144"/>
                <a:gd name="T34" fmla="*/ 33 w 144"/>
                <a:gd name="T35" fmla="*/ 110 h 144"/>
                <a:gd name="T36" fmla="*/ 34 w 144"/>
                <a:gd name="T37" fmla="*/ 106 h 144"/>
                <a:gd name="T38" fmla="*/ 62 w 144"/>
                <a:gd name="T39" fmla="*/ 61 h 144"/>
                <a:gd name="T40" fmla="*/ 71 w 144"/>
                <a:gd name="T41" fmla="*/ 57 h 144"/>
                <a:gd name="T42" fmla="*/ 113 w 144"/>
                <a:gd name="T43" fmla="*/ 83 h 144"/>
                <a:gd name="T44" fmla="*/ 75 w 144"/>
                <a:gd name="T45" fmla="*/ 144 h 144"/>
                <a:gd name="T46" fmla="*/ 144 w 144"/>
                <a:gd name="T47" fmla="*/ 72 h 144"/>
                <a:gd name="T48" fmla="*/ 72 w 144"/>
                <a:gd name="T49"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44">
                  <a:moveTo>
                    <a:pt x="72" y="0"/>
                  </a:moveTo>
                  <a:cubicBezTo>
                    <a:pt x="32" y="0"/>
                    <a:pt x="0" y="32"/>
                    <a:pt x="0" y="72"/>
                  </a:cubicBezTo>
                  <a:cubicBezTo>
                    <a:pt x="0" y="82"/>
                    <a:pt x="2" y="92"/>
                    <a:pt x="6" y="101"/>
                  </a:cubicBezTo>
                  <a:cubicBezTo>
                    <a:pt x="45" y="40"/>
                    <a:pt x="45" y="40"/>
                    <a:pt x="45" y="40"/>
                  </a:cubicBezTo>
                  <a:cubicBezTo>
                    <a:pt x="63" y="52"/>
                    <a:pt x="63" y="52"/>
                    <a:pt x="63" y="52"/>
                  </a:cubicBezTo>
                  <a:cubicBezTo>
                    <a:pt x="60" y="53"/>
                    <a:pt x="58" y="55"/>
                    <a:pt x="56" y="57"/>
                  </a:cubicBezTo>
                  <a:cubicBezTo>
                    <a:pt x="28" y="102"/>
                    <a:pt x="28" y="102"/>
                    <a:pt x="28" y="102"/>
                  </a:cubicBezTo>
                  <a:cubicBezTo>
                    <a:pt x="26" y="105"/>
                    <a:pt x="25" y="109"/>
                    <a:pt x="26" y="112"/>
                  </a:cubicBezTo>
                  <a:cubicBezTo>
                    <a:pt x="27" y="114"/>
                    <a:pt x="29" y="117"/>
                    <a:pt x="31" y="119"/>
                  </a:cubicBezTo>
                  <a:cubicBezTo>
                    <a:pt x="34" y="120"/>
                    <a:pt x="37" y="121"/>
                    <a:pt x="40" y="120"/>
                  </a:cubicBezTo>
                  <a:cubicBezTo>
                    <a:pt x="43" y="120"/>
                    <a:pt x="45" y="118"/>
                    <a:pt x="47" y="115"/>
                  </a:cubicBezTo>
                  <a:cubicBezTo>
                    <a:pt x="65" y="86"/>
                    <a:pt x="65" y="86"/>
                    <a:pt x="65" y="86"/>
                  </a:cubicBezTo>
                  <a:cubicBezTo>
                    <a:pt x="66" y="84"/>
                    <a:pt x="66" y="82"/>
                    <a:pt x="64" y="81"/>
                  </a:cubicBezTo>
                  <a:cubicBezTo>
                    <a:pt x="63" y="80"/>
                    <a:pt x="60" y="81"/>
                    <a:pt x="59" y="82"/>
                  </a:cubicBezTo>
                  <a:cubicBezTo>
                    <a:pt x="41" y="111"/>
                    <a:pt x="41" y="111"/>
                    <a:pt x="41" y="111"/>
                  </a:cubicBezTo>
                  <a:cubicBezTo>
                    <a:pt x="41" y="113"/>
                    <a:pt x="39" y="113"/>
                    <a:pt x="38" y="114"/>
                  </a:cubicBezTo>
                  <a:cubicBezTo>
                    <a:pt x="37" y="114"/>
                    <a:pt x="36" y="114"/>
                    <a:pt x="35" y="113"/>
                  </a:cubicBezTo>
                  <a:cubicBezTo>
                    <a:pt x="34" y="112"/>
                    <a:pt x="33" y="111"/>
                    <a:pt x="33" y="110"/>
                  </a:cubicBezTo>
                  <a:cubicBezTo>
                    <a:pt x="32" y="109"/>
                    <a:pt x="33" y="108"/>
                    <a:pt x="34" y="106"/>
                  </a:cubicBezTo>
                  <a:cubicBezTo>
                    <a:pt x="62" y="61"/>
                    <a:pt x="62" y="61"/>
                    <a:pt x="62" y="61"/>
                  </a:cubicBezTo>
                  <a:cubicBezTo>
                    <a:pt x="64" y="58"/>
                    <a:pt x="68" y="56"/>
                    <a:pt x="71" y="57"/>
                  </a:cubicBezTo>
                  <a:cubicBezTo>
                    <a:pt x="113" y="83"/>
                    <a:pt x="113" y="83"/>
                    <a:pt x="113" y="83"/>
                  </a:cubicBezTo>
                  <a:cubicBezTo>
                    <a:pt x="75" y="144"/>
                    <a:pt x="75" y="144"/>
                    <a:pt x="75" y="144"/>
                  </a:cubicBezTo>
                  <a:cubicBezTo>
                    <a:pt x="113" y="143"/>
                    <a:pt x="144" y="111"/>
                    <a:pt x="144" y="72"/>
                  </a:cubicBezTo>
                  <a:cubicBezTo>
                    <a:pt x="144" y="32"/>
                    <a:pt x="112" y="0"/>
                    <a:pt x="7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8" name="Freeform 115"/>
            <p:cNvSpPr/>
            <p:nvPr/>
          </p:nvSpPr>
          <p:spPr bwMode="auto">
            <a:xfrm>
              <a:off x="2986" y="2246"/>
              <a:ext cx="24" cy="25"/>
            </a:xfrm>
            <a:custGeom>
              <a:avLst/>
              <a:gdLst>
                <a:gd name="T0" fmla="*/ 3 w 17"/>
                <a:gd name="T1" fmla="*/ 3 h 18"/>
                <a:gd name="T2" fmla="*/ 3 w 17"/>
                <a:gd name="T3" fmla="*/ 15 h 18"/>
                <a:gd name="T4" fmla="*/ 14 w 17"/>
                <a:gd name="T5" fmla="*/ 15 h 18"/>
                <a:gd name="T6" fmla="*/ 14 w 17"/>
                <a:gd name="T7" fmla="*/ 3 h 18"/>
                <a:gd name="T8" fmla="*/ 3 w 17"/>
                <a:gd name="T9" fmla="*/ 3 h 18"/>
              </a:gdLst>
              <a:ahLst/>
              <a:cxnLst>
                <a:cxn ang="0">
                  <a:pos x="T0" y="T1"/>
                </a:cxn>
                <a:cxn ang="0">
                  <a:pos x="T2" y="T3"/>
                </a:cxn>
                <a:cxn ang="0">
                  <a:pos x="T4" y="T5"/>
                </a:cxn>
                <a:cxn ang="0">
                  <a:pos x="T6" y="T7"/>
                </a:cxn>
                <a:cxn ang="0">
                  <a:pos x="T8" y="T9"/>
                </a:cxn>
              </a:cxnLst>
              <a:rect l="0" t="0" r="r" b="b"/>
              <a:pathLst>
                <a:path w="17" h="18">
                  <a:moveTo>
                    <a:pt x="3" y="3"/>
                  </a:moveTo>
                  <a:cubicBezTo>
                    <a:pt x="0" y="7"/>
                    <a:pt x="0" y="12"/>
                    <a:pt x="3" y="15"/>
                  </a:cubicBezTo>
                  <a:cubicBezTo>
                    <a:pt x="6" y="18"/>
                    <a:pt x="11" y="18"/>
                    <a:pt x="14" y="15"/>
                  </a:cubicBezTo>
                  <a:cubicBezTo>
                    <a:pt x="17" y="12"/>
                    <a:pt x="17" y="7"/>
                    <a:pt x="14" y="3"/>
                  </a:cubicBezTo>
                  <a:cubicBezTo>
                    <a:pt x="11" y="0"/>
                    <a:pt x="6" y="0"/>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9" name="Freeform 116"/>
            <p:cNvSpPr>
              <a:spLocks noEditPoints="1"/>
            </p:cNvSpPr>
            <p:nvPr/>
          </p:nvSpPr>
          <p:spPr bwMode="auto">
            <a:xfrm>
              <a:off x="2929" y="2188"/>
              <a:ext cx="204" cy="204"/>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77 w 144"/>
                <a:gd name="T11" fmla="*/ 124 h 144"/>
                <a:gd name="T12" fmla="*/ 29 w 144"/>
                <a:gd name="T13" fmla="*/ 76 h 144"/>
                <a:gd name="T14" fmla="*/ 29 w 144"/>
                <a:gd name="T15" fmla="*/ 47 h 144"/>
                <a:gd name="T16" fmla="*/ 46 w 144"/>
                <a:gd name="T17" fmla="*/ 30 h 144"/>
                <a:gd name="T18" fmla="*/ 74 w 144"/>
                <a:gd name="T19" fmla="*/ 30 h 144"/>
                <a:gd name="T20" fmla="*/ 123 w 144"/>
                <a:gd name="T21" fmla="*/ 79 h 144"/>
                <a:gd name="T22" fmla="*/ 77 w 144"/>
                <a:gd name="T23" fmla="*/ 12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77" y="124"/>
                  </a:moveTo>
                  <a:cubicBezTo>
                    <a:pt x="29" y="76"/>
                    <a:pt x="29" y="76"/>
                    <a:pt x="29" y="76"/>
                  </a:cubicBezTo>
                  <a:cubicBezTo>
                    <a:pt x="29" y="47"/>
                    <a:pt x="29" y="47"/>
                    <a:pt x="29" y="47"/>
                  </a:cubicBezTo>
                  <a:cubicBezTo>
                    <a:pt x="46" y="30"/>
                    <a:pt x="46" y="30"/>
                    <a:pt x="46" y="30"/>
                  </a:cubicBezTo>
                  <a:cubicBezTo>
                    <a:pt x="74" y="30"/>
                    <a:pt x="74" y="30"/>
                    <a:pt x="74" y="30"/>
                  </a:cubicBezTo>
                  <a:cubicBezTo>
                    <a:pt x="123" y="79"/>
                    <a:pt x="123" y="79"/>
                    <a:pt x="123" y="79"/>
                  </a:cubicBezTo>
                  <a:lnTo>
                    <a:pt x="77" y="1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0" name="Freeform 117"/>
            <p:cNvSpPr>
              <a:spLocks noEditPoints="1"/>
            </p:cNvSpPr>
            <p:nvPr/>
          </p:nvSpPr>
          <p:spPr bwMode="auto">
            <a:xfrm>
              <a:off x="3337" y="2188"/>
              <a:ext cx="203" cy="204"/>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10 w 144"/>
                <a:gd name="T11" fmla="*/ 76 h 144"/>
                <a:gd name="T12" fmla="*/ 105 w 144"/>
                <a:gd name="T13" fmla="*/ 91 h 144"/>
                <a:gd name="T14" fmla="*/ 109 w 144"/>
                <a:gd name="T15" fmla="*/ 104 h 144"/>
                <a:gd name="T16" fmla="*/ 91 w 144"/>
                <a:gd name="T17" fmla="*/ 117 h 144"/>
                <a:gd name="T18" fmla="*/ 80 w 144"/>
                <a:gd name="T19" fmla="*/ 110 h 144"/>
                <a:gd name="T20" fmla="*/ 72 w 144"/>
                <a:gd name="T21" fmla="*/ 111 h 144"/>
                <a:gd name="T22" fmla="*/ 64 w 144"/>
                <a:gd name="T23" fmla="*/ 110 h 144"/>
                <a:gd name="T24" fmla="*/ 53 w 144"/>
                <a:gd name="T25" fmla="*/ 117 h 144"/>
                <a:gd name="T26" fmla="*/ 35 w 144"/>
                <a:gd name="T27" fmla="*/ 104 h 144"/>
                <a:gd name="T28" fmla="*/ 39 w 144"/>
                <a:gd name="T29" fmla="*/ 91 h 144"/>
                <a:gd name="T30" fmla="*/ 34 w 144"/>
                <a:gd name="T31" fmla="*/ 76 h 144"/>
                <a:gd name="T32" fmla="*/ 23 w 144"/>
                <a:gd name="T33" fmla="*/ 68 h 144"/>
                <a:gd name="T34" fmla="*/ 30 w 144"/>
                <a:gd name="T35" fmla="*/ 46 h 144"/>
                <a:gd name="T36" fmla="*/ 43 w 144"/>
                <a:gd name="T37" fmla="*/ 46 h 144"/>
                <a:gd name="T38" fmla="*/ 56 w 144"/>
                <a:gd name="T39" fmla="*/ 37 h 144"/>
                <a:gd name="T40" fmla="*/ 60 w 144"/>
                <a:gd name="T41" fmla="*/ 24 h 144"/>
                <a:gd name="T42" fmla="*/ 84 w 144"/>
                <a:gd name="T43" fmla="*/ 24 h 144"/>
                <a:gd name="T44" fmla="*/ 88 w 144"/>
                <a:gd name="T45" fmla="*/ 37 h 144"/>
                <a:gd name="T46" fmla="*/ 101 w 144"/>
                <a:gd name="T47" fmla="*/ 46 h 144"/>
                <a:gd name="T48" fmla="*/ 114 w 144"/>
                <a:gd name="T49" fmla="*/ 46 h 144"/>
                <a:gd name="T50" fmla="*/ 121 w 144"/>
                <a:gd name="T51" fmla="*/ 68 h 144"/>
                <a:gd name="T52" fmla="*/ 110 w 144"/>
                <a:gd name="T53" fmla="*/ 7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0" y="76"/>
                  </a:moveTo>
                  <a:cubicBezTo>
                    <a:pt x="110" y="81"/>
                    <a:pt x="108" y="87"/>
                    <a:pt x="105" y="91"/>
                  </a:cubicBezTo>
                  <a:cubicBezTo>
                    <a:pt x="109" y="104"/>
                    <a:pt x="109" y="104"/>
                    <a:pt x="109" y="104"/>
                  </a:cubicBezTo>
                  <a:cubicBezTo>
                    <a:pt x="91" y="117"/>
                    <a:pt x="91" y="117"/>
                    <a:pt x="91" y="117"/>
                  </a:cubicBezTo>
                  <a:cubicBezTo>
                    <a:pt x="80" y="110"/>
                    <a:pt x="80" y="110"/>
                    <a:pt x="80" y="110"/>
                  </a:cubicBezTo>
                  <a:cubicBezTo>
                    <a:pt x="78" y="110"/>
                    <a:pt x="75" y="111"/>
                    <a:pt x="72" y="111"/>
                  </a:cubicBezTo>
                  <a:cubicBezTo>
                    <a:pt x="69" y="111"/>
                    <a:pt x="66" y="110"/>
                    <a:pt x="64" y="110"/>
                  </a:cubicBezTo>
                  <a:cubicBezTo>
                    <a:pt x="53" y="117"/>
                    <a:pt x="53" y="117"/>
                    <a:pt x="53" y="117"/>
                  </a:cubicBezTo>
                  <a:cubicBezTo>
                    <a:pt x="35" y="104"/>
                    <a:pt x="35" y="104"/>
                    <a:pt x="35" y="104"/>
                  </a:cubicBezTo>
                  <a:cubicBezTo>
                    <a:pt x="39" y="91"/>
                    <a:pt x="39" y="91"/>
                    <a:pt x="39" y="91"/>
                  </a:cubicBezTo>
                  <a:cubicBezTo>
                    <a:pt x="36" y="87"/>
                    <a:pt x="34" y="81"/>
                    <a:pt x="34" y="76"/>
                  </a:cubicBezTo>
                  <a:cubicBezTo>
                    <a:pt x="23" y="68"/>
                    <a:pt x="23" y="68"/>
                    <a:pt x="23" y="68"/>
                  </a:cubicBezTo>
                  <a:cubicBezTo>
                    <a:pt x="30" y="46"/>
                    <a:pt x="30" y="46"/>
                    <a:pt x="30" y="46"/>
                  </a:cubicBezTo>
                  <a:cubicBezTo>
                    <a:pt x="43" y="46"/>
                    <a:pt x="43" y="46"/>
                    <a:pt x="43" y="46"/>
                  </a:cubicBezTo>
                  <a:cubicBezTo>
                    <a:pt x="47" y="42"/>
                    <a:pt x="51" y="39"/>
                    <a:pt x="56" y="37"/>
                  </a:cubicBezTo>
                  <a:cubicBezTo>
                    <a:pt x="60" y="24"/>
                    <a:pt x="60" y="24"/>
                    <a:pt x="60" y="24"/>
                  </a:cubicBezTo>
                  <a:cubicBezTo>
                    <a:pt x="84" y="24"/>
                    <a:pt x="84" y="24"/>
                    <a:pt x="84" y="24"/>
                  </a:cubicBezTo>
                  <a:cubicBezTo>
                    <a:pt x="88" y="37"/>
                    <a:pt x="88" y="37"/>
                    <a:pt x="88" y="37"/>
                  </a:cubicBezTo>
                  <a:cubicBezTo>
                    <a:pt x="93" y="39"/>
                    <a:pt x="97" y="42"/>
                    <a:pt x="101" y="46"/>
                  </a:cubicBezTo>
                  <a:cubicBezTo>
                    <a:pt x="114" y="46"/>
                    <a:pt x="114" y="46"/>
                    <a:pt x="114" y="46"/>
                  </a:cubicBezTo>
                  <a:cubicBezTo>
                    <a:pt x="121" y="68"/>
                    <a:pt x="121" y="68"/>
                    <a:pt x="121" y="68"/>
                  </a:cubicBezTo>
                  <a:lnTo>
                    <a:pt x="110"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1" name="Freeform 118"/>
            <p:cNvSpPr>
              <a:spLocks noEditPoints="1"/>
            </p:cNvSpPr>
            <p:nvPr/>
          </p:nvSpPr>
          <p:spPr bwMode="auto">
            <a:xfrm>
              <a:off x="3739" y="2188"/>
              <a:ext cx="203" cy="204"/>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14 w 144"/>
                <a:gd name="T11" fmla="*/ 102 h 144"/>
                <a:gd name="T12" fmla="*/ 96 w 144"/>
                <a:gd name="T13" fmla="*/ 105 h 144"/>
                <a:gd name="T14" fmla="*/ 88 w 144"/>
                <a:gd name="T15" fmla="*/ 121 h 144"/>
                <a:gd name="T16" fmla="*/ 72 w 144"/>
                <a:gd name="T17" fmla="*/ 113 h 144"/>
                <a:gd name="T18" fmla="*/ 56 w 144"/>
                <a:gd name="T19" fmla="*/ 121 h 144"/>
                <a:gd name="T20" fmla="*/ 48 w 144"/>
                <a:gd name="T21" fmla="*/ 105 h 144"/>
                <a:gd name="T22" fmla="*/ 30 w 144"/>
                <a:gd name="T23" fmla="*/ 102 h 144"/>
                <a:gd name="T24" fmla="*/ 33 w 144"/>
                <a:gd name="T25" fmla="*/ 85 h 144"/>
                <a:gd name="T26" fmla="*/ 20 w 144"/>
                <a:gd name="T27" fmla="*/ 72 h 144"/>
                <a:gd name="T28" fmla="*/ 33 w 144"/>
                <a:gd name="T29" fmla="*/ 59 h 144"/>
                <a:gd name="T30" fmla="*/ 30 w 144"/>
                <a:gd name="T31" fmla="*/ 42 h 144"/>
                <a:gd name="T32" fmla="*/ 48 w 144"/>
                <a:gd name="T33" fmla="*/ 39 h 144"/>
                <a:gd name="T34" fmla="*/ 56 w 144"/>
                <a:gd name="T35" fmla="*/ 23 h 144"/>
                <a:gd name="T36" fmla="*/ 72 w 144"/>
                <a:gd name="T37" fmla="*/ 31 h 144"/>
                <a:gd name="T38" fmla="*/ 88 w 144"/>
                <a:gd name="T39" fmla="*/ 23 h 144"/>
                <a:gd name="T40" fmla="*/ 96 w 144"/>
                <a:gd name="T41" fmla="*/ 39 h 144"/>
                <a:gd name="T42" fmla="*/ 114 w 144"/>
                <a:gd name="T43" fmla="*/ 42 h 144"/>
                <a:gd name="T44" fmla="*/ 111 w 144"/>
                <a:gd name="T45" fmla="*/ 59 h 144"/>
                <a:gd name="T46" fmla="*/ 124 w 144"/>
                <a:gd name="T47" fmla="*/ 72 h 144"/>
                <a:gd name="T48" fmla="*/ 111 w 144"/>
                <a:gd name="T49" fmla="*/ 85 h 144"/>
                <a:gd name="T50" fmla="*/ 114 w 144"/>
                <a:gd name="T51" fmla="*/ 10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4" y="102"/>
                  </a:moveTo>
                  <a:cubicBezTo>
                    <a:pt x="96" y="105"/>
                    <a:pt x="96" y="105"/>
                    <a:pt x="96" y="105"/>
                  </a:cubicBezTo>
                  <a:cubicBezTo>
                    <a:pt x="88" y="121"/>
                    <a:pt x="88" y="121"/>
                    <a:pt x="88" y="121"/>
                  </a:cubicBezTo>
                  <a:cubicBezTo>
                    <a:pt x="72" y="113"/>
                    <a:pt x="72" y="113"/>
                    <a:pt x="72" y="113"/>
                  </a:cubicBezTo>
                  <a:cubicBezTo>
                    <a:pt x="56" y="121"/>
                    <a:pt x="56" y="121"/>
                    <a:pt x="56" y="121"/>
                  </a:cubicBezTo>
                  <a:cubicBezTo>
                    <a:pt x="48" y="105"/>
                    <a:pt x="48" y="105"/>
                    <a:pt x="48" y="105"/>
                  </a:cubicBezTo>
                  <a:cubicBezTo>
                    <a:pt x="30" y="102"/>
                    <a:pt x="30" y="102"/>
                    <a:pt x="30" y="102"/>
                  </a:cubicBezTo>
                  <a:cubicBezTo>
                    <a:pt x="33" y="85"/>
                    <a:pt x="33" y="85"/>
                    <a:pt x="33" y="85"/>
                  </a:cubicBezTo>
                  <a:cubicBezTo>
                    <a:pt x="20" y="72"/>
                    <a:pt x="20" y="72"/>
                    <a:pt x="20" y="72"/>
                  </a:cubicBezTo>
                  <a:cubicBezTo>
                    <a:pt x="33" y="59"/>
                    <a:pt x="33" y="59"/>
                    <a:pt x="33" y="59"/>
                  </a:cubicBezTo>
                  <a:cubicBezTo>
                    <a:pt x="30" y="42"/>
                    <a:pt x="30" y="42"/>
                    <a:pt x="30" y="42"/>
                  </a:cubicBezTo>
                  <a:cubicBezTo>
                    <a:pt x="48" y="39"/>
                    <a:pt x="48" y="39"/>
                    <a:pt x="48" y="39"/>
                  </a:cubicBezTo>
                  <a:cubicBezTo>
                    <a:pt x="56" y="23"/>
                    <a:pt x="56" y="23"/>
                    <a:pt x="56" y="23"/>
                  </a:cubicBezTo>
                  <a:cubicBezTo>
                    <a:pt x="72" y="31"/>
                    <a:pt x="72" y="31"/>
                    <a:pt x="72" y="31"/>
                  </a:cubicBezTo>
                  <a:cubicBezTo>
                    <a:pt x="88" y="23"/>
                    <a:pt x="88" y="23"/>
                    <a:pt x="88" y="23"/>
                  </a:cubicBezTo>
                  <a:cubicBezTo>
                    <a:pt x="96" y="39"/>
                    <a:pt x="96" y="39"/>
                    <a:pt x="96" y="39"/>
                  </a:cubicBezTo>
                  <a:cubicBezTo>
                    <a:pt x="114" y="42"/>
                    <a:pt x="114" y="42"/>
                    <a:pt x="114" y="42"/>
                  </a:cubicBezTo>
                  <a:cubicBezTo>
                    <a:pt x="111" y="59"/>
                    <a:pt x="111" y="59"/>
                    <a:pt x="111" y="59"/>
                  </a:cubicBezTo>
                  <a:cubicBezTo>
                    <a:pt x="124" y="72"/>
                    <a:pt x="124" y="72"/>
                    <a:pt x="124" y="72"/>
                  </a:cubicBezTo>
                  <a:cubicBezTo>
                    <a:pt x="111" y="85"/>
                    <a:pt x="111" y="85"/>
                    <a:pt x="111" y="85"/>
                  </a:cubicBezTo>
                  <a:lnTo>
                    <a:pt x="114"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2" name="Freeform 119"/>
            <p:cNvSpPr/>
            <p:nvPr/>
          </p:nvSpPr>
          <p:spPr bwMode="auto">
            <a:xfrm>
              <a:off x="3794" y="2244"/>
              <a:ext cx="80" cy="64"/>
            </a:xfrm>
            <a:custGeom>
              <a:avLst/>
              <a:gdLst>
                <a:gd name="T0" fmla="*/ 29 w 57"/>
                <a:gd name="T1" fmla="*/ 2 h 45"/>
                <a:gd name="T2" fmla="*/ 3 w 57"/>
                <a:gd name="T3" fmla="*/ 36 h 45"/>
                <a:gd name="T4" fmla="*/ 5 w 57"/>
                <a:gd name="T5" fmla="*/ 45 h 45"/>
                <a:gd name="T6" fmla="*/ 35 w 57"/>
                <a:gd name="T7" fmla="*/ 9 h 45"/>
                <a:gd name="T8" fmla="*/ 57 w 57"/>
                <a:gd name="T9" fmla="*/ 14 h 45"/>
                <a:gd name="T10" fmla="*/ 29 w 57"/>
                <a:gd name="T11" fmla="*/ 2 h 45"/>
              </a:gdLst>
              <a:ahLst/>
              <a:cxnLst>
                <a:cxn ang="0">
                  <a:pos x="T0" y="T1"/>
                </a:cxn>
                <a:cxn ang="0">
                  <a:pos x="T2" y="T3"/>
                </a:cxn>
                <a:cxn ang="0">
                  <a:pos x="T4" y="T5"/>
                </a:cxn>
                <a:cxn ang="0">
                  <a:pos x="T6" y="T7"/>
                </a:cxn>
                <a:cxn ang="0">
                  <a:pos x="T8" y="T9"/>
                </a:cxn>
                <a:cxn ang="0">
                  <a:pos x="T10" y="T11"/>
                </a:cxn>
              </a:cxnLst>
              <a:rect l="0" t="0" r="r" b="b"/>
              <a:pathLst>
                <a:path w="57" h="45">
                  <a:moveTo>
                    <a:pt x="29" y="2"/>
                  </a:moveTo>
                  <a:cubicBezTo>
                    <a:pt x="12" y="4"/>
                    <a:pt x="0" y="19"/>
                    <a:pt x="3" y="36"/>
                  </a:cubicBezTo>
                  <a:cubicBezTo>
                    <a:pt x="3" y="39"/>
                    <a:pt x="4" y="42"/>
                    <a:pt x="5" y="45"/>
                  </a:cubicBezTo>
                  <a:cubicBezTo>
                    <a:pt x="5" y="27"/>
                    <a:pt x="18" y="12"/>
                    <a:pt x="35" y="9"/>
                  </a:cubicBezTo>
                  <a:cubicBezTo>
                    <a:pt x="43" y="8"/>
                    <a:pt x="51" y="10"/>
                    <a:pt x="57" y="14"/>
                  </a:cubicBezTo>
                  <a:cubicBezTo>
                    <a:pt x="51" y="5"/>
                    <a:pt x="40" y="0"/>
                    <a:pt x="2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3" name="Freeform 120"/>
            <p:cNvSpPr>
              <a:spLocks noEditPoints="1"/>
            </p:cNvSpPr>
            <p:nvPr/>
          </p:nvSpPr>
          <p:spPr bwMode="auto">
            <a:xfrm>
              <a:off x="4141" y="2188"/>
              <a:ext cx="203" cy="204"/>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14 w 144"/>
                <a:gd name="T11" fmla="*/ 102 h 144"/>
                <a:gd name="T12" fmla="*/ 30 w 144"/>
                <a:gd name="T13" fmla="*/ 102 h 144"/>
                <a:gd name="T14" fmla="*/ 30 w 144"/>
                <a:gd name="T15" fmla="*/ 62 h 144"/>
                <a:gd name="T16" fmla="*/ 59 w 144"/>
                <a:gd name="T17" fmla="*/ 82 h 144"/>
                <a:gd name="T18" fmla="*/ 72 w 144"/>
                <a:gd name="T19" fmla="*/ 86 h 144"/>
                <a:gd name="T20" fmla="*/ 85 w 144"/>
                <a:gd name="T21" fmla="*/ 82 h 144"/>
                <a:gd name="T22" fmla="*/ 114 w 144"/>
                <a:gd name="T23" fmla="*/ 62 h 144"/>
                <a:gd name="T24" fmla="*/ 114 w 144"/>
                <a:gd name="T25" fmla="*/ 102 h 144"/>
                <a:gd name="T26" fmla="*/ 114 w 144"/>
                <a:gd name="T27" fmla="*/ 50 h 144"/>
                <a:gd name="T28" fmla="*/ 79 w 144"/>
                <a:gd name="T29" fmla="*/ 74 h 144"/>
                <a:gd name="T30" fmla="*/ 72 w 144"/>
                <a:gd name="T31" fmla="*/ 76 h 144"/>
                <a:gd name="T32" fmla="*/ 65 w 144"/>
                <a:gd name="T33" fmla="*/ 74 h 144"/>
                <a:gd name="T34" fmla="*/ 30 w 144"/>
                <a:gd name="T35" fmla="*/ 50 h 144"/>
                <a:gd name="T36" fmla="*/ 30 w 144"/>
                <a:gd name="T37" fmla="*/ 42 h 144"/>
                <a:gd name="T38" fmla="*/ 114 w 144"/>
                <a:gd name="T39" fmla="*/ 42 h 144"/>
                <a:gd name="T40" fmla="*/ 114 w 144"/>
                <a:gd name="T41" fmla="*/ 5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4" y="102"/>
                  </a:moveTo>
                  <a:cubicBezTo>
                    <a:pt x="30" y="102"/>
                    <a:pt x="30" y="102"/>
                    <a:pt x="30" y="102"/>
                  </a:cubicBezTo>
                  <a:cubicBezTo>
                    <a:pt x="30" y="62"/>
                    <a:pt x="30" y="62"/>
                    <a:pt x="30" y="62"/>
                  </a:cubicBezTo>
                  <a:cubicBezTo>
                    <a:pt x="59" y="82"/>
                    <a:pt x="59" y="82"/>
                    <a:pt x="59" y="82"/>
                  </a:cubicBezTo>
                  <a:cubicBezTo>
                    <a:pt x="63" y="85"/>
                    <a:pt x="68" y="86"/>
                    <a:pt x="72" y="86"/>
                  </a:cubicBezTo>
                  <a:cubicBezTo>
                    <a:pt x="76" y="86"/>
                    <a:pt x="81" y="85"/>
                    <a:pt x="85" y="82"/>
                  </a:cubicBezTo>
                  <a:cubicBezTo>
                    <a:pt x="114" y="62"/>
                    <a:pt x="114" y="62"/>
                    <a:pt x="114" y="62"/>
                  </a:cubicBezTo>
                  <a:lnTo>
                    <a:pt x="114" y="102"/>
                  </a:lnTo>
                  <a:close/>
                  <a:moveTo>
                    <a:pt x="114" y="50"/>
                  </a:moveTo>
                  <a:cubicBezTo>
                    <a:pt x="79" y="74"/>
                    <a:pt x="79" y="74"/>
                    <a:pt x="79" y="74"/>
                  </a:cubicBezTo>
                  <a:cubicBezTo>
                    <a:pt x="77" y="76"/>
                    <a:pt x="75" y="76"/>
                    <a:pt x="72" y="76"/>
                  </a:cubicBezTo>
                  <a:cubicBezTo>
                    <a:pt x="69" y="76"/>
                    <a:pt x="67" y="76"/>
                    <a:pt x="65" y="74"/>
                  </a:cubicBezTo>
                  <a:cubicBezTo>
                    <a:pt x="30" y="50"/>
                    <a:pt x="30" y="50"/>
                    <a:pt x="30" y="50"/>
                  </a:cubicBezTo>
                  <a:cubicBezTo>
                    <a:pt x="30" y="42"/>
                    <a:pt x="30" y="42"/>
                    <a:pt x="30" y="42"/>
                  </a:cubicBezTo>
                  <a:cubicBezTo>
                    <a:pt x="114" y="42"/>
                    <a:pt x="114" y="42"/>
                    <a:pt x="114" y="42"/>
                  </a:cubicBezTo>
                  <a:lnTo>
                    <a:pt x="114"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4" name="Freeform 121"/>
            <p:cNvSpPr>
              <a:spLocks noEditPoints="1"/>
            </p:cNvSpPr>
            <p:nvPr/>
          </p:nvSpPr>
          <p:spPr bwMode="auto">
            <a:xfrm>
              <a:off x="4560" y="2188"/>
              <a:ext cx="203" cy="204"/>
            </a:xfrm>
            <a:custGeom>
              <a:avLst/>
              <a:gdLst>
                <a:gd name="T0" fmla="*/ 87 w 144"/>
                <a:gd name="T1" fmla="*/ 100 h 144"/>
                <a:gd name="T2" fmla="*/ 62 w 144"/>
                <a:gd name="T3" fmla="*/ 75 h 144"/>
                <a:gd name="T4" fmla="*/ 119 w 144"/>
                <a:gd name="T5" fmla="*/ 18 h 144"/>
                <a:gd name="T6" fmla="*/ 72 w 144"/>
                <a:gd name="T7" fmla="*/ 0 h 144"/>
                <a:gd name="T8" fmla="*/ 0 w 144"/>
                <a:gd name="T9" fmla="*/ 72 h 144"/>
                <a:gd name="T10" fmla="*/ 72 w 144"/>
                <a:gd name="T11" fmla="*/ 144 h 144"/>
                <a:gd name="T12" fmla="*/ 144 w 144"/>
                <a:gd name="T13" fmla="*/ 72 h 144"/>
                <a:gd name="T14" fmla="*/ 139 w 144"/>
                <a:gd name="T15" fmla="*/ 47 h 144"/>
                <a:gd name="T16" fmla="*/ 87 w 144"/>
                <a:gd name="T17" fmla="*/ 100 h 144"/>
                <a:gd name="T18" fmla="*/ 48 w 144"/>
                <a:gd name="T19" fmla="*/ 113 h 144"/>
                <a:gd name="T20" fmla="*/ 57 w 144"/>
                <a:gd name="T21" fmla="*/ 79 h 144"/>
                <a:gd name="T22" fmla="*/ 82 w 144"/>
                <a:gd name="T23" fmla="*/ 104 h 144"/>
                <a:gd name="T24" fmla="*/ 48 w 144"/>
                <a:gd name="T25"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 h="144">
                  <a:moveTo>
                    <a:pt x="87" y="100"/>
                  </a:moveTo>
                  <a:cubicBezTo>
                    <a:pt x="62" y="75"/>
                    <a:pt x="62" y="75"/>
                    <a:pt x="62" y="75"/>
                  </a:cubicBezTo>
                  <a:cubicBezTo>
                    <a:pt x="119" y="18"/>
                    <a:pt x="119" y="18"/>
                    <a:pt x="119" y="18"/>
                  </a:cubicBezTo>
                  <a:cubicBezTo>
                    <a:pt x="107" y="7"/>
                    <a:pt x="90" y="0"/>
                    <a:pt x="72" y="0"/>
                  </a:cubicBezTo>
                  <a:cubicBezTo>
                    <a:pt x="32" y="0"/>
                    <a:pt x="0" y="32"/>
                    <a:pt x="0" y="72"/>
                  </a:cubicBezTo>
                  <a:cubicBezTo>
                    <a:pt x="0" y="112"/>
                    <a:pt x="32" y="144"/>
                    <a:pt x="72" y="144"/>
                  </a:cubicBezTo>
                  <a:cubicBezTo>
                    <a:pt x="112" y="144"/>
                    <a:pt x="144" y="112"/>
                    <a:pt x="144" y="72"/>
                  </a:cubicBezTo>
                  <a:cubicBezTo>
                    <a:pt x="144" y="63"/>
                    <a:pt x="142" y="55"/>
                    <a:pt x="139" y="47"/>
                  </a:cubicBezTo>
                  <a:lnTo>
                    <a:pt x="87" y="100"/>
                  </a:lnTo>
                  <a:close/>
                  <a:moveTo>
                    <a:pt x="48" y="113"/>
                  </a:moveTo>
                  <a:cubicBezTo>
                    <a:pt x="57" y="79"/>
                    <a:pt x="57" y="79"/>
                    <a:pt x="57" y="79"/>
                  </a:cubicBezTo>
                  <a:cubicBezTo>
                    <a:pt x="82" y="104"/>
                    <a:pt x="82" y="104"/>
                    <a:pt x="82" y="104"/>
                  </a:cubicBezTo>
                  <a:lnTo>
                    <a:pt x="48" y="1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5" name="Freeform 122"/>
            <p:cNvSpPr/>
            <p:nvPr/>
          </p:nvSpPr>
          <p:spPr bwMode="auto">
            <a:xfrm>
              <a:off x="4967" y="2188"/>
              <a:ext cx="204" cy="204"/>
            </a:xfrm>
            <a:custGeom>
              <a:avLst/>
              <a:gdLst>
                <a:gd name="T0" fmla="*/ 70 w 144"/>
                <a:gd name="T1" fmla="*/ 109 h 144"/>
                <a:gd name="T2" fmla="*/ 70 w 144"/>
                <a:gd name="T3" fmla="*/ 109 h 144"/>
                <a:gd name="T4" fmla="*/ 28 w 144"/>
                <a:gd name="T5" fmla="*/ 67 h 144"/>
                <a:gd name="T6" fmla="*/ 47 w 144"/>
                <a:gd name="T7" fmla="*/ 48 h 144"/>
                <a:gd name="T8" fmla="*/ 70 w 144"/>
                <a:gd name="T9" fmla="*/ 71 h 144"/>
                <a:gd name="T10" fmla="*/ 121 w 144"/>
                <a:gd name="T11" fmla="*/ 20 h 144"/>
                <a:gd name="T12" fmla="*/ 72 w 144"/>
                <a:gd name="T13" fmla="*/ 0 h 144"/>
                <a:gd name="T14" fmla="*/ 0 w 144"/>
                <a:gd name="T15" fmla="*/ 72 h 144"/>
                <a:gd name="T16" fmla="*/ 72 w 144"/>
                <a:gd name="T17" fmla="*/ 144 h 144"/>
                <a:gd name="T18" fmla="*/ 144 w 144"/>
                <a:gd name="T19" fmla="*/ 72 h 144"/>
                <a:gd name="T20" fmla="*/ 137 w 144"/>
                <a:gd name="T21" fmla="*/ 42 h 144"/>
                <a:gd name="T22" fmla="*/ 70 w 144"/>
                <a:gd name="T23" fmla="*/ 10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4" h="144">
                  <a:moveTo>
                    <a:pt x="70" y="109"/>
                  </a:moveTo>
                  <a:cubicBezTo>
                    <a:pt x="70" y="109"/>
                    <a:pt x="70" y="109"/>
                    <a:pt x="70" y="109"/>
                  </a:cubicBezTo>
                  <a:cubicBezTo>
                    <a:pt x="28" y="67"/>
                    <a:pt x="28" y="67"/>
                    <a:pt x="28" y="67"/>
                  </a:cubicBezTo>
                  <a:cubicBezTo>
                    <a:pt x="47" y="48"/>
                    <a:pt x="47" y="48"/>
                    <a:pt x="47" y="48"/>
                  </a:cubicBezTo>
                  <a:cubicBezTo>
                    <a:pt x="70" y="71"/>
                    <a:pt x="70" y="71"/>
                    <a:pt x="70" y="71"/>
                  </a:cubicBezTo>
                  <a:cubicBezTo>
                    <a:pt x="121" y="20"/>
                    <a:pt x="121" y="20"/>
                    <a:pt x="121" y="20"/>
                  </a:cubicBezTo>
                  <a:cubicBezTo>
                    <a:pt x="108" y="7"/>
                    <a:pt x="91" y="0"/>
                    <a:pt x="72" y="0"/>
                  </a:cubicBezTo>
                  <a:cubicBezTo>
                    <a:pt x="32" y="0"/>
                    <a:pt x="0" y="32"/>
                    <a:pt x="0" y="72"/>
                  </a:cubicBezTo>
                  <a:cubicBezTo>
                    <a:pt x="0" y="112"/>
                    <a:pt x="32" y="144"/>
                    <a:pt x="72" y="144"/>
                  </a:cubicBezTo>
                  <a:cubicBezTo>
                    <a:pt x="112" y="144"/>
                    <a:pt x="144" y="112"/>
                    <a:pt x="144" y="72"/>
                  </a:cubicBezTo>
                  <a:cubicBezTo>
                    <a:pt x="144" y="61"/>
                    <a:pt x="142" y="51"/>
                    <a:pt x="137" y="42"/>
                  </a:cubicBezTo>
                  <a:lnTo>
                    <a:pt x="70" y="1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6" name="Freeform 123"/>
            <p:cNvSpPr>
              <a:spLocks noEditPoints="1"/>
            </p:cNvSpPr>
            <p:nvPr/>
          </p:nvSpPr>
          <p:spPr bwMode="auto">
            <a:xfrm>
              <a:off x="545" y="2550"/>
              <a:ext cx="204" cy="204"/>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92 w 144"/>
                <a:gd name="T11" fmla="*/ 114 h 144"/>
                <a:gd name="T12" fmla="*/ 63 w 144"/>
                <a:gd name="T13" fmla="*/ 89 h 144"/>
                <a:gd name="T14" fmla="*/ 43 w 144"/>
                <a:gd name="T15" fmla="*/ 89 h 144"/>
                <a:gd name="T16" fmla="*/ 43 w 144"/>
                <a:gd name="T17" fmla="*/ 55 h 144"/>
                <a:gd name="T18" fmla="*/ 63 w 144"/>
                <a:gd name="T19" fmla="*/ 55 h 144"/>
                <a:gd name="T20" fmla="*/ 92 w 144"/>
                <a:gd name="T21" fmla="*/ 30 h 144"/>
                <a:gd name="T22" fmla="*/ 92 w 144"/>
                <a:gd name="T23" fmla="*/ 11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92" y="114"/>
                  </a:moveTo>
                  <a:cubicBezTo>
                    <a:pt x="63" y="89"/>
                    <a:pt x="63" y="89"/>
                    <a:pt x="63" y="89"/>
                  </a:cubicBezTo>
                  <a:cubicBezTo>
                    <a:pt x="43" y="89"/>
                    <a:pt x="43" y="89"/>
                    <a:pt x="43" y="89"/>
                  </a:cubicBezTo>
                  <a:cubicBezTo>
                    <a:pt x="43" y="55"/>
                    <a:pt x="43" y="55"/>
                    <a:pt x="43" y="55"/>
                  </a:cubicBezTo>
                  <a:cubicBezTo>
                    <a:pt x="63" y="55"/>
                    <a:pt x="63" y="55"/>
                    <a:pt x="63" y="55"/>
                  </a:cubicBezTo>
                  <a:cubicBezTo>
                    <a:pt x="92" y="30"/>
                    <a:pt x="92" y="30"/>
                    <a:pt x="92" y="30"/>
                  </a:cubicBezTo>
                  <a:lnTo>
                    <a:pt x="92" y="1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7" name="Freeform 124"/>
            <p:cNvSpPr>
              <a:spLocks noEditPoints="1"/>
            </p:cNvSpPr>
            <p:nvPr/>
          </p:nvSpPr>
          <p:spPr bwMode="auto">
            <a:xfrm>
              <a:off x="947" y="2550"/>
              <a:ext cx="204" cy="204"/>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66 w 144"/>
                <a:gd name="T11" fmla="*/ 65 h 144"/>
                <a:gd name="T12" fmla="*/ 63 w 144"/>
                <a:gd name="T13" fmla="*/ 74 h 144"/>
                <a:gd name="T14" fmla="*/ 63 w 144"/>
                <a:gd name="T15" fmla="*/ 121 h 144"/>
                <a:gd name="T16" fmla="*/ 58 w 144"/>
                <a:gd name="T17" fmla="*/ 127 h 144"/>
                <a:gd name="T18" fmla="*/ 53 w 144"/>
                <a:gd name="T19" fmla="*/ 121 h 144"/>
                <a:gd name="T20" fmla="*/ 53 w 144"/>
                <a:gd name="T21" fmla="*/ 74 h 144"/>
                <a:gd name="T22" fmla="*/ 49 w 144"/>
                <a:gd name="T23" fmla="*/ 65 h 144"/>
                <a:gd name="T24" fmla="*/ 49 w 144"/>
                <a:gd name="T25" fmla="*/ 65 h 144"/>
                <a:gd name="T26" fmla="*/ 44 w 144"/>
                <a:gd name="T27" fmla="*/ 53 h 144"/>
                <a:gd name="T28" fmla="*/ 46 w 144"/>
                <a:gd name="T29" fmla="*/ 26 h 144"/>
                <a:gd name="T30" fmla="*/ 51 w 144"/>
                <a:gd name="T31" fmla="*/ 26 h 144"/>
                <a:gd name="T32" fmla="*/ 51 w 144"/>
                <a:gd name="T33" fmla="*/ 49 h 144"/>
                <a:gd name="T34" fmla="*/ 53 w 144"/>
                <a:gd name="T35" fmla="*/ 51 h 144"/>
                <a:gd name="T36" fmla="*/ 55 w 144"/>
                <a:gd name="T37" fmla="*/ 49 h 144"/>
                <a:gd name="T38" fmla="*/ 55 w 144"/>
                <a:gd name="T39" fmla="*/ 26 h 144"/>
                <a:gd name="T40" fmla="*/ 61 w 144"/>
                <a:gd name="T41" fmla="*/ 26 h 144"/>
                <a:gd name="T42" fmla="*/ 61 w 144"/>
                <a:gd name="T43" fmla="*/ 49 h 144"/>
                <a:gd name="T44" fmla="*/ 63 w 144"/>
                <a:gd name="T45" fmla="*/ 51 h 144"/>
                <a:gd name="T46" fmla="*/ 65 w 144"/>
                <a:gd name="T47" fmla="*/ 49 h 144"/>
                <a:gd name="T48" fmla="*/ 65 w 144"/>
                <a:gd name="T49" fmla="*/ 26 h 144"/>
                <a:gd name="T50" fmla="*/ 71 w 144"/>
                <a:gd name="T51" fmla="*/ 26 h 144"/>
                <a:gd name="T52" fmla="*/ 72 w 144"/>
                <a:gd name="T53" fmla="*/ 53 h 144"/>
                <a:gd name="T54" fmla="*/ 66 w 144"/>
                <a:gd name="T55" fmla="*/ 65 h 144"/>
                <a:gd name="T56" fmla="*/ 85 w 144"/>
                <a:gd name="T57" fmla="*/ 127 h 144"/>
                <a:gd name="T58" fmla="*/ 70 w 144"/>
                <a:gd name="T59" fmla="*/ 106 h 144"/>
                <a:gd name="T60" fmla="*/ 77 w 144"/>
                <a:gd name="T61" fmla="*/ 88 h 144"/>
                <a:gd name="T62" fmla="*/ 80 w 144"/>
                <a:gd name="T63" fmla="*/ 76 h 144"/>
                <a:gd name="T64" fmla="*/ 80 w 144"/>
                <a:gd name="T65" fmla="*/ 30 h 144"/>
                <a:gd name="T66" fmla="*/ 85 w 144"/>
                <a:gd name="T67" fmla="*/ 24 h 144"/>
                <a:gd name="T68" fmla="*/ 90 w 144"/>
                <a:gd name="T69" fmla="*/ 30 h 144"/>
                <a:gd name="T70" fmla="*/ 90 w 144"/>
                <a:gd name="T71" fmla="*/ 76 h 144"/>
                <a:gd name="T72" fmla="*/ 93 w 144"/>
                <a:gd name="T73" fmla="*/ 88 h 144"/>
                <a:gd name="T74" fmla="*/ 100 w 144"/>
                <a:gd name="T75" fmla="*/ 106 h 144"/>
                <a:gd name="T76" fmla="*/ 85 w 144"/>
                <a:gd name="T77" fmla="*/ 1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66" y="65"/>
                  </a:moveTo>
                  <a:cubicBezTo>
                    <a:pt x="66" y="65"/>
                    <a:pt x="63" y="66"/>
                    <a:pt x="63" y="74"/>
                  </a:cubicBezTo>
                  <a:cubicBezTo>
                    <a:pt x="63" y="121"/>
                    <a:pt x="63" y="121"/>
                    <a:pt x="63" y="121"/>
                  </a:cubicBezTo>
                  <a:cubicBezTo>
                    <a:pt x="63" y="124"/>
                    <a:pt x="61" y="127"/>
                    <a:pt x="58" y="127"/>
                  </a:cubicBezTo>
                  <a:cubicBezTo>
                    <a:pt x="55" y="127"/>
                    <a:pt x="53" y="124"/>
                    <a:pt x="53" y="121"/>
                  </a:cubicBezTo>
                  <a:cubicBezTo>
                    <a:pt x="53" y="74"/>
                    <a:pt x="53" y="74"/>
                    <a:pt x="53" y="74"/>
                  </a:cubicBezTo>
                  <a:cubicBezTo>
                    <a:pt x="53" y="66"/>
                    <a:pt x="49" y="65"/>
                    <a:pt x="49" y="65"/>
                  </a:cubicBezTo>
                  <a:cubicBezTo>
                    <a:pt x="49" y="65"/>
                    <a:pt x="49" y="65"/>
                    <a:pt x="49" y="65"/>
                  </a:cubicBezTo>
                  <a:cubicBezTo>
                    <a:pt x="45" y="63"/>
                    <a:pt x="44" y="59"/>
                    <a:pt x="44" y="53"/>
                  </a:cubicBezTo>
                  <a:cubicBezTo>
                    <a:pt x="46" y="26"/>
                    <a:pt x="46" y="26"/>
                    <a:pt x="46" y="26"/>
                  </a:cubicBezTo>
                  <a:cubicBezTo>
                    <a:pt x="51" y="26"/>
                    <a:pt x="51" y="26"/>
                    <a:pt x="51" y="26"/>
                  </a:cubicBezTo>
                  <a:cubicBezTo>
                    <a:pt x="51" y="49"/>
                    <a:pt x="51" y="49"/>
                    <a:pt x="51" y="49"/>
                  </a:cubicBezTo>
                  <a:cubicBezTo>
                    <a:pt x="51" y="50"/>
                    <a:pt x="52" y="51"/>
                    <a:pt x="53" y="51"/>
                  </a:cubicBezTo>
                  <a:cubicBezTo>
                    <a:pt x="54" y="51"/>
                    <a:pt x="55" y="50"/>
                    <a:pt x="55" y="49"/>
                  </a:cubicBezTo>
                  <a:cubicBezTo>
                    <a:pt x="55" y="26"/>
                    <a:pt x="55" y="26"/>
                    <a:pt x="55" y="26"/>
                  </a:cubicBezTo>
                  <a:cubicBezTo>
                    <a:pt x="61" y="26"/>
                    <a:pt x="61" y="26"/>
                    <a:pt x="61" y="26"/>
                  </a:cubicBezTo>
                  <a:cubicBezTo>
                    <a:pt x="61" y="49"/>
                    <a:pt x="61" y="49"/>
                    <a:pt x="61" y="49"/>
                  </a:cubicBezTo>
                  <a:cubicBezTo>
                    <a:pt x="61" y="50"/>
                    <a:pt x="62" y="51"/>
                    <a:pt x="63" y="51"/>
                  </a:cubicBezTo>
                  <a:cubicBezTo>
                    <a:pt x="64" y="51"/>
                    <a:pt x="65" y="50"/>
                    <a:pt x="65" y="49"/>
                  </a:cubicBezTo>
                  <a:cubicBezTo>
                    <a:pt x="65" y="26"/>
                    <a:pt x="65" y="26"/>
                    <a:pt x="65" y="26"/>
                  </a:cubicBezTo>
                  <a:cubicBezTo>
                    <a:pt x="71" y="26"/>
                    <a:pt x="71" y="26"/>
                    <a:pt x="71" y="26"/>
                  </a:cubicBezTo>
                  <a:cubicBezTo>
                    <a:pt x="72" y="53"/>
                    <a:pt x="72" y="53"/>
                    <a:pt x="72" y="53"/>
                  </a:cubicBezTo>
                  <a:cubicBezTo>
                    <a:pt x="72" y="59"/>
                    <a:pt x="70" y="63"/>
                    <a:pt x="66" y="65"/>
                  </a:cubicBezTo>
                  <a:close/>
                  <a:moveTo>
                    <a:pt x="85" y="127"/>
                  </a:moveTo>
                  <a:cubicBezTo>
                    <a:pt x="76" y="127"/>
                    <a:pt x="70" y="117"/>
                    <a:pt x="70" y="106"/>
                  </a:cubicBezTo>
                  <a:cubicBezTo>
                    <a:pt x="70" y="93"/>
                    <a:pt x="76" y="90"/>
                    <a:pt x="77" y="88"/>
                  </a:cubicBezTo>
                  <a:cubicBezTo>
                    <a:pt x="78" y="86"/>
                    <a:pt x="80" y="85"/>
                    <a:pt x="80" y="76"/>
                  </a:cubicBezTo>
                  <a:cubicBezTo>
                    <a:pt x="80" y="30"/>
                    <a:pt x="80" y="30"/>
                    <a:pt x="80" y="30"/>
                  </a:cubicBezTo>
                  <a:cubicBezTo>
                    <a:pt x="80" y="27"/>
                    <a:pt x="82" y="24"/>
                    <a:pt x="85" y="24"/>
                  </a:cubicBezTo>
                  <a:cubicBezTo>
                    <a:pt x="88" y="24"/>
                    <a:pt x="90" y="27"/>
                    <a:pt x="90" y="30"/>
                  </a:cubicBezTo>
                  <a:cubicBezTo>
                    <a:pt x="90" y="76"/>
                    <a:pt x="90" y="76"/>
                    <a:pt x="90" y="76"/>
                  </a:cubicBezTo>
                  <a:cubicBezTo>
                    <a:pt x="90" y="85"/>
                    <a:pt x="92" y="85"/>
                    <a:pt x="93" y="88"/>
                  </a:cubicBezTo>
                  <a:cubicBezTo>
                    <a:pt x="95" y="90"/>
                    <a:pt x="100" y="93"/>
                    <a:pt x="100" y="106"/>
                  </a:cubicBezTo>
                  <a:cubicBezTo>
                    <a:pt x="100" y="117"/>
                    <a:pt x="94" y="127"/>
                    <a:pt x="85"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8" name="Oval 125"/>
            <p:cNvSpPr>
              <a:spLocks noChangeArrowheads="1"/>
            </p:cNvSpPr>
            <p:nvPr/>
          </p:nvSpPr>
          <p:spPr bwMode="auto">
            <a:xfrm>
              <a:off x="1438" y="2628"/>
              <a:ext cx="15" cy="1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9" name="Freeform 126"/>
            <p:cNvSpPr>
              <a:spLocks noEditPoints="1"/>
            </p:cNvSpPr>
            <p:nvPr/>
          </p:nvSpPr>
          <p:spPr bwMode="auto">
            <a:xfrm>
              <a:off x="1397" y="2550"/>
              <a:ext cx="142" cy="204"/>
            </a:xfrm>
            <a:custGeom>
              <a:avLst/>
              <a:gdLst>
                <a:gd name="T0" fmla="*/ 80 w 100"/>
                <a:gd name="T1" fmla="*/ 41 h 144"/>
                <a:gd name="T2" fmla="*/ 80 w 100"/>
                <a:gd name="T3" fmla="*/ 36 h 144"/>
                <a:gd name="T4" fmla="*/ 72 w 100"/>
                <a:gd name="T5" fmla="*/ 10 h 144"/>
                <a:gd name="T6" fmla="*/ 50 w 100"/>
                <a:gd name="T7" fmla="*/ 0 h 144"/>
                <a:gd name="T8" fmla="*/ 28 w 100"/>
                <a:gd name="T9" fmla="*/ 10 h 144"/>
                <a:gd name="T10" fmla="*/ 20 w 100"/>
                <a:gd name="T11" fmla="*/ 36 h 144"/>
                <a:gd name="T12" fmla="*/ 20 w 100"/>
                <a:gd name="T13" fmla="*/ 41 h 144"/>
                <a:gd name="T14" fmla="*/ 0 w 100"/>
                <a:gd name="T15" fmla="*/ 41 h 144"/>
                <a:gd name="T16" fmla="*/ 0 w 100"/>
                <a:gd name="T17" fmla="*/ 144 h 144"/>
                <a:gd name="T18" fmla="*/ 100 w 100"/>
                <a:gd name="T19" fmla="*/ 144 h 144"/>
                <a:gd name="T20" fmla="*/ 100 w 100"/>
                <a:gd name="T21" fmla="*/ 41 h 144"/>
                <a:gd name="T22" fmla="*/ 80 w 100"/>
                <a:gd name="T23" fmla="*/ 41 h 144"/>
                <a:gd name="T24" fmla="*/ 35 w 100"/>
                <a:gd name="T25" fmla="*/ 101 h 144"/>
                <a:gd name="T26" fmla="*/ 21 w 100"/>
                <a:gd name="T27" fmla="*/ 67 h 144"/>
                <a:gd name="T28" fmla="*/ 30 w 100"/>
                <a:gd name="T29" fmla="*/ 51 h 144"/>
                <a:gd name="T30" fmla="*/ 47 w 100"/>
                <a:gd name="T31" fmla="*/ 56 h 144"/>
                <a:gd name="T32" fmla="*/ 62 w 100"/>
                <a:gd name="T33" fmla="*/ 90 h 144"/>
                <a:gd name="T34" fmla="*/ 35 w 100"/>
                <a:gd name="T35" fmla="*/ 101 h 144"/>
                <a:gd name="T36" fmla="*/ 70 w 100"/>
                <a:gd name="T37" fmla="*/ 41 h 144"/>
                <a:gd name="T38" fmla="*/ 30 w 100"/>
                <a:gd name="T39" fmla="*/ 41 h 144"/>
                <a:gd name="T40" fmla="*/ 30 w 100"/>
                <a:gd name="T41" fmla="*/ 36 h 144"/>
                <a:gd name="T42" fmla="*/ 50 w 100"/>
                <a:gd name="T43" fmla="*/ 10 h 144"/>
                <a:gd name="T44" fmla="*/ 70 w 100"/>
                <a:gd name="T45" fmla="*/ 36 h 144"/>
                <a:gd name="T46" fmla="*/ 70 w 100"/>
                <a:gd name="T47" fmla="*/ 4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0" h="144">
                  <a:moveTo>
                    <a:pt x="80" y="41"/>
                  </a:moveTo>
                  <a:cubicBezTo>
                    <a:pt x="80" y="36"/>
                    <a:pt x="80" y="36"/>
                    <a:pt x="80" y="36"/>
                  </a:cubicBezTo>
                  <a:cubicBezTo>
                    <a:pt x="80" y="25"/>
                    <a:pt x="77" y="16"/>
                    <a:pt x="72" y="10"/>
                  </a:cubicBezTo>
                  <a:cubicBezTo>
                    <a:pt x="66" y="4"/>
                    <a:pt x="58" y="0"/>
                    <a:pt x="50" y="0"/>
                  </a:cubicBezTo>
                  <a:cubicBezTo>
                    <a:pt x="42" y="0"/>
                    <a:pt x="34" y="4"/>
                    <a:pt x="28" y="10"/>
                  </a:cubicBezTo>
                  <a:cubicBezTo>
                    <a:pt x="23" y="16"/>
                    <a:pt x="20" y="25"/>
                    <a:pt x="20" y="36"/>
                  </a:cubicBezTo>
                  <a:cubicBezTo>
                    <a:pt x="20" y="41"/>
                    <a:pt x="20" y="41"/>
                    <a:pt x="20" y="41"/>
                  </a:cubicBezTo>
                  <a:cubicBezTo>
                    <a:pt x="0" y="41"/>
                    <a:pt x="0" y="41"/>
                    <a:pt x="0" y="41"/>
                  </a:cubicBezTo>
                  <a:cubicBezTo>
                    <a:pt x="0" y="144"/>
                    <a:pt x="0" y="144"/>
                    <a:pt x="0" y="144"/>
                  </a:cubicBezTo>
                  <a:cubicBezTo>
                    <a:pt x="100" y="144"/>
                    <a:pt x="100" y="144"/>
                    <a:pt x="100" y="144"/>
                  </a:cubicBezTo>
                  <a:cubicBezTo>
                    <a:pt x="100" y="41"/>
                    <a:pt x="100" y="41"/>
                    <a:pt x="100" y="41"/>
                  </a:cubicBezTo>
                  <a:lnTo>
                    <a:pt x="80" y="41"/>
                  </a:lnTo>
                  <a:close/>
                  <a:moveTo>
                    <a:pt x="35" y="101"/>
                  </a:moveTo>
                  <a:cubicBezTo>
                    <a:pt x="21" y="67"/>
                    <a:pt x="21" y="67"/>
                    <a:pt x="21" y="67"/>
                  </a:cubicBezTo>
                  <a:cubicBezTo>
                    <a:pt x="30" y="51"/>
                    <a:pt x="30" y="51"/>
                    <a:pt x="30" y="51"/>
                  </a:cubicBezTo>
                  <a:cubicBezTo>
                    <a:pt x="47" y="56"/>
                    <a:pt x="47" y="56"/>
                    <a:pt x="47" y="56"/>
                  </a:cubicBezTo>
                  <a:cubicBezTo>
                    <a:pt x="62" y="90"/>
                    <a:pt x="62" y="90"/>
                    <a:pt x="62" y="90"/>
                  </a:cubicBezTo>
                  <a:lnTo>
                    <a:pt x="35" y="101"/>
                  </a:lnTo>
                  <a:close/>
                  <a:moveTo>
                    <a:pt x="70" y="41"/>
                  </a:moveTo>
                  <a:cubicBezTo>
                    <a:pt x="30" y="41"/>
                    <a:pt x="30" y="41"/>
                    <a:pt x="30" y="41"/>
                  </a:cubicBezTo>
                  <a:cubicBezTo>
                    <a:pt x="30" y="36"/>
                    <a:pt x="30" y="36"/>
                    <a:pt x="30" y="36"/>
                  </a:cubicBezTo>
                  <a:cubicBezTo>
                    <a:pt x="30" y="19"/>
                    <a:pt x="39" y="10"/>
                    <a:pt x="50" y="10"/>
                  </a:cubicBezTo>
                  <a:cubicBezTo>
                    <a:pt x="61" y="10"/>
                    <a:pt x="70" y="19"/>
                    <a:pt x="70" y="36"/>
                  </a:cubicBezTo>
                  <a:lnTo>
                    <a:pt x="7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0" name="Freeform 127"/>
            <p:cNvSpPr>
              <a:spLocks noEditPoints="1"/>
            </p:cNvSpPr>
            <p:nvPr/>
          </p:nvSpPr>
          <p:spPr bwMode="auto">
            <a:xfrm>
              <a:off x="1763" y="2556"/>
              <a:ext cx="203" cy="204"/>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50 w 144"/>
                <a:gd name="T11" fmla="*/ 107 h 144"/>
                <a:gd name="T12" fmla="*/ 48 w 144"/>
                <a:gd name="T13" fmla="*/ 110 h 144"/>
                <a:gd name="T14" fmla="*/ 33 w 144"/>
                <a:gd name="T15" fmla="*/ 110 h 144"/>
                <a:gd name="T16" fmla="*/ 30 w 144"/>
                <a:gd name="T17" fmla="*/ 107 h 144"/>
                <a:gd name="T18" fmla="*/ 30 w 144"/>
                <a:gd name="T19" fmla="*/ 76 h 144"/>
                <a:gd name="T20" fmla="*/ 33 w 144"/>
                <a:gd name="T21" fmla="*/ 74 h 144"/>
                <a:gd name="T22" fmla="*/ 48 w 144"/>
                <a:gd name="T23" fmla="*/ 74 h 144"/>
                <a:gd name="T24" fmla="*/ 50 w 144"/>
                <a:gd name="T25" fmla="*/ 76 h 144"/>
                <a:gd name="T26" fmla="*/ 50 w 144"/>
                <a:gd name="T27" fmla="*/ 107 h 144"/>
                <a:gd name="T28" fmla="*/ 80 w 144"/>
                <a:gd name="T29" fmla="*/ 107 h 144"/>
                <a:gd name="T30" fmla="*/ 77 w 144"/>
                <a:gd name="T31" fmla="*/ 110 h 144"/>
                <a:gd name="T32" fmla="*/ 63 w 144"/>
                <a:gd name="T33" fmla="*/ 110 h 144"/>
                <a:gd name="T34" fmla="*/ 60 w 144"/>
                <a:gd name="T35" fmla="*/ 107 h 144"/>
                <a:gd name="T36" fmla="*/ 60 w 144"/>
                <a:gd name="T37" fmla="*/ 55 h 144"/>
                <a:gd name="T38" fmla="*/ 63 w 144"/>
                <a:gd name="T39" fmla="*/ 52 h 144"/>
                <a:gd name="T40" fmla="*/ 77 w 144"/>
                <a:gd name="T41" fmla="*/ 52 h 144"/>
                <a:gd name="T42" fmla="*/ 80 w 144"/>
                <a:gd name="T43" fmla="*/ 55 h 144"/>
                <a:gd name="T44" fmla="*/ 80 w 144"/>
                <a:gd name="T45" fmla="*/ 107 h 144"/>
                <a:gd name="T46" fmla="*/ 110 w 144"/>
                <a:gd name="T47" fmla="*/ 107 h 144"/>
                <a:gd name="T48" fmla="*/ 107 w 144"/>
                <a:gd name="T49" fmla="*/ 110 h 144"/>
                <a:gd name="T50" fmla="*/ 92 w 144"/>
                <a:gd name="T51" fmla="*/ 110 h 144"/>
                <a:gd name="T52" fmla="*/ 89 w 144"/>
                <a:gd name="T53" fmla="*/ 107 h 144"/>
                <a:gd name="T54" fmla="*/ 89 w 144"/>
                <a:gd name="T55" fmla="*/ 32 h 144"/>
                <a:gd name="T56" fmla="*/ 92 w 144"/>
                <a:gd name="T57" fmla="*/ 29 h 144"/>
                <a:gd name="T58" fmla="*/ 107 w 144"/>
                <a:gd name="T59" fmla="*/ 29 h 144"/>
                <a:gd name="T60" fmla="*/ 110 w 144"/>
                <a:gd name="T61" fmla="*/ 32 h 144"/>
                <a:gd name="T62" fmla="*/ 110 w 144"/>
                <a:gd name="T63" fmla="*/ 10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50" y="107"/>
                  </a:moveTo>
                  <a:cubicBezTo>
                    <a:pt x="50" y="109"/>
                    <a:pt x="49" y="110"/>
                    <a:pt x="48" y="110"/>
                  </a:cubicBezTo>
                  <a:cubicBezTo>
                    <a:pt x="33" y="110"/>
                    <a:pt x="33" y="110"/>
                    <a:pt x="33" y="110"/>
                  </a:cubicBezTo>
                  <a:cubicBezTo>
                    <a:pt x="31" y="110"/>
                    <a:pt x="30" y="109"/>
                    <a:pt x="30" y="107"/>
                  </a:cubicBezTo>
                  <a:cubicBezTo>
                    <a:pt x="30" y="76"/>
                    <a:pt x="30" y="76"/>
                    <a:pt x="30" y="76"/>
                  </a:cubicBezTo>
                  <a:cubicBezTo>
                    <a:pt x="30" y="75"/>
                    <a:pt x="31" y="74"/>
                    <a:pt x="33" y="74"/>
                  </a:cubicBezTo>
                  <a:cubicBezTo>
                    <a:pt x="48" y="74"/>
                    <a:pt x="48" y="74"/>
                    <a:pt x="48" y="74"/>
                  </a:cubicBezTo>
                  <a:cubicBezTo>
                    <a:pt x="49" y="74"/>
                    <a:pt x="50" y="75"/>
                    <a:pt x="50" y="76"/>
                  </a:cubicBezTo>
                  <a:lnTo>
                    <a:pt x="50" y="107"/>
                  </a:lnTo>
                  <a:close/>
                  <a:moveTo>
                    <a:pt x="80" y="107"/>
                  </a:moveTo>
                  <a:cubicBezTo>
                    <a:pt x="80" y="109"/>
                    <a:pt x="79" y="110"/>
                    <a:pt x="77" y="110"/>
                  </a:cubicBezTo>
                  <a:cubicBezTo>
                    <a:pt x="63" y="110"/>
                    <a:pt x="63" y="110"/>
                    <a:pt x="63" y="110"/>
                  </a:cubicBezTo>
                  <a:cubicBezTo>
                    <a:pt x="61" y="110"/>
                    <a:pt x="60" y="109"/>
                    <a:pt x="60" y="107"/>
                  </a:cubicBezTo>
                  <a:cubicBezTo>
                    <a:pt x="60" y="55"/>
                    <a:pt x="60" y="55"/>
                    <a:pt x="60" y="55"/>
                  </a:cubicBezTo>
                  <a:cubicBezTo>
                    <a:pt x="60" y="53"/>
                    <a:pt x="61" y="52"/>
                    <a:pt x="63" y="52"/>
                  </a:cubicBezTo>
                  <a:cubicBezTo>
                    <a:pt x="77" y="52"/>
                    <a:pt x="77" y="52"/>
                    <a:pt x="77" y="52"/>
                  </a:cubicBezTo>
                  <a:cubicBezTo>
                    <a:pt x="79" y="52"/>
                    <a:pt x="80" y="53"/>
                    <a:pt x="80" y="55"/>
                  </a:cubicBezTo>
                  <a:lnTo>
                    <a:pt x="80" y="107"/>
                  </a:lnTo>
                  <a:close/>
                  <a:moveTo>
                    <a:pt x="110" y="107"/>
                  </a:moveTo>
                  <a:cubicBezTo>
                    <a:pt x="110" y="109"/>
                    <a:pt x="108" y="110"/>
                    <a:pt x="107" y="110"/>
                  </a:cubicBezTo>
                  <a:cubicBezTo>
                    <a:pt x="92" y="110"/>
                    <a:pt x="92" y="110"/>
                    <a:pt x="92" y="110"/>
                  </a:cubicBezTo>
                  <a:cubicBezTo>
                    <a:pt x="91" y="110"/>
                    <a:pt x="89" y="109"/>
                    <a:pt x="89" y="107"/>
                  </a:cubicBezTo>
                  <a:cubicBezTo>
                    <a:pt x="89" y="32"/>
                    <a:pt x="89" y="32"/>
                    <a:pt x="89" y="32"/>
                  </a:cubicBezTo>
                  <a:cubicBezTo>
                    <a:pt x="89" y="30"/>
                    <a:pt x="91" y="29"/>
                    <a:pt x="92" y="29"/>
                  </a:cubicBezTo>
                  <a:cubicBezTo>
                    <a:pt x="107" y="29"/>
                    <a:pt x="107" y="29"/>
                    <a:pt x="107" y="29"/>
                  </a:cubicBezTo>
                  <a:cubicBezTo>
                    <a:pt x="108" y="29"/>
                    <a:pt x="110" y="30"/>
                    <a:pt x="110" y="32"/>
                  </a:cubicBezTo>
                  <a:lnTo>
                    <a:pt x="110" y="1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1" name="Freeform 128"/>
            <p:cNvSpPr>
              <a:spLocks noEditPoints="1"/>
            </p:cNvSpPr>
            <p:nvPr/>
          </p:nvSpPr>
          <p:spPr bwMode="auto">
            <a:xfrm>
              <a:off x="2153" y="2556"/>
              <a:ext cx="204" cy="204"/>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17 w 144"/>
                <a:gd name="T11" fmla="*/ 78 h 144"/>
                <a:gd name="T12" fmla="*/ 96 w 144"/>
                <a:gd name="T13" fmla="*/ 78 h 144"/>
                <a:gd name="T14" fmla="*/ 96 w 144"/>
                <a:gd name="T15" fmla="*/ 113 h 144"/>
                <a:gd name="T16" fmla="*/ 38 w 144"/>
                <a:gd name="T17" fmla="*/ 113 h 144"/>
                <a:gd name="T18" fmla="*/ 31 w 144"/>
                <a:gd name="T19" fmla="*/ 105 h 144"/>
                <a:gd name="T20" fmla="*/ 31 w 144"/>
                <a:gd name="T21" fmla="*/ 48 h 144"/>
                <a:gd name="T22" fmla="*/ 66 w 144"/>
                <a:gd name="T23" fmla="*/ 48 h 144"/>
                <a:gd name="T24" fmla="*/ 66 w 144"/>
                <a:gd name="T25" fmla="*/ 26 h 144"/>
                <a:gd name="T26" fmla="*/ 96 w 144"/>
                <a:gd name="T27" fmla="*/ 26 h 144"/>
                <a:gd name="T28" fmla="*/ 96 w 144"/>
                <a:gd name="T29" fmla="*/ 48 h 144"/>
                <a:gd name="T30" fmla="*/ 117 w 144"/>
                <a:gd name="T31" fmla="*/ 48 h 144"/>
                <a:gd name="T32" fmla="*/ 117 w 144"/>
                <a:gd name="T33" fmla="*/ 7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7" y="78"/>
                  </a:moveTo>
                  <a:cubicBezTo>
                    <a:pt x="96" y="78"/>
                    <a:pt x="96" y="78"/>
                    <a:pt x="96" y="78"/>
                  </a:cubicBezTo>
                  <a:cubicBezTo>
                    <a:pt x="96" y="113"/>
                    <a:pt x="96" y="113"/>
                    <a:pt x="96" y="113"/>
                  </a:cubicBezTo>
                  <a:cubicBezTo>
                    <a:pt x="38" y="113"/>
                    <a:pt x="38" y="113"/>
                    <a:pt x="38" y="113"/>
                  </a:cubicBezTo>
                  <a:cubicBezTo>
                    <a:pt x="31" y="105"/>
                    <a:pt x="31" y="105"/>
                    <a:pt x="31" y="105"/>
                  </a:cubicBezTo>
                  <a:cubicBezTo>
                    <a:pt x="31" y="48"/>
                    <a:pt x="31" y="48"/>
                    <a:pt x="31" y="48"/>
                  </a:cubicBezTo>
                  <a:cubicBezTo>
                    <a:pt x="66" y="48"/>
                    <a:pt x="66" y="48"/>
                    <a:pt x="66" y="48"/>
                  </a:cubicBezTo>
                  <a:cubicBezTo>
                    <a:pt x="66" y="26"/>
                    <a:pt x="66" y="26"/>
                    <a:pt x="66" y="26"/>
                  </a:cubicBezTo>
                  <a:cubicBezTo>
                    <a:pt x="96" y="26"/>
                    <a:pt x="96" y="26"/>
                    <a:pt x="96" y="26"/>
                  </a:cubicBezTo>
                  <a:cubicBezTo>
                    <a:pt x="96" y="48"/>
                    <a:pt x="96" y="48"/>
                    <a:pt x="96" y="48"/>
                  </a:cubicBezTo>
                  <a:cubicBezTo>
                    <a:pt x="117" y="48"/>
                    <a:pt x="117" y="48"/>
                    <a:pt x="117" y="48"/>
                  </a:cubicBezTo>
                  <a:lnTo>
                    <a:pt x="117"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2" name="Freeform 129"/>
            <p:cNvSpPr/>
            <p:nvPr/>
          </p:nvSpPr>
          <p:spPr bwMode="auto">
            <a:xfrm>
              <a:off x="2225" y="2603"/>
              <a:ext cx="85" cy="83"/>
            </a:xfrm>
            <a:custGeom>
              <a:avLst/>
              <a:gdLst>
                <a:gd name="T0" fmla="*/ 56 w 85"/>
                <a:gd name="T1" fmla="*/ 0 h 83"/>
                <a:gd name="T2" fmla="*/ 30 w 85"/>
                <a:gd name="T3" fmla="*/ 0 h 83"/>
                <a:gd name="T4" fmla="*/ 30 w 85"/>
                <a:gd name="T5" fmla="*/ 28 h 83"/>
                <a:gd name="T6" fmla="*/ 0 w 85"/>
                <a:gd name="T7" fmla="*/ 28 h 83"/>
                <a:gd name="T8" fmla="*/ 0 w 85"/>
                <a:gd name="T9" fmla="*/ 54 h 83"/>
                <a:gd name="T10" fmla="*/ 30 w 85"/>
                <a:gd name="T11" fmla="*/ 54 h 83"/>
                <a:gd name="T12" fmla="*/ 30 w 85"/>
                <a:gd name="T13" fmla="*/ 83 h 83"/>
                <a:gd name="T14" fmla="*/ 56 w 85"/>
                <a:gd name="T15" fmla="*/ 83 h 83"/>
                <a:gd name="T16" fmla="*/ 56 w 85"/>
                <a:gd name="T17" fmla="*/ 54 h 83"/>
                <a:gd name="T18" fmla="*/ 85 w 85"/>
                <a:gd name="T19" fmla="*/ 54 h 83"/>
                <a:gd name="T20" fmla="*/ 85 w 85"/>
                <a:gd name="T21" fmla="*/ 28 h 83"/>
                <a:gd name="T22" fmla="*/ 56 w 85"/>
                <a:gd name="T23" fmla="*/ 28 h 83"/>
                <a:gd name="T24" fmla="*/ 56 w 85"/>
                <a:gd name="T25"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83">
                  <a:moveTo>
                    <a:pt x="56" y="0"/>
                  </a:moveTo>
                  <a:lnTo>
                    <a:pt x="30" y="0"/>
                  </a:lnTo>
                  <a:lnTo>
                    <a:pt x="30" y="28"/>
                  </a:lnTo>
                  <a:lnTo>
                    <a:pt x="0" y="28"/>
                  </a:lnTo>
                  <a:lnTo>
                    <a:pt x="0" y="54"/>
                  </a:lnTo>
                  <a:lnTo>
                    <a:pt x="30" y="54"/>
                  </a:lnTo>
                  <a:lnTo>
                    <a:pt x="30" y="83"/>
                  </a:lnTo>
                  <a:lnTo>
                    <a:pt x="56" y="83"/>
                  </a:lnTo>
                  <a:lnTo>
                    <a:pt x="56" y="54"/>
                  </a:lnTo>
                  <a:lnTo>
                    <a:pt x="85" y="54"/>
                  </a:lnTo>
                  <a:lnTo>
                    <a:pt x="85" y="28"/>
                  </a:lnTo>
                  <a:lnTo>
                    <a:pt x="56" y="28"/>
                  </a:lnTo>
                  <a:lnTo>
                    <a:pt x="5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3" name="Freeform 130"/>
            <p:cNvSpPr>
              <a:spLocks noEditPoints="1"/>
            </p:cNvSpPr>
            <p:nvPr/>
          </p:nvSpPr>
          <p:spPr bwMode="auto">
            <a:xfrm>
              <a:off x="2538" y="2550"/>
              <a:ext cx="204" cy="204"/>
            </a:xfrm>
            <a:custGeom>
              <a:avLst/>
              <a:gdLst>
                <a:gd name="T0" fmla="*/ 72 w 144"/>
                <a:gd name="T1" fmla="*/ 0 h 144"/>
                <a:gd name="T2" fmla="*/ 0 w 144"/>
                <a:gd name="T3" fmla="*/ 72 h 144"/>
                <a:gd name="T4" fmla="*/ 59 w 144"/>
                <a:gd name="T5" fmla="*/ 143 h 144"/>
                <a:gd name="T6" fmla="*/ 45 w 144"/>
                <a:gd name="T7" fmla="*/ 39 h 144"/>
                <a:gd name="T8" fmla="*/ 49 w 144"/>
                <a:gd name="T9" fmla="*/ 34 h 144"/>
                <a:gd name="T10" fmla="*/ 54 w 144"/>
                <a:gd name="T11" fmla="*/ 38 h 144"/>
                <a:gd name="T12" fmla="*/ 68 w 144"/>
                <a:gd name="T13" fmla="*/ 144 h 144"/>
                <a:gd name="T14" fmla="*/ 72 w 144"/>
                <a:gd name="T15" fmla="*/ 144 h 144"/>
                <a:gd name="T16" fmla="*/ 144 w 144"/>
                <a:gd name="T17" fmla="*/ 72 h 144"/>
                <a:gd name="T18" fmla="*/ 72 w 144"/>
                <a:gd name="T19" fmla="*/ 0 h 144"/>
                <a:gd name="T20" fmla="*/ 65 w 144"/>
                <a:gd name="T21" fmla="*/ 87 h 144"/>
                <a:gd name="T22" fmla="*/ 59 w 144"/>
                <a:gd name="T23" fmla="*/ 43 h 144"/>
                <a:gd name="T24" fmla="*/ 116 w 144"/>
                <a:gd name="T25" fmla="*/ 39 h 144"/>
                <a:gd name="T26" fmla="*/ 103 w 144"/>
                <a:gd name="T27" fmla="*/ 69 h 144"/>
                <a:gd name="T28" fmla="*/ 122 w 144"/>
                <a:gd name="T29" fmla="*/ 83 h 144"/>
                <a:gd name="T30" fmla="*/ 65 w 144"/>
                <a:gd name="T31" fmla="*/ 8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4" h="144">
                  <a:moveTo>
                    <a:pt x="72" y="0"/>
                  </a:moveTo>
                  <a:cubicBezTo>
                    <a:pt x="32" y="0"/>
                    <a:pt x="0" y="32"/>
                    <a:pt x="0" y="72"/>
                  </a:cubicBezTo>
                  <a:cubicBezTo>
                    <a:pt x="0" y="107"/>
                    <a:pt x="26" y="137"/>
                    <a:pt x="59" y="143"/>
                  </a:cubicBezTo>
                  <a:cubicBezTo>
                    <a:pt x="45" y="39"/>
                    <a:pt x="45" y="39"/>
                    <a:pt x="45" y="39"/>
                  </a:cubicBezTo>
                  <a:cubicBezTo>
                    <a:pt x="45" y="37"/>
                    <a:pt x="47" y="34"/>
                    <a:pt x="49" y="34"/>
                  </a:cubicBezTo>
                  <a:cubicBezTo>
                    <a:pt x="51" y="34"/>
                    <a:pt x="53" y="35"/>
                    <a:pt x="54" y="38"/>
                  </a:cubicBezTo>
                  <a:cubicBezTo>
                    <a:pt x="68" y="144"/>
                    <a:pt x="68" y="144"/>
                    <a:pt x="68" y="144"/>
                  </a:cubicBezTo>
                  <a:cubicBezTo>
                    <a:pt x="69" y="144"/>
                    <a:pt x="71" y="144"/>
                    <a:pt x="72" y="144"/>
                  </a:cubicBezTo>
                  <a:cubicBezTo>
                    <a:pt x="112" y="144"/>
                    <a:pt x="144" y="112"/>
                    <a:pt x="144" y="72"/>
                  </a:cubicBezTo>
                  <a:cubicBezTo>
                    <a:pt x="144" y="32"/>
                    <a:pt x="112" y="0"/>
                    <a:pt x="72" y="0"/>
                  </a:cubicBezTo>
                  <a:close/>
                  <a:moveTo>
                    <a:pt x="65" y="87"/>
                  </a:moveTo>
                  <a:cubicBezTo>
                    <a:pt x="59" y="43"/>
                    <a:pt x="59" y="43"/>
                    <a:pt x="59" y="43"/>
                  </a:cubicBezTo>
                  <a:cubicBezTo>
                    <a:pt x="78" y="43"/>
                    <a:pt x="97" y="54"/>
                    <a:pt x="116" y="39"/>
                  </a:cubicBezTo>
                  <a:cubicBezTo>
                    <a:pt x="112" y="55"/>
                    <a:pt x="109" y="58"/>
                    <a:pt x="103" y="69"/>
                  </a:cubicBezTo>
                  <a:cubicBezTo>
                    <a:pt x="111" y="77"/>
                    <a:pt x="115" y="80"/>
                    <a:pt x="122" y="83"/>
                  </a:cubicBezTo>
                  <a:cubicBezTo>
                    <a:pt x="103" y="98"/>
                    <a:pt x="84" y="87"/>
                    <a:pt x="65"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4" name="Freeform 131"/>
            <p:cNvSpPr>
              <a:spLocks noEditPoints="1"/>
            </p:cNvSpPr>
            <p:nvPr/>
          </p:nvSpPr>
          <p:spPr bwMode="auto">
            <a:xfrm>
              <a:off x="2935" y="2556"/>
              <a:ext cx="203" cy="204"/>
            </a:xfrm>
            <a:custGeom>
              <a:avLst/>
              <a:gdLst>
                <a:gd name="T0" fmla="*/ 0 w 144"/>
                <a:gd name="T1" fmla="*/ 72 h 144"/>
                <a:gd name="T2" fmla="*/ 65 w 144"/>
                <a:gd name="T3" fmla="*/ 144 h 144"/>
                <a:gd name="T4" fmla="*/ 65 w 144"/>
                <a:gd name="T5" fmla="*/ 104 h 144"/>
                <a:gd name="T6" fmla="*/ 60 w 144"/>
                <a:gd name="T7" fmla="*/ 99 h 144"/>
                <a:gd name="T8" fmla="*/ 60 w 144"/>
                <a:gd name="T9" fmla="*/ 90 h 144"/>
                <a:gd name="T10" fmla="*/ 33 w 144"/>
                <a:gd name="T11" fmla="*/ 103 h 144"/>
                <a:gd name="T12" fmla="*/ 25 w 144"/>
                <a:gd name="T13" fmla="*/ 91 h 144"/>
                <a:gd name="T14" fmla="*/ 73 w 144"/>
                <a:gd name="T15" fmla="*/ 51 h 144"/>
                <a:gd name="T16" fmla="*/ 89 w 144"/>
                <a:gd name="T17" fmla="*/ 76 h 144"/>
                <a:gd name="T18" fmla="*/ 79 w 144"/>
                <a:gd name="T19" fmla="*/ 81 h 144"/>
                <a:gd name="T20" fmla="*/ 79 w 144"/>
                <a:gd name="T21" fmla="*/ 99 h 144"/>
                <a:gd name="T22" fmla="*/ 75 w 144"/>
                <a:gd name="T23" fmla="*/ 104 h 144"/>
                <a:gd name="T24" fmla="*/ 75 w 144"/>
                <a:gd name="T25" fmla="*/ 144 h 144"/>
                <a:gd name="T26" fmla="*/ 144 w 144"/>
                <a:gd name="T27" fmla="*/ 72 h 144"/>
                <a:gd name="T28" fmla="*/ 72 w 144"/>
                <a:gd name="T29" fmla="*/ 0 h 144"/>
                <a:gd name="T30" fmla="*/ 0 w 144"/>
                <a:gd name="T31" fmla="*/ 72 h 144"/>
                <a:gd name="T32" fmla="*/ 79 w 144"/>
                <a:gd name="T33" fmla="*/ 46 h 144"/>
                <a:gd name="T34" fmla="*/ 87 w 144"/>
                <a:gd name="T35" fmla="*/ 36 h 144"/>
                <a:gd name="T36" fmla="*/ 114 w 144"/>
                <a:gd name="T37" fmla="*/ 42 h 144"/>
                <a:gd name="T38" fmla="*/ 109 w 144"/>
                <a:gd name="T39" fmla="*/ 69 h 144"/>
                <a:gd name="T40" fmla="*/ 96 w 144"/>
                <a:gd name="T41" fmla="*/ 73 h 144"/>
                <a:gd name="T42" fmla="*/ 79 w 144"/>
                <a:gd name="T43" fmla="*/ 4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144">
                  <a:moveTo>
                    <a:pt x="0" y="72"/>
                  </a:moveTo>
                  <a:cubicBezTo>
                    <a:pt x="0" y="109"/>
                    <a:pt x="29" y="140"/>
                    <a:pt x="65" y="144"/>
                  </a:cubicBezTo>
                  <a:cubicBezTo>
                    <a:pt x="65" y="104"/>
                    <a:pt x="65" y="104"/>
                    <a:pt x="65" y="104"/>
                  </a:cubicBezTo>
                  <a:cubicBezTo>
                    <a:pt x="62" y="104"/>
                    <a:pt x="60" y="102"/>
                    <a:pt x="60" y="99"/>
                  </a:cubicBezTo>
                  <a:cubicBezTo>
                    <a:pt x="60" y="90"/>
                    <a:pt x="60" y="90"/>
                    <a:pt x="60" y="90"/>
                  </a:cubicBezTo>
                  <a:cubicBezTo>
                    <a:pt x="33" y="103"/>
                    <a:pt x="33" y="103"/>
                    <a:pt x="33" y="103"/>
                  </a:cubicBezTo>
                  <a:cubicBezTo>
                    <a:pt x="25" y="91"/>
                    <a:pt x="25" y="91"/>
                    <a:pt x="25" y="91"/>
                  </a:cubicBezTo>
                  <a:cubicBezTo>
                    <a:pt x="73" y="51"/>
                    <a:pt x="73" y="51"/>
                    <a:pt x="73" y="51"/>
                  </a:cubicBezTo>
                  <a:cubicBezTo>
                    <a:pt x="89" y="76"/>
                    <a:pt x="89" y="76"/>
                    <a:pt x="89" y="76"/>
                  </a:cubicBezTo>
                  <a:cubicBezTo>
                    <a:pt x="79" y="81"/>
                    <a:pt x="79" y="81"/>
                    <a:pt x="79" y="81"/>
                  </a:cubicBezTo>
                  <a:cubicBezTo>
                    <a:pt x="79" y="99"/>
                    <a:pt x="79" y="99"/>
                    <a:pt x="79" y="99"/>
                  </a:cubicBezTo>
                  <a:cubicBezTo>
                    <a:pt x="79" y="102"/>
                    <a:pt x="77" y="104"/>
                    <a:pt x="75" y="104"/>
                  </a:cubicBezTo>
                  <a:cubicBezTo>
                    <a:pt x="75" y="144"/>
                    <a:pt x="75" y="144"/>
                    <a:pt x="75" y="144"/>
                  </a:cubicBezTo>
                  <a:cubicBezTo>
                    <a:pt x="113" y="143"/>
                    <a:pt x="144" y="111"/>
                    <a:pt x="144" y="72"/>
                  </a:cubicBezTo>
                  <a:cubicBezTo>
                    <a:pt x="144" y="32"/>
                    <a:pt x="112" y="0"/>
                    <a:pt x="72" y="0"/>
                  </a:cubicBezTo>
                  <a:cubicBezTo>
                    <a:pt x="32" y="0"/>
                    <a:pt x="0" y="32"/>
                    <a:pt x="0" y="72"/>
                  </a:cubicBezTo>
                  <a:close/>
                  <a:moveTo>
                    <a:pt x="79" y="46"/>
                  </a:moveTo>
                  <a:cubicBezTo>
                    <a:pt x="80" y="42"/>
                    <a:pt x="83" y="38"/>
                    <a:pt x="87" y="36"/>
                  </a:cubicBezTo>
                  <a:cubicBezTo>
                    <a:pt x="96" y="30"/>
                    <a:pt x="108" y="32"/>
                    <a:pt x="114" y="42"/>
                  </a:cubicBezTo>
                  <a:cubicBezTo>
                    <a:pt x="121" y="51"/>
                    <a:pt x="118" y="63"/>
                    <a:pt x="109" y="69"/>
                  </a:cubicBezTo>
                  <a:cubicBezTo>
                    <a:pt x="105" y="72"/>
                    <a:pt x="101" y="73"/>
                    <a:pt x="96" y="73"/>
                  </a:cubicBezTo>
                  <a:lnTo>
                    <a:pt x="79"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5" name="Freeform 132"/>
            <p:cNvSpPr/>
            <p:nvPr/>
          </p:nvSpPr>
          <p:spPr bwMode="auto">
            <a:xfrm>
              <a:off x="3321" y="2535"/>
              <a:ext cx="224" cy="224"/>
            </a:xfrm>
            <a:custGeom>
              <a:avLst/>
              <a:gdLst>
                <a:gd name="T0" fmla="*/ 130 w 158"/>
                <a:gd name="T1" fmla="*/ 130 h 158"/>
                <a:gd name="T2" fmla="*/ 130 w 158"/>
                <a:gd name="T3" fmla="*/ 28 h 158"/>
                <a:gd name="T4" fmla="*/ 28 w 158"/>
                <a:gd name="T5" fmla="*/ 28 h 158"/>
                <a:gd name="T6" fmla="*/ 28 w 158"/>
                <a:gd name="T7" fmla="*/ 129 h 158"/>
                <a:gd name="T8" fmla="*/ 44 w 158"/>
                <a:gd name="T9" fmla="*/ 95 h 158"/>
                <a:gd name="T10" fmla="*/ 52 w 158"/>
                <a:gd name="T11" fmla="*/ 52 h 158"/>
                <a:gd name="T12" fmla="*/ 106 w 158"/>
                <a:gd name="T13" fmla="*/ 52 h 158"/>
                <a:gd name="T14" fmla="*/ 106 w 158"/>
                <a:gd name="T15" fmla="*/ 106 h 158"/>
                <a:gd name="T16" fmla="*/ 63 w 158"/>
                <a:gd name="T17" fmla="*/ 114 h 158"/>
                <a:gd name="T18" fmla="*/ 29 w 158"/>
                <a:gd name="T19" fmla="*/ 130 h 158"/>
                <a:gd name="T20" fmla="*/ 130 w 158"/>
                <a:gd name="T21" fmla="*/ 13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8" h="158">
                  <a:moveTo>
                    <a:pt x="130" y="130"/>
                  </a:moveTo>
                  <a:cubicBezTo>
                    <a:pt x="158" y="102"/>
                    <a:pt x="158" y="56"/>
                    <a:pt x="130" y="28"/>
                  </a:cubicBezTo>
                  <a:cubicBezTo>
                    <a:pt x="102" y="0"/>
                    <a:pt x="56" y="0"/>
                    <a:pt x="28" y="28"/>
                  </a:cubicBezTo>
                  <a:cubicBezTo>
                    <a:pt x="0" y="56"/>
                    <a:pt x="0" y="101"/>
                    <a:pt x="28" y="129"/>
                  </a:cubicBezTo>
                  <a:cubicBezTo>
                    <a:pt x="44" y="95"/>
                    <a:pt x="44" y="95"/>
                    <a:pt x="44" y="95"/>
                  </a:cubicBezTo>
                  <a:cubicBezTo>
                    <a:pt x="37" y="81"/>
                    <a:pt x="40" y="63"/>
                    <a:pt x="52" y="52"/>
                  </a:cubicBezTo>
                  <a:cubicBezTo>
                    <a:pt x="67" y="36"/>
                    <a:pt x="91" y="36"/>
                    <a:pt x="106" y="52"/>
                  </a:cubicBezTo>
                  <a:cubicBezTo>
                    <a:pt x="122" y="67"/>
                    <a:pt x="122" y="91"/>
                    <a:pt x="106" y="106"/>
                  </a:cubicBezTo>
                  <a:cubicBezTo>
                    <a:pt x="95" y="118"/>
                    <a:pt x="77" y="121"/>
                    <a:pt x="63" y="114"/>
                  </a:cubicBezTo>
                  <a:cubicBezTo>
                    <a:pt x="29" y="130"/>
                    <a:pt x="29" y="130"/>
                    <a:pt x="29" y="130"/>
                  </a:cubicBezTo>
                  <a:cubicBezTo>
                    <a:pt x="57" y="158"/>
                    <a:pt x="102" y="158"/>
                    <a:pt x="130" y="1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6" name="Freeform 133"/>
            <p:cNvSpPr/>
            <p:nvPr/>
          </p:nvSpPr>
          <p:spPr bwMode="auto">
            <a:xfrm>
              <a:off x="3722" y="2548"/>
              <a:ext cx="220" cy="209"/>
            </a:xfrm>
            <a:custGeom>
              <a:avLst/>
              <a:gdLst>
                <a:gd name="T0" fmla="*/ 136 w 156"/>
                <a:gd name="T1" fmla="*/ 23 h 148"/>
                <a:gd name="T2" fmla="*/ 113 w 156"/>
                <a:gd name="T3" fmla="*/ 100 h 148"/>
                <a:gd name="T4" fmla="*/ 32 w 156"/>
                <a:gd name="T5" fmla="*/ 75 h 148"/>
                <a:gd name="T6" fmla="*/ 55 w 156"/>
                <a:gd name="T7" fmla="*/ 0 h 148"/>
                <a:gd name="T8" fmla="*/ 11 w 156"/>
                <a:gd name="T9" fmla="*/ 47 h 148"/>
                <a:gd name="T10" fmla="*/ 59 w 156"/>
                <a:gd name="T11" fmla="*/ 137 h 148"/>
                <a:gd name="T12" fmla="*/ 149 w 156"/>
                <a:gd name="T13" fmla="*/ 88 h 148"/>
                <a:gd name="T14" fmla="*/ 136 w 156"/>
                <a:gd name="T15" fmla="*/ 23 h 1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148">
                  <a:moveTo>
                    <a:pt x="136" y="23"/>
                  </a:moveTo>
                  <a:cubicBezTo>
                    <a:pt x="113" y="100"/>
                    <a:pt x="113" y="100"/>
                    <a:pt x="113" y="100"/>
                  </a:cubicBezTo>
                  <a:cubicBezTo>
                    <a:pt x="32" y="75"/>
                    <a:pt x="32" y="75"/>
                    <a:pt x="32" y="75"/>
                  </a:cubicBezTo>
                  <a:cubicBezTo>
                    <a:pt x="55" y="0"/>
                    <a:pt x="55" y="0"/>
                    <a:pt x="55" y="0"/>
                  </a:cubicBezTo>
                  <a:cubicBezTo>
                    <a:pt x="35" y="8"/>
                    <a:pt x="18" y="24"/>
                    <a:pt x="11" y="47"/>
                  </a:cubicBezTo>
                  <a:cubicBezTo>
                    <a:pt x="0" y="85"/>
                    <a:pt x="21" y="125"/>
                    <a:pt x="59" y="137"/>
                  </a:cubicBezTo>
                  <a:cubicBezTo>
                    <a:pt x="97" y="148"/>
                    <a:pt x="137" y="127"/>
                    <a:pt x="149" y="88"/>
                  </a:cubicBezTo>
                  <a:cubicBezTo>
                    <a:pt x="156" y="65"/>
                    <a:pt x="151" y="41"/>
                    <a:pt x="136"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7" name="Freeform 134"/>
            <p:cNvSpPr/>
            <p:nvPr/>
          </p:nvSpPr>
          <p:spPr bwMode="auto">
            <a:xfrm>
              <a:off x="3812" y="2549"/>
              <a:ext cx="87" cy="40"/>
            </a:xfrm>
            <a:custGeom>
              <a:avLst/>
              <a:gdLst>
                <a:gd name="T0" fmla="*/ 87 w 87"/>
                <a:gd name="T1" fmla="*/ 26 h 40"/>
                <a:gd name="T2" fmla="*/ 4 w 87"/>
                <a:gd name="T3" fmla="*/ 0 h 40"/>
                <a:gd name="T4" fmla="*/ 0 w 87"/>
                <a:gd name="T5" fmla="*/ 16 h 40"/>
                <a:gd name="T6" fmla="*/ 82 w 87"/>
                <a:gd name="T7" fmla="*/ 40 h 40"/>
                <a:gd name="T8" fmla="*/ 87 w 87"/>
                <a:gd name="T9" fmla="*/ 26 h 40"/>
              </a:gdLst>
              <a:ahLst/>
              <a:cxnLst>
                <a:cxn ang="0">
                  <a:pos x="T0" y="T1"/>
                </a:cxn>
                <a:cxn ang="0">
                  <a:pos x="T2" y="T3"/>
                </a:cxn>
                <a:cxn ang="0">
                  <a:pos x="T4" y="T5"/>
                </a:cxn>
                <a:cxn ang="0">
                  <a:pos x="T6" y="T7"/>
                </a:cxn>
                <a:cxn ang="0">
                  <a:pos x="T8" y="T9"/>
                </a:cxn>
              </a:cxnLst>
              <a:rect l="0" t="0" r="r" b="b"/>
              <a:pathLst>
                <a:path w="87" h="40">
                  <a:moveTo>
                    <a:pt x="87" y="26"/>
                  </a:moveTo>
                  <a:lnTo>
                    <a:pt x="4" y="0"/>
                  </a:lnTo>
                  <a:lnTo>
                    <a:pt x="0" y="16"/>
                  </a:lnTo>
                  <a:lnTo>
                    <a:pt x="82" y="40"/>
                  </a:lnTo>
                  <a:lnTo>
                    <a:pt x="87"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8" name="Freeform 135"/>
            <p:cNvSpPr/>
            <p:nvPr/>
          </p:nvSpPr>
          <p:spPr bwMode="auto">
            <a:xfrm>
              <a:off x="3802" y="2582"/>
              <a:ext cx="87" cy="41"/>
            </a:xfrm>
            <a:custGeom>
              <a:avLst/>
              <a:gdLst>
                <a:gd name="T0" fmla="*/ 87 w 87"/>
                <a:gd name="T1" fmla="*/ 25 h 41"/>
                <a:gd name="T2" fmla="*/ 5 w 87"/>
                <a:gd name="T3" fmla="*/ 0 h 41"/>
                <a:gd name="T4" fmla="*/ 0 w 87"/>
                <a:gd name="T5" fmla="*/ 15 h 41"/>
                <a:gd name="T6" fmla="*/ 82 w 87"/>
                <a:gd name="T7" fmla="*/ 41 h 41"/>
                <a:gd name="T8" fmla="*/ 87 w 87"/>
                <a:gd name="T9" fmla="*/ 25 h 41"/>
              </a:gdLst>
              <a:ahLst/>
              <a:cxnLst>
                <a:cxn ang="0">
                  <a:pos x="T0" y="T1"/>
                </a:cxn>
                <a:cxn ang="0">
                  <a:pos x="T2" y="T3"/>
                </a:cxn>
                <a:cxn ang="0">
                  <a:pos x="T4" y="T5"/>
                </a:cxn>
                <a:cxn ang="0">
                  <a:pos x="T6" y="T7"/>
                </a:cxn>
                <a:cxn ang="0">
                  <a:pos x="T8" y="T9"/>
                </a:cxn>
              </a:cxnLst>
              <a:rect l="0" t="0" r="r" b="b"/>
              <a:pathLst>
                <a:path w="87" h="41">
                  <a:moveTo>
                    <a:pt x="87" y="25"/>
                  </a:moveTo>
                  <a:lnTo>
                    <a:pt x="5" y="0"/>
                  </a:lnTo>
                  <a:lnTo>
                    <a:pt x="0" y="15"/>
                  </a:lnTo>
                  <a:lnTo>
                    <a:pt x="82" y="41"/>
                  </a:lnTo>
                  <a:lnTo>
                    <a:pt x="87"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9" name="Freeform 136"/>
            <p:cNvSpPr/>
            <p:nvPr/>
          </p:nvSpPr>
          <p:spPr bwMode="auto">
            <a:xfrm>
              <a:off x="3792" y="2614"/>
              <a:ext cx="87" cy="41"/>
            </a:xfrm>
            <a:custGeom>
              <a:avLst/>
              <a:gdLst>
                <a:gd name="T0" fmla="*/ 0 w 87"/>
                <a:gd name="T1" fmla="*/ 16 h 41"/>
                <a:gd name="T2" fmla="*/ 82 w 87"/>
                <a:gd name="T3" fmla="*/ 41 h 41"/>
                <a:gd name="T4" fmla="*/ 87 w 87"/>
                <a:gd name="T5" fmla="*/ 26 h 41"/>
                <a:gd name="T6" fmla="*/ 5 w 87"/>
                <a:gd name="T7" fmla="*/ 0 h 41"/>
                <a:gd name="T8" fmla="*/ 0 w 87"/>
                <a:gd name="T9" fmla="*/ 16 h 41"/>
              </a:gdLst>
              <a:ahLst/>
              <a:cxnLst>
                <a:cxn ang="0">
                  <a:pos x="T0" y="T1"/>
                </a:cxn>
                <a:cxn ang="0">
                  <a:pos x="T2" y="T3"/>
                </a:cxn>
                <a:cxn ang="0">
                  <a:pos x="T4" y="T5"/>
                </a:cxn>
                <a:cxn ang="0">
                  <a:pos x="T6" y="T7"/>
                </a:cxn>
                <a:cxn ang="0">
                  <a:pos x="T8" y="T9"/>
                </a:cxn>
              </a:cxnLst>
              <a:rect l="0" t="0" r="r" b="b"/>
              <a:pathLst>
                <a:path w="87" h="41">
                  <a:moveTo>
                    <a:pt x="0" y="16"/>
                  </a:moveTo>
                  <a:lnTo>
                    <a:pt x="82" y="41"/>
                  </a:lnTo>
                  <a:lnTo>
                    <a:pt x="87" y="26"/>
                  </a:lnTo>
                  <a:lnTo>
                    <a:pt x="5" y="0"/>
                  </a:lnTo>
                  <a:lnTo>
                    <a:pt x="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0" name="Freeform 137"/>
            <p:cNvSpPr>
              <a:spLocks noEditPoints="1"/>
            </p:cNvSpPr>
            <p:nvPr/>
          </p:nvSpPr>
          <p:spPr bwMode="auto">
            <a:xfrm>
              <a:off x="4141" y="2556"/>
              <a:ext cx="203" cy="204"/>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14 w 144"/>
                <a:gd name="T11" fmla="*/ 107 h 144"/>
                <a:gd name="T12" fmla="*/ 79 w 144"/>
                <a:gd name="T13" fmla="*/ 119 h 144"/>
                <a:gd name="T14" fmla="*/ 72 w 144"/>
                <a:gd name="T15" fmla="*/ 120 h 144"/>
                <a:gd name="T16" fmla="*/ 65 w 144"/>
                <a:gd name="T17" fmla="*/ 119 h 144"/>
                <a:gd name="T18" fmla="*/ 30 w 144"/>
                <a:gd name="T19" fmla="*/ 107 h 144"/>
                <a:gd name="T20" fmla="*/ 30 w 144"/>
                <a:gd name="T21" fmla="*/ 37 h 144"/>
                <a:gd name="T22" fmla="*/ 114 w 144"/>
                <a:gd name="T23" fmla="*/ 37 h 144"/>
                <a:gd name="T24" fmla="*/ 114 w 144"/>
                <a:gd name="T25" fmla="*/ 10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4" y="107"/>
                  </a:moveTo>
                  <a:cubicBezTo>
                    <a:pt x="79" y="119"/>
                    <a:pt x="79" y="119"/>
                    <a:pt x="79" y="119"/>
                  </a:cubicBezTo>
                  <a:cubicBezTo>
                    <a:pt x="77" y="119"/>
                    <a:pt x="75" y="120"/>
                    <a:pt x="72" y="120"/>
                  </a:cubicBezTo>
                  <a:cubicBezTo>
                    <a:pt x="69" y="120"/>
                    <a:pt x="67" y="119"/>
                    <a:pt x="65" y="119"/>
                  </a:cubicBezTo>
                  <a:cubicBezTo>
                    <a:pt x="30" y="107"/>
                    <a:pt x="30" y="107"/>
                    <a:pt x="30" y="107"/>
                  </a:cubicBezTo>
                  <a:cubicBezTo>
                    <a:pt x="30" y="37"/>
                    <a:pt x="30" y="37"/>
                    <a:pt x="30" y="37"/>
                  </a:cubicBezTo>
                  <a:cubicBezTo>
                    <a:pt x="114" y="37"/>
                    <a:pt x="114" y="37"/>
                    <a:pt x="114" y="37"/>
                  </a:cubicBezTo>
                  <a:lnTo>
                    <a:pt x="114" y="1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1" name="Rectangle 138"/>
            <p:cNvSpPr>
              <a:spLocks noChangeArrowheads="1"/>
            </p:cNvSpPr>
            <p:nvPr/>
          </p:nvSpPr>
          <p:spPr bwMode="auto">
            <a:xfrm>
              <a:off x="4228" y="2630"/>
              <a:ext cx="30" cy="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2" name="Rectangle 139"/>
            <p:cNvSpPr>
              <a:spLocks noChangeArrowheads="1"/>
            </p:cNvSpPr>
            <p:nvPr/>
          </p:nvSpPr>
          <p:spPr bwMode="auto">
            <a:xfrm>
              <a:off x="4267" y="2630"/>
              <a:ext cx="29" cy="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3" name="Rectangle 140"/>
            <p:cNvSpPr>
              <a:spLocks noChangeArrowheads="1"/>
            </p:cNvSpPr>
            <p:nvPr/>
          </p:nvSpPr>
          <p:spPr bwMode="auto">
            <a:xfrm>
              <a:off x="4189" y="2630"/>
              <a:ext cx="29" cy="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4" name="Freeform 141"/>
            <p:cNvSpPr>
              <a:spLocks noEditPoints="1"/>
            </p:cNvSpPr>
            <p:nvPr/>
          </p:nvSpPr>
          <p:spPr bwMode="auto">
            <a:xfrm>
              <a:off x="4560" y="2556"/>
              <a:ext cx="203" cy="204"/>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52 w 144"/>
                <a:gd name="T11" fmla="*/ 34 h 144"/>
                <a:gd name="T12" fmla="*/ 62 w 144"/>
                <a:gd name="T13" fmla="*/ 44 h 144"/>
                <a:gd name="T14" fmla="*/ 52 w 144"/>
                <a:gd name="T15" fmla="*/ 54 h 144"/>
                <a:gd name="T16" fmla="*/ 42 w 144"/>
                <a:gd name="T17" fmla="*/ 44 h 144"/>
                <a:gd name="T18" fmla="*/ 52 w 144"/>
                <a:gd name="T19" fmla="*/ 34 h 144"/>
                <a:gd name="T20" fmla="*/ 88 w 144"/>
                <a:gd name="T21" fmla="*/ 94 h 144"/>
                <a:gd name="T22" fmla="*/ 55 w 144"/>
                <a:gd name="T23" fmla="*/ 121 h 144"/>
                <a:gd name="T24" fmla="*/ 29 w 144"/>
                <a:gd name="T25" fmla="*/ 88 h 144"/>
                <a:gd name="T26" fmla="*/ 62 w 144"/>
                <a:gd name="T27" fmla="*/ 62 h 144"/>
                <a:gd name="T28" fmla="*/ 88 w 144"/>
                <a:gd name="T29" fmla="*/ 94 h 144"/>
                <a:gd name="T30" fmla="*/ 89 w 144"/>
                <a:gd name="T31" fmla="*/ 59 h 144"/>
                <a:gd name="T32" fmla="*/ 73 w 144"/>
                <a:gd name="T33" fmla="*/ 40 h 144"/>
                <a:gd name="T34" fmla="*/ 92 w 144"/>
                <a:gd name="T35" fmla="*/ 24 h 144"/>
                <a:gd name="T36" fmla="*/ 108 w 144"/>
                <a:gd name="T37" fmla="*/ 44 h 144"/>
                <a:gd name="T38" fmla="*/ 89 w 144"/>
                <a:gd name="T39" fmla="*/ 59 h 144"/>
                <a:gd name="T40" fmla="*/ 108 w 144"/>
                <a:gd name="T41" fmla="*/ 94 h 144"/>
                <a:gd name="T42" fmla="*/ 96 w 144"/>
                <a:gd name="T43" fmla="*/ 79 h 144"/>
                <a:gd name="T44" fmla="*/ 111 w 144"/>
                <a:gd name="T45" fmla="*/ 67 h 144"/>
                <a:gd name="T46" fmla="*/ 123 w 144"/>
                <a:gd name="T47" fmla="*/ 82 h 144"/>
                <a:gd name="T48" fmla="*/ 108 w 144"/>
                <a:gd name="T49" fmla="*/ 9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52" y="34"/>
                  </a:moveTo>
                  <a:cubicBezTo>
                    <a:pt x="58" y="34"/>
                    <a:pt x="62" y="38"/>
                    <a:pt x="62" y="44"/>
                  </a:cubicBezTo>
                  <a:cubicBezTo>
                    <a:pt x="62" y="49"/>
                    <a:pt x="58" y="54"/>
                    <a:pt x="52" y="54"/>
                  </a:cubicBezTo>
                  <a:cubicBezTo>
                    <a:pt x="47" y="54"/>
                    <a:pt x="42" y="49"/>
                    <a:pt x="42" y="44"/>
                  </a:cubicBezTo>
                  <a:cubicBezTo>
                    <a:pt x="42" y="38"/>
                    <a:pt x="47" y="34"/>
                    <a:pt x="52" y="34"/>
                  </a:cubicBezTo>
                  <a:close/>
                  <a:moveTo>
                    <a:pt x="88" y="94"/>
                  </a:moveTo>
                  <a:cubicBezTo>
                    <a:pt x="86" y="111"/>
                    <a:pt x="72" y="122"/>
                    <a:pt x="55" y="121"/>
                  </a:cubicBezTo>
                  <a:cubicBezTo>
                    <a:pt x="39" y="119"/>
                    <a:pt x="27" y="104"/>
                    <a:pt x="29" y="88"/>
                  </a:cubicBezTo>
                  <a:cubicBezTo>
                    <a:pt x="31" y="72"/>
                    <a:pt x="45" y="60"/>
                    <a:pt x="62" y="62"/>
                  </a:cubicBezTo>
                  <a:cubicBezTo>
                    <a:pt x="78" y="64"/>
                    <a:pt x="90" y="78"/>
                    <a:pt x="88" y="94"/>
                  </a:cubicBezTo>
                  <a:close/>
                  <a:moveTo>
                    <a:pt x="89" y="59"/>
                  </a:moveTo>
                  <a:cubicBezTo>
                    <a:pt x="79" y="58"/>
                    <a:pt x="72" y="50"/>
                    <a:pt x="73" y="40"/>
                  </a:cubicBezTo>
                  <a:cubicBezTo>
                    <a:pt x="74" y="30"/>
                    <a:pt x="83" y="23"/>
                    <a:pt x="92" y="24"/>
                  </a:cubicBezTo>
                  <a:cubicBezTo>
                    <a:pt x="102" y="25"/>
                    <a:pt x="109" y="34"/>
                    <a:pt x="108" y="44"/>
                  </a:cubicBezTo>
                  <a:cubicBezTo>
                    <a:pt x="107" y="53"/>
                    <a:pt x="98" y="60"/>
                    <a:pt x="89" y="59"/>
                  </a:cubicBezTo>
                  <a:close/>
                  <a:moveTo>
                    <a:pt x="108" y="94"/>
                  </a:moveTo>
                  <a:cubicBezTo>
                    <a:pt x="101" y="93"/>
                    <a:pt x="95" y="86"/>
                    <a:pt x="96" y="79"/>
                  </a:cubicBezTo>
                  <a:cubicBezTo>
                    <a:pt x="97" y="71"/>
                    <a:pt x="104" y="66"/>
                    <a:pt x="111" y="67"/>
                  </a:cubicBezTo>
                  <a:cubicBezTo>
                    <a:pt x="119" y="68"/>
                    <a:pt x="124" y="74"/>
                    <a:pt x="123" y="82"/>
                  </a:cubicBezTo>
                  <a:cubicBezTo>
                    <a:pt x="123" y="89"/>
                    <a:pt x="116" y="95"/>
                    <a:pt x="108"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5" name="Freeform 142"/>
            <p:cNvSpPr>
              <a:spLocks noEditPoints="1"/>
            </p:cNvSpPr>
            <p:nvPr/>
          </p:nvSpPr>
          <p:spPr bwMode="auto">
            <a:xfrm>
              <a:off x="4952" y="2540"/>
              <a:ext cx="223" cy="224"/>
            </a:xfrm>
            <a:custGeom>
              <a:avLst/>
              <a:gdLst>
                <a:gd name="T0" fmla="*/ 130 w 158"/>
                <a:gd name="T1" fmla="*/ 28 h 158"/>
                <a:gd name="T2" fmla="*/ 28 w 158"/>
                <a:gd name="T3" fmla="*/ 28 h 158"/>
                <a:gd name="T4" fmla="*/ 28 w 158"/>
                <a:gd name="T5" fmla="*/ 130 h 158"/>
                <a:gd name="T6" fmla="*/ 130 w 158"/>
                <a:gd name="T7" fmla="*/ 130 h 158"/>
                <a:gd name="T8" fmla="*/ 130 w 158"/>
                <a:gd name="T9" fmla="*/ 28 h 158"/>
                <a:gd name="T10" fmla="*/ 120 w 158"/>
                <a:gd name="T11" fmla="*/ 106 h 158"/>
                <a:gd name="T12" fmla="*/ 106 w 158"/>
                <a:gd name="T13" fmla="*/ 120 h 158"/>
                <a:gd name="T14" fmla="*/ 79 w 158"/>
                <a:gd name="T15" fmla="*/ 94 h 158"/>
                <a:gd name="T16" fmla="*/ 53 w 158"/>
                <a:gd name="T17" fmla="*/ 120 h 158"/>
                <a:gd name="T18" fmla="*/ 39 w 158"/>
                <a:gd name="T19" fmla="*/ 106 h 158"/>
                <a:gd name="T20" fmla="*/ 65 w 158"/>
                <a:gd name="T21" fmla="*/ 79 h 158"/>
                <a:gd name="T22" fmla="*/ 39 w 158"/>
                <a:gd name="T23" fmla="*/ 53 h 158"/>
                <a:gd name="T24" fmla="*/ 53 w 158"/>
                <a:gd name="T25" fmla="*/ 39 h 158"/>
                <a:gd name="T26" fmla="*/ 79 w 158"/>
                <a:gd name="T27" fmla="*/ 65 h 158"/>
                <a:gd name="T28" fmla="*/ 106 w 158"/>
                <a:gd name="T29" fmla="*/ 39 h 158"/>
                <a:gd name="T30" fmla="*/ 120 w 158"/>
                <a:gd name="T31" fmla="*/ 53 h 158"/>
                <a:gd name="T32" fmla="*/ 94 w 158"/>
                <a:gd name="T33" fmla="*/ 79 h 158"/>
                <a:gd name="T34" fmla="*/ 120 w 158"/>
                <a:gd name="T35" fmla="*/ 10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8" h="158">
                  <a:moveTo>
                    <a:pt x="130" y="28"/>
                  </a:moveTo>
                  <a:cubicBezTo>
                    <a:pt x="102" y="0"/>
                    <a:pt x="56" y="0"/>
                    <a:pt x="28" y="28"/>
                  </a:cubicBezTo>
                  <a:cubicBezTo>
                    <a:pt x="0" y="56"/>
                    <a:pt x="0" y="102"/>
                    <a:pt x="28" y="130"/>
                  </a:cubicBezTo>
                  <a:cubicBezTo>
                    <a:pt x="56" y="158"/>
                    <a:pt x="102" y="158"/>
                    <a:pt x="130" y="130"/>
                  </a:cubicBezTo>
                  <a:cubicBezTo>
                    <a:pt x="158" y="102"/>
                    <a:pt x="158" y="56"/>
                    <a:pt x="130" y="28"/>
                  </a:cubicBezTo>
                  <a:close/>
                  <a:moveTo>
                    <a:pt x="120" y="106"/>
                  </a:moveTo>
                  <a:cubicBezTo>
                    <a:pt x="106" y="120"/>
                    <a:pt x="106" y="120"/>
                    <a:pt x="106" y="120"/>
                  </a:cubicBezTo>
                  <a:cubicBezTo>
                    <a:pt x="79" y="94"/>
                    <a:pt x="79" y="94"/>
                    <a:pt x="79" y="94"/>
                  </a:cubicBezTo>
                  <a:cubicBezTo>
                    <a:pt x="53" y="120"/>
                    <a:pt x="53" y="120"/>
                    <a:pt x="53" y="120"/>
                  </a:cubicBezTo>
                  <a:cubicBezTo>
                    <a:pt x="39" y="106"/>
                    <a:pt x="39" y="106"/>
                    <a:pt x="39" y="106"/>
                  </a:cubicBezTo>
                  <a:cubicBezTo>
                    <a:pt x="65" y="79"/>
                    <a:pt x="65" y="79"/>
                    <a:pt x="65" y="79"/>
                  </a:cubicBezTo>
                  <a:cubicBezTo>
                    <a:pt x="39" y="53"/>
                    <a:pt x="39" y="53"/>
                    <a:pt x="39" y="53"/>
                  </a:cubicBezTo>
                  <a:cubicBezTo>
                    <a:pt x="53" y="39"/>
                    <a:pt x="53" y="39"/>
                    <a:pt x="53" y="39"/>
                  </a:cubicBezTo>
                  <a:cubicBezTo>
                    <a:pt x="79" y="65"/>
                    <a:pt x="79" y="65"/>
                    <a:pt x="79" y="65"/>
                  </a:cubicBezTo>
                  <a:cubicBezTo>
                    <a:pt x="106" y="39"/>
                    <a:pt x="106" y="39"/>
                    <a:pt x="106" y="39"/>
                  </a:cubicBezTo>
                  <a:cubicBezTo>
                    <a:pt x="120" y="53"/>
                    <a:pt x="120" y="53"/>
                    <a:pt x="120" y="53"/>
                  </a:cubicBezTo>
                  <a:cubicBezTo>
                    <a:pt x="94" y="79"/>
                    <a:pt x="94" y="79"/>
                    <a:pt x="94" y="79"/>
                  </a:cubicBezTo>
                  <a:lnTo>
                    <a:pt x="120"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6" name="Freeform 143"/>
            <p:cNvSpPr>
              <a:spLocks noEditPoints="1"/>
            </p:cNvSpPr>
            <p:nvPr/>
          </p:nvSpPr>
          <p:spPr bwMode="auto">
            <a:xfrm>
              <a:off x="966" y="1801"/>
              <a:ext cx="189" cy="241"/>
            </a:xfrm>
            <a:custGeom>
              <a:avLst/>
              <a:gdLst>
                <a:gd name="T0" fmla="*/ 97 w 134"/>
                <a:gd name="T1" fmla="*/ 36 h 170"/>
                <a:gd name="T2" fmla="*/ 122 w 134"/>
                <a:gd name="T3" fmla="*/ 37 h 170"/>
                <a:gd name="T4" fmla="*/ 0 w 134"/>
                <a:gd name="T5" fmla="*/ 170 h 170"/>
                <a:gd name="T6" fmla="*/ 37 w 134"/>
                <a:gd name="T7" fmla="*/ 37 h 170"/>
                <a:gd name="T8" fmla="*/ 67 w 134"/>
                <a:gd name="T9" fmla="*/ 0 h 170"/>
                <a:gd name="T10" fmla="*/ 17 w 134"/>
                <a:gd name="T11" fmla="*/ 146 h 170"/>
                <a:gd name="T12" fmla="*/ 33 w 134"/>
                <a:gd name="T13" fmla="*/ 148 h 170"/>
                <a:gd name="T14" fmla="*/ 38 w 134"/>
                <a:gd name="T15" fmla="*/ 140 h 170"/>
                <a:gd name="T16" fmla="*/ 34 w 134"/>
                <a:gd name="T17" fmla="*/ 133 h 170"/>
                <a:gd name="T18" fmla="*/ 23 w 134"/>
                <a:gd name="T19" fmla="*/ 129 h 170"/>
                <a:gd name="T20" fmla="*/ 23 w 134"/>
                <a:gd name="T21" fmla="*/ 127 h 170"/>
                <a:gd name="T22" fmla="*/ 28 w 134"/>
                <a:gd name="T23" fmla="*/ 127 h 170"/>
                <a:gd name="T24" fmla="*/ 37 w 134"/>
                <a:gd name="T25" fmla="*/ 129 h 170"/>
                <a:gd name="T26" fmla="*/ 26 w 134"/>
                <a:gd name="T27" fmla="*/ 121 h 170"/>
                <a:gd name="T28" fmla="*/ 16 w 134"/>
                <a:gd name="T29" fmla="*/ 125 h 170"/>
                <a:gd name="T30" fmla="*/ 17 w 134"/>
                <a:gd name="T31" fmla="*/ 134 h 170"/>
                <a:gd name="T32" fmla="*/ 29 w 134"/>
                <a:gd name="T33" fmla="*/ 139 h 170"/>
                <a:gd name="T34" fmla="*/ 29 w 134"/>
                <a:gd name="T35" fmla="*/ 143 h 170"/>
                <a:gd name="T36" fmla="*/ 23 w 134"/>
                <a:gd name="T37" fmla="*/ 142 h 170"/>
                <a:gd name="T38" fmla="*/ 14 w 134"/>
                <a:gd name="T39" fmla="*/ 140 h 170"/>
                <a:gd name="T40" fmla="*/ 43 w 134"/>
                <a:gd name="T41" fmla="*/ 143 h 170"/>
                <a:gd name="T42" fmla="*/ 56 w 134"/>
                <a:gd name="T43" fmla="*/ 149 h 170"/>
                <a:gd name="T44" fmla="*/ 68 w 134"/>
                <a:gd name="T45" fmla="*/ 143 h 170"/>
                <a:gd name="T46" fmla="*/ 66 w 134"/>
                <a:gd name="T47" fmla="*/ 125 h 170"/>
                <a:gd name="T48" fmla="*/ 45 w 134"/>
                <a:gd name="T49" fmla="*/ 125 h 170"/>
                <a:gd name="T50" fmla="*/ 50 w 134"/>
                <a:gd name="T51" fmla="*/ 135 h 170"/>
                <a:gd name="T52" fmla="*/ 56 w 134"/>
                <a:gd name="T53" fmla="*/ 143 h 170"/>
                <a:gd name="T54" fmla="*/ 61 w 134"/>
                <a:gd name="T55" fmla="*/ 135 h 170"/>
                <a:gd name="T56" fmla="*/ 55 w 134"/>
                <a:gd name="T57" fmla="*/ 127 h 170"/>
                <a:gd name="T58" fmla="*/ 50 w 134"/>
                <a:gd name="T59" fmla="*/ 135 h 170"/>
                <a:gd name="T60" fmla="*/ 74 w 134"/>
                <a:gd name="T61" fmla="*/ 149 h 170"/>
                <a:gd name="T62" fmla="*/ 96 w 134"/>
                <a:gd name="T63" fmla="*/ 142 h 170"/>
                <a:gd name="T64" fmla="*/ 83 w 134"/>
                <a:gd name="T65" fmla="*/ 121 h 170"/>
                <a:gd name="T66" fmla="*/ 100 w 134"/>
                <a:gd name="T67" fmla="*/ 121 h 170"/>
                <a:gd name="T68" fmla="*/ 112 w 134"/>
                <a:gd name="T69" fmla="*/ 149 h 170"/>
                <a:gd name="T70" fmla="*/ 121 w 134"/>
                <a:gd name="T71" fmla="*/ 146 h 170"/>
                <a:gd name="T72" fmla="*/ 125 w 134"/>
                <a:gd name="T73" fmla="*/ 135 h 170"/>
                <a:gd name="T74" fmla="*/ 122 w 134"/>
                <a:gd name="T75" fmla="*/ 125 h 170"/>
                <a:gd name="T76" fmla="*/ 112 w 134"/>
                <a:gd name="T77" fmla="*/ 121 h 170"/>
                <a:gd name="T78" fmla="*/ 108 w 134"/>
                <a:gd name="T79" fmla="*/ 128 h 170"/>
                <a:gd name="T80" fmla="*/ 110 w 134"/>
                <a:gd name="T81" fmla="*/ 142 h 170"/>
                <a:gd name="T82" fmla="*/ 115 w 134"/>
                <a:gd name="T83" fmla="*/ 140 h 170"/>
                <a:gd name="T84" fmla="*/ 115 w 134"/>
                <a:gd name="T85" fmla="*/ 129 h 170"/>
                <a:gd name="T86" fmla="*/ 108 w 134"/>
                <a:gd name="T87" fmla="*/ 128 h 170"/>
                <a:gd name="T88" fmla="*/ 90 w 134"/>
                <a:gd name="T89" fmla="*/ 60 h 170"/>
                <a:gd name="T90" fmla="*/ 98 w 134"/>
                <a:gd name="T91" fmla="*/ 55 h 170"/>
                <a:gd name="T92" fmla="*/ 44 w 134"/>
                <a:gd name="T93" fmla="*/ 61 h 170"/>
                <a:gd name="T94" fmla="*/ 37 w 134"/>
                <a:gd name="T95" fmla="*/ 55 h 170"/>
                <a:gd name="T96" fmla="*/ 44 w 134"/>
                <a:gd name="T97" fmla="*/ 61 h 170"/>
                <a:gd name="T98" fmla="*/ 96 w 134"/>
                <a:gd name="T99" fmla="*/ 37 h 170"/>
                <a:gd name="T100" fmla="*/ 40 w 134"/>
                <a:gd name="T101" fmla="*/ 37 h 170"/>
                <a:gd name="T102" fmla="*/ 41 w 134"/>
                <a:gd name="T103" fmla="*/ 49 h 170"/>
                <a:gd name="T104" fmla="*/ 49 w 134"/>
                <a:gd name="T105" fmla="*/ 55 h 170"/>
                <a:gd name="T106" fmla="*/ 92 w 134"/>
                <a:gd name="T107" fmla="*/ 49 h 170"/>
                <a:gd name="T108" fmla="*/ 88 w 134"/>
                <a:gd name="T109" fmla="*/ 60 h 170"/>
                <a:gd name="T110" fmla="*/ 92 w 134"/>
                <a:gd name="T111" fmla="*/ 4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4" h="170">
                  <a:moveTo>
                    <a:pt x="67" y="0"/>
                  </a:moveTo>
                  <a:cubicBezTo>
                    <a:pt x="84" y="0"/>
                    <a:pt x="97" y="16"/>
                    <a:pt x="97" y="36"/>
                  </a:cubicBezTo>
                  <a:cubicBezTo>
                    <a:pt x="97" y="37"/>
                    <a:pt x="97" y="37"/>
                    <a:pt x="97" y="37"/>
                  </a:cubicBezTo>
                  <a:cubicBezTo>
                    <a:pt x="122" y="37"/>
                    <a:pt x="122" y="37"/>
                    <a:pt x="122" y="37"/>
                  </a:cubicBezTo>
                  <a:cubicBezTo>
                    <a:pt x="134" y="170"/>
                    <a:pt x="134" y="170"/>
                    <a:pt x="134" y="170"/>
                  </a:cubicBezTo>
                  <a:cubicBezTo>
                    <a:pt x="0" y="170"/>
                    <a:pt x="0" y="170"/>
                    <a:pt x="0" y="170"/>
                  </a:cubicBezTo>
                  <a:cubicBezTo>
                    <a:pt x="12" y="37"/>
                    <a:pt x="12" y="37"/>
                    <a:pt x="12" y="37"/>
                  </a:cubicBezTo>
                  <a:cubicBezTo>
                    <a:pt x="37" y="37"/>
                    <a:pt x="37" y="37"/>
                    <a:pt x="37" y="37"/>
                  </a:cubicBezTo>
                  <a:cubicBezTo>
                    <a:pt x="37" y="36"/>
                    <a:pt x="37" y="36"/>
                    <a:pt x="37" y="36"/>
                  </a:cubicBezTo>
                  <a:cubicBezTo>
                    <a:pt x="37" y="16"/>
                    <a:pt x="50" y="0"/>
                    <a:pt x="67" y="0"/>
                  </a:cubicBezTo>
                  <a:close/>
                  <a:moveTo>
                    <a:pt x="14" y="140"/>
                  </a:moveTo>
                  <a:cubicBezTo>
                    <a:pt x="14" y="142"/>
                    <a:pt x="15" y="145"/>
                    <a:pt x="17" y="146"/>
                  </a:cubicBezTo>
                  <a:cubicBezTo>
                    <a:pt x="18" y="148"/>
                    <a:pt x="22" y="149"/>
                    <a:pt x="26" y="149"/>
                  </a:cubicBezTo>
                  <a:cubicBezTo>
                    <a:pt x="29" y="149"/>
                    <a:pt x="31" y="149"/>
                    <a:pt x="33" y="148"/>
                  </a:cubicBezTo>
                  <a:cubicBezTo>
                    <a:pt x="35" y="147"/>
                    <a:pt x="36" y="146"/>
                    <a:pt x="37" y="144"/>
                  </a:cubicBezTo>
                  <a:cubicBezTo>
                    <a:pt x="38" y="143"/>
                    <a:pt x="38" y="141"/>
                    <a:pt x="38" y="140"/>
                  </a:cubicBezTo>
                  <a:cubicBezTo>
                    <a:pt x="38" y="138"/>
                    <a:pt x="38" y="137"/>
                    <a:pt x="37" y="136"/>
                  </a:cubicBezTo>
                  <a:cubicBezTo>
                    <a:pt x="36" y="134"/>
                    <a:pt x="35" y="133"/>
                    <a:pt x="34" y="133"/>
                  </a:cubicBezTo>
                  <a:cubicBezTo>
                    <a:pt x="32" y="132"/>
                    <a:pt x="30" y="131"/>
                    <a:pt x="26" y="130"/>
                  </a:cubicBezTo>
                  <a:cubicBezTo>
                    <a:pt x="24" y="130"/>
                    <a:pt x="23" y="130"/>
                    <a:pt x="23" y="129"/>
                  </a:cubicBezTo>
                  <a:cubicBezTo>
                    <a:pt x="23" y="129"/>
                    <a:pt x="22" y="129"/>
                    <a:pt x="22" y="128"/>
                  </a:cubicBezTo>
                  <a:cubicBezTo>
                    <a:pt x="22" y="127"/>
                    <a:pt x="23" y="127"/>
                    <a:pt x="23" y="127"/>
                  </a:cubicBezTo>
                  <a:cubicBezTo>
                    <a:pt x="24" y="126"/>
                    <a:pt x="24" y="126"/>
                    <a:pt x="25" y="126"/>
                  </a:cubicBezTo>
                  <a:cubicBezTo>
                    <a:pt x="27" y="126"/>
                    <a:pt x="28" y="126"/>
                    <a:pt x="28" y="127"/>
                  </a:cubicBezTo>
                  <a:cubicBezTo>
                    <a:pt x="29" y="127"/>
                    <a:pt x="29" y="128"/>
                    <a:pt x="30" y="129"/>
                  </a:cubicBezTo>
                  <a:cubicBezTo>
                    <a:pt x="37" y="129"/>
                    <a:pt x="37" y="129"/>
                    <a:pt x="37" y="129"/>
                  </a:cubicBezTo>
                  <a:cubicBezTo>
                    <a:pt x="37" y="126"/>
                    <a:pt x="36" y="124"/>
                    <a:pt x="34" y="123"/>
                  </a:cubicBezTo>
                  <a:cubicBezTo>
                    <a:pt x="32" y="122"/>
                    <a:pt x="30" y="121"/>
                    <a:pt x="26" y="121"/>
                  </a:cubicBezTo>
                  <a:cubicBezTo>
                    <a:pt x="23" y="121"/>
                    <a:pt x="21" y="121"/>
                    <a:pt x="20" y="122"/>
                  </a:cubicBezTo>
                  <a:cubicBezTo>
                    <a:pt x="18" y="123"/>
                    <a:pt x="17" y="124"/>
                    <a:pt x="16" y="125"/>
                  </a:cubicBezTo>
                  <a:cubicBezTo>
                    <a:pt x="15" y="126"/>
                    <a:pt x="15" y="127"/>
                    <a:pt x="15" y="129"/>
                  </a:cubicBezTo>
                  <a:cubicBezTo>
                    <a:pt x="15" y="131"/>
                    <a:pt x="15" y="133"/>
                    <a:pt x="17" y="134"/>
                  </a:cubicBezTo>
                  <a:cubicBezTo>
                    <a:pt x="19" y="135"/>
                    <a:pt x="21" y="137"/>
                    <a:pt x="25" y="137"/>
                  </a:cubicBezTo>
                  <a:cubicBezTo>
                    <a:pt x="27" y="138"/>
                    <a:pt x="29" y="138"/>
                    <a:pt x="29" y="139"/>
                  </a:cubicBezTo>
                  <a:cubicBezTo>
                    <a:pt x="30" y="140"/>
                    <a:pt x="30" y="140"/>
                    <a:pt x="30" y="141"/>
                  </a:cubicBezTo>
                  <a:cubicBezTo>
                    <a:pt x="30" y="142"/>
                    <a:pt x="30" y="142"/>
                    <a:pt x="29" y="143"/>
                  </a:cubicBezTo>
                  <a:cubicBezTo>
                    <a:pt x="29" y="143"/>
                    <a:pt x="28" y="144"/>
                    <a:pt x="26" y="144"/>
                  </a:cubicBezTo>
                  <a:cubicBezTo>
                    <a:pt x="25" y="144"/>
                    <a:pt x="24" y="143"/>
                    <a:pt x="23" y="142"/>
                  </a:cubicBezTo>
                  <a:cubicBezTo>
                    <a:pt x="22" y="141"/>
                    <a:pt x="22" y="140"/>
                    <a:pt x="22" y="139"/>
                  </a:cubicBezTo>
                  <a:cubicBezTo>
                    <a:pt x="14" y="140"/>
                    <a:pt x="14" y="140"/>
                    <a:pt x="14" y="140"/>
                  </a:cubicBezTo>
                  <a:close/>
                  <a:moveTo>
                    <a:pt x="41" y="135"/>
                  </a:moveTo>
                  <a:cubicBezTo>
                    <a:pt x="41" y="138"/>
                    <a:pt x="42" y="141"/>
                    <a:pt x="43" y="143"/>
                  </a:cubicBezTo>
                  <a:cubicBezTo>
                    <a:pt x="45" y="145"/>
                    <a:pt x="46" y="147"/>
                    <a:pt x="48" y="148"/>
                  </a:cubicBezTo>
                  <a:cubicBezTo>
                    <a:pt x="50" y="148"/>
                    <a:pt x="53" y="149"/>
                    <a:pt x="56" y="149"/>
                  </a:cubicBezTo>
                  <a:cubicBezTo>
                    <a:pt x="59" y="149"/>
                    <a:pt x="61" y="148"/>
                    <a:pt x="63" y="147"/>
                  </a:cubicBezTo>
                  <a:cubicBezTo>
                    <a:pt x="65" y="146"/>
                    <a:pt x="67" y="145"/>
                    <a:pt x="68" y="143"/>
                  </a:cubicBezTo>
                  <a:cubicBezTo>
                    <a:pt x="69" y="141"/>
                    <a:pt x="70" y="138"/>
                    <a:pt x="70" y="135"/>
                  </a:cubicBezTo>
                  <a:cubicBezTo>
                    <a:pt x="70" y="130"/>
                    <a:pt x="68" y="127"/>
                    <a:pt x="66" y="125"/>
                  </a:cubicBezTo>
                  <a:cubicBezTo>
                    <a:pt x="63" y="122"/>
                    <a:pt x="60" y="121"/>
                    <a:pt x="55" y="121"/>
                  </a:cubicBezTo>
                  <a:cubicBezTo>
                    <a:pt x="51" y="121"/>
                    <a:pt x="48" y="122"/>
                    <a:pt x="45" y="125"/>
                  </a:cubicBezTo>
                  <a:cubicBezTo>
                    <a:pt x="43" y="127"/>
                    <a:pt x="41" y="131"/>
                    <a:pt x="41" y="135"/>
                  </a:cubicBezTo>
                  <a:close/>
                  <a:moveTo>
                    <a:pt x="50" y="135"/>
                  </a:moveTo>
                  <a:cubicBezTo>
                    <a:pt x="50" y="138"/>
                    <a:pt x="50" y="140"/>
                    <a:pt x="51" y="141"/>
                  </a:cubicBezTo>
                  <a:cubicBezTo>
                    <a:pt x="52" y="142"/>
                    <a:pt x="54" y="143"/>
                    <a:pt x="56" y="143"/>
                  </a:cubicBezTo>
                  <a:cubicBezTo>
                    <a:pt x="57" y="143"/>
                    <a:pt x="59" y="142"/>
                    <a:pt x="60" y="141"/>
                  </a:cubicBezTo>
                  <a:cubicBezTo>
                    <a:pt x="61" y="140"/>
                    <a:pt x="61" y="138"/>
                    <a:pt x="61" y="135"/>
                  </a:cubicBezTo>
                  <a:cubicBezTo>
                    <a:pt x="61" y="132"/>
                    <a:pt x="61" y="130"/>
                    <a:pt x="60" y="129"/>
                  </a:cubicBezTo>
                  <a:cubicBezTo>
                    <a:pt x="59" y="128"/>
                    <a:pt x="57" y="127"/>
                    <a:pt x="55" y="127"/>
                  </a:cubicBezTo>
                  <a:cubicBezTo>
                    <a:pt x="54" y="127"/>
                    <a:pt x="52" y="128"/>
                    <a:pt x="51" y="129"/>
                  </a:cubicBezTo>
                  <a:cubicBezTo>
                    <a:pt x="50" y="130"/>
                    <a:pt x="50" y="132"/>
                    <a:pt x="50" y="135"/>
                  </a:cubicBezTo>
                  <a:close/>
                  <a:moveTo>
                    <a:pt x="74" y="121"/>
                  </a:moveTo>
                  <a:cubicBezTo>
                    <a:pt x="74" y="149"/>
                    <a:pt x="74" y="149"/>
                    <a:pt x="74" y="149"/>
                  </a:cubicBezTo>
                  <a:cubicBezTo>
                    <a:pt x="96" y="149"/>
                    <a:pt x="96" y="149"/>
                    <a:pt x="96" y="149"/>
                  </a:cubicBezTo>
                  <a:cubicBezTo>
                    <a:pt x="96" y="142"/>
                    <a:pt x="96" y="142"/>
                    <a:pt x="96" y="142"/>
                  </a:cubicBezTo>
                  <a:cubicBezTo>
                    <a:pt x="83" y="142"/>
                    <a:pt x="83" y="142"/>
                    <a:pt x="83" y="142"/>
                  </a:cubicBezTo>
                  <a:cubicBezTo>
                    <a:pt x="83" y="121"/>
                    <a:pt x="83" y="121"/>
                    <a:pt x="83" y="121"/>
                  </a:cubicBezTo>
                  <a:cubicBezTo>
                    <a:pt x="74" y="121"/>
                    <a:pt x="74" y="121"/>
                    <a:pt x="74" y="121"/>
                  </a:cubicBezTo>
                  <a:close/>
                  <a:moveTo>
                    <a:pt x="100" y="121"/>
                  </a:moveTo>
                  <a:cubicBezTo>
                    <a:pt x="100" y="149"/>
                    <a:pt x="100" y="149"/>
                    <a:pt x="100" y="149"/>
                  </a:cubicBezTo>
                  <a:cubicBezTo>
                    <a:pt x="112" y="149"/>
                    <a:pt x="112" y="149"/>
                    <a:pt x="112" y="149"/>
                  </a:cubicBezTo>
                  <a:cubicBezTo>
                    <a:pt x="113" y="149"/>
                    <a:pt x="115" y="148"/>
                    <a:pt x="117" y="148"/>
                  </a:cubicBezTo>
                  <a:cubicBezTo>
                    <a:pt x="118" y="147"/>
                    <a:pt x="120" y="147"/>
                    <a:pt x="121" y="146"/>
                  </a:cubicBezTo>
                  <a:cubicBezTo>
                    <a:pt x="122" y="145"/>
                    <a:pt x="123" y="143"/>
                    <a:pt x="124" y="142"/>
                  </a:cubicBezTo>
                  <a:cubicBezTo>
                    <a:pt x="124" y="140"/>
                    <a:pt x="125" y="138"/>
                    <a:pt x="125" y="135"/>
                  </a:cubicBezTo>
                  <a:cubicBezTo>
                    <a:pt x="125" y="133"/>
                    <a:pt x="124" y="131"/>
                    <a:pt x="124" y="130"/>
                  </a:cubicBezTo>
                  <a:cubicBezTo>
                    <a:pt x="123" y="128"/>
                    <a:pt x="123" y="126"/>
                    <a:pt x="122" y="125"/>
                  </a:cubicBezTo>
                  <a:cubicBezTo>
                    <a:pt x="121" y="124"/>
                    <a:pt x="119" y="123"/>
                    <a:pt x="118" y="122"/>
                  </a:cubicBezTo>
                  <a:cubicBezTo>
                    <a:pt x="116" y="122"/>
                    <a:pt x="114" y="121"/>
                    <a:pt x="112" y="121"/>
                  </a:cubicBezTo>
                  <a:cubicBezTo>
                    <a:pt x="100" y="121"/>
                    <a:pt x="100" y="121"/>
                    <a:pt x="100" y="121"/>
                  </a:cubicBezTo>
                  <a:close/>
                  <a:moveTo>
                    <a:pt x="108" y="128"/>
                  </a:moveTo>
                  <a:cubicBezTo>
                    <a:pt x="108" y="142"/>
                    <a:pt x="108" y="142"/>
                    <a:pt x="108" y="142"/>
                  </a:cubicBezTo>
                  <a:cubicBezTo>
                    <a:pt x="110" y="142"/>
                    <a:pt x="110" y="142"/>
                    <a:pt x="110" y="142"/>
                  </a:cubicBezTo>
                  <a:cubicBezTo>
                    <a:pt x="112" y="142"/>
                    <a:pt x="113" y="142"/>
                    <a:pt x="114" y="142"/>
                  </a:cubicBezTo>
                  <a:cubicBezTo>
                    <a:pt x="114" y="141"/>
                    <a:pt x="115" y="141"/>
                    <a:pt x="115" y="140"/>
                  </a:cubicBezTo>
                  <a:cubicBezTo>
                    <a:pt x="116" y="139"/>
                    <a:pt x="116" y="137"/>
                    <a:pt x="116" y="135"/>
                  </a:cubicBezTo>
                  <a:cubicBezTo>
                    <a:pt x="116" y="132"/>
                    <a:pt x="116" y="130"/>
                    <a:pt x="115" y="129"/>
                  </a:cubicBezTo>
                  <a:cubicBezTo>
                    <a:pt x="114" y="128"/>
                    <a:pt x="112" y="128"/>
                    <a:pt x="110" y="128"/>
                  </a:cubicBezTo>
                  <a:cubicBezTo>
                    <a:pt x="108" y="128"/>
                    <a:pt x="108" y="128"/>
                    <a:pt x="108" y="128"/>
                  </a:cubicBezTo>
                  <a:close/>
                  <a:moveTo>
                    <a:pt x="95" y="50"/>
                  </a:moveTo>
                  <a:cubicBezTo>
                    <a:pt x="94" y="54"/>
                    <a:pt x="92" y="57"/>
                    <a:pt x="90" y="60"/>
                  </a:cubicBezTo>
                  <a:cubicBezTo>
                    <a:pt x="91" y="61"/>
                    <a:pt x="91" y="61"/>
                    <a:pt x="92" y="61"/>
                  </a:cubicBezTo>
                  <a:cubicBezTo>
                    <a:pt x="95" y="61"/>
                    <a:pt x="98" y="58"/>
                    <a:pt x="98" y="55"/>
                  </a:cubicBezTo>
                  <a:cubicBezTo>
                    <a:pt x="98" y="53"/>
                    <a:pt x="97" y="51"/>
                    <a:pt x="95" y="50"/>
                  </a:cubicBezTo>
                  <a:close/>
                  <a:moveTo>
                    <a:pt x="44" y="61"/>
                  </a:moveTo>
                  <a:cubicBezTo>
                    <a:pt x="42" y="58"/>
                    <a:pt x="40" y="54"/>
                    <a:pt x="39" y="50"/>
                  </a:cubicBezTo>
                  <a:cubicBezTo>
                    <a:pt x="37" y="51"/>
                    <a:pt x="37" y="53"/>
                    <a:pt x="37" y="55"/>
                  </a:cubicBezTo>
                  <a:cubicBezTo>
                    <a:pt x="37" y="58"/>
                    <a:pt x="39" y="61"/>
                    <a:pt x="43" y="61"/>
                  </a:cubicBezTo>
                  <a:cubicBezTo>
                    <a:pt x="43" y="61"/>
                    <a:pt x="44" y="61"/>
                    <a:pt x="44" y="61"/>
                  </a:cubicBezTo>
                  <a:close/>
                  <a:moveTo>
                    <a:pt x="40" y="37"/>
                  </a:moveTo>
                  <a:cubicBezTo>
                    <a:pt x="96" y="37"/>
                    <a:pt x="96" y="37"/>
                    <a:pt x="96" y="37"/>
                  </a:cubicBezTo>
                  <a:cubicBezTo>
                    <a:pt x="95" y="18"/>
                    <a:pt x="83" y="3"/>
                    <a:pt x="68" y="3"/>
                  </a:cubicBezTo>
                  <a:cubicBezTo>
                    <a:pt x="52" y="3"/>
                    <a:pt x="40" y="18"/>
                    <a:pt x="40" y="37"/>
                  </a:cubicBezTo>
                  <a:close/>
                  <a:moveTo>
                    <a:pt x="43" y="49"/>
                  </a:moveTo>
                  <a:cubicBezTo>
                    <a:pt x="42" y="49"/>
                    <a:pt x="42" y="49"/>
                    <a:pt x="41" y="49"/>
                  </a:cubicBezTo>
                  <a:cubicBezTo>
                    <a:pt x="43" y="53"/>
                    <a:pt x="44" y="56"/>
                    <a:pt x="47" y="59"/>
                  </a:cubicBezTo>
                  <a:cubicBezTo>
                    <a:pt x="48" y="58"/>
                    <a:pt x="49" y="57"/>
                    <a:pt x="49" y="55"/>
                  </a:cubicBezTo>
                  <a:cubicBezTo>
                    <a:pt x="49" y="51"/>
                    <a:pt x="46" y="49"/>
                    <a:pt x="43" y="49"/>
                  </a:cubicBezTo>
                  <a:close/>
                  <a:moveTo>
                    <a:pt x="92" y="49"/>
                  </a:moveTo>
                  <a:cubicBezTo>
                    <a:pt x="89" y="49"/>
                    <a:pt x="86" y="51"/>
                    <a:pt x="86" y="55"/>
                  </a:cubicBezTo>
                  <a:cubicBezTo>
                    <a:pt x="86" y="57"/>
                    <a:pt x="87" y="58"/>
                    <a:pt x="88" y="60"/>
                  </a:cubicBezTo>
                  <a:cubicBezTo>
                    <a:pt x="91" y="56"/>
                    <a:pt x="92" y="53"/>
                    <a:pt x="94" y="49"/>
                  </a:cubicBezTo>
                  <a:cubicBezTo>
                    <a:pt x="93" y="49"/>
                    <a:pt x="93" y="49"/>
                    <a:pt x="9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grpSp>
      <p:sp>
        <p:nvSpPr>
          <p:cNvPr id="59395" name="文本框 268"/>
          <p:cNvSpPr txBox="1"/>
          <p:nvPr/>
        </p:nvSpPr>
        <p:spPr>
          <a:xfrm>
            <a:off x="2781300" y="349250"/>
            <a:ext cx="4056063" cy="400050"/>
          </a:xfrm>
          <a:prstGeom prst="rect">
            <a:avLst/>
          </a:prstGeom>
          <a:noFill/>
          <a:ln w="9525">
            <a:noFill/>
          </a:ln>
        </p:spPr>
        <p:txBody>
          <a:bodyPr>
            <a:spAutoFit/>
          </a:bodyPr>
          <a:lstStyle/>
          <a:p>
            <a:pPr lvl="0" algn="ctr"/>
            <a:r>
              <a:rPr lang="zh-CN" altLang="en-US" sz="2000" dirty="0">
                <a:solidFill>
                  <a:schemeClr val="accent1"/>
                </a:solidFill>
                <a:latin typeface="方正正黑简体" panose="02000000000000000000" pitchFamily="2" charset="-122"/>
                <a:ea typeface="方正正黑简体" panose="02000000000000000000" pitchFamily="2" charset="-122"/>
              </a:rPr>
              <a:t>附赠</a:t>
            </a:r>
            <a:r>
              <a:rPr lang="en-US" altLang="zh-CN" sz="2000" dirty="0">
                <a:solidFill>
                  <a:schemeClr val="accent1"/>
                </a:solidFill>
                <a:latin typeface="方正正黑简体" panose="02000000000000000000" pitchFamily="2" charset="-122"/>
                <a:ea typeface="方正正黑简体" panose="02000000000000000000" pitchFamily="2" charset="-122"/>
              </a:rPr>
              <a:t>500</a:t>
            </a:r>
            <a:r>
              <a:rPr lang="zh-CN" altLang="en-US" sz="2000" dirty="0">
                <a:solidFill>
                  <a:schemeClr val="accent1"/>
                </a:solidFill>
                <a:latin typeface="方正正黑简体" panose="02000000000000000000" pitchFamily="2" charset="-122"/>
                <a:ea typeface="方正正黑简体" panose="02000000000000000000" pitchFamily="2" charset="-122"/>
              </a:rPr>
              <a:t>个可编辑矢量图标</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noChangeAspect="1"/>
          </p:cNvGrpSpPr>
          <p:nvPr/>
        </p:nvGrpSpPr>
        <p:grpSpPr bwMode="auto">
          <a:xfrm>
            <a:off x="757238" y="990600"/>
            <a:ext cx="7459663" cy="3605212"/>
            <a:chOff x="477" y="624"/>
            <a:chExt cx="4699" cy="2271"/>
          </a:xfrm>
          <a:solidFill>
            <a:schemeClr val="accent1"/>
          </a:solidFill>
        </p:grpSpPr>
        <p:grpSp>
          <p:nvGrpSpPr>
            <p:cNvPr id="553" name="Group 205"/>
            <p:cNvGrpSpPr/>
            <p:nvPr/>
          </p:nvGrpSpPr>
          <p:grpSpPr bwMode="auto">
            <a:xfrm>
              <a:off x="477" y="656"/>
              <a:ext cx="4699" cy="1809"/>
              <a:chOff x="477" y="656"/>
              <a:chExt cx="4699" cy="1809"/>
            </a:xfrm>
            <a:grpFill/>
          </p:grpSpPr>
          <p:sp>
            <p:nvSpPr>
              <p:cNvPr id="792" name="Freeform 5"/>
              <p:cNvSpPr/>
              <p:nvPr/>
            </p:nvSpPr>
            <p:spPr bwMode="auto">
              <a:xfrm>
                <a:off x="554" y="709"/>
                <a:ext cx="75" cy="75"/>
              </a:xfrm>
              <a:custGeom>
                <a:avLst/>
                <a:gdLst>
                  <a:gd name="T0" fmla="*/ 65 w 75"/>
                  <a:gd name="T1" fmla="*/ 65 h 75"/>
                  <a:gd name="T2" fmla="*/ 29 w 75"/>
                  <a:gd name="T3" fmla="*/ 75 h 75"/>
                  <a:gd name="T4" fmla="*/ 0 w 75"/>
                  <a:gd name="T5" fmla="*/ 47 h 75"/>
                  <a:gd name="T6" fmla="*/ 10 w 75"/>
                  <a:gd name="T7" fmla="*/ 10 h 75"/>
                  <a:gd name="T8" fmla="*/ 47 w 75"/>
                  <a:gd name="T9" fmla="*/ 0 h 75"/>
                  <a:gd name="T10" fmla="*/ 75 w 75"/>
                  <a:gd name="T11" fmla="*/ 28 h 75"/>
                  <a:gd name="T12" fmla="*/ 65 w 75"/>
                  <a:gd name="T13" fmla="*/ 65 h 75"/>
                </a:gdLst>
                <a:ahLst/>
                <a:cxnLst>
                  <a:cxn ang="0">
                    <a:pos x="T0" y="T1"/>
                  </a:cxn>
                  <a:cxn ang="0">
                    <a:pos x="T2" y="T3"/>
                  </a:cxn>
                  <a:cxn ang="0">
                    <a:pos x="T4" y="T5"/>
                  </a:cxn>
                  <a:cxn ang="0">
                    <a:pos x="T6" y="T7"/>
                  </a:cxn>
                  <a:cxn ang="0">
                    <a:pos x="T8" y="T9"/>
                  </a:cxn>
                  <a:cxn ang="0">
                    <a:pos x="T10" y="T11"/>
                  </a:cxn>
                  <a:cxn ang="0">
                    <a:pos x="T12" y="T13"/>
                  </a:cxn>
                </a:cxnLst>
                <a:rect l="0" t="0" r="r" b="b"/>
                <a:pathLst>
                  <a:path w="75" h="75">
                    <a:moveTo>
                      <a:pt x="65" y="65"/>
                    </a:moveTo>
                    <a:lnTo>
                      <a:pt x="29" y="75"/>
                    </a:lnTo>
                    <a:lnTo>
                      <a:pt x="0" y="47"/>
                    </a:lnTo>
                    <a:lnTo>
                      <a:pt x="10" y="10"/>
                    </a:lnTo>
                    <a:lnTo>
                      <a:pt x="47" y="0"/>
                    </a:lnTo>
                    <a:lnTo>
                      <a:pt x="75" y="28"/>
                    </a:lnTo>
                    <a:lnTo>
                      <a:pt x="65"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3" name="Freeform 6"/>
              <p:cNvSpPr/>
              <p:nvPr/>
            </p:nvSpPr>
            <p:spPr bwMode="auto">
              <a:xfrm>
                <a:off x="502" y="656"/>
                <a:ext cx="220" cy="221"/>
              </a:xfrm>
              <a:custGeom>
                <a:avLst/>
                <a:gdLst>
                  <a:gd name="T0" fmla="*/ 7 w 155"/>
                  <a:gd name="T1" fmla="*/ 57 h 155"/>
                  <a:gd name="T2" fmla="*/ 53 w 155"/>
                  <a:gd name="T3" fmla="*/ 103 h 155"/>
                  <a:gd name="T4" fmla="*/ 93 w 155"/>
                  <a:gd name="T5" fmla="*/ 93 h 155"/>
                  <a:gd name="T6" fmla="*/ 103 w 155"/>
                  <a:gd name="T7" fmla="*/ 53 h 155"/>
                  <a:gd name="T8" fmla="*/ 57 w 155"/>
                  <a:gd name="T9" fmla="*/ 7 h 155"/>
                  <a:gd name="T10" fmla="*/ 127 w 155"/>
                  <a:gd name="T11" fmla="*/ 25 h 155"/>
                  <a:gd name="T12" fmla="*/ 127 w 155"/>
                  <a:gd name="T13" fmla="*/ 127 h 155"/>
                  <a:gd name="T14" fmla="*/ 25 w 155"/>
                  <a:gd name="T15" fmla="*/ 127 h 155"/>
                  <a:gd name="T16" fmla="*/ 7 w 155"/>
                  <a:gd name="T17"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 h="155">
                    <a:moveTo>
                      <a:pt x="7" y="57"/>
                    </a:moveTo>
                    <a:cubicBezTo>
                      <a:pt x="53" y="103"/>
                      <a:pt x="53" y="103"/>
                      <a:pt x="53" y="103"/>
                    </a:cubicBezTo>
                    <a:cubicBezTo>
                      <a:pt x="93" y="93"/>
                      <a:pt x="93" y="93"/>
                      <a:pt x="93" y="93"/>
                    </a:cubicBezTo>
                    <a:cubicBezTo>
                      <a:pt x="103" y="53"/>
                      <a:pt x="103" y="53"/>
                      <a:pt x="103" y="53"/>
                    </a:cubicBezTo>
                    <a:cubicBezTo>
                      <a:pt x="57" y="7"/>
                      <a:pt x="57" y="7"/>
                      <a:pt x="57" y="7"/>
                    </a:cubicBezTo>
                    <a:cubicBezTo>
                      <a:pt x="81" y="0"/>
                      <a:pt x="108" y="6"/>
                      <a:pt x="127" y="25"/>
                    </a:cubicBezTo>
                    <a:cubicBezTo>
                      <a:pt x="155" y="53"/>
                      <a:pt x="155" y="99"/>
                      <a:pt x="127" y="127"/>
                    </a:cubicBezTo>
                    <a:cubicBezTo>
                      <a:pt x="99" y="155"/>
                      <a:pt x="53" y="155"/>
                      <a:pt x="25" y="127"/>
                    </a:cubicBezTo>
                    <a:cubicBezTo>
                      <a:pt x="6" y="108"/>
                      <a:pt x="0" y="81"/>
                      <a:pt x="7"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4" name="Freeform 7"/>
              <p:cNvSpPr/>
              <p:nvPr/>
            </p:nvSpPr>
            <p:spPr bwMode="auto">
              <a:xfrm>
                <a:off x="992" y="722"/>
                <a:ext cx="44" cy="42"/>
              </a:xfrm>
              <a:custGeom>
                <a:avLst/>
                <a:gdLst>
                  <a:gd name="T0" fmla="*/ 44 w 44"/>
                  <a:gd name="T1" fmla="*/ 4 h 42"/>
                  <a:gd name="T2" fmla="*/ 4 w 44"/>
                  <a:gd name="T3" fmla="*/ 0 h 42"/>
                  <a:gd name="T4" fmla="*/ 0 w 44"/>
                  <a:gd name="T5" fmla="*/ 38 h 42"/>
                  <a:gd name="T6" fmla="*/ 39 w 44"/>
                  <a:gd name="T7" fmla="*/ 42 h 42"/>
                  <a:gd name="T8" fmla="*/ 44 w 44"/>
                  <a:gd name="T9" fmla="*/ 4 h 42"/>
                </a:gdLst>
                <a:ahLst/>
                <a:cxnLst>
                  <a:cxn ang="0">
                    <a:pos x="T0" y="T1"/>
                  </a:cxn>
                  <a:cxn ang="0">
                    <a:pos x="T2" y="T3"/>
                  </a:cxn>
                  <a:cxn ang="0">
                    <a:pos x="T4" y="T5"/>
                  </a:cxn>
                  <a:cxn ang="0">
                    <a:pos x="T6" y="T7"/>
                  </a:cxn>
                  <a:cxn ang="0">
                    <a:pos x="T8" y="T9"/>
                  </a:cxn>
                </a:cxnLst>
                <a:rect l="0" t="0" r="r" b="b"/>
                <a:pathLst>
                  <a:path w="44" h="42">
                    <a:moveTo>
                      <a:pt x="44" y="4"/>
                    </a:moveTo>
                    <a:lnTo>
                      <a:pt x="4" y="0"/>
                    </a:lnTo>
                    <a:lnTo>
                      <a:pt x="0" y="38"/>
                    </a:lnTo>
                    <a:lnTo>
                      <a:pt x="39" y="42"/>
                    </a:lnTo>
                    <a:lnTo>
                      <a:pt x="44"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5" name="Freeform 8"/>
              <p:cNvSpPr>
                <a:spLocks noEditPoints="1"/>
              </p:cNvSpPr>
              <p:nvPr/>
            </p:nvSpPr>
            <p:spPr bwMode="auto">
              <a:xfrm>
                <a:off x="922" y="656"/>
                <a:ext cx="216" cy="216"/>
              </a:xfrm>
              <a:custGeom>
                <a:avLst/>
                <a:gdLst>
                  <a:gd name="T0" fmla="*/ 84 w 152"/>
                  <a:gd name="T1" fmla="*/ 4 h 152"/>
                  <a:gd name="T2" fmla="*/ 5 w 152"/>
                  <a:gd name="T3" fmla="*/ 68 h 152"/>
                  <a:gd name="T4" fmla="*/ 68 w 152"/>
                  <a:gd name="T5" fmla="*/ 147 h 152"/>
                  <a:gd name="T6" fmla="*/ 148 w 152"/>
                  <a:gd name="T7" fmla="*/ 84 h 152"/>
                  <a:gd name="T8" fmla="*/ 84 w 152"/>
                  <a:gd name="T9" fmla="*/ 4 h 152"/>
                  <a:gd name="T10" fmla="*/ 113 w 152"/>
                  <a:gd name="T11" fmla="*/ 121 h 152"/>
                  <a:gd name="T12" fmla="*/ 57 w 152"/>
                  <a:gd name="T13" fmla="*/ 114 h 152"/>
                  <a:gd name="T14" fmla="*/ 60 w 152"/>
                  <a:gd name="T15" fmla="*/ 88 h 152"/>
                  <a:gd name="T16" fmla="*/ 33 w 152"/>
                  <a:gd name="T17" fmla="*/ 85 h 152"/>
                  <a:gd name="T18" fmla="*/ 40 w 152"/>
                  <a:gd name="T19" fmla="*/ 31 h 152"/>
                  <a:gd name="T20" fmla="*/ 96 w 152"/>
                  <a:gd name="T21" fmla="*/ 37 h 152"/>
                  <a:gd name="T22" fmla="*/ 93 w 152"/>
                  <a:gd name="T23" fmla="*/ 64 h 152"/>
                  <a:gd name="T24" fmla="*/ 120 w 152"/>
                  <a:gd name="T25" fmla="*/ 67 h 152"/>
                  <a:gd name="T26" fmla="*/ 113 w 152"/>
                  <a:gd name="T27" fmla="*/ 12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152">
                    <a:moveTo>
                      <a:pt x="84" y="4"/>
                    </a:moveTo>
                    <a:cubicBezTo>
                      <a:pt x="45" y="0"/>
                      <a:pt x="9" y="28"/>
                      <a:pt x="5" y="68"/>
                    </a:cubicBezTo>
                    <a:cubicBezTo>
                      <a:pt x="0" y="107"/>
                      <a:pt x="28" y="143"/>
                      <a:pt x="68" y="147"/>
                    </a:cubicBezTo>
                    <a:cubicBezTo>
                      <a:pt x="107" y="152"/>
                      <a:pt x="143" y="124"/>
                      <a:pt x="148" y="84"/>
                    </a:cubicBezTo>
                    <a:cubicBezTo>
                      <a:pt x="152" y="45"/>
                      <a:pt x="124" y="9"/>
                      <a:pt x="84" y="4"/>
                    </a:cubicBezTo>
                    <a:close/>
                    <a:moveTo>
                      <a:pt x="113" y="121"/>
                    </a:moveTo>
                    <a:cubicBezTo>
                      <a:pt x="57" y="114"/>
                      <a:pt x="57" y="114"/>
                      <a:pt x="57" y="114"/>
                    </a:cubicBezTo>
                    <a:cubicBezTo>
                      <a:pt x="60" y="88"/>
                      <a:pt x="60" y="88"/>
                      <a:pt x="60" y="88"/>
                    </a:cubicBezTo>
                    <a:cubicBezTo>
                      <a:pt x="33" y="85"/>
                      <a:pt x="33" y="85"/>
                      <a:pt x="33" y="85"/>
                    </a:cubicBezTo>
                    <a:cubicBezTo>
                      <a:pt x="40" y="31"/>
                      <a:pt x="40" y="31"/>
                      <a:pt x="40" y="31"/>
                    </a:cubicBezTo>
                    <a:cubicBezTo>
                      <a:pt x="96" y="37"/>
                      <a:pt x="96" y="37"/>
                      <a:pt x="96" y="37"/>
                    </a:cubicBezTo>
                    <a:cubicBezTo>
                      <a:pt x="93" y="64"/>
                      <a:pt x="93" y="64"/>
                      <a:pt x="93" y="64"/>
                    </a:cubicBezTo>
                    <a:cubicBezTo>
                      <a:pt x="120" y="67"/>
                      <a:pt x="120" y="67"/>
                      <a:pt x="120" y="67"/>
                    </a:cubicBezTo>
                    <a:lnTo>
                      <a:pt x="113" y="1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6" name="Freeform 9"/>
              <p:cNvSpPr/>
              <p:nvPr/>
            </p:nvSpPr>
            <p:spPr bwMode="auto">
              <a:xfrm>
                <a:off x="1024" y="766"/>
                <a:ext cx="46" cy="40"/>
              </a:xfrm>
              <a:custGeom>
                <a:avLst/>
                <a:gdLst>
                  <a:gd name="T0" fmla="*/ 25 w 46"/>
                  <a:gd name="T1" fmla="*/ 20 h 40"/>
                  <a:gd name="T2" fmla="*/ 3 w 46"/>
                  <a:gd name="T3" fmla="*/ 18 h 40"/>
                  <a:gd name="T4" fmla="*/ 0 w 46"/>
                  <a:gd name="T5" fmla="*/ 35 h 40"/>
                  <a:gd name="T6" fmla="*/ 42 w 46"/>
                  <a:gd name="T7" fmla="*/ 40 h 40"/>
                  <a:gd name="T8" fmla="*/ 46 w 46"/>
                  <a:gd name="T9" fmla="*/ 3 h 40"/>
                  <a:gd name="T10" fmla="*/ 27 w 46"/>
                  <a:gd name="T11" fmla="*/ 0 h 40"/>
                  <a:gd name="T12" fmla="*/ 25 w 46"/>
                  <a:gd name="T13" fmla="*/ 20 h 40"/>
                </a:gdLst>
                <a:ahLst/>
                <a:cxnLst>
                  <a:cxn ang="0">
                    <a:pos x="T0" y="T1"/>
                  </a:cxn>
                  <a:cxn ang="0">
                    <a:pos x="T2" y="T3"/>
                  </a:cxn>
                  <a:cxn ang="0">
                    <a:pos x="T4" y="T5"/>
                  </a:cxn>
                  <a:cxn ang="0">
                    <a:pos x="T6" y="T7"/>
                  </a:cxn>
                  <a:cxn ang="0">
                    <a:pos x="T8" y="T9"/>
                  </a:cxn>
                  <a:cxn ang="0">
                    <a:pos x="T10" y="T11"/>
                  </a:cxn>
                  <a:cxn ang="0">
                    <a:pos x="T12" y="T13"/>
                  </a:cxn>
                </a:cxnLst>
                <a:rect l="0" t="0" r="r" b="b"/>
                <a:pathLst>
                  <a:path w="46" h="40">
                    <a:moveTo>
                      <a:pt x="25" y="20"/>
                    </a:moveTo>
                    <a:lnTo>
                      <a:pt x="3" y="18"/>
                    </a:lnTo>
                    <a:lnTo>
                      <a:pt x="0" y="35"/>
                    </a:lnTo>
                    <a:lnTo>
                      <a:pt x="42" y="40"/>
                    </a:lnTo>
                    <a:lnTo>
                      <a:pt x="46" y="3"/>
                    </a:lnTo>
                    <a:lnTo>
                      <a:pt x="27" y="0"/>
                    </a:lnTo>
                    <a:lnTo>
                      <a:pt x="25"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7" name="Freeform 10"/>
              <p:cNvSpPr>
                <a:spLocks noEditPoints="1"/>
              </p:cNvSpPr>
              <p:nvPr/>
            </p:nvSpPr>
            <p:spPr bwMode="auto">
              <a:xfrm>
                <a:off x="1336" y="1042"/>
                <a:ext cx="184" cy="185"/>
              </a:xfrm>
              <a:custGeom>
                <a:avLst/>
                <a:gdLst>
                  <a:gd name="T0" fmla="*/ 130 w 130"/>
                  <a:gd name="T1" fmla="*/ 15 h 130"/>
                  <a:gd name="T2" fmla="*/ 115 w 130"/>
                  <a:gd name="T3" fmla="*/ 0 h 130"/>
                  <a:gd name="T4" fmla="*/ 15 w 130"/>
                  <a:gd name="T5" fmla="*/ 0 h 130"/>
                  <a:gd name="T6" fmla="*/ 0 w 130"/>
                  <a:gd name="T7" fmla="*/ 15 h 130"/>
                  <a:gd name="T8" fmla="*/ 0 w 130"/>
                  <a:gd name="T9" fmla="*/ 115 h 130"/>
                  <a:gd name="T10" fmla="*/ 15 w 130"/>
                  <a:gd name="T11" fmla="*/ 130 h 130"/>
                  <a:gd name="T12" fmla="*/ 115 w 130"/>
                  <a:gd name="T13" fmla="*/ 130 h 130"/>
                  <a:gd name="T14" fmla="*/ 130 w 130"/>
                  <a:gd name="T15" fmla="*/ 115 h 130"/>
                  <a:gd name="T16" fmla="*/ 130 w 130"/>
                  <a:gd name="T17" fmla="*/ 15 h 130"/>
                  <a:gd name="T18" fmla="*/ 111 w 130"/>
                  <a:gd name="T19" fmla="*/ 34 h 130"/>
                  <a:gd name="T20" fmla="*/ 100 w 130"/>
                  <a:gd name="T21" fmla="*/ 46 h 130"/>
                  <a:gd name="T22" fmla="*/ 88 w 130"/>
                  <a:gd name="T23" fmla="*/ 34 h 130"/>
                  <a:gd name="T24" fmla="*/ 100 w 130"/>
                  <a:gd name="T25" fmla="*/ 23 h 130"/>
                  <a:gd name="T26" fmla="*/ 111 w 130"/>
                  <a:gd name="T27" fmla="*/ 34 h 130"/>
                  <a:gd name="T28" fmla="*/ 111 w 130"/>
                  <a:gd name="T29" fmla="*/ 96 h 130"/>
                  <a:gd name="T30" fmla="*/ 100 w 130"/>
                  <a:gd name="T31" fmla="*/ 107 h 130"/>
                  <a:gd name="T32" fmla="*/ 88 w 130"/>
                  <a:gd name="T33" fmla="*/ 96 h 130"/>
                  <a:gd name="T34" fmla="*/ 100 w 130"/>
                  <a:gd name="T35" fmla="*/ 84 h 130"/>
                  <a:gd name="T36" fmla="*/ 111 w 130"/>
                  <a:gd name="T37" fmla="*/ 96 h 130"/>
                  <a:gd name="T38" fmla="*/ 77 w 130"/>
                  <a:gd name="T39" fmla="*/ 34 h 130"/>
                  <a:gd name="T40" fmla="*/ 65 w 130"/>
                  <a:gd name="T41" fmla="*/ 46 h 130"/>
                  <a:gd name="T42" fmla="*/ 53 w 130"/>
                  <a:gd name="T43" fmla="*/ 34 h 130"/>
                  <a:gd name="T44" fmla="*/ 65 w 130"/>
                  <a:gd name="T45" fmla="*/ 23 h 130"/>
                  <a:gd name="T46" fmla="*/ 77 w 130"/>
                  <a:gd name="T47" fmla="*/ 34 h 130"/>
                  <a:gd name="T48" fmla="*/ 77 w 130"/>
                  <a:gd name="T49" fmla="*/ 96 h 130"/>
                  <a:gd name="T50" fmla="*/ 65 w 130"/>
                  <a:gd name="T51" fmla="*/ 107 h 130"/>
                  <a:gd name="T52" fmla="*/ 53 w 130"/>
                  <a:gd name="T53" fmla="*/ 96 h 130"/>
                  <a:gd name="T54" fmla="*/ 65 w 130"/>
                  <a:gd name="T55" fmla="*/ 84 h 130"/>
                  <a:gd name="T56" fmla="*/ 77 w 130"/>
                  <a:gd name="T57" fmla="*/ 96 h 130"/>
                  <a:gd name="T58" fmla="*/ 42 w 130"/>
                  <a:gd name="T59" fmla="*/ 34 h 130"/>
                  <a:gd name="T60" fmla="*/ 30 w 130"/>
                  <a:gd name="T61" fmla="*/ 46 h 130"/>
                  <a:gd name="T62" fmla="*/ 19 w 130"/>
                  <a:gd name="T63" fmla="*/ 34 h 130"/>
                  <a:gd name="T64" fmla="*/ 30 w 130"/>
                  <a:gd name="T65" fmla="*/ 23 h 130"/>
                  <a:gd name="T66" fmla="*/ 42 w 130"/>
                  <a:gd name="T67" fmla="*/ 34 h 130"/>
                  <a:gd name="T68" fmla="*/ 42 w 130"/>
                  <a:gd name="T69" fmla="*/ 96 h 130"/>
                  <a:gd name="T70" fmla="*/ 30 w 130"/>
                  <a:gd name="T71" fmla="*/ 107 h 130"/>
                  <a:gd name="T72" fmla="*/ 19 w 130"/>
                  <a:gd name="T73" fmla="*/ 96 h 130"/>
                  <a:gd name="T74" fmla="*/ 30 w 130"/>
                  <a:gd name="T75" fmla="*/ 84 h 130"/>
                  <a:gd name="T76" fmla="*/ 42 w 130"/>
                  <a:gd name="T77" fmla="*/ 9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0" h="130">
                    <a:moveTo>
                      <a:pt x="130" y="15"/>
                    </a:moveTo>
                    <a:cubicBezTo>
                      <a:pt x="130" y="7"/>
                      <a:pt x="123" y="0"/>
                      <a:pt x="115" y="0"/>
                    </a:cubicBezTo>
                    <a:cubicBezTo>
                      <a:pt x="15" y="0"/>
                      <a:pt x="15" y="0"/>
                      <a:pt x="15" y="0"/>
                    </a:cubicBezTo>
                    <a:cubicBezTo>
                      <a:pt x="7" y="0"/>
                      <a:pt x="0" y="7"/>
                      <a:pt x="0" y="15"/>
                    </a:cubicBezTo>
                    <a:cubicBezTo>
                      <a:pt x="0" y="115"/>
                      <a:pt x="0" y="115"/>
                      <a:pt x="0" y="115"/>
                    </a:cubicBezTo>
                    <a:cubicBezTo>
                      <a:pt x="0" y="123"/>
                      <a:pt x="7" y="130"/>
                      <a:pt x="15" y="130"/>
                    </a:cubicBezTo>
                    <a:cubicBezTo>
                      <a:pt x="115" y="130"/>
                      <a:pt x="115" y="130"/>
                      <a:pt x="115" y="130"/>
                    </a:cubicBezTo>
                    <a:cubicBezTo>
                      <a:pt x="123" y="130"/>
                      <a:pt x="130" y="123"/>
                      <a:pt x="130" y="115"/>
                    </a:cubicBezTo>
                    <a:cubicBezTo>
                      <a:pt x="130" y="15"/>
                      <a:pt x="130" y="15"/>
                      <a:pt x="130" y="15"/>
                    </a:cubicBezTo>
                    <a:close/>
                    <a:moveTo>
                      <a:pt x="111" y="34"/>
                    </a:moveTo>
                    <a:cubicBezTo>
                      <a:pt x="111" y="41"/>
                      <a:pt x="106" y="46"/>
                      <a:pt x="100" y="46"/>
                    </a:cubicBezTo>
                    <a:cubicBezTo>
                      <a:pt x="93" y="46"/>
                      <a:pt x="88" y="41"/>
                      <a:pt x="88" y="34"/>
                    </a:cubicBezTo>
                    <a:cubicBezTo>
                      <a:pt x="88" y="28"/>
                      <a:pt x="93" y="23"/>
                      <a:pt x="100" y="23"/>
                    </a:cubicBezTo>
                    <a:cubicBezTo>
                      <a:pt x="106" y="23"/>
                      <a:pt x="111" y="28"/>
                      <a:pt x="111" y="34"/>
                    </a:cubicBezTo>
                    <a:close/>
                    <a:moveTo>
                      <a:pt x="111" y="96"/>
                    </a:moveTo>
                    <a:cubicBezTo>
                      <a:pt x="111" y="102"/>
                      <a:pt x="106" y="107"/>
                      <a:pt x="100" y="107"/>
                    </a:cubicBezTo>
                    <a:cubicBezTo>
                      <a:pt x="93" y="107"/>
                      <a:pt x="88" y="102"/>
                      <a:pt x="88" y="96"/>
                    </a:cubicBezTo>
                    <a:cubicBezTo>
                      <a:pt x="88" y="89"/>
                      <a:pt x="93" y="84"/>
                      <a:pt x="100" y="84"/>
                    </a:cubicBezTo>
                    <a:cubicBezTo>
                      <a:pt x="106" y="84"/>
                      <a:pt x="111" y="89"/>
                      <a:pt x="111" y="96"/>
                    </a:cubicBezTo>
                    <a:close/>
                    <a:moveTo>
                      <a:pt x="77" y="34"/>
                    </a:moveTo>
                    <a:cubicBezTo>
                      <a:pt x="77" y="41"/>
                      <a:pt x="71" y="46"/>
                      <a:pt x="65" y="46"/>
                    </a:cubicBezTo>
                    <a:cubicBezTo>
                      <a:pt x="59" y="46"/>
                      <a:pt x="53" y="41"/>
                      <a:pt x="53" y="34"/>
                    </a:cubicBezTo>
                    <a:cubicBezTo>
                      <a:pt x="53" y="28"/>
                      <a:pt x="59" y="23"/>
                      <a:pt x="65" y="23"/>
                    </a:cubicBezTo>
                    <a:cubicBezTo>
                      <a:pt x="71" y="23"/>
                      <a:pt x="77" y="28"/>
                      <a:pt x="77" y="34"/>
                    </a:cubicBezTo>
                    <a:close/>
                    <a:moveTo>
                      <a:pt x="77" y="96"/>
                    </a:moveTo>
                    <a:cubicBezTo>
                      <a:pt x="77" y="102"/>
                      <a:pt x="71" y="107"/>
                      <a:pt x="65" y="107"/>
                    </a:cubicBezTo>
                    <a:cubicBezTo>
                      <a:pt x="59" y="107"/>
                      <a:pt x="53" y="102"/>
                      <a:pt x="53" y="96"/>
                    </a:cubicBezTo>
                    <a:cubicBezTo>
                      <a:pt x="53" y="89"/>
                      <a:pt x="59" y="84"/>
                      <a:pt x="65" y="84"/>
                    </a:cubicBezTo>
                    <a:cubicBezTo>
                      <a:pt x="71" y="84"/>
                      <a:pt x="77" y="89"/>
                      <a:pt x="77" y="96"/>
                    </a:cubicBezTo>
                    <a:close/>
                    <a:moveTo>
                      <a:pt x="42" y="34"/>
                    </a:moveTo>
                    <a:cubicBezTo>
                      <a:pt x="42" y="41"/>
                      <a:pt x="37" y="46"/>
                      <a:pt x="30" y="46"/>
                    </a:cubicBezTo>
                    <a:cubicBezTo>
                      <a:pt x="24" y="46"/>
                      <a:pt x="19" y="41"/>
                      <a:pt x="19" y="34"/>
                    </a:cubicBezTo>
                    <a:cubicBezTo>
                      <a:pt x="19" y="28"/>
                      <a:pt x="24" y="23"/>
                      <a:pt x="30" y="23"/>
                    </a:cubicBezTo>
                    <a:cubicBezTo>
                      <a:pt x="37" y="23"/>
                      <a:pt x="42" y="28"/>
                      <a:pt x="42" y="34"/>
                    </a:cubicBezTo>
                    <a:close/>
                    <a:moveTo>
                      <a:pt x="42" y="96"/>
                    </a:moveTo>
                    <a:cubicBezTo>
                      <a:pt x="42" y="102"/>
                      <a:pt x="37" y="107"/>
                      <a:pt x="30" y="107"/>
                    </a:cubicBezTo>
                    <a:cubicBezTo>
                      <a:pt x="24" y="107"/>
                      <a:pt x="19" y="102"/>
                      <a:pt x="19" y="96"/>
                    </a:cubicBezTo>
                    <a:cubicBezTo>
                      <a:pt x="19" y="89"/>
                      <a:pt x="24" y="84"/>
                      <a:pt x="30" y="84"/>
                    </a:cubicBezTo>
                    <a:cubicBezTo>
                      <a:pt x="37" y="84"/>
                      <a:pt x="42" y="89"/>
                      <a:pt x="42"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8" name="Freeform 11"/>
              <p:cNvSpPr>
                <a:spLocks noEditPoints="1"/>
              </p:cNvSpPr>
              <p:nvPr/>
            </p:nvSpPr>
            <p:spPr bwMode="auto">
              <a:xfrm>
                <a:off x="1728" y="1025"/>
                <a:ext cx="218" cy="219"/>
              </a:xfrm>
              <a:custGeom>
                <a:avLst/>
                <a:gdLst>
                  <a:gd name="T0" fmla="*/ 77 w 154"/>
                  <a:gd name="T1" fmla="*/ 0 h 154"/>
                  <a:gd name="T2" fmla="*/ 0 w 154"/>
                  <a:gd name="T3" fmla="*/ 77 h 154"/>
                  <a:gd name="T4" fmla="*/ 77 w 154"/>
                  <a:gd name="T5" fmla="*/ 154 h 154"/>
                  <a:gd name="T6" fmla="*/ 154 w 154"/>
                  <a:gd name="T7" fmla="*/ 77 h 154"/>
                  <a:gd name="T8" fmla="*/ 77 w 154"/>
                  <a:gd name="T9" fmla="*/ 0 h 154"/>
                  <a:gd name="T10" fmla="*/ 46 w 154"/>
                  <a:gd name="T11" fmla="*/ 28 h 154"/>
                  <a:gd name="T12" fmla="*/ 59 w 154"/>
                  <a:gd name="T13" fmla="*/ 46 h 154"/>
                  <a:gd name="T14" fmla="*/ 46 w 154"/>
                  <a:gd name="T15" fmla="*/ 64 h 154"/>
                  <a:gd name="T16" fmla="*/ 32 w 154"/>
                  <a:gd name="T17" fmla="*/ 46 h 154"/>
                  <a:gd name="T18" fmla="*/ 46 w 154"/>
                  <a:gd name="T19" fmla="*/ 28 h 154"/>
                  <a:gd name="T20" fmla="*/ 108 w 154"/>
                  <a:gd name="T21" fmla="*/ 28 h 154"/>
                  <a:gd name="T22" fmla="*/ 122 w 154"/>
                  <a:gd name="T23" fmla="*/ 46 h 154"/>
                  <a:gd name="T24" fmla="*/ 108 w 154"/>
                  <a:gd name="T25" fmla="*/ 64 h 154"/>
                  <a:gd name="T26" fmla="*/ 95 w 154"/>
                  <a:gd name="T27" fmla="*/ 46 h 154"/>
                  <a:gd name="T28" fmla="*/ 108 w 154"/>
                  <a:gd name="T29" fmla="*/ 28 h 154"/>
                  <a:gd name="T30" fmla="*/ 46 w 154"/>
                  <a:gd name="T31" fmla="*/ 37 h 154"/>
                  <a:gd name="T32" fmla="*/ 37 w 154"/>
                  <a:gd name="T33" fmla="*/ 46 h 154"/>
                  <a:gd name="T34" fmla="*/ 46 w 154"/>
                  <a:gd name="T35" fmla="*/ 55 h 154"/>
                  <a:gd name="T36" fmla="*/ 55 w 154"/>
                  <a:gd name="T37" fmla="*/ 46 h 154"/>
                  <a:gd name="T38" fmla="*/ 46 w 154"/>
                  <a:gd name="T39" fmla="*/ 37 h 154"/>
                  <a:gd name="T40" fmla="*/ 108 w 154"/>
                  <a:gd name="T41" fmla="*/ 37 h 154"/>
                  <a:gd name="T42" fmla="*/ 99 w 154"/>
                  <a:gd name="T43" fmla="*/ 46 h 154"/>
                  <a:gd name="T44" fmla="*/ 108 w 154"/>
                  <a:gd name="T45" fmla="*/ 55 h 154"/>
                  <a:gd name="T46" fmla="*/ 117 w 154"/>
                  <a:gd name="T47" fmla="*/ 46 h 154"/>
                  <a:gd name="T48" fmla="*/ 108 w 154"/>
                  <a:gd name="T49" fmla="*/ 37 h 154"/>
                  <a:gd name="T50" fmla="*/ 77 w 154"/>
                  <a:gd name="T51" fmla="*/ 77 h 154"/>
                  <a:gd name="T52" fmla="*/ 131 w 154"/>
                  <a:gd name="T53" fmla="*/ 96 h 154"/>
                  <a:gd name="T54" fmla="*/ 77 w 154"/>
                  <a:gd name="T55" fmla="*/ 140 h 154"/>
                  <a:gd name="T56" fmla="*/ 23 w 154"/>
                  <a:gd name="T57" fmla="*/ 96 h 154"/>
                  <a:gd name="T58" fmla="*/ 77 w 154"/>
                  <a:gd name="T59" fmla="*/ 7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4">
                    <a:moveTo>
                      <a:pt x="77" y="0"/>
                    </a:moveTo>
                    <a:cubicBezTo>
                      <a:pt x="34" y="0"/>
                      <a:pt x="0" y="34"/>
                      <a:pt x="0" y="77"/>
                    </a:cubicBezTo>
                    <a:cubicBezTo>
                      <a:pt x="0" y="120"/>
                      <a:pt x="34" y="154"/>
                      <a:pt x="77" y="154"/>
                    </a:cubicBezTo>
                    <a:cubicBezTo>
                      <a:pt x="120" y="154"/>
                      <a:pt x="154" y="120"/>
                      <a:pt x="154" y="77"/>
                    </a:cubicBezTo>
                    <a:cubicBezTo>
                      <a:pt x="154" y="34"/>
                      <a:pt x="120" y="0"/>
                      <a:pt x="77" y="0"/>
                    </a:cubicBezTo>
                    <a:close/>
                    <a:moveTo>
                      <a:pt x="46" y="28"/>
                    </a:moveTo>
                    <a:cubicBezTo>
                      <a:pt x="53" y="28"/>
                      <a:pt x="59" y="36"/>
                      <a:pt x="59" y="46"/>
                    </a:cubicBezTo>
                    <a:cubicBezTo>
                      <a:pt x="59" y="56"/>
                      <a:pt x="53" y="64"/>
                      <a:pt x="46" y="64"/>
                    </a:cubicBezTo>
                    <a:cubicBezTo>
                      <a:pt x="38" y="64"/>
                      <a:pt x="32" y="56"/>
                      <a:pt x="32" y="46"/>
                    </a:cubicBezTo>
                    <a:cubicBezTo>
                      <a:pt x="32" y="36"/>
                      <a:pt x="38" y="28"/>
                      <a:pt x="46" y="28"/>
                    </a:cubicBezTo>
                    <a:close/>
                    <a:moveTo>
                      <a:pt x="108" y="28"/>
                    </a:moveTo>
                    <a:cubicBezTo>
                      <a:pt x="116" y="28"/>
                      <a:pt x="122" y="36"/>
                      <a:pt x="122" y="46"/>
                    </a:cubicBezTo>
                    <a:cubicBezTo>
                      <a:pt x="122" y="56"/>
                      <a:pt x="116" y="64"/>
                      <a:pt x="108" y="64"/>
                    </a:cubicBezTo>
                    <a:cubicBezTo>
                      <a:pt x="101" y="64"/>
                      <a:pt x="95" y="56"/>
                      <a:pt x="95" y="46"/>
                    </a:cubicBezTo>
                    <a:cubicBezTo>
                      <a:pt x="95" y="36"/>
                      <a:pt x="101" y="28"/>
                      <a:pt x="108" y="28"/>
                    </a:cubicBezTo>
                    <a:close/>
                    <a:moveTo>
                      <a:pt x="46" y="37"/>
                    </a:moveTo>
                    <a:cubicBezTo>
                      <a:pt x="41" y="37"/>
                      <a:pt x="37" y="41"/>
                      <a:pt x="37" y="46"/>
                    </a:cubicBezTo>
                    <a:cubicBezTo>
                      <a:pt x="37" y="51"/>
                      <a:pt x="41" y="55"/>
                      <a:pt x="46" y="55"/>
                    </a:cubicBezTo>
                    <a:cubicBezTo>
                      <a:pt x="51" y="55"/>
                      <a:pt x="55" y="51"/>
                      <a:pt x="55" y="46"/>
                    </a:cubicBezTo>
                    <a:cubicBezTo>
                      <a:pt x="55" y="41"/>
                      <a:pt x="51" y="37"/>
                      <a:pt x="46" y="37"/>
                    </a:cubicBezTo>
                    <a:close/>
                    <a:moveTo>
                      <a:pt x="108" y="37"/>
                    </a:moveTo>
                    <a:cubicBezTo>
                      <a:pt x="103" y="37"/>
                      <a:pt x="99" y="41"/>
                      <a:pt x="99" y="46"/>
                    </a:cubicBezTo>
                    <a:cubicBezTo>
                      <a:pt x="99" y="51"/>
                      <a:pt x="103" y="55"/>
                      <a:pt x="108" y="55"/>
                    </a:cubicBezTo>
                    <a:cubicBezTo>
                      <a:pt x="113" y="55"/>
                      <a:pt x="117" y="51"/>
                      <a:pt x="117" y="46"/>
                    </a:cubicBezTo>
                    <a:cubicBezTo>
                      <a:pt x="117" y="41"/>
                      <a:pt x="113" y="37"/>
                      <a:pt x="108" y="37"/>
                    </a:cubicBezTo>
                    <a:close/>
                    <a:moveTo>
                      <a:pt x="77" y="77"/>
                    </a:moveTo>
                    <a:cubicBezTo>
                      <a:pt x="104" y="77"/>
                      <a:pt x="131" y="86"/>
                      <a:pt x="131" y="96"/>
                    </a:cubicBezTo>
                    <a:cubicBezTo>
                      <a:pt x="131" y="123"/>
                      <a:pt x="107" y="140"/>
                      <a:pt x="77" y="140"/>
                    </a:cubicBezTo>
                    <a:cubicBezTo>
                      <a:pt x="47" y="140"/>
                      <a:pt x="23" y="123"/>
                      <a:pt x="23" y="96"/>
                    </a:cubicBezTo>
                    <a:cubicBezTo>
                      <a:pt x="23" y="86"/>
                      <a:pt x="50" y="77"/>
                      <a:pt x="7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9" name="Freeform 12"/>
              <p:cNvSpPr>
                <a:spLocks noEditPoints="1"/>
              </p:cNvSpPr>
              <p:nvPr/>
            </p:nvSpPr>
            <p:spPr bwMode="auto">
              <a:xfrm>
                <a:off x="2114" y="1019"/>
                <a:ext cx="219" cy="219"/>
              </a:xfrm>
              <a:custGeom>
                <a:avLst/>
                <a:gdLst>
                  <a:gd name="T0" fmla="*/ 77 w 154"/>
                  <a:gd name="T1" fmla="*/ 0 h 154"/>
                  <a:gd name="T2" fmla="*/ 0 w 154"/>
                  <a:gd name="T3" fmla="*/ 77 h 154"/>
                  <a:gd name="T4" fmla="*/ 77 w 154"/>
                  <a:gd name="T5" fmla="*/ 154 h 154"/>
                  <a:gd name="T6" fmla="*/ 154 w 154"/>
                  <a:gd name="T7" fmla="*/ 77 h 154"/>
                  <a:gd name="T8" fmla="*/ 77 w 154"/>
                  <a:gd name="T9" fmla="*/ 0 h 154"/>
                  <a:gd name="T10" fmla="*/ 46 w 154"/>
                  <a:gd name="T11" fmla="*/ 28 h 154"/>
                  <a:gd name="T12" fmla="*/ 59 w 154"/>
                  <a:gd name="T13" fmla="*/ 46 h 154"/>
                  <a:gd name="T14" fmla="*/ 46 w 154"/>
                  <a:gd name="T15" fmla="*/ 64 h 154"/>
                  <a:gd name="T16" fmla="*/ 32 w 154"/>
                  <a:gd name="T17" fmla="*/ 46 h 154"/>
                  <a:gd name="T18" fmla="*/ 46 w 154"/>
                  <a:gd name="T19" fmla="*/ 28 h 154"/>
                  <a:gd name="T20" fmla="*/ 108 w 154"/>
                  <a:gd name="T21" fmla="*/ 28 h 154"/>
                  <a:gd name="T22" fmla="*/ 122 w 154"/>
                  <a:gd name="T23" fmla="*/ 46 h 154"/>
                  <a:gd name="T24" fmla="*/ 108 w 154"/>
                  <a:gd name="T25" fmla="*/ 64 h 154"/>
                  <a:gd name="T26" fmla="*/ 117 w 154"/>
                  <a:gd name="T27" fmla="*/ 84 h 154"/>
                  <a:gd name="T28" fmla="*/ 99 w 154"/>
                  <a:gd name="T29" fmla="*/ 84 h 154"/>
                  <a:gd name="T30" fmla="*/ 108 w 154"/>
                  <a:gd name="T31" fmla="*/ 64 h 154"/>
                  <a:gd name="T32" fmla="*/ 95 w 154"/>
                  <a:gd name="T33" fmla="*/ 46 h 154"/>
                  <a:gd name="T34" fmla="*/ 108 w 154"/>
                  <a:gd name="T35" fmla="*/ 28 h 154"/>
                  <a:gd name="T36" fmla="*/ 46 w 154"/>
                  <a:gd name="T37" fmla="*/ 37 h 154"/>
                  <a:gd name="T38" fmla="*/ 37 w 154"/>
                  <a:gd name="T39" fmla="*/ 46 h 154"/>
                  <a:gd name="T40" fmla="*/ 46 w 154"/>
                  <a:gd name="T41" fmla="*/ 55 h 154"/>
                  <a:gd name="T42" fmla="*/ 55 w 154"/>
                  <a:gd name="T43" fmla="*/ 46 h 154"/>
                  <a:gd name="T44" fmla="*/ 46 w 154"/>
                  <a:gd name="T45" fmla="*/ 37 h 154"/>
                  <a:gd name="T46" fmla="*/ 108 w 154"/>
                  <a:gd name="T47" fmla="*/ 37 h 154"/>
                  <a:gd name="T48" fmla="*/ 99 w 154"/>
                  <a:gd name="T49" fmla="*/ 46 h 154"/>
                  <a:gd name="T50" fmla="*/ 108 w 154"/>
                  <a:gd name="T51" fmla="*/ 55 h 154"/>
                  <a:gd name="T52" fmla="*/ 117 w 154"/>
                  <a:gd name="T53" fmla="*/ 46 h 154"/>
                  <a:gd name="T54" fmla="*/ 108 w 154"/>
                  <a:gd name="T55" fmla="*/ 37 h 154"/>
                  <a:gd name="T56" fmla="*/ 77 w 154"/>
                  <a:gd name="T57" fmla="*/ 104 h 154"/>
                  <a:gd name="T58" fmla="*/ 99 w 154"/>
                  <a:gd name="T59" fmla="*/ 117 h 154"/>
                  <a:gd name="T60" fmla="*/ 98 w 154"/>
                  <a:gd name="T61" fmla="*/ 121 h 154"/>
                  <a:gd name="T62" fmla="*/ 77 w 154"/>
                  <a:gd name="T63" fmla="*/ 117 h 154"/>
                  <a:gd name="T64" fmla="*/ 56 w 154"/>
                  <a:gd name="T65" fmla="*/ 121 h 154"/>
                  <a:gd name="T66" fmla="*/ 55 w 154"/>
                  <a:gd name="T67" fmla="*/ 117 h 154"/>
                  <a:gd name="T68" fmla="*/ 77 w 154"/>
                  <a:gd name="T69" fmla="*/ 10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4" h="154">
                    <a:moveTo>
                      <a:pt x="77" y="0"/>
                    </a:moveTo>
                    <a:cubicBezTo>
                      <a:pt x="34" y="0"/>
                      <a:pt x="0" y="34"/>
                      <a:pt x="0" y="77"/>
                    </a:cubicBezTo>
                    <a:cubicBezTo>
                      <a:pt x="0" y="120"/>
                      <a:pt x="34" y="154"/>
                      <a:pt x="77" y="154"/>
                    </a:cubicBezTo>
                    <a:cubicBezTo>
                      <a:pt x="120" y="154"/>
                      <a:pt x="154" y="120"/>
                      <a:pt x="154" y="77"/>
                    </a:cubicBezTo>
                    <a:cubicBezTo>
                      <a:pt x="154" y="34"/>
                      <a:pt x="120" y="0"/>
                      <a:pt x="77" y="0"/>
                    </a:cubicBezTo>
                    <a:close/>
                    <a:moveTo>
                      <a:pt x="46" y="28"/>
                    </a:moveTo>
                    <a:cubicBezTo>
                      <a:pt x="53" y="28"/>
                      <a:pt x="59" y="36"/>
                      <a:pt x="59" y="46"/>
                    </a:cubicBezTo>
                    <a:cubicBezTo>
                      <a:pt x="59" y="56"/>
                      <a:pt x="53" y="64"/>
                      <a:pt x="46" y="64"/>
                    </a:cubicBezTo>
                    <a:cubicBezTo>
                      <a:pt x="38" y="64"/>
                      <a:pt x="32" y="56"/>
                      <a:pt x="32" y="46"/>
                    </a:cubicBezTo>
                    <a:cubicBezTo>
                      <a:pt x="32" y="36"/>
                      <a:pt x="38" y="28"/>
                      <a:pt x="46" y="28"/>
                    </a:cubicBezTo>
                    <a:close/>
                    <a:moveTo>
                      <a:pt x="108" y="28"/>
                    </a:moveTo>
                    <a:cubicBezTo>
                      <a:pt x="116" y="28"/>
                      <a:pt x="122" y="36"/>
                      <a:pt x="122" y="46"/>
                    </a:cubicBezTo>
                    <a:cubicBezTo>
                      <a:pt x="122" y="56"/>
                      <a:pt x="116" y="64"/>
                      <a:pt x="108" y="64"/>
                    </a:cubicBezTo>
                    <a:cubicBezTo>
                      <a:pt x="111" y="71"/>
                      <a:pt x="117" y="78"/>
                      <a:pt x="117" y="84"/>
                    </a:cubicBezTo>
                    <a:cubicBezTo>
                      <a:pt x="117" y="98"/>
                      <a:pt x="99" y="98"/>
                      <a:pt x="99" y="84"/>
                    </a:cubicBezTo>
                    <a:cubicBezTo>
                      <a:pt x="99" y="78"/>
                      <a:pt x="105" y="71"/>
                      <a:pt x="108" y="64"/>
                    </a:cubicBezTo>
                    <a:cubicBezTo>
                      <a:pt x="101" y="64"/>
                      <a:pt x="95" y="56"/>
                      <a:pt x="95" y="46"/>
                    </a:cubicBezTo>
                    <a:cubicBezTo>
                      <a:pt x="95" y="36"/>
                      <a:pt x="101" y="28"/>
                      <a:pt x="108" y="28"/>
                    </a:cubicBezTo>
                    <a:close/>
                    <a:moveTo>
                      <a:pt x="46" y="37"/>
                    </a:moveTo>
                    <a:cubicBezTo>
                      <a:pt x="41" y="37"/>
                      <a:pt x="37" y="41"/>
                      <a:pt x="37" y="46"/>
                    </a:cubicBezTo>
                    <a:cubicBezTo>
                      <a:pt x="37" y="51"/>
                      <a:pt x="41" y="55"/>
                      <a:pt x="46" y="55"/>
                    </a:cubicBezTo>
                    <a:cubicBezTo>
                      <a:pt x="51" y="55"/>
                      <a:pt x="55" y="51"/>
                      <a:pt x="55" y="46"/>
                    </a:cubicBezTo>
                    <a:cubicBezTo>
                      <a:pt x="55" y="41"/>
                      <a:pt x="51" y="37"/>
                      <a:pt x="46" y="37"/>
                    </a:cubicBezTo>
                    <a:close/>
                    <a:moveTo>
                      <a:pt x="108" y="37"/>
                    </a:moveTo>
                    <a:cubicBezTo>
                      <a:pt x="103" y="37"/>
                      <a:pt x="99" y="41"/>
                      <a:pt x="99" y="46"/>
                    </a:cubicBezTo>
                    <a:cubicBezTo>
                      <a:pt x="99" y="51"/>
                      <a:pt x="103" y="55"/>
                      <a:pt x="108" y="55"/>
                    </a:cubicBezTo>
                    <a:cubicBezTo>
                      <a:pt x="113" y="55"/>
                      <a:pt x="117" y="51"/>
                      <a:pt x="117" y="46"/>
                    </a:cubicBezTo>
                    <a:cubicBezTo>
                      <a:pt x="117" y="41"/>
                      <a:pt x="113" y="37"/>
                      <a:pt x="108" y="37"/>
                    </a:cubicBezTo>
                    <a:close/>
                    <a:moveTo>
                      <a:pt x="77" y="104"/>
                    </a:moveTo>
                    <a:cubicBezTo>
                      <a:pt x="89" y="104"/>
                      <a:pt x="99" y="112"/>
                      <a:pt x="99" y="117"/>
                    </a:cubicBezTo>
                    <a:cubicBezTo>
                      <a:pt x="99" y="119"/>
                      <a:pt x="99" y="120"/>
                      <a:pt x="98" y="121"/>
                    </a:cubicBezTo>
                    <a:cubicBezTo>
                      <a:pt x="93" y="119"/>
                      <a:pt x="85" y="117"/>
                      <a:pt x="77" y="117"/>
                    </a:cubicBezTo>
                    <a:cubicBezTo>
                      <a:pt x="69" y="117"/>
                      <a:pt x="61" y="119"/>
                      <a:pt x="56" y="121"/>
                    </a:cubicBezTo>
                    <a:cubicBezTo>
                      <a:pt x="55" y="120"/>
                      <a:pt x="55" y="119"/>
                      <a:pt x="55" y="117"/>
                    </a:cubicBezTo>
                    <a:cubicBezTo>
                      <a:pt x="55" y="112"/>
                      <a:pt x="65" y="104"/>
                      <a:pt x="77"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0" name="Freeform 13"/>
              <p:cNvSpPr/>
              <p:nvPr/>
            </p:nvSpPr>
            <p:spPr bwMode="auto">
              <a:xfrm>
                <a:off x="2525" y="989"/>
                <a:ext cx="189" cy="262"/>
              </a:xfrm>
              <a:custGeom>
                <a:avLst/>
                <a:gdLst>
                  <a:gd name="T0" fmla="*/ 64 w 133"/>
                  <a:gd name="T1" fmla="*/ 0 h 184"/>
                  <a:gd name="T2" fmla="*/ 89 w 133"/>
                  <a:gd name="T3" fmla="*/ 59 h 184"/>
                  <a:gd name="T4" fmla="*/ 93 w 133"/>
                  <a:gd name="T5" fmla="*/ 39 h 184"/>
                  <a:gd name="T6" fmla="*/ 109 w 133"/>
                  <a:gd name="T7" fmla="*/ 93 h 184"/>
                  <a:gd name="T8" fmla="*/ 118 w 133"/>
                  <a:gd name="T9" fmla="*/ 73 h 184"/>
                  <a:gd name="T10" fmla="*/ 123 w 133"/>
                  <a:gd name="T11" fmla="*/ 134 h 184"/>
                  <a:gd name="T12" fmla="*/ 133 w 133"/>
                  <a:gd name="T13" fmla="*/ 124 h 184"/>
                  <a:gd name="T14" fmla="*/ 117 w 133"/>
                  <a:gd name="T15" fmla="*/ 169 h 184"/>
                  <a:gd name="T16" fmla="*/ 76 w 133"/>
                  <a:gd name="T17" fmla="*/ 184 h 184"/>
                  <a:gd name="T18" fmla="*/ 85 w 133"/>
                  <a:gd name="T19" fmla="*/ 178 h 184"/>
                  <a:gd name="T20" fmla="*/ 101 w 133"/>
                  <a:gd name="T21" fmla="*/ 140 h 184"/>
                  <a:gd name="T22" fmla="*/ 94 w 133"/>
                  <a:gd name="T23" fmla="*/ 143 h 184"/>
                  <a:gd name="T24" fmla="*/ 94 w 133"/>
                  <a:gd name="T25" fmla="*/ 116 h 184"/>
                  <a:gd name="T26" fmla="*/ 85 w 133"/>
                  <a:gd name="T27" fmla="*/ 132 h 184"/>
                  <a:gd name="T28" fmla="*/ 74 w 133"/>
                  <a:gd name="T29" fmla="*/ 100 h 184"/>
                  <a:gd name="T30" fmla="*/ 62 w 133"/>
                  <a:gd name="T31" fmla="*/ 131 h 184"/>
                  <a:gd name="T32" fmla="*/ 53 w 133"/>
                  <a:gd name="T33" fmla="*/ 118 h 184"/>
                  <a:gd name="T34" fmla="*/ 52 w 133"/>
                  <a:gd name="T35" fmla="*/ 150 h 184"/>
                  <a:gd name="T36" fmla="*/ 37 w 133"/>
                  <a:gd name="T37" fmla="*/ 118 h 184"/>
                  <a:gd name="T38" fmla="*/ 33 w 133"/>
                  <a:gd name="T39" fmla="*/ 145 h 184"/>
                  <a:gd name="T40" fmla="*/ 24 w 133"/>
                  <a:gd name="T41" fmla="*/ 145 h 184"/>
                  <a:gd name="T42" fmla="*/ 47 w 133"/>
                  <a:gd name="T43" fmla="*/ 184 h 184"/>
                  <a:gd name="T44" fmla="*/ 8 w 133"/>
                  <a:gd name="T45" fmla="*/ 159 h 184"/>
                  <a:gd name="T46" fmla="*/ 6 w 133"/>
                  <a:gd name="T47" fmla="*/ 99 h 184"/>
                  <a:gd name="T48" fmla="*/ 11 w 133"/>
                  <a:gd name="T49" fmla="*/ 110 h 184"/>
                  <a:gd name="T50" fmla="*/ 19 w 133"/>
                  <a:gd name="T51" fmla="*/ 77 h 184"/>
                  <a:gd name="T52" fmla="*/ 19 w 133"/>
                  <a:gd name="T53" fmla="*/ 63 h 184"/>
                  <a:gd name="T54" fmla="*/ 32 w 133"/>
                  <a:gd name="T55" fmla="*/ 77 h 184"/>
                  <a:gd name="T56" fmla="*/ 41 w 133"/>
                  <a:gd name="T57" fmla="*/ 32 h 184"/>
                  <a:gd name="T58" fmla="*/ 58 w 133"/>
                  <a:gd name="T59" fmla="*/ 40 h 184"/>
                  <a:gd name="T60" fmla="*/ 62 w 133"/>
                  <a:gd name="T61" fmla="*/ 0 h 184"/>
                  <a:gd name="T62" fmla="*/ 64 w 133"/>
                  <a:gd name="T63"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84">
                    <a:moveTo>
                      <a:pt x="64" y="0"/>
                    </a:moveTo>
                    <a:cubicBezTo>
                      <a:pt x="73" y="19"/>
                      <a:pt x="84" y="38"/>
                      <a:pt x="89" y="59"/>
                    </a:cubicBezTo>
                    <a:cubicBezTo>
                      <a:pt x="92" y="53"/>
                      <a:pt x="93" y="46"/>
                      <a:pt x="93" y="39"/>
                    </a:cubicBezTo>
                    <a:cubicBezTo>
                      <a:pt x="101" y="56"/>
                      <a:pt x="105" y="75"/>
                      <a:pt x="109" y="93"/>
                    </a:cubicBezTo>
                    <a:cubicBezTo>
                      <a:pt x="116" y="88"/>
                      <a:pt x="116" y="80"/>
                      <a:pt x="118" y="73"/>
                    </a:cubicBezTo>
                    <a:cubicBezTo>
                      <a:pt x="123" y="91"/>
                      <a:pt x="127" y="113"/>
                      <a:pt x="123" y="134"/>
                    </a:cubicBezTo>
                    <a:cubicBezTo>
                      <a:pt x="129" y="137"/>
                      <a:pt x="130" y="127"/>
                      <a:pt x="133" y="124"/>
                    </a:cubicBezTo>
                    <a:cubicBezTo>
                      <a:pt x="133" y="140"/>
                      <a:pt x="130" y="157"/>
                      <a:pt x="117" y="169"/>
                    </a:cubicBezTo>
                    <a:cubicBezTo>
                      <a:pt x="105" y="179"/>
                      <a:pt x="91" y="183"/>
                      <a:pt x="76" y="184"/>
                    </a:cubicBezTo>
                    <a:cubicBezTo>
                      <a:pt x="77" y="181"/>
                      <a:pt x="81" y="179"/>
                      <a:pt x="85" y="178"/>
                    </a:cubicBezTo>
                    <a:cubicBezTo>
                      <a:pt x="97" y="168"/>
                      <a:pt x="100" y="155"/>
                      <a:pt x="101" y="140"/>
                    </a:cubicBezTo>
                    <a:cubicBezTo>
                      <a:pt x="99" y="138"/>
                      <a:pt x="96" y="141"/>
                      <a:pt x="94" y="143"/>
                    </a:cubicBezTo>
                    <a:cubicBezTo>
                      <a:pt x="94" y="135"/>
                      <a:pt x="99" y="124"/>
                      <a:pt x="94" y="116"/>
                    </a:cubicBezTo>
                    <a:cubicBezTo>
                      <a:pt x="92" y="121"/>
                      <a:pt x="89" y="127"/>
                      <a:pt x="85" y="132"/>
                    </a:cubicBezTo>
                    <a:cubicBezTo>
                      <a:pt x="83" y="121"/>
                      <a:pt x="82" y="109"/>
                      <a:pt x="74" y="100"/>
                    </a:cubicBezTo>
                    <a:cubicBezTo>
                      <a:pt x="62" y="131"/>
                      <a:pt x="62" y="131"/>
                      <a:pt x="62" y="131"/>
                    </a:cubicBezTo>
                    <a:cubicBezTo>
                      <a:pt x="57" y="129"/>
                      <a:pt x="58" y="120"/>
                      <a:pt x="53" y="118"/>
                    </a:cubicBezTo>
                    <a:cubicBezTo>
                      <a:pt x="49" y="127"/>
                      <a:pt x="50" y="140"/>
                      <a:pt x="52" y="150"/>
                    </a:cubicBezTo>
                    <a:cubicBezTo>
                      <a:pt x="40" y="143"/>
                      <a:pt x="42" y="129"/>
                      <a:pt x="37" y="118"/>
                    </a:cubicBezTo>
                    <a:cubicBezTo>
                      <a:pt x="36" y="127"/>
                      <a:pt x="30" y="136"/>
                      <a:pt x="33" y="145"/>
                    </a:cubicBezTo>
                    <a:cubicBezTo>
                      <a:pt x="30" y="145"/>
                      <a:pt x="27" y="140"/>
                      <a:pt x="24" y="145"/>
                    </a:cubicBezTo>
                    <a:cubicBezTo>
                      <a:pt x="26" y="161"/>
                      <a:pt x="45" y="169"/>
                      <a:pt x="47" y="184"/>
                    </a:cubicBezTo>
                    <a:cubicBezTo>
                      <a:pt x="31" y="183"/>
                      <a:pt x="16" y="173"/>
                      <a:pt x="8" y="159"/>
                    </a:cubicBezTo>
                    <a:cubicBezTo>
                      <a:pt x="0" y="142"/>
                      <a:pt x="3" y="118"/>
                      <a:pt x="6" y="99"/>
                    </a:cubicBezTo>
                    <a:cubicBezTo>
                      <a:pt x="11" y="110"/>
                      <a:pt x="11" y="110"/>
                      <a:pt x="11" y="110"/>
                    </a:cubicBezTo>
                    <a:cubicBezTo>
                      <a:pt x="17" y="101"/>
                      <a:pt x="17" y="88"/>
                      <a:pt x="19" y="77"/>
                    </a:cubicBezTo>
                    <a:cubicBezTo>
                      <a:pt x="19" y="63"/>
                      <a:pt x="19" y="63"/>
                      <a:pt x="19" y="63"/>
                    </a:cubicBezTo>
                    <a:cubicBezTo>
                      <a:pt x="25" y="65"/>
                      <a:pt x="27" y="72"/>
                      <a:pt x="32" y="77"/>
                    </a:cubicBezTo>
                    <a:cubicBezTo>
                      <a:pt x="40" y="64"/>
                      <a:pt x="45" y="49"/>
                      <a:pt x="41" y="32"/>
                    </a:cubicBezTo>
                    <a:cubicBezTo>
                      <a:pt x="49" y="30"/>
                      <a:pt x="50" y="57"/>
                      <a:pt x="58" y="40"/>
                    </a:cubicBezTo>
                    <a:cubicBezTo>
                      <a:pt x="62" y="0"/>
                      <a:pt x="62" y="0"/>
                      <a:pt x="62" y="0"/>
                    </a:cubicBezTo>
                    <a:lnTo>
                      <a:pt x="6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1" name="Freeform 14"/>
              <p:cNvSpPr/>
              <p:nvPr/>
            </p:nvSpPr>
            <p:spPr bwMode="auto">
              <a:xfrm>
                <a:off x="2614" y="1053"/>
                <a:ext cx="10" cy="27"/>
              </a:xfrm>
              <a:custGeom>
                <a:avLst/>
                <a:gdLst>
                  <a:gd name="T0" fmla="*/ 3 w 7"/>
                  <a:gd name="T1" fmla="*/ 19 h 19"/>
                  <a:gd name="T2" fmla="*/ 4 w 7"/>
                  <a:gd name="T3" fmla="*/ 0 h 19"/>
                  <a:gd name="T4" fmla="*/ 3 w 7"/>
                  <a:gd name="T5" fmla="*/ 19 h 19"/>
                </a:gdLst>
                <a:ahLst/>
                <a:cxnLst>
                  <a:cxn ang="0">
                    <a:pos x="T0" y="T1"/>
                  </a:cxn>
                  <a:cxn ang="0">
                    <a:pos x="T2" y="T3"/>
                  </a:cxn>
                  <a:cxn ang="0">
                    <a:pos x="T4" y="T5"/>
                  </a:cxn>
                </a:cxnLst>
                <a:rect l="0" t="0" r="r" b="b"/>
                <a:pathLst>
                  <a:path w="7" h="19">
                    <a:moveTo>
                      <a:pt x="3" y="19"/>
                    </a:moveTo>
                    <a:cubicBezTo>
                      <a:pt x="1" y="13"/>
                      <a:pt x="0" y="5"/>
                      <a:pt x="4" y="0"/>
                    </a:cubicBezTo>
                    <a:cubicBezTo>
                      <a:pt x="5" y="5"/>
                      <a:pt x="7" y="14"/>
                      <a:pt x="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2" name="Freeform 15"/>
              <p:cNvSpPr/>
              <p:nvPr/>
            </p:nvSpPr>
            <p:spPr bwMode="auto">
              <a:xfrm>
                <a:off x="2677" y="1194"/>
                <a:ext cx="10" cy="15"/>
              </a:xfrm>
              <a:custGeom>
                <a:avLst/>
                <a:gdLst>
                  <a:gd name="T0" fmla="*/ 2 w 7"/>
                  <a:gd name="T1" fmla="*/ 9 h 11"/>
                  <a:gd name="T2" fmla="*/ 0 w 7"/>
                  <a:gd name="T3" fmla="*/ 11 h 11"/>
                  <a:gd name="T4" fmla="*/ 5 w 7"/>
                  <a:gd name="T5" fmla="*/ 0 h 11"/>
                  <a:gd name="T6" fmla="*/ 2 w 7"/>
                  <a:gd name="T7" fmla="*/ 9 h 11"/>
                </a:gdLst>
                <a:ahLst/>
                <a:cxnLst>
                  <a:cxn ang="0">
                    <a:pos x="T0" y="T1"/>
                  </a:cxn>
                  <a:cxn ang="0">
                    <a:pos x="T2" y="T3"/>
                  </a:cxn>
                  <a:cxn ang="0">
                    <a:pos x="T4" y="T5"/>
                  </a:cxn>
                  <a:cxn ang="0">
                    <a:pos x="T6" y="T7"/>
                  </a:cxn>
                </a:cxnLst>
                <a:rect l="0" t="0" r="r" b="b"/>
                <a:pathLst>
                  <a:path w="7" h="11">
                    <a:moveTo>
                      <a:pt x="2" y="9"/>
                    </a:moveTo>
                    <a:cubicBezTo>
                      <a:pt x="2" y="10"/>
                      <a:pt x="1" y="11"/>
                      <a:pt x="0" y="11"/>
                    </a:cubicBezTo>
                    <a:cubicBezTo>
                      <a:pt x="5" y="0"/>
                      <a:pt x="5" y="0"/>
                      <a:pt x="5" y="0"/>
                    </a:cubicBezTo>
                    <a:cubicBezTo>
                      <a:pt x="7" y="2"/>
                      <a:pt x="4" y="7"/>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3" name="Rectangle 16"/>
              <p:cNvSpPr>
                <a:spLocks noChangeArrowheads="1"/>
              </p:cNvSpPr>
              <p:nvPr/>
            </p:nvSpPr>
            <p:spPr bwMode="auto">
              <a:xfrm>
                <a:off x="2562" y="1261"/>
                <a:ext cx="123" cy="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4" name="Freeform 17"/>
              <p:cNvSpPr/>
              <p:nvPr/>
            </p:nvSpPr>
            <p:spPr bwMode="auto">
              <a:xfrm>
                <a:off x="2915" y="999"/>
                <a:ext cx="194" cy="259"/>
              </a:xfrm>
              <a:custGeom>
                <a:avLst/>
                <a:gdLst>
                  <a:gd name="T0" fmla="*/ 129 w 136"/>
                  <a:gd name="T1" fmla="*/ 108 h 182"/>
                  <a:gd name="T2" fmla="*/ 122 w 136"/>
                  <a:gd name="T3" fmla="*/ 49 h 182"/>
                  <a:gd name="T4" fmla="*/ 122 w 136"/>
                  <a:gd name="T5" fmla="*/ 49 h 182"/>
                  <a:gd name="T6" fmla="*/ 121 w 136"/>
                  <a:gd name="T7" fmla="*/ 48 h 182"/>
                  <a:gd name="T8" fmla="*/ 96 w 136"/>
                  <a:gd name="T9" fmla="*/ 86 h 182"/>
                  <a:gd name="T10" fmla="*/ 74 w 136"/>
                  <a:gd name="T11" fmla="*/ 1 h 182"/>
                  <a:gd name="T12" fmla="*/ 74 w 136"/>
                  <a:gd name="T13" fmla="*/ 1 h 182"/>
                  <a:gd name="T14" fmla="*/ 73 w 136"/>
                  <a:gd name="T15" fmla="*/ 0 h 182"/>
                  <a:gd name="T16" fmla="*/ 52 w 136"/>
                  <a:gd name="T17" fmla="*/ 18 h 182"/>
                  <a:gd name="T18" fmla="*/ 47 w 136"/>
                  <a:gd name="T19" fmla="*/ 80 h 182"/>
                  <a:gd name="T20" fmla="*/ 39 w 136"/>
                  <a:gd name="T21" fmla="*/ 111 h 182"/>
                  <a:gd name="T22" fmla="*/ 41 w 136"/>
                  <a:gd name="T23" fmla="*/ 95 h 182"/>
                  <a:gd name="T24" fmla="*/ 22 w 136"/>
                  <a:gd name="T25" fmla="*/ 63 h 182"/>
                  <a:gd name="T26" fmla="*/ 22 w 136"/>
                  <a:gd name="T27" fmla="*/ 63 h 182"/>
                  <a:gd name="T28" fmla="*/ 21 w 136"/>
                  <a:gd name="T29" fmla="*/ 64 h 182"/>
                  <a:gd name="T30" fmla="*/ 17 w 136"/>
                  <a:gd name="T31" fmla="*/ 102 h 182"/>
                  <a:gd name="T32" fmla="*/ 5 w 136"/>
                  <a:gd name="T33" fmla="*/ 146 h 182"/>
                  <a:gd name="T34" fmla="*/ 40 w 136"/>
                  <a:gd name="T35" fmla="*/ 178 h 182"/>
                  <a:gd name="T36" fmla="*/ 55 w 136"/>
                  <a:gd name="T37" fmla="*/ 182 h 182"/>
                  <a:gd name="T38" fmla="*/ 56 w 136"/>
                  <a:gd name="T39" fmla="*/ 181 h 182"/>
                  <a:gd name="T40" fmla="*/ 56 w 136"/>
                  <a:gd name="T41" fmla="*/ 180 h 182"/>
                  <a:gd name="T42" fmla="*/ 43 w 136"/>
                  <a:gd name="T43" fmla="*/ 148 h 182"/>
                  <a:gd name="T44" fmla="*/ 48 w 136"/>
                  <a:gd name="T45" fmla="*/ 121 h 182"/>
                  <a:gd name="T46" fmla="*/ 57 w 136"/>
                  <a:gd name="T47" fmla="*/ 138 h 182"/>
                  <a:gd name="T48" fmla="*/ 57 w 136"/>
                  <a:gd name="T49" fmla="*/ 139 h 182"/>
                  <a:gd name="T50" fmla="*/ 58 w 136"/>
                  <a:gd name="T51" fmla="*/ 139 h 182"/>
                  <a:gd name="T52" fmla="*/ 71 w 136"/>
                  <a:gd name="T53" fmla="*/ 97 h 182"/>
                  <a:gd name="T54" fmla="*/ 81 w 136"/>
                  <a:gd name="T55" fmla="*/ 134 h 182"/>
                  <a:gd name="T56" fmla="*/ 86 w 136"/>
                  <a:gd name="T57" fmla="*/ 151 h 182"/>
                  <a:gd name="T58" fmla="*/ 87 w 136"/>
                  <a:gd name="T59" fmla="*/ 152 h 182"/>
                  <a:gd name="T60" fmla="*/ 87 w 136"/>
                  <a:gd name="T61" fmla="*/ 151 h 182"/>
                  <a:gd name="T62" fmla="*/ 93 w 136"/>
                  <a:gd name="T63" fmla="*/ 128 h 182"/>
                  <a:gd name="T64" fmla="*/ 96 w 136"/>
                  <a:gd name="T65" fmla="*/ 146 h 182"/>
                  <a:gd name="T66" fmla="*/ 102 w 136"/>
                  <a:gd name="T67" fmla="*/ 165 h 182"/>
                  <a:gd name="T68" fmla="*/ 93 w 136"/>
                  <a:gd name="T69" fmla="*/ 177 h 182"/>
                  <a:gd name="T70" fmla="*/ 93 w 136"/>
                  <a:gd name="T71" fmla="*/ 178 h 182"/>
                  <a:gd name="T72" fmla="*/ 94 w 136"/>
                  <a:gd name="T73" fmla="*/ 179 h 182"/>
                  <a:gd name="T74" fmla="*/ 131 w 136"/>
                  <a:gd name="T75" fmla="*/ 150 h 182"/>
                  <a:gd name="T76" fmla="*/ 129 w 136"/>
                  <a:gd name="T77" fmla="*/ 108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82">
                    <a:moveTo>
                      <a:pt x="129" y="108"/>
                    </a:moveTo>
                    <a:cubicBezTo>
                      <a:pt x="108" y="64"/>
                      <a:pt x="122" y="50"/>
                      <a:pt x="122" y="49"/>
                    </a:cubicBezTo>
                    <a:cubicBezTo>
                      <a:pt x="122" y="49"/>
                      <a:pt x="122" y="49"/>
                      <a:pt x="122" y="49"/>
                    </a:cubicBezTo>
                    <a:cubicBezTo>
                      <a:pt x="122" y="48"/>
                      <a:pt x="121" y="48"/>
                      <a:pt x="121" y="48"/>
                    </a:cubicBezTo>
                    <a:cubicBezTo>
                      <a:pt x="121" y="48"/>
                      <a:pt x="92" y="60"/>
                      <a:pt x="96" y="86"/>
                    </a:cubicBezTo>
                    <a:cubicBezTo>
                      <a:pt x="88" y="79"/>
                      <a:pt x="52" y="44"/>
                      <a:pt x="74" y="1"/>
                    </a:cubicBezTo>
                    <a:cubicBezTo>
                      <a:pt x="74" y="1"/>
                      <a:pt x="74" y="1"/>
                      <a:pt x="74" y="1"/>
                    </a:cubicBezTo>
                    <a:cubicBezTo>
                      <a:pt x="74" y="0"/>
                      <a:pt x="73" y="0"/>
                      <a:pt x="73" y="0"/>
                    </a:cubicBezTo>
                    <a:cubicBezTo>
                      <a:pt x="73" y="1"/>
                      <a:pt x="61" y="5"/>
                      <a:pt x="52" y="18"/>
                    </a:cubicBezTo>
                    <a:cubicBezTo>
                      <a:pt x="44" y="29"/>
                      <a:pt x="36" y="49"/>
                      <a:pt x="47" y="80"/>
                    </a:cubicBezTo>
                    <a:cubicBezTo>
                      <a:pt x="50" y="94"/>
                      <a:pt x="43" y="106"/>
                      <a:pt x="39" y="111"/>
                    </a:cubicBezTo>
                    <a:cubicBezTo>
                      <a:pt x="40" y="108"/>
                      <a:pt x="42" y="102"/>
                      <a:pt x="41" y="95"/>
                    </a:cubicBezTo>
                    <a:cubicBezTo>
                      <a:pt x="41" y="85"/>
                      <a:pt x="38" y="72"/>
                      <a:pt x="22" y="63"/>
                    </a:cubicBezTo>
                    <a:cubicBezTo>
                      <a:pt x="22" y="63"/>
                      <a:pt x="22" y="63"/>
                      <a:pt x="22" y="63"/>
                    </a:cubicBezTo>
                    <a:cubicBezTo>
                      <a:pt x="21" y="63"/>
                      <a:pt x="21" y="63"/>
                      <a:pt x="21" y="64"/>
                    </a:cubicBezTo>
                    <a:cubicBezTo>
                      <a:pt x="21" y="64"/>
                      <a:pt x="27" y="90"/>
                      <a:pt x="17" y="102"/>
                    </a:cubicBezTo>
                    <a:cubicBezTo>
                      <a:pt x="9" y="112"/>
                      <a:pt x="0" y="130"/>
                      <a:pt x="5" y="146"/>
                    </a:cubicBezTo>
                    <a:cubicBezTo>
                      <a:pt x="9" y="160"/>
                      <a:pt x="21" y="171"/>
                      <a:pt x="40" y="178"/>
                    </a:cubicBezTo>
                    <a:cubicBezTo>
                      <a:pt x="45" y="179"/>
                      <a:pt x="50" y="181"/>
                      <a:pt x="55" y="182"/>
                    </a:cubicBezTo>
                    <a:cubicBezTo>
                      <a:pt x="56" y="182"/>
                      <a:pt x="56" y="181"/>
                      <a:pt x="56" y="181"/>
                    </a:cubicBezTo>
                    <a:cubicBezTo>
                      <a:pt x="56" y="181"/>
                      <a:pt x="56" y="180"/>
                      <a:pt x="56" y="180"/>
                    </a:cubicBezTo>
                    <a:cubicBezTo>
                      <a:pt x="46" y="176"/>
                      <a:pt x="35" y="167"/>
                      <a:pt x="43" y="148"/>
                    </a:cubicBezTo>
                    <a:cubicBezTo>
                      <a:pt x="50" y="132"/>
                      <a:pt x="49" y="124"/>
                      <a:pt x="48" y="121"/>
                    </a:cubicBezTo>
                    <a:cubicBezTo>
                      <a:pt x="51" y="123"/>
                      <a:pt x="59" y="128"/>
                      <a:pt x="57" y="138"/>
                    </a:cubicBezTo>
                    <a:cubicBezTo>
                      <a:pt x="57" y="138"/>
                      <a:pt x="57" y="139"/>
                      <a:pt x="57" y="139"/>
                    </a:cubicBezTo>
                    <a:cubicBezTo>
                      <a:pt x="58" y="139"/>
                      <a:pt x="58" y="139"/>
                      <a:pt x="58" y="139"/>
                    </a:cubicBezTo>
                    <a:cubicBezTo>
                      <a:pt x="58" y="139"/>
                      <a:pt x="81" y="120"/>
                      <a:pt x="71" y="97"/>
                    </a:cubicBezTo>
                    <a:cubicBezTo>
                      <a:pt x="76" y="100"/>
                      <a:pt x="89" y="110"/>
                      <a:pt x="81" y="134"/>
                    </a:cubicBezTo>
                    <a:cubicBezTo>
                      <a:pt x="79" y="144"/>
                      <a:pt x="86" y="151"/>
                      <a:pt x="86" y="151"/>
                    </a:cubicBezTo>
                    <a:cubicBezTo>
                      <a:pt x="86" y="152"/>
                      <a:pt x="87" y="152"/>
                      <a:pt x="87" y="152"/>
                    </a:cubicBezTo>
                    <a:cubicBezTo>
                      <a:pt x="87" y="151"/>
                      <a:pt x="87" y="151"/>
                      <a:pt x="87" y="151"/>
                    </a:cubicBezTo>
                    <a:cubicBezTo>
                      <a:pt x="87" y="150"/>
                      <a:pt x="82" y="136"/>
                      <a:pt x="93" y="128"/>
                    </a:cubicBezTo>
                    <a:cubicBezTo>
                      <a:pt x="93" y="131"/>
                      <a:pt x="92" y="141"/>
                      <a:pt x="96" y="146"/>
                    </a:cubicBezTo>
                    <a:cubicBezTo>
                      <a:pt x="100" y="150"/>
                      <a:pt x="103" y="157"/>
                      <a:pt x="102" y="165"/>
                    </a:cubicBezTo>
                    <a:cubicBezTo>
                      <a:pt x="102" y="170"/>
                      <a:pt x="98" y="174"/>
                      <a:pt x="93" y="177"/>
                    </a:cubicBezTo>
                    <a:cubicBezTo>
                      <a:pt x="93" y="178"/>
                      <a:pt x="93" y="178"/>
                      <a:pt x="93" y="178"/>
                    </a:cubicBezTo>
                    <a:cubicBezTo>
                      <a:pt x="93" y="179"/>
                      <a:pt x="94" y="179"/>
                      <a:pt x="94" y="179"/>
                    </a:cubicBezTo>
                    <a:cubicBezTo>
                      <a:pt x="107" y="174"/>
                      <a:pt x="124" y="166"/>
                      <a:pt x="131" y="150"/>
                    </a:cubicBezTo>
                    <a:cubicBezTo>
                      <a:pt x="136" y="138"/>
                      <a:pt x="136" y="124"/>
                      <a:pt x="129"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5" name="Freeform 18"/>
              <p:cNvSpPr>
                <a:spLocks noEditPoints="1"/>
              </p:cNvSpPr>
              <p:nvPr/>
            </p:nvSpPr>
            <p:spPr bwMode="auto">
              <a:xfrm>
                <a:off x="3332" y="1000"/>
                <a:ext cx="181" cy="256"/>
              </a:xfrm>
              <a:custGeom>
                <a:avLst/>
                <a:gdLst>
                  <a:gd name="T0" fmla="*/ 30 w 128"/>
                  <a:gd name="T1" fmla="*/ 36 h 180"/>
                  <a:gd name="T2" fmla="*/ 29 w 128"/>
                  <a:gd name="T3" fmla="*/ 96 h 180"/>
                  <a:gd name="T4" fmla="*/ 23 w 128"/>
                  <a:gd name="T5" fmla="*/ 71 h 180"/>
                  <a:gd name="T6" fmla="*/ 6 w 128"/>
                  <a:gd name="T7" fmla="*/ 118 h 180"/>
                  <a:gd name="T8" fmla="*/ 88 w 128"/>
                  <a:gd name="T9" fmla="*/ 169 h 180"/>
                  <a:gd name="T10" fmla="*/ 108 w 128"/>
                  <a:gd name="T11" fmla="*/ 99 h 180"/>
                  <a:gd name="T12" fmla="*/ 95 w 128"/>
                  <a:gd name="T13" fmla="*/ 118 h 180"/>
                  <a:gd name="T14" fmla="*/ 94 w 128"/>
                  <a:gd name="T15" fmla="*/ 57 h 180"/>
                  <a:gd name="T16" fmla="*/ 77 w 128"/>
                  <a:gd name="T17" fmla="*/ 33 h 180"/>
                  <a:gd name="T18" fmla="*/ 67 w 128"/>
                  <a:gd name="T19" fmla="*/ 73 h 180"/>
                  <a:gd name="T20" fmla="*/ 41 w 128"/>
                  <a:gd name="T21" fmla="*/ 27 h 180"/>
                  <a:gd name="T22" fmla="*/ 94 w 128"/>
                  <a:gd name="T23" fmla="*/ 0 h 180"/>
                  <a:gd name="T24" fmla="*/ 101 w 128"/>
                  <a:gd name="T25" fmla="*/ 57 h 180"/>
                  <a:gd name="T26" fmla="*/ 109 w 128"/>
                  <a:gd name="T27" fmla="*/ 52 h 180"/>
                  <a:gd name="T28" fmla="*/ 115 w 128"/>
                  <a:gd name="T29" fmla="*/ 97 h 180"/>
                  <a:gd name="T30" fmla="*/ 97 w 128"/>
                  <a:gd name="T31" fmla="*/ 173 h 180"/>
                  <a:gd name="T32" fmla="*/ 0 w 128"/>
                  <a:gd name="T33" fmla="*/ 120 h 180"/>
                  <a:gd name="T34" fmla="*/ 4 w 128"/>
                  <a:gd name="T35" fmla="*/ 54 h 180"/>
                  <a:gd name="T36" fmla="*/ 36 w 128"/>
                  <a:gd name="T37" fmla="*/ 69 h 180"/>
                  <a:gd name="T38" fmla="*/ 51 w 128"/>
                  <a:gd name="T39" fmla="*/ 1 h 180"/>
                  <a:gd name="T40" fmla="*/ 62 w 128"/>
                  <a:gd name="T41" fmla="*/ 42 h 180"/>
                  <a:gd name="T42" fmla="*/ 73 w 128"/>
                  <a:gd name="T43" fmla="*/ 48 h 180"/>
                  <a:gd name="T44" fmla="*/ 94 w 128"/>
                  <a:gd name="T45" fmla="*/ 0 h 180"/>
                  <a:gd name="T46" fmla="*/ 67 w 128"/>
                  <a:gd name="T47" fmla="*/ 106 h 180"/>
                  <a:gd name="T48" fmla="*/ 75 w 128"/>
                  <a:gd name="T49" fmla="*/ 106 h 180"/>
                  <a:gd name="T50" fmla="*/ 83 w 128"/>
                  <a:gd name="T51" fmla="*/ 140 h 180"/>
                  <a:gd name="T52" fmla="*/ 105 w 128"/>
                  <a:gd name="T53" fmla="*/ 136 h 180"/>
                  <a:gd name="T54" fmla="*/ 61 w 128"/>
                  <a:gd name="T55" fmla="*/ 163 h 180"/>
                  <a:gd name="T56" fmla="*/ 30 w 128"/>
                  <a:gd name="T57" fmla="*/ 116 h 180"/>
                  <a:gd name="T58" fmla="*/ 39 w 128"/>
                  <a:gd name="T59" fmla="*/ 121 h 180"/>
                  <a:gd name="T60" fmla="*/ 37 w 128"/>
                  <a:gd name="T61" fmla="*/ 136 h 180"/>
                  <a:gd name="T62" fmla="*/ 55 w 128"/>
                  <a:gd name="T63" fmla="*/ 104 h 180"/>
                  <a:gd name="T64" fmla="*/ 50 w 128"/>
                  <a:gd name="T65" fmla="*/ 81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80">
                    <a:moveTo>
                      <a:pt x="39" y="18"/>
                    </a:moveTo>
                    <a:cubicBezTo>
                      <a:pt x="33" y="24"/>
                      <a:pt x="30" y="30"/>
                      <a:pt x="30" y="36"/>
                    </a:cubicBezTo>
                    <a:cubicBezTo>
                      <a:pt x="30" y="50"/>
                      <a:pt x="43" y="57"/>
                      <a:pt x="43" y="70"/>
                    </a:cubicBezTo>
                    <a:cubicBezTo>
                      <a:pt x="43" y="79"/>
                      <a:pt x="37" y="88"/>
                      <a:pt x="29" y="96"/>
                    </a:cubicBezTo>
                    <a:cubicBezTo>
                      <a:pt x="28" y="95"/>
                      <a:pt x="28" y="95"/>
                      <a:pt x="28" y="95"/>
                    </a:cubicBezTo>
                    <a:cubicBezTo>
                      <a:pt x="27" y="87"/>
                      <a:pt x="30" y="77"/>
                      <a:pt x="23" y="71"/>
                    </a:cubicBezTo>
                    <a:cubicBezTo>
                      <a:pt x="23" y="75"/>
                      <a:pt x="24" y="80"/>
                      <a:pt x="24" y="81"/>
                    </a:cubicBezTo>
                    <a:cubicBezTo>
                      <a:pt x="24" y="93"/>
                      <a:pt x="6" y="103"/>
                      <a:pt x="6" y="118"/>
                    </a:cubicBezTo>
                    <a:cubicBezTo>
                      <a:pt x="6" y="150"/>
                      <a:pt x="34" y="173"/>
                      <a:pt x="64" y="173"/>
                    </a:cubicBezTo>
                    <a:cubicBezTo>
                      <a:pt x="71" y="173"/>
                      <a:pt x="84" y="171"/>
                      <a:pt x="88" y="169"/>
                    </a:cubicBezTo>
                    <a:cubicBezTo>
                      <a:pt x="105" y="164"/>
                      <a:pt x="121" y="144"/>
                      <a:pt x="121" y="129"/>
                    </a:cubicBezTo>
                    <a:cubicBezTo>
                      <a:pt x="121" y="116"/>
                      <a:pt x="108" y="114"/>
                      <a:pt x="108" y="99"/>
                    </a:cubicBezTo>
                    <a:cubicBezTo>
                      <a:pt x="108" y="97"/>
                      <a:pt x="111" y="82"/>
                      <a:pt x="112" y="74"/>
                    </a:cubicBezTo>
                    <a:cubicBezTo>
                      <a:pt x="97" y="88"/>
                      <a:pt x="97" y="103"/>
                      <a:pt x="95" y="118"/>
                    </a:cubicBezTo>
                    <a:cubicBezTo>
                      <a:pt x="89" y="114"/>
                      <a:pt x="85" y="100"/>
                      <a:pt x="85" y="93"/>
                    </a:cubicBezTo>
                    <a:cubicBezTo>
                      <a:pt x="85" y="91"/>
                      <a:pt x="94" y="59"/>
                      <a:pt x="94" y="57"/>
                    </a:cubicBezTo>
                    <a:cubicBezTo>
                      <a:pt x="94" y="43"/>
                      <a:pt x="83" y="40"/>
                      <a:pt x="79" y="24"/>
                    </a:cubicBezTo>
                    <a:cubicBezTo>
                      <a:pt x="78" y="27"/>
                      <a:pt x="77" y="31"/>
                      <a:pt x="77" y="33"/>
                    </a:cubicBezTo>
                    <a:cubicBezTo>
                      <a:pt x="77" y="35"/>
                      <a:pt x="79" y="45"/>
                      <a:pt x="79" y="47"/>
                    </a:cubicBezTo>
                    <a:cubicBezTo>
                      <a:pt x="79" y="58"/>
                      <a:pt x="74" y="61"/>
                      <a:pt x="67" y="73"/>
                    </a:cubicBezTo>
                    <a:cubicBezTo>
                      <a:pt x="66" y="66"/>
                      <a:pt x="67" y="58"/>
                      <a:pt x="61" y="51"/>
                    </a:cubicBezTo>
                    <a:cubicBezTo>
                      <a:pt x="55" y="43"/>
                      <a:pt x="46" y="35"/>
                      <a:pt x="41" y="27"/>
                    </a:cubicBezTo>
                    <a:cubicBezTo>
                      <a:pt x="39" y="25"/>
                      <a:pt x="39" y="21"/>
                      <a:pt x="39" y="18"/>
                    </a:cubicBezTo>
                    <a:close/>
                    <a:moveTo>
                      <a:pt x="94" y="0"/>
                    </a:moveTo>
                    <a:cubicBezTo>
                      <a:pt x="90" y="11"/>
                      <a:pt x="87" y="16"/>
                      <a:pt x="87" y="25"/>
                    </a:cubicBezTo>
                    <a:cubicBezTo>
                      <a:pt x="87" y="38"/>
                      <a:pt x="101" y="37"/>
                      <a:pt x="101" y="57"/>
                    </a:cubicBezTo>
                    <a:cubicBezTo>
                      <a:pt x="101" y="65"/>
                      <a:pt x="92" y="80"/>
                      <a:pt x="93" y="90"/>
                    </a:cubicBezTo>
                    <a:cubicBezTo>
                      <a:pt x="102" y="78"/>
                      <a:pt x="111" y="65"/>
                      <a:pt x="109" y="52"/>
                    </a:cubicBezTo>
                    <a:cubicBezTo>
                      <a:pt x="116" y="61"/>
                      <a:pt x="119" y="68"/>
                      <a:pt x="119" y="76"/>
                    </a:cubicBezTo>
                    <a:cubicBezTo>
                      <a:pt x="119" y="82"/>
                      <a:pt x="115" y="91"/>
                      <a:pt x="115" y="97"/>
                    </a:cubicBezTo>
                    <a:cubicBezTo>
                      <a:pt x="115" y="115"/>
                      <a:pt x="128" y="114"/>
                      <a:pt x="128" y="129"/>
                    </a:cubicBezTo>
                    <a:cubicBezTo>
                      <a:pt x="128" y="144"/>
                      <a:pt x="117" y="161"/>
                      <a:pt x="97" y="173"/>
                    </a:cubicBezTo>
                    <a:cubicBezTo>
                      <a:pt x="89" y="177"/>
                      <a:pt x="75" y="180"/>
                      <a:pt x="66" y="180"/>
                    </a:cubicBezTo>
                    <a:cubicBezTo>
                      <a:pt x="34" y="180"/>
                      <a:pt x="0" y="158"/>
                      <a:pt x="0" y="120"/>
                    </a:cubicBezTo>
                    <a:cubicBezTo>
                      <a:pt x="0" y="96"/>
                      <a:pt x="18" y="93"/>
                      <a:pt x="18" y="80"/>
                    </a:cubicBezTo>
                    <a:cubicBezTo>
                      <a:pt x="18" y="72"/>
                      <a:pt x="11" y="62"/>
                      <a:pt x="4" y="54"/>
                    </a:cubicBezTo>
                    <a:cubicBezTo>
                      <a:pt x="13" y="53"/>
                      <a:pt x="33" y="65"/>
                      <a:pt x="35" y="78"/>
                    </a:cubicBezTo>
                    <a:cubicBezTo>
                      <a:pt x="36" y="75"/>
                      <a:pt x="36" y="71"/>
                      <a:pt x="36" y="69"/>
                    </a:cubicBezTo>
                    <a:cubicBezTo>
                      <a:pt x="36" y="65"/>
                      <a:pt x="24" y="46"/>
                      <a:pt x="24" y="36"/>
                    </a:cubicBezTo>
                    <a:cubicBezTo>
                      <a:pt x="24" y="22"/>
                      <a:pt x="34" y="13"/>
                      <a:pt x="51" y="1"/>
                    </a:cubicBezTo>
                    <a:cubicBezTo>
                      <a:pt x="49" y="7"/>
                      <a:pt x="46" y="15"/>
                      <a:pt x="46" y="20"/>
                    </a:cubicBezTo>
                    <a:cubicBezTo>
                      <a:pt x="46" y="27"/>
                      <a:pt x="56" y="35"/>
                      <a:pt x="62" y="42"/>
                    </a:cubicBezTo>
                    <a:cubicBezTo>
                      <a:pt x="66" y="46"/>
                      <a:pt x="69" y="51"/>
                      <a:pt x="71" y="55"/>
                    </a:cubicBezTo>
                    <a:cubicBezTo>
                      <a:pt x="72" y="53"/>
                      <a:pt x="73" y="51"/>
                      <a:pt x="73" y="48"/>
                    </a:cubicBezTo>
                    <a:cubicBezTo>
                      <a:pt x="73" y="46"/>
                      <a:pt x="71" y="35"/>
                      <a:pt x="71" y="33"/>
                    </a:cubicBezTo>
                    <a:cubicBezTo>
                      <a:pt x="71" y="22"/>
                      <a:pt x="79" y="7"/>
                      <a:pt x="94" y="0"/>
                    </a:cubicBezTo>
                    <a:close/>
                    <a:moveTo>
                      <a:pt x="50" y="81"/>
                    </a:moveTo>
                    <a:cubicBezTo>
                      <a:pt x="56" y="92"/>
                      <a:pt x="64" y="97"/>
                      <a:pt x="67" y="106"/>
                    </a:cubicBezTo>
                    <a:cubicBezTo>
                      <a:pt x="69" y="102"/>
                      <a:pt x="70" y="97"/>
                      <a:pt x="71" y="92"/>
                    </a:cubicBezTo>
                    <a:cubicBezTo>
                      <a:pt x="72" y="93"/>
                      <a:pt x="75" y="103"/>
                      <a:pt x="75" y="106"/>
                    </a:cubicBezTo>
                    <a:cubicBezTo>
                      <a:pt x="75" y="107"/>
                      <a:pt x="74" y="117"/>
                      <a:pt x="74" y="119"/>
                    </a:cubicBezTo>
                    <a:cubicBezTo>
                      <a:pt x="74" y="124"/>
                      <a:pt x="77" y="136"/>
                      <a:pt x="83" y="140"/>
                    </a:cubicBezTo>
                    <a:cubicBezTo>
                      <a:pt x="88" y="129"/>
                      <a:pt x="94" y="133"/>
                      <a:pt x="106" y="122"/>
                    </a:cubicBezTo>
                    <a:cubicBezTo>
                      <a:pt x="105" y="136"/>
                      <a:pt x="105" y="136"/>
                      <a:pt x="105" y="136"/>
                    </a:cubicBezTo>
                    <a:cubicBezTo>
                      <a:pt x="105" y="148"/>
                      <a:pt x="87" y="159"/>
                      <a:pt x="76" y="161"/>
                    </a:cubicBezTo>
                    <a:cubicBezTo>
                      <a:pt x="71" y="162"/>
                      <a:pt x="63" y="163"/>
                      <a:pt x="61" y="163"/>
                    </a:cubicBezTo>
                    <a:cubicBezTo>
                      <a:pt x="47" y="163"/>
                      <a:pt x="24" y="155"/>
                      <a:pt x="24" y="135"/>
                    </a:cubicBezTo>
                    <a:cubicBezTo>
                      <a:pt x="24" y="125"/>
                      <a:pt x="30" y="123"/>
                      <a:pt x="30" y="116"/>
                    </a:cubicBezTo>
                    <a:cubicBezTo>
                      <a:pt x="30" y="115"/>
                      <a:pt x="28" y="112"/>
                      <a:pt x="28" y="111"/>
                    </a:cubicBezTo>
                    <a:cubicBezTo>
                      <a:pt x="34" y="112"/>
                      <a:pt x="39" y="117"/>
                      <a:pt x="39" y="121"/>
                    </a:cubicBezTo>
                    <a:cubicBezTo>
                      <a:pt x="39" y="123"/>
                      <a:pt x="36" y="130"/>
                      <a:pt x="36" y="132"/>
                    </a:cubicBezTo>
                    <a:cubicBezTo>
                      <a:pt x="36" y="134"/>
                      <a:pt x="36" y="134"/>
                      <a:pt x="37" y="136"/>
                    </a:cubicBezTo>
                    <a:cubicBezTo>
                      <a:pt x="39" y="134"/>
                      <a:pt x="39" y="129"/>
                      <a:pt x="42" y="126"/>
                    </a:cubicBezTo>
                    <a:cubicBezTo>
                      <a:pt x="47" y="121"/>
                      <a:pt x="55" y="109"/>
                      <a:pt x="55" y="104"/>
                    </a:cubicBezTo>
                    <a:cubicBezTo>
                      <a:pt x="55" y="96"/>
                      <a:pt x="49" y="91"/>
                      <a:pt x="49" y="84"/>
                    </a:cubicBezTo>
                    <a:cubicBezTo>
                      <a:pt x="49" y="82"/>
                      <a:pt x="50" y="82"/>
                      <a:pt x="50" y="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6" name="Freeform 19"/>
              <p:cNvSpPr/>
              <p:nvPr/>
            </p:nvSpPr>
            <p:spPr bwMode="auto">
              <a:xfrm>
                <a:off x="3702" y="971"/>
                <a:ext cx="248" cy="266"/>
              </a:xfrm>
              <a:custGeom>
                <a:avLst/>
                <a:gdLst>
                  <a:gd name="T0" fmla="*/ 0 w 174"/>
                  <a:gd name="T1" fmla="*/ 98 h 187"/>
                  <a:gd name="T2" fmla="*/ 19 w 174"/>
                  <a:gd name="T3" fmla="*/ 146 h 187"/>
                  <a:gd name="T4" fmla="*/ 79 w 174"/>
                  <a:gd name="T5" fmla="*/ 185 h 187"/>
                  <a:gd name="T6" fmla="*/ 43 w 174"/>
                  <a:gd name="T7" fmla="*/ 150 h 187"/>
                  <a:gd name="T8" fmla="*/ 52 w 174"/>
                  <a:gd name="T9" fmla="*/ 153 h 187"/>
                  <a:gd name="T10" fmla="*/ 50 w 174"/>
                  <a:gd name="T11" fmla="*/ 125 h 187"/>
                  <a:gd name="T12" fmla="*/ 66 w 174"/>
                  <a:gd name="T13" fmla="*/ 138 h 187"/>
                  <a:gd name="T14" fmla="*/ 66 w 174"/>
                  <a:gd name="T15" fmla="*/ 101 h 187"/>
                  <a:gd name="T16" fmla="*/ 77 w 174"/>
                  <a:gd name="T17" fmla="*/ 115 h 187"/>
                  <a:gd name="T18" fmla="*/ 83 w 174"/>
                  <a:gd name="T19" fmla="*/ 95 h 187"/>
                  <a:gd name="T20" fmla="*/ 90 w 174"/>
                  <a:gd name="T21" fmla="*/ 118 h 187"/>
                  <a:gd name="T22" fmla="*/ 103 w 174"/>
                  <a:gd name="T23" fmla="*/ 103 h 187"/>
                  <a:gd name="T24" fmla="*/ 103 w 174"/>
                  <a:gd name="T25" fmla="*/ 132 h 187"/>
                  <a:gd name="T26" fmla="*/ 119 w 174"/>
                  <a:gd name="T27" fmla="*/ 121 h 187"/>
                  <a:gd name="T28" fmla="*/ 106 w 174"/>
                  <a:gd name="T29" fmla="*/ 154 h 187"/>
                  <a:gd name="T30" fmla="*/ 121 w 174"/>
                  <a:gd name="T31" fmla="*/ 151 h 187"/>
                  <a:gd name="T32" fmla="*/ 93 w 174"/>
                  <a:gd name="T33" fmla="*/ 184 h 187"/>
                  <a:gd name="T34" fmla="*/ 147 w 174"/>
                  <a:gd name="T35" fmla="*/ 160 h 187"/>
                  <a:gd name="T36" fmla="*/ 174 w 174"/>
                  <a:gd name="T37" fmla="*/ 107 h 187"/>
                  <a:gd name="T38" fmla="*/ 143 w 174"/>
                  <a:gd name="T39" fmla="*/ 113 h 187"/>
                  <a:gd name="T40" fmla="*/ 142 w 174"/>
                  <a:gd name="T41" fmla="*/ 69 h 187"/>
                  <a:gd name="T42" fmla="*/ 125 w 174"/>
                  <a:gd name="T43" fmla="*/ 95 h 187"/>
                  <a:gd name="T44" fmla="*/ 117 w 174"/>
                  <a:gd name="T45" fmla="*/ 44 h 187"/>
                  <a:gd name="T46" fmla="*/ 101 w 174"/>
                  <a:gd name="T47" fmla="*/ 75 h 187"/>
                  <a:gd name="T48" fmla="*/ 95 w 174"/>
                  <a:gd name="T49" fmla="*/ 40 h 187"/>
                  <a:gd name="T50" fmla="*/ 83 w 174"/>
                  <a:gd name="T51" fmla="*/ 0 h 187"/>
                  <a:gd name="T52" fmla="*/ 69 w 174"/>
                  <a:gd name="T53" fmla="*/ 57 h 187"/>
                  <a:gd name="T54" fmla="*/ 38 w 174"/>
                  <a:gd name="T55" fmla="*/ 40 h 187"/>
                  <a:gd name="T56" fmla="*/ 47 w 174"/>
                  <a:gd name="T57" fmla="*/ 86 h 187"/>
                  <a:gd name="T58" fmla="*/ 21 w 174"/>
                  <a:gd name="T59" fmla="*/ 71 h 187"/>
                  <a:gd name="T60" fmla="*/ 29 w 174"/>
                  <a:gd name="T61" fmla="*/ 110 h 187"/>
                  <a:gd name="T62" fmla="*/ 0 w 174"/>
                  <a:gd name="T63" fmla="*/ 9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4" h="187">
                    <a:moveTo>
                      <a:pt x="0" y="98"/>
                    </a:moveTo>
                    <a:cubicBezTo>
                      <a:pt x="16" y="106"/>
                      <a:pt x="16" y="132"/>
                      <a:pt x="19" y="146"/>
                    </a:cubicBezTo>
                    <a:cubicBezTo>
                      <a:pt x="26" y="176"/>
                      <a:pt x="51" y="185"/>
                      <a:pt x="79" y="185"/>
                    </a:cubicBezTo>
                    <a:cubicBezTo>
                      <a:pt x="65" y="178"/>
                      <a:pt x="47" y="166"/>
                      <a:pt x="43" y="150"/>
                    </a:cubicBezTo>
                    <a:cubicBezTo>
                      <a:pt x="45" y="152"/>
                      <a:pt x="49" y="152"/>
                      <a:pt x="52" y="153"/>
                    </a:cubicBezTo>
                    <a:cubicBezTo>
                      <a:pt x="51" y="144"/>
                      <a:pt x="50" y="135"/>
                      <a:pt x="50" y="125"/>
                    </a:cubicBezTo>
                    <a:cubicBezTo>
                      <a:pt x="55" y="129"/>
                      <a:pt x="60" y="134"/>
                      <a:pt x="66" y="138"/>
                    </a:cubicBezTo>
                    <a:cubicBezTo>
                      <a:pt x="66" y="125"/>
                      <a:pt x="66" y="113"/>
                      <a:pt x="66" y="101"/>
                    </a:cubicBezTo>
                    <a:cubicBezTo>
                      <a:pt x="69" y="106"/>
                      <a:pt x="73" y="110"/>
                      <a:pt x="77" y="115"/>
                    </a:cubicBezTo>
                    <a:cubicBezTo>
                      <a:pt x="79" y="109"/>
                      <a:pt x="79" y="100"/>
                      <a:pt x="83" y="95"/>
                    </a:cubicBezTo>
                    <a:cubicBezTo>
                      <a:pt x="86" y="102"/>
                      <a:pt x="90" y="110"/>
                      <a:pt x="90" y="118"/>
                    </a:cubicBezTo>
                    <a:cubicBezTo>
                      <a:pt x="94" y="113"/>
                      <a:pt x="99" y="108"/>
                      <a:pt x="103" y="103"/>
                    </a:cubicBezTo>
                    <a:cubicBezTo>
                      <a:pt x="103" y="113"/>
                      <a:pt x="103" y="123"/>
                      <a:pt x="103" y="132"/>
                    </a:cubicBezTo>
                    <a:cubicBezTo>
                      <a:pt x="108" y="128"/>
                      <a:pt x="114" y="125"/>
                      <a:pt x="119" y="121"/>
                    </a:cubicBezTo>
                    <a:cubicBezTo>
                      <a:pt x="118" y="133"/>
                      <a:pt x="111" y="144"/>
                      <a:pt x="106" y="154"/>
                    </a:cubicBezTo>
                    <a:cubicBezTo>
                      <a:pt x="111" y="153"/>
                      <a:pt x="116" y="152"/>
                      <a:pt x="121" y="151"/>
                    </a:cubicBezTo>
                    <a:cubicBezTo>
                      <a:pt x="119" y="166"/>
                      <a:pt x="105" y="177"/>
                      <a:pt x="93" y="184"/>
                    </a:cubicBezTo>
                    <a:cubicBezTo>
                      <a:pt x="114" y="187"/>
                      <a:pt x="134" y="176"/>
                      <a:pt x="147" y="160"/>
                    </a:cubicBezTo>
                    <a:cubicBezTo>
                      <a:pt x="159" y="145"/>
                      <a:pt x="153" y="116"/>
                      <a:pt x="174" y="107"/>
                    </a:cubicBezTo>
                    <a:cubicBezTo>
                      <a:pt x="164" y="109"/>
                      <a:pt x="154" y="111"/>
                      <a:pt x="143" y="113"/>
                    </a:cubicBezTo>
                    <a:cubicBezTo>
                      <a:pt x="147" y="100"/>
                      <a:pt x="151" y="81"/>
                      <a:pt x="142" y="69"/>
                    </a:cubicBezTo>
                    <a:cubicBezTo>
                      <a:pt x="139" y="78"/>
                      <a:pt x="134" y="89"/>
                      <a:pt x="125" y="95"/>
                    </a:cubicBezTo>
                    <a:cubicBezTo>
                      <a:pt x="123" y="79"/>
                      <a:pt x="116" y="60"/>
                      <a:pt x="117" y="44"/>
                    </a:cubicBezTo>
                    <a:cubicBezTo>
                      <a:pt x="114" y="54"/>
                      <a:pt x="109" y="68"/>
                      <a:pt x="101" y="75"/>
                    </a:cubicBezTo>
                    <a:cubicBezTo>
                      <a:pt x="100" y="63"/>
                      <a:pt x="98" y="52"/>
                      <a:pt x="95" y="40"/>
                    </a:cubicBezTo>
                    <a:cubicBezTo>
                      <a:pt x="91" y="26"/>
                      <a:pt x="82" y="15"/>
                      <a:pt x="83" y="0"/>
                    </a:cubicBezTo>
                    <a:cubicBezTo>
                      <a:pt x="72" y="18"/>
                      <a:pt x="68" y="36"/>
                      <a:pt x="69" y="57"/>
                    </a:cubicBezTo>
                    <a:cubicBezTo>
                      <a:pt x="61" y="50"/>
                      <a:pt x="49" y="40"/>
                      <a:pt x="38" y="40"/>
                    </a:cubicBezTo>
                    <a:cubicBezTo>
                      <a:pt x="47" y="53"/>
                      <a:pt x="48" y="70"/>
                      <a:pt x="47" y="86"/>
                    </a:cubicBezTo>
                    <a:cubicBezTo>
                      <a:pt x="40" y="80"/>
                      <a:pt x="30" y="71"/>
                      <a:pt x="21" y="71"/>
                    </a:cubicBezTo>
                    <a:cubicBezTo>
                      <a:pt x="28" y="83"/>
                      <a:pt x="31" y="97"/>
                      <a:pt x="29" y="110"/>
                    </a:cubicBezTo>
                    <a:cubicBezTo>
                      <a:pt x="22" y="104"/>
                      <a:pt x="9" y="95"/>
                      <a:pt x="0" y="9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7" name="Rectangle 20"/>
              <p:cNvSpPr>
                <a:spLocks noChangeArrowheads="1"/>
              </p:cNvSpPr>
              <p:nvPr/>
            </p:nvSpPr>
            <p:spPr bwMode="auto">
              <a:xfrm>
                <a:off x="3745" y="1241"/>
                <a:ext cx="151" cy="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8" name="Freeform 21"/>
              <p:cNvSpPr/>
              <p:nvPr/>
            </p:nvSpPr>
            <p:spPr bwMode="auto">
              <a:xfrm>
                <a:off x="4089" y="988"/>
                <a:ext cx="292" cy="293"/>
              </a:xfrm>
              <a:custGeom>
                <a:avLst/>
                <a:gdLst>
                  <a:gd name="T0" fmla="*/ 112 w 206"/>
                  <a:gd name="T1" fmla="*/ 4 h 206"/>
                  <a:gd name="T2" fmla="*/ 103 w 206"/>
                  <a:gd name="T3" fmla="*/ 0 h 206"/>
                  <a:gd name="T4" fmla="*/ 94 w 206"/>
                  <a:gd name="T5" fmla="*/ 4 h 206"/>
                  <a:gd name="T6" fmla="*/ 4 w 206"/>
                  <a:gd name="T7" fmla="*/ 94 h 206"/>
                  <a:gd name="T8" fmla="*/ 0 w 206"/>
                  <a:gd name="T9" fmla="*/ 103 h 206"/>
                  <a:gd name="T10" fmla="*/ 4 w 206"/>
                  <a:gd name="T11" fmla="*/ 112 h 206"/>
                  <a:gd name="T12" fmla="*/ 94 w 206"/>
                  <a:gd name="T13" fmla="*/ 202 h 206"/>
                  <a:gd name="T14" fmla="*/ 103 w 206"/>
                  <a:gd name="T15" fmla="*/ 206 h 206"/>
                  <a:gd name="T16" fmla="*/ 103 w 206"/>
                  <a:gd name="T17" fmla="*/ 206 h 206"/>
                  <a:gd name="T18" fmla="*/ 112 w 206"/>
                  <a:gd name="T19" fmla="*/ 202 h 206"/>
                  <a:gd name="T20" fmla="*/ 168 w 206"/>
                  <a:gd name="T21" fmla="*/ 146 h 206"/>
                  <a:gd name="T22" fmla="*/ 61 w 206"/>
                  <a:gd name="T23" fmla="*/ 146 h 206"/>
                  <a:gd name="T24" fmla="*/ 57 w 206"/>
                  <a:gd name="T25" fmla="*/ 137 h 206"/>
                  <a:gd name="T26" fmla="*/ 69 w 206"/>
                  <a:gd name="T27" fmla="*/ 116 h 206"/>
                  <a:gd name="T28" fmla="*/ 75 w 206"/>
                  <a:gd name="T29" fmla="*/ 115 h 206"/>
                  <a:gd name="T30" fmla="*/ 81 w 206"/>
                  <a:gd name="T31" fmla="*/ 109 h 206"/>
                  <a:gd name="T32" fmla="*/ 87 w 206"/>
                  <a:gd name="T33" fmla="*/ 109 h 206"/>
                  <a:gd name="T34" fmla="*/ 89 w 206"/>
                  <a:gd name="T35" fmla="*/ 109 h 206"/>
                  <a:gd name="T36" fmla="*/ 96 w 206"/>
                  <a:gd name="T37" fmla="*/ 105 h 206"/>
                  <a:gd name="T38" fmla="*/ 94 w 206"/>
                  <a:gd name="T39" fmla="*/ 92 h 206"/>
                  <a:gd name="T40" fmla="*/ 88 w 206"/>
                  <a:gd name="T41" fmla="*/ 76 h 206"/>
                  <a:gd name="T42" fmla="*/ 92 w 206"/>
                  <a:gd name="T43" fmla="*/ 66 h 206"/>
                  <a:gd name="T44" fmla="*/ 93 w 206"/>
                  <a:gd name="T45" fmla="*/ 61 h 206"/>
                  <a:gd name="T46" fmla="*/ 89 w 206"/>
                  <a:gd name="T47" fmla="*/ 59 h 206"/>
                  <a:gd name="T48" fmla="*/ 87 w 206"/>
                  <a:gd name="T49" fmla="*/ 56 h 206"/>
                  <a:gd name="T50" fmla="*/ 84 w 206"/>
                  <a:gd name="T51" fmla="*/ 53 h 206"/>
                  <a:gd name="T52" fmla="*/ 88 w 206"/>
                  <a:gd name="T53" fmla="*/ 44 h 206"/>
                  <a:gd name="T54" fmla="*/ 99 w 206"/>
                  <a:gd name="T55" fmla="*/ 44 h 206"/>
                  <a:gd name="T56" fmla="*/ 102 w 206"/>
                  <a:gd name="T57" fmla="*/ 53 h 206"/>
                  <a:gd name="T58" fmla="*/ 111 w 206"/>
                  <a:gd name="T59" fmla="*/ 55 h 206"/>
                  <a:gd name="T60" fmla="*/ 124 w 206"/>
                  <a:gd name="T61" fmla="*/ 60 h 206"/>
                  <a:gd name="T62" fmla="*/ 143 w 206"/>
                  <a:gd name="T63" fmla="*/ 69 h 206"/>
                  <a:gd name="T64" fmla="*/ 145 w 206"/>
                  <a:gd name="T65" fmla="*/ 79 h 206"/>
                  <a:gd name="T66" fmla="*/ 136 w 206"/>
                  <a:gd name="T67" fmla="*/ 86 h 206"/>
                  <a:gd name="T68" fmla="*/ 136 w 206"/>
                  <a:gd name="T69" fmla="*/ 91 h 206"/>
                  <a:gd name="T70" fmla="*/ 139 w 206"/>
                  <a:gd name="T71" fmla="*/ 100 h 206"/>
                  <a:gd name="T72" fmla="*/ 143 w 206"/>
                  <a:gd name="T73" fmla="*/ 114 h 206"/>
                  <a:gd name="T74" fmla="*/ 155 w 206"/>
                  <a:gd name="T75" fmla="*/ 136 h 206"/>
                  <a:gd name="T76" fmla="*/ 157 w 206"/>
                  <a:gd name="T77" fmla="*/ 141 h 206"/>
                  <a:gd name="T78" fmla="*/ 173 w 206"/>
                  <a:gd name="T79" fmla="*/ 141 h 206"/>
                  <a:gd name="T80" fmla="*/ 202 w 206"/>
                  <a:gd name="T81" fmla="*/ 112 h 206"/>
                  <a:gd name="T82" fmla="*/ 206 w 206"/>
                  <a:gd name="T83" fmla="*/ 103 h 206"/>
                  <a:gd name="T84" fmla="*/ 202 w 206"/>
                  <a:gd name="T85" fmla="*/ 94 h 206"/>
                  <a:gd name="T86" fmla="*/ 112 w 206"/>
                  <a:gd name="T87" fmla="*/ 4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6" h="206">
                    <a:moveTo>
                      <a:pt x="112" y="4"/>
                    </a:moveTo>
                    <a:cubicBezTo>
                      <a:pt x="109" y="2"/>
                      <a:pt x="106" y="0"/>
                      <a:pt x="103" y="0"/>
                    </a:cubicBezTo>
                    <a:cubicBezTo>
                      <a:pt x="100" y="0"/>
                      <a:pt x="97" y="2"/>
                      <a:pt x="94" y="4"/>
                    </a:cubicBezTo>
                    <a:cubicBezTo>
                      <a:pt x="4" y="94"/>
                      <a:pt x="4" y="94"/>
                      <a:pt x="4" y="94"/>
                    </a:cubicBezTo>
                    <a:cubicBezTo>
                      <a:pt x="2" y="97"/>
                      <a:pt x="0" y="100"/>
                      <a:pt x="0" y="103"/>
                    </a:cubicBezTo>
                    <a:cubicBezTo>
                      <a:pt x="0" y="106"/>
                      <a:pt x="2" y="109"/>
                      <a:pt x="4" y="112"/>
                    </a:cubicBezTo>
                    <a:cubicBezTo>
                      <a:pt x="94" y="202"/>
                      <a:pt x="94" y="202"/>
                      <a:pt x="94" y="202"/>
                    </a:cubicBezTo>
                    <a:cubicBezTo>
                      <a:pt x="97" y="204"/>
                      <a:pt x="100" y="206"/>
                      <a:pt x="103" y="206"/>
                    </a:cubicBezTo>
                    <a:cubicBezTo>
                      <a:pt x="103" y="206"/>
                      <a:pt x="103" y="206"/>
                      <a:pt x="103" y="206"/>
                    </a:cubicBezTo>
                    <a:cubicBezTo>
                      <a:pt x="106" y="206"/>
                      <a:pt x="109" y="204"/>
                      <a:pt x="112" y="202"/>
                    </a:cubicBezTo>
                    <a:cubicBezTo>
                      <a:pt x="168" y="146"/>
                      <a:pt x="168" y="146"/>
                      <a:pt x="168" y="146"/>
                    </a:cubicBezTo>
                    <a:cubicBezTo>
                      <a:pt x="61" y="146"/>
                      <a:pt x="61" y="146"/>
                      <a:pt x="61" y="146"/>
                    </a:cubicBezTo>
                    <a:cubicBezTo>
                      <a:pt x="55" y="146"/>
                      <a:pt x="57" y="137"/>
                      <a:pt x="57" y="137"/>
                    </a:cubicBezTo>
                    <a:cubicBezTo>
                      <a:pt x="60" y="123"/>
                      <a:pt x="67" y="117"/>
                      <a:pt x="69" y="116"/>
                    </a:cubicBezTo>
                    <a:cubicBezTo>
                      <a:pt x="72" y="114"/>
                      <a:pt x="75" y="115"/>
                      <a:pt x="75" y="115"/>
                    </a:cubicBezTo>
                    <a:cubicBezTo>
                      <a:pt x="75" y="115"/>
                      <a:pt x="79" y="111"/>
                      <a:pt x="81" y="109"/>
                    </a:cubicBezTo>
                    <a:cubicBezTo>
                      <a:pt x="83" y="108"/>
                      <a:pt x="85" y="107"/>
                      <a:pt x="87" y="109"/>
                    </a:cubicBezTo>
                    <a:cubicBezTo>
                      <a:pt x="88" y="110"/>
                      <a:pt x="89" y="109"/>
                      <a:pt x="89" y="109"/>
                    </a:cubicBezTo>
                    <a:cubicBezTo>
                      <a:pt x="96" y="105"/>
                      <a:pt x="96" y="105"/>
                      <a:pt x="96" y="105"/>
                    </a:cubicBezTo>
                    <a:cubicBezTo>
                      <a:pt x="96" y="105"/>
                      <a:pt x="96" y="97"/>
                      <a:pt x="94" y="92"/>
                    </a:cubicBezTo>
                    <a:cubicBezTo>
                      <a:pt x="93" y="86"/>
                      <a:pt x="90" y="81"/>
                      <a:pt x="88" y="76"/>
                    </a:cubicBezTo>
                    <a:cubicBezTo>
                      <a:pt x="86" y="70"/>
                      <a:pt x="92" y="66"/>
                      <a:pt x="92" y="66"/>
                    </a:cubicBezTo>
                    <a:cubicBezTo>
                      <a:pt x="94" y="63"/>
                      <a:pt x="94" y="62"/>
                      <a:pt x="93" y="61"/>
                    </a:cubicBezTo>
                    <a:cubicBezTo>
                      <a:pt x="91" y="61"/>
                      <a:pt x="90" y="60"/>
                      <a:pt x="89" y="59"/>
                    </a:cubicBezTo>
                    <a:cubicBezTo>
                      <a:pt x="88" y="58"/>
                      <a:pt x="89" y="56"/>
                      <a:pt x="87" y="56"/>
                    </a:cubicBezTo>
                    <a:cubicBezTo>
                      <a:pt x="85" y="56"/>
                      <a:pt x="84" y="55"/>
                      <a:pt x="84" y="53"/>
                    </a:cubicBezTo>
                    <a:cubicBezTo>
                      <a:pt x="83" y="50"/>
                      <a:pt x="85" y="45"/>
                      <a:pt x="88" y="44"/>
                    </a:cubicBezTo>
                    <a:cubicBezTo>
                      <a:pt x="90" y="42"/>
                      <a:pt x="95" y="40"/>
                      <a:pt x="99" y="44"/>
                    </a:cubicBezTo>
                    <a:cubicBezTo>
                      <a:pt x="104" y="48"/>
                      <a:pt x="100" y="51"/>
                      <a:pt x="102" y="53"/>
                    </a:cubicBezTo>
                    <a:cubicBezTo>
                      <a:pt x="103" y="56"/>
                      <a:pt x="107" y="55"/>
                      <a:pt x="111" y="55"/>
                    </a:cubicBezTo>
                    <a:cubicBezTo>
                      <a:pt x="116" y="56"/>
                      <a:pt x="124" y="60"/>
                      <a:pt x="124" y="60"/>
                    </a:cubicBezTo>
                    <a:cubicBezTo>
                      <a:pt x="124" y="60"/>
                      <a:pt x="137" y="66"/>
                      <a:pt x="143" y="69"/>
                    </a:cubicBezTo>
                    <a:cubicBezTo>
                      <a:pt x="148" y="72"/>
                      <a:pt x="146" y="78"/>
                      <a:pt x="145" y="79"/>
                    </a:cubicBezTo>
                    <a:cubicBezTo>
                      <a:pt x="144" y="80"/>
                      <a:pt x="139" y="84"/>
                      <a:pt x="136" y="86"/>
                    </a:cubicBezTo>
                    <a:cubicBezTo>
                      <a:pt x="134" y="88"/>
                      <a:pt x="136" y="91"/>
                      <a:pt x="136" y="91"/>
                    </a:cubicBezTo>
                    <a:cubicBezTo>
                      <a:pt x="136" y="91"/>
                      <a:pt x="138" y="95"/>
                      <a:pt x="139" y="100"/>
                    </a:cubicBezTo>
                    <a:cubicBezTo>
                      <a:pt x="140" y="104"/>
                      <a:pt x="140" y="106"/>
                      <a:pt x="143" y="114"/>
                    </a:cubicBezTo>
                    <a:cubicBezTo>
                      <a:pt x="147" y="122"/>
                      <a:pt x="153" y="132"/>
                      <a:pt x="155" y="136"/>
                    </a:cubicBezTo>
                    <a:cubicBezTo>
                      <a:pt x="156" y="139"/>
                      <a:pt x="157" y="141"/>
                      <a:pt x="157" y="141"/>
                    </a:cubicBezTo>
                    <a:cubicBezTo>
                      <a:pt x="173" y="141"/>
                      <a:pt x="173" y="141"/>
                      <a:pt x="173" y="141"/>
                    </a:cubicBezTo>
                    <a:cubicBezTo>
                      <a:pt x="202" y="112"/>
                      <a:pt x="202" y="112"/>
                      <a:pt x="202" y="112"/>
                    </a:cubicBezTo>
                    <a:cubicBezTo>
                      <a:pt x="204" y="109"/>
                      <a:pt x="206" y="106"/>
                      <a:pt x="206" y="103"/>
                    </a:cubicBezTo>
                    <a:cubicBezTo>
                      <a:pt x="206" y="100"/>
                      <a:pt x="204" y="97"/>
                      <a:pt x="202" y="94"/>
                    </a:cubicBezTo>
                    <a:lnTo>
                      <a:pt x="112"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9" name="Freeform 22"/>
              <p:cNvSpPr/>
              <p:nvPr/>
            </p:nvSpPr>
            <p:spPr bwMode="auto">
              <a:xfrm>
                <a:off x="4238" y="1134"/>
                <a:ext cx="54" cy="53"/>
              </a:xfrm>
              <a:custGeom>
                <a:avLst/>
                <a:gdLst>
                  <a:gd name="T0" fmla="*/ 30 w 38"/>
                  <a:gd name="T1" fmla="*/ 20 h 37"/>
                  <a:gd name="T2" fmla="*/ 22 w 38"/>
                  <a:gd name="T3" fmla="*/ 5 h 37"/>
                  <a:gd name="T4" fmla="*/ 15 w 38"/>
                  <a:gd name="T5" fmla="*/ 2 h 37"/>
                  <a:gd name="T6" fmla="*/ 4 w 38"/>
                  <a:gd name="T7" fmla="*/ 9 h 37"/>
                  <a:gd name="T8" fmla="*/ 0 w 38"/>
                  <a:gd name="T9" fmla="*/ 19 h 37"/>
                  <a:gd name="T10" fmla="*/ 0 w 38"/>
                  <a:gd name="T11" fmla="*/ 34 h 37"/>
                  <a:gd name="T12" fmla="*/ 2 w 38"/>
                  <a:gd name="T13" fmla="*/ 37 h 37"/>
                  <a:gd name="T14" fmla="*/ 31 w 38"/>
                  <a:gd name="T15" fmla="*/ 37 h 37"/>
                  <a:gd name="T16" fmla="*/ 34 w 38"/>
                  <a:gd name="T17" fmla="*/ 36 h 37"/>
                  <a:gd name="T18" fmla="*/ 36 w 38"/>
                  <a:gd name="T19" fmla="*/ 30 h 37"/>
                  <a:gd name="T20" fmla="*/ 30 w 38"/>
                  <a:gd name="T21" fmla="*/ 2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37">
                    <a:moveTo>
                      <a:pt x="30" y="20"/>
                    </a:moveTo>
                    <a:cubicBezTo>
                      <a:pt x="30" y="20"/>
                      <a:pt x="24" y="9"/>
                      <a:pt x="22" y="5"/>
                    </a:cubicBezTo>
                    <a:cubicBezTo>
                      <a:pt x="19" y="2"/>
                      <a:pt x="18" y="0"/>
                      <a:pt x="15" y="2"/>
                    </a:cubicBezTo>
                    <a:cubicBezTo>
                      <a:pt x="11" y="5"/>
                      <a:pt x="7" y="7"/>
                      <a:pt x="4" y="9"/>
                    </a:cubicBezTo>
                    <a:cubicBezTo>
                      <a:pt x="1" y="11"/>
                      <a:pt x="1" y="12"/>
                      <a:pt x="0" y="19"/>
                    </a:cubicBezTo>
                    <a:cubicBezTo>
                      <a:pt x="0" y="26"/>
                      <a:pt x="0" y="33"/>
                      <a:pt x="0" y="34"/>
                    </a:cubicBezTo>
                    <a:cubicBezTo>
                      <a:pt x="0" y="36"/>
                      <a:pt x="0" y="37"/>
                      <a:pt x="2" y="37"/>
                    </a:cubicBezTo>
                    <a:cubicBezTo>
                      <a:pt x="4" y="37"/>
                      <a:pt x="31" y="37"/>
                      <a:pt x="31" y="37"/>
                    </a:cubicBezTo>
                    <a:cubicBezTo>
                      <a:pt x="31" y="37"/>
                      <a:pt x="33" y="37"/>
                      <a:pt x="34" y="36"/>
                    </a:cubicBezTo>
                    <a:cubicBezTo>
                      <a:pt x="35" y="35"/>
                      <a:pt x="38" y="33"/>
                      <a:pt x="36" y="30"/>
                    </a:cubicBezTo>
                    <a:cubicBezTo>
                      <a:pt x="35" y="28"/>
                      <a:pt x="30" y="20"/>
                      <a:pt x="30"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0" name="Freeform 23"/>
              <p:cNvSpPr/>
              <p:nvPr/>
            </p:nvSpPr>
            <p:spPr bwMode="auto">
              <a:xfrm>
                <a:off x="4231" y="1103"/>
                <a:ext cx="18" cy="27"/>
              </a:xfrm>
              <a:custGeom>
                <a:avLst/>
                <a:gdLst>
                  <a:gd name="T0" fmla="*/ 10 w 13"/>
                  <a:gd name="T1" fmla="*/ 16 h 19"/>
                  <a:gd name="T2" fmla="*/ 10 w 13"/>
                  <a:gd name="T3" fmla="*/ 8 h 19"/>
                  <a:gd name="T4" fmla="*/ 4 w 13"/>
                  <a:gd name="T5" fmla="*/ 3 h 19"/>
                  <a:gd name="T6" fmla="*/ 4 w 13"/>
                  <a:gd name="T7" fmla="*/ 13 h 19"/>
                  <a:gd name="T8" fmla="*/ 10 w 13"/>
                  <a:gd name="T9" fmla="*/ 16 h 19"/>
                </a:gdLst>
                <a:ahLst/>
                <a:cxnLst>
                  <a:cxn ang="0">
                    <a:pos x="T0" y="T1"/>
                  </a:cxn>
                  <a:cxn ang="0">
                    <a:pos x="T2" y="T3"/>
                  </a:cxn>
                  <a:cxn ang="0">
                    <a:pos x="T4" y="T5"/>
                  </a:cxn>
                  <a:cxn ang="0">
                    <a:pos x="T6" y="T7"/>
                  </a:cxn>
                  <a:cxn ang="0">
                    <a:pos x="T8" y="T9"/>
                  </a:cxn>
                </a:cxnLst>
                <a:rect l="0" t="0" r="r" b="b"/>
                <a:pathLst>
                  <a:path w="13" h="19">
                    <a:moveTo>
                      <a:pt x="10" y="16"/>
                    </a:moveTo>
                    <a:cubicBezTo>
                      <a:pt x="13" y="13"/>
                      <a:pt x="11" y="10"/>
                      <a:pt x="10" y="8"/>
                    </a:cubicBezTo>
                    <a:cubicBezTo>
                      <a:pt x="8" y="6"/>
                      <a:pt x="4" y="3"/>
                      <a:pt x="4" y="3"/>
                    </a:cubicBezTo>
                    <a:cubicBezTo>
                      <a:pt x="0" y="0"/>
                      <a:pt x="2" y="7"/>
                      <a:pt x="4" y="13"/>
                    </a:cubicBezTo>
                    <a:cubicBezTo>
                      <a:pt x="6" y="19"/>
                      <a:pt x="6" y="19"/>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1" name="Freeform 24"/>
              <p:cNvSpPr/>
              <p:nvPr/>
            </p:nvSpPr>
            <p:spPr bwMode="auto">
              <a:xfrm>
                <a:off x="4266" y="1089"/>
                <a:ext cx="13" cy="14"/>
              </a:xfrm>
              <a:custGeom>
                <a:avLst/>
                <a:gdLst>
                  <a:gd name="T0" fmla="*/ 4 w 9"/>
                  <a:gd name="T1" fmla="*/ 7 h 10"/>
                  <a:gd name="T2" fmla="*/ 8 w 9"/>
                  <a:gd name="T3" fmla="*/ 6 h 10"/>
                  <a:gd name="T4" fmla="*/ 4 w 9"/>
                  <a:gd name="T5" fmla="*/ 1 h 10"/>
                  <a:gd name="T6" fmla="*/ 0 w 9"/>
                  <a:gd name="T7" fmla="*/ 2 h 10"/>
                  <a:gd name="T8" fmla="*/ 4 w 9"/>
                  <a:gd name="T9" fmla="*/ 7 h 10"/>
                </a:gdLst>
                <a:ahLst/>
                <a:cxnLst>
                  <a:cxn ang="0">
                    <a:pos x="T0" y="T1"/>
                  </a:cxn>
                  <a:cxn ang="0">
                    <a:pos x="T2" y="T3"/>
                  </a:cxn>
                  <a:cxn ang="0">
                    <a:pos x="T4" y="T5"/>
                  </a:cxn>
                  <a:cxn ang="0">
                    <a:pos x="T6" y="T7"/>
                  </a:cxn>
                  <a:cxn ang="0">
                    <a:pos x="T8" y="T9"/>
                  </a:cxn>
                </a:cxnLst>
                <a:rect l="0" t="0" r="r" b="b"/>
                <a:pathLst>
                  <a:path w="9" h="10">
                    <a:moveTo>
                      <a:pt x="4" y="7"/>
                    </a:moveTo>
                    <a:cubicBezTo>
                      <a:pt x="6" y="10"/>
                      <a:pt x="7" y="8"/>
                      <a:pt x="8" y="6"/>
                    </a:cubicBezTo>
                    <a:cubicBezTo>
                      <a:pt x="9" y="4"/>
                      <a:pt x="6" y="2"/>
                      <a:pt x="4" y="1"/>
                    </a:cubicBezTo>
                    <a:cubicBezTo>
                      <a:pt x="2" y="0"/>
                      <a:pt x="0" y="0"/>
                      <a:pt x="0" y="2"/>
                    </a:cubicBezTo>
                    <a:cubicBezTo>
                      <a:pt x="1" y="4"/>
                      <a:pt x="4"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2" name="Freeform 25"/>
              <p:cNvSpPr/>
              <p:nvPr/>
            </p:nvSpPr>
            <p:spPr bwMode="auto">
              <a:xfrm>
                <a:off x="4198" y="1143"/>
                <a:ext cx="27" cy="44"/>
              </a:xfrm>
              <a:custGeom>
                <a:avLst/>
                <a:gdLst>
                  <a:gd name="T0" fmla="*/ 14 w 19"/>
                  <a:gd name="T1" fmla="*/ 3 h 31"/>
                  <a:gd name="T2" fmla="*/ 12 w 19"/>
                  <a:gd name="T3" fmla="*/ 6 h 31"/>
                  <a:gd name="T4" fmla="*/ 10 w 19"/>
                  <a:gd name="T5" fmla="*/ 9 h 31"/>
                  <a:gd name="T6" fmla="*/ 2 w 19"/>
                  <a:gd name="T7" fmla="*/ 11 h 31"/>
                  <a:gd name="T8" fmla="*/ 5 w 19"/>
                  <a:gd name="T9" fmla="*/ 26 h 31"/>
                  <a:gd name="T10" fmla="*/ 9 w 19"/>
                  <a:gd name="T11" fmla="*/ 31 h 31"/>
                  <a:gd name="T12" fmla="*/ 16 w 19"/>
                  <a:gd name="T13" fmla="*/ 27 h 31"/>
                  <a:gd name="T14" fmla="*/ 19 w 19"/>
                  <a:gd name="T15" fmla="*/ 16 h 31"/>
                  <a:gd name="T16" fmla="*/ 19 w 19"/>
                  <a:gd name="T17" fmla="*/ 1 h 31"/>
                  <a:gd name="T18" fmla="*/ 14 w 19"/>
                  <a:gd name="T19"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31">
                    <a:moveTo>
                      <a:pt x="14" y="3"/>
                    </a:moveTo>
                    <a:cubicBezTo>
                      <a:pt x="12" y="4"/>
                      <a:pt x="12" y="4"/>
                      <a:pt x="12" y="6"/>
                    </a:cubicBezTo>
                    <a:cubicBezTo>
                      <a:pt x="13" y="7"/>
                      <a:pt x="13" y="8"/>
                      <a:pt x="10" y="9"/>
                    </a:cubicBezTo>
                    <a:cubicBezTo>
                      <a:pt x="8" y="10"/>
                      <a:pt x="4" y="10"/>
                      <a:pt x="2" y="11"/>
                    </a:cubicBezTo>
                    <a:cubicBezTo>
                      <a:pt x="0" y="11"/>
                      <a:pt x="4" y="23"/>
                      <a:pt x="5" y="26"/>
                    </a:cubicBezTo>
                    <a:cubicBezTo>
                      <a:pt x="6" y="28"/>
                      <a:pt x="7" y="31"/>
                      <a:pt x="9" y="31"/>
                    </a:cubicBezTo>
                    <a:cubicBezTo>
                      <a:pt x="12" y="31"/>
                      <a:pt x="13" y="29"/>
                      <a:pt x="16" y="27"/>
                    </a:cubicBezTo>
                    <a:cubicBezTo>
                      <a:pt x="19" y="25"/>
                      <a:pt x="19" y="22"/>
                      <a:pt x="19" y="16"/>
                    </a:cubicBezTo>
                    <a:cubicBezTo>
                      <a:pt x="19" y="10"/>
                      <a:pt x="19" y="1"/>
                      <a:pt x="19" y="1"/>
                    </a:cubicBezTo>
                    <a:cubicBezTo>
                      <a:pt x="19" y="0"/>
                      <a:pt x="16" y="2"/>
                      <a:pt x="1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3" name="Freeform 26"/>
              <p:cNvSpPr/>
              <p:nvPr/>
            </p:nvSpPr>
            <p:spPr bwMode="auto">
              <a:xfrm>
                <a:off x="4553" y="1019"/>
                <a:ext cx="205" cy="190"/>
              </a:xfrm>
              <a:custGeom>
                <a:avLst/>
                <a:gdLst>
                  <a:gd name="T0" fmla="*/ 10 w 144"/>
                  <a:gd name="T1" fmla="*/ 134 h 134"/>
                  <a:gd name="T2" fmla="*/ 10 w 144"/>
                  <a:gd name="T3" fmla="*/ 120 h 134"/>
                  <a:gd name="T4" fmla="*/ 10 w 144"/>
                  <a:gd name="T5" fmla="*/ 120 h 134"/>
                  <a:gd name="T6" fmla="*/ 12 w 144"/>
                  <a:gd name="T7" fmla="*/ 112 h 134"/>
                  <a:gd name="T8" fmla="*/ 67 w 144"/>
                  <a:gd name="T9" fmla="*/ 16 h 134"/>
                  <a:gd name="T10" fmla="*/ 67 w 144"/>
                  <a:gd name="T11" fmla="*/ 16 h 134"/>
                  <a:gd name="T12" fmla="*/ 67 w 144"/>
                  <a:gd name="T13" fmla="*/ 16 h 134"/>
                  <a:gd name="T14" fmla="*/ 72 w 144"/>
                  <a:gd name="T15" fmla="*/ 13 h 134"/>
                  <a:gd name="T16" fmla="*/ 76 w 144"/>
                  <a:gd name="T17" fmla="*/ 14 h 134"/>
                  <a:gd name="T18" fmla="*/ 77 w 144"/>
                  <a:gd name="T19" fmla="*/ 16 h 134"/>
                  <a:gd name="T20" fmla="*/ 77 w 144"/>
                  <a:gd name="T21" fmla="*/ 16 h 134"/>
                  <a:gd name="T22" fmla="*/ 77 w 144"/>
                  <a:gd name="T23" fmla="*/ 16 h 134"/>
                  <a:gd name="T24" fmla="*/ 77 w 144"/>
                  <a:gd name="T25" fmla="*/ 16 h 134"/>
                  <a:gd name="T26" fmla="*/ 132 w 144"/>
                  <a:gd name="T27" fmla="*/ 112 h 134"/>
                  <a:gd name="T28" fmla="*/ 134 w 144"/>
                  <a:gd name="T29" fmla="*/ 120 h 134"/>
                  <a:gd name="T30" fmla="*/ 134 w 144"/>
                  <a:gd name="T31" fmla="*/ 120 h 134"/>
                  <a:gd name="T32" fmla="*/ 134 w 144"/>
                  <a:gd name="T33" fmla="*/ 133 h 134"/>
                  <a:gd name="T34" fmla="*/ 144 w 144"/>
                  <a:gd name="T35" fmla="*/ 133 h 134"/>
                  <a:gd name="T36" fmla="*/ 144 w 144"/>
                  <a:gd name="T37" fmla="*/ 123 h 134"/>
                  <a:gd name="T38" fmla="*/ 144 w 144"/>
                  <a:gd name="T39" fmla="*/ 121 h 134"/>
                  <a:gd name="T40" fmla="*/ 141 w 144"/>
                  <a:gd name="T41" fmla="*/ 107 h 134"/>
                  <a:gd name="T42" fmla="*/ 84 w 144"/>
                  <a:gd name="T43" fmla="*/ 7 h 134"/>
                  <a:gd name="T44" fmla="*/ 81 w 144"/>
                  <a:gd name="T45" fmla="*/ 4 h 134"/>
                  <a:gd name="T46" fmla="*/ 72 w 144"/>
                  <a:gd name="T47" fmla="*/ 0 h 134"/>
                  <a:gd name="T48" fmla="*/ 63 w 144"/>
                  <a:gd name="T49" fmla="*/ 4 h 134"/>
                  <a:gd name="T50" fmla="*/ 60 w 144"/>
                  <a:gd name="T51" fmla="*/ 7 h 134"/>
                  <a:gd name="T52" fmla="*/ 3 w 144"/>
                  <a:gd name="T53" fmla="*/ 107 h 134"/>
                  <a:gd name="T54" fmla="*/ 0 w 144"/>
                  <a:gd name="T55" fmla="*/ 121 h 134"/>
                  <a:gd name="T56" fmla="*/ 0 w 144"/>
                  <a:gd name="T57" fmla="*/ 123 h 134"/>
                  <a:gd name="T58" fmla="*/ 0 w 144"/>
                  <a:gd name="T59" fmla="*/ 134 h 134"/>
                  <a:gd name="T60" fmla="*/ 10 w 144"/>
                  <a:gd name="T6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4" h="134">
                    <a:moveTo>
                      <a:pt x="10" y="134"/>
                    </a:moveTo>
                    <a:cubicBezTo>
                      <a:pt x="10" y="120"/>
                      <a:pt x="10" y="120"/>
                      <a:pt x="10" y="120"/>
                    </a:cubicBezTo>
                    <a:cubicBezTo>
                      <a:pt x="10" y="120"/>
                      <a:pt x="10" y="120"/>
                      <a:pt x="10" y="120"/>
                    </a:cubicBezTo>
                    <a:cubicBezTo>
                      <a:pt x="10" y="119"/>
                      <a:pt x="10" y="115"/>
                      <a:pt x="12" y="112"/>
                    </a:cubicBezTo>
                    <a:cubicBezTo>
                      <a:pt x="67" y="16"/>
                      <a:pt x="67" y="16"/>
                      <a:pt x="67" y="16"/>
                    </a:cubicBezTo>
                    <a:cubicBezTo>
                      <a:pt x="67" y="16"/>
                      <a:pt x="67" y="16"/>
                      <a:pt x="67" y="16"/>
                    </a:cubicBezTo>
                    <a:cubicBezTo>
                      <a:pt x="67" y="16"/>
                      <a:pt x="67" y="16"/>
                      <a:pt x="67" y="16"/>
                    </a:cubicBezTo>
                    <a:cubicBezTo>
                      <a:pt x="67" y="15"/>
                      <a:pt x="69" y="13"/>
                      <a:pt x="72" y="13"/>
                    </a:cubicBezTo>
                    <a:cubicBezTo>
                      <a:pt x="74" y="13"/>
                      <a:pt x="75" y="13"/>
                      <a:pt x="76" y="14"/>
                    </a:cubicBezTo>
                    <a:cubicBezTo>
                      <a:pt x="76" y="15"/>
                      <a:pt x="77" y="15"/>
                      <a:pt x="77" y="16"/>
                    </a:cubicBezTo>
                    <a:cubicBezTo>
                      <a:pt x="77" y="16"/>
                      <a:pt x="77" y="16"/>
                      <a:pt x="77" y="16"/>
                    </a:cubicBezTo>
                    <a:cubicBezTo>
                      <a:pt x="77" y="16"/>
                      <a:pt x="77" y="16"/>
                      <a:pt x="77" y="16"/>
                    </a:cubicBezTo>
                    <a:cubicBezTo>
                      <a:pt x="77" y="16"/>
                      <a:pt x="77" y="16"/>
                      <a:pt x="77" y="16"/>
                    </a:cubicBezTo>
                    <a:cubicBezTo>
                      <a:pt x="132" y="112"/>
                      <a:pt x="132" y="112"/>
                      <a:pt x="132" y="112"/>
                    </a:cubicBezTo>
                    <a:cubicBezTo>
                      <a:pt x="134" y="115"/>
                      <a:pt x="134" y="119"/>
                      <a:pt x="134" y="120"/>
                    </a:cubicBezTo>
                    <a:cubicBezTo>
                      <a:pt x="134" y="120"/>
                      <a:pt x="134" y="120"/>
                      <a:pt x="134" y="120"/>
                    </a:cubicBezTo>
                    <a:cubicBezTo>
                      <a:pt x="134" y="133"/>
                      <a:pt x="134" y="133"/>
                      <a:pt x="134" y="133"/>
                    </a:cubicBezTo>
                    <a:cubicBezTo>
                      <a:pt x="144" y="133"/>
                      <a:pt x="144" y="133"/>
                      <a:pt x="144" y="133"/>
                    </a:cubicBezTo>
                    <a:cubicBezTo>
                      <a:pt x="144" y="123"/>
                      <a:pt x="144" y="123"/>
                      <a:pt x="144" y="123"/>
                    </a:cubicBezTo>
                    <a:cubicBezTo>
                      <a:pt x="144" y="123"/>
                      <a:pt x="144" y="122"/>
                      <a:pt x="144" y="121"/>
                    </a:cubicBezTo>
                    <a:cubicBezTo>
                      <a:pt x="144" y="118"/>
                      <a:pt x="144" y="112"/>
                      <a:pt x="141" y="107"/>
                    </a:cubicBezTo>
                    <a:cubicBezTo>
                      <a:pt x="84" y="7"/>
                      <a:pt x="84" y="7"/>
                      <a:pt x="84" y="7"/>
                    </a:cubicBezTo>
                    <a:cubicBezTo>
                      <a:pt x="84" y="7"/>
                      <a:pt x="83" y="5"/>
                      <a:pt x="81" y="4"/>
                    </a:cubicBezTo>
                    <a:cubicBezTo>
                      <a:pt x="79" y="2"/>
                      <a:pt x="76" y="0"/>
                      <a:pt x="72" y="0"/>
                    </a:cubicBezTo>
                    <a:cubicBezTo>
                      <a:pt x="68" y="0"/>
                      <a:pt x="65" y="2"/>
                      <a:pt x="63" y="4"/>
                    </a:cubicBezTo>
                    <a:cubicBezTo>
                      <a:pt x="61" y="5"/>
                      <a:pt x="60" y="7"/>
                      <a:pt x="60" y="7"/>
                    </a:cubicBezTo>
                    <a:cubicBezTo>
                      <a:pt x="3" y="107"/>
                      <a:pt x="3" y="107"/>
                      <a:pt x="3" y="107"/>
                    </a:cubicBezTo>
                    <a:cubicBezTo>
                      <a:pt x="0" y="112"/>
                      <a:pt x="0" y="118"/>
                      <a:pt x="0" y="121"/>
                    </a:cubicBezTo>
                    <a:cubicBezTo>
                      <a:pt x="0" y="122"/>
                      <a:pt x="0" y="123"/>
                      <a:pt x="0" y="123"/>
                    </a:cubicBezTo>
                    <a:cubicBezTo>
                      <a:pt x="0" y="134"/>
                      <a:pt x="0" y="134"/>
                      <a:pt x="0" y="134"/>
                    </a:cubicBezTo>
                    <a:lnTo>
                      <a:pt x="10" y="1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4" name="Freeform 27"/>
              <p:cNvSpPr/>
              <p:nvPr/>
            </p:nvSpPr>
            <p:spPr bwMode="auto">
              <a:xfrm>
                <a:off x="4553" y="1214"/>
                <a:ext cx="205" cy="35"/>
              </a:xfrm>
              <a:custGeom>
                <a:avLst/>
                <a:gdLst>
                  <a:gd name="T0" fmla="*/ 134 w 144"/>
                  <a:gd name="T1" fmla="*/ 0 h 25"/>
                  <a:gd name="T2" fmla="*/ 134 w 144"/>
                  <a:gd name="T3" fmla="*/ 11 h 25"/>
                  <a:gd name="T4" fmla="*/ 133 w 144"/>
                  <a:gd name="T5" fmla="*/ 14 h 25"/>
                  <a:gd name="T6" fmla="*/ 130 w 144"/>
                  <a:gd name="T7" fmla="*/ 15 h 25"/>
                  <a:gd name="T8" fmla="*/ 14 w 144"/>
                  <a:gd name="T9" fmla="*/ 15 h 25"/>
                  <a:gd name="T10" fmla="*/ 11 w 144"/>
                  <a:gd name="T11" fmla="*/ 14 h 25"/>
                  <a:gd name="T12" fmla="*/ 10 w 144"/>
                  <a:gd name="T13" fmla="*/ 11 h 25"/>
                  <a:gd name="T14" fmla="*/ 10 w 144"/>
                  <a:gd name="T15" fmla="*/ 0 h 25"/>
                  <a:gd name="T16" fmla="*/ 0 w 144"/>
                  <a:gd name="T17" fmla="*/ 0 h 25"/>
                  <a:gd name="T18" fmla="*/ 0 w 144"/>
                  <a:gd name="T19" fmla="*/ 15 h 25"/>
                  <a:gd name="T20" fmla="*/ 10 w 144"/>
                  <a:gd name="T21" fmla="*/ 25 h 25"/>
                  <a:gd name="T22" fmla="*/ 134 w 144"/>
                  <a:gd name="T23" fmla="*/ 25 h 25"/>
                  <a:gd name="T24" fmla="*/ 144 w 144"/>
                  <a:gd name="T25" fmla="*/ 15 h 25"/>
                  <a:gd name="T26" fmla="*/ 144 w 144"/>
                  <a:gd name="T27" fmla="*/ 0 h 25"/>
                  <a:gd name="T28" fmla="*/ 134 w 144"/>
                  <a:gd name="T2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25">
                    <a:moveTo>
                      <a:pt x="134" y="0"/>
                    </a:moveTo>
                    <a:cubicBezTo>
                      <a:pt x="134" y="11"/>
                      <a:pt x="134" y="11"/>
                      <a:pt x="134" y="11"/>
                    </a:cubicBezTo>
                    <a:cubicBezTo>
                      <a:pt x="134" y="13"/>
                      <a:pt x="134" y="14"/>
                      <a:pt x="133" y="14"/>
                    </a:cubicBezTo>
                    <a:cubicBezTo>
                      <a:pt x="133" y="15"/>
                      <a:pt x="132" y="15"/>
                      <a:pt x="130" y="15"/>
                    </a:cubicBezTo>
                    <a:cubicBezTo>
                      <a:pt x="14" y="15"/>
                      <a:pt x="14" y="15"/>
                      <a:pt x="14" y="15"/>
                    </a:cubicBezTo>
                    <a:cubicBezTo>
                      <a:pt x="12" y="15"/>
                      <a:pt x="11" y="15"/>
                      <a:pt x="11" y="14"/>
                    </a:cubicBezTo>
                    <a:cubicBezTo>
                      <a:pt x="10" y="14"/>
                      <a:pt x="10" y="13"/>
                      <a:pt x="10" y="11"/>
                    </a:cubicBezTo>
                    <a:cubicBezTo>
                      <a:pt x="10" y="0"/>
                      <a:pt x="10" y="0"/>
                      <a:pt x="10" y="0"/>
                    </a:cubicBezTo>
                    <a:cubicBezTo>
                      <a:pt x="0" y="0"/>
                      <a:pt x="0" y="0"/>
                      <a:pt x="0" y="0"/>
                    </a:cubicBezTo>
                    <a:cubicBezTo>
                      <a:pt x="0" y="15"/>
                      <a:pt x="0" y="15"/>
                      <a:pt x="0" y="15"/>
                    </a:cubicBezTo>
                    <a:cubicBezTo>
                      <a:pt x="0" y="20"/>
                      <a:pt x="4" y="25"/>
                      <a:pt x="10" y="25"/>
                    </a:cubicBezTo>
                    <a:cubicBezTo>
                      <a:pt x="134" y="25"/>
                      <a:pt x="134" y="25"/>
                      <a:pt x="134" y="25"/>
                    </a:cubicBezTo>
                    <a:cubicBezTo>
                      <a:pt x="140" y="25"/>
                      <a:pt x="144" y="20"/>
                      <a:pt x="144" y="15"/>
                    </a:cubicBezTo>
                    <a:cubicBezTo>
                      <a:pt x="144" y="0"/>
                      <a:pt x="144" y="0"/>
                      <a:pt x="144" y="0"/>
                    </a:cubicBez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5" name="Freeform 28"/>
              <p:cNvSpPr/>
              <p:nvPr/>
            </p:nvSpPr>
            <p:spPr bwMode="auto">
              <a:xfrm>
                <a:off x="4704" y="1171"/>
                <a:ext cx="18" cy="13"/>
              </a:xfrm>
              <a:custGeom>
                <a:avLst/>
                <a:gdLst>
                  <a:gd name="T0" fmla="*/ 3 w 18"/>
                  <a:gd name="T1" fmla="*/ 13 h 13"/>
                  <a:gd name="T2" fmla="*/ 18 w 18"/>
                  <a:gd name="T3" fmla="*/ 13 h 13"/>
                  <a:gd name="T4" fmla="*/ 14 w 18"/>
                  <a:gd name="T5" fmla="*/ 0 h 13"/>
                  <a:gd name="T6" fmla="*/ 0 w 18"/>
                  <a:gd name="T7" fmla="*/ 0 h 13"/>
                  <a:gd name="T8" fmla="*/ 3 w 18"/>
                  <a:gd name="T9" fmla="*/ 13 h 13"/>
                </a:gdLst>
                <a:ahLst/>
                <a:cxnLst>
                  <a:cxn ang="0">
                    <a:pos x="T0" y="T1"/>
                  </a:cxn>
                  <a:cxn ang="0">
                    <a:pos x="T2" y="T3"/>
                  </a:cxn>
                  <a:cxn ang="0">
                    <a:pos x="T4" y="T5"/>
                  </a:cxn>
                  <a:cxn ang="0">
                    <a:pos x="T6" y="T7"/>
                  </a:cxn>
                  <a:cxn ang="0">
                    <a:pos x="T8" y="T9"/>
                  </a:cxn>
                </a:cxnLst>
                <a:rect l="0" t="0" r="r" b="b"/>
                <a:pathLst>
                  <a:path w="18" h="13">
                    <a:moveTo>
                      <a:pt x="3" y="13"/>
                    </a:moveTo>
                    <a:lnTo>
                      <a:pt x="18" y="13"/>
                    </a:lnTo>
                    <a:lnTo>
                      <a:pt x="14" y="0"/>
                    </a:lnTo>
                    <a:lnTo>
                      <a:pt x="0" y="0"/>
                    </a:lnTo>
                    <a:lnTo>
                      <a:pt x="3"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6" name="Freeform 29"/>
              <p:cNvSpPr/>
              <p:nvPr/>
            </p:nvSpPr>
            <p:spPr bwMode="auto">
              <a:xfrm>
                <a:off x="4587" y="1171"/>
                <a:ext cx="22" cy="13"/>
              </a:xfrm>
              <a:custGeom>
                <a:avLst/>
                <a:gdLst>
                  <a:gd name="T0" fmla="*/ 22 w 22"/>
                  <a:gd name="T1" fmla="*/ 0 h 13"/>
                  <a:gd name="T2" fmla="*/ 5 w 22"/>
                  <a:gd name="T3" fmla="*/ 0 h 13"/>
                  <a:gd name="T4" fmla="*/ 0 w 22"/>
                  <a:gd name="T5" fmla="*/ 13 h 13"/>
                  <a:gd name="T6" fmla="*/ 19 w 22"/>
                  <a:gd name="T7" fmla="*/ 13 h 13"/>
                  <a:gd name="T8" fmla="*/ 22 w 22"/>
                  <a:gd name="T9" fmla="*/ 0 h 13"/>
                </a:gdLst>
                <a:ahLst/>
                <a:cxnLst>
                  <a:cxn ang="0">
                    <a:pos x="T0" y="T1"/>
                  </a:cxn>
                  <a:cxn ang="0">
                    <a:pos x="T2" y="T3"/>
                  </a:cxn>
                  <a:cxn ang="0">
                    <a:pos x="T4" y="T5"/>
                  </a:cxn>
                  <a:cxn ang="0">
                    <a:pos x="T6" y="T7"/>
                  </a:cxn>
                  <a:cxn ang="0">
                    <a:pos x="T8" y="T9"/>
                  </a:cxn>
                </a:cxnLst>
                <a:rect l="0" t="0" r="r" b="b"/>
                <a:pathLst>
                  <a:path w="22" h="13">
                    <a:moveTo>
                      <a:pt x="22" y="0"/>
                    </a:moveTo>
                    <a:lnTo>
                      <a:pt x="5" y="0"/>
                    </a:lnTo>
                    <a:lnTo>
                      <a:pt x="0" y="13"/>
                    </a:lnTo>
                    <a:lnTo>
                      <a:pt x="19" y="13"/>
                    </a:ln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7" name="Freeform 30"/>
              <p:cNvSpPr/>
              <p:nvPr/>
            </p:nvSpPr>
            <p:spPr bwMode="auto">
              <a:xfrm>
                <a:off x="4578" y="1212"/>
                <a:ext cx="156" cy="12"/>
              </a:xfrm>
              <a:custGeom>
                <a:avLst/>
                <a:gdLst>
                  <a:gd name="T0" fmla="*/ 27 w 156"/>
                  <a:gd name="T1" fmla="*/ 0 h 12"/>
                  <a:gd name="T2" fmla="*/ 4 w 156"/>
                  <a:gd name="T3" fmla="*/ 0 h 12"/>
                  <a:gd name="T4" fmla="*/ 0 w 156"/>
                  <a:gd name="T5" fmla="*/ 12 h 12"/>
                  <a:gd name="T6" fmla="*/ 21 w 156"/>
                  <a:gd name="T7" fmla="*/ 12 h 12"/>
                  <a:gd name="T8" fmla="*/ 31 w 156"/>
                  <a:gd name="T9" fmla="*/ 12 h 12"/>
                  <a:gd name="T10" fmla="*/ 156 w 156"/>
                  <a:gd name="T11" fmla="*/ 12 h 12"/>
                  <a:gd name="T12" fmla="*/ 150 w 156"/>
                  <a:gd name="T13" fmla="*/ 0 h 12"/>
                  <a:gd name="T14" fmla="*/ 27 w 156"/>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12">
                    <a:moveTo>
                      <a:pt x="27" y="0"/>
                    </a:moveTo>
                    <a:lnTo>
                      <a:pt x="4" y="0"/>
                    </a:lnTo>
                    <a:lnTo>
                      <a:pt x="0" y="12"/>
                    </a:lnTo>
                    <a:lnTo>
                      <a:pt x="21" y="12"/>
                    </a:lnTo>
                    <a:lnTo>
                      <a:pt x="31" y="12"/>
                    </a:lnTo>
                    <a:lnTo>
                      <a:pt x="156" y="12"/>
                    </a:lnTo>
                    <a:lnTo>
                      <a:pt x="150" y="0"/>
                    </a:lnTo>
                    <a:lnTo>
                      <a:pt x="2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8" name="Freeform 31"/>
              <p:cNvSpPr/>
              <p:nvPr/>
            </p:nvSpPr>
            <p:spPr bwMode="auto">
              <a:xfrm>
                <a:off x="4606" y="1080"/>
                <a:ext cx="108" cy="127"/>
              </a:xfrm>
              <a:custGeom>
                <a:avLst/>
                <a:gdLst>
                  <a:gd name="T0" fmla="*/ 10 w 76"/>
                  <a:gd name="T1" fmla="*/ 53 h 89"/>
                  <a:gd name="T2" fmla="*/ 9 w 76"/>
                  <a:gd name="T3" fmla="*/ 60 h 89"/>
                  <a:gd name="T4" fmla="*/ 3 w 76"/>
                  <a:gd name="T5" fmla="*/ 75 h 89"/>
                  <a:gd name="T6" fmla="*/ 9 w 76"/>
                  <a:gd name="T7" fmla="*/ 87 h 89"/>
                  <a:gd name="T8" fmla="*/ 10 w 76"/>
                  <a:gd name="T9" fmla="*/ 76 h 89"/>
                  <a:gd name="T10" fmla="*/ 22 w 76"/>
                  <a:gd name="T11" fmla="*/ 62 h 89"/>
                  <a:gd name="T12" fmla="*/ 27 w 76"/>
                  <a:gd name="T13" fmla="*/ 78 h 89"/>
                  <a:gd name="T14" fmla="*/ 37 w 76"/>
                  <a:gd name="T15" fmla="*/ 85 h 89"/>
                  <a:gd name="T16" fmla="*/ 32 w 76"/>
                  <a:gd name="T17" fmla="*/ 56 h 89"/>
                  <a:gd name="T18" fmla="*/ 31 w 76"/>
                  <a:gd name="T19" fmla="*/ 42 h 89"/>
                  <a:gd name="T20" fmla="*/ 41 w 76"/>
                  <a:gd name="T21" fmla="*/ 48 h 89"/>
                  <a:gd name="T22" fmla="*/ 42 w 76"/>
                  <a:gd name="T23" fmla="*/ 59 h 89"/>
                  <a:gd name="T24" fmla="*/ 46 w 76"/>
                  <a:gd name="T25" fmla="*/ 69 h 89"/>
                  <a:gd name="T26" fmla="*/ 43 w 76"/>
                  <a:gd name="T27" fmla="*/ 83 h 89"/>
                  <a:gd name="T28" fmla="*/ 48 w 76"/>
                  <a:gd name="T29" fmla="*/ 80 h 89"/>
                  <a:gd name="T30" fmla="*/ 55 w 76"/>
                  <a:gd name="T31" fmla="*/ 70 h 89"/>
                  <a:gd name="T32" fmla="*/ 59 w 76"/>
                  <a:gd name="T33" fmla="*/ 84 h 89"/>
                  <a:gd name="T34" fmla="*/ 67 w 76"/>
                  <a:gd name="T35" fmla="*/ 85 h 89"/>
                  <a:gd name="T36" fmla="*/ 65 w 76"/>
                  <a:gd name="T37" fmla="*/ 65 h 89"/>
                  <a:gd name="T38" fmla="*/ 65 w 76"/>
                  <a:gd name="T39" fmla="*/ 55 h 89"/>
                  <a:gd name="T40" fmla="*/ 71 w 76"/>
                  <a:gd name="T41" fmla="*/ 53 h 89"/>
                  <a:gd name="T42" fmla="*/ 59 w 76"/>
                  <a:gd name="T43" fmla="*/ 41 h 89"/>
                  <a:gd name="T44" fmla="*/ 63 w 76"/>
                  <a:gd name="T45" fmla="*/ 32 h 89"/>
                  <a:gd name="T46" fmla="*/ 57 w 76"/>
                  <a:gd name="T47" fmla="*/ 21 h 89"/>
                  <a:gd name="T48" fmla="*/ 54 w 76"/>
                  <a:gd name="T49" fmla="*/ 16 h 89"/>
                  <a:gd name="T50" fmla="*/ 51 w 76"/>
                  <a:gd name="T51" fmla="*/ 20 h 89"/>
                  <a:gd name="T52" fmla="*/ 47 w 76"/>
                  <a:gd name="T53" fmla="*/ 21 h 89"/>
                  <a:gd name="T54" fmla="*/ 47 w 76"/>
                  <a:gd name="T55" fmla="*/ 28 h 89"/>
                  <a:gd name="T56" fmla="*/ 50 w 76"/>
                  <a:gd name="T57" fmla="*/ 39 h 89"/>
                  <a:gd name="T58" fmla="*/ 42 w 76"/>
                  <a:gd name="T59" fmla="*/ 43 h 89"/>
                  <a:gd name="T60" fmla="*/ 30 w 76"/>
                  <a:gd name="T61" fmla="*/ 24 h 89"/>
                  <a:gd name="T62" fmla="*/ 28 w 76"/>
                  <a:gd name="T63" fmla="*/ 18 h 89"/>
                  <a:gd name="T64" fmla="*/ 34 w 76"/>
                  <a:gd name="T65" fmla="*/ 10 h 89"/>
                  <a:gd name="T66" fmla="*/ 30 w 76"/>
                  <a:gd name="T67" fmla="*/ 3 h 89"/>
                  <a:gd name="T68" fmla="*/ 16 w 76"/>
                  <a:gd name="T69" fmla="*/ 11 h 89"/>
                  <a:gd name="T70" fmla="*/ 16 w 76"/>
                  <a:gd name="T71" fmla="*/ 22 h 89"/>
                  <a:gd name="T72" fmla="*/ 4 w 76"/>
                  <a:gd name="T73" fmla="*/ 36 h 89"/>
                  <a:gd name="T74" fmla="*/ 4 w 76"/>
                  <a:gd name="T75" fmla="*/ 4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89">
                    <a:moveTo>
                      <a:pt x="4" y="49"/>
                    </a:moveTo>
                    <a:cubicBezTo>
                      <a:pt x="8" y="51"/>
                      <a:pt x="10" y="51"/>
                      <a:pt x="10" y="53"/>
                    </a:cubicBezTo>
                    <a:cubicBezTo>
                      <a:pt x="10" y="55"/>
                      <a:pt x="9" y="56"/>
                      <a:pt x="9" y="57"/>
                    </a:cubicBezTo>
                    <a:cubicBezTo>
                      <a:pt x="8" y="58"/>
                      <a:pt x="8" y="59"/>
                      <a:pt x="9" y="60"/>
                    </a:cubicBezTo>
                    <a:cubicBezTo>
                      <a:pt x="10" y="61"/>
                      <a:pt x="10" y="62"/>
                      <a:pt x="9" y="64"/>
                    </a:cubicBezTo>
                    <a:cubicBezTo>
                      <a:pt x="7" y="67"/>
                      <a:pt x="3" y="74"/>
                      <a:pt x="3" y="75"/>
                    </a:cubicBezTo>
                    <a:cubicBezTo>
                      <a:pt x="2" y="77"/>
                      <a:pt x="1" y="79"/>
                      <a:pt x="3" y="81"/>
                    </a:cubicBezTo>
                    <a:cubicBezTo>
                      <a:pt x="4" y="84"/>
                      <a:pt x="7" y="88"/>
                      <a:pt x="9" y="87"/>
                    </a:cubicBezTo>
                    <a:cubicBezTo>
                      <a:pt x="11" y="86"/>
                      <a:pt x="9" y="83"/>
                      <a:pt x="9" y="82"/>
                    </a:cubicBezTo>
                    <a:cubicBezTo>
                      <a:pt x="9" y="81"/>
                      <a:pt x="9" y="78"/>
                      <a:pt x="10" y="76"/>
                    </a:cubicBezTo>
                    <a:cubicBezTo>
                      <a:pt x="12" y="74"/>
                      <a:pt x="15" y="70"/>
                      <a:pt x="17" y="67"/>
                    </a:cubicBezTo>
                    <a:cubicBezTo>
                      <a:pt x="18" y="65"/>
                      <a:pt x="19" y="62"/>
                      <a:pt x="22" y="62"/>
                    </a:cubicBezTo>
                    <a:cubicBezTo>
                      <a:pt x="24" y="62"/>
                      <a:pt x="25" y="65"/>
                      <a:pt x="26" y="68"/>
                    </a:cubicBezTo>
                    <a:cubicBezTo>
                      <a:pt x="26" y="71"/>
                      <a:pt x="26" y="75"/>
                      <a:pt x="27" y="78"/>
                    </a:cubicBezTo>
                    <a:cubicBezTo>
                      <a:pt x="28" y="81"/>
                      <a:pt x="28" y="87"/>
                      <a:pt x="33" y="88"/>
                    </a:cubicBezTo>
                    <a:cubicBezTo>
                      <a:pt x="38" y="88"/>
                      <a:pt x="40" y="88"/>
                      <a:pt x="37" y="85"/>
                    </a:cubicBezTo>
                    <a:cubicBezTo>
                      <a:pt x="34" y="82"/>
                      <a:pt x="35" y="82"/>
                      <a:pt x="34" y="77"/>
                    </a:cubicBezTo>
                    <a:cubicBezTo>
                      <a:pt x="34" y="72"/>
                      <a:pt x="34" y="61"/>
                      <a:pt x="32" y="56"/>
                    </a:cubicBezTo>
                    <a:cubicBezTo>
                      <a:pt x="29" y="52"/>
                      <a:pt x="28" y="48"/>
                      <a:pt x="28" y="45"/>
                    </a:cubicBezTo>
                    <a:cubicBezTo>
                      <a:pt x="28" y="42"/>
                      <a:pt x="29" y="40"/>
                      <a:pt x="31" y="42"/>
                    </a:cubicBezTo>
                    <a:cubicBezTo>
                      <a:pt x="33" y="45"/>
                      <a:pt x="35" y="46"/>
                      <a:pt x="37" y="46"/>
                    </a:cubicBezTo>
                    <a:cubicBezTo>
                      <a:pt x="39" y="46"/>
                      <a:pt x="40" y="47"/>
                      <a:pt x="41" y="48"/>
                    </a:cubicBezTo>
                    <a:cubicBezTo>
                      <a:pt x="42" y="48"/>
                      <a:pt x="42" y="49"/>
                      <a:pt x="41" y="51"/>
                    </a:cubicBezTo>
                    <a:cubicBezTo>
                      <a:pt x="40" y="53"/>
                      <a:pt x="41" y="57"/>
                      <a:pt x="42" y="59"/>
                    </a:cubicBezTo>
                    <a:cubicBezTo>
                      <a:pt x="43" y="61"/>
                      <a:pt x="44" y="63"/>
                      <a:pt x="44" y="65"/>
                    </a:cubicBezTo>
                    <a:cubicBezTo>
                      <a:pt x="44" y="67"/>
                      <a:pt x="44" y="67"/>
                      <a:pt x="46" y="69"/>
                    </a:cubicBezTo>
                    <a:cubicBezTo>
                      <a:pt x="47" y="70"/>
                      <a:pt x="47" y="71"/>
                      <a:pt x="46" y="73"/>
                    </a:cubicBezTo>
                    <a:cubicBezTo>
                      <a:pt x="44" y="76"/>
                      <a:pt x="42" y="79"/>
                      <a:pt x="43" y="83"/>
                    </a:cubicBezTo>
                    <a:cubicBezTo>
                      <a:pt x="44" y="86"/>
                      <a:pt x="46" y="89"/>
                      <a:pt x="48" y="88"/>
                    </a:cubicBezTo>
                    <a:cubicBezTo>
                      <a:pt x="49" y="87"/>
                      <a:pt x="47" y="83"/>
                      <a:pt x="48" y="80"/>
                    </a:cubicBezTo>
                    <a:cubicBezTo>
                      <a:pt x="50" y="78"/>
                      <a:pt x="52" y="77"/>
                      <a:pt x="53" y="74"/>
                    </a:cubicBezTo>
                    <a:cubicBezTo>
                      <a:pt x="54" y="71"/>
                      <a:pt x="54" y="70"/>
                      <a:pt x="55" y="70"/>
                    </a:cubicBezTo>
                    <a:cubicBezTo>
                      <a:pt x="56" y="70"/>
                      <a:pt x="58" y="73"/>
                      <a:pt x="58" y="75"/>
                    </a:cubicBezTo>
                    <a:cubicBezTo>
                      <a:pt x="58" y="78"/>
                      <a:pt x="59" y="83"/>
                      <a:pt x="59" y="84"/>
                    </a:cubicBezTo>
                    <a:cubicBezTo>
                      <a:pt x="59" y="86"/>
                      <a:pt x="59" y="88"/>
                      <a:pt x="62" y="88"/>
                    </a:cubicBezTo>
                    <a:cubicBezTo>
                      <a:pt x="66" y="89"/>
                      <a:pt x="70" y="88"/>
                      <a:pt x="67" y="85"/>
                    </a:cubicBezTo>
                    <a:cubicBezTo>
                      <a:pt x="64" y="83"/>
                      <a:pt x="64" y="82"/>
                      <a:pt x="64" y="79"/>
                    </a:cubicBezTo>
                    <a:cubicBezTo>
                      <a:pt x="64" y="75"/>
                      <a:pt x="66" y="69"/>
                      <a:pt x="65" y="65"/>
                    </a:cubicBezTo>
                    <a:cubicBezTo>
                      <a:pt x="64" y="61"/>
                      <a:pt x="63" y="59"/>
                      <a:pt x="62" y="57"/>
                    </a:cubicBezTo>
                    <a:cubicBezTo>
                      <a:pt x="62" y="56"/>
                      <a:pt x="63" y="55"/>
                      <a:pt x="65" y="55"/>
                    </a:cubicBezTo>
                    <a:cubicBezTo>
                      <a:pt x="67" y="56"/>
                      <a:pt x="74" y="60"/>
                      <a:pt x="75" y="57"/>
                    </a:cubicBezTo>
                    <a:cubicBezTo>
                      <a:pt x="76" y="55"/>
                      <a:pt x="73" y="54"/>
                      <a:pt x="71" y="53"/>
                    </a:cubicBezTo>
                    <a:cubicBezTo>
                      <a:pt x="70" y="53"/>
                      <a:pt x="68" y="52"/>
                      <a:pt x="65" y="48"/>
                    </a:cubicBezTo>
                    <a:cubicBezTo>
                      <a:pt x="63" y="45"/>
                      <a:pt x="61" y="42"/>
                      <a:pt x="59" y="41"/>
                    </a:cubicBezTo>
                    <a:cubicBezTo>
                      <a:pt x="57" y="39"/>
                      <a:pt x="55" y="39"/>
                      <a:pt x="58" y="37"/>
                    </a:cubicBezTo>
                    <a:cubicBezTo>
                      <a:pt x="60" y="36"/>
                      <a:pt x="63" y="35"/>
                      <a:pt x="63" y="32"/>
                    </a:cubicBezTo>
                    <a:cubicBezTo>
                      <a:pt x="63" y="28"/>
                      <a:pt x="63" y="27"/>
                      <a:pt x="62" y="25"/>
                    </a:cubicBezTo>
                    <a:cubicBezTo>
                      <a:pt x="62" y="23"/>
                      <a:pt x="59" y="21"/>
                      <a:pt x="57" y="21"/>
                    </a:cubicBezTo>
                    <a:cubicBezTo>
                      <a:pt x="54" y="21"/>
                      <a:pt x="55" y="20"/>
                      <a:pt x="55" y="19"/>
                    </a:cubicBezTo>
                    <a:cubicBezTo>
                      <a:pt x="56" y="18"/>
                      <a:pt x="56" y="17"/>
                      <a:pt x="54" y="16"/>
                    </a:cubicBezTo>
                    <a:cubicBezTo>
                      <a:pt x="52" y="16"/>
                      <a:pt x="52" y="18"/>
                      <a:pt x="52" y="18"/>
                    </a:cubicBezTo>
                    <a:cubicBezTo>
                      <a:pt x="52" y="19"/>
                      <a:pt x="52" y="21"/>
                      <a:pt x="51" y="20"/>
                    </a:cubicBezTo>
                    <a:cubicBezTo>
                      <a:pt x="50" y="19"/>
                      <a:pt x="48" y="18"/>
                      <a:pt x="47" y="18"/>
                    </a:cubicBezTo>
                    <a:cubicBezTo>
                      <a:pt x="46" y="19"/>
                      <a:pt x="46" y="20"/>
                      <a:pt x="47" y="21"/>
                    </a:cubicBezTo>
                    <a:cubicBezTo>
                      <a:pt x="48" y="22"/>
                      <a:pt x="50" y="22"/>
                      <a:pt x="50" y="23"/>
                    </a:cubicBezTo>
                    <a:cubicBezTo>
                      <a:pt x="49" y="25"/>
                      <a:pt x="47" y="25"/>
                      <a:pt x="47" y="28"/>
                    </a:cubicBezTo>
                    <a:cubicBezTo>
                      <a:pt x="47" y="31"/>
                      <a:pt x="47" y="35"/>
                      <a:pt x="50" y="36"/>
                    </a:cubicBezTo>
                    <a:cubicBezTo>
                      <a:pt x="52" y="36"/>
                      <a:pt x="51" y="38"/>
                      <a:pt x="50" y="39"/>
                    </a:cubicBezTo>
                    <a:cubicBezTo>
                      <a:pt x="48" y="40"/>
                      <a:pt x="46" y="40"/>
                      <a:pt x="45" y="41"/>
                    </a:cubicBezTo>
                    <a:cubicBezTo>
                      <a:pt x="44" y="42"/>
                      <a:pt x="44" y="44"/>
                      <a:pt x="42" y="43"/>
                    </a:cubicBezTo>
                    <a:cubicBezTo>
                      <a:pt x="40" y="42"/>
                      <a:pt x="36" y="40"/>
                      <a:pt x="35" y="36"/>
                    </a:cubicBezTo>
                    <a:cubicBezTo>
                      <a:pt x="34" y="33"/>
                      <a:pt x="33" y="26"/>
                      <a:pt x="30" y="24"/>
                    </a:cubicBezTo>
                    <a:cubicBezTo>
                      <a:pt x="28" y="22"/>
                      <a:pt x="26" y="22"/>
                      <a:pt x="27" y="20"/>
                    </a:cubicBezTo>
                    <a:cubicBezTo>
                      <a:pt x="27" y="20"/>
                      <a:pt x="27" y="19"/>
                      <a:pt x="28" y="18"/>
                    </a:cubicBezTo>
                    <a:cubicBezTo>
                      <a:pt x="29" y="18"/>
                      <a:pt x="32" y="17"/>
                      <a:pt x="32" y="15"/>
                    </a:cubicBezTo>
                    <a:cubicBezTo>
                      <a:pt x="32" y="12"/>
                      <a:pt x="32" y="11"/>
                      <a:pt x="34" y="10"/>
                    </a:cubicBezTo>
                    <a:cubicBezTo>
                      <a:pt x="35" y="9"/>
                      <a:pt x="37" y="8"/>
                      <a:pt x="35" y="7"/>
                    </a:cubicBezTo>
                    <a:cubicBezTo>
                      <a:pt x="33" y="6"/>
                      <a:pt x="33" y="6"/>
                      <a:pt x="30" y="3"/>
                    </a:cubicBezTo>
                    <a:cubicBezTo>
                      <a:pt x="28" y="0"/>
                      <a:pt x="22" y="1"/>
                      <a:pt x="20" y="2"/>
                    </a:cubicBezTo>
                    <a:cubicBezTo>
                      <a:pt x="17" y="4"/>
                      <a:pt x="15" y="7"/>
                      <a:pt x="16" y="11"/>
                    </a:cubicBezTo>
                    <a:cubicBezTo>
                      <a:pt x="17" y="16"/>
                      <a:pt x="19" y="16"/>
                      <a:pt x="19" y="18"/>
                    </a:cubicBezTo>
                    <a:cubicBezTo>
                      <a:pt x="20" y="20"/>
                      <a:pt x="18" y="20"/>
                      <a:pt x="16" y="22"/>
                    </a:cubicBezTo>
                    <a:cubicBezTo>
                      <a:pt x="13" y="23"/>
                      <a:pt x="10" y="26"/>
                      <a:pt x="8" y="31"/>
                    </a:cubicBezTo>
                    <a:cubicBezTo>
                      <a:pt x="6" y="35"/>
                      <a:pt x="6" y="36"/>
                      <a:pt x="4" y="36"/>
                    </a:cubicBezTo>
                    <a:cubicBezTo>
                      <a:pt x="2" y="36"/>
                      <a:pt x="2" y="37"/>
                      <a:pt x="1" y="41"/>
                    </a:cubicBezTo>
                    <a:cubicBezTo>
                      <a:pt x="0" y="45"/>
                      <a:pt x="0" y="47"/>
                      <a:pt x="4"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9" name="Freeform 32"/>
              <p:cNvSpPr/>
              <p:nvPr/>
            </p:nvSpPr>
            <p:spPr bwMode="auto">
              <a:xfrm>
                <a:off x="4910" y="1002"/>
                <a:ext cx="264" cy="172"/>
              </a:xfrm>
              <a:custGeom>
                <a:avLst/>
                <a:gdLst>
                  <a:gd name="T0" fmla="*/ 40 w 186"/>
                  <a:gd name="T1" fmla="*/ 52 h 121"/>
                  <a:gd name="T2" fmla="*/ 109 w 186"/>
                  <a:gd name="T3" fmla="*/ 121 h 121"/>
                  <a:gd name="T4" fmla="*/ 111 w 186"/>
                  <a:gd name="T5" fmla="*/ 114 h 121"/>
                  <a:gd name="T6" fmla="*/ 108 w 186"/>
                  <a:gd name="T7" fmla="*/ 105 h 121"/>
                  <a:gd name="T8" fmla="*/ 100 w 186"/>
                  <a:gd name="T9" fmla="*/ 93 h 121"/>
                  <a:gd name="T10" fmla="*/ 95 w 186"/>
                  <a:gd name="T11" fmla="*/ 82 h 121"/>
                  <a:gd name="T12" fmla="*/ 89 w 186"/>
                  <a:gd name="T13" fmla="*/ 77 h 121"/>
                  <a:gd name="T14" fmla="*/ 87 w 186"/>
                  <a:gd name="T15" fmla="*/ 77 h 121"/>
                  <a:gd name="T16" fmla="*/ 82 w 186"/>
                  <a:gd name="T17" fmla="*/ 75 h 121"/>
                  <a:gd name="T18" fmla="*/ 79 w 186"/>
                  <a:gd name="T19" fmla="*/ 69 h 121"/>
                  <a:gd name="T20" fmla="*/ 79 w 186"/>
                  <a:gd name="T21" fmla="*/ 66 h 121"/>
                  <a:gd name="T22" fmla="*/ 52 w 186"/>
                  <a:gd name="T23" fmla="*/ 40 h 121"/>
                  <a:gd name="T24" fmla="*/ 93 w 186"/>
                  <a:gd name="T25" fmla="*/ 26 h 121"/>
                  <a:gd name="T26" fmla="*/ 140 w 186"/>
                  <a:gd name="T27" fmla="*/ 46 h 121"/>
                  <a:gd name="T28" fmla="*/ 160 w 186"/>
                  <a:gd name="T29" fmla="*/ 91 h 121"/>
                  <a:gd name="T30" fmla="*/ 186 w 186"/>
                  <a:gd name="T31" fmla="*/ 91 h 121"/>
                  <a:gd name="T32" fmla="*/ 93 w 186"/>
                  <a:gd name="T33" fmla="*/ 0 h 121"/>
                  <a:gd name="T34" fmla="*/ 0 w 186"/>
                  <a:gd name="T35" fmla="*/ 91 h 121"/>
                  <a:gd name="T36" fmla="*/ 26 w 186"/>
                  <a:gd name="T37" fmla="*/ 91 h 121"/>
                  <a:gd name="T38" fmla="*/ 40 w 186"/>
                  <a:gd name="T39" fmla="*/ 5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6" h="121">
                    <a:moveTo>
                      <a:pt x="40" y="52"/>
                    </a:moveTo>
                    <a:cubicBezTo>
                      <a:pt x="109" y="121"/>
                      <a:pt x="109" y="121"/>
                      <a:pt x="109" y="121"/>
                    </a:cubicBezTo>
                    <a:cubicBezTo>
                      <a:pt x="111" y="118"/>
                      <a:pt x="111" y="116"/>
                      <a:pt x="111" y="114"/>
                    </a:cubicBezTo>
                    <a:cubicBezTo>
                      <a:pt x="111" y="111"/>
                      <a:pt x="110" y="108"/>
                      <a:pt x="108" y="105"/>
                    </a:cubicBezTo>
                    <a:cubicBezTo>
                      <a:pt x="107" y="102"/>
                      <a:pt x="104" y="98"/>
                      <a:pt x="100" y="93"/>
                    </a:cubicBezTo>
                    <a:cubicBezTo>
                      <a:pt x="98" y="90"/>
                      <a:pt x="96" y="86"/>
                      <a:pt x="95" y="82"/>
                    </a:cubicBezTo>
                    <a:cubicBezTo>
                      <a:pt x="89" y="77"/>
                      <a:pt x="89" y="77"/>
                      <a:pt x="89" y="77"/>
                    </a:cubicBezTo>
                    <a:cubicBezTo>
                      <a:pt x="88" y="77"/>
                      <a:pt x="88" y="77"/>
                      <a:pt x="87" y="77"/>
                    </a:cubicBezTo>
                    <a:cubicBezTo>
                      <a:pt x="85" y="77"/>
                      <a:pt x="84" y="77"/>
                      <a:pt x="82" y="75"/>
                    </a:cubicBezTo>
                    <a:cubicBezTo>
                      <a:pt x="80" y="74"/>
                      <a:pt x="79" y="71"/>
                      <a:pt x="79" y="69"/>
                    </a:cubicBezTo>
                    <a:cubicBezTo>
                      <a:pt x="79" y="68"/>
                      <a:pt x="79" y="67"/>
                      <a:pt x="79" y="66"/>
                    </a:cubicBezTo>
                    <a:cubicBezTo>
                      <a:pt x="52" y="40"/>
                      <a:pt x="52" y="40"/>
                      <a:pt x="52" y="40"/>
                    </a:cubicBezTo>
                    <a:cubicBezTo>
                      <a:pt x="64" y="31"/>
                      <a:pt x="78" y="26"/>
                      <a:pt x="93" y="26"/>
                    </a:cubicBezTo>
                    <a:cubicBezTo>
                      <a:pt x="112" y="26"/>
                      <a:pt x="128" y="34"/>
                      <a:pt x="140" y="46"/>
                    </a:cubicBezTo>
                    <a:cubicBezTo>
                      <a:pt x="152" y="57"/>
                      <a:pt x="159" y="73"/>
                      <a:pt x="160" y="91"/>
                    </a:cubicBezTo>
                    <a:cubicBezTo>
                      <a:pt x="186" y="91"/>
                      <a:pt x="186" y="91"/>
                      <a:pt x="186" y="91"/>
                    </a:cubicBezTo>
                    <a:cubicBezTo>
                      <a:pt x="185" y="40"/>
                      <a:pt x="144" y="0"/>
                      <a:pt x="93" y="0"/>
                    </a:cubicBezTo>
                    <a:cubicBezTo>
                      <a:pt x="42" y="0"/>
                      <a:pt x="1" y="40"/>
                      <a:pt x="0" y="91"/>
                    </a:cubicBezTo>
                    <a:cubicBezTo>
                      <a:pt x="26" y="91"/>
                      <a:pt x="26" y="91"/>
                      <a:pt x="26" y="91"/>
                    </a:cubicBezTo>
                    <a:cubicBezTo>
                      <a:pt x="27" y="76"/>
                      <a:pt x="32" y="63"/>
                      <a:pt x="40"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0" name="Freeform 33"/>
              <p:cNvSpPr/>
              <p:nvPr/>
            </p:nvSpPr>
            <p:spPr bwMode="auto">
              <a:xfrm>
                <a:off x="4910" y="1137"/>
                <a:ext cx="264" cy="129"/>
              </a:xfrm>
              <a:custGeom>
                <a:avLst/>
                <a:gdLst>
                  <a:gd name="T0" fmla="*/ 146 w 186"/>
                  <a:gd name="T1" fmla="*/ 39 h 91"/>
                  <a:gd name="T2" fmla="*/ 133 w 186"/>
                  <a:gd name="T3" fmla="*/ 26 h 91"/>
                  <a:gd name="T4" fmla="*/ 127 w 186"/>
                  <a:gd name="T5" fmla="*/ 40 h 91"/>
                  <a:gd name="T6" fmla="*/ 125 w 186"/>
                  <a:gd name="T7" fmla="*/ 43 h 91"/>
                  <a:gd name="T8" fmla="*/ 134 w 186"/>
                  <a:gd name="T9" fmla="*/ 51 h 91"/>
                  <a:gd name="T10" fmla="*/ 93 w 186"/>
                  <a:gd name="T11" fmla="*/ 65 h 91"/>
                  <a:gd name="T12" fmla="*/ 46 w 186"/>
                  <a:gd name="T13" fmla="*/ 45 h 91"/>
                  <a:gd name="T14" fmla="*/ 26 w 186"/>
                  <a:gd name="T15" fmla="*/ 0 h 91"/>
                  <a:gd name="T16" fmla="*/ 0 w 186"/>
                  <a:gd name="T17" fmla="*/ 0 h 91"/>
                  <a:gd name="T18" fmla="*/ 93 w 186"/>
                  <a:gd name="T19" fmla="*/ 91 h 91"/>
                  <a:gd name="T20" fmla="*/ 186 w 186"/>
                  <a:gd name="T21" fmla="*/ 0 h 91"/>
                  <a:gd name="T22" fmla="*/ 160 w 186"/>
                  <a:gd name="T23" fmla="*/ 0 h 91"/>
                  <a:gd name="T24" fmla="*/ 146 w 186"/>
                  <a:gd name="T25"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1">
                    <a:moveTo>
                      <a:pt x="146" y="39"/>
                    </a:moveTo>
                    <a:cubicBezTo>
                      <a:pt x="133" y="26"/>
                      <a:pt x="133" y="26"/>
                      <a:pt x="133" y="26"/>
                    </a:cubicBezTo>
                    <a:cubicBezTo>
                      <a:pt x="132" y="31"/>
                      <a:pt x="130" y="36"/>
                      <a:pt x="127" y="40"/>
                    </a:cubicBezTo>
                    <a:cubicBezTo>
                      <a:pt x="126" y="41"/>
                      <a:pt x="126" y="42"/>
                      <a:pt x="125" y="43"/>
                    </a:cubicBezTo>
                    <a:cubicBezTo>
                      <a:pt x="134" y="51"/>
                      <a:pt x="134" y="51"/>
                      <a:pt x="134" y="51"/>
                    </a:cubicBezTo>
                    <a:cubicBezTo>
                      <a:pt x="122" y="60"/>
                      <a:pt x="108" y="65"/>
                      <a:pt x="93" y="65"/>
                    </a:cubicBezTo>
                    <a:cubicBezTo>
                      <a:pt x="74" y="65"/>
                      <a:pt x="58" y="57"/>
                      <a:pt x="46" y="45"/>
                    </a:cubicBezTo>
                    <a:cubicBezTo>
                      <a:pt x="34" y="34"/>
                      <a:pt x="27" y="18"/>
                      <a:pt x="26" y="0"/>
                    </a:cubicBezTo>
                    <a:cubicBezTo>
                      <a:pt x="0" y="0"/>
                      <a:pt x="0" y="0"/>
                      <a:pt x="0" y="0"/>
                    </a:cubicBezTo>
                    <a:cubicBezTo>
                      <a:pt x="1" y="51"/>
                      <a:pt x="42" y="91"/>
                      <a:pt x="93" y="91"/>
                    </a:cubicBezTo>
                    <a:cubicBezTo>
                      <a:pt x="144" y="91"/>
                      <a:pt x="185" y="51"/>
                      <a:pt x="186" y="0"/>
                    </a:cubicBezTo>
                    <a:cubicBezTo>
                      <a:pt x="160" y="0"/>
                      <a:pt x="160" y="0"/>
                      <a:pt x="160" y="0"/>
                    </a:cubicBezTo>
                    <a:cubicBezTo>
                      <a:pt x="159" y="15"/>
                      <a:pt x="154" y="28"/>
                      <a:pt x="146"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1" name="Freeform 34"/>
              <p:cNvSpPr/>
              <p:nvPr/>
            </p:nvSpPr>
            <p:spPr bwMode="auto">
              <a:xfrm>
                <a:off x="5028" y="1053"/>
                <a:ext cx="65" cy="162"/>
              </a:xfrm>
              <a:custGeom>
                <a:avLst/>
                <a:gdLst>
                  <a:gd name="T0" fmla="*/ 41 w 46"/>
                  <a:gd name="T1" fmla="*/ 60 h 114"/>
                  <a:gd name="T2" fmla="*/ 32 w 46"/>
                  <a:gd name="T3" fmla="*/ 47 h 114"/>
                  <a:gd name="T4" fmla="*/ 27 w 46"/>
                  <a:gd name="T5" fmla="*/ 35 h 114"/>
                  <a:gd name="T6" fmla="*/ 27 w 46"/>
                  <a:gd name="T7" fmla="*/ 32 h 114"/>
                  <a:gd name="T8" fmla="*/ 33 w 46"/>
                  <a:gd name="T9" fmla="*/ 35 h 114"/>
                  <a:gd name="T10" fmla="*/ 39 w 46"/>
                  <a:gd name="T11" fmla="*/ 35 h 114"/>
                  <a:gd name="T12" fmla="*/ 38 w 46"/>
                  <a:gd name="T13" fmla="*/ 28 h 114"/>
                  <a:gd name="T14" fmla="*/ 23 w 46"/>
                  <a:gd name="T15" fmla="*/ 2 h 114"/>
                  <a:gd name="T16" fmla="*/ 20 w 46"/>
                  <a:gd name="T17" fmla="*/ 0 h 114"/>
                  <a:gd name="T18" fmla="*/ 17 w 46"/>
                  <a:gd name="T19" fmla="*/ 2 h 114"/>
                  <a:gd name="T20" fmla="*/ 2 w 46"/>
                  <a:gd name="T21" fmla="*/ 28 h 114"/>
                  <a:gd name="T22" fmla="*/ 2 w 46"/>
                  <a:gd name="T23" fmla="*/ 35 h 114"/>
                  <a:gd name="T24" fmla="*/ 8 w 46"/>
                  <a:gd name="T25" fmla="*/ 35 h 114"/>
                  <a:gd name="T26" fmla="*/ 14 w 46"/>
                  <a:gd name="T27" fmla="*/ 32 h 114"/>
                  <a:gd name="T28" fmla="*/ 15 w 46"/>
                  <a:gd name="T29" fmla="*/ 37 h 114"/>
                  <a:gd name="T30" fmla="*/ 21 w 46"/>
                  <a:gd name="T31" fmla="*/ 54 h 114"/>
                  <a:gd name="T32" fmla="*/ 30 w 46"/>
                  <a:gd name="T33" fmla="*/ 67 h 114"/>
                  <a:gd name="T34" fmla="*/ 33 w 46"/>
                  <a:gd name="T35" fmla="*/ 78 h 114"/>
                  <a:gd name="T36" fmla="*/ 29 w 46"/>
                  <a:gd name="T37" fmla="*/ 89 h 114"/>
                  <a:gd name="T38" fmla="*/ 14 w 46"/>
                  <a:gd name="T39" fmla="*/ 104 h 114"/>
                  <a:gd name="T40" fmla="*/ 22 w 46"/>
                  <a:gd name="T41" fmla="*/ 114 h 114"/>
                  <a:gd name="T42" fmla="*/ 40 w 46"/>
                  <a:gd name="T43" fmla="*/ 97 h 114"/>
                  <a:gd name="T44" fmla="*/ 46 w 46"/>
                  <a:gd name="T45" fmla="*/ 78 h 114"/>
                  <a:gd name="T46" fmla="*/ 41 w 46"/>
                  <a:gd name="T47" fmla="*/ 6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 h="114">
                    <a:moveTo>
                      <a:pt x="41" y="60"/>
                    </a:moveTo>
                    <a:cubicBezTo>
                      <a:pt x="38" y="55"/>
                      <a:pt x="35" y="51"/>
                      <a:pt x="32" y="47"/>
                    </a:cubicBezTo>
                    <a:cubicBezTo>
                      <a:pt x="30" y="44"/>
                      <a:pt x="28" y="39"/>
                      <a:pt x="27" y="35"/>
                    </a:cubicBezTo>
                    <a:cubicBezTo>
                      <a:pt x="27" y="34"/>
                      <a:pt x="27" y="33"/>
                      <a:pt x="27" y="32"/>
                    </a:cubicBezTo>
                    <a:cubicBezTo>
                      <a:pt x="33" y="35"/>
                      <a:pt x="33" y="35"/>
                      <a:pt x="33" y="35"/>
                    </a:cubicBezTo>
                    <a:cubicBezTo>
                      <a:pt x="33" y="35"/>
                      <a:pt x="37" y="37"/>
                      <a:pt x="39" y="35"/>
                    </a:cubicBezTo>
                    <a:cubicBezTo>
                      <a:pt x="41" y="33"/>
                      <a:pt x="40" y="31"/>
                      <a:pt x="38" y="28"/>
                    </a:cubicBezTo>
                    <a:cubicBezTo>
                      <a:pt x="37" y="26"/>
                      <a:pt x="23" y="2"/>
                      <a:pt x="23" y="2"/>
                    </a:cubicBezTo>
                    <a:cubicBezTo>
                      <a:pt x="23" y="2"/>
                      <a:pt x="22" y="0"/>
                      <a:pt x="20" y="0"/>
                    </a:cubicBezTo>
                    <a:cubicBezTo>
                      <a:pt x="19" y="0"/>
                      <a:pt x="17" y="2"/>
                      <a:pt x="17" y="2"/>
                    </a:cubicBezTo>
                    <a:cubicBezTo>
                      <a:pt x="17" y="2"/>
                      <a:pt x="4" y="26"/>
                      <a:pt x="2" y="28"/>
                    </a:cubicBezTo>
                    <a:cubicBezTo>
                      <a:pt x="1" y="31"/>
                      <a:pt x="0" y="33"/>
                      <a:pt x="2" y="35"/>
                    </a:cubicBezTo>
                    <a:cubicBezTo>
                      <a:pt x="4" y="37"/>
                      <a:pt x="8" y="35"/>
                      <a:pt x="8" y="35"/>
                    </a:cubicBezTo>
                    <a:cubicBezTo>
                      <a:pt x="14" y="32"/>
                      <a:pt x="14" y="32"/>
                      <a:pt x="14" y="32"/>
                    </a:cubicBezTo>
                    <a:cubicBezTo>
                      <a:pt x="14" y="33"/>
                      <a:pt x="14" y="35"/>
                      <a:pt x="15" y="37"/>
                    </a:cubicBezTo>
                    <a:cubicBezTo>
                      <a:pt x="16" y="42"/>
                      <a:pt x="17" y="49"/>
                      <a:pt x="21" y="54"/>
                    </a:cubicBezTo>
                    <a:cubicBezTo>
                      <a:pt x="25" y="59"/>
                      <a:pt x="28" y="63"/>
                      <a:pt x="30" y="67"/>
                    </a:cubicBezTo>
                    <a:cubicBezTo>
                      <a:pt x="32" y="70"/>
                      <a:pt x="33" y="74"/>
                      <a:pt x="33" y="78"/>
                    </a:cubicBezTo>
                    <a:cubicBezTo>
                      <a:pt x="33" y="82"/>
                      <a:pt x="32" y="85"/>
                      <a:pt x="29" y="89"/>
                    </a:cubicBezTo>
                    <a:cubicBezTo>
                      <a:pt x="26" y="93"/>
                      <a:pt x="21" y="98"/>
                      <a:pt x="14" y="104"/>
                    </a:cubicBezTo>
                    <a:cubicBezTo>
                      <a:pt x="22" y="114"/>
                      <a:pt x="22" y="114"/>
                      <a:pt x="22" y="114"/>
                    </a:cubicBezTo>
                    <a:cubicBezTo>
                      <a:pt x="30" y="108"/>
                      <a:pt x="36" y="103"/>
                      <a:pt x="40" y="97"/>
                    </a:cubicBezTo>
                    <a:cubicBezTo>
                      <a:pt x="44" y="91"/>
                      <a:pt x="46" y="84"/>
                      <a:pt x="46" y="78"/>
                    </a:cubicBezTo>
                    <a:cubicBezTo>
                      <a:pt x="46" y="71"/>
                      <a:pt x="44" y="65"/>
                      <a:pt x="4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2" name="Freeform 35"/>
              <p:cNvSpPr/>
              <p:nvPr/>
            </p:nvSpPr>
            <p:spPr bwMode="auto">
              <a:xfrm>
                <a:off x="4985" y="1138"/>
                <a:ext cx="41" cy="59"/>
              </a:xfrm>
              <a:custGeom>
                <a:avLst/>
                <a:gdLst>
                  <a:gd name="T0" fmla="*/ 17 w 29"/>
                  <a:gd name="T1" fmla="*/ 3 h 41"/>
                  <a:gd name="T2" fmla="*/ 15 w 29"/>
                  <a:gd name="T3" fmla="*/ 0 h 41"/>
                  <a:gd name="T4" fmla="*/ 12 w 29"/>
                  <a:gd name="T5" fmla="*/ 3 h 41"/>
                  <a:gd name="T6" fmla="*/ 1 w 29"/>
                  <a:gd name="T7" fmla="*/ 20 h 41"/>
                  <a:gd name="T8" fmla="*/ 0 w 29"/>
                  <a:gd name="T9" fmla="*/ 24 h 41"/>
                  <a:gd name="T10" fmla="*/ 3 w 29"/>
                  <a:gd name="T11" fmla="*/ 23 h 41"/>
                  <a:gd name="T12" fmla="*/ 10 w 29"/>
                  <a:gd name="T13" fmla="*/ 20 h 41"/>
                  <a:gd name="T14" fmla="*/ 10 w 29"/>
                  <a:gd name="T15" fmla="*/ 41 h 41"/>
                  <a:gd name="T16" fmla="*/ 19 w 29"/>
                  <a:gd name="T17" fmla="*/ 41 h 41"/>
                  <a:gd name="T18" fmla="*/ 19 w 29"/>
                  <a:gd name="T19" fmla="*/ 20 h 41"/>
                  <a:gd name="T20" fmla="*/ 26 w 29"/>
                  <a:gd name="T21" fmla="*/ 23 h 41"/>
                  <a:gd name="T22" fmla="*/ 29 w 29"/>
                  <a:gd name="T23" fmla="*/ 24 h 41"/>
                  <a:gd name="T24" fmla="*/ 28 w 29"/>
                  <a:gd name="T25" fmla="*/ 20 h 41"/>
                  <a:gd name="T26" fmla="*/ 17 w 29"/>
                  <a:gd name="T27" fmla="*/ 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41">
                    <a:moveTo>
                      <a:pt x="17" y="3"/>
                    </a:moveTo>
                    <a:cubicBezTo>
                      <a:pt x="16" y="2"/>
                      <a:pt x="16" y="0"/>
                      <a:pt x="15" y="0"/>
                    </a:cubicBezTo>
                    <a:cubicBezTo>
                      <a:pt x="13" y="0"/>
                      <a:pt x="13" y="2"/>
                      <a:pt x="12" y="3"/>
                    </a:cubicBezTo>
                    <a:cubicBezTo>
                      <a:pt x="11" y="4"/>
                      <a:pt x="2" y="19"/>
                      <a:pt x="1" y="20"/>
                    </a:cubicBezTo>
                    <a:cubicBezTo>
                      <a:pt x="0" y="22"/>
                      <a:pt x="0" y="23"/>
                      <a:pt x="0" y="24"/>
                    </a:cubicBezTo>
                    <a:cubicBezTo>
                      <a:pt x="1" y="25"/>
                      <a:pt x="3" y="23"/>
                      <a:pt x="3" y="23"/>
                    </a:cubicBezTo>
                    <a:cubicBezTo>
                      <a:pt x="10" y="20"/>
                      <a:pt x="10" y="20"/>
                      <a:pt x="10" y="20"/>
                    </a:cubicBezTo>
                    <a:cubicBezTo>
                      <a:pt x="10" y="41"/>
                      <a:pt x="10" y="41"/>
                      <a:pt x="10" y="41"/>
                    </a:cubicBezTo>
                    <a:cubicBezTo>
                      <a:pt x="19" y="41"/>
                      <a:pt x="19" y="41"/>
                      <a:pt x="19" y="41"/>
                    </a:cubicBezTo>
                    <a:cubicBezTo>
                      <a:pt x="19" y="20"/>
                      <a:pt x="19" y="20"/>
                      <a:pt x="19" y="20"/>
                    </a:cubicBezTo>
                    <a:cubicBezTo>
                      <a:pt x="26" y="23"/>
                      <a:pt x="26" y="23"/>
                      <a:pt x="26" y="23"/>
                    </a:cubicBezTo>
                    <a:cubicBezTo>
                      <a:pt x="26" y="23"/>
                      <a:pt x="28" y="25"/>
                      <a:pt x="29" y="24"/>
                    </a:cubicBezTo>
                    <a:cubicBezTo>
                      <a:pt x="29" y="23"/>
                      <a:pt x="29" y="22"/>
                      <a:pt x="28" y="20"/>
                    </a:cubicBezTo>
                    <a:cubicBezTo>
                      <a:pt x="27" y="19"/>
                      <a:pt x="18" y="5"/>
                      <a:pt x="17"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3" name="Freeform 36"/>
              <p:cNvSpPr/>
              <p:nvPr/>
            </p:nvSpPr>
            <p:spPr bwMode="auto">
              <a:xfrm>
                <a:off x="483" y="1394"/>
                <a:ext cx="264" cy="130"/>
              </a:xfrm>
              <a:custGeom>
                <a:avLst/>
                <a:gdLst>
                  <a:gd name="T0" fmla="*/ 40 w 186"/>
                  <a:gd name="T1" fmla="*/ 52 h 91"/>
                  <a:gd name="T2" fmla="*/ 69 w 186"/>
                  <a:gd name="T3" fmla="*/ 81 h 91"/>
                  <a:gd name="T4" fmla="*/ 70 w 186"/>
                  <a:gd name="T5" fmla="*/ 80 h 91"/>
                  <a:gd name="T6" fmla="*/ 75 w 186"/>
                  <a:gd name="T7" fmla="*/ 71 h 91"/>
                  <a:gd name="T8" fmla="*/ 77 w 186"/>
                  <a:gd name="T9" fmla="*/ 66 h 91"/>
                  <a:gd name="T10" fmla="*/ 78 w 186"/>
                  <a:gd name="T11" fmla="*/ 65 h 91"/>
                  <a:gd name="T12" fmla="*/ 52 w 186"/>
                  <a:gd name="T13" fmla="*/ 40 h 91"/>
                  <a:gd name="T14" fmla="*/ 93 w 186"/>
                  <a:gd name="T15" fmla="*/ 26 h 91"/>
                  <a:gd name="T16" fmla="*/ 140 w 186"/>
                  <a:gd name="T17" fmla="*/ 46 h 91"/>
                  <a:gd name="T18" fmla="*/ 160 w 186"/>
                  <a:gd name="T19" fmla="*/ 91 h 91"/>
                  <a:gd name="T20" fmla="*/ 186 w 186"/>
                  <a:gd name="T21" fmla="*/ 91 h 91"/>
                  <a:gd name="T22" fmla="*/ 93 w 186"/>
                  <a:gd name="T23" fmla="*/ 0 h 91"/>
                  <a:gd name="T24" fmla="*/ 0 w 186"/>
                  <a:gd name="T25" fmla="*/ 91 h 91"/>
                  <a:gd name="T26" fmla="*/ 26 w 186"/>
                  <a:gd name="T27" fmla="*/ 91 h 91"/>
                  <a:gd name="T28" fmla="*/ 40 w 186"/>
                  <a:gd name="T29" fmla="*/ 5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6" h="91">
                    <a:moveTo>
                      <a:pt x="40" y="52"/>
                    </a:moveTo>
                    <a:cubicBezTo>
                      <a:pt x="69" y="81"/>
                      <a:pt x="69" y="81"/>
                      <a:pt x="69" y="81"/>
                    </a:cubicBezTo>
                    <a:cubicBezTo>
                      <a:pt x="69" y="81"/>
                      <a:pt x="69" y="81"/>
                      <a:pt x="70" y="80"/>
                    </a:cubicBezTo>
                    <a:cubicBezTo>
                      <a:pt x="72" y="76"/>
                      <a:pt x="73" y="74"/>
                      <a:pt x="75" y="71"/>
                    </a:cubicBezTo>
                    <a:cubicBezTo>
                      <a:pt x="75" y="69"/>
                      <a:pt x="76" y="68"/>
                      <a:pt x="77" y="66"/>
                    </a:cubicBezTo>
                    <a:cubicBezTo>
                      <a:pt x="77" y="66"/>
                      <a:pt x="78" y="66"/>
                      <a:pt x="78" y="65"/>
                    </a:cubicBezTo>
                    <a:cubicBezTo>
                      <a:pt x="52" y="40"/>
                      <a:pt x="52" y="40"/>
                      <a:pt x="52" y="40"/>
                    </a:cubicBezTo>
                    <a:cubicBezTo>
                      <a:pt x="64" y="31"/>
                      <a:pt x="78" y="26"/>
                      <a:pt x="93" y="26"/>
                    </a:cubicBezTo>
                    <a:cubicBezTo>
                      <a:pt x="112" y="26"/>
                      <a:pt x="128" y="34"/>
                      <a:pt x="140" y="46"/>
                    </a:cubicBezTo>
                    <a:cubicBezTo>
                      <a:pt x="152" y="57"/>
                      <a:pt x="159" y="73"/>
                      <a:pt x="160" y="91"/>
                    </a:cubicBezTo>
                    <a:cubicBezTo>
                      <a:pt x="186" y="91"/>
                      <a:pt x="186" y="91"/>
                      <a:pt x="186" y="91"/>
                    </a:cubicBezTo>
                    <a:cubicBezTo>
                      <a:pt x="185" y="40"/>
                      <a:pt x="144" y="0"/>
                      <a:pt x="93" y="0"/>
                    </a:cubicBezTo>
                    <a:cubicBezTo>
                      <a:pt x="42" y="0"/>
                      <a:pt x="1" y="40"/>
                      <a:pt x="0" y="91"/>
                    </a:cubicBezTo>
                    <a:cubicBezTo>
                      <a:pt x="26" y="91"/>
                      <a:pt x="26" y="91"/>
                      <a:pt x="26" y="91"/>
                    </a:cubicBezTo>
                    <a:cubicBezTo>
                      <a:pt x="27" y="76"/>
                      <a:pt x="32" y="63"/>
                      <a:pt x="40"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4" name="Freeform 37"/>
              <p:cNvSpPr/>
              <p:nvPr/>
            </p:nvSpPr>
            <p:spPr bwMode="auto">
              <a:xfrm>
                <a:off x="483" y="1530"/>
                <a:ext cx="264" cy="129"/>
              </a:xfrm>
              <a:custGeom>
                <a:avLst/>
                <a:gdLst>
                  <a:gd name="T0" fmla="*/ 146 w 186"/>
                  <a:gd name="T1" fmla="*/ 39 h 91"/>
                  <a:gd name="T2" fmla="*/ 139 w 186"/>
                  <a:gd name="T3" fmla="*/ 32 h 91"/>
                  <a:gd name="T4" fmla="*/ 123 w 186"/>
                  <a:gd name="T5" fmla="*/ 40 h 91"/>
                  <a:gd name="T6" fmla="*/ 134 w 186"/>
                  <a:gd name="T7" fmla="*/ 51 h 91"/>
                  <a:gd name="T8" fmla="*/ 93 w 186"/>
                  <a:gd name="T9" fmla="*/ 65 h 91"/>
                  <a:gd name="T10" fmla="*/ 46 w 186"/>
                  <a:gd name="T11" fmla="*/ 45 h 91"/>
                  <a:gd name="T12" fmla="*/ 26 w 186"/>
                  <a:gd name="T13" fmla="*/ 0 h 91"/>
                  <a:gd name="T14" fmla="*/ 0 w 186"/>
                  <a:gd name="T15" fmla="*/ 0 h 91"/>
                  <a:gd name="T16" fmla="*/ 93 w 186"/>
                  <a:gd name="T17" fmla="*/ 91 h 91"/>
                  <a:gd name="T18" fmla="*/ 186 w 186"/>
                  <a:gd name="T19" fmla="*/ 0 h 91"/>
                  <a:gd name="T20" fmla="*/ 160 w 186"/>
                  <a:gd name="T21" fmla="*/ 0 h 91"/>
                  <a:gd name="T22" fmla="*/ 146 w 186"/>
                  <a:gd name="T23"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6" h="91">
                    <a:moveTo>
                      <a:pt x="146" y="39"/>
                    </a:moveTo>
                    <a:cubicBezTo>
                      <a:pt x="139" y="32"/>
                      <a:pt x="139" y="32"/>
                      <a:pt x="139" y="32"/>
                    </a:cubicBezTo>
                    <a:cubicBezTo>
                      <a:pt x="135" y="37"/>
                      <a:pt x="130" y="40"/>
                      <a:pt x="123" y="40"/>
                    </a:cubicBezTo>
                    <a:cubicBezTo>
                      <a:pt x="134" y="51"/>
                      <a:pt x="134" y="51"/>
                      <a:pt x="134" y="51"/>
                    </a:cubicBezTo>
                    <a:cubicBezTo>
                      <a:pt x="122" y="60"/>
                      <a:pt x="108" y="65"/>
                      <a:pt x="93" y="65"/>
                    </a:cubicBezTo>
                    <a:cubicBezTo>
                      <a:pt x="74" y="65"/>
                      <a:pt x="58" y="57"/>
                      <a:pt x="46" y="45"/>
                    </a:cubicBezTo>
                    <a:cubicBezTo>
                      <a:pt x="34" y="34"/>
                      <a:pt x="27" y="18"/>
                      <a:pt x="26" y="0"/>
                    </a:cubicBezTo>
                    <a:cubicBezTo>
                      <a:pt x="0" y="0"/>
                      <a:pt x="0" y="0"/>
                      <a:pt x="0" y="0"/>
                    </a:cubicBezTo>
                    <a:cubicBezTo>
                      <a:pt x="1" y="51"/>
                      <a:pt x="42" y="91"/>
                      <a:pt x="93" y="91"/>
                    </a:cubicBezTo>
                    <a:cubicBezTo>
                      <a:pt x="144" y="91"/>
                      <a:pt x="185" y="51"/>
                      <a:pt x="186" y="0"/>
                    </a:cubicBezTo>
                    <a:cubicBezTo>
                      <a:pt x="160" y="0"/>
                      <a:pt x="160" y="0"/>
                      <a:pt x="160" y="0"/>
                    </a:cubicBezTo>
                    <a:cubicBezTo>
                      <a:pt x="159" y="15"/>
                      <a:pt x="154" y="28"/>
                      <a:pt x="146"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5" name="Freeform 38"/>
              <p:cNvSpPr>
                <a:spLocks noEditPoints="1"/>
              </p:cNvSpPr>
              <p:nvPr/>
            </p:nvSpPr>
            <p:spPr bwMode="auto">
              <a:xfrm>
                <a:off x="543" y="1470"/>
                <a:ext cx="136" cy="111"/>
              </a:xfrm>
              <a:custGeom>
                <a:avLst/>
                <a:gdLst>
                  <a:gd name="T0" fmla="*/ 70 w 96"/>
                  <a:gd name="T1" fmla="*/ 61 h 78"/>
                  <a:gd name="T2" fmla="*/ 77 w 96"/>
                  <a:gd name="T3" fmla="*/ 59 h 78"/>
                  <a:gd name="T4" fmla="*/ 80 w 96"/>
                  <a:gd name="T5" fmla="*/ 65 h 78"/>
                  <a:gd name="T6" fmla="*/ 80 w 96"/>
                  <a:gd name="T7" fmla="*/ 58 h 78"/>
                  <a:gd name="T8" fmla="*/ 80 w 96"/>
                  <a:gd name="T9" fmla="*/ 51 h 78"/>
                  <a:gd name="T10" fmla="*/ 96 w 96"/>
                  <a:gd name="T11" fmla="*/ 59 h 78"/>
                  <a:gd name="T12" fmla="*/ 76 w 96"/>
                  <a:gd name="T13" fmla="*/ 45 h 78"/>
                  <a:gd name="T14" fmla="*/ 74 w 96"/>
                  <a:gd name="T15" fmla="*/ 39 h 78"/>
                  <a:gd name="T16" fmla="*/ 80 w 96"/>
                  <a:gd name="T17" fmla="*/ 37 h 78"/>
                  <a:gd name="T18" fmla="*/ 76 w 96"/>
                  <a:gd name="T19" fmla="*/ 33 h 78"/>
                  <a:gd name="T20" fmla="*/ 71 w 96"/>
                  <a:gd name="T21" fmla="*/ 32 h 78"/>
                  <a:gd name="T22" fmla="*/ 62 w 96"/>
                  <a:gd name="T23" fmla="*/ 31 h 78"/>
                  <a:gd name="T24" fmla="*/ 67 w 96"/>
                  <a:gd name="T25" fmla="*/ 34 h 78"/>
                  <a:gd name="T26" fmla="*/ 64 w 96"/>
                  <a:gd name="T27" fmla="*/ 37 h 78"/>
                  <a:gd name="T28" fmla="*/ 54 w 96"/>
                  <a:gd name="T29" fmla="*/ 37 h 78"/>
                  <a:gd name="T30" fmla="*/ 46 w 96"/>
                  <a:gd name="T31" fmla="*/ 36 h 78"/>
                  <a:gd name="T32" fmla="*/ 46 w 96"/>
                  <a:gd name="T33" fmla="*/ 30 h 78"/>
                  <a:gd name="T34" fmla="*/ 60 w 96"/>
                  <a:gd name="T35" fmla="*/ 32 h 78"/>
                  <a:gd name="T36" fmla="*/ 52 w 96"/>
                  <a:gd name="T37" fmla="*/ 21 h 78"/>
                  <a:gd name="T38" fmla="*/ 50 w 96"/>
                  <a:gd name="T39" fmla="*/ 13 h 78"/>
                  <a:gd name="T40" fmla="*/ 54 w 96"/>
                  <a:gd name="T41" fmla="*/ 6 h 78"/>
                  <a:gd name="T42" fmla="*/ 46 w 96"/>
                  <a:gd name="T43" fmla="*/ 1 h 78"/>
                  <a:gd name="T44" fmla="*/ 41 w 96"/>
                  <a:gd name="T45" fmla="*/ 11 h 78"/>
                  <a:gd name="T46" fmla="*/ 37 w 96"/>
                  <a:gd name="T47" fmla="*/ 20 h 78"/>
                  <a:gd name="T48" fmla="*/ 30 w 96"/>
                  <a:gd name="T49" fmla="*/ 37 h 78"/>
                  <a:gd name="T50" fmla="*/ 22 w 96"/>
                  <a:gd name="T51" fmla="*/ 38 h 78"/>
                  <a:gd name="T52" fmla="*/ 10 w 96"/>
                  <a:gd name="T53" fmla="*/ 40 h 78"/>
                  <a:gd name="T54" fmla="*/ 12 w 96"/>
                  <a:gd name="T55" fmla="*/ 45 h 78"/>
                  <a:gd name="T56" fmla="*/ 0 w 96"/>
                  <a:gd name="T57" fmla="*/ 57 h 78"/>
                  <a:gd name="T58" fmla="*/ 16 w 96"/>
                  <a:gd name="T59" fmla="*/ 51 h 78"/>
                  <a:gd name="T60" fmla="*/ 18 w 96"/>
                  <a:gd name="T61" fmla="*/ 55 h 78"/>
                  <a:gd name="T62" fmla="*/ 9 w 96"/>
                  <a:gd name="T63" fmla="*/ 60 h 78"/>
                  <a:gd name="T64" fmla="*/ 0 w 96"/>
                  <a:gd name="T65" fmla="*/ 60 h 78"/>
                  <a:gd name="T66" fmla="*/ 16 w 96"/>
                  <a:gd name="T67" fmla="*/ 78 h 78"/>
                  <a:gd name="T68" fmla="*/ 50 w 96"/>
                  <a:gd name="T69" fmla="*/ 66 h 78"/>
                  <a:gd name="T70" fmla="*/ 62 w 96"/>
                  <a:gd name="T71" fmla="*/ 57 h 78"/>
                  <a:gd name="T72" fmla="*/ 57 w 96"/>
                  <a:gd name="T73" fmla="*/ 51 h 78"/>
                  <a:gd name="T74" fmla="*/ 54 w 96"/>
                  <a:gd name="T75" fmla="*/ 58 h 78"/>
                  <a:gd name="T76" fmla="*/ 52 w 96"/>
                  <a:gd name="T77" fmla="*/ 59 h 78"/>
                  <a:gd name="T78" fmla="*/ 54 w 96"/>
                  <a:gd name="T79" fmla="*/ 50 h 78"/>
                  <a:gd name="T80" fmla="*/ 69 w 96"/>
                  <a:gd name="T81" fmla="*/ 48 h 78"/>
                  <a:gd name="T82" fmla="*/ 64 w 96"/>
                  <a:gd name="T83" fmla="*/ 61 h 78"/>
                  <a:gd name="T84" fmla="*/ 96 w 96"/>
                  <a:gd name="T85" fmla="*/ 63 h 78"/>
                  <a:gd name="T86" fmla="*/ 80 w 96"/>
                  <a:gd name="T87" fmla="*/ 71 h 78"/>
                  <a:gd name="T88" fmla="*/ 7 w 96"/>
                  <a:gd name="T89" fmla="*/ 66 h 78"/>
                  <a:gd name="T90" fmla="*/ 16 w 96"/>
                  <a:gd name="T91" fmla="*/ 7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 h="78">
                    <a:moveTo>
                      <a:pt x="80" y="71"/>
                    </a:moveTo>
                    <a:cubicBezTo>
                      <a:pt x="74" y="71"/>
                      <a:pt x="70" y="67"/>
                      <a:pt x="70" y="61"/>
                    </a:cubicBezTo>
                    <a:cubicBezTo>
                      <a:pt x="70" y="58"/>
                      <a:pt x="71" y="55"/>
                      <a:pt x="74" y="53"/>
                    </a:cubicBezTo>
                    <a:cubicBezTo>
                      <a:pt x="75" y="55"/>
                      <a:pt x="76" y="58"/>
                      <a:pt x="77" y="59"/>
                    </a:cubicBezTo>
                    <a:cubicBezTo>
                      <a:pt x="77" y="60"/>
                      <a:pt x="76" y="61"/>
                      <a:pt x="76" y="61"/>
                    </a:cubicBezTo>
                    <a:cubicBezTo>
                      <a:pt x="76" y="63"/>
                      <a:pt x="78" y="65"/>
                      <a:pt x="80" y="65"/>
                    </a:cubicBezTo>
                    <a:cubicBezTo>
                      <a:pt x="82" y="65"/>
                      <a:pt x="83" y="63"/>
                      <a:pt x="83" y="61"/>
                    </a:cubicBezTo>
                    <a:cubicBezTo>
                      <a:pt x="83" y="59"/>
                      <a:pt x="82" y="58"/>
                      <a:pt x="80" y="58"/>
                    </a:cubicBezTo>
                    <a:cubicBezTo>
                      <a:pt x="77" y="52"/>
                      <a:pt x="77" y="52"/>
                      <a:pt x="77" y="52"/>
                    </a:cubicBezTo>
                    <a:cubicBezTo>
                      <a:pt x="78" y="51"/>
                      <a:pt x="79" y="51"/>
                      <a:pt x="80" y="51"/>
                    </a:cubicBezTo>
                    <a:cubicBezTo>
                      <a:pt x="85" y="51"/>
                      <a:pt x="89" y="55"/>
                      <a:pt x="90" y="59"/>
                    </a:cubicBezTo>
                    <a:cubicBezTo>
                      <a:pt x="96" y="59"/>
                      <a:pt x="96" y="59"/>
                      <a:pt x="96" y="59"/>
                    </a:cubicBezTo>
                    <a:cubicBezTo>
                      <a:pt x="95" y="51"/>
                      <a:pt x="88" y="45"/>
                      <a:pt x="80" y="45"/>
                    </a:cubicBezTo>
                    <a:cubicBezTo>
                      <a:pt x="79" y="45"/>
                      <a:pt x="77" y="45"/>
                      <a:pt x="76" y="45"/>
                    </a:cubicBezTo>
                    <a:cubicBezTo>
                      <a:pt x="75" y="44"/>
                      <a:pt x="74" y="42"/>
                      <a:pt x="74" y="42"/>
                    </a:cubicBezTo>
                    <a:cubicBezTo>
                      <a:pt x="73" y="40"/>
                      <a:pt x="73" y="39"/>
                      <a:pt x="74" y="39"/>
                    </a:cubicBezTo>
                    <a:cubicBezTo>
                      <a:pt x="75" y="38"/>
                      <a:pt x="76" y="39"/>
                      <a:pt x="77" y="40"/>
                    </a:cubicBezTo>
                    <a:cubicBezTo>
                      <a:pt x="77" y="40"/>
                      <a:pt x="79" y="40"/>
                      <a:pt x="80" y="37"/>
                    </a:cubicBezTo>
                    <a:cubicBezTo>
                      <a:pt x="82" y="35"/>
                      <a:pt x="82" y="32"/>
                      <a:pt x="80" y="32"/>
                    </a:cubicBezTo>
                    <a:cubicBezTo>
                      <a:pt x="79" y="31"/>
                      <a:pt x="77" y="32"/>
                      <a:pt x="76" y="33"/>
                    </a:cubicBezTo>
                    <a:cubicBezTo>
                      <a:pt x="75" y="34"/>
                      <a:pt x="74" y="36"/>
                      <a:pt x="73" y="36"/>
                    </a:cubicBezTo>
                    <a:cubicBezTo>
                      <a:pt x="72" y="36"/>
                      <a:pt x="72" y="34"/>
                      <a:pt x="71" y="32"/>
                    </a:cubicBezTo>
                    <a:cubicBezTo>
                      <a:pt x="70" y="30"/>
                      <a:pt x="69" y="29"/>
                      <a:pt x="67" y="29"/>
                    </a:cubicBezTo>
                    <a:cubicBezTo>
                      <a:pt x="65" y="29"/>
                      <a:pt x="62" y="28"/>
                      <a:pt x="62" y="31"/>
                    </a:cubicBezTo>
                    <a:cubicBezTo>
                      <a:pt x="62" y="33"/>
                      <a:pt x="64" y="33"/>
                      <a:pt x="65" y="33"/>
                    </a:cubicBezTo>
                    <a:cubicBezTo>
                      <a:pt x="66" y="33"/>
                      <a:pt x="67" y="33"/>
                      <a:pt x="67" y="34"/>
                    </a:cubicBezTo>
                    <a:cubicBezTo>
                      <a:pt x="68" y="35"/>
                      <a:pt x="69" y="37"/>
                      <a:pt x="68" y="38"/>
                    </a:cubicBezTo>
                    <a:cubicBezTo>
                      <a:pt x="67" y="38"/>
                      <a:pt x="67" y="38"/>
                      <a:pt x="64" y="37"/>
                    </a:cubicBezTo>
                    <a:cubicBezTo>
                      <a:pt x="62" y="36"/>
                      <a:pt x="60" y="37"/>
                      <a:pt x="59" y="37"/>
                    </a:cubicBezTo>
                    <a:cubicBezTo>
                      <a:pt x="58" y="37"/>
                      <a:pt x="55" y="37"/>
                      <a:pt x="54" y="37"/>
                    </a:cubicBezTo>
                    <a:cubicBezTo>
                      <a:pt x="52" y="38"/>
                      <a:pt x="51" y="39"/>
                      <a:pt x="50" y="38"/>
                    </a:cubicBezTo>
                    <a:cubicBezTo>
                      <a:pt x="50" y="38"/>
                      <a:pt x="47" y="37"/>
                      <a:pt x="46" y="36"/>
                    </a:cubicBezTo>
                    <a:cubicBezTo>
                      <a:pt x="45" y="36"/>
                      <a:pt x="45" y="35"/>
                      <a:pt x="45" y="34"/>
                    </a:cubicBezTo>
                    <a:cubicBezTo>
                      <a:pt x="45" y="33"/>
                      <a:pt x="44" y="32"/>
                      <a:pt x="46" y="30"/>
                    </a:cubicBezTo>
                    <a:cubicBezTo>
                      <a:pt x="48" y="29"/>
                      <a:pt x="49" y="30"/>
                      <a:pt x="51" y="31"/>
                    </a:cubicBezTo>
                    <a:cubicBezTo>
                      <a:pt x="54" y="32"/>
                      <a:pt x="59" y="35"/>
                      <a:pt x="60" y="32"/>
                    </a:cubicBezTo>
                    <a:cubicBezTo>
                      <a:pt x="61" y="29"/>
                      <a:pt x="59" y="28"/>
                      <a:pt x="57" y="27"/>
                    </a:cubicBezTo>
                    <a:cubicBezTo>
                      <a:pt x="54" y="25"/>
                      <a:pt x="53" y="25"/>
                      <a:pt x="52" y="21"/>
                    </a:cubicBezTo>
                    <a:cubicBezTo>
                      <a:pt x="50" y="18"/>
                      <a:pt x="51" y="17"/>
                      <a:pt x="49" y="16"/>
                    </a:cubicBezTo>
                    <a:cubicBezTo>
                      <a:pt x="47" y="14"/>
                      <a:pt x="49" y="13"/>
                      <a:pt x="50" y="13"/>
                    </a:cubicBezTo>
                    <a:cubicBezTo>
                      <a:pt x="51" y="12"/>
                      <a:pt x="52" y="11"/>
                      <a:pt x="52" y="9"/>
                    </a:cubicBezTo>
                    <a:cubicBezTo>
                      <a:pt x="52" y="6"/>
                      <a:pt x="53" y="7"/>
                      <a:pt x="54" y="6"/>
                    </a:cubicBezTo>
                    <a:cubicBezTo>
                      <a:pt x="55" y="5"/>
                      <a:pt x="55" y="4"/>
                      <a:pt x="53" y="2"/>
                    </a:cubicBezTo>
                    <a:cubicBezTo>
                      <a:pt x="51" y="1"/>
                      <a:pt x="49" y="0"/>
                      <a:pt x="46" y="1"/>
                    </a:cubicBezTo>
                    <a:cubicBezTo>
                      <a:pt x="44" y="1"/>
                      <a:pt x="40" y="4"/>
                      <a:pt x="40" y="8"/>
                    </a:cubicBezTo>
                    <a:cubicBezTo>
                      <a:pt x="40" y="8"/>
                      <a:pt x="41" y="10"/>
                      <a:pt x="41" y="11"/>
                    </a:cubicBezTo>
                    <a:cubicBezTo>
                      <a:pt x="42" y="11"/>
                      <a:pt x="43" y="13"/>
                      <a:pt x="41" y="14"/>
                    </a:cubicBezTo>
                    <a:cubicBezTo>
                      <a:pt x="39" y="16"/>
                      <a:pt x="39" y="16"/>
                      <a:pt x="37" y="20"/>
                    </a:cubicBezTo>
                    <a:cubicBezTo>
                      <a:pt x="35" y="24"/>
                      <a:pt x="34" y="26"/>
                      <a:pt x="32" y="29"/>
                    </a:cubicBezTo>
                    <a:cubicBezTo>
                      <a:pt x="30" y="33"/>
                      <a:pt x="30" y="36"/>
                      <a:pt x="30" y="37"/>
                    </a:cubicBezTo>
                    <a:cubicBezTo>
                      <a:pt x="30" y="37"/>
                      <a:pt x="30" y="40"/>
                      <a:pt x="28" y="39"/>
                    </a:cubicBezTo>
                    <a:cubicBezTo>
                      <a:pt x="26" y="39"/>
                      <a:pt x="26" y="38"/>
                      <a:pt x="22" y="38"/>
                    </a:cubicBezTo>
                    <a:cubicBezTo>
                      <a:pt x="18" y="38"/>
                      <a:pt x="12" y="38"/>
                      <a:pt x="12" y="38"/>
                    </a:cubicBezTo>
                    <a:cubicBezTo>
                      <a:pt x="12" y="38"/>
                      <a:pt x="10" y="38"/>
                      <a:pt x="10" y="40"/>
                    </a:cubicBezTo>
                    <a:cubicBezTo>
                      <a:pt x="10" y="42"/>
                      <a:pt x="11" y="42"/>
                      <a:pt x="12" y="43"/>
                    </a:cubicBezTo>
                    <a:cubicBezTo>
                      <a:pt x="12" y="43"/>
                      <a:pt x="12" y="44"/>
                      <a:pt x="12" y="45"/>
                    </a:cubicBezTo>
                    <a:cubicBezTo>
                      <a:pt x="12" y="45"/>
                      <a:pt x="12" y="45"/>
                      <a:pt x="12" y="45"/>
                    </a:cubicBezTo>
                    <a:cubicBezTo>
                      <a:pt x="6" y="47"/>
                      <a:pt x="2" y="51"/>
                      <a:pt x="0" y="57"/>
                    </a:cubicBezTo>
                    <a:cubicBezTo>
                      <a:pt x="7" y="57"/>
                      <a:pt x="7" y="57"/>
                      <a:pt x="7" y="57"/>
                    </a:cubicBezTo>
                    <a:cubicBezTo>
                      <a:pt x="8" y="54"/>
                      <a:pt x="12" y="51"/>
                      <a:pt x="16" y="51"/>
                    </a:cubicBezTo>
                    <a:cubicBezTo>
                      <a:pt x="19" y="51"/>
                      <a:pt x="22" y="52"/>
                      <a:pt x="24" y="55"/>
                    </a:cubicBezTo>
                    <a:cubicBezTo>
                      <a:pt x="18" y="55"/>
                      <a:pt x="18" y="55"/>
                      <a:pt x="18" y="55"/>
                    </a:cubicBezTo>
                    <a:cubicBezTo>
                      <a:pt x="18" y="55"/>
                      <a:pt x="14" y="54"/>
                      <a:pt x="12" y="57"/>
                    </a:cubicBezTo>
                    <a:cubicBezTo>
                      <a:pt x="10" y="60"/>
                      <a:pt x="10" y="60"/>
                      <a:pt x="9" y="60"/>
                    </a:cubicBezTo>
                    <a:cubicBezTo>
                      <a:pt x="9" y="60"/>
                      <a:pt x="9" y="60"/>
                      <a:pt x="9" y="60"/>
                    </a:cubicBezTo>
                    <a:cubicBezTo>
                      <a:pt x="0" y="60"/>
                      <a:pt x="0" y="60"/>
                      <a:pt x="0" y="60"/>
                    </a:cubicBezTo>
                    <a:cubicBezTo>
                      <a:pt x="0" y="61"/>
                      <a:pt x="0" y="61"/>
                      <a:pt x="0" y="61"/>
                    </a:cubicBezTo>
                    <a:cubicBezTo>
                      <a:pt x="0" y="70"/>
                      <a:pt x="7" y="78"/>
                      <a:pt x="16" y="78"/>
                    </a:cubicBezTo>
                    <a:cubicBezTo>
                      <a:pt x="23" y="78"/>
                      <a:pt x="29" y="73"/>
                      <a:pt x="31" y="66"/>
                    </a:cubicBezTo>
                    <a:cubicBezTo>
                      <a:pt x="50" y="66"/>
                      <a:pt x="50" y="66"/>
                      <a:pt x="50" y="66"/>
                    </a:cubicBezTo>
                    <a:cubicBezTo>
                      <a:pt x="50" y="66"/>
                      <a:pt x="53" y="66"/>
                      <a:pt x="55" y="64"/>
                    </a:cubicBezTo>
                    <a:cubicBezTo>
                      <a:pt x="57" y="63"/>
                      <a:pt x="60" y="59"/>
                      <a:pt x="62" y="57"/>
                    </a:cubicBezTo>
                    <a:cubicBezTo>
                      <a:pt x="63" y="55"/>
                      <a:pt x="64" y="53"/>
                      <a:pt x="62" y="52"/>
                    </a:cubicBezTo>
                    <a:cubicBezTo>
                      <a:pt x="60" y="50"/>
                      <a:pt x="59" y="50"/>
                      <a:pt x="57" y="51"/>
                    </a:cubicBezTo>
                    <a:cubicBezTo>
                      <a:pt x="56" y="53"/>
                      <a:pt x="55" y="54"/>
                      <a:pt x="55" y="54"/>
                    </a:cubicBezTo>
                    <a:cubicBezTo>
                      <a:pt x="55" y="54"/>
                      <a:pt x="53" y="56"/>
                      <a:pt x="54" y="58"/>
                    </a:cubicBezTo>
                    <a:cubicBezTo>
                      <a:pt x="55" y="59"/>
                      <a:pt x="55" y="61"/>
                      <a:pt x="54" y="61"/>
                    </a:cubicBezTo>
                    <a:cubicBezTo>
                      <a:pt x="54" y="62"/>
                      <a:pt x="53" y="61"/>
                      <a:pt x="52" y="59"/>
                    </a:cubicBezTo>
                    <a:cubicBezTo>
                      <a:pt x="51" y="57"/>
                      <a:pt x="49" y="56"/>
                      <a:pt x="50" y="54"/>
                    </a:cubicBezTo>
                    <a:cubicBezTo>
                      <a:pt x="51" y="52"/>
                      <a:pt x="54" y="50"/>
                      <a:pt x="54" y="50"/>
                    </a:cubicBezTo>
                    <a:cubicBezTo>
                      <a:pt x="54" y="50"/>
                      <a:pt x="55" y="48"/>
                      <a:pt x="56" y="48"/>
                    </a:cubicBezTo>
                    <a:cubicBezTo>
                      <a:pt x="58" y="48"/>
                      <a:pt x="69" y="48"/>
                      <a:pt x="69" y="48"/>
                    </a:cubicBezTo>
                    <a:cubicBezTo>
                      <a:pt x="69" y="48"/>
                      <a:pt x="70" y="48"/>
                      <a:pt x="70" y="48"/>
                    </a:cubicBezTo>
                    <a:cubicBezTo>
                      <a:pt x="66" y="51"/>
                      <a:pt x="64" y="56"/>
                      <a:pt x="64" y="61"/>
                    </a:cubicBezTo>
                    <a:cubicBezTo>
                      <a:pt x="64" y="70"/>
                      <a:pt x="71" y="78"/>
                      <a:pt x="80" y="78"/>
                    </a:cubicBezTo>
                    <a:cubicBezTo>
                      <a:pt x="88" y="78"/>
                      <a:pt x="95" y="71"/>
                      <a:pt x="96" y="63"/>
                    </a:cubicBezTo>
                    <a:cubicBezTo>
                      <a:pt x="90" y="63"/>
                      <a:pt x="90" y="63"/>
                      <a:pt x="90" y="63"/>
                    </a:cubicBezTo>
                    <a:cubicBezTo>
                      <a:pt x="89" y="68"/>
                      <a:pt x="85" y="71"/>
                      <a:pt x="80" y="71"/>
                    </a:cubicBezTo>
                    <a:close/>
                    <a:moveTo>
                      <a:pt x="16" y="71"/>
                    </a:moveTo>
                    <a:cubicBezTo>
                      <a:pt x="12" y="71"/>
                      <a:pt x="9" y="69"/>
                      <a:pt x="7" y="66"/>
                    </a:cubicBezTo>
                    <a:cubicBezTo>
                      <a:pt x="25" y="66"/>
                      <a:pt x="25" y="66"/>
                      <a:pt x="25" y="66"/>
                    </a:cubicBezTo>
                    <a:cubicBezTo>
                      <a:pt x="23" y="69"/>
                      <a:pt x="20" y="71"/>
                      <a:pt x="16"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6" name="Freeform 39"/>
              <p:cNvSpPr/>
              <p:nvPr/>
            </p:nvSpPr>
            <p:spPr bwMode="auto">
              <a:xfrm>
                <a:off x="970" y="1535"/>
                <a:ext cx="19" cy="10"/>
              </a:xfrm>
              <a:custGeom>
                <a:avLst/>
                <a:gdLst>
                  <a:gd name="T0" fmla="*/ 8 w 13"/>
                  <a:gd name="T1" fmla="*/ 0 h 7"/>
                  <a:gd name="T2" fmla="*/ 4 w 13"/>
                  <a:gd name="T3" fmla="*/ 0 h 7"/>
                  <a:gd name="T4" fmla="*/ 0 w 13"/>
                  <a:gd name="T5" fmla="*/ 7 h 7"/>
                  <a:gd name="T6" fmla="*/ 13 w 13"/>
                  <a:gd name="T7" fmla="*/ 7 h 7"/>
                  <a:gd name="T8" fmla="*/ 8 w 13"/>
                  <a:gd name="T9" fmla="*/ 0 h 7"/>
                </a:gdLst>
                <a:ahLst/>
                <a:cxnLst>
                  <a:cxn ang="0">
                    <a:pos x="T0" y="T1"/>
                  </a:cxn>
                  <a:cxn ang="0">
                    <a:pos x="T2" y="T3"/>
                  </a:cxn>
                  <a:cxn ang="0">
                    <a:pos x="T4" y="T5"/>
                  </a:cxn>
                  <a:cxn ang="0">
                    <a:pos x="T6" y="T7"/>
                  </a:cxn>
                  <a:cxn ang="0">
                    <a:pos x="T8" y="T9"/>
                  </a:cxn>
                </a:cxnLst>
                <a:rect l="0" t="0" r="r" b="b"/>
                <a:pathLst>
                  <a:path w="13" h="7">
                    <a:moveTo>
                      <a:pt x="8" y="0"/>
                    </a:moveTo>
                    <a:cubicBezTo>
                      <a:pt x="4" y="0"/>
                      <a:pt x="4" y="0"/>
                      <a:pt x="4" y="0"/>
                    </a:cubicBezTo>
                    <a:cubicBezTo>
                      <a:pt x="4" y="3"/>
                      <a:pt x="2" y="6"/>
                      <a:pt x="0" y="7"/>
                    </a:cubicBezTo>
                    <a:cubicBezTo>
                      <a:pt x="13" y="7"/>
                      <a:pt x="13" y="7"/>
                      <a:pt x="13" y="7"/>
                    </a:cubicBezTo>
                    <a:cubicBezTo>
                      <a:pt x="10" y="6"/>
                      <a:pt x="8" y="3"/>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7" name="Freeform 40"/>
              <p:cNvSpPr/>
              <p:nvPr/>
            </p:nvSpPr>
            <p:spPr bwMode="auto">
              <a:xfrm>
                <a:off x="1068" y="1535"/>
                <a:ext cx="19" cy="10"/>
              </a:xfrm>
              <a:custGeom>
                <a:avLst/>
                <a:gdLst>
                  <a:gd name="T0" fmla="*/ 0 w 13"/>
                  <a:gd name="T1" fmla="*/ 7 h 7"/>
                  <a:gd name="T2" fmla="*/ 13 w 13"/>
                  <a:gd name="T3" fmla="*/ 7 h 7"/>
                  <a:gd name="T4" fmla="*/ 8 w 13"/>
                  <a:gd name="T5" fmla="*/ 0 h 7"/>
                  <a:gd name="T6" fmla="*/ 5 w 13"/>
                  <a:gd name="T7" fmla="*/ 0 h 7"/>
                  <a:gd name="T8" fmla="*/ 0 w 13"/>
                  <a:gd name="T9" fmla="*/ 7 h 7"/>
                </a:gdLst>
                <a:ahLst/>
                <a:cxnLst>
                  <a:cxn ang="0">
                    <a:pos x="T0" y="T1"/>
                  </a:cxn>
                  <a:cxn ang="0">
                    <a:pos x="T2" y="T3"/>
                  </a:cxn>
                  <a:cxn ang="0">
                    <a:pos x="T4" y="T5"/>
                  </a:cxn>
                  <a:cxn ang="0">
                    <a:pos x="T6" y="T7"/>
                  </a:cxn>
                  <a:cxn ang="0">
                    <a:pos x="T8" y="T9"/>
                  </a:cxn>
                </a:cxnLst>
                <a:rect l="0" t="0" r="r" b="b"/>
                <a:pathLst>
                  <a:path w="13" h="7">
                    <a:moveTo>
                      <a:pt x="0" y="7"/>
                    </a:moveTo>
                    <a:cubicBezTo>
                      <a:pt x="13" y="7"/>
                      <a:pt x="13" y="7"/>
                      <a:pt x="13" y="7"/>
                    </a:cubicBezTo>
                    <a:cubicBezTo>
                      <a:pt x="10" y="6"/>
                      <a:pt x="8" y="3"/>
                      <a:pt x="8" y="0"/>
                    </a:cubicBezTo>
                    <a:cubicBezTo>
                      <a:pt x="5" y="0"/>
                      <a:pt x="5" y="0"/>
                      <a:pt x="5" y="0"/>
                    </a:cubicBezTo>
                    <a:cubicBezTo>
                      <a:pt x="5" y="3"/>
                      <a:pt x="3" y="6"/>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8" name="Freeform 41"/>
              <p:cNvSpPr/>
              <p:nvPr/>
            </p:nvSpPr>
            <p:spPr bwMode="auto">
              <a:xfrm>
                <a:off x="995" y="1535"/>
                <a:ext cx="66" cy="10"/>
              </a:xfrm>
              <a:custGeom>
                <a:avLst/>
                <a:gdLst>
                  <a:gd name="T0" fmla="*/ 0 w 47"/>
                  <a:gd name="T1" fmla="*/ 7 h 7"/>
                  <a:gd name="T2" fmla="*/ 47 w 47"/>
                  <a:gd name="T3" fmla="*/ 7 h 7"/>
                  <a:gd name="T4" fmla="*/ 43 w 47"/>
                  <a:gd name="T5" fmla="*/ 0 h 7"/>
                  <a:gd name="T6" fmla="*/ 5 w 47"/>
                  <a:gd name="T7" fmla="*/ 0 h 7"/>
                  <a:gd name="T8" fmla="*/ 0 w 47"/>
                  <a:gd name="T9" fmla="*/ 7 h 7"/>
                </a:gdLst>
                <a:ahLst/>
                <a:cxnLst>
                  <a:cxn ang="0">
                    <a:pos x="T0" y="T1"/>
                  </a:cxn>
                  <a:cxn ang="0">
                    <a:pos x="T2" y="T3"/>
                  </a:cxn>
                  <a:cxn ang="0">
                    <a:pos x="T4" y="T5"/>
                  </a:cxn>
                  <a:cxn ang="0">
                    <a:pos x="T6" y="T7"/>
                  </a:cxn>
                  <a:cxn ang="0">
                    <a:pos x="T8" y="T9"/>
                  </a:cxn>
                </a:cxnLst>
                <a:rect l="0" t="0" r="r" b="b"/>
                <a:pathLst>
                  <a:path w="47" h="7">
                    <a:moveTo>
                      <a:pt x="0" y="7"/>
                    </a:moveTo>
                    <a:cubicBezTo>
                      <a:pt x="47" y="7"/>
                      <a:pt x="47" y="7"/>
                      <a:pt x="47" y="7"/>
                    </a:cubicBezTo>
                    <a:cubicBezTo>
                      <a:pt x="45" y="6"/>
                      <a:pt x="43" y="3"/>
                      <a:pt x="43" y="0"/>
                    </a:cubicBezTo>
                    <a:cubicBezTo>
                      <a:pt x="5" y="0"/>
                      <a:pt x="5" y="0"/>
                      <a:pt x="5" y="0"/>
                    </a:cubicBezTo>
                    <a:cubicBezTo>
                      <a:pt x="5" y="3"/>
                      <a:pt x="3" y="6"/>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9" name="Freeform 42"/>
              <p:cNvSpPr/>
              <p:nvPr/>
            </p:nvSpPr>
            <p:spPr bwMode="auto">
              <a:xfrm>
                <a:off x="968" y="1470"/>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0" name="Freeform 43"/>
              <p:cNvSpPr/>
              <p:nvPr/>
            </p:nvSpPr>
            <p:spPr bwMode="auto">
              <a:xfrm>
                <a:off x="972" y="1464"/>
                <a:ext cx="25" cy="13"/>
              </a:xfrm>
              <a:custGeom>
                <a:avLst/>
                <a:gdLst>
                  <a:gd name="T0" fmla="*/ 9 w 18"/>
                  <a:gd name="T1" fmla="*/ 9 h 9"/>
                  <a:gd name="T2" fmla="*/ 9 w 18"/>
                  <a:gd name="T3" fmla="*/ 9 h 9"/>
                  <a:gd name="T4" fmla="*/ 9 w 18"/>
                  <a:gd name="T5" fmla="*/ 9 h 9"/>
                  <a:gd name="T6" fmla="*/ 18 w 18"/>
                  <a:gd name="T7" fmla="*/ 4 h 9"/>
                  <a:gd name="T8" fmla="*/ 9 w 18"/>
                  <a:gd name="T9" fmla="*/ 0 h 9"/>
                  <a:gd name="T10" fmla="*/ 9 w 18"/>
                  <a:gd name="T11" fmla="*/ 0 h 9"/>
                  <a:gd name="T12" fmla="*/ 9 w 18"/>
                  <a:gd name="T13" fmla="*/ 0 h 9"/>
                  <a:gd name="T14" fmla="*/ 9 w 18"/>
                  <a:gd name="T15" fmla="*/ 0 h 9"/>
                  <a:gd name="T16" fmla="*/ 0 w 18"/>
                  <a:gd name="T17" fmla="*/ 4 h 9"/>
                  <a:gd name="T18" fmla="*/ 9 w 18"/>
                  <a:gd name="T19" fmla="*/ 9 h 9"/>
                  <a:gd name="T20" fmla="*/ 9 w 18"/>
                  <a:gd name="T21"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9">
                    <a:moveTo>
                      <a:pt x="9" y="9"/>
                    </a:moveTo>
                    <a:cubicBezTo>
                      <a:pt x="9" y="9"/>
                      <a:pt x="9" y="9"/>
                      <a:pt x="9" y="9"/>
                    </a:cubicBezTo>
                    <a:cubicBezTo>
                      <a:pt x="9" y="9"/>
                      <a:pt x="9" y="9"/>
                      <a:pt x="9" y="9"/>
                    </a:cubicBezTo>
                    <a:cubicBezTo>
                      <a:pt x="18" y="4"/>
                      <a:pt x="18" y="4"/>
                      <a:pt x="18" y="4"/>
                    </a:cubicBezTo>
                    <a:cubicBezTo>
                      <a:pt x="9" y="0"/>
                      <a:pt x="9" y="0"/>
                      <a:pt x="9" y="0"/>
                    </a:cubicBezTo>
                    <a:cubicBezTo>
                      <a:pt x="9" y="0"/>
                      <a:pt x="9" y="0"/>
                      <a:pt x="9" y="0"/>
                    </a:cubicBezTo>
                    <a:cubicBezTo>
                      <a:pt x="9" y="0"/>
                      <a:pt x="9" y="0"/>
                      <a:pt x="9" y="0"/>
                    </a:cubicBezTo>
                    <a:cubicBezTo>
                      <a:pt x="9" y="0"/>
                      <a:pt x="9" y="0"/>
                      <a:pt x="9" y="0"/>
                    </a:cubicBezTo>
                    <a:cubicBezTo>
                      <a:pt x="0" y="4"/>
                      <a:pt x="0" y="4"/>
                      <a:pt x="0" y="4"/>
                    </a:cubicBezTo>
                    <a:cubicBezTo>
                      <a:pt x="9" y="9"/>
                      <a:pt x="9" y="9"/>
                      <a:pt x="9" y="9"/>
                    </a:cubicBezTo>
                    <a:cubicBezTo>
                      <a:pt x="9" y="9"/>
                      <a:pt x="9" y="9"/>
                      <a:pt x="9"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1" name="Freeform 44"/>
              <p:cNvSpPr/>
              <p:nvPr/>
            </p:nvSpPr>
            <p:spPr bwMode="auto">
              <a:xfrm>
                <a:off x="885" y="1518"/>
                <a:ext cx="290" cy="144"/>
              </a:xfrm>
              <a:custGeom>
                <a:avLst/>
                <a:gdLst>
                  <a:gd name="T0" fmla="*/ 164 w 204"/>
                  <a:gd name="T1" fmla="*/ 0 h 101"/>
                  <a:gd name="T2" fmla="*/ 164 w 204"/>
                  <a:gd name="T3" fmla="*/ 8 h 101"/>
                  <a:gd name="T4" fmla="*/ 160 w 204"/>
                  <a:gd name="T5" fmla="*/ 12 h 101"/>
                  <a:gd name="T6" fmla="*/ 151 w 204"/>
                  <a:gd name="T7" fmla="*/ 12 h 101"/>
                  <a:gd name="T8" fmla="*/ 146 w 204"/>
                  <a:gd name="T9" fmla="*/ 19 h 101"/>
                  <a:gd name="T10" fmla="*/ 161 w 204"/>
                  <a:gd name="T11" fmla="*/ 19 h 101"/>
                  <a:gd name="T12" fmla="*/ 164 w 204"/>
                  <a:gd name="T13" fmla="*/ 21 h 101"/>
                  <a:gd name="T14" fmla="*/ 161 w 204"/>
                  <a:gd name="T15" fmla="*/ 23 h 101"/>
                  <a:gd name="T16" fmla="*/ 42 w 204"/>
                  <a:gd name="T17" fmla="*/ 23 h 101"/>
                  <a:gd name="T18" fmla="*/ 40 w 204"/>
                  <a:gd name="T19" fmla="*/ 21 h 101"/>
                  <a:gd name="T20" fmla="*/ 42 w 204"/>
                  <a:gd name="T21" fmla="*/ 19 h 101"/>
                  <a:gd name="T22" fmla="*/ 55 w 204"/>
                  <a:gd name="T23" fmla="*/ 19 h 101"/>
                  <a:gd name="T24" fmla="*/ 50 w 204"/>
                  <a:gd name="T25" fmla="*/ 12 h 101"/>
                  <a:gd name="T26" fmla="*/ 44 w 204"/>
                  <a:gd name="T27" fmla="*/ 12 h 101"/>
                  <a:gd name="T28" fmla="*/ 40 w 204"/>
                  <a:gd name="T29" fmla="*/ 8 h 101"/>
                  <a:gd name="T30" fmla="*/ 40 w 204"/>
                  <a:gd name="T31" fmla="*/ 0 h 101"/>
                  <a:gd name="T32" fmla="*/ 0 w 204"/>
                  <a:gd name="T33" fmla="*/ 0 h 101"/>
                  <a:gd name="T34" fmla="*/ 3 w 204"/>
                  <a:gd name="T35" fmla="*/ 7 h 101"/>
                  <a:gd name="T36" fmla="*/ 3 w 204"/>
                  <a:gd name="T37" fmla="*/ 7 h 101"/>
                  <a:gd name="T38" fmla="*/ 93 w 204"/>
                  <a:gd name="T39" fmla="*/ 97 h 101"/>
                  <a:gd name="T40" fmla="*/ 102 w 204"/>
                  <a:gd name="T41" fmla="*/ 101 h 101"/>
                  <a:gd name="T42" fmla="*/ 102 w 204"/>
                  <a:gd name="T43" fmla="*/ 101 h 101"/>
                  <a:gd name="T44" fmla="*/ 111 w 204"/>
                  <a:gd name="T45" fmla="*/ 97 h 101"/>
                  <a:gd name="T46" fmla="*/ 201 w 204"/>
                  <a:gd name="T47" fmla="*/ 7 h 101"/>
                  <a:gd name="T48" fmla="*/ 204 w 204"/>
                  <a:gd name="T49" fmla="*/ 0 h 101"/>
                  <a:gd name="T50" fmla="*/ 164 w 204"/>
                  <a:gd name="T5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4" h="101">
                    <a:moveTo>
                      <a:pt x="164" y="0"/>
                    </a:moveTo>
                    <a:cubicBezTo>
                      <a:pt x="164" y="8"/>
                      <a:pt x="164" y="8"/>
                      <a:pt x="164" y="8"/>
                    </a:cubicBezTo>
                    <a:cubicBezTo>
                      <a:pt x="164" y="8"/>
                      <a:pt x="165" y="12"/>
                      <a:pt x="160" y="12"/>
                    </a:cubicBezTo>
                    <a:cubicBezTo>
                      <a:pt x="151" y="12"/>
                      <a:pt x="151" y="12"/>
                      <a:pt x="151" y="12"/>
                    </a:cubicBezTo>
                    <a:cubicBezTo>
                      <a:pt x="151" y="15"/>
                      <a:pt x="149" y="18"/>
                      <a:pt x="146" y="19"/>
                    </a:cubicBezTo>
                    <a:cubicBezTo>
                      <a:pt x="161" y="19"/>
                      <a:pt x="161" y="19"/>
                      <a:pt x="161" y="19"/>
                    </a:cubicBezTo>
                    <a:cubicBezTo>
                      <a:pt x="163" y="19"/>
                      <a:pt x="164" y="20"/>
                      <a:pt x="164" y="21"/>
                    </a:cubicBezTo>
                    <a:cubicBezTo>
                      <a:pt x="164" y="22"/>
                      <a:pt x="163" y="23"/>
                      <a:pt x="161" y="23"/>
                    </a:cubicBezTo>
                    <a:cubicBezTo>
                      <a:pt x="42" y="23"/>
                      <a:pt x="42" y="23"/>
                      <a:pt x="42" y="23"/>
                    </a:cubicBezTo>
                    <a:cubicBezTo>
                      <a:pt x="41" y="23"/>
                      <a:pt x="40" y="22"/>
                      <a:pt x="40" y="21"/>
                    </a:cubicBezTo>
                    <a:cubicBezTo>
                      <a:pt x="40" y="20"/>
                      <a:pt x="41" y="19"/>
                      <a:pt x="42" y="19"/>
                    </a:cubicBezTo>
                    <a:cubicBezTo>
                      <a:pt x="55" y="19"/>
                      <a:pt x="55" y="19"/>
                      <a:pt x="55" y="19"/>
                    </a:cubicBezTo>
                    <a:cubicBezTo>
                      <a:pt x="52" y="18"/>
                      <a:pt x="50" y="15"/>
                      <a:pt x="50" y="12"/>
                    </a:cubicBezTo>
                    <a:cubicBezTo>
                      <a:pt x="44" y="12"/>
                      <a:pt x="44" y="12"/>
                      <a:pt x="44" y="12"/>
                    </a:cubicBezTo>
                    <a:cubicBezTo>
                      <a:pt x="39" y="12"/>
                      <a:pt x="40" y="8"/>
                      <a:pt x="40" y="8"/>
                    </a:cubicBezTo>
                    <a:cubicBezTo>
                      <a:pt x="40" y="0"/>
                      <a:pt x="40" y="0"/>
                      <a:pt x="40" y="0"/>
                    </a:cubicBezTo>
                    <a:cubicBezTo>
                      <a:pt x="0" y="0"/>
                      <a:pt x="0" y="0"/>
                      <a:pt x="0" y="0"/>
                    </a:cubicBezTo>
                    <a:cubicBezTo>
                      <a:pt x="0" y="3"/>
                      <a:pt x="1" y="5"/>
                      <a:pt x="3" y="7"/>
                    </a:cubicBezTo>
                    <a:cubicBezTo>
                      <a:pt x="3" y="7"/>
                      <a:pt x="3" y="7"/>
                      <a:pt x="3" y="7"/>
                    </a:cubicBezTo>
                    <a:cubicBezTo>
                      <a:pt x="93" y="97"/>
                      <a:pt x="93" y="97"/>
                      <a:pt x="93" y="97"/>
                    </a:cubicBezTo>
                    <a:cubicBezTo>
                      <a:pt x="95" y="99"/>
                      <a:pt x="99" y="101"/>
                      <a:pt x="102" y="101"/>
                    </a:cubicBezTo>
                    <a:cubicBezTo>
                      <a:pt x="102" y="101"/>
                      <a:pt x="102" y="101"/>
                      <a:pt x="102" y="101"/>
                    </a:cubicBezTo>
                    <a:cubicBezTo>
                      <a:pt x="105" y="101"/>
                      <a:pt x="109" y="99"/>
                      <a:pt x="111" y="97"/>
                    </a:cubicBezTo>
                    <a:cubicBezTo>
                      <a:pt x="201" y="7"/>
                      <a:pt x="201" y="7"/>
                      <a:pt x="201" y="7"/>
                    </a:cubicBezTo>
                    <a:cubicBezTo>
                      <a:pt x="203" y="5"/>
                      <a:pt x="204" y="3"/>
                      <a:pt x="204" y="0"/>
                    </a:cubicBezTo>
                    <a:lnTo>
                      <a:pt x="16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2" name="Freeform 45"/>
              <p:cNvSpPr/>
              <p:nvPr/>
            </p:nvSpPr>
            <p:spPr bwMode="auto">
              <a:xfrm>
                <a:off x="885" y="1369"/>
                <a:ext cx="290" cy="143"/>
              </a:xfrm>
              <a:custGeom>
                <a:avLst/>
                <a:gdLst>
                  <a:gd name="T0" fmla="*/ 40 w 204"/>
                  <a:gd name="T1" fmla="*/ 101 h 101"/>
                  <a:gd name="T2" fmla="*/ 40 w 204"/>
                  <a:gd name="T3" fmla="*/ 92 h 101"/>
                  <a:gd name="T4" fmla="*/ 50 w 204"/>
                  <a:gd name="T5" fmla="*/ 79 h 101"/>
                  <a:gd name="T6" fmla="*/ 65 w 204"/>
                  <a:gd name="T7" fmla="*/ 79 h 101"/>
                  <a:gd name="T8" fmla="*/ 56 w 204"/>
                  <a:gd name="T9" fmla="*/ 74 h 101"/>
                  <a:gd name="T10" fmla="*/ 56 w 204"/>
                  <a:gd name="T11" fmla="*/ 74 h 101"/>
                  <a:gd name="T12" fmla="*/ 55 w 204"/>
                  <a:gd name="T13" fmla="*/ 71 h 101"/>
                  <a:gd name="T14" fmla="*/ 56 w 204"/>
                  <a:gd name="T15" fmla="*/ 68 h 101"/>
                  <a:gd name="T16" fmla="*/ 67 w 204"/>
                  <a:gd name="T17" fmla="*/ 62 h 101"/>
                  <a:gd name="T18" fmla="*/ 70 w 204"/>
                  <a:gd name="T19" fmla="*/ 62 h 101"/>
                  <a:gd name="T20" fmla="*/ 73 w 204"/>
                  <a:gd name="T21" fmla="*/ 62 h 101"/>
                  <a:gd name="T22" fmla="*/ 84 w 204"/>
                  <a:gd name="T23" fmla="*/ 68 h 101"/>
                  <a:gd name="T24" fmla="*/ 85 w 204"/>
                  <a:gd name="T25" fmla="*/ 71 h 101"/>
                  <a:gd name="T26" fmla="*/ 84 w 204"/>
                  <a:gd name="T27" fmla="*/ 74 h 101"/>
                  <a:gd name="T28" fmla="*/ 75 w 204"/>
                  <a:gd name="T29" fmla="*/ 79 h 101"/>
                  <a:gd name="T30" fmla="*/ 137 w 204"/>
                  <a:gd name="T31" fmla="*/ 79 h 101"/>
                  <a:gd name="T32" fmla="*/ 154 w 204"/>
                  <a:gd name="T33" fmla="*/ 79 h 101"/>
                  <a:gd name="T34" fmla="*/ 164 w 204"/>
                  <a:gd name="T35" fmla="*/ 92 h 101"/>
                  <a:gd name="T36" fmla="*/ 164 w 204"/>
                  <a:gd name="T37" fmla="*/ 101 h 101"/>
                  <a:gd name="T38" fmla="*/ 204 w 204"/>
                  <a:gd name="T39" fmla="*/ 101 h 101"/>
                  <a:gd name="T40" fmla="*/ 201 w 204"/>
                  <a:gd name="T41" fmla="*/ 94 h 101"/>
                  <a:gd name="T42" fmla="*/ 111 w 204"/>
                  <a:gd name="T43" fmla="*/ 4 h 101"/>
                  <a:gd name="T44" fmla="*/ 102 w 204"/>
                  <a:gd name="T45" fmla="*/ 0 h 101"/>
                  <a:gd name="T46" fmla="*/ 93 w 204"/>
                  <a:gd name="T47" fmla="*/ 4 h 101"/>
                  <a:gd name="T48" fmla="*/ 3 w 204"/>
                  <a:gd name="T49" fmla="*/ 94 h 101"/>
                  <a:gd name="T50" fmla="*/ 0 w 204"/>
                  <a:gd name="T51" fmla="*/ 101 h 101"/>
                  <a:gd name="T52" fmla="*/ 40 w 204"/>
                  <a:gd name="T53" fmla="*/ 10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101">
                    <a:moveTo>
                      <a:pt x="40" y="101"/>
                    </a:moveTo>
                    <a:cubicBezTo>
                      <a:pt x="40" y="92"/>
                      <a:pt x="40" y="92"/>
                      <a:pt x="40" y="92"/>
                    </a:cubicBezTo>
                    <a:cubicBezTo>
                      <a:pt x="40" y="92"/>
                      <a:pt x="38" y="79"/>
                      <a:pt x="50" y="79"/>
                    </a:cubicBezTo>
                    <a:cubicBezTo>
                      <a:pt x="59" y="79"/>
                      <a:pt x="64" y="79"/>
                      <a:pt x="65" y="79"/>
                    </a:cubicBezTo>
                    <a:cubicBezTo>
                      <a:pt x="56" y="74"/>
                      <a:pt x="56" y="74"/>
                      <a:pt x="56" y="74"/>
                    </a:cubicBezTo>
                    <a:cubicBezTo>
                      <a:pt x="56" y="74"/>
                      <a:pt x="56" y="74"/>
                      <a:pt x="56" y="74"/>
                    </a:cubicBezTo>
                    <a:cubicBezTo>
                      <a:pt x="56" y="74"/>
                      <a:pt x="55" y="73"/>
                      <a:pt x="55" y="71"/>
                    </a:cubicBezTo>
                    <a:cubicBezTo>
                      <a:pt x="55" y="70"/>
                      <a:pt x="56" y="69"/>
                      <a:pt x="56" y="68"/>
                    </a:cubicBezTo>
                    <a:cubicBezTo>
                      <a:pt x="67" y="62"/>
                      <a:pt x="67" y="62"/>
                      <a:pt x="67" y="62"/>
                    </a:cubicBezTo>
                    <a:cubicBezTo>
                      <a:pt x="68" y="62"/>
                      <a:pt x="69" y="62"/>
                      <a:pt x="70" y="62"/>
                    </a:cubicBezTo>
                    <a:cubicBezTo>
                      <a:pt x="71" y="62"/>
                      <a:pt x="72" y="62"/>
                      <a:pt x="73" y="62"/>
                    </a:cubicBezTo>
                    <a:cubicBezTo>
                      <a:pt x="84" y="68"/>
                      <a:pt x="84" y="68"/>
                      <a:pt x="84" y="68"/>
                    </a:cubicBezTo>
                    <a:cubicBezTo>
                      <a:pt x="84" y="69"/>
                      <a:pt x="85" y="70"/>
                      <a:pt x="85" y="71"/>
                    </a:cubicBezTo>
                    <a:cubicBezTo>
                      <a:pt x="85" y="73"/>
                      <a:pt x="84" y="74"/>
                      <a:pt x="84" y="74"/>
                    </a:cubicBezTo>
                    <a:cubicBezTo>
                      <a:pt x="75" y="79"/>
                      <a:pt x="75" y="79"/>
                      <a:pt x="75" y="79"/>
                    </a:cubicBezTo>
                    <a:cubicBezTo>
                      <a:pt x="137" y="79"/>
                      <a:pt x="137" y="79"/>
                      <a:pt x="137" y="79"/>
                    </a:cubicBezTo>
                    <a:cubicBezTo>
                      <a:pt x="137" y="79"/>
                      <a:pt x="142" y="79"/>
                      <a:pt x="154" y="79"/>
                    </a:cubicBezTo>
                    <a:cubicBezTo>
                      <a:pt x="166" y="79"/>
                      <a:pt x="164" y="92"/>
                      <a:pt x="164" y="92"/>
                    </a:cubicBezTo>
                    <a:cubicBezTo>
                      <a:pt x="164" y="101"/>
                      <a:pt x="164" y="101"/>
                      <a:pt x="164" y="101"/>
                    </a:cubicBezTo>
                    <a:cubicBezTo>
                      <a:pt x="204" y="101"/>
                      <a:pt x="204" y="101"/>
                      <a:pt x="204" y="101"/>
                    </a:cubicBezTo>
                    <a:cubicBezTo>
                      <a:pt x="204" y="98"/>
                      <a:pt x="203" y="96"/>
                      <a:pt x="201" y="94"/>
                    </a:cubicBezTo>
                    <a:cubicBezTo>
                      <a:pt x="111" y="4"/>
                      <a:pt x="111" y="4"/>
                      <a:pt x="111" y="4"/>
                    </a:cubicBezTo>
                    <a:cubicBezTo>
                      <a:pt x="109" y="2"/>
                      <a:pt x="105" y="0"/>
                      <a:pt x="102" y="0"/>
                    </a:cubicBezTo>
                    <a:cubicBezTo>
                      <a:pt x="99" y="0"/>
                      <a:pt x="95" y="2"/>
                      <a:pt x="93" y="4"/>
                    </a:cubicBezTo>
                    <a:cubicBezTo>
                      <a:pt x="3" y="94"/>
                      <a:pt x="3" y="94"/>
                      <a:pt x="3" y="94"/>
                    </a:cubicBezTo>
                    <a:cubicBezTo>
                      <a:pt x="1" y="96"/>
                      <a:pt x="0" y="98"/>
                      <a:pt x="0" y="101"/>
                    </a:cubicBezTo>
                    <a:lnTo>
                      <a:pt x="40"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3" name="Freeform 46"/>
              <p:cNvSpPr/>
              <p:nvPr/>
            </p:nvSpPr>
            <p:spPr bwMode="auto">
              <a:xfrm>
                <a:off x="955" y="1493"/>
                <a:ext cx="11" cy="18"/>
              </a:xfrm>
              <a:custGeom>
                <a:avLst/>
                <a:gdLst>
                  <a:gd name="T0" fmla="*/ 2 w 8"/>
                  <a:gd name="T1" fmla="*/ 13 h 13"/>
                  <a:gd name="T2" fmla="*/ 6 w 8"/>
                  <a:gd name="T3" fmla="*/ 13 h 13"/>
                  <a:gd name="T4" fmla="*/ 8 w 8"/>
                  <a:gd name="T5" fmla="*/ 11 h 13"/>
                  <a:gd name="T6" fmla="*/ 8 w 8"/>
                  <a:gd name="T7" fmla="*/ 3 h 13"/>
                  <a:gd name="T8" fmla="*/ 6 w 8"/>
                  <a:gd name="T9" fmla="*/ 0 h 13"/>
                  <a:gd name="T10" fmla="*/ 2 w 8"/>
                  <a:gd name="T11" fmla="*/ 0 h 13"/>
                  <a:gd name="T12" fmla="*/ 0 w 8"/>
                  <a:gd name="T13" fmla="*/ 3 h 13"/>
                  <a:gd name="T14" fmla="*/ 0 w 8"/>
                  <a:gd name="T15" fmla="*/ 11 h 13"/>
                  <a:gd name="T16" fmla="*/ 2 w 8"/>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3">
                    <a:moveTo>
                      <a:pt x="2" y="13"/>
                    </a:moveTo>
                    <a:cubicBezTo>
                      <a:pt x="6" y="13"/>
                      <a:pt x="6" y="13"/>
                      <a:pt x="6" y="13"/>
                    </a:cubicBezTo>
                    <a:cubicBezTo>
                      <a:pt x="7" y="13"/>
                      <a:pt x="8" y="12"/>
                      <a:pt x="8" y="11"/>
                    </a:cubicBezTo>
                    <a:cubicBezTo>
                      <a:pt x="8" y="3"/>
                      <a:pt x="8" y="3"/>
                      <a:pt x="8" y="3"/>
                    </a:cubicBezTo>
                    <a:cubicBezTo>
                      <a:pt x="8" y="1"/>
                      <a:pt x="7" y="0"/>
                      <a:pt x="6" y="0"/>
                    </a:cubicBezTo>
                    <a:cubicBezTo>
                      <a:pt x="2" y="0"/>
                      <a:pt x="2" y="0"/>
                      <a:pt x="2" y="0"/>
                    </a:cubicBezTo>
                    <a:cubicBezTo>
                      <a:pt x="1" y="0"/>
                      <a:pt x="0" y="1"/>
                      <a:pt x="0" y="3"/>
                    </a:cubicBezTo>
                    <a:cubicBezTo>
                      <a:pt x="0" y="11"/>
                      <a:pt x="0" y="11"/>
                      <a:pt x="0" y="11"/>
                    </a:cubicBezTo>
                    <a:cubicBezTo>
                      <a:pt x="0" y="12"/>
                      <a:pt x="1" y="13"/>
                      <a:pt x="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4" name="Freeform 47"/>
              <p:cNvSpPr/>
              <p:nvPr/>
            </p:nvSpPr>
            <p:spPr bwMode="auto">
              <a:xfrm>
                <a:off x="1091" y="1493"/>
                <a:ext cx="12" cy="18"/>
              </a:xfrm>
              <a:custGeom>
                <a:avLst/>
                <a:gdLst>
                  <a:gd name="T0" fmla="*/ 2 w 8"/>
                  <a:gd name="T1" fmla="*/ 13 h 13"/>
                  <a:gd name="T2" fmla="*/ 6 w 8"/>
                  <a:gd name="T3" fmla="*/ 13 h 13"/>
                  <a:gd name="T4" fmla="*/ 8 w 8"/>
                  <a:gd name="T5" fmla="*/ 11 h 13"/>
                  <a:gd name="T6" fmla="*/ 8 w 8"/>
                  <a:gd name="T7" fmla="*/ 3 h 13"/>
                  <a:gd name="T8" fmla="*/ 6 w 8"/>
                  <a:gd name="T9" fmla="*/ 0 h 13"/>
                  <a:gd name="T10" fmla="*/ 2 w 8"/>
                  <a:gd name="T11" fmla="*/ 0 h 13"/>
                  <a:gd name="T12" fmla="*/ 0 w 8"/>
                  <a:gd name="T13" fmla="*/ 3 h 13"/>
                  <a:gd name="T14" fmla="*/ 0 w 8"/>
                  <a:gd name="T15" fmla="*/ 11 h 13"/>
                  <a:gd name="T16" fmla="*/ 2 w 8"/>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3">
                    <a:moveTo>
                      <a:pt x="2" y="13"/>
                    </a:moveTo>
                    <a:cubicBezTo>
                      <a:pt x="6" y="13"/>
                      <a:pt x="6" y="13"/>
                      <a:pt x="6" y="13"/>
                    </a:cubicBezTo>
                    <a:cubicBezTo>
                      <a:pt x="7" y="13"/>
                      <a:pt x="8" y="12"/>
                      <a:pt x="8" y="11"/>
                    </a:cubicBezTo>
                    <a:cubicBezTo>
                      <a:pt x="8" y="3"/>
                      <a:pt x="8" y="3"/>
                      <a:pt x="8" y="3"/>
                    </a:cubicBezTo>
                    <a:cubicBezTo>
                      <a:pt x="8" y="1"/>
                      <a:pt x="7" y="0"/>
                      <a:pt x="6" y="0"/>
                    </a:cubicBezTo>
                    <a:cubicBezTo>
                      <a:pt x="2" y="0"/>
                      <a:pt x="2" y="0"/>
                      <a:pt x="2" y="0"/>
                    </a:cubicBezTo>
                    <a:cubicBezTo>
                      <a:pt x="1" y="0"/>
                      <a:pt x="0" y="1"/>
                      <a:pt x="0" y="3"/>
                    </a:cubicBezTo>
                    <a:cubicBezTo>
                      <a:pt x="0" y="11"/>
                      <a:pt x="0" y="11"/>
                      <a:pt x="0" y="11"/>
                    </a:cubicBezTo>
                    <a:cubicBezTo>
                      <a:pt x="0" y="12"/>
                      <a:pt x="1" y="13"/>
                      <a:pt x="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5" name="Freeform 48"/>
              <p:cNvSpPr/>
              <p:nvPr/>
            </p:nvSpPr>
            <p:spPr bwMode="auto">
              <a:xfrm>
                <a:off x="977" y="1491"/>
                <a:ext cx="16" cy="21"/>
              </a:xfrm>
              <a:custGeom>
                <a:avLst/>
                <a:gdLst>
                  <a:gd name="T0" fmla="*/ 8 w 11"/>
                  <a:gd name="T1" fmla="*/ 15 h 15"/>
                  <a:gd name="T2" fmla="*/ 11 w 11"/>
                  <a:gd name="T3" fmla="*/ 13 h 15"/>
                  <a:gd name="T4" fmla="*/ 11 w 11"/>
                  <a:gd name="T5" fmla="*/ 2 h 15"/>
                  <a:gd name="T6" fmla="*/ 8 w 11"/>
                  <a:gd name="T7" fmla="*/ 0 h 15"/>
                  <a:gd name="T8" fmla="*/ 3 w 11"/>
                  <a:gd name="T9" fmla="*/ 0 h 15"/>
                  <a:gd name="T10" fmla="*/ 0 w 11"/>
                  <a:gd name="T11" fmla="*/ 2 h 15"/>
                  <a:gd name="T12" fmla="*/ 0 w 11"/>
                  <a:gd name="T13" fmla="*/ 13 h 15"/>
                  <a:gd name="T14" fmla="*/ 3 w 11"/>
                  <a:gd name="T15" fmla="*/ 15 h 15"/>
                  <a:gd name="T16" fmla="*/ 8 w 11"/>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5">
                    <a:moveTo>
                      <a:pt x="8" y="15"/>
                    </a:moveTo>
                    <a:cubicBezTo>
                      <a:pt x="10" y="15"/>
                      <a:pt x="11" y="14"/>
                      <a:pt x="11" y="13"/>
                    </a:cubicBezTo>
                    <a:cubicBezTo>
                      <a:pt x="11" y="2"/>
                      <a:pt x="11" y="2"/>
                      <a:pt x="11" y="2"/>
                    </a:cubicBezTo>
                    <a:cubicBezTo>
                      <a:pt x="11" y="1"/>
                      <a:pt x="10" y="0"/>
                      <a:pt x="8" y="0"/>
                    </a:cubicBezTo>
                    <a:cubicBezTo>
                      <a:pt x="3" y="0"/>
                      <a:pt x="3" y="0"/>
                      <a:pt x="3" y="0"/>
                    </a:cubicBezTo>
                    <a:cubicBezTo>
                      <a:pt x="1" y="0"/>
                      <a:pt x="0" y="1"/>
                      <a:pt x="0" y="2"/>
                    </a:cubicBezTo>
                    <a:cubicBezTo>
                      <a:pt x="0" y="13"/>
                      <a:pt x="0" y="13"/>
                      <a:pt x="0" y="13"/>
                    </a:cubicBezTo>
                    <a:cubicBezTo>
                      <a:pt x="0" y="14"/>
                      <a:pt x="1" y="15"/>
                      <a:pt x="3" y="15"/>
                    </a:cubicBezTo>
                    <a:lnTo>
                      <a:pt x="8"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6" name="Freeform 49"/>
              <p:cNvSpPr/>
              <p:nvPr/>
            </p:nvSpPr>
            <p:spPr bwMode="auto">
              <a:xfrm>
                <a:off x="999" y="1491"/>
                <a:ext cx="14" cy="21"/>
              </a:xfrm>
              <a:custGeom>
                <a:avLst/>
                <a:gdLst>
                  <a:gd name="T0" fmla="*/ 2 w 10"/>
                  <a:gd name="T1" fmla="*/ 15 h 15"/>
                  <a:gd name="T2" fmla="*/ 8 w 10"/>
                  <a:gd name="T3" fmla="*/ 15 h 15"/>
                  <a:gd name="T4" fmla="*/ 10 w 10"/>
                  <a:gd name="T5" fmla="*/ 13 h 15"/>
                  <a:gd name="T6" fmla="*/ 10 w 10"/>
                  <a:gd name="T7" fmla="*/ 2 h 15"/>
                  <a:gd name="T8" fmla="*/ 8 w 10"/>
                  <a:gd name="T9" fmla="*/ 0 h 15"/>
                  <a:gd name="T10" fmla="*/ 2 w 10"/>
                  <a:gd name="T11" fmla="*/ 0 h 15"/>
                  <a:gd name="T12" fmla="*/ 0 w 10"/>
                  <a:gd name="T13" fmla="*/ 2 h 15"/>
                  <a:gd name="T14" fmla="*/ 0 w 10"/>
                  <a:gd name="T15" fmla="*/ 13 h 15"/>
                  <a:gd name="T16" fmla="*/ 2 w 10"/>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5">
                    <a:moveTo>
                      <a:pt x="2" y="15"/>
                    </a:moveTo>
                    <a:cubicBezTo>
                      <a:pt x="8" y="15"/>
                      <a:pt x="8" y="15"/>
                      <a:pt x="8" y="15"/>
                    </a:cubicBezTo>
                    <a:cubicBezTo>
                      <a:pt x="9" y="15"/>
                      <a:pt x="10" y="14"/>
                      <a:pt x="10" y="13"/>
                    </a:cubicBezTo>
                    <a:cubicBezTo>
                      <a:pt x="10" y="2"/>
                      <a:pt x="10" y="2"/>
                      <a:pt x="10" y="2"/>
                    </a:cubicBezTo>
                    <a:cubicBezTo>
                      <a:pt x="10" y="1"/>
                      <a:pt x="9" y="0"/>
                      <a:pt x="8" y="0"/>
                    </a:cubicBezTo>
                    <a:cubicBezTo>
                      <a:pt x="2" y="0"/>
                      <a:pt x="2" y="0"/>
                      <a:pt x="2" y="0"/>
                    </a:cubicBezTo>
                    <a:cubicBezTo>
                      <a:pt x="1" y="0"/>
                      <a:pt x="0" y="1"/>
                      <a:pt x="0" y="2"/>
                    </a:cubicBezTo>
                    <a:cubicBezTo>
                      <a:pt x="0" y="13"/>
                      <a:pt x="0" y="13"/>
                      <a:pt x="0" y="13"/>
                    </a:cubicBezTo>
                    <a:cubicBezTo>
                      <a:pt x="0" y="14"/>
                      <a:pt x="1" y="15"/>
                      <a:pt x="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7" name="Freeform 50"/>
              <p:cNvSpPr/>
              <p:nvPr/>
            </p:nvSpPr>
            <p:spPr bwMode="auto">
              <a:xfrm>
                <a:off x="1020" y="1491"/>
                <a:ext cx="14" cy="21"/>
              </a:xfrm>
              <a:custGeom>
                <a:avLst/>
                <a:gdLst>
                  <a:gd name="T0" fmla="*/ 2 w 10"/>
                  <a:gd name="T1" fmla="*/ 15 h 15"/>
                  <a:gd name="T2" fmla="*/ 8 w 10"/>
                  <a:gd name="T3" fmla="*/ 15 h 15"/>
                  <a:gd name="T4" fmla="*/ 10 w 10"/>
                  <a:gd name="T5" fmla="*/ 13 h 15"/>
                  <a:gd name="T6" fmla="*/ 10 w 10"/>
                  <a:gd name="T7" fmla="*/ 2 h 15"/>
                  <a:gd name="T8" fmla="*/ 8 w 10"/>
                  <a:gd name="T9" fmla="*/ 0 h 15"/>
                  <a:gd name="T10" fmla="*/ 2 w 10"/>
                  <a:gd name="T11" fmla="*/ 0 h 15"/>
                  <a:gd name="T12" fmla="*/ 0 w 10"/>
                  <a:gd name="T13" fmla="*/ 2 h 15"/>
                  <a:gd name="T14" fmla="*/ 0 w 10"/>
                  <a:gd name="T15" fmla="*/ 13 h 15"/>
                  <a:gd name="T16" fmla="*/ 2 w 10"/>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5">
                    <a:moveTo>
                      <a:pt x="2" y="15"/>
                    </a:moveTo>
                    <a:cubicBezTo>
                      <a:pt x="8" y="15"/>
                      <a:pt x="8" y="15"/>
                      <a:pt x="8" y="15"/>
                    </a:cubicBezTo>
                    <a:cubicBezTo>
                      <a:pt x="9" y="15"/>
                      <a:pt x="10" y="14"/>
                      <a:pt x="10" y="13"/>
                    </a:cubicBezTo>
                    <a:cubicBezTo>
                      <a:pt x="10" y="2"/>
                      <a:pt x="10" y="2"/>
                      <a:pt x="10" y="2"/>
                    </a:cubicBezTo>
                    <a:cubicBezTo>
                      <a:pt x="10" y="1"/>
                      <a:pt x="9" y="0"/>
                      <a:pt x="8" y="0"/>
                    </a:cubicBezTo>
                    <a:cubicBezTo>
                      <a:pt x="2" y="0"/>
                      <a:pt x="2" y="0"/>
                      <a:pt x="2" y="0"/>
                    </a:cubicBezTo>
                    <a:cubicBezTo>
                      <a:pt x="1" y="0"/>
                      <a:pt x="0" y="1"/>
                      <a:pt x="0" y="2"/>
                    </a:cubicBezTo>
                    <a:cubicBezTo>
                      <a:pt x="0" y="13"/>
                      <a:pt x="0" y="13"/>
                      <a:pt x="0" y="13"/>
                    </a:cubicBezTo>
                    <a:cubicBezTo>
                      <a:pt x="0" y="14"/>
                      <a:pt x="1" y="15"/>
                      <a:pt x="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8" name="Freeform 51"/>
              <p:cNvSpPr/>
              <p:nvPr/>
            </p:nvSpPr>
            <p:spPr bwMode="auto">
              <a:xfrm>
                <a:off x="1041" y="1491"/>
                <a:ext cx="15" cy="21"/>
              </a:xfrm>
              <a:custGeom>
                <a:avLst/>
                <a:gdLst>
                  <a:gd name="T0" fmla="*/ 2 w 10"/>
                  <a:gd name="T1" fmla="*/ 15 h 15"/>
                  <a:gd name="T2" fmla="*/ 8 w 10"/>
                  <a:gd name="T3" fmla="*/ 15 h 15"/>
                  <a:gd name="T4" fmla="*/ 10 w 10"/>
                  <a:gd name="T5" fmla="*/ 13 h 15"/>
                  <a:gd name="T6" fmla="*/ 10 w 10"/>
                  <a:gd name="T7" fmla="*/ 2 h 15"/>
                  <a:gd name="T8" fmla="*/ 8 w 10"/>
                  <a:gd name="T9" fmla="*/ 0 h 15"/>
                  <a:gd name="T10" fmla="*/ 2 w 10"/>
                  <a:gd name="T11" fmla="*/ 0 h 15"/>
                  <a:gd name="T12" fmla="*/ 0 w 10"/>
                  <a:gd name="T13" fmla="*/ 2 h 15"/>
                  <a:gd name="T14" fmla="*/ 0 w 10"/>
                  <a:gd name="T15" fmla="*/ 13 h 15"/>
                  <a:gd name="T16" fmla="*/ 2 w 10"/>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5">
                    <a:moveTo>
                      <a:pt x="2" y="15"/>
                    </a:moveTo>
                    <a:cubicBezTo>
                      <a:pt x="8" y="15"/>
                      <a:pt x="8" y="15"/>
                      <a:pt x="8" y="15"/>
                    </a:cubicBezTo>
                    <a:cubicBezTo>
                      <a:pt x="9" y="15"/>
                      <a:pt x="10" y="14"/>
                      <a:pt x="10" y="13"/>
                    </a:cubicBezTo>
                    <a:cubicBezTo>
                      <a:pt x="10" y="2"/>
                      <a:pt x="10" y="2"/>
                      <a:pt x="10" y="2"/>
                    </a:cubicBezTo>
                    <a:cubicBezTo>
                      <a:pt x="10" y="1"/>
                      <a:pt x="9" y="0"/>
                      <a:pt x="8" y="0"/>
                    </a:cubicBezTo>
                    <a:cubicBezTo>
                      <a:pt x="2" y="0"/>
                      <a:pt x="2" y="0"/>
                      <a:pt x="2" y="0"/>
                    </a:cubicBezTo>
                    <a:cubicBezTo>
                      <a:pt x="1" y="0"/>
                      <a:pt x="0" y="1"/>
                      <a:pt x="0" y="2"/>
                    </a:cubicBezTo>
                    <a:cubicBezTo>
                      <a:pt x="0" y="13"/>
                      <a:pt x="0" y="13"/>
                      <a:pt x="0" y="13"/>
                    </a:cubicBezTo>
                    <a:cubicBezTo>
                      <a:pt x="0" y="14"/>
                      <a:pt x="1" y="15"/>
                      <a:pt x="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9" name="Freeform 52"/>
              <p:cNvSpPr/>
              <p:nvPr/>
            </p:nvSpPr>
            <p:spPr bwMode="auto">
              <a:xfrm>
                <a:off x="1063" y="1491"/>
                <a:ext cx="14" cy="21"/>
              </a:xfrm>
              <a:custGeom>
                <a:avLst/>
                <a:gdLst>
                  <a:gd name="T0" fmla="*/ 2 w 10"/>
                  <a:gd name="T1" fmla="*/ 15 h 15"/>
                  <a:gd name="T2" fmla="*/ 8 w 10"/>
                  <a:gd name="T3" fmla="*/ 15 h 15"/>
                  <a:gd name="T4" fmla="*/ 10 w 10"/>
                  <a:gd name="T5" fmla="*/ 13 h 15"/>
                  <a:gd name="T6" fmla="*/ 10 w 10"/>
                  <a:gd name="T7" fmla="*/ 2 h 15"/>
                  <a:gd name="T8" fmla="*/ 8 w 10"/>
                  <a:gd name="T9" fmla="*/ 0 h 15"/>
                  <a:gd name="T10" fmla="*/ 2 w 10"/>
                  <a:gd name="T11" fmla="*/ 0 h 15"/>
                  <a:gd name="T12" fmla="*/ 0 w 10"/>
                  <a:gd name="T13" fmla="*/ 2 h 15"/>
                  <a:gd name="T14" fmla="*/ 0 w 10"/>
                  <a:gd name="T15" fmla="*/ 13 h 15"/>
                  <a:gd name="T16" fmla="*/ 2 w 10"/>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5">
                    <a:moveTo>
                      <a:pt x="2" y="15"/>
                    </a:moveTo>
                    <a:cubicBezTo>
                      <a:pt x="8" y="15"/>
                      <a:pt x="8" y="15"/>
                      <a:pt x="8" y="15"/>
                    </a:cubicBezTo>
                    <a:cubicBezTo>
                      <a:pt x="9" y="15"/>
                      <a:pt x="10" y="14"/>
                      <a:pt x="10" y="13"/>
                    </a:cubicBezTo>
                    <a:cubicBezTo>
                      <a:pt x="10" y="2"/>
                      <a:pt x="10" y="2"/>
                      <a:pt x="10" y="2"/>
                    </a:cubicBezTo>
                    <a:cubicBezTo>
                      <a:pt x="10" y="1"/>
                      <a:pt x="9" y="0"/>
                      <a:pt x="8" y="0"/>
                    </a:cubicBezTo>
                    <a:cubicBezTo>
                      <a:pt x="2" y="0"/>
                      <a:pt x="2" y="0"/>
                      <a:pt x="2" y="0"/>
                    </a:cubicBezTo>
                    <a:cubicBezTo>
                      <a:pt x="1" y="0"/>
                      <a:pt x="0" y="1"/>
                      <a:pt x="0" y="2"/>
                    </a:cubicBezTo>
                    <a:cubicBezTo>
                      <a:pt x="0" y="13"/>
                      <a:pt x="0" y="13"/>
                      <a:pt x="0" y="13"/>
                    </a:cubicBezTo>
                    <a:cubicBezTo>
                      <a:pt x="0" y="14"/>
                      <a:pt x="1" y="15"/>
                      <a:pt x="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0" name="Freeform 53"/>
              <p:cNvSpPr/>
              <p:nvPr/>
            </p:nvSpPr>
            <p:spPr bwMode="auto">
              <a:xfrm>
                <a:off x="1311" y="1524"/>
                <a:ext cx="256" cy="125"/>
              </a:xfrm>
              <a:custGeom>
                <a:avLst/>
                <a:gdLst>
                  <a:gd name="T0" fmla="*/ 151 w 180"/>
                  <a:gd name="T1" fmla="*/ 15 h 88"/>
                  <a:gd name="T2" fmla="*/ 150 w 180"/>
                  <a:gd name="T3" fmla="*/ 23 h 88"/>
                  <a:gd name="T4" fmla="*/ 145 w 180"/>
                  <a:gd name="T5" fmla="*/ 31 h 88"/>
                  <a:gd name="T6" fmla="*/ 138 w 180"/>
                  <a:gd name="T7" fmla="*/ 46 h 88"/>
                  <a:gd name="T8" fmla="*/ 130 w 180"/>
                  <a:gd name="T9" fmla="*/ 34 h 88"/>
                  <a:gd name="T10" fmla="*/ 126 w 180"/>
                  <a:gd name="T11" fmla="*/ 27 h 88"/>
                  <a:gd name="T12" fmla="*/ 111 w 180"/>
                  <a:gd name="T13" fmla="*/ 30 h 88"/>
                  <a:gd name="T14" fmla="*/ 91 w 180"/>
                  <a:gd name="T15" fmla="*/ 30 h 88"/>
                  <a:gd name="T16" fmla="*/ 89 w 180"/>
                  <a:gd name="T17" fmla="*/ 30 h 88"/>
                  <a:gd name="T18" fmla="*/ 69 w 180"/>
                  <a:gd name="T19" fmla="*/ 30 h 88"/>
                  <a:gd name="T20" fmla="*/ 54 w 180"/>
                  <a:gd name="T21" fmla="*/ 27 h 88"/>
                  <a:gd name="T22" fmla="*/ 50 w 180"/>
                  <a:gd name="T23" fmla="*/ 34 h 88"/>
                  <a:gd name="T24" fmla="*/ 42 w 180"/>
                  <a:gd name="T25" fmla="*/ 46 h 88"/>
                  <a:gd name="T26" fmla="*/ 35 w 180"/>
                  <a:gd name="T27" fmla="*/ 31 h 88"/>
                  <a:gd name="T28" fmla="*/ 30 w 180"/>
                  <a:gd name="T29" fmla="*/ 23 h 88"/>
                  <a:gd name="T30" fmla="*/ 29 w 180"/>
                  <a:gd name="T31" fmla="*/ 15 h 88"/>
                  <a:gd name="T32" fmla="*/ 29 w 180"/>
                  <a:gd name="T33" fmla="*/ 0 h 88"/>
                  <a:gd name="T34" fmla="*/ 0 w 180"/>
                  <a:gd name="T35" fmla="*/ 0 h 88"/>
                  <a:gd name="T36" fmla="*/ 90 w 180"/>
                  <a:gd name="T37" fmla="*/ 88 h 88"/>
                  <a:gd name="T38" fmla="*/ 180 w 180"/>
                  <a:gd name="T39" fmla="*/ 0 h 88"/>
                  <a:gd name="T40" fmla="*/ 151 w 180"/>
                  <a:gd name="T41" fmla="*/ 0 h 88"/>
                  <a:gd name="T42" fmla="*/ 151 w 180"/>
                  <a:gd name="T43" fmla="*/ 1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0" h="88">
                    <a:moveTo>
                      <a:pt x="151" y="15"/>
                    </a:moveTo>
                    <a:cubicBezTo>
                      <a:pt x="151" y="15"/>
                      <a:pt x="151" y="20"/>
                      <a:pt x="150" y="23"/>
                    </a:cubicBezTo>
                    <a:cubicBezTo>
                      <a:pt x="148" y="25"/>
                      <a:pt x="145" y="26"/>
                      <a:pt x="145" y="31"/>
                    </a:cubicBezTo>
                    <a:cubicBezTo>
                      <a:pt x="145" y="36"/>
                      <a:pt x="146" y="46"/>
                      <a:pt x="138" y="46"/>
                    </a:cubicBezTo>
                    <a:cubicBezTo>
                      <a:pt x="129" y="46"/>
                      <a:pt x="130" y="38"/>
                      <a:pt x="130" y="34"/>
                    </a:cubicBezTo>
                    <a:cubicBezTo>
                      <a:pt x="130" y="30"/>
                      <a:pt x="130" y="27"/>
                      <a:pt x="126" y="27"/>
                    </a:cubicBezTo>
                    <a:cubicBezTo>
                      <a:pt x="122" y="26"/>
                      <a:pt x="118" y="30"/>
                      <a:pt x="111" y="30"/>
                    </a:cubicBezTo>
                    <a:cubicBezTo>
                      <a:pt x="103" y="30"/>
                      <a:pt x="91" y="30"/>
                      <a:pt x="91" y="30"/>
                    </a:cubicBezTo>
                    <a:cubicBezTo>
                      <a:pt x="89" y="30"/>
                      <a:pt x="89" y="30"/>
                      <a:pt x="89" y="30"/>
                    </a:cubicBezTo>
                    <a:cubicBezTo>
                      <a:pt x="89" y="30"/>
                      <a:pt x="77" y="30"/>
                      <a:pt x="69" y="30"/>
                    </a:cubicBezTo>
                    <a:cubicBezTo>
                      <a:pt x="62" y="30"/>
                      <a:pt x="58" y="26"/>
                      <a:pt x="54" y="27"/>
                    </a:cubicBezTo>
                    <a:cubicBezTo>
                      <a:pt x="50" y="27"/>
                      <a:pt x="50" y="30"/>
                      <a:pt x="50" y="34"/>
                    </a:cubicBezTo>
                    <a:cubicBezTo>
                      <a:pt x="50" y="38"/>
                      <a:pt x="51" y="46"/>
                      <a:pt x="42" y="46"/>
                    </a:cubicBezTo>
                    <a:cubicBezTo>
                      <a:pt x="34" y="46"/>
                      <a:pt x="35" y="36"/>
                      <a:pt x="35" y="31"/>
                    </a:cubicBezTo>
                    <a:cubicBezTo>
                      <a:pt x="35" y="26"/>
                      <a:pt x="32" y="25"/>
                      <a:pt x="30" y="23"/>
                    </a:cubicBezTo>
                    <a:cubicBezTo>
                      <a:pt x="29" y="20"/>
                      <a:pt x="29" y="15"/>
                      <a:pt x="29" y="15"/>
                    </a:cubicBezTo>
                    <a:cubicBezTo>
                      <a:pt x="29" y="15"/>
                      <a:pt x="29" y="7"/>
                      <a:pt x="29" y="0"/>
                    </a:cubicBezTo>
                    <a:cubicBezTo>
                      <a:pt x="0" y="0"/>
                      <a:pt x="0" y="0"/>
                      <a:pt x="0" y="0"/>
                    </a:cubicBezTo>
                    <a:cubicBezTo>
                      <a:pt x="2" y="49"/>
                      <a:pt x="41" y="88"/>
                      <a:pt x="90" y="88"/>
                    </a:cubicBezTo>
                    <a:cubicBezTo>
                      <a:pt x="139" y="88"/>
                      <a:pt x="178" y="49"/>
                      <a:pt x="180" y="0"/>
                    </a:cubicBezTo>
                    <a:cubicBezTo>
                      <a:pt x="151" y="0"/>
                      <a:pt x="151" y="0"/>
                      <a:pt x="151" y="0"/>
                    </a:cubicBezTo>
                    <a:cubicBezTo>
                      <a:pt x="151" y="7"/>
                      <a:pt x="151" y="15"/>
                      <a:pt x="151"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1" name="Freeform 54"/>
              <p:cNvSpPr/>
              <p:nvPr/>
            </p:nvSpPr>
            <p:spPr bwMode="auto">
              <a:xfrm>
                <a:off x="1311" y="1393"/>
                <a:ext cx="256" cy="125"/>
              </a:xfrm>
              <a:custGeom>
                <a:avLst/>
                <a:gdLst>
                  <a:gd name="T0" fmla="*/ 35 w 180"/>
                  <a:gd name="T1" fmla="*/ 78 h 88"/>
                  <a:gd name="T2" fmla="*/ 39 w 180"/>
                  <a:gd name="T3" fmla="*/ 71 h 88"/>
                  <a:gd name="T4" fmla="*/ 44 w 180"/>
                  <a:gd name="T5" fmla="*/ 53 h 88"/>
                  <a:gd name="T6" fmla="*/ 63 w 180"/>
                  <a:gd name="T7" fmla="*/ 42 h 88"/>
                  <a:gd name="T8" fmla="*/ 89 w 180"/>
                  <a:gd name="T9" fmla="*/ 42 h 88"/>
                  <a:gd name="T10" fmla="*/ 91 w 180"/>
                  <a:gd name="T11" fmla="*/ 42 h 88"/>
                  <a:gd name="T12" fmla="*/ 117 w 180"/>
                  <a:gd name="T13" fmla="*/ 42 h 88"/>
                  <a:gd name="T14" fmla="*/ 136 w 180"/>
                  <a:gd name="T15" fmla="*/ 53 h 88"/>
                  <a:gd name="T16" fmla="*/ 141 w 180"/>
                  <a:gd name="T17" fmla="*/ 71 h 88"/>
                  <a:gd name="T18" fmla="*/ 145 w 180"/>
                  <a:gd name="T19" fmla="*/ 78 h 88"/>
                  <a:gd name="T20" fmla="*/ 151 w 180"/>
                  <a:gd name="T21" fmla="*/ 88 h 88"/>
                  <a:gd name="T22" fmla="*/ 180 w 180"/>
                  <a:gd name="T23" fmla="*/ 88 h 88"/>
                  <a:gd name="T24" fmla="*/ 90 w 180"/>
                  <a:gd name="T25" fmla="*/ 0 h 88"/>
                  <a:gd name="T26" fmla="*/ 0 w 180"/>
                  <a:gd name="T27" fmla="*/ 88 h 88"/>
                  <a:gd name="T28" fmla="*/ 29 w 180"/>
                  <a:gd name="T29" fmla="*/ 88 h 88"/>
                  <a:gd name="T30" fmla="*/ 35 w 180"/>
                  <a:gd name="T31"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88">
                    <a:moveTo>
                      <a:pt x="35" y="78"/>
                    </a:moveTo>
                    <a:cubicBezTo>
                      <a:pt x="39" y="75"/>
                      <a:pt x="39" y="71"/>
                      <a:pt x="39" y="71"/>
                    </a:cubicBezTo>
                    <a:cubicBezTo>
                      <a:pt x="39" y="71"/>
                      <a:pt x="40" y="64"/>
                      <a:pt x="44" y="53"/>
                    </a:cubicBezTo>
                    <a:cubicBezTo>
                      <a:pt x="48" y="41"/>
                      <a:pt x="63" y="42"/>
                      <a:pt x="63" y="42"/>
                    </a:cubicBezTo>
                    <a:cubicBezTo>
                      <a:pt x="89" y="42"/>
                      <a:pt x="89" y="42"/>
                      <a:pt x="89" y="42"/>
                    </a:cubicBezTo>
                    <a:cubicBezTo>
                      <a:pt x="91" y="42"/>
                      <a:pt x="91" y="42"/>
                      <a:pt x="91" y="42"/>
                    </a:cubicBezTo>
                    <a:cubicBezTo>
                      <a:pt x="117" y="42"/>
                      <a:pt x="117" y="42"/>
                      <a:pt x="117" y="42"/>
                    </a:cubicBezTo>
                    <a:cubicBezTo>
                      <a:pt x="117" y="42"/>
                      <a:pt x="132" y="41"/>
                      <a:pt x="136" y="53"/>
                    </a:cubicBezTo>
                    <a:cubicBezTo>
                      <a:pt x="140" y="64"/>
                      <a:pt x="141" y="71"/>
                      <a:pt x="141" y="71"/>
                    </a:cubicBezTo>
                    <a:cubicBezTo>
                      <a:pt x="141" y="71"/>
                      <a:pt x="141" y="75"/>
                      <a:pt x="145" y="78"/>
                    </a:cubicBezTo>
                    <a:cubicBezTo>
                      <a:pt x="148" y="81"/>
                      <a:pt x="150" y="83"/>
                      <a:pt x="151" y="88"/>
                    </a:cubicBezTo>
                    <a:cubicBezTo>
                      <a:pt x="180" y="88"/>
                      <a:pt x="180" y="88"/>
                      <a:pt x="180" y="88"/>
                    </a:cubicBezTo>
                    <a:cubicBezTo>
                      <a:pt x="178" y="39"/>
                      <a:pt x="139" y="0"/>
                      <a:pt x="90" y="0"/>
                    </a:cubicBezTo>
                    <a:cubicBezTo>
                      <a:pt x="41" y="0"/>
                      <a:pt x="2" y="39"/>
                      <a:pt x="0" y="88"/>
                    </a:cubicBezTo>
                    <a:cubicBezTo>
                      <a:pt x="29" y="88"/>
                      <a:pt x="29" y="88"/>
                      <a:pt x="29" y="88"/>
                    </a:cubicBezTo>
                    <a:cubicBezTo>
                      <a:pt x="30" y="83"/>
                      <a:pt x="32" y="81"/>
                      <a:pt x="35" y="7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2" name="Freeform 55"/>
              <p:cNvSpPr/>
              <p:nvPr/>
            </p:nvSpPr>
            <p:spPr bwMode="auto">
              <a:xfrm>
                <a:off x="1361" y="1551"/>
                <a:ext cx="156" cy="6"/>
              </a:xfrm>
              <a:custGeom>
                <a:avLst/>
                <a:gdLst>
                  <a:gd name="T0" fmla="*/ 108 w 110"/>
                  <a:gd name="T1" fmla="*/ 0 h 4"/>
                  <a:gd name="T2" fmla="*/ 2 w 110"/>
                  <a:gd name="T3" fmla="*/ 0 h 4"/>
                  <a:gd name="T4" fmla="*/ 0 w 110"/>
                  <a:gd name="T5" fmla="*/ 2 h 4"/>
                  <a:gd name="T6" fmla="*/ 2 w 110"/>
                  <a:gd name="T7" fmla="*/ 4 h 4"/>
                  <a:gd name="T8" fmla="*/ 108 w 110"/>
                  <a:gd name="T9" fmla="*/ 4 h 4"/>
                  <a:gd name="T10" fmla="*/ 110 w 110"/>
                  <a:gd name="T11" fmla="*/ 2 h 4"/>
                  <a:gd name="T12" fmla="*/ 108 w 11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10" h="4">
                    <a:moveTo>
                      <a:pt x="108" y="0"/>
                    </a:moveTo>
                    <a:cubicBezTo>
                      <a:pt x="2" y="0"/>
                      <a:pt x="2" y="0"/>
                      <a:pt x="2" y="0"/>
                    </a:cubicBezTo>
                    <a:cubicBezTo>
                      <a:pt x="1" y="0"/>
                      <a:pt x="0" y="1"/>
                      <a:pt x="0" y="2"/>
                    </a:cubicBezTo>
                    <a:cubicBezTo>
                      <a:pt x="0" y="3"/>
                      <a:pt x="1" y="4"/>
                      <a:pt x="2" y="4"/>
                    </a:cubicBezTo>
                    <a:cubicBezTo>
                      <a:pt x="108" y="4"/>
                      <a:pt x="108" y="4"/>
                      <a:pt x="108" y="4"/>
                    </a:cubicBezTo>
                    <a:cubicBezTo>
                      <a:pt x="109" y="4"/>
                      <a:pt x="110" y="3"/>
                      <a:pt x="110" y="2"/>
                    </a:cubicBezTo>
                    <a:cubicBezTo>
                      <a:pt x="110" y="1"/>
                      <a:pt x="109" y="0"/>
                      <a:pt x="10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3" name="Oval 56"/>
              <p:cNvSpPr>
                <a:spLocks noChangeArrowheads="1"/>
              </p:cNvSpPr>
              <p:nvPr/>
            </p:nvSpPr>
            <p:spPr bwMode="auto">
              <a:xfrm>
                <a:off x="1360" y="1510"/>
                <a:ext cx="21" cy="2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4" name="Oval 57"/>
              <p:cNvSpPr>
                <a:spLocks noChangeArrowheads="1"/>
              </p:cNvSpPr>
              <p:nvPr/>
            </p:nvSpPr>
            <p:spPr bwMode="auto">
              <a:xfrm>
                <a:off x="1497" y="1510"/>
                <a:ext cx="22" cy="2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5" name="Rectangle 58"/>
              <p:cNvSpPr>
                <a:spLocks noChangeArrowheads="1"/>
              </p:cNvSpPr>
              <p:nvPr/>
            </p:nvSpPr>
            <p:spPr bwMode="auto">
              <a:xfrm>
                <a:off x="1372" y="1504"/>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6" name="Freeform 59"/>
              <p:cNvSpPr/>
              <p:nvPr/>
            </p:nvSpPr>
            <p:spPr bwMode="auto">
              <a:xfrm>
                <a:off x="1371" y="1501"/>
                <a:ext cx="38" cy="6"/>
              </a:xfrm>
              <a:custGeom>
                <a:avLst/>
                <a:gdLst>
                  <a:gd name="T0" fmla="*/ 1 w 27"/>
                  <a:gd name="T1" fmla="*/ 2 h 4"/>
                  <a:gd name="T2" fmla="*/ 4 w 27"/>
                  <a:gd name="T3" fmla="*/ 2 h 4"/>
                  <a:gd name="T4" fmla="*/ 26 w 27"/>
                  <a:gd name="T5" fmla="*/ 4 h 4"/>
                  <a:gd name="T6" fmla="*/ 26 w 27"/>
                  <a:gd name="T7" fmla="*/ 4 h 4"/>
                  <a:gd name="T8" fmla="*/ 27 w 27"/>
                  <a:gd name="T9" fmla="*/ 3 h 4"/>
                  <a:gd name="T10" fmla="*/ 26 w 27"/>
                  <a:gd name="T11" fmla="*/ 1 h 4"/>
                  <a:gd name="T12" fmla="*/ 4 w 27"/>
                  <a:gd name="T13" fmla="*/ 0 h 4"/>
                  <a:gd name="T14" fmla="*/ 1 w 27"/>
                  <a:gd name="T15" fmla="*/ 0 h 4"/>
                  <a:gd name="T16" fmla="*/ 0 w 27"/>
                  <a:gd name="T17" fmla="*/ 1 h 4"/>
                  <a:gd name="T18" fmla="*/ 1 w 27"/>
                  <a:gd name="T19"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4">
                    <a:moveTo>
                      <a:pt x="1" y="2"/>
                    </a:moveTo>
                    <a:cubicBezTo>
                      <a:pt x="1" y="2"/>
                      <a:pt x="2" y="2"/>
                      <a:pt x="4" y="2"/>
                    </a:cubicBezTo>
                    <a:cubicBezTo>
                      <a:pt x="8" y="2"/>
                      <a:pt x="17" y="2"/>
                      <a:pt x="26" y="4"/>
                    </a:cubicBezTo>
                    <a:cubicBezTo>
                      <a:pt x="26" y="4"/>
                      <a:pt x="26" y="4"/>
                      <a:pt x="26" y="4"/>
                    </a:cubicBezTo>
                    <a:cubicBezTo>
                      <a:pt x="27" y="4"/>
                      <a:pt x="27" y="3"/>
                      <a:pt x="27" y="3"/>
                    </a:cubicBezTo>
                    <a:cubicBezTo>
                      <a:pt x="27" y="2"/>
                      <a:pt x="27" y="2"/>
                      <a:pt x="26" y="1"/>
                    </a:cubicBezTo>
                    <a:cubicBezTo>
                      <a:pt x="17" y="0"/>
                      <a:pt x="9" y="0"/>
                      <a:pt x="4" y="0"/>
                    </a:cubicBezTo>
                    <a:cubicBezTo>
                      <a:pt x="2" y="0"/>
                      <a:pt x="1" y="0"/>
                      <a:pt x="1" y="0"/>
                    </a:cubicBezTo>
                    <a:cubicBezTo>
                      <a:pt x="0" y="0"/>
                      <a:pt x="0" y="0"/>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7" name="Freeform 60"/>
              <p:cNvSpPr/>
              <p:nvPr/>
            </p:nvSpPr>
            <p:spPr bwMode="auto">
              <a:xfrm>
                <a:off x="1469" y="1501"/>
                <a:ext cx="38" cy="6"/>
              </a:xfrm>
              <a:custGeom>
                <a:avLst/>
                <a:gdLst>
                  <a:gd name="T0" fmla="*/ 0 w 27"/>
                  <a:gd name="T1" fmla="*/ 3 h 4"/>
                  <a:gd name="T2" fmla="*/ 1 w 27"/>
                  <a:gd name="T3" fmla="*/ 4 h 4"/>
                  <a:gd name="T4" fmla="*/ 1 w 27"/>
                  <a:gd name="T5" fmla="*/ 4 h 4"/>
                  <a:gd name="T6" fmla="*/ 23 w 27"/>
                  <a:gd name="T7" fmla="*/ 2 h 4"/>
                  <a:gd name="T8" fmla="*/ 26 w 27"/>
                  <a:gd name="T9" fmla="*/ 2 h 4"/>
                  <a:gd name="T10" fmla="*/ 27 w 27"/>
                  <a:gd name="T11" fmla="*/ 1 h 4"/>
                  <a:gd name="T12" fmla="*/ 26 w 27"/>
                  <a:gd name="T13" fmla="*/ 0 h 4"/>
                  <a:gd name="T14" fmla="*/ 26 w 27"/>
                  <a:gd name="T15" fmla="*/ 0 h 4"/>
                  <a:gd name="T16" fmla="*/ 23 w 27"/>
                  <a:gd name="T17" fmla="*/ 0 h 4"/>
                  <a:gd name="T18" fmla="*/ 1 w 27"/>
                  <a:gd name="T19" fmla="*/ 1 h 4"/>
                  <a:gd name="T20" fmla="*/ 0 w 27"/>
                  <a:gd name="T21"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4">
                    <a:moveTo>
                      <a:pt x="0" y="3"/>
                    </a:moveTo>
                    <a:cubicBezTo>
                      <a:pt x="0" y="3"/>
                      <a:pt x="0" y="4"/>
                      <a:pt x="1" y="4"/>
                    </a:cubicBezTo>
                    <a:cubicBezTo>
                      <a:pt x="1" y="4"/>
                      <a:pt x="1" y="4"/>
                      <a:pt x="1" y="4"/>
                    </a:cubicBezTo>
                    <a:cubicBezTo>
                      <a:pt x="10" y="2"/>
                      <a:pt x="19" y="2"/>
                      <a:pt x="23" y="2"/>
                    </a:cubicBezTo>
                    <a:cubicBezTo>
                      <a:pt x="25" y="2"/>
                      <a:pt x="26" y="2"/>
                      <a:pt x="26" y="2"/>
                    </a:cubicBezTo>
                    <a:cubicBezTo>
                      <a:pt x="27" y="2"/>
                      <a:pt x="27" y="2"/>
                      <a:pt x="27" y="1"/>
                    </a:cubicBezTo>
                    <a:cubicBezTo>
                      <a:pt x="27" y="0"/>
                      <a:pt x="27" y="0"/>
                      <a:pt x="26" y="0"/>
                    </a:cubicBezTo>
                    <a:cubicBezTo>
                      <a:pt x="26" y="0"/>
                      <a:pt x="26" y="0"/>
                      <a:pt x="26" y="0"/>
                    </a:cubicBezTo>
                    <a:cubicBezTo>
                      <a:pt x="26" y="0"/>
                      <a:pt x="25" y="0"/>
                      <a:pt x="23" y="0"/>
                    </a:cubicBezTo>
                    <a:cubicBezTo>
                      <a:pt x="18" y="0"/>
                      <a:pt x="10" y="0"/>
                      <a:pt x="1" y="1"/>
                    </a:cubicBezTo>
                    <a:cubicBezTo>
                      <a:pt x="0" y="2"/>
                      <a:pt x="0"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8" name="Freeform 61"/>
              <p:cNvSpPr/>
              <p:nvPr/>
            </p:nvSpPr>
            <p:spPr bwMode="auto">
              <a:xfrm>
                <a:off x="1415" y="1500"/>
                <a:ext cx="48" cy="47"/>
              </a:xfrm>
              <a:custGeom>
                <a:avLst/>
                <a:gdLst>
                  <a:gd name="T0" fmla="*/ 5 w 34"/>
                  <a:gd name="T1" fmla="*/ 32 h 33"/>
                  <a:gd name="T2" fmla="*/ 29 w 34"/>
                  <a:gd name="T3" fmla="*/ 32 h 33"/>
                  <a:gd name="T4" fmla="*/ 33 w 34"/>
                  <a:gd name="T5" fmla="*/ 27 h 33"/>
                  <a:gd name="T6" fmla="*/ 33 w 34"/>
                  <a:gd name="T7" fmla="*/ 8 h 33"/>
                  <a:gd name="T8" fmla="*/ 29 w 34"/>
                  <a:gd name="T9" fmla="*/ 2 h 33"/>
                  <a:gd name="T10" fmla="*/ 17 w 34"/>
                  <a:gd name="T11" fmla="*/ 0 h 33"/>
                  <a:gd name="T12" fmla="*/ 5 w 34"/>
                  <a:gd name="T13" fmla="*/ 2 h 33"/>
                  <a:gd name="T14" fmla="*/ 1 w 34"/>
                  <a:gd name="T15" fmla="*/ 8 h 33"/>
                  <a:gd name="T16" fmla="*/ 1 w 34"/>
                  <a:gd name="T17" fmla="*/ 27 h 33"/>
                  <a:gd name="T18" fmla="*/ 5 w 34"/>
                  <a:gd name="T19" fmla="*/ 3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3">
                    <a:moveTo>
                      <a:pt x="5" y="32"/>
                    </a:moveTo>
                    <a:cubicBezTo>
                      <a:pt x="29" y="32"/>
                      <a:pt x="29" y="32"/>
                      <a:pt x="29" y="32"/>
                    </a:cubicBezTo>
                    <a:cubicBezTo>
                      <a:pt x="29" y="32"/>
                      <a:pt x="33" y="33"/>
                      <a:pt x="33" y="27"/>
                    </a:cubicBezTo>
                    <a:cubicBezTo>
                      <a:pt x="33" y="22"/>
                      <a:pt x="33" y="8"/>
                      <a:pt x="33" y="8"/>
                    </a:cubicBezTo>
                    <a:cubicBezTo>
                      <a:pt x="33" y="8"/>
                      <a:pt x="34" y="4"/>
                      <a:pt x="29" y="2"/>
                    </a:cubicBezTo>
                    <a:cubicBezTo>
                      <a:pt x="26" y="1"/>
                      <a:pt x="20" y="0"/>
                      <a:pt x="17" y="0"/>
                    </a:cubicBezTo>
                    <a:cubicBezTo>
                      <a:pt x="14" y="0"/>
                      <a:pt x="8" y="1"/>
                      <a:pt x="5" y="2"/>
                    </a:cubicBezTo>
                    <a:cubicBezTo>
                      <a:pt x="0" y="4"/>
                      <a:pt x="1" y="8"/>
                      <a:pt x="1" y="8"/>
                    </a:cubicBezTo>
                    <a:cubicBezTo>
                      <a:pt x="1" y="8"/>
                      <a:pt x="1" y="22"/>
                      <a:pt x="1" y="27"/>
                    </a:cubicBezTo>
                    <a:cubicBezTo>
                      <a:pt x="1" y="33"/>
                      <a:pt x="5" y="32"/>
                      <a:pt x="5"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9" name="Freeform 62"/>
              <p:cNvSpPr/>
              <p:nvPr/>
            </p:nvSpPr>
            <p:spPr bwMode="auto">
              <a:xfrm>
                <a:off x="1443" y="1463"/>
                <a:ext cx="56" cy="30"/>
              </a:xfrm>
              <a:custGeom>
                <a:avLst/>
                <a:gdLst>
                  <a:gd name="T0" fmla="*/ 0 w 39"/>
                  <a:gd name="T1" fmla="*/ 21 h 21"/>
                  <a:gd name="T2" fmla="*/ 39 w 39"/>
                  <a:gd name="T3" fmla="*/ 21 h 21"/>
                  <a:gd name="T4" fmla="*/ 35 w 39"/>
                  <a:gd name="T5" fmla="*/ 6 h 21"/>
                  <a:gd name="T6" fmla="*/ 24 w 39"/>
                  <a:gd name="T7" fmla="*/ 0 h 21"/>
                  <a:gd name="T8" fmla="*/ 20 w 39"/>
                  <a:gd name="T9" fmla="*/ 0 h 21"/>
                  <a:gd name="T10" fmla="*/ 0 w 39"/>
                  <a:gd name="T11" fmla="*/ 0 h 21"/>
                  <a:gd name="T12" fmla="*/ 0 w 39"/>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39" h="21">
                    <a:moveTo>
                      <a:pt x="0" y="21"/>
                    </a:moveTo>
                    <a:cubicBezTo>
                      <a:pt x="39" y="21"/>
                      <a:pt x="39" y="21"/>
                      <a:pt x="39" y="21"/>
                    </a:cubicBezTo>
                    <a:cubicBezTo>
                      <a:pt x="39" y="21"/>
                      <a:pt x="38" y="13"/>
                      <a:pt x="35" y="6"/>
                    </a:cubicBezTo>
                    <a:cubicBezTo>
                      <a:pt x="32" y="0"/>
                      <a:pt x="24" y="0"/>
                      <a:pt x="24" y="0"/>
                    </a:cubicBezTo>
                    <a:cubicBezTo>
                      <a:pt x="20" y="0"/>
                      <a:pt x="20" y="0"/>
                      <a:pt x="20" y="0"/>
                    </a:cubicBezTo>
                    <a:cubicBezTo>
                      <a:pt x="0" y="0"/>
                      <a:pt x="0" y="0"/>
                      <a:pt x="0" y="0"/>
                    </a:cubicBezTo>
                    <a:lnTo>
                      <a:pt x="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0" name="Freeform 63"/>
              <p:cNvSpPr/>
              <p:nvPr/>
            </p:nvSpPr>
            <p:spPr bwMode="auto">
              <a:xfrm>
                <a:off x="1380" y="1463"/>
                <a:ext cx="55" cy="30"/>
              </a:xfrm>
              <a:custGeom>
                <a:avLst/>
                <a:gdLst>
                  <a:gd name="T0" fmla="*/ 39 w 39"/>
                  <a:gd name="T1" fmla="*/ 0 h 21"/>
                  <a:gd name="T2" fmla="*/ 19 w 39"/>
                  <a:gd name="T3" fmla="*/ 0 h 21"/>
                  <a:gd name="T4" fmla="*/ 15 w 39"/>
                  <a:gd name="T5" fmla="*/ 0 h 21"/>
                  <a:gd name="T6" fmla="*/ 4 w 39"/>
                  <a:gd name="T7" fmla="*/ 6 h 21"/>
                  <a:gd name="T8" fmla="*/ 0 w 39"/>
                  <a:gd name="T9" fmla="*/ 21 h 21"/>
                  <a:gd name="T10" fmla="*/ 39 w 39"/>
                  <a:gd name="T11" fmla="*/ 21 h 21"/>
                  <a:gd name="T12" fmla="*/ 39 w 39"/>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9" h="21">
                    <a:moveTo>
                      <a:pt x="39" y="0"/>
                    </a:moveTo>
                    <a:cubicBezTo>
                      <a:pt x="19" y="0"/>
                      <a:pt x="19" y="0"/>
                      <a:pt x="19" y="0"/>
                    </a:cubicBezTo>
                    <a:cubicBezTo>
                      <a:pt x="15" y="0"/>
                      <a:pt x="15" y="0"/>
                      <a:pt x="15" y="0"/>
                    </a:cubicBezTo>
                    <a:cubicBezTo>
                      <a:pt x="15" y="0"/>
                      <a:pt x="7" y="0"/>
                      <a:pt x="4" y="6"/>
                    </a:cubicBezTo>
                    <a:cubicBezTo>
                      <a:pt x="1" y="13"/>
                      <a:pt x="0" y="21"/>
                      <a:pt x="0" y="21"/>
                    </a:cubicBezTo>
                    <a:cubicBezTo>
                      <a:pt x="39" y="21"/>
                      <a:pt x="39" y="21"/>
                      <a:pt x="39" y="21"/>
                    </a:cubicBezTo>
                    <a:lnTo>
                      <a:pt x="3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1" name="Freeform 64"/>
              <p:cNvSpPr/>
              <p:nvPr/>
            </p:nvSpPr>
            <p:spPr bwMode="auto">
              <a:xfrm>
                <a:off x="1716" y="1380"/>
                <a:ext cx="242" cy="222"/>
              </a:xfrm>
              <a:custGeom>
                <a:avLst/>
                <a:gdLst>
                  <a:gd name="T0" fmla="*/ 12 w 170"/>
                  <a:gd name="T1" fmla="*/ 156 h 156"/>
                  <a:gd name="T2" fmla="*/ 12 w 170"/>
                  <a:gd name="T3" fmla="*/ 140 h 156"/>
                  <a:gd name="T4" fmla="*/ 12 w 170"/>
                  <a:gd name="T5" fmla="*/ 140 h 156"/>
                  <a:gd name="T6" fmla="*/ 15 w 170"/>
                  <a:gd name="T7" fmla="*/ 131 h 156"/>
                  <a:gd name="T8" fmla="*/ 79 w 170"/>
                  <a:gd name="T9" fmla="*/ 19 h 156"/>
                  <a:gd name="T10" fmla="*/ 79 w 170"/>
                  <a:gd name="T11" fmla="*/ 19 h 156"/>
                  <a:gd name="T12" fmla="*/ 79 w 170"/>
                  <a:gd name="T13" fmla="*/ 19 h 156"/>
                  <a:gd name="T14" fmla="*/ 85 w 170"/>
                  <a:gd name="T15" fmla="*/ 15 h 156"/>
                  <a:gd name="T16" fmla="*/ 90 w 170"/>
                  <a:gd name="T17" fmla="*/ 17 h 156"/>
                  <a:gd name="T18" fmla="*/ 91 w 170"/>
                  <a:gd name="T19" fmla="*/ 19 h 156"/>
                  <a:gd name="T20" fmla="*/ 91 w 170"/>
                  <a:gd name="T21" fmla="*/ 19 h 156"/>
                  <a:gd name="T22" fmla="*/ 91 w 170"/>
                  <a:gd name="T23" fmla="*/ 19 h 156"/>
                  <a:gd name="T24" fmla="*/ 91 w 170"/>
                  <a:gd name="T25" fmla="*/ 19 h 156"/>
                  <a:gd name="T26" fmla="*/ 155 w 170"/>
                  <a:gd name="T27" fmla="*/ 131 h 156"/>
                  <a:gd name="T28" fmla="*/ 158 w 170"/>
                  <a:gd name="T29" fmla="*/ 140 h 156"/>
                  <a:gd name="T30" fmla="*/ 158 w 170"/>
                  <a:gd name="T31" fmla="*/ 140 h 156"/>
                  <a:gd name="T32" fmla="*/ 158 w 170"/>
                  <a:gd name="T33" fmla="*/ 156 h 156"/>
                  <a:gd name="T34" fmla="*/ 169 w 170"/>
                  <a:gd name="T35" fmla="*/ 156 h 156"/>
                  <a:gd name="T36" fmla="*/ 169 w 170"/>
                  <a:gd name="T37" fmla="*/ 144 h 156"/>
                  <a:gd name="T38" fmla="*/ 170 w 170"/>
                  <a:gd name="T39" fmla="*/ 142 h 156"/>
                  <a:gd name="T40" fmla="*/ 165 w 170"/>
                  <a:gd name="T41" fmla="*/ 125 h 156"/>
                  <a:gd name="T42" fmla="*/ 99 w 170"/>
                  <a:gd name="T43" fmla="*/ 9 h 156"/>
                  <a:gd name="T44" fmla="*/ 95 w 170"/>
                  <a:gd name="T45" fmla="*/ 5 h 156"/>
                  <a:gd name="T46" fmla="*/ 85 w 170"/>
                  <a:gd name="T47" fmla="*/ 0 h 156"/>
                  <a:gd name="T48" fmla="*/ 75 w 170"/>
                  <a:gd name="T49" fmla="*/ 5 h 156"/>
                  <a:gd name="T50" fmla="*/ 71 w 170"/>
                  <a:gd name="T51" fmla="*/ 9 h 156"/>
                  <a:gd name="T52" fmla="*/ 5 w 170"/>
                  <a:gd name="T53" fmla="*/ 125 h 156"/>
                  <a:gd name="T54" fmla="*/ 0 w 170"/>
                  <a:gd name="T55" fmla="*/ 142 h 156"/>
                  <a:gd name="T56" fmla="*/ 1 w 170"/>
                  <a:gd name="T57" fmla="*/ 144 h 156"/>
                  <a:gd name="T58" fmla="*/ 1 w 170"/>
                  <a:gd name="T59" fmla="*/ 156 h 156"/>
                  <a:gd name="T60" fmla="*/ 12 w 170"/>
                  <a:gd name="T61"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0" h="156">
                    <a:moveTo>
                      <a:pt x="12" y="156"/>
                    </a:moveTo>
                    <a:cubicBezTo>
                      <a:pt x="12" y="140"/>
                      <a:pt x="12" y="140"/>
                      <a:pt x="12" y="140"/>
                    </a:cubicBezTo>
                    <a:cubicBezTo>
                      <a:pt x="12" y="140"/>
                      <a:pt x="12" y="140"/>
                      <a:pt x="12" y="140"/>
                    </a:cubicBezTo>
                    <a:cubicBezTo>
                      <a:pt x="12" y="139"/>
                      <a:pt x="13" y="135"/>
                      <a:pt x="15" y="131"/>
                    </a:cubicBezTo>
                    <a:cubicBezTo>
                      <a:pt x="79" y="19"/>
                      <a:pt x="79" y="19"/>
                      <a:pt x="79" y="19"/>
                    </a:cubicBezTo>
                    <a:cubicBezTo>
                      <a:pt x="79" y="19"/>
                      <a:pt x="79" y="19"/>
                      <a:pt x="79" y="19"/>
                    </a:cubicBezTo>
                    <a:cubicBezTo>
                      <a:pt x="79" y="19"/>
                      <a:pt x="79" y="19"/>
                      <a:pt x="79" y="19"/>
                    </a:cubicBezTo>
                    <a:cubicBezTo>
                      <a:pt x="79" y="18"/>
                      <a:pt x="81" y="15"/>
                      <a:pt x="85" y="15"/>
                    </a:cubicBezTo>
                    <a:cubicBezTo>
                      <a:pt x="87" y="15"/>
                      <a:pt x="89" y="16"/>
                      <a:pt x="90" y="17"/>
                    </a:cubicBezTo>
                    <a:cubicBezTo>
                      <a:pt x="90" y="18"/>
                      <a:pt x="90" y="18"/>
                      <a:pt x="91" y="19"/>
                    </a:cubicBezTo>
                    <a:cubicBezTo>
                      <a:pt x="91" y="19"/>
                      <a:pt x="91" y="19"/>
                      <a:pt x="91" y="19"/>
                    </a:cubicBezTo>
                    <a:cubicBezTo>
                      <a:pt x="91" y="19"/>
                      <a:pt x="91" y="19"/>
                      <a:pt x="91" y="19"/>
                    </a:cubicBezTo>
                    <a:cubicBezTo>
                      <a:pt x="91" y="19"/>
                      <a:pt x="91" y="19"/>
                      <a:pt x="91" y="19"/>
                    </a:cubicBezTo>
                    <a:cubicBezTo>
                      <a:pt x="155" y="131"/>
                      <a:pt x="155" y="131"/>
                      <a:pt x="155" y="131"/>
                    </a:cubicBezTo>
                    <a:cubicBezTo>
                      <a:pt x="157" y="135"/>
                      <a:pt x="158" y="139"/>
                      <a:pt x="158" y="140"/>
                    </a:cubicBezTo>
                    <a:cubicBezTo>
                      <a:pt x="158" y="140"/>
                      <a:pt x="158" y="140"/>
                      <a:pt x="158" y="140"/>
                    </a:cubicBezTo>
                    <a:cubicBezTo>
                      <a:pt x="158" y="156"/>
                      <a:pt x="158" y="156"/>
                      <a:pt x="158" y="156"/>
                    </a:cubicBezTo>
                    <a:cubicBezTo>
                      <a:pt x="169" y="156"/>
                      <a:pt x="169" y="156"/>
                      <a:pt x="169" y="156"/>
                    </a:cubicBezTo>
                    <a:cubicBezTo>
                      <a:pt x="169" y="144"/>
                      <a:pt x="169" y="144"/>
                      <a:pt x="169" y="144"/>
                    </a:cubicBezTo>
                    <a:cubicBezTo>
                      <a:pt x="170" y="144"/>
                      <a:pt x="170" y="143"/>
                      <a:pt x="170" y="142"/>
                    </a:cubicBezTo>
                    <a:cubicBezTo>
                      <a:pt x="170" y="139"/>
                      <a:pt x="169" y="131"/>
                      <a:pt x="165" y="125"/>
                    </a:cubicBezTo>
                    <a:cubicBezTo>
                      <a:pt x="99" y="9"/>
                      <a:pt x="99" y="9"/>
                      <a:pt x="99" y="9"/>
                    </a:cubicBezTo>
                    <a:cubicBezTo>
                      <a:pt x="99" y="9"/>
                      <a:pt x="97" y="7"/>
                      <a:pt x="95" y="5"/>
                    </a:cubicBezTo>
                    <a:cubicBezTo>
                      <a:pt x="93" y="3"/>
                      <a:pt x="90" y="0"/>
                      <a:pt x="85" y="0"/>
                    </a:cubicBezTo>
                    <a:cubicBezTo>
                      <a:pt x="80" y="0"/>
                      <a:pt x="77" y="3"/>
                      <a:pt x="75" y="5"/>
                    </a:cubicBezTo>
                    <a:cubicBezTo>
                      <a:pt x="73" y="7"/>
                      <a:pt x="71" y="9"/>
                      <a:pt x="71" y="9"/>
                    </a:cubicBezTo>
                    <a:cubicBezTo>
                      <a:pt x="5" y="125"/>
                      <a:pt x="5" y="125"/>
                      <a:pt x="5" y="125"/>
                    </a:cubicBezTo>
                    <a:cubicBezTo>
                      <a:pt x="1" y="131"/>
                      <a:pt x="0" y="139"/>
                      <a:pt x="0" y="142"/>
                    </a:cubicBezTo>
                    <a:cubicBezTo>
                      <a:pt x="0" y="143"/>
                      <a:pt x="1" y="144"/>
                      <a:pt x="1" y="144"/>
                    </a:cubicBezTo>
                    <a:cubicBezTo>
                      <a:pt x="1" y="156"/>
                      <a:pt x="1" y="156"/>
                      <a:pt x="1" y="156"/>
                    </a:cubicBezTo>
                    <a:lnTo>
                      <a:pt x="12" y="1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2" name="Freeform 65"/>
              <p:cNvSpPr/>
              <p:nvPr/>
            </p:nvSpPr>
            <p:spPr bwMode="auto">
              <a:xfrm>
                <a:off x="1718" y="1609"/>
                <a:ext cx="238" cy="41"/>
              </a:xfrm>
              <a:custGeom>
                <a:avLst/>
                <a:gdLst>
                  <a:gd name="T0" fmla="*/ 157 w 168"/>
                  <a:gd name="T1" fmla="*/ 0 h 29"/>
                  <a:gd name="T2" fmla="*/ 157 w 168"/>
                  <a:gd name="T3" fmla="*/ 12 h 29"/>
                  <a:gd name="T4" fmla="*/ 156 w 168"/>
                  <a:gd name="T5" fmla="*/ 16 h 29"/>
                  <a:gd name="T6" fmla="*/ 152 w 168"/>
                  <a:gd name="T7" fmla="*/ 17 h 29"/>
                  <a:gd name="T8" fmla="*/ 16 w 168"/>
                  <a:gd name="T9" fmla="*/ 17 h 29"/>
                  <a:gd name="T10" fmla="*/ 12 w 168"/>
                  <a:gd name="T11" fmla="*/ 16 h 29"/>
                  <a:gd name="T12" fmla="*/ 11 w 168"/>
                  <a:gd name="T13" fmla="*/ 12 h 29"/>
                  <a:gd name="T14" fmla="*/ 11 w 168"/>
                  <a:gd name="T15" fmla="*/ 0 h 29"/>
                  <a:gd name="T16" fmla="*/ 0 w 168"/>
                  <a:gd name="T17" fmla="*/ 0 h 29"/>
                  <a:gd name="T18" fmla="*/ 0 w 168"/>
                  <a:gd name="T19" fmla="*/ 17 h 29"/>
                  <a:gd name="T20" fmla="*/ 12 w 168"/>
                  <a:gd name="T21" fmla="*/ 29 h 29"/>
                  <a:gd name="T22" fmla="*/ 156 w 168"/>
                  <a:gd name="T23" fmla="*/ 29 h 29"/>
                  <a:gd name="T24" fmla="*/ 168 w 168"/>
                  <a:gd name="T25" fmla="*/ 17 h 29"/>
                  <a:gd name="T26" fmla="*/ 168 w 168"/>
                  <a:gd name="T27" fmla="*/ 0 h 29"/>
                  <a:gd name="T28" fmla="*/ 157 w 168"/>
                  <a:gd name="T29"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8" h="29">
                    <a:moveTo>
                      <a:pt x="157" y="0"/>
                    </a:moveTo>
                    <a:cubicBezTo>
                      <a:pt x="157" y="12"/>
                      <a:pt x="157" y="12"/>
                      <a:pt x="157" y="12"/>
                    </a:cubicBezTo>
                    <a:cubicBezTo>
                      <a:pt x="157" y="15"/>
                      <a:pt x="156" y="16"/>
                      <a:pt x="156" y="16"/>
                    </a:cubicBezTo>
                    <a:cubicBezTo>
                      <a:pt x="155" y="16"/>
                      <a:pt x="154" y="17"/>
                      <a:pt x="152" y="17"/>
                    </a:cubicBezTo>
                    <a:cubicBezTo>
                      <a:pt x="16" y="17"/>
                      <a:pt x="16" y="17"/>
                      <a:pt x="16" y="17"/>
                    </a:cubicBezTo>
                    <a:cubicBezTo>
                      <a:pt x="14" y="17"/>
                      <a:pt x="13" y="16"/>
                      <a:pt x="12" y="16"/>
                    </a:cubicBezTo>
                    <a:cubicBezTo>
                      <a:pt x="12" y="16"/>
                      <a:pt x="11" y="15"/>
                      <a:pt x="11" y="12"/>
                    </a:cubicBezTo>
                    <a:cubicBezTo>
                      <a:pt x="11" y="0"/>
                      <a:pt x="11" y="0"/>
                      <a:pt x="11" y="0"/>
                    </a:cubicBezTo>
                    <a:cubicBezTo>
                      <a:pt x="0" y="0"/>
                      <a:pt x="0" y="0"/>
                      <a:pt x="0" y="0"/>
                    </a:cubicBezTo>
                    <a:cubicBezTo>
                      <a:pt x="0" y="17"/>
                      <a:pt x="0" y="17"/>
                      <a:pt x="0" y="17"/>
                    </a:cubicBezTo>
                    <a:cubicBezTo>
                      <a:pt x="0" y="23"/>
                      <a:pt x="5" y="29"/>
                      <a:pt x="12" y="29"/>
                    </a:cubicBezTo>
                    <a:cubicBezTo>
                      <a:pt x="156" y="29"/>
                      <a:pt x="156" y="29"/>
                      <a:pt x="156" y="29"/>
                    </a:cubicBezTo>
                    <a:cubicBezTo>
                      <a:pt x="163" y="29"/>
                      <a:pt x="168" y="23"/>
                      <a:pt x="168" y="17"/>
                    </a:cubicBezTo>
                    <a:cubicBezTo>
                      <a:pt x="168" y="0"/>
                      <a:pt x="168" y="0"/>
                      <a:pt x="168" y="0"/>
                    </a:cubicBezTo>
                    <a:lnTo>
                      <a:pt x="15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3" name="Freeform 66"/>
              <p:cNvSpPr/>
              <p:nvPr/>
            </p:nvSpPr>
            <p:spPr bwMode="auto">
              <a:xfrm>
                <a:off x="1789" y="1433"/>
                <a:ext cx="92" cy="170"/>
              </a:xfrm>
              <a:custGeom>
                <a:avLst/>
                <a:gdLst>
                  <a:gd name="T0" fmla="*/ 7 w 65"/>
                  <a:gd name="T1" fmla="*/ 59 h 120"/>
                  <a:gd name="T2" fmla="*/ 9 w 65"/>
                  <a:gd name="T3" fmla="*/ 64 h 120"/>
                  <a:gd name="T4" fmla="*/ 12 w 65"/>
                  <a:gd name="T5" fmla="*/ 63 h 120"/>
                  <a:gd name="T6" fmla="*/ 12 w 65"/>
                  <a:gd name="T7" fmla="*/ 59 h 120"/>
                  <a:gd name="T8" fmla="*/ 13 w 65"/>
                  <a:gd name="T9" fmla="*/ 58 h 120"/>
                  <a:gd name="T10" fmla="*/ 15 w 65"/>
                  <a:gd name="T11" fmla="*/ 49 h 120"/>
                  <a:gd name="T12" fmla="*/ 16 w 65"/>
                  <a:gd name="T13" fmla="*/ 43 h 120"/>
                  <a:gd name="T14" fmla="*/ 22 w 65"/>
                  <a:gd name="T15" fmla="*/ 37 h 120"/>
                  <a:gd name="T16" fmla="*/ 19 w 65"/>
                  <a:gd name="T17" fmla="*/ 60 h 120"/>
                  <a:gd name="T18" fmla="*/ 20 w 65"/>
                  <a:gd name="T19" fmla="*/ 65 h 120"/>
                  <a:gd name="T20" fmla="*/ 20 w 65"/>
                  <a:gd name="T21" fmla="*/ 69 h 120"/>
                  <a:gd name="T22" fmla="*/ 14 w 65"/>
                  <a:gd name="T23" fmla="*/ 83 h 120"/>
                  <a:gd name="T24" fmla="*/ 2 w 65"/>
                  <a:gd name="T25" fmla="*/ 108 h 120"/>
                  <a:gd name="T26" fmla="*/ 4 w 65"/>
                  <a:gd name="T27" fmla="*/ 114 h 120"/>
                  <a:gd name="T28" fmla="*/ 9 w 65"/>
                  <a:gd name="T29" fmla="*/ 117 h 120"/>
                  <a:gd name="T30" fmla="*/ 15 w 65"/>
                  <a:gd name="T31" fmla="*/ 119 h 120"/>
                  <a:gd name="T32" fmla="*/ 13 w 65"/>
                  <a:gd name="T33" fmla="*/ 114 h 120"/>
                  <a:gd name="T34" fmla="*/ 18 w 65"/>
                  <a:gd name="T35" fmla="*/ 101 h 120"/>
                  <a:gd name="T36" fmla="*/ 29 w 65"/>
                  <a:gd name="T37" fmla="*/ 79 h 120"/>
                  <a:gd name="T38" fmla="*/ 32 w 65"/>
                  <a:gd name="T39" fmla="*/ 79 h 120"/>
                  <a:gd name="T40" fmla="*/ 39 w 65"/>
                  <a:gd name="T41" fmla="*/ 89 h 120"/>
                  <a:gd name="T42" fmla="*/ 42 w 65"/>
                  <a:gd name="T43" fmla="*/ 96 h 120"/>
                  <a:gd name="T44" fmla="*/ 48 w 65"/>
                  <a:gd name="T45" fmla="*/ 115 h 120"/>
                  <a:gd name="T46" fmla="*/ 57 w 65"/>
                  <a:gd name="T47" fmla="*/ 117 h 120"/>
                  <a:gd name="T48" fmla="*/ 65 w 65"/>
                  <a:gd name="T49" fmla="*/ 114 h 120"/>
                  <a:gd name="T50" fmla="*/ 61 w 65"/>
                  <a:gd name="T51" fmla="*/ 112 h 120"/>
                  <a:gd name="T52" fmla="*/ 58 w 65"/>
                  <a:gd name="T53" fmla="*/ 108 h 120"/>
                  <a:gd name="T54" fmla="*/ 53 w 65"/>
                  <a:gd name="T55" fmla="*/ 91 h 120"/>
                  <a:gd name="T56" fmla="*/ 49 w 65"/>
                  <a:gd name="T57" fmla="*/ 82 h 120"/>
                  <a:gd name="T58" fmla="*/ 40 w 65"/>
                  <a:gd name="T59" fmla="*/ 65 h 120"/>
                  <a:gd name="T60" fmla="*/ 39 w 65"/>
                  <a:gd name="T61" fmla="*/ 60 h 120"/>
                  <a:gd name="T62" fmla="*/ 40 w 65"/>
                  <a:gd name="T63" fmla="*/ 48 h 120"/>
                  <a:gd name="T64" fmla="*/ 43 w 65"/>
                  <a:gd name="T65" fmla="*/ 47 h 120"/>
                  <a:gd name="T66" fmla="*/ 54 w 65"/>
                  <a:gd name="T67" fmla="*/ 54 h 120"/>
                  <a:gd name="T68" fmla="*/ 58 w 65"/>
                  <a:gd name="T69" fmla="*/ 55 h 120"/>
                  <a:gd name="T70" fmla="*/ 63 w 65"/>
                  <a:gd name="T71" fmla="*/ 55 h 120"/>
                  <a:gd name="T72" fmla="*/ 59 w 65"/>
                  <a:gd name="T73" fmla="*/ 49 h 120"/>
                  <a:gd name="T74" fmla="*/ 49 w 65"/>
                  <a:gd name="T75" fmla="*/ 42 h 120"/>
                  <a:gd name="T76" fmla="*/ 46 w 65"/>
                  <a:gd name="T77" fmla="*/ 38 h 120"/>
                  <a:gd name="T78" fmla="*/ 43 w 65"/>
                  <a:gd name="T79" fmla="*/ 30 h 120"/>
                  <a:gd name="T80" fmla="*/ 39 w 65"/>
                  <a:gd name="T81" fmla="*/ 23 h 120"/>
                  <a:gd name="T82" fmla="*/ 36 w 65"/>
                  <a:gd name="T83" fmla="*/ 20 h 120"/>
                  <a:gd name="T84" fmla="*/ 39 w 65"/>
                  <a:gd name="T85" fmla="*/ 17 h 120"/>
                  <a:gd name="T86" fmla="*/ 41 w 65"/>
                  <a:gd name="T87" fmla="*/ 13 h 120"/>
                  <a:gd name="T88" fmla="*/ 42 w 65"/>
                  <a:gd name="T89" fmla="*/ 9 h 120"/>
                  <a:gd name="T90" fmla="*/ 45 w 65"/>
                  <a:gd name="T91" fmla="*/ 6 h 120"/>
                  <a:gd name="T92" fmla="*/ 43 w 65"/>
                  <a:gd name="T93" fmla="*/ 5 h 120"/>
                  <a:gd name="T94" fmla="*/ 41 w 65"/>
                  <a:gd name="T95" fmla="*/ 3 h 120"/>
                  <a:gd name="T96" fmla="*/ 37 w 65"/>
                  <a:gd name="T97" fmla="*/ 0 h 120"/>
                  <a:gd name="T98" fmla="*/ 30 w 65"/>
                  <a:gd name="T99" fmla="*/ 2 h 120"/>
                  <a:gd name="T100" fmla="*/ 26 w 65"/>
                  <a:gd name="T101" fmla="*/ 7 h 120"/>
                  <a:gd name="T102" fmla="*/ 25 w 65"/>
                  <a:gd name="T103" fmla="*/ 9 h 120"/>
                  <a:gd name="T104" fmla="*/ 27 w 65"/>
                  <a:gd name="T105" fmla="*/ 10 h 120"/>
                  <a:gd name="T106" fmla="*/ 28 w 65"/>
                  <a:gd name="T107" fmla="*/ 13 h 120"/>
                  <a:gd name="T108" fmla="*/ 28 w 65"/>
                  <a:gd name="T109" fmla="*/ 18 h 120"/>
                  <a:gd name="T110" fmla="*/ 20 w 65"/>
                  <a:gd name="T111" fmla="*/ 24 h 120"/>
                  <a:gd name="T112" fmla="*/ 10 w 65"/>
                  <a:gd name="T113" fmla="*/ 36 h 120"/>
                  <a:gd name="T114" fmla="*/ 7 w 65"/>
                  <a:gd name="T115" fmla="*/ 44 h 120"/>
                  <a:gd name="T116" fmla="*/ 5 w 65"/>
                  <a:gd name="T117" fmla="*/ 57 h 120"/>
                  <a:gd name="T118" fmla="*/ 7 w 65"/>
                  <a:gd name="T119" fmla="*/ 59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5" h="120">
                    <a:moveTo>
                      <a:pt x="7" y="59"/>
                    </a:moveTo>
                    <a:cubicBezTo>
                      <a:pt x="6" y="62"/>
                      <a:pt x="7" y="64"/>
                      <a:pt x="9" y="64"/>
                    </a:cubicBezTo>
                    <a:cubicBezTo>
                      <a:pt x="11" y="65"/>
                      <a:pt x="11" y="64"/>
                      <a:pt x="12" y="63"/>
                    </a:cubicBezTo>
                    <a:cubicBezTo>
                      <a:pt x="12" y="62"/>
                      <a:pt x="12" y="59"/>
                      <a:pt x="12" y="59"/>
                    </a:cubicBezTo>
                    <a:cubicBezTo>
                      <a:pt x="12" y="59"/>
                      <a:pt x="13" y="59"/>
                      <a:pt x="13" y="58"/>
                    </a:cubicBezTo>
                    <a:cubicBezTo>
                      <a:pt x="14" y="57"/>
                      <a:pt x="14" y="53"/>
                      <a:pt x="15" y="49"/>
                    </a:cubicBezTo>
                    <a:cubicBezTo>
                      <a:pt x="15" y="44"/>
                      <a:pt x="15" y="44"/>
                      <a:pt x="16" y="43"/>
                    </a:cubicBezTo>
                    <a:cubicBezTo>
                      <a:pt x="18" y="42"/>
                      <a:pt x="22" y="37"/>
                      <a:pt x="22" y="37"/>
                    </a:cubicBezTo>
                    <a:cubicBezTo>
                      <a:pt x="21" y="42"/>
                      <a:pt x="19" y="57"/>
                      <a:pt x="19" y="60"/>
                    </a:cubicBezTo>
                    <a:cubicBezTo>
                      <a:pt x="19" y="64"/>
                      <a:pt x="20" y="63"/>
                      <a:pt x="20" y="65"/>
                    </a:cubicBezTo>
                    <a:cubicBezTo>
                      <a:pt x="21" y="66"/>
                      <a:pt x="20" y="69"/>
                      <a:pt x="20" y="69"/>
                    </a:cubicBezTo>
                    <a:cubicBezTo>
                      <a:pt x="20" y="69"/>
                      <a:pt x="17" y="75"/>
                      <a:pt x="14" y="83"/>
                    </a:cubicBezTo>
                    <a:cubicBezTo>
                      <a:pt x="10" y="92"/>
                      <a:pt x="4" y="103"/>
                      <a:pt x="2" y="108"/>
                    </a:cubicBezTo>
                    <a:cubicBezTo>
                      <a:pt x="0" y="113"/>
                      <a:pt x="4" y="114"/>
                      <a:pt x="4" y="114"/>
                    </a:cubicBezTo>
                    <a:cubicBezTo>
                      <a:pt x="4" y="114"/>
                      <a:pt x="5" y="115"/>
                      <a:pt x="9" y="117"/>
                    </a:cubicBezTo>
                    <a:cubicBezTo>
                      <a:pt x="12" y="119"/>
                      <a:pt x="15" y="120"/>
                      <a:pt x="15" y="119"/>
                    </a:cubicBezTo>
                    <a:cubicBezTo>
                      <a:pt x="16" y="117"/>
                      <a:pt x="14" y="116"/>
                      <a:pt x="13" y="114"/>
                    </a:cubicBezTo>
                    <a:cubicBezTo>
                      <a:pt x="12" y="112"/>
                      <a:pt x="15" y="108"/>
                      <a:pt x="18" y="101"/>
                    </a:cubicBezTo>
                    <a:cubicBezTo>
                      <a:pt x="22" y="94"/>
                      <a:pt x="28" y="81"/>
                      <a:pt x="29" y="79"/>
                    </a:cubicBezTo>
                    <a:cubicBezTo>
                      <a:pt x="30" y="78"/>
                      <a:pt x="32" y="79"/>
                      <a:pt x="32" y="79"/>
                    </a:cubicBezTo>
                    <a:cubicBezTo>
                      <a:pt x="32" y="79"/>
                      <a:pt x="36" y="85"/>
                      <a:pt x="39" y="89"/>
                    </a:cubicBezTo>
                    <a:cubicBezTo>
                      <a:pt x="41" y="93"/>
                      <a:pt x="42" y="96"/>
                      <a:pt x="42" y="96"/>
                    </a:cubicBezTo>
                    <a:cubicBezTo>
                      <a:pt x="42" y="96"/>
                      <a:pt x="46" y="109"/>
                      <a:pt x="48" y="115"/>
                    </a:cubicBezTo>
                    <a:cubicBezTo>
                      <a:pt x="50" y="120"/>
                      <a:pt x="52" y="118"/>
                      <a:pt x="57" y="117"/>
                    </a:cubicBezTo>
                    <a:cubicBezTo>
                      <a:pt x="62" y="117"/>
                      <a:pt x="65" y="115"/>
                      <a:pt x="65" y="114"/>
                    </a:cubicBezTo>
                    <a:cubicBezTo>
                      <a:pt x="64" y="113"/>
                      <a:pt x="63" y="113"/>
                      <a:pt x="61" y="112"/>
                    </a:cubicBezTo>
                    <a:cubicBezTo>
                      <a:pt x="59" y="112"/>
                      <a:pt x="58" y="111"/>
                      <a:pt x="58" y="108"/>
                    </a:cubicBezTo>
                    <a:cubicBezTo>
                      <a:pt x="57" y="105"/>
                      <a:pt x="54" y="96"/>
                      <a:pt x="53" y="91"/>
                    </a:cubicBezTo>
                    <a:cubicBezTo>
                      <a:pt x="51" y="86"/>
                      <a:pt x="51" y="86"/>
                      <a:pt x="49" y="82"/>
                    </a:cubicBezTo>
                    <a:cubicBezTo>
                      <a:pt x="47" y="78"/>
                      <a:pt x="41" y="68"/>
                      <a:pt x="40" y="65"/>
                    </a:cubicBezTo>
                    <a:cubicBezTo>
                      <a:pt x="39" y="62"/>
                      <a:pt x="39" y="60"/>
                      <a:pt x="39" y="60"/>
                    </a:cubicBezTo>
                    <a:cubicBezTo>
                      <a:pt x="39" y="60"/>
                      <a:pt x="40" y="51"/>
                      <a:pt x="40" y="48"/>
                    </a:cubicBezTo>
                    <a:cubicBezTo>
                      <a:pt x="41" y="45"/>
                      <a:pt x="43" y="47"/>
                      <a:pt x="43" y="47"/>
                    </a:cubicBezTo>
                    <a:cubicBezTo>
                      <a:pt x="43" y="47"/>
                      <a:pt x="51" y="53"/>
                      <a:pt x="54" y="54"/>
                    </a:cubicBezTo>
                    <a:cubicBezTo>
                      <a:pt x="56" y="56"/>
                      <a:pt x="57" y="55"/>
                      <a:pt x="58" y="55"/>
                    </a:cubicBezTo>
                    <a:cubicBezTo>
                      <a:pt x="60" y="56"/>
                      <a:pt x="61" y="57"/>
                      <a:pt x="63" y="55"/>
                    </a:cubicBezTo>
                    <a:cubicBezTo>
                      <a:pt x="64" y="54"/>
                      <a:pt x="62" y="51"/>
                      <a:pt x="59" y="49"/>
                    </a:cubicBezTo>
                    <a:cubicBezTo>
                      <a:pt x="56" y="47"/>
                      <a:pt x="51" y="43"/>
                      <a:pt x="49" y="42"/>
                    </a:cubicBezTo>
                    <a:cubicBezTo>
                      <a:pt x="47" y="41"/>
                      <a:pt x="46" y="38"/>
                      <a:pt x="46" y="38"/>
                    </a:cubicBezTo>
                    <a:cubicBezTo>
                      <a:pt x="46" y="38"/>
                      <a:pt x="44" y="34"/>
                      <a:pt x="43" y="30"/>
                    </a:cubicBezTo>
                    <a:cubicBezTo>
                      <a:pt x="42" y="26"/>
                      <a:pt x="41" y="24"/>
                      <a:pt x="39" y="23"/>
                    </a:cubicBezTo>
                    <a:cubicBezTo>
                      <a:pt x="36" y="21"/>
                      <a:pt x="36" y="21"/>
                      <a:pt x="36" y="20"/>
                    </a:cubicBezTo>
                    <a:cubicBezTo>
                      <a:pt x="36" y="19"/>
                      <a:pt x="37" y="18"/>
                      <a:pt x="39" y="17"/>
                    </a:cubicBezTo>
                    <a:cubicBezTo>
                      <a:pt x="41" y="16"/>
                      <a:pt x="41" y="15"/>
                      <a:pt x="41" y="13"/>
                    </a:cubicBezTo>
                    <a:cubicBezTo>
                      <a:pt x="41" y="10"/>
                      <a:pt x="41" y="9"/>
                      <a:pt x="42" y="9"/>
                    </a:cubicBezTo>
                    <a:cubicBezTo>
                      <a:pt x="44" y="8"/>
                      <a:pt x="45" y="7"/>
                      <a:pt x="45" y="6"/>
                    </a:cubicBezTo>
                    <a:cubicBezTo>
                      <a:pt x="45" y="5"/>
                      <a:pt x="43" y="5"/>
                      <a:pt x="43" y="5"/>
                    </a:cubicBezTo>
                    <a:cubicBezTo>
                      <a:pt x="41" y="5"/>
                      <a:pt x="41" y="4"/>
                      <a:pt x="41" y="3"/>
                    </a:cubicBezTo>
                    <a:cubicBezTo>
                      <a:pt x="41" y="2"/>
                      <a:pt x="40" y="0"/>
                      <a:pt x="37" y="0"/>
                    </a:cubicBezTo>
                    <a:cubicBezTo>
                      <a:pt x="34" y="0"/>
                      <a:pt x="31" y="1"/>
                      <a:pt x="30" y="2"/>
                    </a:cubicBezTo>
                    <a:cubicBezTo>
                      <a:pt x="28" y="3"/>
                      <a:pt x="30" y="5"/>
                      <a:pt x="26" y="7"/>
                    </a:cubicBezTo>
                    <a:cubicBezTo>
                      <a:pt x="25" y="7"/>
                      <a:pt x="24" y="8"/>
                      <a:pt x="25" y="9"/>
                    </a:cubicBezTo>
                    <a:cubicBezTo>
                      <a:pt x="25" y="10"/>
                      <a:pt x="26" y="10"/>
                      <a:pt x="27" y="10"/>
                    </a:cubicBezTo>
                    <a:cubicBezTo>
                      <a:pt x="29" y="11"/>
                      <a:pt x="28" y="13"/>
                      <a:pt x="28" y="13"/>
                    </a:cubicBezTo>
                    <a:cubicBezTo>
                      <a:pt x="28" y="13"/>
                      <a:pt x="29" y="16"/>
                      <a:pt x="28" y="18"/>
                    </a:cubicBezTo>
                    <a:cubicBezTo>
                      <a:pt x="28" y="20"/>
                      <a:pt x="24" y="20"/>
                      <a:pt x="20" y="24"/>
                    </a:cubicBezTo>
                    <a:cubicBezTo>
                      <a:pt x="16" y="27"/>
                      <a:pt x="13" y="32"/>
                      <a:pt x="10" y="36"/>
                    </a:cubicBezTo>
                    <a:cubicBezTo>
                      <a:pt x="7" y="40"/>
                      <a:pt x="7" y="42"/>
                      <a:pt x="7" y="44"/>
                    </a:cubicBezTo>
                    <a:cubicBezTo>
                      <a:pt x="7" y="46"/>
                      <a:pt x="5" y="56"/>
                      <a:pt x="5" y="57"/>
                    </a:cubicBezTo>
                    <a:cubicBezTo>
                      <a:pt x="5" y="59"/>
                      <a:pt x="7" y="59"/>
                      <a:pt x="7"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4" name="Freeform 67"/>
              <p:cNvSpPr/>
              <p:nvPr/>
            </p:nvSpPr>
            <p:spPr bwMode="auto">
              <a:xfrm>
                <a:off x="1870" y="1559"/>
                <a:ext cx="37" cy="13"/>
              </a:xfrm>
              <a:custGeom>
                <a:avLst/>
                <a:gdLst>
                  <a:gd name="T0" fmla="*/ 4 w 37"/>
                  <a:gd name="T1" fmla="*/ 13 h 13"/>
                  <a:gd name="T2" fmla="*/ 37 w 37"/>
                  <a:gd name="T3" fmla="*/ 13 h 13"/>
                  <a:gd name="T4" fmla="*/ 30 w 37"/>
                  <a:gd name="T5" fmla="*/ 0 h 13"/>
                  <a:gd name="T6" fmla="*/ 0 w 37"/>
                  <a:gd name="T7" fmla="*/ 0 h 13"/>
                  <a:gd name="T8" fmla="*/ 4 w 37"/>
                  <a:gd name="T9" fmla="*/ 13 h 13"/>
                </a:gdLst>
                <a:ahLst/>
                <a:cxnLst>
                  <a:cxn ang="0">
                    <a:pos x="T0" y="T1"/>
                  </a:cxn>
                  <a:cxn ang="0">
                    <a:pos x="T2" y="T3"/>
                  </a:cxn>
                  <a:cxn ang="0">
                    <a:pos x="T4" y="T5"/>
                  </a:cxn>
                  <a:cxn ang="0">
                    <a:pos x="T6" y="T7"/>
                  </a:cxn>
                  <a:cxn ang="0">
                    <a:pos x="T8" y="T9"/>
                  </a:cxn>
                </a:cxnLst>
                <a:rect l="0" t="0" r="r" b="b"/>
                <a:pathLst>
                  <a:path w="37" h="13">
                    <a:moveTo>
                      <a:pt x="4" y="13"/>
                    </a:moveTo>
                    <a:lnTo>
                      <a:pt x="37" y="13"/>
                    </a:lnTo>
                    <a:lnTo>
                      <a:pt x="30" y="0"/>
                    </a:lnTo>
                    <a:lnTo>
                      <a:pt x="0" y="0"/>
                    </a:lnTo>
                    <a:lnTo>
                      <a:pt x="4"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5" name="Freeform 68"/>
              <p:cNvSpPr/>
              <p:nvPr/>
            </p:nvSpPr>
            <p:spPr bwMode="auto">
              <a:xfrm>
                <a:off x="1767" y="1559"/>
                <a:ext cx="30" cy="13"/>
              </a:xfrm>
              <a:custGeom>
                <a:avLst/>
                <a:gdLst>
                  <a:gd name="T0" fmla="*/ 30 w 30"/>
                  <a:gd name="T1" fmla="*/ 0 h 13"/>
                  <a:gd name="T2" fmla="*/ 6 w 30"/>
                  <a:gd name="T3" fmla="*/ 0 h 13"/>
                  <a:gd name="T4" fmla="*/ 0 w 30"/>
                  <a:gd name="T5" fmla="*/ 13 h 13"/>
                  <a:gd name="T6" fmla="*/ 23 w 30"/>
                  <a:gd name="T7" fmla="*/ 13 h 13"/>
                  <a:gd name="T8" fmla="*/ 30 w 30"/>
                  <a:gd name="T9" fmla="*/ 0 h 13"/>
                </a:gdLst>
                <a:ahLst/>
                <a:cxnLst>
                  <a:cxn ang="0">
                    <a:pos x="T0" y="T1"/>
                  </a:cxn>
                  <a:cxn ang="0">
                    <a:pos x="T2" y="T3"/>
                  </a:cxn>
                  <a:cxn ang="0">
                    <a:pos x="T4" y="T5"/>
                  </a:cxn>
                  <a:cxn ang="0">
                    <a:pos x="T6" y="T7"/>
                  </a:cxn>
                  <a:cxn ang="0">
                    <a:pos x="T8" y="T9"/>
                  </a:cxn>
                </a:cxnLst>
                <a:rect l="0" t="0" r="r" b="b"/>
                <a:pathLst>
                  <a:path w="30" h="13">
                    <a:moveTo>
                      <a:pt x="30" y="0"/>
                    </a:moveTo>
                    <a:lnTo>
                      <a:pt x="6" y="0"/>
                    </a:lnTo>
                    <a:lnTo>
                      <a:pt x="0" y="13"/>
                    </a:lnTo>
                    <a:lnTo>
                      <a:pt x="23" y="13"/>
                    </a:lnTo>
                    <a:lnTo>
                      <a:pt x="3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6" name="Freeform 69"/>
              <p:cNvSpPr/>
              <p:nvPr/>
            </p:nvSpPr>
            <p:spPr bwMode="auto">
              <a:xfrm>
                <a:off x="1746" y="1606"/>
                <a:ext cx="182" cy="15"/>
              </a:xfrm>
              <a:custGeom>
                <a:avLst/>
                <a:gdLst>
                  <a:gd name="T0" fmla="*/ 31 w 182"/>
                  <a:gd name="T1" fmla="*/ 0 h 15"/>
                  <a:gd name="T2" fmla="*/ 7 w 182"/>
                  <a:gd name="T3" fmla="*/ 0 h 15"/>
                  <a:gd name="T4" fmla="*/ 0 w 182"/>
                  <a:gd name="T5" fmla="*/ 15 h 15"/>
                  <a:gd name="T6" fmla="*/ 24 w 182"/>
                  <a:gd name="T7" fmla="*/ 15 h 15"/>
                  <a:gd name="T8" fmla="*/ 36 w 182"/>
                  <a:gd name="T9" fmla="*/ 15 h 15"/>
                  <a:gd name="T10" fmla="*/ 182 w 182"/>
                  <a:gd name="T11" fmla="*/ 15 h 15"/>
                  <a:gd name="T12" fmla="*/ 175 w 182"/>
                  <a:gd name="T13" fmla="*/ 0 h 15"/>
                  <a:gd name="T14" fmla="*/ 31 w 182"/>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15">
                    <a:moveTo>
                      <a:pt x="31" y="0"/>
                    </a:moveTo>
                    <a:lnTo>
                      <a:pt x="7" y="0"/>
                    </a:lnTo>
                    <a:lnTo>
                      <a:pt x="0" y="15"/>
                    </a:lnTo>
                    <a:lnTo>
                      <a:pt x="24" y="15"/>
                    </a:lnTo>
                    <a:lnTo>
                      <a:pt x="36" y="15"/>
                    </a:lnTo>
                    <a:lnTo>
                      <a:pt x="182" y="15"/>
                    </a:lnTo>
                    <a:lnTo>
                      <a:pt x="175" y="0"/>
                    </a:lnTo>
                    <a:lnTo>
                      <a:pt x="3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7" name="Freeform 70"/>
              <p:cNvSpPr/>
              <p:nvPr/>
            </p:nvSpPr>
            <p:spPr bwMode="auto">
              <a:xfrm>
                <a:off x="2232" y="1406"/>
                <a:ext cx="118" cy="242"/>
              </a:xfrm>
              <a:custGeom>
                <a:avLst/>
                <a:gdLst>
                  <a:gd name="T0" fmla="*/ 72 w 83"/>
                  <a:gd name="T1" fmla="*/ 0 h 170"/>
                  <a:gd name="T2" fmla="*/ 0 w 83"/>
                  <a:gd name="T3" fmla="*/ 0 h 170"/>
                  <a:gd name="T4" fmla="*/ 0 w 83"/>
                  <a:gd name="T5" fmla="*/ 20 h 170"/>
                  <a:gd name="T6" fmla="*/ 28 w 83"/>
                  <a:gd name="T7" fmla="*/ 36 h 170"/>
                  <a:gd name="T8" fmla="*/ 28 w 83"/>
                  <a:gd name="T9" fmla="*/ 78 h 170"/>
                  <a:gd name="T10" fmla="*/ 64 w 83"/>
                  <a:gd name="T11" fmla="*/ 78 h 170"/>
                  <a:gd name="T12" fmla="*/ 64 w 83"/>
                  <a:gd name="T13" fmla="*/ 91 h 170"/>
                  <a:gd name="T14" fmla="*/ 28 w 83"/>
                  <a:gd name="T15" fmla="*/ 91 h 170"/>
                  <a:gd name="T16" fmla="*/ 28 w 83"/>
                  <a:gd name="T17" fmla="*/ 151 h 170"/>
                  <a:gd name="T18" fmla="*/ 0 w 83"/>
                  <a:gd name="T19" fmla="*/ 135 h 170"/>
                  <a:gd name="T20" fmla="*/ 0 w 83"/>
                  <a:gd name="T21" fmla="*/ 170 h 170"/>
                  <a:gd name="T22" fmla="*/ 72 w 83"/>
                  <a:gd name="T23" fmla="*/ 170 h 170"/>
                  <a:gd name="T24" fmla="*/ 83 w 83"/>
                  <a:gd name="T25" fmla="*/ 159 h 170"/>
                  <a:gd name="T26" fmla="*/ 83 w 83"/>
                  <a:gd name="T27" fmla="*/ 11 h 170"/>
                  <a:gd name="T28" fmla="*/ 72 w 83"/>
                  <a:gd name="T29"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170">
                    <a:moveTo>
                      <a:pt x="72" y="0"/>
                    </a:moveTo>
                    <a:cubicBezTo>
                      <a:pt x="0" y="0"/>
                      <a:pt x="0" y="0"/>
                      <a:pt x="0" y="0"/>
                    </a:cubicBezTo>
                    <a:cubicBezTo>
                      <a:pt x="0" y="20"/>
                      <a:pt x="0" y="20"/>
                      <a:pt x="0" y="20"/>
                    </a:cubicBezTo>
                    <a:cubicBezTo>
                      <a:pt x="28" y="36"/>
                      <a:pt x="28" y="36"/>
                      <a:pt x="28" y="36"/>
                    </a:cubicBezTo>
                    <a:cubicBezTo>
                      <a:pt x="28" y="78"/>
                      <a:pt x="28" y="78"/>
                      <a:pt x="28" y="78"/>
                    </a:cubicBezTo>
                    <a:cubicBezTo>
                      <a:pt x="64" y="78"/>
                      <a:pt x="64" y="78"/>
                      <a:pt x="64" y="78"/>
                    </a:cubicBezTo>
                    <a:cubicBezTo>
                      <a:pt x="64" y="91"/>
                      <a:pt x="64" y="91"/>
                      <a:pt x="64" y="91"/>
                    </a:cubicBezTo>
                    <a:cubicBezTo>
                      <a:pt x="28" y="91"/>
                      <a:pt x="28" y="91"/>
                      <a:pt x="28" y="91"/>
                    </a:cubicBezTo>
                    <a:cubicBezTo>
                      <a:pt x="28" y="151"/>
                      <a:pt x="28" y="151"/>
                      <a:pt x="28" y="151"/>
                    </a:cubicBezTo>
                    <a:cubicBezTo>
                      <a:pt x="0" y="135"/>
                      <a:pt x="0" y="135"/>
                      <a:pt x="0" y="135"/>
                    </a:cubicBezTo>
                    <a:cubicBezTo>
                      <a:pt x="0" y="170"/>
                      <a:pt x="0" y="170"/>
                      <a:pt x="0" y="170"/>
                    </a:cubicBezTo>
                    <a:cubicBezTo>
                      <a:pt x="72" y="170"/>
                      <a:pt x="72" y="170"/>
                      <a:pt x="72" y="170"/>
                    </a:cubicBezTo>
                    <a:cubicBezTo>
                      <a:pt x="78" y="170"/>
                      <a:pt x="83" y="165"/>
                      <a:pt x="83" y="159"/>
                    </a:cubicBezTo>
                    <a:cubicBezTo>
                      <a:pt x="83" y="11"/>
                      <a:pt x="83" y="11"/>
                      <a:pt x="83" y="11"/>
                    </a:cubicBezTo>
                    <a:cubicBezTo>
                      <a:pt x="83" y="5"/>
                      <a:pt x="78" y="0"/>
                      <a:pt x="7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8" name="Freeform 71"/>
              <p:cNvSpPr/>
              <p:nvPr/>
            </p:nvSpPr>
            <p:spPr bwMode="auto">
              <a:xfrm>
                <a:off x="2108" y="1406"/>
                <a:ext cx="117" cy="242"/>
              </a:xfrm>
              <a:custGeom>
                <a:avLst/>
                <a:gdLst>
                  <a:gd name="T0" fmla="*/ 55 w 82"/>
                  <a:gd name="T1" fmla="*/ 151 h 170"/>
                  <a:gd name="T2" fmla="*/ 55 w 82"/>
                  <a:gd name="T3" fmla="*/ 91 h 170"/>
                  <a:gd name="T4" fmla="*/ 19 w 82"/>
                  <a:gd name="T5" fmla="*/ 91 h 170"/>
                  <a:gd name="T6" fmla="*/ 19 w 82"/>
                  <a:gd name="T7" fmla="*/ 78 h 170"/>
                  <a:gd name="T8" fmla="*/ 55 w 82"/>
                  <a:gd name="T9" fmla="*/ 78 h 170"/>
                  <a:gd name="T10" fmla="*/ 55 w 82"/>
                  <a:gd name="T11" fmla="*/ 36 h 170"/>
                  <a:gd name="T12" fmla="*/ 82 w 82"/>
                  <a:gd name="T13" fmla="*/ 21 h 170"/>
                  <a:gd name="T14" fmla="*/ 82 w 82"/>
                  <a:gd name="T15" fmla="*/ 0 h 170"/>
                  <a:gd name="T16" fmla="*/ 11 w 82"/>
                  <a:gd name="T17" fmla="*/ 0 h 170"/>
                  <a:gd name="T18" fmla="*/ 0 w 82"/>
                  <a:gd name="T19" fmla="*/ 11 h 170"/>
                  <a:gd name="T20" fmla="*/ 0 w 82"/>
                  <a:gd name="T21" fmla="*/ 159 h 170"/>
                  <a:gd name="T22" fmla="*/ 11 w 82"/>
                  <a:gd name="T23" fmla="*/ 170 h 170"/>
                  <a:gd name="T24" fmla="*/ 82 w 82"/>
                  <a:gd name="T25" fmla="*/ 170 h 170"/>
                  <a:gd name="T26" fmla="*/ 82 w 82"/>
                  <a:gd name="T27" fmla="*/ 136 h 170"/>
                  <a:gd name="T28" fmla="*/ 55 w 82"/>
                  <a:gd name="T29" fmla="*/ 15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2" h="170">
                    <a:moveTo>
                      <a:pt x="55" y="151"/>
                    </a:moveTo>
                    <a:cubicBezTo>
                      <a:pt x="55" y="91"/>
                      <a:pt x="55" y="91"/>
                      <a:pt x="55" y="91"/>
                    </a:cubicBezTo>
                    <a:cubicBezTo>
                      <a:pt x="19" y="91"/>
                      <a:pt x="19" y="91"/>
                      <a:pt x="19" y="91"/>
                    </a:cubicBezTo>
                    <a:cubicBezTo>
                      <a:pt x="19" y="78"/>
                      <a:pt x="19" y="78"/>
                      <a:pt x="19" y="78"/>
                    </a:cubicBezTo>
                    <a:cubicBezTo>
                      <a:pt x="55" y="78"/>
                      <a:pt x="55" y="78"/>
                      <a:pt x="55" y="78"/>
                    </a:cubicBezTo>
                    <a:cubicBezTo>
                      <a:pt x="55" y="36"/>
                      <a:pt x="55" y="36"/>
                      <a:pt x="55" y="36"/>
                    </a:cubicBezTo>
                    <a:cubicBezTo>
                      <a:pt x="82" y="21"/>
                      <a:pt x="82" y="21"/>
                      <a:pt x="82" y="21"/>
                    </a:cubicBezTo>
                    <a:cubicBezTo>
                      <a:pt x="82" y="0"/>
                      <a:pt x="82" y="0"/>
                      <a:pt x="82" y="0"/>
                    </a:cubicBezTo>
                    <a:cubicBezTo>
                      <a:pt x="11" y="0"/>
                      <a:pt x="11" y="0"/>
                      <a:pt x="11" y="0"/>
                    </a:cubicBezTo>
                    <a:cubicBezTo>
                      <a:pt x="5" y="0"/>
                      <a:pt x="0" y="5"/>
                      <a:pt x="0" y="11"/>
                    </a:cubicBezTo>
                    <a:cubicBezTo>
                      <a:pt x="0" y="159"/>
                      <a:pt x="0" y="159"/>
                      <a:pt x="0" y="159"/>
                    </a:cubicBezTo>
                    <a:cubicBezTo>
                      <a:pt x="0" y="165"/>
                      <a:pt x="5" y="170"/>
                      <a:pt x="11" y="170"/>
                    </a:cubicBezTo>
                    <a:cubicBezTo>
                      <a:pt x="82" y="170"/>
                      <a:pt x="82" y="170"/>
                      <a:pt x="82" y="170"/>
                    </a:cubicBezTo>
                    <a:cubicBezTo>
                      <a:pt x="82" y="136"/>
                      <a:pt x="82" y="136"/>
                      <a:pt x="82" y="136"/>
                    </a:cubicBezTo>
                    <a:lnTo>
                      <a:pt x="55" y="1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9" name="Freeform 72"/>
              <p:cNvSpPr/>
              <p:nvPr/>
            </p:nvSpPr>
            <p:spPr bwMode="auto">
              <a:xfrm>
                <a:off x="2486" y="1386"/>
                <a:ext cx="270" cy="131"/>
              </a:xfrm>
              <a:custGeom>
                <a:avLst/>
                <a:gdLst>
                  <a:gd name="T0" fmla="*/ 95 w 190"/>
                  <a:gd name="T1" fmla="*/ 15 h 92"/>
                  <a:gd name="T2" fmla="*/ 175 w 190"/>
                  <a:gd name="T3" fmla="*/ 92 h 92"/>
                  <a:gd name="T4" fmla="*/ 190 w 190"/>
                  <a:gd name="T5" fmla="*/ 92 h 92"/>
                  <a:gd name="T6" fmla="*/ 95 w 190"/>
                  <a:gd name="T7" fmla="*/ 0 h 92"/>
                  <a:gd name="T8" fmla="*/ 0 w 190"/>
                  <a:gd name="T9" fmla="*/ 92 h 92"/>
                  <a:gd name="T10" fmla="*/ 15 w 190"/>
                  <a:gd name="T11" fmla="*/ 92 h 92"/>
                  <a:gd name="T12" fmla="*/ 95 w 190"/>
                  <a:gd name="T13" fmla="*/ 15 h 92"/>
                </a:gdLst>
                <a:ahLst/>
                <a:cxnLst>
                  <a:cxn ang="0">
                    <a:pos x="T0" y="T1"/>
                  </a:cxn>
                  <a:cxn ang="0">
                    <a:pos x="T2" y="T3"/>
                  </a:cxn>
                  <a:cxn ang="0">
                    <a:pos x="T4" y="T5"/>
                  </a:cxn>
                  <a:cxn ang="0">
                    <a:pos x="T6" y="T7"/>
                  </a:cxn>
                  <a:cxn ang="0">
                    <a:pos x="T8" y="T9"/>
                  </a:cxn>
                  <a:cxn ang="0">
                    <a:pos x="T10" y="T11"/>
                  </a:cxn>
                  <a:cxn ang="0">
                    <a:pos x="T12" y="T13"/>
                  </a:cxn>
                </a:cxnLst>
                <a:rect l="0" t="0" r="r" b="b"/>
                <a:pathLst>
                  <a:path w="190" h="92">
                    <a:moveTo>
                      <a:pt x="95" y="15"/>
                    </a:moveTo>
                    <a:cubicBezTo>
                      <a:pt x="138" y="15"/>
                      <a:pt x="173" y="50"/>
                      <a:pt x="175" y="92"/>
                    </a:cubicBezTo>
                    <a:cubicBezTo>
                      <a:pt x="190" y="92"/>
                      <a:pt x="190" y="92"/>
                      <a:pt x="190" y="92"/>
                    </a:cubicBezTo>
                    <a:cubicBezTo>
                      <a:pt x="188" y="41"/>
                      <a:pt x="146" y="0"/>
                      <a:pt x="95" y="0"/>
                    </a:cubicBezTo>
                    <a:cubicBezTo>
                      <a:pt x="44" y="0"/>
                      <a:pt x="2" y="41"/>
                      <a:pt x="0" y="92"/>
                    </a:cubicBezTo>
                    <a:cubicBezTo>
                      <a:pt x="15" y="92"/>
                      <a:pt x="15" y="92"/>
                      <a:pt x="15" y="92"/>
                    </a:cubicBezTo>
                    <a:cubicBezTo>
                      <a:pt x="17" y="50"/>
                      <a:pt x="52" y="15"/>
                      <a:pt x="95"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0" name="Freeform 73"/>
              <p:cNvSpPr/>
              <p:nvPr/>
            </p:nvSpPr>
            <p:spPr bwMode="auto">
              <a:xfrm>
                <a:off x="2486" y="1525"/>
                <a:ext cx="270" cy="131"/>
              </a:xfrm>
              <a:custGeom>
                <a:avLst/>
                <a:gdLst>
                  <a:gd name="T0" fmla="*/ 95 w 190"/>
                  <a:gd name="T1" fmla="*/ 77 h 92"/>
                  <a:gd name="T2" fmla="*/ 15 w 190"/>
                  <a:gd name="T3" fmla="*/ 0 h 92"/>
                  <a:gd name="T4" fmla="*/ 0 w 190"/>
                  <a:gd name="T5" fmla="*/ 0 h 92"/>
                  <a:gd name="T6" fmla="*/ 95 w 190"/>
                  <a:gd name="T7" fmla="*/ 92 h 92"/>
                  <a:gd name="T8" fmla="*/ 190 w 190"/>
                  <a:gd name="T9" fmla="*/ 0 h 92"/>
                  <a:gd name="T10" fmla="*/ 175 w 190"/>
                  <a:gd name="T11" fmla="*/ 0 h 92"/>
                  <a:gd name="T12" fmla="*/ 95 w 190"/>
                  <a:gd name="T13" fmla="*/ 77 h 92"/>
                </a:gdLst>
                <a:ahLst/>
                <a:cxnLst>
                  <a:cxn ang="0">
                    <a:pos x="T0" y="T1"/>
                  </a:cxn>
                  <a:cxn ang="0">
                    <a:pos x="T2" y="T3"/>
                  </a:cxn>
                  <a:cxn ang="0">
                    <a:pos x="T4" y="T5"/>
                  </a:cxn>
                  <a:cxn ang="0">
                    <a:pos x="T6" y="T7"/>
                  </a:cxn>
                  <a:cxn ang="0">
                    <a:pos x="T8" y="T9"/>
                  </a:cxn>
                  <a:cxn ang="0">
                    <a:pos x="T10" y="T11"/>
                  </a:cxn>
                  <a:cxn ang="0">
                    <a:pos x="T12" y="T13"/>
                  </a:cxn>
                </a:cxnLst>
                <a:rect l="0" t="0" r="r" b="b"/>
                <a:pathLst>
                  <a:path w="190" h="92">
                    <a:moveTo>
                      <a:pt x="95" y="77"/>
                    </a:moveTo>
                    <a:cubicBezTo>
                      <a:pt x="52" y="77"/>
                      <a:pt x="17" y="42"/>
                      <a:pt x="15" y="0"/>
                    </a:cubicBezTo>
                    <a:cubicBezTo>
                      <a:pt x="0" y="0"/>
                      <a:pt x="0" y="0"/>
                      <a:pt x="0" y="0"/>
                    </a:cubicBezTo>
                    <a:cubicBezTo>
                      <a:pt x="2" y="51"/>
                      <a:pt x="44" y="92"/>
                      <a:pt x="95" y="92"/>
                    </a:cubicBezTo>
                    <a:cubicBezTo>
                      <a:pt x="146" y="92"/>
                      <a:pt x="188" y="51"/>
                      <a:pt x="190" y="0"/>
                    </a:cubicBezTo>
                    <a:cubicBezTo>
                      <a:pt x="175" y="0"/>
                      <a:pt x="175" y="0"/>
                      <a:pt x="175" y="0"/>
                    </a:cubicBezTo>
                    <a:cubicBezTo>
                      <a:pt x="173" y="42"/>
                      <a:pt x="138" y="77"/>
                      <a:pt x="95"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1" name="Freeform 74"/>
              <p:cNvSpPr/>
              <p:nvPr/>
            </p:nvSpPr>
            <p:spPr bwMode="auto">
              <a:xfrm>
                <a:off x="2526" y="1423"/>
                <a:ext cx="190" cy="202"/>
              </a:xfrm>
              <a:custGeom>
                <a:avLst/>
                <a:gdLst>
                  <a:gd name="T0" fmla="*/ 96 w 134"/>
                  <a:gd name="T1" fmla="*/ 60 h 142"/>
                  <a:gd name="T2" fmla="*/ 102 w 134"/>
                  <a:gd name="T3" fmla="*/ 63 h 142"/>
                  <a:gd name="T4" fmla="*/ 109 w 134"/>
                  <a:gd name="T5" fmla="*/ 56 h 142"/>
                  <a:gd name="T6" fmla="*/ 102 w 134"/>
                  <a:gd name="T7" fmla="*/ 49 h 142"/>
                  <a:gd name="T8" fmla="*/ 96 w 134"/>
                  <a:gd name="T9" fmla="*/ 52 h 142"/>
                  <a:gd name="T10" fmla="*/ 72 w 134"/>
                  <a:gd name="T11" fmla="*/ 52 h 142"/>
                  <a:gd name="T12" fmla="*/ 72 w 134"/>
                  <a:gd name="T13" fmla="*/ 33 h 142"/>
                  <a:gd name="T14" fmla="*/ 84 w 134"/>
                  <a:gd name="T15" fmla="*/ 17 h 142"/>
                  <a:gd name="T16" fmla="*/ 70 w 134"/>
                  <a:gd name="T17" fmla="*/ 0 h 142"/>
                  <a:gd name="T18" fmla="*/ 70 w 134"/>
                  <a:gd name="T19" fmla="*/ 13 h 142"/>
                  <a:gd name="T20" fmla="*/ 72 w 134"/>
                  <a:gd name="T21" fmla="*/ 17 h 142"/>
                  <a:gd name="T22" fmla="*/ 67 w 134"/>
                  <a:gd name="T23" fmla="*/ 22 h 142"/>
                  <a:gd name="T24" fmla="*/ 62 w 134"/>
                  <a:gd name="T25" fmla="*/ 17 h 142"/>
                  <a:gd name="T26" fmla="*/ 64 w 134"/>
                  <a:gd name="T27" fmla="*/ 13 h 142"/>
                  <a:gd name="T28" fmla="*/ 64 w 134"/>
                  <a:gd name="T29" fmla="*/ 0 h 142"/>
                  <a:gd name="T30" fmla="*/ 50 w 134"/>
                  <a:gd name="T31" fmla="*/ 17 h 142"/>
                  <a:gd name="T32" fmla="*/ 62 w 134"/>
                  <a:gd name="T33" fmla="*/ 33 h 142"/>
                  <a:gd name="T34" fmla="*/ 62 w 134"/>
                  <a:gd name="T35" fmla="*/ 52 h 142"/>
                  <a:gd name="T36" fmla="*/ 38 w 134"/>
                  <a:gd name="T37" fmla="*/ 52 h 142"/>
                  <a:gd name="T38" fmla="*/ 32 w 134"/>
                  <a:gd name="T39" fmla="*/ 49 h 142"/>
                  <a:gd name="T40" fmla="*/ 25 w 134"/>
                  <a:gd name="T41" fmla="*/ 56 h 142"/>
                  <a:gd name="T42" fmla="*/ 32 w 134"/>
                  <a:gd name="T43" fmla="*/ 63 h 142"/>
                  <a:gd name="T44" fmla="*/ 38 w 134"/>
                  <a:gd name="T45" fmla="*/ 60 h 142"/>
                  <a:gd name="T46" fmla="*/ 62 w 134"/>
                  <a:gd name="T47" fmla="*/ 60 h 142"/>
                  <a:gd name="T48" fmla="*/ 62 w 134"/>
                  <a:gd name="T49" fmla="*/ 66 h 142"/>
                  <a:gd name="T50" fmla="*/ 62 w 134"/>
                  <a:gd name="T51" fmla="*/ 72 h 142"/>
                  <a:gd name="T52" fmla="*/ 62 w 134"/>
                  <a:gd name="T53" fmla="*/ 107 h 142"/>
                  <a:gd name="T54" fmla="*/ 52 w 134"/>
                  <a:gd name="T55" fmla="*/ 118 h 142"/>
                  <a:gd name="T56" fmla="*/ 25 w 134"/>
                  <a:gd name="T57" fmla="*/ 104 h 142"/>
                  <a:gd name="T58" fmla="*/ 33 w 134"/>
                  <a:gd name="T59" fmla="*/ 102 h 142"/>
                  <a:gd name="T60" fmla="*/ 12 w 134"/>
                  <a:gd name="T61" fmla="*/ 74 h 142"/>
                  <a:gd name="T62" fmla="*/ 14 w 134"/>
                  <a:gd name="T63" fmla="*/ 114 h 142"/>
                  <a:gd name="T64" fmla="*/ 19 w 134"/>
                  <a:gd name="T65" fmla="*/ 108 h 142"/>
                  <a:gd name="T66" fmla="*/ 40 w 134"/>
                  <a:gd name="T67" fmla="*/ 125 h 142"/>
                  <a:gd name="T68" fmla="*/ 67 w 134"/>
                  <a:gd name="T69" fmla="*/ 142 h 142"/>
                  <a:gd name="T70" fmla="*/ 94 w 134"/>
                  <a:gd name="T71" fmla="*/ 125 h 142"/>
                  <a:gd name="T72" fmla="*/ 115 w 134"/>
                  <a:gd name="T73" fmla="*/ 108 h 142"/>
                  <a:gd name="T74" fmla="*/ 120 w 134"/>
                  <a:gd name="T75" fmla="*/ 114 h 142"/>
                  <a:gd name="T76" fmla="*/ 122 w 134"/>
                  <a:gd name="T77" fmla="*/ 74 h 142"/>
                  <a:gd name="T78" fmla="*/ 101 w 134"/>
                  <a:gd name="T79" fmla="*/ 102 h 142"/>
                  <a:gd name="T80" fmla="*/ 109 w 134"/>
                  <a:gd name="T81" fmla="*/ 104 h 142"/>
                  <a:gd name="T82" fmla="*/ 82 w 134"/>
                  <a:gd name="T83" fmla="*/ 118 h 142"/>
                  <a:gd name="T84" fmla="*/ 72 w 134"/>
                  <a:gd name="T85" fmla="*/ 107 h 142"/>
                  <a:gd name="T86" fmla="*/ 72 w 134"/>
                  <a:gd name="T87" fmla="*/ 72 h 142"/>
                  <a:gd name="T88" fmla="*/ 72 w 134"/>
                  <a:gd name="T89" fmla="*/ 66 h 142"/>
                  <a:gd name="T90" fmla="*/ 72 w 134"/>
                  <a:gd name="T91" fmla="*/ 60 h 142"/>
                  <a:gd name="T92" fmla="*/ 96 w 134"/>
                  <a:gd name="T93" fmla="*/ 6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4" h="142">
                    <a:moveTo>
                      <a:pt x="96" y="60"/>
                    </a:moveTo>
                    <a:cubicBezTo>
                      <a:pt x="97" y="62"/>
                      <a:pt x="99" y="63"/>
                      <a:pt x="102" y="63"/>
                    </a:cubicBezTo>
                    <a:cubicBezTo>
                      <a:pt x="106" y="63"/>
                      <a:pt x="109" y="60"/>
                      <a:pt x="109" y="56"/>
                    </a:cubicBezTo>
                    <a:cubicBezTo>
                      <a:pt x="109" y="52"/>
                      <a:pt x="106" y="49"/>
                      <a:pt x="102" y="49"/>
                    </a:cubicBezTo>
                    <a:cubicBezTo>
                      <a:pt x="99" y="49"/>
                      <a:pt x="97" y="50"/>
                      <a:pt x="96" y="52"/>
                    </a:cubicBezTo>
                    <a:cubicBezTo>
                      <a:pt x="72" y="52"/>
                      <a:pt x="72" y="52"/>
                      <a:pt x="72" y="52"/>
                    </a:cubicBezTo>
                    <a:cubicBezTo>
                      <a:pt x="72" y="33"/>
                      <a:pt x="72" y="33"/>
                      <a:pt x="72" y="33"/>
                    </a:cubicBezTo>
                    <a:cubicBezTo>
                      <a:pt x="79" y="31"/>
                      <a:pt x="84" y="25"/>
                      <a:pt x="84" y="17"/>
                    </a:cubicBezTo>
                    <a:cubicBezTo>
                      <a:pt x="84" y="9"/>
                      <a:pt x="78" y="2"/>
                      <a:pt x="70" y="0"/>
                    </a:cubicBezTo>
                    <a:cubicBezTo>
                      <a:pt x="70" y="13"/>
                      <a:pt x="70" y="13"/>
                      <a:pt x="70" y="13"/>
                    </a:cubicBezTo>
                    <a:cubicBezTo>
                      <a:pt x="71" y="13"/>
                      <a:pt x="72" y="15"/>
                      <a:pt x="72" y="17"/>
                    </a:cubicBezTo>
                    <a:cubicBezTo>
                      <a:pt x="72" y="20"/>
                      <a:pt x="70" y="22"/>
                      <a:pt x="67" y="22"/>
                    </a:cubicBezTo>
                    <a:cubicBezTo>
                      <a:pt x="64" y="22"/>
                      <a:pt x="62" y="20"/>
                      <a:pt x="62" y="17"/>
                    </a:cubicBezTo>
                    <a:cubicBezTo>
                      <a:pt x="62" y="15"/>
                      <a:pt x="63" y="13"/>
                      <a:pt x="64" y="13"/>
                    </a:cubicBezTo>
                    <a:cubicBezTo>
                      <a:pt x="64" y="0"/>
                      <a:pt x="64" y="0"/>
                      <a:pt x="64" y="0"/>
                    </a:cubicBezTo>
                    <a:cubicBezTo>
                      <a:pt x="56" y="2"/>
                      <a:pt x="50" y="9"/>
                      <a:pt x="50" y="17"/>
                    </a:cubicBezTo>
                    <a:cubicBezTo>
                      <a:pt x="50" y="25"/>
                      <a:pt x="55" y="31"/>
                      <a:pt x="62" y="33"/>
                    </a:cubicBezTo>
                    <a:cubicBezTo>
                      <a:pt x="62" y="52"/>
                      <a:pt x="62" y="52"/>
                      <a:pt x="62" y="52"/>
                    </a:cubicBezTo>
                    <a:cubicBezTo>
                      <a:pt x="38" y="52"/>
                      <a:pt x="38" y="52"/>
                      <a:pt x="38" y="52"/>
                    </a:cubicBezTo>
                    <a:cubicBezTo>
                      <a:pt x="37" y="50"/>
                      <a:pt x="35" y="49"/>
                      <a:pt x="32" y="49"/>
                    </a:cubicBezTo>
                    <a:cubicBezTo>
                      <a:pt x="28" y="49"/>
                      <a:pt x="25" y="52"/>
                      <a:pt x="25" y="56"/>
                    </a:cubicBezTo>
                    <a:cubicBezTo>
                      <a:pt x="25" y="60"/>
                      <a:pt x="28" y="63"/>
                      <a:pt x="32" y="63"/>
                    </a:cubicBezTo>
                    <a:cubicBezTo>
                      <a:pt x="35" y="63"/>
                      <a:pt x="37" y="62"/>
                      <a:pt x="38" y="60"/>
                    </a:cubicBezTo>
                    <a:cubicBezTo>
                      <a:pt x="62" y="60"/>
                      <a:pt x="62" y="60"/>
                      <a:pt x="62" y="60"/>
                    </a:cubicBezTo>
                    <a:cubicBezTo>
                      <a:pt x="62" y="66"/>
                      <a:pt x="62" y="66"/>
                      <a:pt x="62" y="66"/>
                    </a:cubicBezTo>
                    <a:cubicBezTo>
                      <a:pt x="62" y="72"/>
                      <a:pt x="62" y="72"/>
                      <a:pt x="62" y="72"/>
                    </a:cubicBezTo>
                    <a:cubicBezTo>
                      <a:pt x="62" y="107"/>
                      <a:pt x="62" y="107"/>
                      <a:pt x="62" y="107"/>
                    </a:cubicBezTo>
                    <a:cubicBezTo>
                      <a:pt x="62" y="107"/>
                      <a:pt x="63" y="117"/>
                      <a:pt x="52" y="118"/>
                    </a:cubicBezTo>
                    <a:cubicBezTo>
                      <a:pt x="41" y="119"/>
                      <a:pt x="32" y="112"/>
                      <a:pt x="25" y="104"/>
                    </a:cubicBezTo>
                    <a:cubicBezTo>
                      <a:pt x="27" y="103"/>
                      <a:pt x="29" y="102"/>
                      <a:pt x="33" y="102"/>
                    </a:cubicBezTo>
                    <a:cubicBezTo>
                      <a:pt x="33" y="102"/>
                      <a:pt x="17" y="86"/>
                      <a:pt x="12" y="74"/>
                    </a:cubicBezTo>
                    <a:cubicBezTo>
                      <a:pt x="12" y="74"/>
                      <a:pt x="0" y="93"/>
                      <a:pt x="14" y="114"/>
                    </a:cubicBezTo>
                    <a:cubicBezTo>
                      <a:pt x="14" y="114"/>
                      <a:pt x="16" y="111"/>
                      <a:pt x="19" y="108"/>
                    </a:cubicBezTo>
                    <a:cubicBezTo>
                      <a:pt x="23" y="113"/>
                      <a:pt x="30" y="121"/>
                      <a:pt x="40" y="125"/>
                    </a:cubicBezTo>
                    <a:cubicBezTo>
                      <a:pt x="55" y="130"/>
                      <a:pt x="61" y="132"/>
                      <a:pt x="67" y="142"/>
                    </a:cubicBezTo>
                    <a:cubicBezTo>
                      <a:pt x="73" y="132"/>
                      <a:pt x="79" y="130"/>
                      <a:pt x="94" y="125"/>
                    </a:cubicBezTo>
                    <a:cubicBezTo>
                      <a:pt x="104" y="121"/>
                      <a:pt x="111" y="113"/>
                      <a:pt x="115" y="108"/>
                    </a:cubicBezTo>
                    <a:cubicBezTo>
                      <a:pt x="118" y="111"/>
                      <a:pt x="120" y="114"/>
                      <a:pt x="120" y="114"/>
                    </a:cubicBezTo>
                    <a:cubicBezTo>
                      <a:pt x="134" y="93"/>
                      <a:pt x="122" y="74"/>
                      <a:pt x="122" y="74"/>
                    </a:cubicBezTo>
                    <a:cubicBezTo>
                      <a:pt x="117" y="86"/>
                      <a:pt x="101" y="102"/>
                      <a:pt x="101" y="102"/>
                    </a:cubicBezTo>
                    <a:cubicBezTo>
                      <a:pt x="105" y="102"/>
                      <a:pt x="107" y="103"/>
                      <a:pt x="109" y="104"/>
                    </a:cubicBezTo>
                    <a:cubicBezTo>
                      <a:pt x="102" y="112"/>
                      <a:pt x="93" y="119"/>
                      <a:pt x="82" y="118"/>
                    </a:cubicBezTo>
                    <a:cubicBezTo>
                      <a:pt x="71" y="117"/>
                      <a:pt x="72" y="107"/>
                      <a:pt x="72" y="107"/>
                    </a:cubicBezTo>
                    <a:cubicBezTo>
                      <a:pt x="72" y="72"/>
                      <a:pt x="72" y="72"/>
                      <a:pt x="72" y="72"/>
                    </a:cubicBezTo>
                    <a:cubicBezTo>
                      <a:pt x="72" y="66"/>
                      <a:pt x="72" y="66"/>
                      <a:pt x="72" y="66"/>
                    </a:cubicBezTo>
                    <a:cubicBezTo>
                      <a:pt x="72" y="60"/>
                      <a:pt x="72" y="60"/>
                      <a:pt x="72" y="60"/>
                    </a:cubicBezTo>
                    <a:lnTo>
                      <a:pt x="96"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2" name="Freeform 75"/>
              <p:cNvSpPr/>
              <p:nvPr/>
            </p:nvSpPr>
            <p:spPr bwMode="auto">
              <a:xfrm>
                <a:off x="2887" y="1520"/>
                <a:ext cx="264" cy="128"/>
              </a:xfrm>
              <a:custGeom>
                <a:avLst/>
                <a:gdLst>
                  <a:gd name="T0" fmla="*/ 30 w 186"/>
                  <a:gd name="T1" fmla="*/ 90 h 90"/>
                  <a:gd name="T2" fmla="*/ 156 w 186"/>
                  <a:gd name="T3" fmla="*/ 90 h 90"/>
                  <a:gd name="T4" fmla="*/ 186 w 186"/>
                  <a:gd name="T5" fmla="*/ 60 h 90"/>
                  <a:gd name="T6" fmla="*/ 186 w 186"/>
                  <a:gd name="T7" fmla="*/ 0 h 90"/>
                  <a:gd name="T8" fmla="*/ 171 w 186"/>
                  <a:gd name="T9" fmla="*/ 0 h 90"/>
                  <a:gd name="T10" fmla="*/ 171 w 186"/>
                  <a:gd name="T11" fmla="*/ 60 h 90"/>
                  <a:gd name="T12" fmla="*/ 156 w 186"/>
                  <a:gd name="T13" fmla="*/ 75 h 90"/>
                  <a:gd name="T14" fmla="*/ 30 w 186"/>
                  <a:gd name="T15" fmla="*/ 75 h 90"/>
                  <a:gd name="T16" fmla="*/ 15 w 186"/>
                  <a:gd name="T17" fmla="*/ 60 h 90"/>
                  <a:gd name="T18" fmla="*/ 15 w 186"/>
                  <a:gd name="T19" fmla="*/ 0 h 90"/>
                  <a:gd name="T20" fmla="*/ 0 w 186"/>
                  <a:gd name="T21" fmla="*/ 0 h 90"/>
                  <a:gd name="T22" fmla="*/ 0 w 186"/>
                  <a:gd name="T23" fmla="*/ 60 h 90"/>
                  <a:gd name="T24" fmla="*/ 30 w 186"/>
                  <a:gd name="T2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30" y="90"/>
                    </a:moveTo>
                    <a:cubicBezTo>
                      <a:pt x="156" y="90"/>
                      <a:pt x="156" y="90"/>
                      <a:pt x="156" y="90"/>
                    </a:cubicBezTo>
                    <a:cubicBezTo>
                      <a:pt x="173" y="90"/>
                      <a:pt x="186" y="77"/>
                      <a:pt x="186" y="60"/>
                    </a:cubicBezTo>
                    <a:cubicBezTo>
                      <a:pt x="186" y="0"/>
                      <a:pt x="186" y="0"/>
                      <a:pt x="186" y="0"/>
                    </a:cubicBezTo>
                    <a:cubicBezTo>
                      <a:pt x="171" y="0"/>
                      <a:pt x="171" y="0"/>
                      <a:pt x="171" y="0"/>
                    </a:cubicBezTo>
                    <a:cubicBezTo>
                      <a:pt x="171" y="60"/>
                      <a:pt x="171" y="60"/>
                      <a:pt x="171" y="60"/>
                    </a:cubicBezTo>
                    <a:cubicBezTo>
                      <a:pt x="171" y="68"/>
                      <a:pt x="164" y="75"/>
                      <a:pt x="156" y="75"/>
                    </a:cubicBezTo>
                    <a:cubicBezTo>
                      <a:pt x="30" y="75"/>
                      <a:pt x="30" y="75"/>
                      <a:pt x="30" y="75"/>
                    </a:cubicBezTo>
                    <a:cubicBezTo>
                      <a:pt x="22" y="75"/>
                      <a:pt x="15" y="68"/>
                      <a:pt x="15" y="60"/>
                    </a:cubicBezTo>
                    <a:cubicBezTo>
                      <a:pt x="15" y="0"/>
                      <a:pt x="15" y="0"/>
                      <a:pt x="15" y="0"/>
                    </a:cubicBezTo>
                    <a:cubicBezTo>
                      <a:pt x="0" y="0"/>
                      <a:pt x="0" y="0"/>
                      <a:pt x="0" y="0"/>
                    </a:cubicBezTo>
                    <a:cubicBezTo>
                      <a:pt x="0" y="60"/>
                      <a:pt x="0" y="60"/>
                      <a:pt x="0" y="60"/>
                    </a:cubicBezTo>
                    <a:cubicBezTo>
                      <a:pt x="0" y="77"/>
                      <a:pt x="13" y="90"/>
                      <a:pt x="30" y="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3" name="Freeform 76"/>
              <p:cNvSpPr/>
              <p:nvPr/>
            </p:nvSpPr>
            <p:spPr bwMode="auto">
              <a:xfrm>
                <a:off x="2887" y="1383"/>
                <a:ext cx="264" cy="128"/>
              </a:xfrm>
              <a:custGeom>
                <a:avLst/>
                <a:gdLst>
                  <a:gd name="T0" fmla="*/ 15 w 186"/>
                  <a:gd name="T1" fmla="*/ 30 h 90"/>
                  <a:gd name="T2" fmla="*/ 30 w 186"/>
                  <a:gd name="T3" fmla="*/ 15 h 90"/>
                  <a:gd name="T4" fmla="*/ 156 w 186"/>
                  <a:gd name="T5" fmla="*/ 15 h 90"/>
                  <a:gd name="T6" fmla="*/ 171 w 186"/>
                  <a:gd name="T7" fmla="*/ 30 h 90"/>
                  <a:gd name="T8" fmla="*/ 171 w 186"/>
                  <a:gd name="T9" fmla="*/ 90 h 90"/>
                  <a:gd name="T10" fmla="*/ 186 w 186"/>
                  <a:gd name="T11" fmla="*/ 90 h 90"/>
                  <a:gd name="T12" fmla="*/ 186 w 186"/>
                  <a:gd name="T13" fmla="*/ 30 h 90"/>
                  <a:gd name="T14" fmla="*/ 156 w 186"/>
                  <a:gd name="T15" fmla="*/ 0 h 90"/>
                  <a:gd name="T16" fmla="*/ 30 w 186"/>
                  <a:gd name="T17" fmla="*/ 0 h 90"/>
                  <a:gd name="T18" fmla="*/ 0 w 186"/>
                  <a:gd name="T19" fmla="*/ 30 h 90"/>
                  <a:gd name="T20" fmla="*/ 0 w 186"/>
                  <a:gd name="T21" fmla="*/ 90 h 90"/>
                  <a:gd name="T22" fmla="*/ 15 w 186"/>
                  <a:gd name="T23" fmla="*/ 90 h 90"/>
                  <a:gd name="T24" fmla="*/ 15 w 186"/>
                  <a:gd name="T25" fmla="*/ 3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15" y="30"/>
                    </a:moveTo>
                    <a:cubicBezTo>
                      <a:pt x="15" y="22"/>
                      <a:pt x="22" y="15"/>
                      <a:pt x="30" y="15"/>
                    </a:cubicBezTo>
                    <a:cubicBezTo>
                      <a:pt x="156" y="15"/>
                      <a:pt x="156" y="15"/>
                      <a:pt x="156" y="15"/>
                    </a:cubicBezTo>
                    <a:cubicBezTo>
                      <a:pt x="164" y="15"/>
                      <a:pt x="171" y="22"/>
                      <a:pt x="171" y="30"/>
                    </a:cubicBezTo>
                    <a:cubicBezTo>
                      <a:pt x="171" y="90"/>
                      <a:pt x="171" y="90"/>
                      <a:pt x="171" y="90"/>
                    </a:cubicBezTo>
                    <a:cubicBezTo>
                      <a:pt x="186" y="90"/>
                      <a:pt x="186" y="90"/>
                      <a:pt x="186" y="90"/>
                    </a:cubicBezTo>
                    <a:cubicBezTo>
                      <a:pt x="186" y="30"/>
                      <a:pt x="186" y="30"/>
                      <a:pt x="186" y="30"/>
                    </a:cubicBezTo>
                    <a:cubicBezTo>
                      <a:pt x="186" y="13"/>
                      <a:pt x="173" y="0"/>
                      <a:pt x="156" y="0"/>
                    </a:cubicBezTo>
                    <a:cubicBezTo>
                      <a:pt x="30" y="0"/>
                      <a:pt x="30" y="0"/>
                      <a:pt x="30" y="0"/>
                    </a:cubicBezTo>
                    <a:cubicBezTo>
                      <a:pt x="13" y="0"/>
                      <a:pt x="0" y="13"/>
                      <a:pt x="0" y="30"/>
                    </a:cubicBezTo>
                    <a:cubicBezTo>
                      <a:pt x="0" y="90"/>
                      <a:pt x="0" y="90"/>
                      <a:pt x="0" y="90"/>
                    </a:cubicBezTo>
                    <a:cubicBezTo>
                      <a:pt x="15" y="90"/>
                      <a:pt x="15" y="90"/>
                      <a:pt x="15" y="90"/>
                    </a:cubicBezTo>
                    <a:lnTo>
                      <a:pt x="15"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4" name="Freeform 77"/>
              <p:cNvSpPr/>
              <p:nvPr/>
            </p:nvSpPr>
            <p:spPr bwMode="auto">
              <a:xfrm>
                <a:off x="2921" y="1460"/>
                <a:ext cx="199" cy="91"/>
              </a:xfrm>
              <a:custGeom>
                <a:avLst/>
                <a:gdLst>
                  <a:gd name="T0" fmla="*/ 137 w 140"/>
                  <a:gd name="T1" fmla="*/ 53 h 64"/>
                  <a:gd name="T2" fmla="*/ 133 w 140"/>
                  <a:gd name="T3" fmla="*/ 43 h 64"/>
                  <a:gd name="T4" fmla="*/ 80 w 140"/>
                  <a:gd name="T5" fmla="*/ 43 h 64"/>
                  <a:gd name="T6" fmla="*/ 80 w 140"/>
                  <a:gd name="T7" fmla="*/ 26 h 64"/>
                  <a:gd name="T8" fmla="*/ 92 w 140"/>
                  <a:gd name="T9" fmla="*/ 26 h 64"/>
                  <a:gd name="T10" fmla="*/ 92 w 140"/>
                  <a:gd name="T11" fmla="*/ 39 h 64"/>
                  <a:gd name="T12" fmla="*/ 97 w 140"/>
                  <a:gd name="T13" fmla="*/ 39 h 64"/>
                  <a:gd name="T14" fmla="*/ 97 w 140"/>
                  <a:gd name="T15" fmla="*/ 26 h 64"/>
                  <a:gd name="T16" fmla="*/ 109 w 140"/>
                  <a:gd name="T17" fmla="*/ 26 h 64"/>
                  <a:gd name="T18" fmla="*/ 109 w 140"/>
                  <a:gd name="T19" fmla="*/ 39 h 64"/>
                  <a:gd name="T20" fmla="*/ 114 w 140"/>
                  <a:gd name="T21" fmla="*/ 39 h 64"/>
                  <a:gd name="T22" fmla="*/ 114 w 140"/>
                  <a:gd name="T23" fmla="*/ 26 h 64"/>
                  <a:gd name="T24" fmla="*/ 126 w 140"/>
                  <a:gd name="T25" fmla="*/ 39 h 64"/>
                  <a:gd name="T26" fmla="*/ 132 w 140"/>
                  <a:gd name="T27" fmla="*/ 39 h 64"/>
                  <a:gd name="T28" fmla="*/ 128 w 140"/>
                  <a:gd name="T29" fmla="*/ 31 h 64"/>
                  <a:gd name="T30" fmla="*/ 107 w 140"/>
                  <a:gd name="T31" fmla="*/ 20 h 64"/>
                  <a:gd name="T32" fmla="*/ 80 w 140"/>
                  <a:gd name="T33" fmla="*/ 20 h 64"/>
                  <a:gd name="T34" fmla="*/ 80 w 140"/>
                  <a:gd name="T35" fmla="*/ 8 h 64"/>
                  <a:gd name="T36" fmla="*/ 132 w 140"/>
                  <a:gd name="T37" fmla="*/ 8 h 64"/>
                  <a:gd name="T38" fmla="*/ 136 w 140"/>
                  <a:gd name="T39" fmla="*/ 4 h 64"/>
                  <a:gd name="T40" fmla="*/ 132 w 140"/>
                  <a:gd name="T41" fmla="*/ 0 h 64"/>
                  <a:gd name="T42" fmla="*/ 21 w 140"/>
                  <a:gd name="T43" fmla="*/ 0 h 64"/>
                  <a:gd name="T44" fmla="*/ 18 w 140"/>
                  <a:gd name="T45" fmla="*/ 4 h 64"/>
                  <a:gd name="T46" fmla="*/ 21 w 140"/>
                  <a:gd name="T47" fmla="*/ 8 h 64"/>
                  <a:gd name="T48" fmla="*/ 74 w 140"/>
                  <a:gd name="T49" fmla="*/ 8 h 64"/>
                  <a:gd name="T50" fmla="*/ 74 w 140"/>
                  <a:gd name="T51" fmla="*/ 20 h 64"/>
                  <a:gd name="T52" fmla="*/ 25 w 140"/>
                  <a:gd name="T53" fmla="*/ 20 h 64"/>
                  <a:gd name="T54" fmla="*/ 13 w 140"/>
                  <a:gd name="T55" fmla="*/ 11 h 64"/>
                  <a:gd name="T56" fmla="*/ 0 w 140"/>
                  <a:gd name="T57" fmla="*/ 24 h 64"/>
                  <a:gd name="T58" fmla="*/ 13 w 140"/>
                  <a:gd name="T59" fmla="*/ 37 h 64"/>
                  <a:gd name="T60" fmla="*/ 23 w 140"/>
                  <a:gd name="T61" fmla="*/ 32 h 64"/>
                  <a:gd name="T62" fmla="*/ 51 w 140"/>
                  <a:gd name="T63" fmla="*/ 44 h 64"/>
                  <a:gd name="T64" fmla="*/ 58 w 140"/>
                  <a:gd name="T65" fmla="*/ 58 h 64"/>
                  <a:gd name="T66" fmla="*/ 67 w 140"/>
                  <a:gd name="T67" fmla="*/ 64 h 64"/>
                  <a:gd name="T68" fmla="*/ 131 w 140"/>
                  <a:gd name="T69" fmla="*/ 64 h 64"/>
                  <a:gd name="T70" fmla="*/ 137 w 140"/>
                  <a:gd name="T71" fmla="*/ 5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0" h="64">
                    <a:moveTo>
                      <a:pt x="137" y="53"/>
                    </a:moveTo>
                    <a:cubicBezTo>
                      <a:pt x="133" y="43"/>
                      <a:pt x="133" y="43"/>
                      <a:pt x="133" y="43"/>
                    </a:cubicBezTo>
                    <a:cubicBezTo>
                      <a:pt x="80" y="43"/>
                      <a:pt x="80" y="43"/>
                      <a:pt x="80" y="43"/>
                    </a:cubicBezTo>
                    <a:cubicBezTo>
                      <a:pt x="80" y="26"/>
                      <a:pt x="80" y="26"/>
                      <a:pt x="80" y="26"/>
                    </a:cubicBezTo>
                    <a:cubicBezTo>
                      <a:pt x="92" y="26"/>
                      <a:pt x="92" y="26"/>
                      <a:pt x="92" y="26"/>
                    </a:cubicBezTo>
                    <a:cubicBezTo>
                      <a:pt x="92" y="39"/>
                      <a:pt x="92" y="39"/>
                      <a:pt x="92" y="39"/>
                    </a:cubicBezTo>
                    <a:cubicBezTo>
                      <a:pt x="97" y="39"/>
                      <a:pt x="97" y="39"/>
                      <a:pt x="97" y="39"/>
                    </a:cubicBezTo>
                    <a:cubicBezTo>
                      <a:pt x="97" y="26"/>
                      <a:pt x="97" y="26"/>
                      <a:pt x="97" y="26"/>
                    </a:cubicBezTo>
                    <a:cubicBezTo>
                      <a:pt x="109" y="26"/>
                      <a:pt x="109" y="26"/>
                      <a:pt x="109" y="26"/>
                    </a:cubicBezTo>
                    <a:cubicBezTo>
                      <a:pt x="109" y="39"/>
                      <a:pt x="109" y="39"/>
                      <a:pt x="109" y="39"/>
                    </a:cubicBezTo>
                    <a:cubicBezTo>
                      <a:pt x="114" y="39"/>
                      <a:pt x="114" y="39"/>
                      <a:pt x="114" y="39"/>
                    </a:cubicBezTo>
                    <a:cubicBezTo>
                      <a:pt x="114" y="26"/>
                      <a:pt x="114" y="26"/>
                      <a:pt x="114" y="26"/>
                    </a:cubicBezTo>
                    <a:cubicBezTo>
                      <a:pt x="120" y="27"/>
                      <a:pt x="122" y="32"/>
                      <a:pt x="126" y="39"/>
                    </a:cubicBezTo>
                    <a:cubicBezTo>
                      <a:pt x="132" y="39"/>
                      <a:pt x="132" y="39"/>
                      <a:pt x="132" y="39"/>
                    </a:cubicBezTo>
                    <a:cubicBezTo>
                      <a:pt x="128" y="31"/>
                      <a:pt x="128" y="31"/>
                      <a:pt x="128" y="31"/>
                    </a:cubicBezTo>
                    <a:cubicBezTo>
                      <a:pt x="125" y="24"/>
                      <a:pt x="118" y="20"/>
                      <a:pt x="107" y="20"/>
                    </a:cubicBezTo>
                    <a:cubicBezTo>
                      <a:pt x="80" y="20"/>
                      <a:pt x="80" y="20"/>
                      <a:pt x="80" y="20"/>
                    </a:cubicBezTo>
                    <a:cubicBezTo>
                      <a:pt x="80" y="8"/>
                      <a:pt x="80" y="8"/>
                      <a:pt x="80" y="8"/>
                    </a:cubicBezTo>
                    <a:cubicBezTo>
                      <a:pt x="132" y="8"/>
                      <a:pt x="132" y="8"/>
                      <a:pt x="132" y="8"/>
                    </a:cubicBezTo>
                    <a:cubicBezTo>
                      <a:pt x="134" y="8"/>
                      <a:pt x="136" y="6"/>
                      <a:pt x="136" y="4"/>
                    </a:cubicBezTo>
                    <a:cubicBezTo>
                      <a:pt x="136" y="2"/>
                      <a:pt x="134" y="0"/>
                      <a:pt x="132" y="0"/>
                    </a:cubicBezTo>
                    <a:cubicBezTo>
                      <a:pt x="21" y="0"/>
                      <a:pt x="21" y="0"/>
                      <a:pt x="21" y="0"/>
                    </a:cubicBezTo>
                    <a:cubicBezTo>
                      <a:pt x="19" y="0"/>
                      <a:pt x="18" y="2"/>
                      <a:pt x="18" y="4"/>
                    </a:cubicBezTo>
                    <a:cubicBezTo>
                      <a:pt x="18" y="6"/>
                      <a:pt x="19" y="8"/>
                      <a:pt x="21" y="8"/>
                    </a:cubicBezTo>
                    <a:cubicBezTo>
                      <a:pt x="74" y="8"/>
                      <a:pt x="74" y="8"/>
                      <a:pt x="74" y="8"/>
                    </a:cubicBezTo>
                    <a:cubicBezTo>
                      <a:pt x="74" y="20"/>
                      <a:pt x="74" y="20"/>
                      <a:pt x="74" y="20"/>
                    </a:cubicBezTo>
                    <a:cubicBezTo>
                      <a:pt x="25" y="20"/>
                      <a:pt x="25" y="20"/>
                      <a:pt x="25" y="20"/>
                    </a:cubicBezTo>
                    <a:cubicBezTo>
                      <a:pt x="23" y="15"/>
                      <a:pt x="18" y="11"/>
                      <a:pt x="13" y="11"/>
                    </a:cubicBezTo>
                    <a:cubicBezTo>
                      <a:pt x="6" y="11"/>
                      <a:pt x="0" y="17"/>
                      <a:pt x="0" y="24"/>
                    </a:cubicBezTo>
                    <a:cubicBezTo>
                      <a:pt x="0" y="31"/>
                      <a:pt x="6" y="37"/>
                      <a:pt x="13" y="37"/>
                    </a:cubicBezTo>
                    <a:cubicBezTo>
                      <a:pt x="17" y="37"/>
                      <a:pt x="21" y="35"/>
                      <a:pt x="23" y="32"/>
                    </a:cubicBezTo>
                    <a:cubicBezTo>
                      <a:pt x="51" y="44"/>
                      <a:pt x="51" y="44"/>
                      <a:pt x="51" y="44"/>
                    </a:cubicBezTo>
                    <a:cubicBezTo>
                      <a:pt x="58" y="58"/>
                      <a:pt x="58" y="58"/>
                      <a:pt x="58" y="58"/>
                    </a:cubicBezTo>
                    <a:cubicBezTo>
                      <a:pt x="60" y="62"/>
                      <a:pt x="61" y="64"/>
                      <a:pt x="67" y="64"/>
                    </a:cubicBezTo>
                    <a:cubicBezTo>
                      <a:pt x="131" y="64"/>
                      <a:pt x="131" y="64"/>
                      <a:pt x="131" y="64"/>
                    </a:cubicBezTo>
                    <a:cubicBezTo>
                      <a:pt x="137" y="64"/>
                      <a:pt x="140" y="58"/>
                      <a:pt x="137"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5" name="Oval 78"/>
              <p:cNvSpPr>
                <a:spLocks noChangeArrowheads="1"/>
              </p:cNvSpPr>
              <p:nvPr/>
            </p:nvSpPr>
            <p:spPr bwMode="auto">
              <a:xfrm>
                <a:off x="3020" y="1557"/>
                <a:ext cx="13" cy="1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6" name="Oval 79"/>
              <p:cNvSpPr>
                <a:spLocks noChangeArrowheads="1"/>
              </p:cNvSpPr>
              <p:nvPr/>
            </p:nvSpPr>
            <p:spPr bwMode="auto">
              <a:xfrm>
                <a:off x="3070" y="1557"/>
                <a:ext cx="13" cy="1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7" name="Oval 80"/>
              <p:cNvSpPr>
                <a:spLocks noChangeArrowheads="1"/>
              </p:cNvSpPr>
              <p:nvPr/>
            </p:nvSpPr>
            <p:spPr bwMode="auto">
              <a:xfrm>
                <a:off x="3086" y="1557"/>
                <a:ext cx="14" cy="1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8" name="Freeform 81"/>
              <p:cNvSpPr/>
              <p:nvPr/>
            </p:nvSpPr>
            <p:spPr bwMode="auto">
              <a:xfrm>
                <a:off x="3300" y="1399"/>
                <a:ext cx="256" cy="256"/>
              </a:xfrm>
              <a:custGeom>
                <a:avLst/>
                <a:gdLst>
                  <a:gd name="T0" fmla="*/ 101 w 180"/>
                  <a:gd name="T1" fmla="*/ 64 h 180"/>
                  <a:gd name="T2" fmla="*/ 101 w 180"/>
                  <a:gd name="T3" fmla="*/ 81 h 180"/>
                  <a:gd name="T4" fmla="*/ 97 w 180"/>
                  <a:gd name="T5" fmla="*/ 81 h 180"/>
                  <a:gd name="T6" fmla="*/ 97 w 180"/>
                  <a:gd name="T7" fmla="*/ 98 h 180"/>
                  <a:gd name="T8" fmla="*/ 125 w 180"/>
                  <a:gd name="T9" fmla="*/ 98 h 180"/>
                  <a:gd name="T10" fmla="*/ 119 w 180"/>
                  <a:gd name="T11" fmla="*/ 164 h 180"/>
                  <a:gd name="T12" fmla="*/ 49 w 180"/>
                  <a:gd name="T13" fmla="*/ 164 h 180"/>
                  <a:gd name="T14" fmla="*/ 43 w 180"/>
                  <a:gd name="T15" fmla="*/ 98 h 180"/>
                  <a:gd name="T16" fmla="*/ 70 w 180"/>
                  <a:gd name="T17" fmla="*/ 98 h 180"/>
                  <a:gd name="T18" fmla="*/ 70 w 180"/>
                  <a:gd name="T19" fmla="*/ 81 h 180"/>
                  <a:gd name="T20" fmla="*/ 67 w 180"/>
                  <a:gd name="T21" fmla="*/ 81 h 180"/>
                  <a:gd name="T22" fmla="*/ 67 w 180"/>
                  <a:gd name="T23" fmla="*/ 64 h 180"/>
                  <a:gd name="T24" fmla="*/ 114 w 180"/>
                  <a:gd name="T25" fmla="*/ 18 h 180"/>
                  <a:gd name="T26" fmla="*/ 179 w 180"/>
                  <a:gd name="T27" fmla="*/ 18 h 180"/>
                  <a:gd name="T28" fmla="*/ 156 w 180"/>
                  <a:gd name="T29" fmla="*/ 0 h 180"/>
                  <a:gd name="T30" fmla="*/ 24 w 180"/>
                  <a:gd name="T31" fmla="*/ 0 h 180"/>
                  <a:gd name="T32" fmla="*/ 0 w 180"/>
                  <a:gd name="T33" fmla="*/ 24 h 180"/>
                  <a:gd name="T34" fmla="*/ 0 w 180"/>
                  <a:gd name="T35" fmla="*/ 156 h 180"/>
                  <a:gd name="T36" fmla="*/ 24 w 180"/>
                  <a:gd name="T37" fmla="*/ 180 h 180"/>
                  <a:gd name="T38" fmla="*/ 156 w 180"/>
                  <a:gd name="T39" fmla="*/ 180 h 180"/>
                  <a:gd name="T40" fmla="*/ 180 w 180"/>
                  <a:gd name="T41" fmla="*/ 156 h 180"/>
                  <a:gd name="T42" fmla="*/ 180 w 180"/>
                  <a:gd name="T43" fmla="*/ 52 h 180"/>
                  <a:gd name="T44" fmla="*/ 114 w 180"/>
                  <a:gd name="T45" fmla="*/ 52 h 180"/>
                  <a:gd name="T46" fmla="*/ 101 w 180"/>
                  <a:gd name="T47" fmla="*/ 6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0" h="180">
                    <a:moveTo>
                      <a:pt x="101" y="64"/>
                    </a:moveTo>
                    <a:cubicBezTo>
                      <a:pt x="101" y="81"/>
                      <a:pt x="101" y="81"/>
                      <a:pt x="101" y="81"/>
                    </a:cubicBezTo>
                    <a:cubicBezTo>
                      <a:pt x="97" y="81"/>
                      <a:pt x="97" y="81"/>
                      <a:pt x="97" y="81"/>
                    </a:cubicBezTo>
                    <a:cubicBezTo>
                      <a:pt x="97" y="98"/>
                      <a:pt x="97" y="98"/>
                      <a:pt x="97" y="98"/>
                    </a:cubicBezTo>
                    <a:cubicBezTo>
                      <a:pt x="125" y="98"/>
                      <a:pt x="125" y="98"/>
                      <a:pt x="125" y="98"/>
                    </a:cubicBezTo>
                    <a:cubicBezTo>
                      <a:pt x="119" y="164"/>
                      <a:pt x="119" y="164"/>
                      <a:pt x="119" y="164"/>
                    </a:cubicBezTo>
                    <a:cubicBezTo>
                      <a:pt x="49" y="164"/>
                      <a:pt x="49" y="164"/>
                      <a:pt x="49" y="164"/>
                    </a:cubicBezTo>
                    <a:cubicBezTo>
                      <a:pt x="43" y="98"/>
                      <a:pt x="43" y="98"/>
                      <a:pt x="43" y="98"/>
                    </a:cubicBezTo>
                    <a:cubicBezTo>
                      <a:pt x="70" y="98"/>
                      <a:pt x="70" y="98"/>
                      <a:pt x="70" y="98"/>
                    </a:cubicBezTo>
                    <a:cubicBezTo>
                      <a:pt x="70" y="81"/>
                      <a:pt x="70" y="81"/>
                      <a:pt x="70" y="81"/>
                    </a:cubicBezTo>
                    <a:cubicBezTo>
                      <a:pt x="67" y="81"/>
                      <a:pt x="67" y="81"/>
                      <a:pt x="67" y="81"/>
                    </a:cubicBezTo>
                    <a:cubicBezTo>
                      <a:pt x="67" y="64"/>
                      <a:pt x="67" y="64"/>
                      <a:pt x="67" y="64"/>
                    </a:cubicBezTo>
                    <a:cubicBezTo>
                      <a:pt x="67" y="34"/>
                      <a:pt x="84" y="18"/>
                      <a:pt x="114" y="18"/>
                    </a:cubicBezTo>
                    <a:cubicBezTo>
                      <a:pt x="179" y="18"/>
                      <a:pt x="179" y="18"/>
                      <a:pt x="179" y="18"/>
                    </a:cubicBezTo>
                    <a:cubicBezTo>
                      <a:pt x="177" y="8"/>
                      <a:pt x="167" y="0"/>
                      <a:pt x="156" y="0"/>
                    </a:cubicBezTo>
                    <a:cubicBezTo>
                      <a:pt x="24" y="0"/>
                      <a:pt x="24" y="0"/>
                      <a:pt x="24" y="0"/>
                    </a:cubicBezTo>
                    <a:cubicBezTo>
                      <a:pt x="11" y="0"/>
                      <a:pt x="0" y="11"/>
                      <a:pt x="0" y="24"/>
                    </a:cubicBezTo>
                    <a:cubicBezTo>
                      <a:pt x="0" y="156"/>
                      <a:pt x="0" y="156"/>
                      <a:pt x="0" y="156"/>
                    </a:cubicBezTo>
                    <a:cubicBezTo>
                      <a:pt x="0" y="169"/>
                      <a:pt x="11" y="180"/>
                      <a:pt x="24" y="180"/>
                    </a:cubicBezTo>
                    <a:cubicBezTo>
                      <a:pt x="156" y="180"/>
                      <a:pt x="156" y="180"/>
                      <a:pt x="156" y="180"/>
                    </a:cubicBezTo>
                    <a:cubicBezTo>
                      <a:pt x="169" y="180"/>
                      <a:pt x="180" y="169"/>
                      <a:pt x="180" y="156"/>
                    </a:cubicBezTo>
                    <a:cubicBezTo>
                      <a:pt x="180" y="52"/>
                      <a:pt x="180" y="52"/>
                      <a:pt x="180" y="52"/>
                    </a:cubicBezTo>
                    <a:cubicBezTo>
                      <a:pt x="114" y="52"/>
                      <a:pt x="114" y="52"/>
                      <a:pt x="114" y="52"/>
                    </a:cubicBezTo>
                    <a:cubicBezTo>
                      <a:pt x="104" y="52"/>
                      <a:pt x="101" y="57"/>
                      <a:pt x="101"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9" name="Rectangle 82"/>
              <p:cNvSpPr>
                <a:spLocks noChangeArrowheads="1"/>
              </p:cNvSpPr>
              <p:nvPr/>
            </p:nvSpPr>
            <p:spPr bwMode="auto">
              <a:xfrm>
                <a:off x="3408" y="1514"/>
                <a:ext cx="7" cy="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0" name="Rectangle 83"/>
              <p:cNvSpPr>
                <a:spLocks noChangeArrowheads="1"/>
              </p:cNvSpPr>
              <p:nvPr/>
            </p:nvSpPr>
            <p:spPr bwMode="auto">
              <a:xfrm>
                <a:off x="3423" y="1514"/>
                <a:ext cx="8" cy="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1" name="Freeform 84"/>
              <p:cNvSpPr/>
              <p:nvPr/>
            </p:nvSpPr>
            <p:spPr bwMode="auto">
              <a:xfrm>
                <a:off x="3371" y="1548"/>
                <a:ext cx="96" cy="74"/>
              </a:xfrm>
              <a:custGeom>
                <a:avLst/>
                <a:gdLst>
                  <a:gd name="T0" fmla="*/ 47 w 67"/>
                  <a:gd name="T1" fmla="*/ 24 h 52"/>
                  <a:gd name="T2" fmla="*/ 42 w 67"/>
                  <a:gd name="T3" fmla="*/ 24 h 52"/>
                  <a:gd name="T4" fmla="*/ 42 w 67"/>
                  <a:gd name="T5" fmla="*/ 0 h 52"/>
                  <a:gd name="T6" fmla="*/ 36 w 67"/>
                  <a:gd name="T7" fmla="*/ 0 h 52"/>
                  <a:gd name="T8" fmla="*/ 36 w 67"/>
                  <a:gd name="T9" fmla="*/ 24 h 52"/>
                  <a:gd name="T10" fmla="*/ 31 w 67"/>
                  <a:gd name="T11" fmla="*/ 24 h 52"/>
                  <a:gd name="T12" fmla="*/ 31 w 67"/>
                  <a:gd name="T13" fmla="*/ 0 h 52"/>
                  <a:gd name="T14" fmla="*/ 26 w 67"/>
                  <a:gd name="T15" fmla="*/ 0 h 52"/>
                  <a:gd name="T16" fmla="*/ 26 w 67"/>
                  <a:gd name="T17" fmla="*/ 24 h 52"/>
                  <a:gd name="T18" fmla="*/ 20 w 67"/>
                  <a:gd name="T19" fmla="*/ 24 h 52"/>
                  <a:gd name="T20" fmla="*/ 20 w 67"/>
                  <a:gd name="T21" fmla="*/ 0 h 52"/>
                  <a:gd name="T22" fmla="*/ 0 w 67"/>
                  <a:gd name="T23" fmla="*/ 0 h 52"/>
                  <a:gd name="T24" fmla="*/ 5 w 67"/>
                  <a:gd name="T25" fmla="*/ 52 h 52"/>
                  <a:gd name="T26" fmla="*/ 62 w 67"/>
                  <a:gd name="T27" fmla="*/ 52 h 52"/>
                  <a:gd name="T28" fmla="*/ 67 w 67"/>
                  <a:gd name="T29" fmla="*/ 0 h 52"/>
                  <a:gd name="T30" fmla="*/ 47 w 67"/>
                  <a:gd name="T31" fmla="*/ 0 h 52"/>
                  <a:gd name="T32" fmla="*/ 47 w 67"/>
                  <a:gd name="T33"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52">
                    <a:moveTo>
                      <a:pt x="47" y="24"/>
                    </a:moveTo>
                    <a:cubicBezTo>
                      <a:pt x="42" y="24"/>
                      <a:pt x="42" y="24"/>
                      <a:pt x="42" y="24"/>
                    </a:cubicBezTo>
                    <a:cubicBezTo>
                      <a:pt x="42" y="0"/>
                      <a:pt x="42" y="0"/>
                      <a:pt x="42" y="0"/>
                    </a:cubicBezTo>
                    <a:cubicBezTo>
                      <a:pt x="40" y="0"/>
                      <a:pt x="38" y="0"/>
                      <a:pt x="36" y="0"/>
                    </a:cubicBezTo>
                    <a:cubicBezTo>
                      <a:pt x="36" y="24"/>
                      <a:pt x="36" y="24"/>
                      <a:pt x="36" y="24"/>
                    </a:cubicBezTo>
                    <a:cubicBezTo>
                      <a:pt x="31" y="24"/>
                      <a:pt x="31" y="24"/>
                      <a:pt x="31" y="24"/>
                    </a:cubicBezTo>
                    <a:cubicBezTo>
                      <a:pt x="31" y="0"/>
                      <a:pt x="31" y="0"/>
                      <a:pt x="31" y="0"/>
                    </a:cubicBezTo>
                    <a:cubicBezTo>
                      <a:pt x="29" y="0"/>
                      <a:pt x="28" y="0"/>
                      <a:pt x="26" y="0"/>
                    </a:cubicBezTo>
                    <a:cubicBezTo>
                      <a:pt x="26" y="24"/>
                      <a:pt x="26" y="24"/>
                      <a:pt x="26" y="24"/>
                    </a:cubicBezTo>
                    <a:cubicBezTo>
                      <a:pt x="20" y="24"/>
                      <a:pt x="20" y="24"/>
                      <a:pt x="20" y="24"/>
                    </a:cubicBezTo>
                    <a:cubicBezTo>
                      <a:pt x="20" y="0"/>
                      <a:pt x="20" y="0"/>
                      <a:pt x="20" y="0"/>
                    </a:cubicBezTo>
                    <a:cubicBezTo>
                      <a:pt x="11" y="0"/>
                      <a:pt x="3" y="0"/>
                      <a:pt x="0" y="0"/>
                    </a:cubicBezTo>
                    <a:cubicBezTo>
                      <a:pt x="1" y="6"/>
                      <a:pt x="5" y="46"/>
                      <a:pt x="5" y="52"/>
                    </a:cubicBezTo>
                    <a:cubicBezTo>
                      <a:pt x="11" y="52"/>
                      <a:pt x="57" y="52"/>
                      <a:pt x="62" y="52"/>
                    </a:cubicBezTo>
                    <a:cubicBezTo>
                      <a:pt x="63" y="46"/>
                      <a:pt x="67" y="6"/>
                      <a:pt x="67" y="0"/>
                    </a:cubicBezTo>
                    <a:cubicBezTo>
                      <a:pt x="65" y="0"/>
                      <a:pt x="57" y="0"/>
                      <a:pt x="47" y="0"/>
                    </a:cubicBezTo>
                    <a:lnTo>
                      <a:pt x="47"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2" name="Freeform 85"/>
              <p:cNvSpPr/>
              <p:nvPr/>
            </p:nvSpPr>
            <p:spPr bwMode="auto">
              <a:xfrm>
                <a:off x="3691" y="1380"/>
                <a:ext cx="270" cy="131"/>
              </a:xfrm>
              <a:custGeom>
                <a:avLst/>
                <a:gdLst>
                  <a:gd name="T0" fmla="*/ 95 w 190"/>
                  <a:gd name="T1" fmla="*/ 15 h 92"/>
                  <a:gd name="T2" fmla="*/ 175 w 190"/>
                  <a:gd name="T3" fmla="*/ 92 h 92"/>
                  <a:gd name="T4" fmla="*/ 190 w 190"/>
                  <a:gd name="T5" fmla="*/ 92 h 92"/>
                  <a:gd name="T6" fmla="*/ 95 w 190"/>
                  <a:gd name="T7" fmla="*/ 0 h 92"/>
                  <a:gd name="T8" fmla="*/ 0 w 190"/>
                  <a:gd name="T9" fmla="*/ 92 h 92"/>
                  <a:gd name="T10" fmla="*/ 15 w 190"/>
                  <a:gd name="T11" fmla="*/ 92 h 92"/>
                  <a:gd name="T12" fmla="*/ 95 w 190"/>
                  <a:gd name="T13" fmla="*/ 15 h 92"/>
                </a:gdLst>
                <a:ahLst/>
                <a:cxnLst>
                  <a:cxn ang="0">
                    <a:pos x="T0" y="T1"/>
                  </a:cxn>
                  <a:cxn ang="0">
                    <a:pos x="T2" y="T3"/>
                  </a:cxn>
                  <a:cxn ang="0">
                    <a:pos x="T4" y="T5"/>
                  </a:cxn>
                  <a:cxn ang="0">
                    <a:pos x="T6" y="T7"/>
                  </a:cxn>
                  <a:cxn ang="0">
                    <a:pos x="T8" y="T9"/>
                  </a:cxn>
                  <a:cxn ang="0">
                    <a:pos x="T10" y="T11"/>
                  </a:cxn>
                  <a:cxn ang="0">
                    <a:pos x="T12" y="T13"/>
                  </a:cxn>
                </a:cxnLst>
                <a:rect l="0" t="0" r="r" b="b"/>
                <a:pathLst>
                  <a:path w="190" h="92">
                    <a:moveTo>
                      <a:pt x="95" y="15"/>
                    </a:moveTo>
                    <a:cubicBezTo>
                      <a:pt x="138" y="15"/>
                      <a:pt x="173" y="50"/>
                      <a:pt x="175" y="92"/>
                    </a:cubicBezTo>
                    <a:cubicBezTo>
                      <a:pt x="190" y="92"/>
                      <a:pt x="190" y="92"/>
                      <a:pt x="190" y="92"/>
                    </a:cubicBezTo>
                    <a:cubicBezTo>
                      <a:pt x="188" y="41"/>
                      <a:pt x="146" y="0"/>
                      <a:pt x="95" y="0"/>
                    </a:cubicBezTo>
                    <a:cubicBezTo>
                      <a:pt x="44" y="0"/>
                      <a:pt x="2" y="41"/>
                      <a:pt x="0" y="92"/>
                    </a:cubicBezTo>
                    <a:cubicBezTo>
                      <a:pt x="15" y="92"/>
                      <a:pt x="15" y="92"/>
                      <a:pt x="15" y="92"/>
                    </a:cubicBezTo>
                    <a:cubicBezTo>
                      <a:pt x="17" y="50"/>
                      <a:pt x="52" y="15"/>
                      <a:pt x="95"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3" name="Freeform 86"/>
              <p:cNvSpPr/>
              <p:nvPr/>
            </p:nvSpPr>
            <p:spPr bwMode="auto">
              <a:xfrm>
                <a:off x="3691" y="1520"/>
                <a:ext cx="270" cy="130"/>
              </a:xfrm>
              <a:custGeom>
                <a:avLst/>
                <a:gdLst>
                  <a:gd name="T0" fmla="*/ 95 w 190"/>
                  <a:gd name="T1" fmla="*/ 77 h 92"/>
                  <a:gd name="T2" fmla="*/ 15 w 190"/>
                  <a:gd name="T3" fmla="*/ 0 h 92"/>
                  <a:gd name="T4" fmla="*/ 0 w 190"/>
                  <a:gd name="T5" fmla="*/ 0 h 92"/>
                  <a:gd name="T6" fmla="*/ 95 w 190"/>
                  <a:gd name="T7" fmla="*/ 92 h 92"/>
                  <a:gd name="T8" fmla="*/ 190 w 190"/>
                  <a:gd name="T9" fmla="*/ 0 h 92"/>
                  <a:gd name="T10" fmla="*/ 175 w 190"/>
                  <a:gd name="T11" fmla="*/ 0 h 92"/>
                  <a:gd name="T12" fmla="*/ 95 w 190"/>
                  <a:gd name="T13" fmla="*/ 77 h 92"/>
                </a:gdLst>
                <a:ahLst/>
                <a:cxnLst>
                  <a:cxn ang="0">
                    <a:pos x="T0" y="T1"/>
                  </a:cxn>
                  <a:cxn ang="0">
                    <a:pos x="T2" y="T3"/>
                  </a:cxn>
                  <a:cxn ang="0">
                    <a:pos x="T4" y="T5"/>
                  </a:cxn>
                  <a:cxn ang="0">
                    <a:pos x="T6" y="T7"/>
                  </a:cxn>
                  <a:cxn ang="0">
                    <a:pos x="T8" y="T9"/>
                  </a:cxn>
                  <a:cxn ang="0">
                    <a:pos x="T10" y="T11"/>
                  </a:cxn>
                  <a:cxn ang="0">
                    <a:pos x="T12" y="T13"/>
                  </a:cxn>
                </a:cxnLst>
                <a:rect l="0" t="0" r="r" b="b"/>
                <a:pathLst>
                  <a:path w="190" h="92">
                    <a:moveTo>
                      <a:pt x="95" y="77"/>
                    </a:moveTo>
                    <a:cubicBezTo>
                      <a:pt x="52" y="77"/>
                      <a:pt x="17" y="42"/>
                      <a:pt x="15" y="0"/>
                    </a:cubicBezTo>
                    <a:cubicBezTo>
                      <a:pt x="0" y="0"/>
                      <a:pt x="0" y="0"/>
                      <a:pt x="0" y="0"/>
                    </a:cubicBezTo>
                    <a:cubicBezTo>
                      <a:pt x="2" y="51"/>
                      <a:pt x="44" y="92"/>
                      <a:pt x="95" y="92"/>
                    </a:cubicBezTo>
                    <a:cubicBezTo>
                      <a:pt x="146" y="92"/>
                      <a:pt x="188" y="51"/>
                      <a:pt x="190" y="0"/>
                    </a:cubicBezTo>
                    <a:cubicBezTo>
                      <a:pt x="175" y="0"/>
                      <a:pt x="175" y="0"/>
                      <a:pt x="175" y="0"/>
                    </a:cubicBezTo>
                    <a:cubicBezTo>
                      <a:pt x="173" y="42"/>
                      <a:pt x="138" y="77"/>
                      <a:pt x="95"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4" name="Freeform 87"/>
              <p:cNvSpPr/>
              <p:nvPr/>
            </p:nvSpPr>
            <p:spPr bwMode="auto">
              <a:xfrm>
                <a:off x="3732" y="1473"/>
                <a:ext cx="110" cy="85"/>
              </a:xfrm>
              <a:custGeom>
                <a:avLst/>
                <a:gdLst>
                  <a:gd name="T0" fmla="*/ 65 w 77"/>
                  <a:gd name="T1" fmla="*/ 0 h 60"/>
                  <a:gd name="T2" fmla="*/ 55 w 77"/>
                  <a:gd name="T3" fmla="*/ 34 h 60"/>
                  <a:gd name="T4" fmla="*/ 45 w 77"/>
                  <a:gd name="T5" fmla="*/ 0 h 60"/>
                  <a:gd name="T6" fmla="*/ 32 w 77"/>
                  <a:gd name="T7" fmla="*/ 0 h 60"/>
                  <a:gd name="T8" fmla="*/ 21 w 77"/>
                  <a:gd name="T9" fmla="*/ 35 h 60"/>
                  <a:gd name="T10" fmla="*/ 13 w 77"/>
                  <a:gd name="T11" fmla="*/ 0 h 60"/>
                  <a:gd name="T12" fmla="*/ 0 w 77"/>
                  <a:gd name="T13" fmla="*/ 0 h 60"/>
                  <a:gd name="T14" fmla="*/ 16 w 77"/>
                  <a:gd name="T15" fmla="*/ 60 h 60"/>
                  <a:gd name="T16" fmla="*/ 27 w 77"/>
                  <a:gd name="T17" fmla="*/ 60 h 60"/>
                  <a:gd name="T18" fmla="*/ 38 w 77"/>
                  <a:gd name="T19" fmla="*/ 20 h 60"/>
                  <a:gd name="T20" fmla="*/ 50 w 77"/>
                  <a:gd name="T21" fmla="*/ 60 h 60"/>
                  <a:gd name="T22" fmla="*/ 61 w 77"/>
                  <a:gd name="T23" fmla="*/ 60 h 60"/>
                  <a:gd name="T24" fmla="*/ 77 w 77"/>
                  <a:gd name="T25" fmla="*/ 0 h 60"/>
                  <a:gd name="T26" fmla="*/ 65 w 77"/>
                  <a:gd name="T27"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7" h="60">
                    <a:moveTo>
                      <a:pt x="65" y="0"/>
                    </a:moveTo>
                    <a:cubicBezTo>
                      <a:pt x="65" y="0"/>
                      <a:pt x="57" y="30"/>
                      <a:pt x="55" y="34"/>
                    </a:cubicBezTo>
                    <a:cubicBezTo>
                      <a:pt x="54" y="30"/>
                      <a:pt x="45" y="0"/>
                      <a:pt x="45" y="0"/>
                    </a:cubicBezTo>
                    <a:cubicBezTo>
                      <a:pt x="32" y="0"/>
                      <a:pt x="32" y="0"/>
                      <a:pt x="32" y="0"/>
                    </a:cubicBezTo>
                    <a:cubicBezTo>
                      <a:pt x="32" y="0"/>
                      <a:pt x="23" y="30"/>
                      <a:pt x="21" y="35"/>
                    </a:cubicBezTo>
                    <a:cubicBezTo>
                      <a:pt x="20" y="30"/>
                      <a:pt x="13" y="0"/>
                      <a:pt x="13" y="0"/>
                    </a:cubicBezTo>
                    <a:cubicBezTo>
                      <a:pt x="0" y="0"/>
                      <a:pt x="0" y="0"/>
                      <a:pt x="0" y="0"/>
                    </a:cubicBezTo>
                    <a:cubicBezTo>
                      <a:pt x="16" y="60"/>
                      <a:pt x="16" y="60"/>
                      <a:pt x="16" y="60"/>
                    </a:cubicBezTo>
                    <a:cubicBezTo>
                      <a:pt x="27" y="60"/>
                      <a:pt x="27" y="60"/>
                      <a:pt x="27" y="60"/>
                    </a:cubicBezTo>
                    <a:cubicBezTo>
                      <a:pt x="27" y="60"/>
                      <a:pt x="37" y="25"/>
                      <a:pt x="38" y="20"/>
                    </a:cubicBezTo>
                    <a:cubicBezTo>
                      <a:pt x="40" y="25"/>
                      <a:pt x="50" y="60"/>
                      <a:pt x="50" y="60"/>
                    </a:cubicBezTo>
                    <a:cubicBezTo>
                      <a:pt x="61" y="60"/>
                      <a:pt x="61" y="60"/>
                      <a:pt x="61" y="60"/>
                    </a:cubicBezTo>
                    <a:cubicBezTo>
                      <a:pt x="77" y="0"/>
                      <a:pt x="77" y="0"/>
                      <a:pt x="77" y="0"/>
                    </a:cubicBezTo>
                    <a:lnTo>
                      <a:pt x="6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5" name="Freeform 88"/>
              <p:cNvSpPr/>
              <p:nvPr/>
            </p:nvSpPr>
            <p:spPr bwMode="auto">
              <a:xfrm>
                <a:off x="3843" y="1471"/>
                <a:ext cx="77" cy="88"/>
              </a:xfrm>
              <a:custGeom>
                <a:avLst/>
                <a:gdLst>
                  <a:gd name="T0" fmla="*/ 28 w 54"/>
                  <a:gd name="T1" fmla="*/ 50 h 62"/>
                  <a:gd name="T2" fmla="*/ 12 w 54"/>
                  <a:gd name="T3" fmla="*/ 31 h 62"/>
                  <a:gd name="T4" fmla="*/ 28 w 54"/>
                  <a:gd name="T5" fmla="*/ 12 h 62"/>
                  <a:gd name="T6" fmla="*/ 42 w 54"/>
                  <a:gd name="T7" fmla="*/ 23 h 62"/>
                  <a:gd name="T8" fmla="*/ 54 w 54"/>
                  <a:gd name="T9" fmla="*/ 23 h 62"/>
                  <a:gd name="T10" fmla="*/ 28 w 54"/>
                  <a:gd name="T11" fmla="*/ 0 h 62"/>
                  <a:gd name="T12" fmla="*/ 0 w 54"/>
                  <a:gd name="T13" fmla="*/ 31 h 62"/>
                  <a:gd name="T14" fmla="*/ 28 w 54"/>
                  <a:gd name="T15" fmla="*/ 62 h 62"/>
                  <a:gd name="T16" fmla="*/ 54 w 54"/>
                  <a:gd name="T17" fmla="*/ 39 h 62"/>
                  <a:gd name="T18" fmla="*/ 42 w 54"/>
                  <a:gd name="T19" fmla="*/ 39 h 62"/>
                  <a:gd name="T20" fmla="*/ 28 w 54"/>
                  <a:gd name="T21" fmla="*/ 5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 h="62">
                    <a:moveTo>
                      <a:pt x="28" y="50"/>
                    </a:moveTo>
                    <a:cubicBezTo>
                      <a:pt x="18" y="50"/>
                      <a:pt x="12" y="41"/>
                      <a:pt x="12" y="31"/>
                    </a:cubicBezTo>
                    <a:cubicBezTo>
                      <a:pt x="12" y="21"/>
                      <a:pt x="18" y="12"/>
                      <a:pt x="28" y="12"/>
                    </a:cubicBezTo>
                    <a:cubicBezTo>
                      <a:pt x="37" y="12"/>
                      <a:pt x="41" y="20"/>
                      <a:pt x="42" y="23"/>
                    </a:cubicBezTo>
                    <a:cubicBezTo>
                      <a:pt x="54" y="23"/>
                      <a:pt x="54" y="23"/>
                      <a:pt x="54" y="23"/>
                    </a:cubicBezTo>
                    <a:cubicBezTo>
                      <a:pt x="51" y="9"/>
                      <a:pt x="40" y="0"/>
                      <a:pt x="28" y="0"/>
                    </a:cubicBezTo>
                    <a:cubicBezTo>
                      <a:pt x="12" y="0"/>
                      <a:pt x="0" y="14"/>
                      <a:pt x="0" y="31"/>
                    </a:cubicBezTo>
                    <a:cubicBezTo>
                      <a:pt x="0" y="48"/>
                      <a:pt x="12" y="62"/>
                      <a:pt x="28" y="62"/>
                    </a:cubicBezTo>
                    <a:cubicBezTo>
                      <a:pt x="40" y="62"/>
                      <a:pt x="51" y="52"/>
                      <a:pt x="54" y="39"/>
                    </a:cubicBezTo>
                    <a:cubicBezTo>
                      <a:pt x="42" y="39"/>
                      <a:pt x="42" y="39"/>
                      <a:pt x="42" y="39"/>
                    </a:cubicBezTo>
                    <a:cubicBezTo>
                      <a:pt x="40" y="43"/>
                      <a:pt x="37" y="50"/>
                      <a:pt x="28"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6" name="Freeform 89"/>
              <p:cNvSpPr/>
              <p:nvPr/>
            </p:nvSpPr>
            <p:spPr bwMode="auto">
              <a:xfrm>
                <a:off x="4095" y="1520"/>
                <a:ext cx="269" cy="130"/>
              </a:xfrm>
              <a:custGeom>
                <a:avLst/>
                <a:gdLst>
                  <a:gd name="T0" fmla="*/ 95 w 190"/>
                  <a:gd name="T1" fmla="*/ 77 h 92"/>
                  <a:gd name="T2" fmla="*/ 15 w 190"/>
                  <a:gd name="T3" fmla="*/ 0 h 92"/>
                  <a:gd name="T4" fmla="*/ 0 w 190"/>
                  <a:gd name="T5" fmla="*/ 0 h 92"/>
                  <a:gd name="T6" fmla="*/ 95 w 190"/>
                  <a:gd name="T7" fmla="*/ 92 h 92"/>
                  <a:gd name="T8" fmla="*/ 190 w 190"/>
                  <a:gd name="T9" fmla="*/ 0 h 92"/>
                  <a:gd name="T10" fmla="*/ 175 w 190"/>
                  <a:gd name="T11" fmla="*/ 0 h 92"/>
                  <a:gd name="T12" fmla="*/ 95 w 190"/>
                  <a:gd name="T13" fmla="*/ 77 h 92"/>
                </a:gdLst>
                <a:ahLst/>
                <a:cxnLst>
                  <a:cxn ang="0">
                    <a:pos x="T0" y="T1"/>
                  </a:cxn>
                  <a:cxn ang="0">
                    <a:pos x="T2" y="T3"/>
                  </a:cxn>
                  <a:cxn ang="0">
                    <a:pos x="T4" y="T5"/>
                  </a:cxn>
                  <a:cxn ang="0">
                    <a:pos x="T6" y="T7"/>
                  </a:cxn>
                  <a:cxn ang="0">
                    <a:pos x="T8" y="T9"/>
                  </a:cxn>
                  <a:cxn ang="0">
                    <a:pos x="T10" y="T11"/>
                  </a:cxn>
                  <a:cxn ang="0">
                    <a:pos x="T12" y="T13"/>
                  </a:cxn>
                </a:cxnLst>
                <a:rect l="0" t="0" r="r" b="b"/>
                <a:pathLst>
                  <a:path w="190" h="92">
                    <a:moveTo>
                      <a:pt x="95" y="77"/>
                    </a:moveTo>
                    <a:cubicBezTo>
                      <a:pt x="52" y="77"/>
                      <a:pt x="17" y="42"/>
                      <a:pt x="15" y="0"/>
                    </a:cubicBezTo>
                    <a:cubicBezTo>
                      <a:pt x="0" y="0"/>
                      <a:pt x="0" y="0"/>
                      <a:pt x="0" y="0"/>
                    </a:cubicBezTo>
                    <a:cubicBezTo>
                      <a:pt x="2" y="51"/>
                      <a:pt x="44" y="92"/>
                      <a:pt x="95" y="92"/>
                    </a:cubicBezTo>
                    <a:cubicBezTo>
                      <a:pt x="146" y="92"/>
                      <a:pt x="188" y="51"/>
                      <a:pt x="190" y="0"/>
                    </a:cubicBezTo>
                    <a:cubicBezTo>
                      <a:pt x="175" y="0"/>
                      <a:pt x="175" y="0"/>
                      <a:pt x="175" y="0"/>
                    </a:cubicBezTo>
                    <a:cubicBezTo>
                      <a:pt x="173" y="42"/>
                      <a:pt x="138" y="77"/>
                      <a:pt x="95"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7" name="Freeform 90"/>
              <p:cNvSpPr/>
              <p:nvPr/>
            </p:nvSpPr>
            <p:spPr bwMode="auto">
              <a:xfrm>
                <a:off x="4095" y="1380"/>
                <a:ext cx="269" cy="131"/>
              </a:xfrm>
              <a:custGeom>
                <a:avLst/>
                <a:gdLst>
                  <a:gd name="T0" fmla="*/ 95 w 190"/>
                  <a:gd name="T1" fmla="*/ 15 h 92"/>
                  <a:gd name="T2" fmla="*/ 175 w 190"/>
                  <a:gd name="T3" fmla="*/ 92 h 92"/>
                  <a:gd name="T4" fmla="*/ 190 w 190"/>
                  <a:gd name="T5" fmla="*/ 92 h 92"/>
                  <a:gd name="T6" fmla="*/ 95 w 190"/>
                  <a:gd name="T7" fmla="*/ 0 h 92"/>
                  <a:gd name="T8" fmla="*/ 0 w 190"/>
                  <a:gd name="T9" fmla="*/ 92 h 92"/>
                  <a:gd name="T10" fmla="*/ 15 w 190"/>
                  <a:gd name="T11" fmla="*/ 92 h 92"/>
                  <a:gd name="T12" fmla="*/ 95 w 190"/>
                  <a:gd name="T13" fmla="*/ 15 h 92"/>
                </a:gdLst>
                <a:ahLst/>
                <a:cxnLst>
                  <a:cxn ang="0">
                    <a:pos x="T0" y="T1"/>
                  </a:cxn>
                  <a:cxn ang="0">
                    <a:pos x="T2" y="T3"/>
                  </a:cxn>
                  <a:cxn ang="0">
                    <a:pos x="T4" y="T5"/>
                  </a:cxn>
                  <a:cxn ang="0">
                    <a:pos x="T6" y="T7"/>
                  </a:cxn>
                  <a:cxn ang="0">
                    <a:pos x="T8" y="T9"/>
                  </a:cxn>
                  <a:cxn ang="0">
                    <a:pos x="T10" y="T11"/>
                  </a:cxn>
                  <a:cxn ang="0">
                    <a:pos x="T12" y="T13"/>
                  </a:cxn>
                </a:cxnLst>
                <a:rect l="0" t="0" r="r" b="b"/>
                <a:pathLst>
                  <a:path w="190" h="92">
                    <a:moveTo>
                      <a:pt x="95" y="15"/>
                    </a:moveTo>
                    <a:cubicBezTo>
                      <a:pt x="138" y="15"/>
                      <a:pt x="173" y="50"/>
                      <a:pt x="175" y="92"/>
                    </a:cubicBezTo>
                    <a:cubicBezTo>
                      <a:pt x="190" y="92"/>
                      <a:pt x="190" y="92"/>
                      <a:pt x="190" y="92"/>
                    </a:cubicBezTo>
                    <a:cubicBezTo>
                      <a:pt x="188" y="41"/>
                      <a:pt x="146" y="0"/>
                      <a:pt x="95" y="0"/>
                    </a:cubicBezTo>
                    <a:cubicBezTo>
                      <a:pt x="44" y="0"/>
                      <a:pt x="2" y="41"/>
                      <a:pt x="0" y="92"/>
                    </a:cubicBezTo>
                    <a:cubicBezTo>
                      <a:pt x="15" y="92"/>
                      <a:pt x="15" y="92"/>
                      <a:pt x="15" y="92"/>
                    </a:cubicBezTo>
                    <a:cubicBezTo>
                      <a:pt x="17" y="50"/>
                      <a:pt x="52" y="15"/>
                      <a:pt x="95"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8" name="Freeform 91"/>
              <p:cNvSpPr/>
              <p:nvPr/>
            </p:nvSpPr>
            <p:spPr bwMode="auto">
              <a:xfrm>
                <a:off x="4161" y="1454"/>
                <a:ext cx="137" cy="140"/>
              </a:xfrm>
              <a:custGeom>
                <a:avLst/>
                <a:gdLst>
                  <a:gd name="T0" fmla="*/ 0 w 96"/>
                  <a:gd name="T1" fmla="*/ 0 h 98"/>
                  <a:gd name="T2" fmla="*/ 33 w 96"/>
                  <a:gd name="T3" fmla="*/ 40 h 98"/>
                  <a:gd name="T4" fmla="*/ 37 w 96"/>
                  <a:gd name="T5" fmla="*/ 46 h 98"/>
                  <a:gd name="T6" fmla="*/ 43 w 96"/>
                  <a:gd name="T7" fmla="*/ 52 h 98"/>
                  <a:gd name="T8" fmla="*/ 43 w 96"/>
                  <a:gd name="T9" fmla="*/ 87 h 98"/>
                  <a:gd name="T10" fmla="*/ 18 w 96"/>
                  <a:gd name="T11" fmla="*/ 87 h 98"/>
                  <a:gd name="T12" fmla="*/ 13 w 96"/>
                  <a:gd name="T13" fmla="*/ 92 h 98"/>
                  <a:gd name="T14" fmla="*/ 18 w 96"/>
                  <a:gd name="T15" fmla="*/ 98 h 98"/>
                  <a:gd name="T16" fmla="*/ 78 w 96"/>
                  <a:gd name="T17" fmla="*/ 98 h 98"/>
                  <a:gd name="T18" fmla="*/ 83 w 96"/>
                  <a:gd name="T19" fmla="*/ 92 h 98"/>
                  <a:gd name="T20" fmla="*/ 78 w 96"/>
                  <a:gd name="T21" fmla="*/ 87 h 98"/>
                  <a:gd name="T22" fmla="*/ 53 w 96"/>
                  <a:gd name="T23" fmla="*/ 87 h 98"/>
                  <a:gd name="T24" fmla="*/ 53 w 96"/>
                  <a:gd name="T25" fmla="*/ 52 h 98"/>
                  <a:gd name="T26" fmla="*/ 59 w 96"/>
                  <a:gd name="T27" fmla="*/ 46 h 98"/>
                  <a:gd name="T28" fmla="*/ 63 w 96"/>
                  <a:gd name="T29" fmla="*/ 40 h 98"/>
                  <a:gd name="T30" fmla="*/ 96 w 96"/>
                  <a:gd name="T31" fmla="*/ 0 h 98"/>
                  <a:gd name="T32" fmla="*/ 0 w 96"/>
                  <a:gd name="T33"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98">
                    <a:moveTo>
                      <a:pt x="0" y="0"/>
                    </a:moveTo>
                    <a:cubicBezTo>
                      <a:pt x="33" y="40"/>
                      <a:pt x="33" y="40"/>
                      <a:pt x="33" y="40"/>
                    </a:cubicBezTo>
                    <a:cubicBezTo>
                      <a:pt x="37" y="46"/>
                      <a:pt x="37" y="46"/>
                      <a:pt x="37" y="46"/>
                    </a:cubicBezTo>
                    <a:cubicBezTo>
                      <a:pt x="43" y="52"/>
                      <a:pt x="43" y="52"/>
                      <a:pt x="43" y="52"/>
                    </a:cubicBezTo>
                    <a:cubicBezTo>
                      <a:pt x="43" y="87"/>
                      <a:pt x="43" y="87"/>
                      <a:pt x="43" y="87"/>
                    </a:cubicBezTo>
                    <a:cubicBezTo>
                      <a:pt x="18" y="87"/>
                      <a:pt x="18" y="87"/>
                      <a:pt x="18" y="87"/>
                    </a:cubicBezTo>
                    <a:cubicBezTo>
                      <a:pt x="15" y="87"/>
                      <a:pt x="13" y="89"/>
                      <a:pt x="13" y="92"/>
                    </a:cubicBezTo>
                    <a:cubicBezTo>
                      <a:pt x="13" y="95"/>
                      <a:pt x="15" y="98"/>
                      <a:pt x="18" y="98"/>
                    </a:cubicBezTo>
                    <a:cubicBezTo>
                      <a:pt x="78" y="98"/>
                      <a:pt x="78" y="98"/>
                      <a:pt x="78" y="98"/>
                    </a:cubicBezTo>
                    <a:cubicBezTo>
                      <a:pt x="81" y="98"/>
                      <a:pt x="83" y="95"/>
                      <a:pt x="83" y="92"/>
                    </a:cubicBezTo>
                    <a:cubicBezTo>
                      <a:pt x="83" y="89"/>
                      <a:pt x="81" y="87"/>
                      <a:pt x="78" y="87"/>
                    </a:cubicBezTo>
                    <a:cubicBezTo>
                      <a:pt x="53" y="87"/>
                      <a:pt x="53" y="87"/>
                      <a:pt x="53" y="87"/>
                    </a:cubicBezTo>
                    <a:cubicBezTo>
                      <a:pt x="53" y="52"/>
                      <a:pt x="53" y="52"/>
                      <a:pt x="53" y="52"/>
                    </a:cubicBezTo>
                    <a:cubicBezTo>
                      <a:pt x="59" y="46"/>
                      <a:pt x="59" y="46"/>
                      <a:pt x="59" y="46"/>
                    </a:cubicBezTo>
                    <a:cubicBezTo>
                      <a:pt x="63" y="40"/>
                      <a:pt x="63" y="40"/>
                      <a:pt x="63" y="40"/>
                    </a:cubicBezTo>
                    <a:cubicBezTo>
                      <a:pt x="96" y="0"/>
                      <a:pt x="96" y="0"/>
                      <a:pt x="96"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9" name="Freeform 92"/>
              <p:cNvSpPr/>
              <p:nvPr/>
            </p:nvSpPr>
            <p:spPr bwMode="auto">
              <a:xfrm>
                <a:off x="4518" y="1525"/>
                <a:ext cx="264" cy="128"/>
              </a:xfrm>
              <a:custGeom>
                <a:avLst/>
                <a:gdLst>
                  <a:gd name="T0" fmla="*/ 88 w 186"/>
                  <a:gd name="T1" fmla="*/ 21 h 90"/>
                  <a:gd name="T2" fmla="*/ 96 w 186"/>
                  <a:gd name="T3" fmla="*/ 28 h 90"/>
                  <a:gd name="T4" fmla="*/ 110 w 186"/>
                  <a:gd name="T5" fmla="*/ 28 h 90"/>
                  <a:gd name="T6" fmla="*/ 115 w 186"/>
                  <a:gd name="T7" fmla="*/ 33 h 90"/>
                  <a:gd name="T8" fmla="*/ 115 w 186"/>
                  <a:gd name="T9" fmla="*/ 64 h 90"/>
                  <a:gd name="T10" fmla="*/ 109 w 186"/>
                  <a:gd name="T11" fmla="*/ 69 h 90"/>
                  <a:gd name="T12" fmla="*/ 97 w 186"/>
                  <a:gd name="T13" fmla="*/ 69 h 90"/>
                  <a:gd name="T14" fmla="*/ 93 w 186"/>
                  <a:gd name="T15" fmla="*/ 69 h 90"/>
                  <a:gd name="T16" fmla="*/ 62 w 186"/>
                  <a:gd name="T17" fmla="*/ 0 h 90"/>
                  <a:gd name="T18" fmla="*/ 0 w 186"/>
                  <a:gd name="T19" fmla="*/ 0 h 90"/>
                  <a:gd name="T20" fmla="*/ 93 w 186"/>
                  <a:gd name="T21" fmla="*/ 90 h 90"/>
                  <a:gd name="T22" fmla="*/ 186 w 186"/>
                  <a:gd name="T23" fmla="*/ 0 h 90"/>
                  <a:gd name="T24" fmla="*/ 86 w 186"/>
                  <a:gd name="T25" fmla="*/ 0 h 90"/>
                  <a:gd name="T26" fmla="*/ 88 w 186"/>
                  <a:gd name="T27" fmla="*/ 2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6" h="90">
                    <a:moveTo>
                      <a:pt x="88" y="21"/>
                    </a:moveTo>
                    <a:cubicBezTo>
                      <a:pt x="90" y="26"/>
                      <a:pt x="91" y="28"/>
                      <a:pt x="96" y="28"/>
                    </a:cubicBezTo>
                    <a:cubicBezTo>
                      <a:pt x="110" y="28"/>
                      <a:pt x="110" y="28"/>
                      <a:pt x="110" y="28"/>
                    </a:cubicBezTo>
                    <a:cubicBezTo>
                      <a:pt x="113" y="28"/>
                      <a:pt x="115" y="29"/>
                      <a:pt x="115" y="33"/>
                    </a:cubicBezTo>
                    <a:cubicBezTo>
                      <a:pt x="115" y="64"/>
                      <a:pt x="115" y="64"/>
                      <a:pt x="115" y="64"/>
                    </a:cubicBezTo>
                    <a:cubicBezTo>
                      <a:pt x="115" y="68"/>
                      <a:pt x="113" y="69"/>
                      <a:pt x="109" y="69"/>
                    </a:cubicBezTo>
                    <a:cubicBezTo>
                      <a:pt x="109" y="69"/>
                      <a:pt x="98" y="69"/>
                      <a:pt x="97" y="69"/>
                    </a:cubicBezTo>
                    <a:cubicBezTo>
                      <a:pt x="94" y="69"/>
                      <a:pt x="93" y="69"/>
                      <a:pt x="93" y="69"/>
                    </a:cubicBezTo>
                    <a:cubicBezTo>
                      <a:pt x="73" y="61"/>
                      <a:pt x="63" y="36"/>
                      <a:pt x="62" y="0"/>
                    </a:cubicBezTo>
                    <a:cubicBezTo>
                      <a:pt x="0" y="0"/>
                      <a:pt x="0" y="0"/>
                      <a:pt x="0" y="0"/>
                    </a:cubicBezTo>
                    <a:cubicBezTo>
                      <a:pt x="1" y="50"/>
                      <a:pt x="42" y="90"/>
                      <a:pt x="93" y="90"/>
                    </a:cubicBezTo>
                    <a:cubicBezTo>
                      <a:pt x="144" y="90"/>
                      <a:pt x="185" y="50"/>
                      <a:pt x="186" y="0"/>
                    </a:cubicBezTo>
                    <a:cubicBezTo>
                      <a:pt x="86" y="0"/>
                      <a:pt x="86" y="0"/>
                      <a:pt x="86" y="0"/>
                    </a:cubicBezTo>
                    <a:cubicBezTo>
                      <a:pt x="86" y="6"/>
                      <a:pt x="87" y="18"/>
                      <a:pt x="88"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80" name="Freeform 93"/>
              <p:cNvSpPr/>
              <p:nvPr/>
            </p:nvSpPr>
            <p:spPr bwMode="auto">
              <a:xfrm>
                <a:off x="4518" y="1389"/>
                <a:ext cx="264" cy="128"/>
              </a:xfrm>
              <a:custGeom>
                <a:avLst/>
                <a:gdLst>
                  <a:gd name="T0" fmla="*/ 91 w 186"/>
                  <a:gd name="T1" fmla="*/ 22 h 90"/>
                  <a:gd name="T2" fmla="*/ 93 w 186"/>
                  <a:gd name="T3" fmla="*/ 21 h 90"/>
                  <a:gd name="T4" fmla="*/ 100 w 186"/>
                  <a:gd name="T5" fmla="*/ 21 h 90"/>
                  <a:gd name="T6" fmla="*/ 109 w 186"/>
                  <a:gd name="T7" fmla="*/ 21 h 90"/>
                  <a:gd name="T8" fmla="*/ 115 w 186"/>
                  <a:gd name="T9" fmla="*/ 26 h 90"/>
                  <a:gd name="T10" fmla="*/ 115 w 186"/>
                  <a:gd name="T11" fmla="*/ 57 h 90"/>
                  <a:gd name="T12" fmla="*/ 110 w 186"/>
                  <a:gd name="T13" fmla="*/ 62 h 90"/>
                  <a:gd name="T14" fmla="*/ 100 w 186"/>
                  <a:gd name="T15" fmla="*/ 62 h 90"/>
                  <a:gd name="T16" fmla="*/ 99 w 186"/>
                  <a:gd name="T17" fmla="*/ 62 h 90"/>
                  <a:gd name="T18" fmla="*/ 96 w 186"/>
                  <a:gd name="T19" fmla="*/ 62 h 90"/>
                  <a:gd name="T20" fmla="*/ 88 w 186"/>
                  <a:gd name="T21" fmla="*/ 69 h 90"/>
                  <a:gd name="T22" fmla="*/ 86 w 186"/>
                  <a:gd name="T23" fmla="*/ 90 h 90"/>
                  <a:gd name="T24" fmla="*/ 186 w 186"/>
                  <a:gd name="T25" fmla="*/ 90 h 90"/>
                  <a:gd name="T26" fmla="*/ 93 w 186"/>
                  <a:gd name="T27" fmla="*/ 0 h 90"/>
                  <a:gd name="T28" fmla="*/ 0 w 186"/>
                  <a:gd name="T29" fmla="*/ 90 h 90"/>
                  <a:gd name="T30" fmla="*/ 62 w 186"/>
                  <a:gd name="T31" fmla="*/ 90 h 90"/>
                  <a:gd name="T32" fmla="*/ 91 w 186"/>
                  <a:gd name="T33"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6" h="90">
                    <a:moveTo>
                      <a:pt x="91" y="22"/>
                    </a:moveTo>
                    <a:cubicBezTo>
                      <a:pt x="92" y="22"/>
                      <a:pt x="92" y="21"/>
                      <a:pt x="93" y="21"/>
                    </a:cubicBezTo>
                    <a:cubicBezTo>
                      <a:pt x="95" y="20"/>
                      <a:pt x="100" y="21"/>
                      <a:pt x="100" y="21"/>
                    </a:cubicBezTo>
                    <a:cubicBezTo>
                      <a:pt x="109" y="21"/>
                      <a:pt x="109" y="21"/>
                      <a:pt x="109" y="21"/>
                    </a:cubicBezTo>
                    <a:cubicBezTo>
                      <a:pt x="113" y="21"/>
                      <a:pt x="115" y="22"/>
                      <a:pt x="115" y="26"/>
                    </a:cubicBezTo>
                    <a:cubicBezTo>
                      <a:pt x="115" y="57"/>
                      <a:pt x="115" y="57"/>
                      <a:pt x="115" y="57"/>
                    </a:cubicBezTo>
                    <a:cubicBezTo>
                      <a:pt x="115" y="61"/>
                      <a:pt x="113" y="62"/>
                      <a:pt x="110" y="62"/>
                    </a:cubicBezTo>
                    <a:cubicBezTo>
                      <a:pt x="100" y="62"/>
                      <a:pt x="100" y="62"/>
                      <a:pt x="100" y="62"/>
                    </a:cubicBezTo>
                    <a:cubicBezTo>
                      <a:pt x="99" y="62"/>
                      <a:pt x="99" y="62"/>
                      <a:pt x="99" y="62"/>
                    </a:cubicBezTo>
                    <a:cubicBezTo>
                      <a:pt x="96" y="62"/>
                      <a:pt x="96" y="62"/>
                      <a:pt x="96" y="62"/>
                    </a:cubicBezTo>
                    <a:cubicBezTo>
                      <a:pt x="91" y="62"/>
                      <a:pt x="90" y="64"/>
                      <a:pt x="88" y="69"/>
                    </a:cubicBezTo>
                    <a:cubicBezTo>
                      <a:pt x="87" y="72"/>
                      <a:pt x="86" y="84"/>
                      <a:pt x="86" y="90"/>
                    </a:cubicBezTo>
                    <a:cubicBezTo>
                      <a:pt x="186" y="90"/>
                      <a:pt x="186" y="90"/>
                      <a:pt x="186" y="90"/>
                    </a:cubicBezTo>
                    <a:cubicBezTo>
                      <a:pt x="185" y="40"/>
                      <a:pt x="144" y="0"/>
                      <a:pt x="93" y="0"/>
                    </a:cubicBezTo>
                    <a:cubicBezTo>
                      <a:pt x="42" y="0"/>
                      <a:pt x="1" y="40"/>
                      <a:pt x="0" y="90"/>
                    </a:cubicBezTo>
                    <a:cubicBezTo>
                      <a:pt x="62" y="90"/>
                      <a:pt x="62" y="90"/>
                      <a:pt x="62" y="90"/>
                    </a:cubicBezTo>
                    <a:cubicBezTo>
                      <a:pt x="63" y="55"/>
                      <a:pt x="73" y="31"/>
                      <a:pt x="9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81" name="Freeform 94"/>
              <p:cNvSpPr/>
              <p:nvPr/>
            </p:nvSpPr>
            <p:spPr bwMode="auto">
              <a:xfrm>
                <a:off x="4904" y="1392"/>
                <a:ext cx="265" cy="139"/>
              </a:xfrm>
              <a:custGeom>
                <a:avLst/>
                <a:gdLst>
                  <a:gd name="T0" fmla="*/ 15 w 186"/>
                  <a:gd name="T1" fmla="*/ 30 h 98"/>
                  <a:gd name="T2" fmla="*/ 30 w 186"/>
                  <a:gd name="T3" fmla="*/ 15 h 98"/>
                  <a:gd name="T4" fmla="*/ 156 w 186"/>
                  <a:gd name="T5" fmla="*/ 15 h 98"/>
                  <a:gd name="T6" fmla="*/ 171 w 186"/>
                  <a:gd name="T7" fmla="*/ 30 h 98"/>
                  <a:gd name="T8" fmla="*/ 171 w 186"/>
                  <a:gd name="T9" fmla="*/ 98 h 98"/>
                  <a:gd name="T10" fmla="*/ 186 w 186"/>
                  <a:gd name="T11" fmla="*/ 98 h 98"/>
                  <a:gd name="T12" fmla="*/ 186 w 186"/>
                  <a:gd name="T13" fmla="*/ 30 h 98"/>
                  <a:gd name="T14" fmla="*/ 156 w 186"/>
                  <a:gd name="T15" fmla="*/ 0 h 98"/>
                  <a:gd name="T16" fmla="*/ 30 w 186"/>
                  <a:gd name="T17" fmla="*/ 0 h 98"/>
                  <a:gd name="T18" fmla="*/ 0 w 186"/>
                  <a:gd name="T19" fmla="*/ 30 h 98"/>
                  <a:gd name="T20" fmla="*/ 0 w 186"/>
                  <a:gd name="T21" fmla="*/ 98 h 98"/>
                  <a:gd name="T22" fmla="*/ 15 w 186"/>
                  <a:gd name="T23" fmla="*/ 98 h 98"/>
                  <a:gd name="T24" fmla="*/ 15 w 186"/>
                  <a:gd name="T25" fmla="*/ 3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8">
                    <a:moveTo>
                      <a:pt x="15" y="30"/>
                    </a:moveTo>
                    <a:cubicBezTo>
                      <a:pt x="15" y="22"/>
                      <a:pt x="22" y="15"/>
                      <a:pt x="30" y="15"/>
                    </a:cubicBezTo>
                    <a:cubicBezTo>
                      <a:pt x="156" y="15"/>
                      <a:pt x="156" y="15"/>
                      <a:pt x="156" y="15"/>
                    </a:cubicBezTo>
                    <a:cubicBezTo>
                      <a:pt x="164" y="15"/>
                      <a:pt x="171" y="22"/>
                      <a:pt x="171" y="30"/>
                    </a:cubicBezTo>
                    <a:cubicBezTo>
                      <a:pt x="171" y="98"/>
                      <a:pt x="171" y="98"/>
                      <a:pt x="171" y="98"/>
                    </a:cubicBezTo>
                    <a:cubicBezTo>
                      <a:pt x="186" y="98"/>
                      <a:pt x="186" y="98"/>
                      <a:pt x="186" y="98"/>
                    </a:cubicBezTo>
                    <a:cubicBezTo>
                      <a:pt x="186" y="30"/>
                      <a:pt x="186" y="30"/>
                      <a:pt x="186" y="30"/>
                    </a:cubicBezTo>
                    <a:cubicBezTo>
                      <a:pt x="186" y="13"/>
                      <a:pt x="173" y="0"/>
                      <a:pt x="156" y="0"/>
                    </a:cubicBezTo>
                    <a:cubicBezTo>
                      <a:pt x="30" y="0"/>
                      <a:pt x="30" y="0"/>
                      <a:pt x="30" y="0"/>
                    </a:cubicBezTo>
                    <a:cubicBezTo>
                      <a:pt x="13" y="0"/>
                      <a:pt x="0" y="13"/>
                      <a:pt x="0" y="30"/>
                    </a:cubicBezTo>
                    <a:cubicBezTo>
                      <a:pt x="0" y="98"/>
                      <a:pt x="0" y="98"/>
                      <a:pt x="0" y="98"/>
                    </a:cubicBezTo>
                    <a:cubicBezTo>
                      <a:pt x="15" y="98"/>
                      <a:pt x="15" y="98"/>
                      <a:pt x="15" y="98"/>
                    </a:cubicBezTo>
                    <a:lnTo>
                      <a:pt x="15"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82" name="Freeform 95"/>
              <p:cNvSpPr/>
              <p:nvPr/>
            </p:nvSpPr>
            <p:spPr bwMode="auto">
              <a:xfrm>
                <a:off x="4904" y="1538"/>
                <a:ext cx="265" cy="118"/>
              </a:xfrm>
              <a:custGeom>
                <a:avLst/>
                <a:gdLst>
                  <a:gd name="T0" fmla="*/ 171 w 186"/>
                  <a:gd name="T1" fmla="*/ 53 h 83"/>
                  <a:gd name="T2" fmla="*/ 156 w 186"/>
                  <a:gd name="T3" fmla="*/ 68 h 83"/>
                  <a:gd name="T4" fmla="*/ 30 w 186"/>
                  <a:gd name="T5" fmla="*/ 68 h 83"/>
                  <a:gd name="T6" fmla="*/ 15 w 186"/>
                  <a:gd name="T7" fmla="*/ 53 h 83"/>
                  <a:gd name="T8" fmla="*/ 15 w 186"/>
                  <a:gd name="T9" fmla="*/ 0 h 83"/>
                  <a:gd name="T10" fmla="*/ 0 w 186"/>
                  <a:gd name="T11" fmla="*/ 0 h 83"/>
                  <a:gd name="T12" fmla="*/ 0 w 186"/>
                  <a:gd name="T13" fmla="*/ 53 h 83"/>
                  <a:gd name="T14" fmla="*/ 30 w 186"/>
                  <a:gd name="T15" fmla="*/ 83 h 83"/>
                  <a:gd name="T16" fmla="*/ 156 w 186"/>
                  <a:gd name="T17" fmla="*/ 83 h 83"/>
                  <a:gd name="T18" fmla="*/ 186 w 186"/>
                  <a:gd name="T19" fmla="*/ 53 h 83"/>
                  <a:gd name="T20" fmla="*/ 186 w 186"/>
                  <a:gd name="T21" fmla="*/ 0 h 83"/>
                  <a:gd name="T22" fmla="*/ 171 w 186"/>
                  <a:gd name="T23" fmla="*/ 0 h 83"/>
                  <a:gd name="T24" fmla="*/ 171 w 186"/>
                  <a:gd name="T25"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83">
                    <a:moveTo>
                      <a:pt x="171" y="53"/>
                    </a:moveTo>
                    <a:cubicBezTo>
                      <a:pt x="171" y="61"/>
                      <a:pt x="164" y="68"/>
                      <a:pt x="156" y="68"/>
                    </a:cubicBezTo>
                    <a:cubicBezTo>
                      <a:pt x="30" y="68"/>
                      <a:pt x="30" y="68"/>
                      <a:pt x="30" y="68"/>
                    </a:cubicBezTo>
                    <a:cubicBezTo>
                      <a:pt x="22" y="68"/>
                      <a:pt x="15" y="61"/>
                      <a:pt x="15" y="53"/>
                    </a:cubicBezTo>
                    <a:cubicBezTo>
                      <a:pt x="15" y="0"/>
                      <a:pt x="15" y="0"/>
                      <a:pt x="15" y="0"/>
                    </a:cubicBezTo>
                    <a:cubicBezTo>
                      <a:pt x="0" y="0"/>
                      <a:pt x="0" y="0"/>
                      <a:pt x="0" y="0"/>
                    </a:cubicBezTo>
                    <a:cubicBezTo>
                      <a:pt x="0" y="53"/>
                      <a:pt x="0" y="53"/>
                      <a:pt x="0" y="53"/>
                    </a:cubicBezTo>
                    <a:cubicBezTo>
                      <a:pt x="0" y="70"/>
                      <a:pt x="13" y="83"/>
                      <a:pt x="30" y="83"/>
                    </a:cubicBezTo>
                    <a:cubicBezTo>
                      <a:pt x="156" y="83"/>
                      <a:pt x="156" y="83"/>
                      <a:pt x="156" y="83"/>
                    </a:cubicBezTo>
                    <a:cubicBezTo>
                      <a:pt x="173" y="83"/>
                      <a:pt x="186" y="70"/>
                      <a:pt x="186" y="53"/>
                    </a:cubicBezTo>
                    <a:cubicBezTo>
                      <a:pt x="186" y="0"/>
                      <a:pt x="186" y="0"/>
                      <a:pt x="186" y="0"/>
                    </a:cubicBezTo>
                    <a:cubicBezTo>
                      <a:pt x="171" y="0"/>
                      <a:pt x="171" y="0"/>
                      <a:pt x="171" y="0"/>
                    </a:cubicBezTo>
                    <a:lnTo>
                      <a:pt x="171"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83" name="Freeform 96"/>
              <p:cNvSpPr/>
              <p:nvPr/>
            </p:nvSpPr>
            <p:spPr bwMode="auto">
              <a:xfrm>
                <a:off x="5007" y="1450"/>
                <a:ext cx="116" cy="51"/>
              </a:xfrm>
              <a:custGeom>
                <a:avLst/>
                <a:gdLst>
                  <a:gd name="T0" fmla="*/ 8 w 82"/>
                  <a:gd name="T1" fmla="*/ 16 h 36"/>
                  <a:gd name="T2" fmla="*/ 16 w 82"/>
                  <a:gd name="T3" fmla="*/ 8 h 36"/>
                  <a:gd name="T4" fmla="*/ 39 w 82"/>
                  <a:gd name="T5" fmla="*/ 8 h 36"/>
                  <a:gd name="T6" fmla="*/ 39 w 82"/>
                  <a:gd name="T7" fmla="*/ 36 h 36"/>
                  <a:gd name="T8" fmla="*/ 44 w 82"/>
                  <a:gd name="T9" fmla="*/ 36 h 36"/>
                  <a:gd name="T10" fmla="*/ 44 w 82"/>
                  <a:gd name="T11" fmla="*/ 8 h 36"/>
                  <a:gd name="T12" fmla="*/ 66 w 82"/>
                  <a:gd name="T13" fmla="*/ 8 h 36"/>
                  <a:gd name="T14" fmla="*/ 74 w 82"/>
                  <a:gd name="T15" fmla="*/ 16 h 36"/>
                  <a:gd name="T16" fmla="*/ 74 w 82"/>
                  <a:gd name="T17" fmla="*/ 36 h 36"/>
                  <a:gd name="T18" fmla="*/ 82 w 82"/>
                  <a:gd name="T19" fmla="*/ 36 h 36"/>
                  <a:gd name="T20" fmla="*/ 82 w 82"/>
                  <a:gd name="T21" fmla="*/ 14 h 36"/>
                  <a:gd name="T22" fmla="*/ 69 w 82"/>
                  <a:gd name="T23" fmla="*/ 0 h 36"/>
                  <a:gd name="T24" fmla="*/ 14 w 82"/>
                  <a:gd name="T25" fmla="*/ 0 h 36"/>
                  <a:gd name="T26" fmla="*/ 0 w 82"/>
                  <a:gd name="T27" fmla="*/ 14 h 36"/>
                  <a:gd name="T28" fmla="*/ 0 w 82"/>
                  <a:gd name="T29" fmla="*/ 36 h 36"/>
                  <a:gd name="T30" fmla="*/ 8 w 82"/>
                  <a:gd name="T31" fmla="*/ 36 h 36"/>
                  <a:gd name="T32" fmla="*/ 8 w 82"/>
                  <a:gd name="T33" fmla="*/ 1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2" h="36">
                    <a:moveTo>
                      <a:pt x="8" y="16"/>
                    </a:moveTo>
                    <a:cubicBezTo>
                      <a:pt x="8" y="12"/>
                      <a:pt x="12" y="8"/>
                      <a:pt x="16" y="8"/>
                    </a:cubicBezTo>
                    <a:cubicBezTo>
                      <a:pt x="39" y="8"/>
                      <a:pt x="39" y="8"/>
                      <a:pt x="39" y="8"/>
                    </a:cubicBezTo>
                    <a:cubicBezTo>
                      <a:pt x="39" y="36"/>
                      <a:pt x="39" y="36"/>
                      <a:pt x="39" y="36"/>
                    </a:cubicBezTo>
                    <a:cubicBezTo>
                      <a:pt x="44" y="36"/>
                      <a:pt x="44" y="36"/>
                      <a:pt x="44" y="36"/>
                    </a:cubicBezTo>
                    <a:cubicBezTo>
                      <a:pt x="44" y="8"/>
                      <a:pt x="44" y="8"/>
                      <a:pt x="44" y="8"/>
                    </a:cubicBezTo>
                    <a:cubicBezTo>
                      <a:pt x="66" y="8"/>
                      <a:pt x="66" y="8"/>
                      <a:pt x="66" y="8"/>
                    </a:cubicBezTo>
                    <a:cubicBezTo>
                      <a:pt x="70" y="8"/>
                      <a:pt x="74" y="12"/>
                      <a:pt x="74" y="16"/>
                    </a:cubicBezTo>
                    <a:cubicBezTo>
                      <a:pt x="74" y="36"/>
                      <a:pt x="74" y="36"/>
                      <a:pt x="74" y="36"/>
                    </a:cubicBezTo>
                    <a:cubicBezTo>
                      <a:pt x="82" y="36"/>
                      <a:pt x="82" y="36"/>
                      <a:pt x="82" y="36"/>
                    </a:cubicBezTo>
                    <a:cubicBezTo>
                      <a:pt x="82" y="14"/>
                      <a:pt x="82" y="14"/>
                      <a:pt x="82" y="14"/>
                    </a:cubicBezTo>
                    <a:cubicBezTo>
                      <a:pt x="82" y="6"/>
                      <a:pt x="76" y="0"/>
                      <a:pt x="69" y="0"/>
                    </a:cubicBezTo>
                    <a:cubicBezTo>
                      <a:pt x="14" y="0"/>
                      <a:pt x="14" y="0"/>
                      <a:pt x="14" y="0"/>
                    </a:cubicBezTo>
                    <a:cubicBezTo>
                      <a:pt x="6" y="0"/>
                      <a:pt x="0" y="6"/>
                      <a:pt x="0" y="14"/>
                    </a:cubicBezTo>
                    <a:cubicBezTo>
                      <a:pt x="0" y="36"/>
                      <a:pt x="0" y="36"/>
                      <a:pt x="0" y="36"/>
                    </a:cubicBezTo>
                    <a:cubicBezTo>
                      <a:pt x="8" y="36"/>
                      <a:pt x="8" y="36"/>
                      <a:pt x="8" y="36"/>
                    </a:cubicBezTo>
                    <a:lnTo>
                      <a:pt x="8"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84" name="Freeform 97"/>
              <p:cNvSpPr/>
              <p:nvPr/>
            </p:nvSpPr>
            <p:spPr bwMode="auto">
              <a:xfrm>
                <a:off x="5007" y="1507"/>
                <a:ext cx="116" cy="64"/>
              </a:xfrm>
              <a:custGeom>
                <a:avLst/>
                <a:gdLst>
                  <a:gd name="T0" fmla="*/ 0 w 82"/>
                  <a:gd name="T1" fmla="*/ 0 h 45"/>
                  <a:gd name="T2" fmla="*/ 0 w 82"/>
                  <a:gd name="T3" fmla="*/ 28 h 45"/>
                  <a:gd name="T4" fmla="*/ 9 w 82"/>
                  <a:gd name="T5" fmla="*/ 28 h 45"/>
                  <a:gd name="T6" fmla="*/ 15 w 82"/>
                  <a:gd name="T7" fmla="*/ 23 h 45"/>
                  <a:gd name="T8" fmla="*/ 22 w 82"/>
                  <a:gd name="T9" fmla="*/ 30 h 45"/>
                  <a:gd name="T10" fmla="*/ 15 w 82"/>
                  <a:gd name="T11" fmla="*/ 36 h 45"/>
                  <a:gd name="T12" fmla="*/ 9 w 82"/>
                  <a:gd name="T13" fmla="*/ 31 h 45"/>
                  <a:gd name="T14" fmla="*/ 0 w 82"/>
                  <a:gd name="T15" fmla="*/ 31 h 45"/>
                  <a:gd name="T16" fmla="*/ 0 w 82"/>
                  <a:gd name="T17" fmla="*/ 45 h 45"/>
                  <a:gd name="T18" fmla="*/ 82 w 82"/>
                  <a:gd name="T19" fmla="*/ 45 h 45"/>
                  <a:gd name="T20" fmla="*/ 82 w 82"/>
                  <a:gd name="T21" fmla="*/ 31 h 45"/>
                  <a:gd name="T22" fmla="*/ 74 w 82"/>
                  <a:gd name="T23" fmla="*/ 31 h 45"/>
                  <a:gd name="T24" fmla="*/ 67 w 82"/>
                  <a:gd name="T25" fmla="*/ 36 h 45"/>
                  <a:gd name="T26" fmla="*/ 61 w 82"/>
                  <a:gd name="T27" fmla="*/ 30 h 45"/>
                  <a:gd name="T28" fmla="*/ 67 w 82"/>
                  <a:gd name="T29" fmla="*/ 23 h 45"/>
                  <a:gd name="T30" fmla="*/ 74 w 82"/>
                  <a:gd name="T31" fmla="*/ 28 h 45"/>
                  <a:gd name="T32" fmla="*/ 82 w 82"/>
                  <a:gd name="T33" fmla="*/ 28 h 45"/>
                  <a:gd name="T34" fmla="*/ 82 w 82"/>
                  <a:gd name="T35" fmla="*/ 0 h 45"/>
                  <a:gd name="T36" fmla="*/ 0 w 82"/>
                  <a:gd name="T3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 h="45">
                    <a:moveTo>
                      <a:pt x="0" y="0"/>
                    </a:moveTo>
                    <a:cubicBezTo>
                      <a:pt x="0" y="28"/>
                      <a:pt x="0" y="28"/>
                      <a:pt x="0" y="28"/>
                    </a:cubicBezTo>
                    <a:cubicBezTo>
                      <a:pt x="9" y="28"/>
                      <a:pt x="9" y="28"/>
                      <a:pt x="9" y="28"/>
                    </a:cubicBezTo>
                    <a:cubicBezTo>
                      <a:pt x="9" y="25"/>
                      <a:pt x="12" y="23"/>
                      <a:pt x="15" y="23"/>
                    </a:cubicBezTo>
                    <a:cubicBezTo>
                      <a:pt x="19" y="23"/>
                      <a:pt x="22" y="26"/>
                      <a:pt x="22" y="30"/>
                    </a:cubicBezTo>
                    <a:cubicBezTo>
                      <a:pt x="22" y="33"/>
                      <a:pt x="19" y="36"/>
                      <a:pt x="15" y="36"/>
                    </a:cubicBezTo>
                    <a:cubicBezTo>
                      <a:pt x="12" y="36"/>
                      <a:pt x="9" y="34"/>
                      <a:pt x="9" y="31"/>
                    </a:cubicBezTo>
                    <a:cubicBezTo>
                      <a:pt x="0" y="31"/>
                      <a:pt x="0" y="31"/>
                      <a:pt x="0" y="31"/>
                    </a:cubicBezTo>
                    <a:cubicBezTo>
                      <a:pt x="0" y="45"/>
                      <a:pt x="0" y="45"/>
                      <a:pt x="0" y="45"/>
                    </a:cubicBezTo>
                    <a:cubicBezTo>
                      <a:pt x="82" y="45"/>
                      <a:pt x="82" y="45"/>
                      <a:pt x="82" y="45"/>
                    </a:cubicBezTo>
                    <a:cubicBezTo>
                      <a:pt x="82" y="31"/>
                      <a:pt x="82" y="31"/>
                      <a:pt x="82" y="31"/>
                    </a:cubicBezTo>
                    <a:cubicBezTo>
                      <a:pt x="74" y="31"/>
                      <a:pt x="74" y="31"/>
                      <a:pt x="74" y="31"/>
                    </a:cubicBezTo>
                    <a:cubicBezTo>
                      <a:pt x="73" y="34"/>
                      <a:pt x="70" y="36"/>
                      <a:pt x="67" y="36"/>
                    </a:cubicBezTo>
                    <a:cubicBezTo>
                      <a:pt x="64" y="36"/>
                      <a:pt x="61" y="33"/>
                      <a:pt x="61" y="30"/>
                    </a:cubicBezTo>
                    <a:cubicBezTo>
                      <a:pt x="61" y="26"/>
                      <a:pt x="64" y="23"/>
                      <a:pt x="67" y="23"/>
                    </a:cubicBezTo>
                    <a:cubicBezTo>
                      <a:pt x="70" y="23"/>
                      <a:pt x="73" y="25"/>
                      <a:pt x="74" y="28"/>
                    </a:cubicBezTo>
                    <a:cubicBezTo>
                      <a:pt x="82" y="28"/>
                      <a:pt x="82" y="28"/>
                      <a:pt x="82" y="28"/>
                    </a:cubicBezTo>
                    <a:cubicBezTo>
                      <a:pt x="82" y="0"/>
                      <a:pt x="82" y="0"/>
                      <a:pt x="8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85" name="Freeform 98"/>
              <p:cNvSpPr/>
              <p:nvPr/>
            </p:nvSpPr>
            <p:spPr bwMode="auto">
              <a:xfrm>
                <a:off x="5017" y="1576"/>
                <a:ext cx="21" cy="22"/>
              </a:xfrm>
              <a:custGeom>
                <a:avLst/>
                <a:gdLst>
                  <a:gd name="T0" fmla="*/ 0 w 15"/>
                  <a:gd name="T1" fmla="*/ 8 h 15"/>
                  <a:gd name="T2" fmla="*/ 8 w 15"/>
                  <a:gd name="T3" fmla="*/ 15 h 15"/>
                  <a:gd name="T4" fmla="*/ 15 w 15"/>
                  <a:gd name="T5" fmla="*/ 8 h 15"/>
                  <a:gd name="T6" fmla="*/ 15 w 15"/>
                  <a:gd name="T7" fmla="*/ 0 h 15"/>
                  <a:gd name="T8" fmla="*/ 0 w 15"/>
                  <a:gd name="T9" fmla="*/ 0 h 15"/>
                  <a:gd name="T10" fmla="*/ 0 w 15"/>
                  <a:gd name="T11" fmla="*/ 8 h 15"/>
                </a:gdLst>
                <a:ahLst/>
                <a:cxnLst>
                  <a:cxn ang="0">
                    <a:pos x="T0" y="T1"/>
                  </a:cxn>
                  <a:cxn ang="0">
                    <a:pos x="T2" y="T3"/>
                  </a:cxn>
                  <a:cxn ang="0">
                    <a:pos x="T4" y="T5"/>
                  </a:cxn>
                  <a:cxn ang="0">
                    <a:pos x="T6" y="T7"/>
                  </a:cxn>
                  <a:cxn ang="0">
                    <a:pos x="T8" y="T9"/>
                  </a:cxn>
                  <a:cxn ang="0">
                    <a:pos x="T10" y="T11"/>
                  </a:cxn>
                </a:cxnLst>
                <a:rect l="0" t="0" r="r" b="b"/>
                <a:pathLst>
                  <a:path w="15" h="15">
                    <a:moveTo>
                      <a:pt x="0" y="8"/>
                    </a:moveTo>
                    <a:cubicBezTo>
                      <a:pt x="0" y="12"/>
                      <a:pt x="4" y="15"/>
                      <a:pt x="8" y="15"/>
                    </a:cubicBezTo>
                    <a:cubicBezTo>
                      <a:pt x="11" y="15"/>
                      <a:pt x="15" y="12"/>
                      <a:pt x="15" y="8"/>
                    </a:cubicBezTo>
                    <a:cubicBezTo>
                      <a:pt x="15" y="0"/>
                      <a:pt x="15" y="0"/>
                      <a:pt x="15" y="0"/>
                    </a:cubicBezTo>
                    <a:cubicBezTo>
                      <a:pt x="0" y="0"/>
                      <a:pt x="0" y="0"/>
                      <a:pt x="0" y="0"/>
                    </a:cubicBez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86" name="Freeform 99"/>
              <p:cNvSpPr/>
              <p:nvPr/>
            </p:nvSpPr>
            <p:spPr bwMode="auto">
              <a:xfrm>
                <a:off x="5093" y="1576"/>
                <a:ext cx="20" cy="22"/>
              </a:xfrm>
              <a:custGeom>
                <a:avLst/>
                <a:gdLst>
                  <a:gd name="T0" fmla="*/ 0 w 14"/>
                  <a:gd name="T1" fmla="*/ 8 h 15"/>
                  <a:gd name="T2" fmla="*/ 7 w 14"/>
                  <a:gd name="T3" fmla="*/ 15 h 15"/>
                  <a:gd name="T4" fmla="*/ 14 w 14"/>
                  <a:gd name="T5" fmla="*/ 8 h 15"/>
                  <a:gd name="T6" fmla="*/ 14 w 14"/>
                  <a:gd name="T7" fmla="*/ 0 h 15"/>
                  <a:gd name="T8" fmla="*/ 0 w 14"/>
                  <a:gd name="T9" fmla="*/ 0 h 15"/>
                  <a:gd name="T10" fmla="*/ 0 w 14"/>
                  <a:gd name="T11" fmla="*/ 8 h 15"/>
                </a:gdLst>
                <a:ahLst/>
                <a:cxnLst>
                  <a:cxn ang="0">
                    <a:pos x="T0" y="T1"/>
                  </a:cxn>
                  <a:cxn ang="0">
                    <a:pos x="T2" y="T3"/>
                  </a:cxn>
                  <a:cxn ang="0">
                    <a:pos x="T4" y="T5"/>
                  </a:cxn>
                  <a:cxn ang="0">
                    <a:pos x="T6" y="T7"/>
                  </a:cxn>
                  <a:cxn ang="0">
                    <a:pos x="T8" y="T9"/>
                  </a:cxn>
                  <a:cxn ang="0">
                    <a:pos x="T10" y="T11"/>
                  </a:cxn>
                </a:cxnLst>
                <a:rect l="0" t="0" r="r" b="b"/>
                <a:pathLst>
                  <a:path w="14" h="15">
                    <a:moveTo>
                      <a:pt x="0" y="8"/>
                    </a:moveTo>
                    <a:cubicBezTo>
                      <a:pt x="0" y="12"/>
                      <a:pt x="3" y="15"/>
                      <a:pt x="7" y="15"/>
                    </a:cubicBezTo>
                    <a:cubicBezTo>
                      <a:pt x="11" y="15"/>
                      <a:pt x="14" y="12"/>
                      <a:pt x="14" y="8"/>
                    </a:cubicBezTo>
                    <a:cubicBezTo>
                      <a:pt x="14" y="0"/>
                      <a:pt x="14" y="0"/>
                      <a:pt x="14" y="0"/>
                    </a:cubicBezTo>
                    <a:cubicBezTo>
                      <a:pt x="0" y="0"/>
                      <a:pt x="0" y="0"/>
                      <a:pt x="0" y="0"/>
                    </a:cubicBez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87" name="Freeform 100"/>
              <p:cNvSpPr/>
              <p:nvPr/>
            </p:nvSpPr>
            <p:spPr bwMode="auto">
              <a:xfrm>
                <a:off x="4950" y="1460"/>
                <a:ext cx="40" cy="138"/>
              </a:xfrm>
              <a:custGeom>
                <a:avLst/>
                <a:gdLst>
                  <a:gd name="T0" fmla="*/ 17 w 28"/>
                  <a:gd name="T1" fmla="*/ 97 h 97"/>
                  <a:gd name="T2" fmla="*/ 17 w 28"/>
                  <a:gd name="T3" fmla="*/ 58 h 97"/>
                  <a:gd name="T4" fmla="*/ 17 w 28"/>
                  <a:gd name="T5" fmla="*/ 53 h 97"/>
                  <a:gd name="T6" fmla="*/ 17 w 28"/>
                  <a:gd name="T7" fmla="*/ 28 h 97"/>
                  <a:gd name="T8" fmla="*/ 28 w 28"/>
                  <a:gd name="T9" fmla="*/ 14 h 97"/>
                  <a:gd name="T10" fmla="*/ 14 w 28"/>
                  <a:gd name="T11" fmla="*/ 0 h 97"/>
                  <a:gd name="T12" fmla="*/ 0 w 28"/>
                  <a:gd name="T13" fmla="*/ 14 h 97"/>
                  <a:gd name="T14" fmla="*/ 11 w 28"/>
                  <a:gd name="T15" fmla="*/ 28 h 97"/>
                  <a:gd name="T16" fmla="*/ 11 w 28"/>
                  <a:gd name="T17" fmla="*/ 53 h 97"/>
                  <a:gd name="T18" fmla="*/ 11 w 28"/>
                  <a:gd name="T19" fmla="*/ 58 h 97"/>
                  <a:gd name="T20" fmla="*/ 11 w 28"/>
                  <a:gd name="T21" fmla="*/ 97 h 97"/>
                  <a:gd name="T22" fmla="*/ 17 w 28"/>
                  <a:gd name="T23"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97">
                    <a:moveTo>
                      <a:pt x="17" y="97"/>
                    </a:moveTo>
                    <a:cubicBezTo>
                      <a:pt x="17" y="58"/>
                      <a:pt x="17" y="58"/>
                      <a:pt x="17" y="58"/>
                    </a:cubicBezTo>
                    <a:cubicBezTo>
                      <a:pt x="17" y="53"/>
                      <a:pt x="17" y="53"/>
                      <a:pt x="17" y="53"/>
                    </a:cubicBezTo>
                    <a:cubicBezTo>
                      <a:pt x="17" y="28"/>
                      <a:pt x="17" y="28"/>
                      <a:pt x="17" y="28"/>
                    </a:cubicBezTo>
                    <a:cubicBezTo>
                      <a:pt x="23" y="27"/>
                      <a:pt x="28" y="21"/>
                      <a:pt x="28" y="14"/>
                    </a:cubicBezTo>
                    <a:cubicBezTo>
                      <a:pt x="28" y="7"/>
                      <a:pt x="22" y="0"/>
                      <a:pt x="14" y="0"/>
                    </a:cubicBezTo>
                    <a:cubicBezTo>
                      <a:pt x="6" y="0"/>
                      <a:pt x="0" y="7"/>
                      <a:pt x="0" y="14"/>
                    </a:cubicBezTo>
                    <a:cubicBezTo>
                      <a:pt x="0" y="21"/>
                      <a:pt x="5" y="27"/>
                      <a:pt x="11" y="28"/>
                    </a:cubicBezTo>
                    <a:cubicBezTo>
                      <a:pt x="11" y="53"/>
                      <a:pt x="11" y="53"/>
                      <a:pt x="11" y="53"/>
                    </a:cubicBezTo>
                    <a:cubicBezTo>
                      <a:pt x="11" y="58"/>
                      <a:pt x="11" y="58"/>
                      <a:pt x="11" y="58"/>
                    </a:cubicBezTo>
                    <a:cubicBezTo>
                      <a:pt x="11" y="97"/>
                      <a:pt x="11" y="97"/>
                      <a:pt x="11" y="97"/>
                    </a:cubicBezTo>
                    <a:lnTo>
                      <a:pt x="17"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88" name="Freeform 101"/>
              <p:cNvSpPr/>
              <p:nvPr/>
            </p:nvSpPr>
            <p:spPr bwMode="auto">
              <a:xfrm>
                <a:off x="477" y="1790"/>
                <a:ext cx="265" cy="128"/>
              </a:xfrm>
              <a:custGeom>
                <a:avLst/>
                <a:gdLst>
                  <a:gd name="T0" fmla="*/ 156 w 186"/>
                  <a:gd name="T1" fmla="*/ 0 h 90"/>
                  <a:gd name="T2" fmla="*/ 30 w 186"/>
                  <a:gd name="T3" fmla="*/ 0 h 90"/>
                  <a:gd name="T4" fmla="*/ 0 w 186"/>
                  <a:gd name="T5" fmla="*/ 30 h 90"/>
                  <a:gd name="T6" fmla="*/ 0 w 186"/>
                  <a:gd name="T7" fmla="*/ 90 h 90"/>
                  <a:gd name="T8" fmla="*/ 15 w 186"/>
                  <a:gd name="T9" fmla="*/ 90 h 90"/>
                  <a:gd name="T10" fmla="*/ 15 w 186"/>
                  <a:gd name="T11" fmla="*/ 30 h 90"/>
                  <a:gd name="T12" fmla="*/ 30 w 186"/>
                  <a:gd name="T13" fmla="*/ 15 h 90"/>
                  <a:gd name="T14" fmla="*/ 156 w 186"/>
                  <a:gd name="T15" fmla="*/ 15 h 90"/>
                  <a:gd name="T16" fmla="*/ 171 w 186"/>
                  <a:gd name="T17" fmla="*/ 30 h 90"/>
                  <a:gd name="T18" fmla="*/ 171 w 186"/>
                  <a:gd name="T19" fmla="*/ 90 h 90"/>
                  <a:gd name="T20" fmla="*/ 186 w 186"/>
                  <a:gd name="T21" fmla="*/ 90 h 90"/>
                  <a:gd name="T22" fmla="*/ 186 w 186"/>
                  <a:gd name="T23" fmla="*/ 30 h 90"/>
                  <a:gd name="T24" fmla="*/ 156 w 186"/>
                  <a:gd name="T25"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156" y="0"/>
                    </a:moveTo>
                    <a:cubicBezTo>
                      <a:pt x="30" y="0"/>
                      <a:pt x="30" y="0"/>
                      <a:pt x="30" y="0"/>
                    </a:cubicBezTo>
                    <a:cubicBezTo>
                      <a:pt x="13" y="0"/>
                      <a:pt x="0" y="13"/>
                      <a:pt x="0" y="30"/>
                    </a:cubicBezTo>
                    <a:cubicBezTo>
                      <a:pt x="0" y="90"/>
                      <a:pt x="0" y="90"/>
                      <a:pt x="0" y="90"/>
                    </a:cubicBezTo>
                    <a:cubicBezTo>
                      <a:pt x="15" y="90"/>
                      <a:pt x="15" y="90"/>
                      <a:pt x="15" y="90"/>
                    </a:cubicBezTo>
                    <a:cubicBezTo>
                      <a:pt x="15" y="30"/>
                      <a:pt x="15" y="30"/>
                      <a:pt x="15" y="30"/>
                    </a:cubicBezTo>
                    <a:cubicBezTo>
                      <a:pt x="15" y="22"/>
                      <a:pt x="22" y="15"/>
                      <a:pt x="30" y="15"/>
                    </a:cubicBezTo>
                    <a:cubicBezTo>
                      <a:pt x="156" y="15"/>
                      <a:pt x="156" y="15"/>
                      <a:pt x="156" y="15"/>
                    </a:cubicBezTo>
                    <a:cubicBezTo>
                      <a:pt x="164" y="15"/>
                      <a:pt x="171" y="22"/>
                      <a:pt x="171" y="30"/>
                    </a:cubicBezTo>
                    <a:cubicBezTo>
                      <a:pt x="171" y="90"/>
                      <a:pt x="171" y="90"/>
                      <a:pt x="171" y="90"/>
                    </a:cubicBezTo>
                    <a:cubicBezTo>
                      <a:pt x="186" y="90"/>
                      <a:pt x="186" y="90"/>
                      <a:pt x="186" y="90"/>
                    </a:cubicBezTo>
                    <a:cubicBezTo>
                      <a:pt x="186" y="30"/>
                      <a:pt x="186" y="30"/>
                      <a:pt x="186" y="30"/>
                    </a:cubicBezTo>
                    <a:cubicBezTo>
                      <a:pt x="186" y="13"/>
                      <a:pt x="173" y="0"/>
                      <a:pt x="15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89" name="Freeform 102"/>
              <p:cNvSpPr/>
              <p:nvPr/>
            </p:nvSpPr>
            <p:spPr bwMode="auto">
              <a:xfrm>
                <a:off x="477" y="1926"/>
                <a:ext cx="265" cy="128"/>
              </a:xfrm>
              <a:custGeom>
                <a:avLst/>
                <a:gdLst>
                  <a:gd name="T0" fmla="*/ 171 w 186"/>
                  <a:gd name="T1" fmla="*/ 60 h 90"/>
                  <a:gd name="T2" fmla="*/ 156 w 186"/>
                  <a:gd name="T3" fmla="*/ 75 h 90"/>
                  <a:gd name="T4" fmla="*/ 30 w 186"/>
                  <a:gd name="T5" fmla="*/ 75 h 90"/>
                  <a:gd name="T6" fmla="*/ 15 w 186"/>
                  <a:gd name="T7" fmla="*/ 60 h 90"/>
                  <a:gd name="T8" fmla="*/ 15 w 186"/>
                  <a:gd name="T9" fmla="*/ 0 h 90"/>
                  <a:gd name="T10" fmla="*/ 0 w 186"/>
                  <a:gd name="T11" fmla="*/ 0 h 90"/>
                  <a:gd name="T12" fmla="*/ 0 w 186"/>
                  <a:gd name="T13" fmla="*/ 60 h 90"/>
                  <a:gd name="T14" fmla="*/ 30 w 186"/>
                  <a:gd name="T15" fmla="*/ 90 h 90"/>
                  <a:gd name="T16" fmla="*/ 156 w 186"/>
                  <a:gd name="T17" fmla="*/ 90 h 90"/>
                  <a:gd name="T18" fmla="*/ 186 w 186"/>
                  <a:gd name="T19" fmla="*/ 60 h 90"/>
                  <a:gd name="T20" fmla="*/ 186 w 186"/>
                  <a:gd name="T21" fmla="*/ 0 h 90"/>
                  <a:gd name="T22" fmla="*/ 171 w 186"/>
                  <a:gd name="T23" fmla="*/ 0 h 90"/>
                  <a:gd name="T24" fmla="*/ 171 w 186"/>
                  <a:gd name="T25" fmla="*/ 6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171" y="60"/>
                    </a:moveTo>
                    <a:cubicBezTo>
                      <a:pt x="171" y="68"/>
                      <a:pt x="164" y="75"/>
                      <a:pt x="156" y="75"/>
                    </a:cubicBezTo>
                    <a:cubicBezTo>
                      <a:pt x="30" y="75"/>
                      <a:pt x="30" y="75"/>
                      <a:pt x="30" y="75"/>
                    </a:cubicBezTo>
                    <a:cubicBezTo>
                      <a:pt x="22" y="75"/>
                      <a:pt x="15" y="68"/>
                      <a:pt x="15" y="60"/>
                    </a:cubicBezTo>
                    <a:cubicBezTo>
                      <a:pt x="15" y="0"/>
                      <a:pt x="15" y="0"/>
                      <a:pt x="15" y="0"/>
                    </a:cubicBezTo>
                    <a:cubicBezTo>
                      <a:pt x="0" y="0"/>
                      <a:pt x="0" y="0"/>
                      <a:pt x="0" y="0"/>
                    </a:cubicBezTo>
                    <a:cubicBezTo>
                      <a:pt x="0" y="60"/>
                      <a:pt x="0" y="60"/>
                      <a:pt x="0" y="60"/>
                    </a:cubicBezTo>
                    <a:cubicBezTo>
                      <a:pt x="0" y="77"/>
                      <a:pt x="13" y="90"/>
                      <a:pt x="30" y="90"/>
                    </a:cubicBezTo>
                    <a:cubicBezTo>
                      <a:pt x="156" y="90"/>
                      <a:pt x="156" y="90"/>
                      <a:pt x="156" y="90"/>
                    </a:cubicBezTo>
                    <a:cubicBezTo>
                      <a:pt x="173" y="90"/>
                      <a:pt x="186" y="77"/>
                      <a:pt x="186" y="60"/>
                    </a:cubicBezTo>
                    <a:cubicBezTo>
                      <a:pt x="186" y="0"/>
                      <a:pt x="186" y="0"/>
                      <a:pt x="186" y="0"/>
                    </a:cubicBezTo>
                    <a:cubicBezTo>
                      <a:pt x="171" y="0"/>
                      <a:pt x="171" y="0"/>
                      <a:pt x="171" y="0"/>
                    </a:cubicBezTo>
                    <a:lnTo>
                      <a:pt x="171"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90" name="Freeform 103"/>
              <p:cNvSpPr/>
              <p:nvPr/>
            </p:nvSpPr>
            <p:spPr bwMode="auto">
              <a:xfrm>
                <a:off x="550" y="1892"/>
                <a:ext cx="119" cy="76"/>
              </a:xfrm>
              <a:custGeom>
                <a:avLst/>
                <a:gdLst>
                  <a:gd name="T0" fmla="*/ 0 w 84"/>
                  <a:gd name="T1" fmla="*/ 22 h 53"/>
                  <a:gd name="T2" fmla="*/ 0 w 84"/>
                  <a:gd name="T3" fmla="*/ 34 h 53"/>
                  <a:gd name="T4" fmla="*/ 9 w 84"/>
                  <a:gd name="T5" fmla="*/ 34 h 53"/>
                  <a:gd name="T6" fmla="*/ 16 w 84"/>
                  <a:gd name="T7" fmla="*/ 29 h 53"/>
                  <a:gd name="T8" fmla="*/ 23 w 84"/>
                  <a:gd name="T9" fmla="*/ 35 h 53"/>
                  <a:gd name="T10" fmla="*/ 16 w 84"/>
                  <a:gd name="T11" fmla="*/ 42 h 53"/>
                  <a:gd name="T12" fmla="*/ 10 w 84"/>
                  <a:gd name="T13" fmla="*/ 37 h 53"/>
                  <a:gd name="T14" fmla="*/ 0 w 84"/>
                  <a:gd name="T15" fmla="*/ 37 h 53"/>
                  <a:gd name="T16" fmla="*/ 0 w 84"/>
                  <a:gd name="T17" fmla="*/ 39 h 53"/>
                  <a:gd name="T18" fmla="*/ 15 w 84"/>
                  <a:gd name="T19" fmla="*/ 53 h 53"/>
                  <a:gd name="T20" fmla="*/ 69 w 84"/>
                  <a:gd name="T21" fmla="*/ 53 h 53"/>
                  <a:gd name="T22" fmla="*/ 84 w 84"/>
                  <a:gd name="T23" fmla="*/ 39 h 53"/>
                  <a:gd name="T24" fmla="*/ 84 w 84"/>
                  <a:gd name="T25" fmla="*/ 37 h 53"/>
                  <a:gd name="T26" fmla="*/ 74 w 84"/>
                  <a:gd name="T27" fmla="*/ 37 h 53"/>
                  <a:gd name="T28" fmla="*/ 68 w 84"/>
                  <a:gd name="T29" fmla="*/ 42 h 53"/>
                  <a:gd name="T30" fmla="*/ 61 w 84"/>
                  <a:gd name="T31" fmla="*/ 35 h 53"/>
                  <a:gd name="T32" fmla="*/ 68 w 84"/>
                  <a:gd name="T33" fmla="*/ 29 h 53"/>
                  <a:gd name="T34" fmla="*/ 75 w 84"/>
                  <a:gd name="T35" fmla="*/ 34 h 53"/>
                  <a:gd name="T36" fmla="*/ 84 w 84"/>
                  <a:gd name="T37" fmla="*/ 34 h 53"/>
                  <a:gd name="T38" fmla="*/ 84 w 84"/>
                  <a:gd name="T39" fmla="*/ 22 h 53"/>
                  <a:gd name="T40" fmla="*/ 84 w 84"/>
                  <a:gd name="T41" fmla="*/ 17 h 53"/>
                  <a:gd name="T42" fmla="*/ 84 w 84"/>
                  <a:gd name="T43" fmla="*/ 0 h 53"/>
                  <a:gd name="T44" fmla="*/ 77 w 84"/>
                  <a:gd name="T45" fmla="*/ 0 h 53"/>
                  <a:gd name="T46" fmla="*/ 77 w 84"/>
                  <a:gd name="T47" fmla="*/ 10 h 53"/>
                  <a:gd name="T48" fmla="*/ 72 w 84"/>
                  <a:gd name="T49" fmla="*/ 15 h 53"/>
                  <a:gd name="T50" fmla="*/ 12 w 84"/>
                  <a:gd name="T51" fmla="*/ 15 h 53"/>
                  <a:gd name="T52" fmla="*/ 7 w 84"/>
                  <a:gd name="T53" fmla="*/ 10 h 53"/>
                  <a:gd name="T54" fmla="*/ 7 w 84"/>
                  <a:gd name="T55" fmla="*/ 0 h 53"/>
                  <a:gd name="T56" fmla="*/ 0 w 84"/>
                  <a:gd name="T57" fmla="*/ 0 h 53"/>
                  <a:gd name="T58" fmla="*/ 0 w 84"/>
                  <a:gd name="T59" fmla="*/ 17 h 53"/>
                  <a:gd name="T60" fmla="*/ 0 w 84"/>
                  <a:gd name="T61" fmla="*/ 2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4" h="53">
                    <a:moveTo>
                      <a:pt x="0" y="22"/>
                    </a:moveTo>
                    <a:cubicBezTo>
                      <a:pt x="0" y="34"/>
                      <a:pt x="0" y="34"/>
                      <a:pt x="0" y="34"/>
                    </a:cubicBezTo>
                    <a:cubicBezTo>
                      <a:pt x="9" y="34"/>
                      <a:pt x="9" y="34"/>
                      <a:pt x="9" y="34"/>
                    </a:cubicBezTo>
                    <a:cubicBezTo>
                      <a:pt x="10" y="31"/>
                      <a:pt x="13" y="29"/>
                      <a:pt x="16" y="29"/>
                    </a:cubicBezTo>
                    <a:cubicBezTo>
                      <a:pt x="20" y="29"/>
                      <a:pt x="23" y="32"/>
                      <a:pt x="23" y="35"/>
                    </a:cubicBezTo>
                    <a:cubicBezTo>
                      <a:pt x="23" y="39"/>
                      <a:pt x="20" y="42"/>
                      <a:pt x="16" y="42"/>
                    </a:cubicBezTo>
                    <a:cubicBezTo>
                      <a:pt x="13" y="42"/>
                      <a:pt x="10" y="40"/>
                      <a:pt x="10" y="37"/>
                    </a:cubicBezTo>
                    <a:cubicBezTo>
                      <a:pt x="0" y="37"/>
                      <a:pt x="0" y="37"/>
                      <a:pt x="0" y="37"/>
                    </a:cubicBezTo>
                    <a:cubicBezTo>
                      <a:pt x="0" y="39"/>
                      <a:pt x="0" y="39"/>
                      <a:pt x="0" y="39"/>
                    </a:cubicBezTo>
                    <a:cubicBezTo>
                      <a:pt x="0" y="47"/>
                      <a:pt x="7" y="53"/>
                      <a:pt x="15" y="53"/>
                    </a:cubicBezTo>
                    <a:cubicBezTo>
                      <a:pt x="69" y="53"/>
                      <a:pt x="69" y="53"/>
                      <a:pt x="69" y="53"/>
                    </a:cubicBezTo>
                    <a:cubicBezTo>
                      <a:pt x="77" y="53"/>
                      <a:pt x="84" y="47"/>
                      <a:pt x="84" y="39"/>
                    </a:cubicBezTo>
                    <a:cubicBezTo>
                      <a:pt x="84" y="37"/>
                      <a:pt x="84" y="37"/>
                      <a:pt x="84" y="37"/>
                    </a:cubicBezTo>
                    <a:cubicBezTo>
                      <a:pt x="74" y="37"/>
                      <a:pt x="74" y="37"/>
                      <a:pt x="74" y="37"/>
                    </a:cubicBezTo>
                    <a:cubicBezTo>
                      <a:pt x="74" y="40"/>
                      <a:pt x="71" y="42"/>
                      <a:pt x="68" y="42"/>
                    </a:cubicBezTo>
                    <a:cubicBezTo>
                      <a:pt x="64" y="42"/>
                      <a:pt x="61" y="39"/>
                      <a:pt x="61" y="35"/>
                    </a:cubicBezTo>
                    <a:cubicBezTo>
                      <a:pt x="61" y="32"/>
                      <a:pt x="64" y="29"/>
                      <a:pt x="68" y="29"/>
                    </a:cubicBezTo>
                    <a:cubicBezTo>
                      <a:pt x="71" y="29"/>
                      <a:pt x="74" y="31"/>
                      <a:pt x="75" y="34"/>
                    </a:cubicBezTo>
                    <a:cubicBezTo>
                      <a:pt x="84" y="34"/>
                      <a:pt x="84" y="34"/>
                      <a:pt x="84" y="34"/>
                    </a:cubicBezTo>
                    <a:cubicBezTo>
                      <a:pt x="84" y="22"/>
                      <a:pt x="84" y="22"/>
                      <a:pt x="84" y="22"/>
                    </a:cubicBezTo>
                    <a:cubicBezTo>
                      <a:pt x="84" y="17"/>
                      <a:pt x="84" y="17"/>
                      <a:pt x="84" y="17"/>
                    </a:cubicBezTo>
                    <a:cubicBezTo>
                      <a:pt x="84" y="0"/>
                      <a:pt x="84" y="0"/>
                      <a:pt x="84" y="0"/>
                    </a:cubicBezTo>
                    <a:cubicBezTo>
                      <a:pt x="77" y="0"/>
                      <a:pt x="77" y="0"/>
                      <a:pt x="77" y="0"/>
                    </a:cubicBezTo>
                    <a:cubicBezTo>
                      <a:pt x="77" y="10"/>
                      <a:pt x="77" y="10"/>
                      <a:pt x="77" y="10"/>
                    </a:cubicBezTo>
                    <a:cubicBezTo>
                      <a:pt x="77" y="13"/>
                      <a:pt x="75" y="15"/>
                      <a:pt x="72" y="15"/>
                    </a:cubicBezTo>
                    <a:cubicBezTo>
                      <a:pt x="12" y="15"/>
                      <a:pt x="12" y="15"/>
                      <a:pt x="12" y="15"/>
                    </a:cubicBezTo>
                    <a:cubicBezTo>
                      <a:pt x="9" y="15"/>
                      <a:pt x="7" y="13"/>
                      <a:pt x="7" y="10"/>
                    </a:cubicBezTo>
                    <a:cubicBezTo>
                      <a:pt x="7" y="0"/>
                      <a:pt x="7" y="0"/>
                      <a:pt x="7" y="0"/>
                    </a:cubicBezTo>
                    <a:cubicBezTo>
                      <a:pt x="0" y="0"/>
                      <a:pt x="0" y="0"/>
                      <a:pt x="0" y="0"/>
                    </a:cubicBezTo>
                    <a:cubicBezTo>
                      <a:pt x="0" y="17"/>
                      <a:pt x="0" y="17"/>
                      <a:pt x="0" y="17"/>
                    </a:cubicBezTo>
                    <a:lnTo>
                      <a:pt x="0"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91" name="Freeform 104"/>
              <p:cNvSpPr/>
              <p:nvPr/>
            </p:nvSpPr>
            <p:spPr bwMode="auto">
              <a:xfrm>
                <a:off x="550" y="1842"/>
                <a:ext cx="119" cy="46"/>
              </a:xfrm>
              <a:custGeom>
                <a:avLst/>
                <a:gdLst>
                  <a:gd name="T0" fmla="*/ 7 w 84"/>
                  <a:gd name="T1" fmla="*/ 22 h 32"/>
                  <a:gd name="T2" fmla="*/ 12 w 84"/>
                  <a:gd name="T3" fmla="*/ 17 h 32"/>
                  <a:gd name="T4" fmla="*/ 72 w 84"/>
                  <a:gd name="T5" fmla="*/ 17 h 32"/>
                  <a:gd name="T6" fmla="*/ 77 w 84"/>
                  <a:gd name="T7" fmla="*/ 22 h 32"/>
                  <a:gd name="T8" fmla="*/ 77 w 84"/>
                  <a:gd name="T9" fmla="*/ 32 h 32"/>
                  <a:gd name="T10" fmla="*/ 84 w 84"/>
                  <a:gd name="T11" fmla="*/ 32 h 32"/>
                  <a:gd name="T12" fmla="*/ 84 w 84"/>
                  <a:gd name="T13" fmla="*/ 14 h 32"/>
                  <a:gd name="T14" fmla="*/ 69 w 84"/>
                  <a:gd name="T15" fmla="*/ 0 h 32"/>
                  <a:gd name="T16" fmla="*/ 15 w 84"/>
                  <a:gd name="T17" fmla="*/ 0 h 32"/>
                  <a:gd name="T18" fmla="*/ 0 w 84"/>
                  <a:gd name="T19" fmla="*/ 14 h 32"/>
                  <a:gd name="T20" fmla="*/ 0 w 84"/>
                  <a:gd name="T21" fmla="*/ 32 h 32"/>
                  <a:gd name="T22" fmla="*/ 7 w 84"/>
                  <a:gd name="T23" fmla="*/ 32 h 32"/>
                  <a:gd name="T24" fmla="*/ 7 w 84"/>
                  <a:gd name="T25"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4" h="32">
                    <a:moveTo>
                      <a:pt x="7" y="22"/>
                    </a:moveTo>
                    <a:cubicBezTo>
                      <a:pt x="7" y="19"/>
                      <a:pt x="9" y="17"/>
                      <a:pt x="12" y="17"/>
                    </a:cubicBezTo>
                    <a:cubicBezTo>
                      <a:pt x="72" y="17"/>
                      <a:pt x="72" y="17"/>
                      <a:pt x="72" y="17"/>
                    </a:cubicBezTo>
                    <a:cubicBezTo>
                      <a:pt x="75" y="17"/>
                      <a:pt x="77" y="19"/>
                      <a:pt x="77" y="22"/>
                    </a:cubicBezTo>
                    <a:cubicBezTo>
                      <a:pt x="77" y="32"/>
                      <a:pt x="77" y="32"/>
                      <a:pt x="77" y="32"/>
                    </a:cubicBezTo>
                    <a:cubicBezTo>
                      <a:pt x="84" y="32"/>
                      <a:pt x="84" y="32"/>
                      <a:pt x="84" y="32"/>
                    </a:cubicBezTo>
                    <a:cubicBezTo>
                      <a:pt x="84" y="14"/>
                      <a:pt x="84" y="14"/>
                      <a:pt x="84" y="14"/>
                    </a:cubicBezTo>
                    <a:cubicBezTo>
                      <a:pt x="84" y="6"/>
                      <a:pt x="77" y="0"/>
                      <a:pt x="69" y="0"/>
                    </a:cubicBezTo>
                    <a:cubicBezTo>
                      <a:pt x="15" y="0"/>
                      <a:pt x="15" y="0"/>
                      <a:pt x="15" y="0"/>
                    </a:cubicBezTo>
                    <a:cubicBezTo>
                      <a:pt x="7" y="0"/>
                      <a:pt x="0" y="6"/>
                      <a:pt x="0" y="14"/>
                    </a:cubicBezTo>
                    <a:cubicBezTo>
                      <a:pt x="0" y="32"/>
                      <a:pt x="0" y="32"/>
                      <a:pt x="0" y="32"/>
                    </a:cubicBezTo>
                    <a:cubicBezTo>
                      <a:pt x="7" y="32"/>
                      <a:pt x="7" y="32"/>
                      <a:pt x="7" y="32"/>
                    </a:cubicBezTo>
                    <a:lnTo>
                      <a:pt x="7"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92" name="Freeform 105"/>
              <p:cNvSpPr/>
              <p:nvPr/>
            </p:nvSpPr>
            <p:spPr bwMode="auto">
              <a:xfrm>
                <a:off x="557" y="1972"/>
                <a:ext cx="105" cy="20"/>
              </a:xfrm>
              <a:custGeom>
                <a:avLst/>
                <a:gdLst>
                  <a:gd name="T0" fmla="*/ 105 w 105"/>
                  <a:gd name="T1" fmla="*/ 8 h 20"/>
                  <a:gd name="T2" fmla="*/ 95 w 105"/>
                  <a:gd name="T3" fmla="*/ 8 h 20"/>
                  <a:gd name="T4" fmla="*/ 95 w 105"/>
                  <a:gd name="T5" fmla="*/ 0 h 20"/>
                  <a:gd name="T6" fmla="*/ 84 w 105"/>
                  <a:gd name="T7" fmla="*/ 0 h 20"/>
                  <a:gd name="T8" fmla="*/ 84 w 105"/>
                  <a:gd name="T9" fmla="*/ 8 h 20"/>
                  <a:gd name="T10" fmla="*/ 21 w 105"/>
                  <a:gd name="T11" fmla="*/ 8 h 20"/>
                  <a:gd name="T12" fmla="*/ 21 w 105"/>
                  <a:gd name="T13" fmla="*/ 0 h 20"/>
                  <a:gd name="T14" fmla="*/ 10 w 105"/>
                  <a:gd name="T15" fmla="*/ 0 h 20"/>
                  <a:gd name="T16" fmla="*/ 10 w 105"/>
                  <a:gd name="T17" fmla="*/ 8 h 20"/>
                  <a:gd name="T18" fmla="*/ 0 w 105"/>
                  <a:gd name="T19" fmla="*/ 8 h 20"/>
                  <a:gd name="T20" fmla="*/ 0 w 105"/>
                  <a:gd name="T21" fmla="*/ 20 h 20"/>
                  <a:gd name="T22" fmla="*/ 105 w 105"/>
                  <a:gd name="T23" fmla="*/ 20 h 20"/>
                  <a:gd name="T24" fmla="*/ 105 w 105"/>
                  <a:gd name="T25"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20">
                    <a:moveTo>
                      <a:pt x="105" y="8"/>
                    </a:moveTo>
                    <a:lnTo>
                      <a:pt x="95" y="8"/>
                    </a:lnTo>
                    <a:lnTo>
                      <a:pt x="95" y="0"/>
                    </a:lnTo>
                    <a:lnTo>
                      <a:pt x="84" y="0"/>
                    </a:lnTo>
                    <a:lnTo>
                      <a:pt x="84" y="8"/>
                    </a:lnTo>
                    <a:lnTo>
                      <a:pt x="21" y="8"/>
                    </a:lnTo>
                    <a:lnTo>
                      <a:pt x="21" y="0"/>
                    </a:lnTo>
                    <a:lnTo>
                      <a:pt x="10" y="0"/>
                    </a:lnTo>
                    <a:lnTo>
                      <a:pt x="10" y="8"/>
                    </a:lnTo>
                    <a:lnTo>
                      <a:pt x="0" y="8"/>
                    </a:lnTo>
                    <a:lnTo>
                      <a:pt x="0" y="20"/>
                    </a:lnTo>
                    <a:lnTo>
                      <a:pt x="105" y="20"/>
                    </a:lnTo>
                    <a:lnTo>
                      <a:pt x="105"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93" name="Freeform 106"/>
              <p:cNvSpPr/>
              <p:nvPr/>
            </p:nvSpPr>
            <p:spPr bwMode="auto">
              <a:xfrm>
                <a:off x="557" y="1996"/>
                <a:ext cx="105" cy="27"/>
              </a:xfrm>
              <a:custGeom>
                <a:avLst/>
                <a:gdLst>
                  <a:gd name="T0" fmla="*/ 84 w 105"/>
                  <a:gd name="T1" fmla="*/ 0 h 27"/>
                  <a:gd name="T2" fmla="*/ 84 w 105"/>
                  <a:gd name="T3" fmla="*/ 9 h 27"/>
                  <a:gd name="T4" fmla="*/ 21 w 105"/>
                  <a:gd name="T5" fmla="*/ 9 h 27"/>
                  <a:gd name="T6" fmla="*/ 21 w 105"/>
                  <a:gd name="T7" fmla="*/ 0 h 27"/>
                  <a:gd name="T8" fmla="*/ 10 w 105"/>
                  <a:gd name="T9" fmla="*/ 0 h 27"/>
                  <a:gd name="T10" fmla="*/ 10 w 105"/>
                  <a:gd name="T11" fmla="*/ 9 h 27"/>
                  <a:gd name="T12" fmla="*/ 0 w 105"/>
                  <a:gd name="T13" fmla="*/ 9 h 27"/>
                  <a:gd name="T14" fmla="*/ 0 w 105"/>
                  <a:gd name="T15" fmla="*/ 20 h 27"/>
                  <a:gd name="T16" fmla="*/ 10 w 105"/>
                  <a:gd name="T17" fmla="*/ 20 h 27"/>
                  <a:gd name="T18" fmla="*/ 10 w 105"/>
                  <a:gd name="T19" fmla="*/ 27 h 27"/>
                  <a:gd name="T20" fmla="*/ 21 w 105"/>
                  <a:gd name="T21" fmla="*/ 27 h 27"/>
                  <a:gd name="T22" fmla="*/ 21 w 105"/>
                  <a:gd name="T23" fmla="*/ 20 h 27"/>
                  <a:gd name="T24" fmla="*/ 84 w 105"/>
                  <a:gd name="T25" fmla="*/ 20 h 27"/>
                  <a:gd name="T26" fmla="*/ 84 w 105"/>
                  <a:gd name="T27" fmla="*/ 27 h 27"/>
                  <a:gd name="T28" fmla="*/ 95 w 105"/>
                  <a:gd name="T29" fmla="*/ 27 h 27"/>
                  <a:gd name="T30" fmla="*/ 95 w 105"/>
                  <a:gd name="T31" fmla="*/ 20 h 27"/>
                  <a:gd name="T32" fmla="*/ 105 w 105"/>
                  <a:gd name="T33" fmla="*/ 20 h 27"/>
                  <a:gd name="T34" fmla="*/ 105 w 105"/>
                  <a:gd name="T35" fmla="*/ 9 h 27"/>
                  <a:gd name="T36" fmla="*/ 95 w 105"/>
                  <a:gd name="T37" fmla="*/ 9 h 27"/>
                  <a:gd name="T38" fmla="*/ 95 w 105"/>
                  <a:gd name="T39" fmla="*/ 0 h 27"/>
                  <a:gd name="T40" fmla="*/ 84 w 105"/>
                  <a:gd name="T4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5" h="27">
                    <a:moveTo>
                      <a:pt x="84" y="0"/>
                    </a:moveTo>
                    <a:lnTo>
                      <a:pt x="84" y="9"/>
                    </a:lnTo>
                    <a:lnTo>
                      <a:pt x="21" y="9"/>
                    </a:lnTo>
                    <a:lnTo>
                      <a:pt x="21" y="0"/>
                    </a:lnTo>
                    <a:lnTo>
                      <a:pt x="10" y="0"/>
                    </a:lnTo>
                    <a:lnTo>
                      <a:pt x="10" y="9"/>
                    </a:lnTo>
                    <a:lnTo>
                      <a:pt x="0" y="9"/>
                    </a:lnTo>
                    <a:lnTo>
                      <a:pt x="0" y="20"/>
                    </a:lnTo>
                    <a:lnTo>
                      <a:pt x="10" y="20"/>
                    </a:lnTo>
                    <a:lnTo>
                      <a:pt x="10" y="27"/>
                    </a:lnTo>
                    <a:lnTo>
                      <a:pt x="21" y="27"/>
                    </a:lnTo>
                    <a:lnTo>
                      <a:pt x="21" y="20"/>
                    </a:lnTo>
                    <a:lnTo>
                      <a:pt x="84" y="20"/>
                    </a:lnTo>
                    <a:lnTo>
                      <a:pt x="84" y="27"/>
                    </a:lnTo>
                    <a:lnTo>
                      <a:pt x="95" y="27"/>
                    </a:lnTo>
                    <a:lnTo>
                      <a:pt x="95" y="20"/>
                    </a:lnTo>
                    <a:lnTo>
                      <a:pt x="105" y="20"/>
                    </a:lnTo>
                    <a:lnTo>
                      <a:pt x="105" y="9"/>
                    </a:lnTo>
                    <a:lnTo>
                      <a:pt x="95" y="9"/>
                    </a:lnTo>
                    <a:lnTo>
                      <a:pt x="95" y="0"/>
                    </a:lnTo>
                    <a:lnTo>
                      <a:pt x="8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94" name="Oval 107"/>
              <p:cNvSpPr>
                <a:spLocks noChangeArrowheads="1"/>
              </p:cNvSpPr>
              <p:nvPr/>
            </p:nvSpPr>
            <p:spPr bwMode="auto">
              <a:xfrm>
                <a:off x="590" y="1821"/>
                <a:ext cx="17" cy="1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95" name="Oval 108"/>
              <p:cNvSpPr>
                <a:spLocks noChangeArrowheads="1"/>
              </p:cNvSpPr>
              <p:nvPr/>
            </p:nvSpPr>
            <p:spPr bwMode="auto">
              <a:xfrm>
                <a:off x="612" y="1821"/>
                <a:ext cx="17" cy="1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96" name="Freeform 109"/>
              <p:cNvSpPr/>
              <p:nvPr/>
            </p:nvSpPr>
            <p:spPr bwMode="auto">
              <a:xfrm>
                <a:off x="908" y="1794"/>
                <a:ext cx="256" cy="124"/>
              </a:xfrm>
              <a:custGeom>
                <a:avLst/>
                <a:gdLst>
                  <a:gd name="T0" fmla="*/ 62 w 180"/>
                  <a:gd name="T1" fmla="*/ 77 h 87"/>
                  <a:gd name="T2" fmla="*/ 60 w 180"/>
                  <a:gd name="T3" fmla="*/ 74 h 87"/>
                  <a:gd name="T4" fmla="*/ 52 w 180"/>
                  <a:gd name="T5" fmla="*/ 65 h 87"/>
                  <a:gd name="T6" fmla="*/ 52 w 180"/>
                  <a:gd name="T7" fmla="*/ 21 h 87"/>
                  <a:gd name="T8" fmla="*/ 54 w 180"/>
                  <a:gd name="T9" fmla="*/ 18 h 87"/>
                  <a:gd name="T10" fmla="*/ 56 w 180"/>
                  <a:gd name="T11" fmla="*/ 21 h 87"/>
                  <a:gd name="T12" fmla="*/ 56 w 180"/>
                  <a:gd name="T13" fmla="*/ 52 h 87"/>
                  <a:gd name="T14" fmla="*/ 58 w 180"/>
                  <a:gd name="T15" fmla="*/ 54 h 87"/>
                  <a:gd name="T16" fmla="*/ 60 w 180"/>
                  <a:gd name="T17" fmla="*/ 54 h 87"/>
                  <a:gd name="T18" fmla="*/ 62 w 180"/>
                  <a:gd name="T19" fmla="*/ 52 h 87"/>
                  <a:gd name="T20" fmla="*/ 62 w 180"/>
                  <a:gd name="T21" fmla="*/ 21 h 87"/>
                  <a:gd name="T22" fmla="*/ 64 w 180"/>
                  <a:gd name="T23" fmla="*/ 18 h 87"/>
                  <a:gd name="T24" fmla="*/ 66 w 180"/>
                  <a:gd name="T25" fmla="*/ 21 h 87"/>
                  <a:gd name="T26" fmla="*/ 66 w 180"/>
                  <a:gd name="T27" fmla="*/ 52 h 87"/>
                  <a:gd name="T28" fmla="*/ 68 w 180"/>
                  <a:gd name="T29" fmla="*/ 54 h 87"/>
                  <a:gd name="T30" fmla="*/ 70 w 180"/>
                  <a:gd name="T31" fmla="*/ 54 h 87"/>
                  <a:gd name="T32" fmla="*/ 72 w 180"/>
                  <a:gd name="T33" fmla="*/ 52 h 87"/>
                  <a:gd name="T34" fmla="*/ 72 w 180"/>
                  <a:gd name="T35" fmla="*/ 21 h 87"/>
                  <a:gd name="T36" fmla="*/ 74 w 180"/>
                  <a:gd name="T37" fmla="*/ 18 h 87"/>
                  <a:gd name="T38" fmla="*/ 76 w 180"/>
                  <a:gd name="T39" fmla="*/ 21 h 87"/>
                  <a:gd name="T40" fmla="*/ 76 w 180"/>
                  <a:gd name="T41" fmla="*/ 52 h 87"/>
                  <a:gd name="T42" fmla="*/ 78 w 180"/>
                  <a:gd name="T43" fmla="*/ 54 h 87"/>
                  <a:gd name="T44" fmla="*/ 80 w 180"/>
                  <a:gd name="T45" fmla="*/ 54 h 87"/>
                  <a:gd name="T46" fmla="*/ 82 w 180"/>
                  <a:gd name="T47" fmla="*/ 52 h 87"/>
                  <a:gd name="T48" fmla="*/ 82 w 180"/>
                  <a:gd name="T49" fmla="*/ 21 h 87"/>
                  <a:gd name="T50" fmla="*/ 84 w 180"/>
                  <a:gd name="T51" fmla="*/ 18 h 87"/>
                  <a:gd name="T52" fmla="*/ 86 w 180"/>
                  <a:gd name="T53" fmla="*/ 21 h 87"/>
                  <a:gd name="T54" fmla="*/ 86 w 180"/>
                  <a:gd name="T55" fmla="*/ 65 h 87"/>
                  <a:gd name="T56" fmla="*/ 78 w 180"/>
                  <a:gd name="T57" fmla="*/ 74 h 87"/>
                  <a:gd name="T58" fmla="*/ 76 w 180"/>
                  <a:gd name="T59" fmla="*/ 77 h 87"/>
                  <a:gd name="T60" fmla="*/ 76 w 180"/>
                  <a:gd name="T61" fmla="*/ 87 h 87"/>
                  <a:gd name="T62" fmla="*/ 105 w 180"/>
                  <a:gd name="T63" fmla="*/ 87 h 87"/>
                  <a:gd name="T64" fmla="*/ 105 w 180"/>
                  <a:gd name="T65" fmla="*/ 30 h 87"/>
                  <a:gd name="T66" fmla="*/ 116 w 180"/>
                  <a:gd name="T67" fmla="*/ 18 h 87"/>
                  <a:gd name="T68" fmla="*/ 128 w 180"/>
                  <a:gd name="T69" fmla="*/ 30 h 87"/>
                  <a:gd name="T70" fmla="*/ 128 w 180"/>
                  <a:gd name="T71" fmla="*/ 87 h 87"/>
                  <a:gd name="T72" fmla="*/ 180 w 180"/>
                  <a:gd name="T73" fmla="*/ 87 h 87"/>
                  <a:gd name="T74" fmla="*/ 180 w 180"/>
                  <a:gd name="T75" fmla="*/ 23 h 87"/>
                  <a:gd name="T76" fmla="*/ 157 w 180"/>
                  <a:gd name="T77" fmla="*/ 0 h 87"/>
                  <a:gd name="T78" fmla="*/ 23 w 180"/>
                  <a:gd name="T79" fmla="*/ 0 h 87"/>
                  <a:gd name="T80" fmla="*/ 0 w 180"/>
                  <a:gd name="T81" fmla="*/ 23 h 87"/>
                  <a:gd name="T82" fmla="*/ 0 w 180"/>
                  <a:gd name="T83" fmla="*/ 87 h 87"/>
                  <a:gd name="T84" fmla="*/ 62 w 180"/>
                  <a:gd name="T85" fmla="*/ 87 h 87"/>
                  <a:gd name="T86" fmla="*/ 62 w 180"/>
                  <a:gd name="T87" fmla="*/ 7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0" h="87">
                    <a:moveTo>
                      <a:pt x="62" y="77"/>
                    </a:moveTo>
                    <a:cubicBezTo>
                      <a:pt x="62" y="76"/>
                      <a:pt x="61" y="75"/>
                      <a:pt x="60" y="74"/>
                    </a:cubicBezTo>
                    <a:cubicBezTo>
                      <a:pt x="58" y="74"/>
                      <a:pt x="52" y="71"/>
                      <a:pt x="52" y="65"/>
                    </a:cubicBezTo>
                    <a:cubicBezTo>
                      <a:pt x="52" y="21"/>
                      <a:pt x="52" y="21"/>
                      <a:pt x="52" y="21"/>
                    </a:cubicBezTo>
                    <a:cubicBezTo>
                      <a:pt x="52" y="19"/>
                      <a:pt x="53" y="18"/>
                      <a:pt x="54" y="18"/>
                    </a:cubicBezTo>
                    <a:cubicBezTo>
                      <a:pt x="55" y="18"/>
                      <a:pt x="56" y="19"/>
                      <a:pt x="56" y="21"/>
                    </a:cubicBezTo>
                    <a:cubicBezTo>
                      <a:pt x="56" y="52"/>
                      <a:pt x="56" y="52"/>
                      <a:pt x="56" y="52"/>
                    </a:cubicBezTo>
                    <a:cubicBezTo>
                      <a:pt x="56" y="53"/>
                      <a:pt x="57" y="54"/>
                      <a:pt x="58" y="54"/>
                    </a:cubicBezTo>
                    <a:cubicBezTo>
                      <a:pt x="60" y="54"/>
                      <a:pt x="60" y="54"/>
                      <a:pt x="60" y="54"/>
                    </a:cubicBezTo>
                    <a:cubicBezTo>
                      <a:pt x="61" y="54"/>
                      <a:pt x="62" y="53"/>
                      <a:pt x="62" y="52"/>
                    </a:cubicBezTo>
                    <a:cubicBezTo>
                      <a:pt x="62" y="21"/>
                      <a:pt x="62" y="21"/>
                      <a:pt x="62" y="21"/>
                    </a:cubicBezTo>
                    <a:cubicBezTo>
                      <a:pt x="62" y="19"/>
                      <a:pt x="63" y="18"/>
                      <a:pt x="64" y="18"/>
                    </a:cubicBezTo>
                    <a:cubicBezTo>
                      <a:pt x="65" y="18"/>
                      <a:pt x="66" y="19"/>
                      <a:pt x="66" y="21"/>
                    </a:cubicBezTo>
                    <a:cubicBezTo>
                      <a:pt x="66" y="52"/>
                      <a:pt x="66" y="52"/>
                      <a:pt x="66" y="52"/>
                    </a:cubicBezTo>
                    <a:cubicBezTo>
                      <a:pt x="66" y="53"/>
                      <a:pt x="67" y="54"/>
                      <a:pt x="68" y="54"/>
                    </a:cubicBezTo>
                    <a:cubicBezTo>
                      <a:pt x="70" y="54"/>
                      <a:pt x="70" y="54"/>
                      <a:pt x="70" y="54"/>
                    </a:cubicBezTo>
                    <a:cubicBezTo>
                      <a:pt x="71" y="54"/>
                      <a:pt x="72" y="53"/>
                      <a:pt x="72" y="52"/>
                    </a:cubicBezTo>
                    <a:cubicBezTo>
                      <a:pt x="72" y="21"/>
                      <a:pt x="72" y="21"/>
                      <a:pt x="72" y="21"/>
                    </a:cubicBezTo>
                    <a:cubicBezTo>
                      <a:pt x="72" y="19"/>
                      <a:pt x="73" y="18"/>
                      <a:pt x="74" y="18"/>
                    </a:cubicBezTo>
                    <a:cubicBezTo>
                      <a:pt x="75" y="18"/>
                      <a:pt x="76" y="19"/>
                      <a:pt x="76" y="21"/>
                    </a:cubicBezTo>
                    <a:cubicBezTo>
                      <a:pt x="76" y="52"/>
                      <a:pt x="76" y="52"/>
                      <a:pt x="76" y="52"/>
                    </a:cubicBezTo>
                    <a:cubicBezTo>
                      <a:pt x="76" y="53"/>
                      <a:pt x="77" y="54"/>
                      <a:pt x="78" y="54"/>
                    </a:cubicBezTo>
                    <a:cubicBezTo>
                      <a:pt x="80" y="54"/>
                      <a:pt x="80" y="54"/>
                      <a:pt x="80" y="54"/>
                    </a:cubicBezTo>
                    <a:cubicBezTo>
                      <a:pt x="81" y="54"/>
                      <a:pt x="82" y="53"/>
                      <a:pt x="82" y="52"/>
                    </a:cubicBezTo>
                    <a:cubicBezTo>
                      <a:pt x="82" y="21"/>
                      <a:pt x="82" y="21"/>
                      <a:pt x="82" y="21"/>
                    </a:cubicBezTo>
                    <a:cubicBezTo>
                      <a:pt x="82" y="19"/>
                      <a:pt x="83" y="18"/>
                      <a:pt x="84" y="18"/>
                    </a:cubicBezTo>
                    <a:cubicBezTo>
                      <a:pt x="85" y="18"/>
                      <a:pt x="86" y="19"/>
                      <a:pt x="86" y="21"/>
                    </a:cubicBezTo>
                    <a:cubicBezTo>
                      <a:pt x="86" y="65"/>
                      <a:pt x="86" y="65"/>
                      <a:pt x="86" y="65"/>
                    </a:cubicBezTo>
                    <a:cubicBezTo>
                      <a:pt x="86" y="71"/>
                      <a:pt x="81" y="74"/>
                      <a:pt x="78" y="74"/>
                    </a:cubicBezTo>
                    <a:cubicBezTo>
                      <a:pt x="77" y="75"/>
                      <a:pt x="76" y="76"/>
                      <a:pt x="76" y="77"/>
                    </a:cubicBezTo>
                    <a:cubicBezTo>
                      <a:pt x="76" y="87"/>
                      <a:pt x="76" y="87"/>
                      <a:pt x="76" y="87"/>
                    </a:cubicBezTo>
                    <a:cubicBezTo>
                      <a:pt x="105" y="87"/>
                      <a:pt x="105" y="87"/>
                      <a:pt x="105" y="87"/>
                    </a:cubicBezTo>
                    <a:cubicBezTo>
                      <a:pt x="105" y="30"/>
                      <a:pt x="105" y="30"/>
                      <a:pt x="105" y="30"/>
                    </a:cubicBezTo>
                    <a:cubicBezTo>
                      <a:pt x="105" y="24"/>
                      <a:pt x="110" y="18"/>
                      <a:pt x="116" y="18"/>
                    </a:cubicBezTo>
                    <a:cubicBezTo>
                      <a:pt x="123" y="18"/>
                      <a:pt x="128" y="24"/>
                      <a:pt x="128" y="30"/>
                    </a:cubicBezTo>
                    <a:cubicBezTo>
                      <a:pt x="128" y="87"/>
                      <a:pt x="128" y="87"/>
                      <a:pt x="128" y="87"/>
                    </a:cubicBezTo>
                    <a:cubicBezTo>
                      <a:pt x="180" y="87"/>
                      <a:pt x="180" y="87"/>
                      <a:pt x="180" y="87"/>
                    </a:cubicBezTo>
                    <a:cubicBezTo>
                      <a:pt x="180" y="23"/>
                      <a:pt x="180" y="23"/>
                      <a:pt x="180" y="23"/>
                    </a:cubicBezTo>
                    <a:cubicBezTo>
                      <a:pt x="180" y="10"/>
                      <a:pt x="170" y="0"/>
                      <a:pt x="157" y="0"/>
                    </a:cubicBezTo>
                    <a:cubicBezTo>
                      <a:pt x="23" y="0"/>
                      <a:pt x="23" y="0"/>
                      <a:pt x="23" y="0"/>
                    </a:cubicBezTo>
                    <a:cubicBezTo>
                      <a:pt x="10" y="0"/>
                      <a:pt x="0" y="10"/>
                      <a:pt x="0" y="23"/>
                    </a:cubicBezTo>
                    <a:cubicBezTo>
                      <a:pt x="0" y="87"/>
                      <a:pt x="0" y="87"/>
                      <a:pt x="0" y="87"/>
                    </a:cubicBezTo>
                    <a:cubicBezTo>
                      <a:pt x="62" y="87"/>
                      <a:pt x="62" y="87"/>
                      <a:pt x="62" y="87"/>
                    </a:cubicBezTo>
                    <a:lnTo>
                      <a:pt x="62" y="7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97" name="Freeform 110"/>
              <p:cNvSpPr/>
              <p:nvPr/>
            </p:nvSpPr>
            <p:spPr bwMode="auto">
              <a:xfrm>
                <a:off x="908" y="1926"/>
                <a:ext cx="256" cy="124"/>
              </a:xfrm>
              <a:custGeom>
                <a:avLst/>
                <a:gdLst>
                  <a:gd name="T0" fmla="*/ 128 w 180"/>
                  <a:gd name="T1" fmla="*/ 62 h 87"/>
                  <a:gd name="T2" fmla="*/ 121 w 180"/>
                  <a:gd name="T3" fmla="*/ 69 h 87"/>
                  <a:gd name="T4" fmla="*/ 114 w 180"/>
                  <a:gd name="T5" fmla="*/ 62 h 87"/>
                  <a:gd name="T6" fmla="*/ 114 w 180"/>
                  <a:gd name="T7" fmla="*/ 14 h 87"/>
                  <a:gd name="T8" fmla="*/ 105 w 180"/>
                  <a:gd name="T9" fmla="*/ 14 h 87"/>
                  <a:gd name="T10" fmla="*/ 105 w 180"/>
                  <a:gd name="T11" fmla="*/ 0 h 87"/>
                  <a:gd name="T12" fmla="*/ 76 w 180"/>
                  <a:gd name="T13" fmla="*/ 0 h 87"/>
                  <a:gd name="T14" fmla="*/ 76 w 180"/>
                  <a:gd name="T15" fmla="*/ 62 h 87"/>
                  <a:gd name="T16" fmla="*/ 69 w 180"/>
                  <a:gd name="T17" fmla="*/ 69 h 87"/>
                  <a:gd name="T18" fmla="*/ 62 w 180"/>
                  <a:gd name="T19" fmla="*/ 62 h 87"/>
                  <a:gd name="T20" fmla="*/ 62 w 180"/>
                  <a:gd name="T21" fmla="*/ 0 h 87"/>
                  <a:gd name="T22" fmla="*/ 0 w 180"/>
                  <a:gd name="T23" fmla="*/ 0 h 87"/>
                  <a:gd name="T24" fmla="*/ 0 w 180"/>
                  <a:gd name="T25" fmla="*/ 64 h 87"/>
                  <a:gd name="T26" fmla="*/ 23 w 180"/>
                  <a:gd name="T27" fmla="*/ 87 h 87"/>
                  <a:gd name="T28" fmla="*/ 157 w 180"/>
                  <a:gd name="T29" fmla="*/ 87 h 87"/>
                  <a:gd name="T30" fmla="*/ 180 w 180"/>
                  <a:gd name="T31" fmla="*/ 64 h 87"/>
                  <a:gd name="T32" fmla="*/ 180 w 180"/>
                  <a:gd name="T33" fmla="*/ 0 h 87"/>
                  <a:gd name="T34" fmla="*/ 128 w 180"/>
                  <a:gd name="T35" fmla="*/ 0 h 87"/>
                  <a:gd name="T36" fmla="*/ 128 w 180"/>
                  <a:gd name="T37" fmla="*/ 6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0" h="87">
                    <a:moveTo>
                      <a:pt x="128" y="62"/>
                    </a:moveTo>
                    <a:cubicBezTo>
                      <a:pt x="128" y="66"/>
                      <a:pt x="125" y="69"/>
                      <a:pt x="121" y="69"/>
                    </a:cubicBezTo>
                    <a:cubicBezTo>
                      <a:pt x="117" y="69"/>
                      <a:pt x="114" y="66"/>
                      <a:pt x="114" y="62"/>
                    </a:cubicBezTo>
                    <a:cubicBezTo>
                      <a:pt x="114" y="14"/>
                      <a:pt x="114" y="14"/>
                      <a:pt x="114" y="14"/>
                    </a:cubicBezTo>
                    <a:cubicBezTo>
                      <a:pt x="105" y="14"/>
                      <a:pt x="105" y="14"/>
                      <a:pt x="105" y="14"/>
                    </a:cubicBezTo>
                    <a:cubicBezTo>
                      <a:pt x="105" y="0"/>
                      <a:pt x="105" y="0"/>
                      <a:pt x="105" y="0"/>
                    </a:cubicBezTo>
                    <a:cubicBezTo>
                      <a:pt x="76" y="0"/>
                      <a:pt x="76" y="0"/>
                      <a:pt x="76" y="0"/>
                    </a:cubicBezTo>
                    <a:cubicBezTo>
                      <a:pt x="76" y="62"/>
                      <a:pt x="76" y="62"/>
                      <a:pt x="76" y="62"/>
                    </a:cubicBezTo>
                    <a:cubicBezTo>
                      <a:pt x="76" y="66"/>
                      <a:pt x="73" y="69"/>
                      <a:pt x="69" y="69"/>
                    </a:cubicBezTo>
                    <a:cubicBezTo>
                      <a:pt x="65" y="69"/>
                      <a:pt x="62" y="66"/>
                      <a:pt x="62" y="62"/>
                    </a:cubicBezTo>
                    <a:cubicBezTo>
                      <a:pt x="62" y="0"/>
                      <a:pt x="62" y="0"/>
                      <a:pt x="62" y="0"/>
                    </a:cubicBezTo>
                    <a:cubicBezTo>
                      <a:pt x="0" y="0"/>
                      <a:pt x="0" y="0"/>
                      <a:pt x="0" y="0"/>
                    </a:cubicBezTo>
                    <a:cubicBezTo>
                      <a:pt x="0" y="64"/>
                      <a:pt x="0" y="64"/>
                      <a:pt x="0" y="64"/>
                    </a:cubicBezTo>
                    <a:cubicBezTo>
                      <a:pt x="0" y="77"/>
                      <a:pt x="10" y="87"/>
                      <a:pt x="23" y="87"/>
                    </a:cubicBezTo>
                    <a:cubicBezTo>
                      <a:pt x="157" y="87"/>
                      <a:pt x="157" y="87"/>
                      <a:pt x="157" y="87"/>
                    </a:cubicBezTo>
                    <a:cubicBezTo>
                      <a:pt x="170" y="87"/>
                      <a:pt x="180" y="77"/>
                      <a:pt x="180" y="64"/>
                    </a:cubicBezTo>
                    <a:cubicBezTo>
                      <a:pt x="180" y="0"/>
                      <a:pt x="180" y="0"/>
                      <a:pt x="180" y="0"/>
                    </a:cubicBezTo>
                    <a:cubicBezTo>
                      <a:pt x="128" y="0"/>
                      <a:pt x="128" y="0"/>
                      <a:pt x="128" y="0"/>
                    </a:cubicBezTo>
                    <a:lnTo>
                      <a:pt x="128" y="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98" name="Freeform 111"/>
              <p:cNvSpPr/>
              <p:nvPr/>
            </p:nvSpPr>
            <p:spPr bwMode="auto">
              <a:xfrm>
                <a:off x="1303" y="1791"/>
                <a:ext cx="261" cy="127"/>
              </a:xfrm>
              <a:custGeom>
                <a:avLst/>
                <a:gdLst>
                  <a:gd name="T0" fmla="*/ 13 w 184"/>
                  <a:gd name="T1" fmla="*/ 29 h 89"/>
                  <a:gd name="T2" fmla="*/ 29 w 184"/>
                  <a:gd name="T3" fmla="*/ 13 h 89"/>
                  <a:gd name="T4" fmla="*/ 155 w 184"/>
                  <a:gd name="T5" fmla="*/ 13 h 89"/>
                  <a:gd name="T6" fmla="*/ 171 w 184"/>
                  <a:gd name="T7" fmla="*/ 29 h 89"/>
                  <a:gd name="T8" fmla="*/ 171 w 184"/>
                  <a:gd name="T9" fmla="*/ 89 h 89"/>
                  <a:gd name="T10" fmla="*/ 184 w 184"/>
                  <a:gd name="T11" fmla="*/ 89 h 89"/>
                  <a:gd name="T12" fmla="*/ 184 w 184"/>
                  <a:gd name="T13" fmla="*/ 29 h 89"/>
                  <a:gd name="T14" fmla="*/ 155 w 184"/>
                  <a:gd name="T15" fmla="*/ 0 h 89"/>
                  <a:gd name="T16" fmla="*/ 29 w 184"/>
                  <a:gd name="T17" fmla="*/ 0 h 89"/>
                  <a:gd name="T18" fmla="*/ 0 w 184"/>
                  <a:gd name="T19" fmla="*/ 29 h 89"/>
                  <a:gd name="T20" fmla="*/ 0 w 184"/>
                  <a:gd name="T21" fmla="*/ 89 h 89"/>
                  <a:gd name="T22" fmla="*/ 13 w 184"/>
                  <a:gd name="T23" fmla="*/ 89 h 89"/>
                  <a:gd name="T24" fmla="*/ 13 w 184"/>
                  <a:gd name="T25" fmla="*/ 2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89">
                    <a:moveTo>
                      <a:pt x="13" y="29"/>
                    </a:moveTo>
                    <a:cubicBezTo>
                      <a:pt x="13" y="20"/>
                      <a:pt x="20" y="13"/>
                      <a:pt x="29" y="13"/>
                    </a:cubicBezTo>
                    <a:cubicBezTo>
                      <a:pt x="155" y="13"/>
                      <a:pt x="155" y="13"/>
                      <a:pt x="155" y="13"/>
                    </a:cubicBezTo>
                    <a:cubicBezTo>
                      <a:pt x="164" y="13"/>
                      <a:pt x="171" y="20"/>
                      <a:pt x="171" y="29"/>
                    </a:cubicBezTo>
                    <a:cubicBezTo>
                      <a:pt x="171" y="89"/>
                      <a:pt x="171" y="89"/>
                      <a:pt x="171" y="89"/>
                    </a:cubicBezTo>
                    <a:cubicBezTo>
                      <a:pt x="184" y="89"/>
                      <a:pt x="184" y="89"/>
                      <a:pt x="184" y="89"/>
                    </a:cubicBezTo>
                    <a:cubicBezTo>
                      <a:pt x="184" y="29"/>
                      <a:pt x="184" y="29"/>
                      <a:pt x="184" y="29"/>
                    </a:cubicBezTo>
                    <a:cubicBezTo>
                      <a:pt x="184" y="13"/>
                      <a:pt x="171" y="0"/>
                      <a:pt x="155" y="0"/>
                    </a:cubicBezTo>
                    <a:cubicBezTo>
                      <a:pt x="29" y="0"/>
                      <a:pt x="29" y="0"/>
                      <a:pt x="29" y="0"/>
                    </a:cubicBezTo>
                    <a:cubicBezTo>
                      <a:pt x="13" y="0"/>
                      <a:pt x="0" y="13"/>
                      <a:pt x="0" y="29"/>
                    </a:cubicBezTo>
                    <a:cubicBezTo>
                      <a:pt x="0" y="89"/>
                      <a:pt x="0" y="89"/>
                      <a:pt x="0" y="89"/>
                    </a:cubicBezTo>
                    <a:cubicBezTo>
                      <a:pt x="13" y="89"/>
                      <a:pt x="13" y="89"/>
                      <a:pt x="13" y="89"/>
                    </a:cubicBezTo>
                    <a:lnTo>
                      <a:pt x="13"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99" name="Freeform 112"/>
              <p:cNvSpPr/>
              <p:nvPr/>
            </p:nvSpPr>
            <p:spPr bwMode="auto">
              <a:xfrm>
                <a:off x="1303" y="1926"/>
                <a:ext cx="261" cy="127"/>
              </a:xfrm>
              <a:custGeom>
                <a:avLst/>
                <a:gdLst>
                  <a:gd name="T0" fmla="*/ 171 w 184"/>
                  <a:gd name="T1" fmla="*/ 60 h 89"/>
                  <a:gd name="T2" fmla="*/ 155 w 184"/>
                  <a:gd name="T3" fmla="*/ 76 h 89"/>
                  <a:gd name="T4" fmla="*/ 29 w 184"/>
                  <a:gd name="T5" fmla="*/ 76 h 89"/>
                  <a:gd name="T6" fmla="*/ 13 w 184"/>
                  <a:gd name="T7" fmla="*/ 60 h 89"/>
                  <a:gd name="T8" fmla="*/ 13 w 184"/>
                  <a:gd name="T9" fmla="*/ 0 h 89"/>
                  <a:gd name="T10" fmla="*/ 0 w 184"/>
                  <a:gd name="T11" fmla="*/ 0 h 89"/>
                  <a:gd name="T12" fmla="*/ 0 w 184"/>
                  <a:gd name="T13" fmla="*/ 60 h 89"/>
                  <a:gd name="T14" fmla="*/ 29 w 184"/>
                  <a:gd name="T15" fmla="*/ 89 h 89"/>
                  <a:gd name="T16" fmla="*/ 155 w 184"/>
                  <a:gd name="T17" fmla="*/ 89 h 89"/>
                  <a:gd name="T18" fmla="*/ 184 w 184"/>
                  <a:gd name="T19" fmla="*/ 60 h 89"/>
                  <a:gd name="T20" fmla="*/ 184 w 184"/>
                  <a:gd name="T21" fmla="*/ 0 h 89"/>
                  <a:gd name="T22" fmla="*/ 171 w 184"/>
                  <a:gd name="T23" fmla="*/ 0 h 89"/>
                  <a:gd name="T24" fmla="*/ 171 w 184"/>
                  <a:gd name="T2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89">
                    <a:moveTo>
                      <a:pt x="171" y="60"/>
                    </a:moveTo>
                    <a:cubicBezTo>
                      <a:pt x="171" y="69"/>
                      <a:pt x="164" y="76"/>
                      <a:pt x="155" y="76"/>
                    </a:cubicBezTo>
                    <a:cubicBezTo>
                      <a:pt x="29" y="76"/>
                      <a:pt x="29" y="76"/>
                      <a:pt x="29" y="76"/>
                    </a:cubicBezTo>
                    <a:cubicBezTo>
                      <a:pt x="20" y="76"/>
                      <a:pt x="13" y="69"/>
                      <a:pt x="13" y="60"/>
                    </a:cubicBezTo>
                    <a:cubicBezTo>
                      <a:pt x="13" y="0"/>
                      <a:pt x="13" y="0"/>
                      <a:pt x="13" y="0"/>
                    </a:cubicBezTo>
                    <a:cubicBezTo>
                      <a:pt x="0" y="0"/>
                      <a:pt x="0" y="0"/>
                      <a:pt x="0" y="0"/>
                    </a:cubicBezTo>
                    <a:cubicBezTo>
                      <a:pt x="0" y="60"/>
                      <a:pt x="0" y="60"/>
                      <a:pt x="0" y="60"/>
                    </a:cubicBezTo>
                    <a:cubicBezTo>
                      <a:pt x="0" y="76"/>
                      <a:pt x="13" y="89"/>
                      <a:pt x="29" y="89"/>
                    </a:cubicBezTo>
                    <a:cubicBezTo>
                      <a:pt x="155" y="89"/>
                      <a:pt x="155" y="89"/>
                      <a:pt x="155" y="89"/>
                    </a:cubicBezTo>
                    <a:cubicBezTo>
                      <a:pt x="171" y="89"/>
                      <a:pt x="184" y="76"/>
                      <a:pt x="184" y="60"/>
                    </a:cubicBezTo>
                    <a:cubicBezTo>
                      <a:pt x="184" y="0"/>
                      <a:pt x="184" y="0"/>
                      <a:pt x="184" y="0"/>
                    </a:cubicBezTo>
                    <a:cubicBezTo>
                      <a:pt x="171" y="0"/>
                      <a:pt x="171" y="0"/>
                      <a:pt x="171" y="0"/>
                    </a:cubicBezTo>
                    <a:lnTo>
                      <a:pt x="171"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00" name="Freeform 113"/>
              <p:cNvSpPr/>
              <p:nvPr/>
            </p:nvSpPr>
            <p:spPr bwMode="auto">
              <a:xfrm>
                <a:off x="1347" y="1830"/>
                <a:ext cx="48" cy="185"/>
              </a:xfrm>
              <a:custGeom>
                <a:avLst/>
                <a:gdLst>
                  <a:gd name="T0" fmla="*/ 7 w 34"/>
                  <a:gd name="T1" fmla="*/ 130 h 130"/>
                  <a:gd name="T2" fmla="*/ 34 w 34"/>
                  <a:gd name="T3" fmla="*/ 130 h 130"/>
                  <a:gd name="T4" fmla="*/ 34 w 34"/>
                  <a:gd name="T5" fmla="*/ 123 h 130"/>
                  <a:gd name="T6" fmla="*/ 19 w 34"/>
                  <a:gd name="T7" fmla="*/ 123 h 130"/>
                  <a:gd name="T8" fmla="*/ 19 w 34"/>
                  <a:gd name="T9" fmla="*/ 118 h 130"/>
                  <a:gd name="T10" fmla="*/ 34 w 34"/>
                  <a:gd name="T11" fmla="*/ 118 h 130"/>
                  <a:gd name="T12" fmla="*/ 34 w 34"/>
                  <a:gd name="T13" fmla="*/ 112 h 130"/>
                  <a:gd name="T14" fmla="*/ 19 w 34"/>
                  <a:gd name="T15" fmla="*/ 112 h 130"/>
                  <a:gd name="T16" fmla="*/ 19 w 34"/>
                  <a:gd name="T17" fmla="*/ 107 h 130"/>
                  <a:gd name="T18" fmla="*/ 34 w 34"/>
                  <a:gd name="T19" fmla="*/ 107 h 130"/>
                  <a:gd name="T20" fmla="*/ 34 w 34"/>
                  <a:gd name="T21" fmla="*/ 101 h 130"/>
                  <a:gd name="T22" fmla="*/ 19 w 34"/>
                  <a:gd name="T23" fmla="*/ 101 h 130"/>
                  <a:gd name="T24" fmla="*/ 19 w 34"/>
                  <a:gd name="T25" fmla="*/ 96 h 130"/>
                  <a:gd name="T26" fmla="*/ 34 w 34"/>
                  <a:gd name="T27" fmla="*/ 96 h 130"/>
                  <a:gd name="T28" fmla="*/ 34 w 34"/>
                  <a:gd name="T29" fmla="*/ 90 h 130"/>
                  <a:gd name="T30" fmla="*/ 19 w 34"/>
                  <a:gd name="T31" fmla="*/ 90 h 130"/>
                  <a:gd name="T32" fmla="*/ 19 w 34"/>
                  <a:gd name="T33" fmla="*/ 85 h 130"/>
                  <a:gd name="T34" fmla="*/ 34 w 34"/>
                  <a:gd name="T35" fmla="*/ 85 h 130"/>
                  <a:gd name="T36" fmla="*/ 34 w 34"/>
                  <a:gd name="T37" fmla="*/ 79 h 130"/>
                  <a:gd name="T38" fmla="*/ 19 w 34"/>
                  <a:gd name="T39" fmla="*/ 79 h 130"/>
                  <a:gd name="T40" fmla="*/ 19 w 34"/>
                  <a:gd name="T41" fmla="*/ 74 h 130"/>
                  <a:gd name="T42" fmla="*/ 34 w 34"/>
                  <a:gd name="T43" fmla="*/ 74 h 130"/>
                  <a:gd name="T44" fmla="*/ 34 w 34"/>
                  <a:gd name="T45" fmla="*/ 68 h 130"/>
                  <a:gd name="T46" fmla="*/ 34 w 34"/>
                  <a:gd name="T47" fmla="*/ 68 h 130"/>
                  <a:gd name="T48" fmla="*/ 19 w 34"/>
                  <a:gd name="T49" fmla="*/ 68 h 130"/>
                  <a:gd name="T50" fmla="*/ 19 w 34"/>
                  <a:gd name="T51" fmla="*/ 62 h 130"/>
                  <a:gd name="T52" fmla="*/ 19 w 34"/>
                  <a:gd name="T53" fmla="*/ 62 h 130"/>
                  <a:gd name="T54" fmla="*/ 34 w 34"/>
                  <a:gd name="T55" fmla="*/ 62 h 130"/>
                  <a:gd name="T56" fmla="*/ 34 w 34"/>
                  <a:gd name="T57" fmla="*/ 56 h 130"/>
                  <a:gd name="T58" fmla="*/ 19 w 34"/>
                  <a:gd name="T59" fmla="*/ 56 h 130"/>
                  <a:gd name="T60" fmla="*/ 19 w 34"/>
                  <a:gd name="T61" fmla="*/ 51 h 130"/>
                  <a:gd name="T62" fmla="*/ 34 w 34"/>
                  <a:gd name="T63" fmla="*/ 51 h 130"/>
                  <a:gd name="T64" fmla="*/ 34 w 34"/>
                  <a:gd name="T65" fmla="*/ 45 h 130"/>
                  <a:gd name="T66" fmla="*/ 19 w 34"/>
                  <a:gd name="T67" fmla="*/ 45 h 130"/>
                  <a:gd name="T68" fmla="*/ 19 w 34"/>
                  <a:gd name="T69" fmla="*/ 40 h 130"/>
                  <a:gd name="T70" fmla="*/ 34 w 34"/>
                  <a:gd name="T71" fmla="*/ 40 h 130"/>
                  <a:gd name="T72" fmla="*/ 34 w 34"/>
                  <a:gd name="T73" fmla="*/ 34 h 130"/>
                  <a:gd name="T74" fmla="*/ 19 w 34"/>
                  <a:gd name="T75" fmla="*/ 34 h 130"/>
                  <a:gd name="T76" fmla="*/ 19 w 34"/>
                  <a:gd name="T77" fmla="*/ 29 h 130"/>
                  <a:gd name="T78" fmla="*/ 34 w 34"/>
                  <a:gd name="T79" fmla="*/ 29 h 130"/>
                  <a:gd name="T80" fmla="*/ 34 w 34"/>
                  <a:gd name="T81" fmla="*/ 23 h 130"/>
                  <a:gd name="T82" fmla="*/ 19 w 34"/>
                  <a:gd name="T83" fmla="*/ 23 h 130"/>
                  <a:gd name="T84" fmla="*/ 19 w 34"/>
                  <a:gd name="T85" fmla="*/ 18 h 130"/>
                  <a:gd name="T86" fmla="*/ 34 w 34"/>
                  <a:gd name="T87" fmla="*/ 18 h 130"/>
                  <a:gd name="T88" fmla="*/ 34 w 34"/>
                  <a:gd name="T89" fmla="*/ 12 h 130"/>
                  <a:gd name="T90" fmla="*/ 19 w 34"/>
                  <a:gd name="T91" fmla="*/ 12 h 130"/>
                  <a:gd name="T92" fmla="*/ 19 w 34"/>
                  <a:gd name="T93" fmla="*/ 7 h 130"/>
                  <a:gd name="T94" fmla="*/ 34 w 34"/>
                  <a:gd name="T95" fmla="*/ 7 h 130"/>
                  <a:gd name="T96" fmla="*/ 34 w 34"/>
                  <a:gd name="T97" fmla="*/ 0 h 130"/>
                  <a:gd name="T98" fmla="*/ 7 w 34"/>
                  <a:gd name="T99" fmla="*/ 0 h 130"/>
                  <a:gd name="T100" fmla="*/ 0 w 34"/>
                  <a:gd name="T101" fmla="*/ 7 h 130"/>
                  <a:gd name="T102" fmla="*/ 0 w 34"/>
                  <a:gd name="T103" fmla="*/ 62 h 130"/>
                  <a:gd name="T104" fmla="*/ 0 w 34"/>
                  <a:gd name="T105" fmla="*/ 68 h 130"/>
                  <a:gd name="T106" fmla="*/ 0 w 34"/>
                  <a:gd name="T107" fmla="*/ 123 h 130"/>
                  <a:gd name="T108" fmla="*/ 7 w 34"/>
                  <a:gd name="T109"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 h="130">
                    <a:moveTo>
                      <a:pt x="7" y="130"/>
                    </a:moveTo>
                    <a:cubicBezTo>
                      <a:pt x="34" y="130"/>
                      <a:pt x="34" y="130"/>
                      <a:pt x="34" y="130"/>
                    </a:cubicBezTo>
                    <a:cubicBezTo>
                      <a:pt x="34" y="123"/>
                      <a:pt x="34" y="123"/>
                      <a:pt x="34" y="123"/>
                    </a:cubicBezTo>
                    <a:cubicBezTo>
                      <a:pt x="19" y="123"/>
                      <a:pt x="19" y="123"/>
                      <a:pt x="19" y="123"/>
                    </a:cubicBezTo>
                    <a:cubicBezTo>
                      <a:pt x="19" y="118"/>
                      <a:pt x="19" y="118"/>
                      <a:pt x="19" y="118"/>
                    </a:cubicBezTo>
                    <a:cubicBezTo>
                      <a:pt x="34" y="118"/>
                      <a:pt x="34" y="118"/>
                      <a:pt x="34" y="118"/>
                    </a:cubicBezTo>
                    <a:cubicBezTo>
                      <a:pt x="34" y="112"/>
                      <a:pt x="34" y="112"/>
                      <a:pt x="34" y="112"/>
                    </a:cubicBezTo>
                    <a:cubicBezTo>
                      <a:pt x="19" y="112"/>
                      <a:pt x="19" y="112"/>
                      <a:pt x="19" y="112"/>
                    </a:cubicBezTo>
                    <a:cubicBezTo>
                      <a:pt x="19" y="107"/>
                      <a:pt x="19" y="107"/>
                      <a:pt x="19" y="107"/>
                    </a:cubicBezTo>
                    <a:cubicBezTo>
                      <a:pt x="34" y="107"/>
                      <a:pt x="34" y="107"/>
                      <a:pt x="34" y="107"/>
                    </a:cubicBezTo>
                    <a:cubicBezTo>
                      <a:pt x="34" y="101"/>
                      <a:pt x="34" y="101"/>
                      <a:pt x="34" y="101"/>
                    </a:cubicBezTo>
                    <a:cubicBezTo>
                      <a:pt x="19" y="101"/>
                      <a:pt x="19" y="101"/>
                      <a:pt x="19" y="101"/>
                    </a:cubicBezTo>
                    <a:cubicBezTo>
                      <a:pt x="19" y="96"/>
                      <a:pt x="19" y="96"/>
                      <a:pt x="19" y="96"/>
                    </a:cubicBezTo>
                    <a:cubicBezTo>
                      <a:pt x="34" y="96"/>
                      <a:pt x="34" y="96"/>
                      <a:pt x="34" y="96"/>
                    </a:cubicBezTo>
                    <a:cubicBezTo>
                      <a:pt x="34" y="90"/>
                      <a:pt x="34" y="90"/>
                      <a:pt x="34" y="90"/>
                    </a:cubicBezTo>
                    <a:cubicBezTo>
                      <a:pt x="19" y="90"/>
                      <a:pt x="19" y="90"/>
                      <a:pt x="19" y="90"/>
                    </a:cubicBezTo>
                    <a:cubicBezTo>
                      <a:pt x="19" y="85"/>
                      <a:pt x="19" y="85"/>
                      <a:pt x="19" y="85"/>
                    </a:cubicBezTo>
                    <a:cubicBezTo>
                      <a:pt x="34" y="85"/>
                      <a:pt x="34" y="85"/>
                      <a:pt x="34" y="85"/>
                    </a:cubicBezTo>
                    <a:cubicBezTo>
                      <a:pt x="34" y="79"/>
                      <a:pt x="34" y="79"/>
                      <a:pt x="34" y="79"/>
                    </a:cubicBezTo>
                    <a:cubicBezTo>
                      <a:pt x="19" y="79"/>
                      <a:pt x="19" y="79"/>
                      <a:pt x="19" y="79"/>
                    </a:cubicBezTo>
                    <a:cubicBezTo>
                      <a:pt x="19" y="74"/>
                      <a:pt x="19" y="74"/>
                      <a:pt x="19" y="74"/>
                    </a:cubicBezTo>
                    <a:cubicBezTo>
                      <a:pt x="34" y="74"/>
                      <a:pt x="34" y="74"/>
                      <a:pt x="34" y="74"/>
                    </a:cubicBezTo>
                    <a:cubicBezTo>
                      <a:pt x="34" y="68"/>
                      <a:pt x="34" y="68"/>
                      <a:pt x="34" y="68"/>
                    </a:cubicBezTo>
                    <a:cubicBezTo>
                      <a:pt x="34" y="68"/>
                      <a:pt x="34" y="68"/>
                      <a:pt x="34" y="68"/>
                    </a:cubicBezTo>
                    <a:cubicBezTo>
                      <a:pt x="19" y="68"/>
                      <a:pt x="19" y="68"/>
                      <a:pt x="19" y="68"/>
                    </a:cubicBezTo>
                    <a:cubicBezTo>
                      <a:pt x="19" y="62"/>
                      <a:pt x="19" y="62"/>
                      <a:pt x="19" y="62"/>
                    </a:cubicBezTo>
                    <a:cubicBezTo>
                      <a:pt x="19" y="62"/>
                      <a:pt x="19" y="62"/>
                      <a:pt x="19" y="62"/>
                    </a:cubicBezTo>
                    <a:cubicBezTo>
                      <a:pt x="34" y="62"/>
                      <a:pt x="34" y="62"/>
                      <a:pt x="34" y="62"/>
                    </a:cubicBezTo>
                    <a:cubicBezTo>
                      <a:pt x="34" y="56"/>
                      <a:pt x="34" y="56"/>
                      <a:pt x="34" y="56"/>
                    </a:cubicBezTo>
                    <a:cubicBezTo>
                      <a:pt x="19" y="56"/>
                      <a:pt x="19" y="56"/>
                      <a:pt x="19" y="56"/>
                    </a:cubicBezTo>
                    <a:cubicBezTo>
                      <a:pt x="19" y="51"/>
                      <a:pt x="19" y="51"/>
                      <a:pt x="19" y="51"/>
                    </a:cubicBezTo>
                    <a:cubicBezTo>
                      <a:pt x="34" y="51"/>
                      <a:pt x="34" y="51"/>
                      <a:pt x="34" y="51"/>
                    </a:cubicBezTo>
                    <a:cubicBezTo>
                      <a:pt x="34" y="45"/>
                      <a:pt x="34" y="45"/>
                      <a:pt x="34" y="45"/>
                    </a:cubicBezTo>
                    <a:cubicBezTo>
                      <a:pt x="19" y="45"/>
                      <a:pt x="19" y="45"/>
                      <a:pt x="19" y="45"/>
                    </a:cubicBezTo>
                    <a:cubicBezTo>
                      <a:pt x="19" y="40"/>
                      <a:pt x="19" y="40"/>
                      <a:pt x="19" y="40"/>
                    </a:cubicBezTo>
                    <a:cubicBezTo>
                      <a:pt x="34" y="40"/>
                      <a:pt x="34" y="40"/>
                      <a:pt x="34" y="40"/>
                    </a:cubicBezTo>
                    <a:cubicBezTo>
                      <a:pt x="34" y="34"/>
                      <a:pt x="34" y="34"/>
                      <a:pt x="34" y="34"/>
                    </a:cubicBezTo>
                    <a:cubicBezTo>
                      <a:pt x="19" y="34"/>
                      <a:pt x="19" y="34"/>
                      <a:pt x="19" y="34"/>
                    </a:cubicBezTo>
                    <a:cubicBezTo>
                      <a:pt x="19" y="29"/>
                      <a:pt x="19" y="29"/>
                      <a:pt x="19" y="29"/>
                    </a:cubicBezTo>
                    <a:cubicBezTo>
                      <a:pt x="34" y="29"/>
                      <a:pt x="34" y="29"/>
                      <a:pt x="34" y="29"/>
                    </a:cubicBezTo>
                    <a:cubicBezTo>
                      <a:pt x="34" y="23"/>
                      <a:pt x="34" y="23"/>
                      <a:pt x="34" y="23"/>
                    </a:cubicBezTo>
                    <a:cubicBezTo>
                      <a:pt x="19" y="23"/>
                      <a:pt x="19" y="23"/>
                      <a:pt x="19" y="23"/>
                    </a:cubicBezTo>
                    <a:cubicBezTo>
                      <a:pt x="19" y="18"/>
                      <a:pt x="19" y="18"/>
                      <a:pt x="19" y="18"/>
                    </a:cubicBezTo>
                    <a:cubicBezTo>
                      <a:pt x="34" y="18"/>
                      <a:pt x="34" y="18"/>
                      <a:pt x="34" y="18"/>
                    </a:cubicBezTo>
                    <a:cubicBezTo>
                      <a:pt x="34" y="12"/>
                      <a:pt x="34" y="12"/>
                      <a:pt x="34" y="12"/>
                    </a:cubicBezTo>
                    <a:cubicBezTo>
                      <a:pt x="19" y="12"/>
                      <a:pt x="19" y="12"/>
                      <a:pt x="19" y="12"/>
                    </a:cubicBezTo>
                    <a:cubicBezTo>
                      <a:pt x="19" y="7"/>
                      <a:pt x="19" y="7"/>
                      <a:pt x="19" y="7"/>
                    </a:cubicBezTo>
                    <a:cubicBezTo>
                      <a:pt x="34" y="7"/>
                      <a:pt x="34" y="7"/>
                      <a:pt x="34" y="7"/>
                    </a:cubicBezTo>
                    <a:cubicBezTo>
                      <a:pt x="34" y="0"/>
                      <a:pt x="34" y="0"/>
                      <a:pt x="34" y="0"/>
                    </a:cubicBezTo>
                    <a:cubicBezTo>
                      <a:pt x="7" y="0"/>
                      <a:pt x="7" y="0"/>
                      <a:pt x="7" y="0"/>
                    </a:cubicBezTo>
                    <a:cubicBezTo>
                      <a:pt x="3" y="0"/>
                      <a:pt x="0" y="3"/>
                      <a:pt x="0" y="7"/>
                    </a:cubicBezTo>
                    <a:cubicBezTo>
                      <a:pt x="0" y="62"/>
                      <a:pt x="0" y="62"/>
                      <a:pt x="0" y="62"/>
                    </a:cubicBezTo>
                    <a:cubicBezTo>
                      <a:pt x="0" y="68"/>
                      <a:pt x="0" y="68"/>
                      <a:pt x="0" y="68"/>
                    </a:cubicBezTo>
                    <a:cubicBezTo>
                      <a:pt x="0" y="123"/>
                      <a:pt x="0" y="123"/>
                      <a:pt x="0" y="123"/>
                    </a:cubicBezTo>
                    <a:cubicBezTo>
                      <a:pt x="0" y="127"/>
                      <a:pt x="3" y="130"/>
                      <a:pt x="7" y="1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01" name="Freeform 114"/>
              <p:cNvSpPr/>
              <p:nvPr/>
            </p:nvSpPr>
            <p:spPr bwMode="auto">
              <a:xfrm>
                <a:off x="1416" y="1831"/>
                <a:ext cx="111" cy="182"/>
              </a:xfrm>
              <a:custGeom>
                <a:avLst/>
                <a:gdLst>
                  <a:gd name="T0" fmla="*/ 57 w 78"/>
                  <a:gd name="T1" fmla="*/ 52 h 128"/>
                  <a:gd name="T2" fmla="*/ 65 w 78"/>
                  <a:gd name="T3" fmla="*/ 39 h 128"/>
                  <a:gd name="T4" fmla="*/ 69 w 78"/>
                  <a:gd name="T5" fmla="*/ 24 h 128"/>
                  <a:gd name="T6" fmla="*/ 69 w 78"/>
                  <a:gd name="T7" fmla="*/ 11 h 128"/>
                  <a:gd name="T8" fmla="*/ 65 w 78"/>
                  <a:gd name="T9" fmla="*/ 0 h 128"/>
                  <a:gd name="T10" fmla="*/ 65 w 78"/>
                  <a:gd name="T11" fmla="*/ 1 h 128"/>
                  <a:gd name="T12" fmla="*/ 39 w 78"/>
                  <a:gd name="T13" fmla="*/ 55 h 128"/>
                  <a:gd name="T14" fmla="*/ 13 w 78"/>
                  <a:gd name="T15" fmla="*/ 1 h 128"/>
                  <a:gd name="T16" fmla="*/ 13 w 78"/>
                  <a:gd name="T17" fmla="*/ 0 h 128"/>
                  <a:gd name="T18" fmla="*/ 9 w 78"/>
                  <a:gd name="T19" fmla="*/ 11 h 128"/>
                  <a:gd name="T20" fmla="*/ 10 w 78"/>
                  <a:gd name="T21" fmla="*/ 24 h 128"/>
                  <a:gd name="T22" fmla="*/ 14 w 78"/>
                  <a:gd name="T23" fmla="*/ 39 h 128"/>
                  <a:gd name="T24" fmla="*/ 22 w 78"/>
                  <a:gd name="T25" fmla="*/ 52 h 128"/>
                  <a:gd name="T26" fmla="*/ 31 w 78"/>
                  <a:gd name="T27" fmla="*/ 61 h 128"/>
                  <a:gd name="T28" fmla="*/ 31 w 78"/>
                  <a:gd name="T29" fmla="*/ 62 h 128"/>
                  <a:gd name="T30" fmla="*/ 35 w 78"/>
                  <a:gd name="T31" fmla="*/ 64 h 128"/>
                  <a:gd name="T32" fmla="*/ 34 w 78"/>
                  <a:gd name="T33" fmla="*/ 67 h 128"/>
                  <a:gd name="T34" fmla="*/ 22 w 78"/>
                  <a:gd name="T35" fmla="*/ 91 h 128"/>
                  <a:gd name="T36" fmla="*/ 18 w 78"/>
                  <a:gd name="T37" fmla="*/ 91 h 128"/>
                  <a:gd name="T38" fmla="*/ 0 w 78"/>
                  <a:gd name="T39" fmla="*/ 107 h 128"/>
                  <a:gd name="T40" fmla="*/ 9 w 78"/>
                  <a:gd name="T41" fmla="*/ 107 h 128"/>
                  <a:gd name="T42" fmla="*/ 18 w 78"/>
                  <a:gd name="T43" fmla="*/ 100 h 128"/>
                  <a:gd name="T44" fmla="*/ 27 w 78"/>
                  <a:gd name="T45" fmla="*/ 109 h 128"/>
                  <a:gd name="T46" fmla="*/ 18 w 78"/>
                  <a:gd name="T47" fmla="*/ 119 h 128"/>
                  <a:gd name="T48" fmla="*/ 9 w 78"/>
                  <a:gd name="T49" fmla="*/ 112 h 128"/>
                  <a:gd name="T50" fmla="*/ 0 w 78"/>
                  <a:gd name="T51" fmla="*/ 112 h 128"/>
                  <a:gd name="T52" fmla="*/ 18 w 78"/>
                  <a:gd name="T53" fmla="*/ 128 h 128"/>
                  <a:gd name="T54" fmla="*/ 36 w 78"/>
                  <a:gd name="T55" fmla="*/ 109 h 128"/>
                  <a:gd name="T56" fmla="*/ 29 w 78"/>
                  <a:gd name="T57" fmla="*/ 95 h 128"/>
                  <a:gd name="T58" fmla="*/ 39 w 78"/>
                  <a:gd name="T59" fmla="*/ 73 h 128"/>
                  <a:gd name="T60" fmla="*/ 50 w 78"/>
                  <a:gd name="T61" fmla="*/ 95 h 128"/>
                  <a:gd name="T62" fmla="*/ 42 w 78"/>
                  <a:gd name="T63" fmla="*/ 109 h 128"/>
                  <a:gd name="T64" fmla="*/ 60 w 78"/>
                  <a:gd name="T65" fmla="*/ 128 h 128"/>
                  <a:gd name="T66" fmla="*/ 78 w 78"/>
                  <a:gd name="T67" fmla="*/ 112 h 128"/>
                  <a:gd name="T68" fmla="*/ 69 w 78"/>
                  <a:gd name="T69" fmla="*/ 112 h 128"/>
                  <a:gd name="T70" fmla="*/ 60 w 78"/>
                  <a:gd name="T71" fmla="*/ 119 h 128"/>
                  <a:gd name="T72" fmla="*/ 51 w 78"/>
                  <a:gd name="T73" fmla="*/ 109 h 128"/>
                  <a:gd name="T74" fmla="*/ 60 w 78"/>
                  <a:gd name="T75" fmla="*/ 100 h 128"/>
                  <a:gd name="T76" fmla="*/ 69 w 78"/>
                  <a:gd name="T77" fmla="*/ 107 h 128"/>
                  <a:gd name="T78" fmla="*/ 78 w 78"/>
                  <a:gd name="T79" fmla="*/ 107 h 128"/>
                  <a:gd name="T80" fmla="*/ 60 w 78"/>
                  <a:gd name="T81" fmla="*/ 91 h 128"/>
                  <a:gd name="T82" fmla="*/ 57 w 78"/>
                  <a:gd name="T83" fmla="*/ 91 h 128"/>
                  <a:gd name="T84" fmla="*/ 45 w 78"/>
                  <a:gd name="T85" fmla="*/ 67 h 128"/>
                  <a:gd name="T86" fmla="*/ 44 w 78"/>
                  <a:gd name="T87" fmla="*/ 64 h 128"/>
                  <a:gd name="T88" fmla="*/ 47 w 78"/>
                  <a:gd name="T89" fmla="*/ 62 h 128"/>
                  <a:gd name="T90" fmla="*/ 47 w 78"/>
                  <a:gd name="T91" fmla="*/ 61 h 128"/>
                  <a:gd name="T92" fmla="*/ 57 w 78"/>
                  <a:gd name="T93" fmla="*/ 5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8" h="128">
                    <a:moveTo>
                      <a:pt x="57" y="52"/>
                    </a:moveTo>
                    <a:cubicBezTo>
                      <a:pt x="60" y="49"/>
                      <a:pt x="62" y="44"/>
                      <a:pt x="65" y="39"/>
                    </a:cubicBezTo>
                    <a:cubicBezTo>
                      <a:pt x="67" y="34"/>
                      <a:pt x="68" y="29"/>
                      <a:pt x="69" y="24"/>
                    </a:cubicBezTo>
                    <a:cubicBezTo>
                      <a:pt x="70" y="20"/>
                      <a:pt x="70" y="15"/>
                      <a:pt x="69" y="11"/>
                    </a:cubicBezTo>
                    <a:cubicBezTo>
                      <a:pt x="68" y="7"/>
                      <a:pt x="67" y="3"/>
                      <a:pt x="65" y="0"/>
                    </a:cubicBezTo>
                    <a:cubicBezTo>
                      <a:pt x="65" y="1"/>
                      <a:pt x="65" y="1"/>
                      <a:pt x="65" y="1"/>
                    </a:cubicBezTo>
                    <a:cubicBezTo>
                      <a:pt x="39" y="55"/>
                      <a:pt x="39" y="55"/>
                      <a:pt x="39" y="55"/>
                    </a:cubicBezTo>
                    <a:cubicBezTo>
                      <a:pt x="13" y="1"/>
                      <a:pt x="13" y="1"/>
                      <a:pt x="13" y="1"/>
                    </a:cubicBezTo>
                    <a:cubicBezTo>
                      <a:pt x="13" y="0"/>
                      <a:pt x="13" y="0"/>
                      <a:pt x="13" y="0"/>
                    </a:cubicBezTo>
                    <a:cubicBezTo>
                      <a:pt x="11" y="3"/>
                      <a:pt x="10" y="7"/>
                      <a:pt x="9" y="11"/>
                    </a:cubicBezTo>
                    <a:cubicBezTo>
                      <a:pt x="9" y="15"/>
                      <a:pt x="9" y="20"/>
                      <a:pt x="10" y="24"/>
                    </a:cubicBezTo>
                    <a:cubicBezTo>
                      <a:pt x="10" y="29"/>
                      <a:pt x="12" y="34"/>
                      <a:pt x="14" y="39"/>
                    </a:cubicBezTo>
                    <a:cubicBezTo>
                      <a:pt x="16" y="44"/>
                      <a:pt x="19" y="49"/>
                      <a:pt x="22" y="52"/>
                    </a:cubicBezTo>
                    <a:cubicBezTo>
                      <a:pt x="24" y="56"/>
                      <a:pt x="28" y="59"/>
                      <a:pt x="31" y="61"/>
                    </a:cubicBezTo>
                    <a:cubicBezTo>
                      <a:pt x="31" y="62"/>
                      <a:pt x="31" y="62"/>
                      <a:pt x="31" y="62"/>
                    </a:cubicBezTo>
                    <a:cubicBezTo>
                      <a:pt x="32" y="63"/>
                      <a:pt x="34" y="63"/>
                      <a:pt x="35" y="64"/>
                    </a:cubicBezTo>
                    <a:cubicBezTo>
                      <a:pt x="34" y="67"/>
                      <a:pt x="34" y="67"/>
                      <a:pt x="34" y="67"/>
                    </a:cubicBezTo>
                    <a:cubicBezTo>
                      <a:pt x="22" y="91"/>
                      <a:pt x="22" y="91"/>
                      <a:pt x="22" y="91"/>
                    </a:cubicBezTo>
                    <a:cubicBezTo>
                      <a:pt x="20" y="91"/>
                      <a:pt x="19" y="91"/>
                      <a:pt x="18" y="91"/>
                    </a:cubicBezTo>
                    <a:cubicBezTo>
                      <a:pt x="9" y="91"/>
                      <a:pt x="1" y="98"/>
                      <a:pt x="0" y="107"/>
                    </a:cubicBezTo>
                    <a:cubicBezTo>
                      <a:pt x="9" y="107"/>
                      <a:pt x="9" y="107"/>
                      <a:pt x="9" y="107"/>
                    </a:cubicBezTo>
                    <a:cubicBezTo>
                      <a:pt x="10" y="103"/>
                      <a:pt x="14" y="100"/>
                      <a:pt x="18" y="100"/>
                    </a:cubicBezTo>
                    <a:cubicBezTo>
                      <a:pt x="23" y="100"/>
                      <a:pt x="27" y="104"/>
                      <a:pt x="27" y="109"/>
                    </a:cubicBezTo>
                    <a:cubicBezTo>
                      <a:pt x="27" y="114"/>
                      <a:pt x="23" y="119"/>
                      <a:pt x="18" y="119"/>
                    </a:cubicBezTo>
                    <a:cubicBezTo>
                      <a:pt x="14" y="119"/>
                      <a:pt x="10" y="116"/>
                      <a:pt x="9" y="112"/>
                    </a:cubicBezTo>
                    <a:cubicBezTo>
                      <a:pt x="0" y="112"/>
                      <a:pt x="0" y="112"/>
                      <a:pt x="0" y="112"/>
                    </a:cubicBezTo>
                    <a:cubicBezTo>
                      <a:pt x="1" y="121"/>
                      <a:pt x="9" y="128"/>
                      <a:pt x="18" y="128"/>
                    </a:cubicBezTo>
                    <a:cubicBezTo>
                      <a:pt x="28" y="128"/>
                      <a:pt x="36" y="119"/>
                      <a:pt x="36" y="109"/>
                    </a:cubicBezTo>
                    <a:cubicBezTo>
                      <a:pt x="36" y="103"/>
                      <a:pt x="33" y="98"/>
                      <a:pt x="29" y="95"/>
                    </a:cubicBezTo>
                    <a:cubicBezTo>
                      <a:pt x="39" y="73"/>
                      <a:pt x="39" y="73"/>
                      <a:pt x="39" y="73"/>
                    </a:cubicBezTo>
                    <a:cubicBezTo>
                      <a:pt x="50" y="95"/>
                      <a:pt x="50" y="95"/>
                      <a:pt x="50" y="95"/>
                    </a:cubicBezTo>
                    <a:cubicBezTo>
                      <a:pt x="45" y="98"/>
                      <a:pt x="42" y="103"/>
                      <a:pt x="42" y="109"/>
                    </a:cubicBezTo>
                    <a:cubicBezTo>
                      <a:pt x="42" y="119"/>
                      <a:pt x="50" y="128"/>
                      <a:pt x="60" y="128"/>
                    </a:cubicBezTo>
                    <a:cubicBezTo>
                      <a:pt x="69" y="128"/>
                      <a:pt x="77" y="121"/>
                      <a:pt x="78" y="112"/>
                    </a:cubicBezTo>
                    <a:cubicBezTo>
                      <a:pt x="69" y="112"/>
                      <a:pt x="69" y="112"/>
                      <a:pt x="69" y="112"/>
                    </a:cubicBezTo>
                    <a:cubicBezTo>
                      <a:pt x="68" y="116"/>
                      <a:pt x="64" y="119"/>
                      <a:pt x="60" y="119"/>
                    </a:cubicBezTo>
                    <a:cubicBezTo>
                      <a:pt x="55" y="119"/>
                      <a:pt x="51" y="114"/>
                      <a:pt x="51" y="109"/>
                    </a:cubicBezTo>
                    <a:cubicBezTo>
                      <a:pt x="51" y="104"/>
                      <a:pt x="55" y="100"/>
                      <a:pt x="60" y="100"/>
                    </a:cubicBezTo>
                    <a:cubicBezTo>
                      <a:pt x="64" y="100"/>
                      <a:pt x="68" y="103"/>
                      <a:pt x="69" y="107"/>
                    </a:cubicBezTo>
                    <a:cubicBezTo>
                      <a:pt x="78" y="107"/>
                      <a:pt x="78" y="107"/>
                      <a:pt x="78" y="107"/>
                    </a:cubicBezTo>
                    <a:cubicBezTo>
                      <a:pt x="77" y="98"/>
                      <a:pt x="69" y="91"/>
                      <a:pt x="60" y="91"/>
                    </a:cubicBezTo>
                    <a:cubicBezTo>
                      <a:pt x="59" y="91"/>
                      <a:pt x="58" y="91"/>
                      <a:pt x="57" y="91"/>
                    </a:cubicBezTo>
                    <a:cubicBezTo>
                      <a:pt x="45" y="67"/>
                      <a:pt x="45" y="67"/>
                      <a:pt x="45" y="67"/>
                    </a:cubicBezTo>
                    <a:cubicBezTo>
                      <a:pt x="44" y="64"/>
                      <a:pt x="44" y="64"/>
                      <a:pt x="44" y="64"/>
                    </a:cubicBezTo>
                    <a:cubicBezTo>
                      <a:pt x="45" y="63"/>
                      <a:pt x="46" y="63"/>
                      <a:pt x="47" y="62"/>
                    </a:cubicBezTo>
                    <a:cubicBezTo>
                      <a:pt x="47" y="62"/>
                      <a:pt x="47" y="62"/>
                      <a:pt x="47" y="61"/>
                    </a:cubicBezTo>
                    <a:cubicBezTo>
                      <a:pt x="51" y="59"/>
                      <a:pt x="54" y="56"/>
                      <a:pt x="57"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02" name="Freeform 115"/>
              <p:cNvSpPr/>
              <p:nvPr/>
            </p:nvSpPr>
            <p:spPr bwMode="auto">
              <a:xfrm>
                <a:off x="1711" y="1795"/>
                <a:ext cx="264" cy="128"/>
              </a:xfrm>
              <a:custGeom>
                <a:avLst/>
                <a:gdLst>
                  <a:gd name="T0" fmla="*/ 15 w 186"/>
                  <a:gd name="T1" fmla="*/ 30 h 90"/>
                  <a:gd name="T2" fmla="*/ 30 w 186"/>
                  <a:gd name="T3" fmla="*/ 15 h 90"/>
                  <a:gd name="T4" fmla="*/ 156 w 186"/>
                  <a:gd name="T5" fmla="*/ 15 h 90"/>
                  <a:gd name="T6" fmla="*/ 171 w 186"/>
                  <a:gd name="T7" fmla="*/ 30 h 90"/>
                  <a:gd name="T8" fmla="*/ 171 w 186"/>
                  <a:gd name="T9" fmla="*/ 90 h 90"/>
                  <a:gd name="T10" fmla="*/ 186 w 186"/>
                  <a:gd name="T11" fmla="*/ 90 h 90"/>
                  <a:gd name="T12" fmla="*/ 186 w 186"/>
                  <a:gd name="T13" fmla="*/ 30 h 90"/>
                  <a:gd name="T14" fmla="*/ 156 w 186"/>
                  <a:gd name="T15" fmla="*/ 0 h 90"/>
                  <a:gd name="T16" fmla="*/ 30 w 186"/>
                  <a:gd name="T17" fmla="*/ 0 h 90"/>
                  <a:gd name="T18" fmla="*/ 0 w 186"/>
                  <a:gd name="T19" fmla="*/ 30 h 90"/>
                  <a:gd name="T20" fmla="*/ 0 w 186"/>
                  <a:gd name="T21" fmla="*/ 90 h 90"/>
                  <a:gd name="T22" fmla="*/ 15 w 186"/>
                  <a:gd name="T23" fmla="*/ 90 h 90"/>
                  <a:gd name="T24" fmla="*/ 15 w 186"/>
                  <a:gd name="T25" fmla="*/ 3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15" y="30"/>
                    </a:moveTo>
                    <a:cubicBezTo>
                      <a:pt x="15" y="22"/>
                      <a:pt x="22" y="15"/>
                      <a:pt x="30" y="15"/>
                    </a:cubicBezTo>
                    <a:cubicBezTo>
                      <a:pt x="156" y="15"/>
                      <a:pt x="156" y="15"/>
                      <a:pt x="156" y="15"/>
                    </a:cubicBezTo>
                    <a:cubicBezTo>
                      <a:pt x="164" y="15"/>
                      <a:pt x="171" y="22"/>
                      <a:pt x="171" y="30"/>
                    </a:cubicBezTo>
                    <a:cubicBezTo>
                      <a:pt x="171" y="90"/>
                      <a:pt x="171" y="90"/>
                      <a:pt x="171" y="90"/>
                    </a:cubicBezTo>
                    <a:cubicBezTo>
                      <a:pt x="186" y="90"/>
                      <a:pt x="186" y="90"/>
                      <a:pt x="186" y="90"/>
                    </a:cubicBezTo>
                    <a:cubicBezTo>
                      <a:pt x="186" y="30"/>
                      <a:pt x="186" y="30"/>
                      <a:pt x="186" y="30"/>
                    </a:cubicBezTo>
                    <a:cubicBezTo>
                      <a:pt x="186" y="13"/>
                      <a:pt x="173" y="0"/>
                      <a:pt x="156" y="0"/>
                    </a:cubicBezTo>
                    <a:cubicBezTo>
                      <a:pt x="30" y="0"/>
                      <a:pt x="30" y="0"/>
                      <a:pt x="30" y="0"/>
                    </a:cubicBezTo>
                    <a:cubicBezTo>
                      <a:pt x="13" y="0"/>
                      <a:pt x="0" y="13"/>
                      <a:pt x="0" y="30"/>
                    </a:cubicBezTo>
                    <a:cubicBezTo>
                      <a:pt x="0" y="90"/>
                      <a:pt x="0" y="90"/>
                      <a:pt x="0" y="90"/>
                    </a:cubicBezTo>
                    <a:cubicBezTo>
                      <a:pt x="15" y="90"/>
                      <a:pt x="15" y="90"/>
                      <a:pt x="15" y="90"/>
                    </a:cubicBezTo>
                    <a:lnTo>
                      <a:pt x="15"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03" name="Freeform 116"/>
              <p:cNvSpPr/>
              <p:nvPr/>
            </p:nvSpPr>
            <p:spPr bwMode="auto">
              <a:xfrm>
                <a:off x="1711" y="1932"/>
                <a:ext cx="264" cy="128"/>
              </a:xfrm>
              <a:custGeom>
                <a:avLst/>
                <a:gdLst>
                  <a:gd name="T0" fmla="*/ 171 w 186"/>
                  <a:gd name="T1" fmla="*/ 60 h 90"/>
                  <a:gd name="T2" fmla="*/ 156 w 186"/>
                  <a:gd name="T3" fmla="*/ 75 h 90"/>
                  <a:gd name="T4" fmla="*/ 30 w 186"/>
                  <a:gd name="T5" fmla="*/ 75 h 90"/>
                  <a:gd name="T6" fmla="*/ 15 w 186"/>
                  <a:gd name="T7" fmla="*/ 60 h 90"/>
                  <a:gd name="T8" fmla="*/ 15 w 186"/>
                  <a:gd name="T9" fmla="*/ 0 h 90"/>
                  <a:gd name="T10" fmla="*/ 0 w 186"/>
                  <a:gd name="T11" fmla="*/ 0 h 90"/>
                  <a:gd name="T12" fmla="*/ 0 w 186"/>
                  <a:gd name="T13" fmla="*/ 60 h 90"/>
                  <a:gd name="T14" fmla="*/ 30 w 186"/>
                  <a:gd name="T15" fmla="*/ 90 h 90"/>
                  <a:gd name="T16" fmla="*/ 156 w 186"/>
                  <a:gd name="T17" fmla="*/ 90 h 90"/>
                  <a:gd name="T18" fmla="*/ 186 w 186"/>
                  <a:gd name="T19" fmla="*/ 60 h 90"/>
                  <a:gd name="T20" fmla="*/ 186 w 186"/>
                  <a:gd name="T21" fmla="*/ 0 h 90"/>
                  <a:gd name="T22" fmla="*/ 171 w 186"/>
                  <a:gd name="T23" fmla="*/ 0 h 90"/>
                  <a:gd name="T24" fmla="*/ 171 w 186"/>
                  <a:gd name="T25" fmla="*/ 6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171" y="60"/>
                    </a:moveTo>
                    <a:cubicBezTo>
                      <a:pt x="171" y="68"/>
                      <a:pt x="164" y="75"/>
                      <a:pt x="156" y="75"/>
                    </a:cubicBezTo>
                    <a:cubicBezTo>
                      <a:pt x="30" y="75"/>
                      <a:pt x="30" y="75"/>
                      <a:pt x="30" y="75"/>
                    </a:cubicBezTo>
                    <a:cubicBezTo>
                      <a:pt x="22" y="75"/>
                      <a:pt x="15" y="68"/>
                      <a:pt x="15" y="60"/>
                    </a:cubicBezTo>
                    <a:cubicBezTo>
                      <a:pt x="15" y="0"/>
                      <a:pt x="15" y="0"/>
                      <a:pt x="15" y="0"/>
                    </a:cubicBezTo>
                    <a:cubicBezTo>
                      <a:pt x="0" y="0"/>
                      <a:pt x="0" y="0"/>
                      <a:pt x="0" y="0"/>
                    </a:cubicBezTo>
                    <a:cubicBezTo>
                      <a:pt x="0" y="60"/>
                      <a:pt x="0" y="60"/>
                      <a:pt x="0" y="60"/>
                    </a:cubicBezTo>
                    <a:cubicBezTo>
                      <a:pt x="0" y="77"/>
                      <a:pt x="13" y="90"/>
                      <a:pt x="30" y="90"/>
                    </a:cubicBezTo>
                    <a:cubicBezTo>
                      <a:pt x="156" y="90"/>
                      <a:pt x="156" y="90"/>
                      <a:pt x="156" y="90"/>
                    </a:cubicBezTo>
                    <a:cubicBezTo>
                      <a:pt x="173" y="90"/>
                      <a:pt x="186" y="77"/>
                      <a:pt x="186" y="60"/>
                    </a:cubicBezTo>
                    <a:cubicBezTo>
                      <a:pt x="186" y="0"/>
                      <a:pt x="186" y="0"/>
                      <a:pt x="186" y="0"/>
                    </a:cubicBezTo>
                    <a:cubicBezTo>
                      <a:pt x="171" y="0"/>
                      <a:pt x="171" y="0"/>
                      <a:pt x="171" y="0"/>
                    </a:cubicBezTo>
                    <a:lnTo>
                      <a:pt x="171"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04" name="Freeform 117"/>
              <p:cNvSpPr/>
              <p:nvPr/>
            </p:nvSpPr>
            <p:spPr bwMode="auto">
              <a:xfrm>
                <a:off x="1831" y="1958"/>
                <a:ext cx="29" cy="22"/>
              </a:xfrm>
              <a:custGeom>
                <a:avLst/>
                <a:gdLst>
                  <a:gd name="T0" fmla="*/ 12 w 20"/>
                  <a:gd name="T1" fmla="*/ 8 h 16"/>
                  <a:gd name="T2" fmla="*/ 4 w 20"/>
                  <a:gd name="T3" fmla="*/ 0 h 16"/>
                  <a:gd name="T4" fmla="*/ 0 w 20"/>
                  <a:gd name="T5" fmla="*/ 4 h 16"/>
                  <a:gd name="T6" fmla="*/ 12 w 20"/>
                  <a:gd name="T7" fmla="*/ 16 h 16"/>
                  <a:gd name="T8" fmla="*/ 20 w 20"/>
                  <a:gd name="T9" fmla="*/ 8 h 16"/>
                  <a:gd name="T10" fmla="*/ 16 w 20"/>
                  <a:gd name="T11" fmla="*/ 4 h 16"/>
                  <a:gd name="T12" fmla="*/ 12 w 20"/>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20" h="16">
                    <a:moveTo>
                      <a:pt x="12" y="8"/>
                    </a:moveTo>
                    <a:cubicBezTo>
                      <a:pt x="4" y="0"/>
                      <a:pt x="4" y="0"/>
                      <a:pt x="4" y="0"/>
                    </a:cubicBezTo>
                    <a:cubicBezTo>
                      <a:pt x="0" y="4"/>
                      <a:pt x="0" y="4"/>
                      <a:pt x="0" y="4"/>
                    </a:cubicBezTo>
                    <a:cubicBezTo>
                      <a:pt x="12" y="16"/>
                      <a:pt x="12" y="16"/>
                      <a:pt x="12" y="16"/>
                    </a:cubicBezTo>
                    <a:cubicBezTo>
                      <a:pt x="20" y="8"/>
                      <a:pt x="20" y="8"/>
                      <a:pt x="20" y="8"/>
                    </a:cubicBezTo>
                    <a:cubicBezTo>
                      <a:pt x="16" y="4"/>
                      <a:pt x="16" y="4"/>
                      <a:pt x="16" y="4"/>
                    </a:cubicBezTo>
                    <a:cubicBezTo>
                      <a:pt x="15" y="5"/>
                      <a:pt x="13" y="7"/>
                      <a:pt x="1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05" name="Freeform 118"/>
              <p:cNvSpPr/>
              <p:nvPr/>
            </p:nvSpPr>
            <p:spPr bwMode="auto">
              <a:xfrm>
                <a:off x="1762" y="1842"/>
                <a:ext cx="172" cy="171"/>
              </a:xfrm>
              <a:custGeom>
                <a:avLst/>
                <a:gdLst>
                  <a:gd name="T0" fmla="*/ 95 w 121"/>
                  <a:gd name="T1" fmla="*/ 48 h 120"/>
                  <a:gd name="T2" fmla="*/ 97 w 121"/>
                  <a:gd name="T3" fmla="*/ 46 h 120"/>
                  <a:gd name="T4" fmla="*/ 99 w 121"/>
                  <a:gd name="T5" fmla="*/ 38 h 120"/>
                  <a:gd name="T6" fmla="*/ 100 w 121"/>
                  <a:gd name="T7" fmla="*/ 27 h 120"/>
                  <a:gd name="T8" fmla="*/ 115 w 121"/>
                  <a:gd name="T9" fmla="*/ 21 h 120"/>
                  <a:gd name="T10" fmla="*/ 115 w 121"/>
                  <a:gd name="T11" fmla="*/ 6 h 120"/>
                  <a:gd name="T12" fmla="*/ 100 w 121"/>
                  <a:gd name="T13" fmla="*/ 5 h 120"/>
                  <a:gd name="T14" fmla="*/ 93 w 121"/>
                  <a:gd name="T15" fmla="*/ 20 h 120"/>
                  <a:gd name="T16" fmla="*/ 83 w 121"/>
                  <a:gd name="T17" fmla="*/ 21 h 120"/>
                  <a:gd name="T18" fmla="*/ 75 w 121"/>
                  <a:gd name="T19" fmla="*/ 23 h 120"/>
                  <a:gd name="T20" fmla="*/ 73 w 121"/>
                  <a:gd name="T21" fmla="*/ 26 h 120"/>
                  <a:gd name="T22" fmla="*/ 55 w 121"/>
                  <a:gd name="T23" fmla="*/ 29 h 120"/>
                  <a:gd name="T24" fmla="*/ 26 w 121"/>
                  <a:gd name="T25" fmla="*/ 57 h 120"/>
                  <a:gd name="T26" fmla="*/ 21 w 121"/>
                  <a:gd name="T27" fmla="*/ 63 h 120"/>
                  <a:gd name="T28" fmla="*/ 0 w 121"/>
                  <a:gd name="T29" fmla="*/ 83 h 120"/>
                  <a:gd name="T30" fmla="*/ 37 w 121"/>
                  <a:gd name="T31" fmla="*/ 120 h 120"/>
                  <a:gd name="T32" fmla="*/ 47 w 121"/>
                  <a:gd name="T33" fmla="*/ 110 h 120"/>
                  <a:gd name="T34" fmla="*/ 43 w 121"/>
                  <a:gd name="T35" fmla="*/ 107 h 120"/>
                  <a:gd name="T36" fmla="*/ 37 w 121"/>
                  <a:gd name="T37" fmla="*/ 113 h 120"/>
                  <a:gd name="T38" fmla="*/ 8 w 121"/>
                  <a:gd name="T39" fmla="*/ 83 h 120"/>
                  <a:gd name="T40" fmla="*/ 29 w 121"/>
                  <a:gd name="T41" fmla="*/ 63 h 120"/>
                  <a:gd name="T42" fmla="*/ 34 w 121"/>
                  <a:gd name="T43" fmla="*/ 57 h 120"/>
                  <a:gd name="T44" fmla="*/ 59 w 121"/>
                  <a:gd name="T45" fmla="*/ 33 h 120"/>
                  <a:gd name="T46" fmla="*/ 74 w 121"/>
                  <a:gd name="T47" fmla="*/ 33 h 120"/>
                  <a:gd name="T48" fmla="*/ 88 w 121"/>
                  <a:gd name="T49" fmla="*/ 46 h 120"/>
                  <a:gd name="T50" fmla="*/ 91 w 121"/>
                  <a:gd name="T51" fmla="*/ 57 h 120"/>
                  <a:gd name="T52" fmla="*/ 88 w 121"/>
                  <a:gd name="T53" fmla="*/ 62 h 120"/>
                  <a:gd name="T54" fmla="*/ 88 w 121"/>
                  <a:gd name="T55" fmla="*/ 63 h 120"/>
                  <a:gd name="T56" fmla="*/ 83 w 121"/>
                  <a:gd name="T57" fmla="*/ 67 h 120"/>
                  <a:gd name="T58" fmla="*/ 78 w 121"/>
                  <a:gd name="T59" fmla="*/ 63 h 120"/>
                  <a:gd name="T60" fmla="*/ 75 w 121"/>
                  <a:gd name="T61" fmla="*/ 59 h 120"/>
                  <a:gd name="T62" fmla="*/ 72 w 121"/>
                  <a:gd name="T63" fmla="*/ 63 h 120"/>
                  <a:gd name="T64" fmla="*/ 71 w 121"/>
                  <a:gd name="T65" fmla="*/ 63 h 120"/>
                  <a:gd name="T66" fmla="*/ 83 w 121"/>
                  <a:gd name="T67" fmla="*/ 75 h 120"/>
                  <a:gd name="T68" fmla="*/ 92 w 121"/>
                  <a:gd name="T69" fmla="*/ 66 h 120"/>
                  <a:gd name="T70" fmla="*/ 94 w 121"/>
                  <a:gd name="T71" fmla="*/ 63 h 120"/>
                  <a:gd name="T72" fmla="*/ 96 w 121"/>
                  <a:gd name="T73" fmla="*/ 57 h 120"/>
                  <a:gd name="T74" fmla="*/ 95 w 121"/>
                  <a:gd name="T75"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20">
                    <a:moveTo>
                      <a:pt x="95" y="48"/>
                    </a:moveTo>
                    <a:cubicBezTo>
                      <a:pt x="97" y="46"/>
                      <a:pt x="97" y="46"/>
                      <a:pt x="97" y="46"/>
                    </a:cubicBezTo>
                    <a:cubicBezTo>
                      <a:pt x="97" y="46"/>
                      <a:pt x="101" y="43"/>
                      <a:pt x="99" y="38"/>
                    </a:cubicBezTo>
                    <a:cubicBezTo>
                      <a:pt x="97" y="32"/>
                      <a:pt x="98" y="30"/>
                      <a:pt x="100" y="27"/>
                    </a:cubicBezTo>
                    <a:cubicBezTo>
                      <a:pt x="105" y="23"/>
                      <a:pt x="109" y="27"/>
                      <a:pt x="115" y="21"/>
                    </a:cubicBezTo>
                    <a:cubicBezTo>
                      <a:pt x="121" y="15"/>
                      <a:pt x="118" y="9"/>
                      <a:pt x="115" y="6"/>
                    </a:cubicBezTo>
                    <a:cubicBezTo>
                      <a:pt x="111" y="2"/>
                      <a:pt x="106" y="0"/>
                      <a:pt x="100" y="5"/>
                    </a:cubicBezTo>
                    <a:cubicBezTo>
                      <a:pt x="94" y="12"/>
                      <a:pt x="98" y="16"/>
                      <a:pt x="93" y="20"/>
                    </a:cubicBezTo>
                    <a:cubicBezTo>
                      <a:pt x="91" y="23"/>
                      <a:pt x="88" y="23"/>
                      <a:pt x="83" y="21"/>
                    </a:cubicBezTo>
                    <a:cubicBezTo>
                      <a:pt x="78" y="20"/>
                      <a:pt x="75" y="23"/>
                      <a:pt x="75" y="23"/>
                    </a:cubicBezTo>
                    <a:cubicBezTo>
                      <a:pt x="73" y="26"/>
                      <a:pt x="73" y="26"/>
                      <a:pt x="73" y="26"/>
                    </a:cubicBezTo>
                    <a:cubicBezTo>
                      <a:pt x="67" y="23"/>
                      <a:pt x="60" y="24"/>
                      <a:pt x="55" y="29"/>
                    </a:cubicBezTo>
                    <a:cubicBezTo>
                      <a:pt x="26" y="57"/>
                      <a:pt x="26" y="57"/>
                      <a:pt x="26" y="57"/>
                    </a:cubicBezTo>
                    <a:cubicBezTo>
                      <a:pt x="21" y="63"/>
                      <a:pt x="21" y="63"/>
                      <a:pt x="21" y="63"/>
                    </a:cubicBezTo>
                    <a:cubicBezTo>
                      <a:pt x="0" y="83"/>
                      <a:pt x="0" y="83"/>
                      <a:pt x="0" y="83"/>
                    </a:cubicBezTo>
                    <a:cubicBezTo>
                      <a:pt x="37" y="120"/>
                      <a:pt x="37" y="120"/>
                      <a:pt x="37" y="120"/>
                    </a:cubicBezTo>
                    <a:cubicBezTo>
                      <a:pt x="47" y="110"/>
                      <a:pt x="47" y="110"/>
                      <a:pt x="47" y="110"/>
                    </a:cubicBezTo>
                    <a:cubicBezTo>
                      <a:pt x="43" y="107"/>
                      <a:pt x="43" y="107"/>
                      <a:pt x="43" y="107"/>
                    </a:cubicBezTo>
                    <a:cubicBezTo>
                      <a:pt x="40" y="110"/>
                      <a:pt x="38" y="112"/>
                      <a:pt x="37" y="113"/>
                    </a:cubicBezTo>
                    <a:cubicBezTo>
                      <a:pt x="34" y="110"/>
                      <a:pt x="11" y="86"/>
                      <a:pt x="8" y="83"/>
                    </a:cubicBezTo>
                    <a:cubicBezTo>
                      <a:pt x="9" y="82"/>
                      <a:pt x="19" y="73"/>
                      <a:pt x="29" y="63"/>
                    </a:cubicBezTo>
                    <a:cubicBezTo>
                      <a:pt x="30" y="61"/>
                      <a:pt x="32" y="59"/>
                      <a:pt x="34" y="57"/>
                    </a:cubicBezTo>
                    <a:cubicBezTo>
                      <a:pt x="46" y="45"/>
                      <a:pt x="59" y="33"/>
                      <a:pt x="59" y="33"/>
                    </a:cubicBezTo>
                    <a:cubicBezTo>
                      <a:pt x="63" y="28"/>
                      <a:pt x="70" y="28"/>
                      <a:pt x="74" y="33"/>
                    </a:cubicBezTo>
                    <a:cubicBezTo>
                      <a:pt x="88" y="46"/>
                      <a:pt x="88" y="46"/>
                      <a:pt x="88" y="46"/>
                    </a:cubicBezTo>
                    <a:cubicBezTo>
                      <a:pt x="91" y="49"/>
                      <a:pt x="92" y="54"/>
                      <a:pt x="91" y="57"/>
                    </a:cubicBezTo>
                    <a:cubicBezTo>
                      <a:pt x="90" y="59"/>
                      <a:pt x="89" y="61"/>
                      <a:pt x="88" y="62"/>
                    </a:cubicBezTo>
                    <a:cubicBezTo>
                      <a:pt x="88" y="62"/>
                      <a:pt x="88" y="62"/>
                      <a:pt x="88" y="63"/>
                    </a:cubicBezTo>
                    <a:cubicBezTo>
                      <a:pt x="87" y="63"/>
                      <a:pt x="85" y="65"/>
                      <a:pt x="83" y="67"/>
                    </a:cubicBezTo>
                    <a:cubicBezTo>
                      <a:pt x="78" y="63"/>
                      <a:pt x="78" y="63"/>
                      <a:pt x="78" y="63"/>
                    </a:cubicBezTo>
                    <a:cubicBezTo>
                      <a:pt x="75" y="59"/>
                      <a:pt x="75" y="59"/>
                      <a:pt x="75" y="59"/>
                    </a:cubicBezTo>
                    <a:cubicBezTo>
                      <a:pt x="72" y="63"/>
                      <a:pt x="72" y="63"/>
                      <a:pt x="72" y="63"/>
                    </a:cubicBezTo>
                    <a:cubicBezTo>
                      <a:pt x="71" y="63"/>
                      <a:pt x="71" y="63"/>
                      <a:pt x="71" y="63"/>
                    </a:cubicBezTo>
                    <a:cubicBezTo>
                      <a:pt x="83" y="75"/>
                      <a:pt x="83" y="75"/>
                      <a:pt x="83" y="75"/>
                    </a:cubicBezTo>
                    <a:cubicBezTo>
                      <a:pt x="92" y="66"/>
                      <a:pt x="92" y="66"/>
                      <a:pt x="92" y="66"/>
                    </a:cubicBezTo>
                    <a:cubicBezTo>
                      <a:pt x="93" y="65"/>
                      <a:pt x="94" y="64"/>
                      <a:pt x="94" y="63"/>
                    </a:cubicBezTo>
                    <a:cubicBezTo>
                      <a:pt x="95" y="61"/>
                      <a:pt x="96" y="59"/>
                      <a:pt x="96" y="57"/>
                    </a:cubicBezTo>
                    <a:cubicBezTo>
                      <a:pt x="97" y="54"/>
                      <a:pt x="96" y="51"/>
                      <a:pt x="95"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06" name="Freeform 119"/>
              <p:cNvSpPr/>
              <p:nvPr/>
            </p:nvSpPr>
            <p:spPr bwMode="auto">
              <a:xfrm>
                <a:off x="1847" y="1942"/>
                <a:ext cx="28" cy="23"/>
              </a:xfrm>
              <a:custGeom>
                <a:avLst/>
                <a:gdLst>
                  <a:gd name="T0" fmla="*/ 12 w 20"/>
                  <a:gd name="T1" fmla="*/ 8 h 16"/>
                  <a:gd name="T2" fmla="*/ 4 w 20"/>
                  <a:gd name="T3" fmla="*/ 0 h 16"/>
                  <a:gd name="T4" fmla="*/ 0 w 20"/>
                  <a:gd name="T5" fmla="*/ 4 h 16"/>
                  <a:gd name="T6" fmla="*/ 8 w 20"/>
                  <a:gd name="T7" fmla="*/ 12 h 16"/>
                  <a:gd name="T8" fmla="*/ 8 w 20"/>
                  <a:gd name="T9" fmla="*/ 12 h 16"/>
                  <a:gd name="T10" fmla="*/ 12 w 20"/>
                  <a:gd name="T11" fmla="*/ 16 h 16"/>
                  <a:gd name="T12" fmla="*/ 20 w 20"/>
                  <a:gd name="T13" fmla="*/ 8 h 16"/>
                  <a:gd name="T14" fmla="*/ 16 w 20"/>
                  <a:gd name="T15" fmla="*/ 4 h 16"/>
                  <a:gd name="T16" fmla="*/ 12 w 20"/>
                  <a:gd name="T17"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6">
                    <a:moveTo>
                      <a:pt x="12" y="8"/>
                    </a:moveTo>
                    <a:cubicBezTo>
                      <a:pt x="4" y="0"/>
                      <a:pt x="4" y="0"/>
                      <a:pt x="4" y="0"/>
                    </a:cubicBezTo>
                    <a:cubicBezTo>
                      <a:pt x="0" y="4"/>
                      <a:pt x="0" y="4"/>
                      <a:pt x="0" y="4"/>
                    </a:cubicBezTo>
                    <a:cubicBezTo>
                      <a:pt x="8" y="12"/>
                      <a:pt x="8" y="12"/>
                      <a:pt x="8" y="12"/>
                    </a:cubicBezTo>
                    <a:cubicBezTo>
                      <a:pt x="8" y="12"/>
                      <a:pt x="8" y="12"/>
                      <a:pt x="8" y="12"/>
                    </a:cubicBezTo>
                    <a:cubicBezTo>
                      <a:pt x="12" y="16"/>
                      <a:pt x="12" y="16"/>
                      <a:pt x="12" y="16"/>
                    </a:cubicBezTo>
                    <a:cubicBezTo>
                      <a:pt x="20" y="8"/>
                      <a:pt x="20" y="8"/>
                      <a:pt x="20" y="8"/>
                    </a:cubicBezTo>
                    <a:cubicBezTo>
                      <a:pt x="16" y="4"/>
                      <a:pt x="16" y="4"/>
                      <a:pt x="16" y="4"/>
                    </a:cubicBezTo>
                    <a:cubicBezTo>
                      <a:pt x="15" y="5"/>
                      <a:pt x="13" y="7"/>
                      <a:pt x="1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07" name="Freeform 120"/>
              <p:cNvSpPr/>
              <p:nvPr/>
            </p:nvSpPr>
            <p:spPr bwMode="auto">
              <a:xfrm>
                <a:off x="1816" y="1973"/>
                <a:ext cx="28" cy="23"/>
              </a:xfrm>
              <a:custGeom>
                <a:avLst/>
                <a:gdLst>
                  <a:gd name="T0" fmla="*/ 12 w 20"/>
                  <a:gd name="T1" fmla="*/ 8 h 16"/>
                  <a:gd name="T2" fmla="*/ 4 w 20"/>
                  <a:gd name="T3" fmla="*/ 0 h 16"/>
                  <a:gd name="T4" fmla="*/ 0 w 20"/>
                  <a:gd name="T5" fmla="*/ 4 h 16"/>
                  <a:gd name="T6" fmla="*/ 12 w 20"/>
                  <a:gd name="T7" fmla="*/ 16 h 16"/>
                  <a:gd name="T8" fmla="*/ 20 w 20"/>
                  <a:gd name="T9" fmla="*/ 7 h 16"/>
                  <a:gd name="T10" fmla="*/ 16 w 20"/>
                  <a:gd name="T11" fmla="*/ 4 h 16"/>
                  <a:gd name="T12" fmla="*/ 12 w 20"/>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20" h="16">
                    <a:moveTo>
                      <a:pt x="12" y="8"/>
                    </a:moveTo>
                    <a:cubicBezTo>
                      <a:pt x="4" y="0"/>
                      <a:pt x="4" y="0"/>
                      <a:pt x="4" y="0"/>
                    </a:cubicBezTo>
                    <a:cubicBezTo>
                      <a:pt x="0" y="4"/>
                      <a:pt x="0" y="4"/>
                      <a:pt x="0" y="4"/>
                    </a:cubicBezTo>
                    <a:cubicBezTo>
                      <a:pt x="12" y="16"/>
                      <a:pt x="12" y="16"/>
                      <a:pt x="12" y="16"/>
                    </a:cubicBezTo>
                    <a:cubicBezTo>
                      <a:pt x="20" y="7"/>
                      <a:pt x="20" y="7"/>
                      <a:pt x="20" y="7"/>
                    </a:cubicBezTo>
                    <a:cubicBezTo>
                      <a:pt x="16" y="4"/>
                      <a:pt x="16" y="4"/>
                      <a:pt x="16" y="4"/>
                    </a:cubicBezTo>
                    <a:cubicBezTo>
                      <a:pt x="15" y="5"/>
                      <a:pt x="13" y="7"/>
                      <a:pt x="1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08" name="Freeform 121"/>
              <p:cNvSpPr/>
              <p:nvPr/>
            </p:nvSpPr>
            <p:spPr bwMode="auto">
              <a:xfrm>
                <a:off x="2091" y="1926"/>
                <a:ext cx="265" cy="128"/>
              </a:xfrm>
              <a:custGeom>
                <a:avLst/>
                <a:gdLst>
                  <a:gd name="T0" fmla="*/ 171 w 186"/>
                  <a:gd name="T1" fmla="*/ 60 h 90"/>
                  <a:gd name="T2" fmla="*/ 156 w 186"/>
                  <a:gd name="T3" fmla="*/ 75 h 90"/>
                  <a:gd name="T4" fmla="*/ 30 w 186"/>
                  <a:gd name="T5" fmla="*/ 75 h 90"/>
                  <a:gd name="T6" fmla="*/ 15 w 186"/>
                  <a:gd name="T7" fmla="*/ 60 h 90"/>
                  <a:gd name="T8" fmla="*/ 15 w 186"/>
                  <a:gd name="T9" fmla="*/ 0 h 90"/>
                  <a:gd name="T10" fmla="*/ 0 w 186"/>
                  <a:gd name="T11" fmla="*/ 0 h 90"/>
                  <a:gd name="T12" fmla="*/ 0 w 186"/>
                  <a:gd name="T13" fmla="*/ 60 h 90"/>
                  <a:gd name="T14" fmla="*/ 30 w 186"/>
                  <a:gd name="T15" fmla="*/ 90 h 90"/>
                  <a:gd name="T16" fmla="*/ 156 w 186"/>
                  <a:gd name="T17" fmla="*/ 90 h 90"/>
                  <a:gd name="T18" fmla="*/ 186 w 186"/>
                  <a:gd name="T19" fmla="*/ 60 h 90"/>
                  <a:gd name="T20" fmla="*/ 186 w 186"/>
                  <a:gd name="T21" fmla="*/ 0 h 90"/>
                  <a:gd name="T22" fmla="*/ 171 w 186"/>
                  <a:gd name="T23" fmla="*/ 0 h 90"/>
                  <a:gd name="T24" fmla="*/ 171 w 186"/>
                  <a:gd name="T25" fmla="*/ 6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171" y="60"/>
                    </a:moveTo>
                    <a:cubicBezTo>
                      <a:pt x="171" y="68"/>
                      <a:pt x="164" y="75"/>
                      <a:pt x="156" y="75"/>
                    </a:cubicBezTo>
                    <a:cubicBezTo>
                      <a:pt x="30" y="75"/>
                      <a:pt x="30" y="75"/>
                      <a:pt x="30" y="75"/>
                    </a:cubicBezTo>
                    <a:cubicBezTo>
                      <a:pt x="22" y="75"/>
                      <a:pt x="15" y="68"/>
                      <a:pt x="15" y="60"/>
                    </a:cubicBezTo>
                    <a:cubicBezTo>
                      <a:pt x="15" y="0"/>
                      <a:pt x="15" y="0"/>
                      <a:pt x="15" y="0"/>
                    </a:cubicBezTo>
                    <a:cubicBezTo>
                      <a:pt x="0" y="0"/>
                      <a:pt x="0" y="0"/>
                      <a:pt x="0" y="0"/>
                    </a:cubicBezTo>
                    <a:cubicBezTo>
                      <a:pt x="0" y="60"/>
                      <a:pt x="0" y="60"/>
                      <a:pt x="0" y="60"/>
                    </a:cubicBezTo>
                    <a:cubicBezTo>
                      <a:pt x="0" y="77"/>
                      <a:pt x="13" y="90"/>
                      <a:pt x="30" y="90"/>
                    </a:cubicBezTo>
                    <a:cubicBezTo>
                      <a:pt x="156" y="90"/>
                      <a:pt x="156" y="90"/>
                      <a:pt x="156" y="90"/>
                    </a:cubicBezTo>
                    <a:cubicBezTo>
                      <a:pt x="173" y="90"/>
                      <a:pt x="186" y="77"/>
                      <a:pt x="186" y="60"/>
                    </a:cubicBezTo>
                    <a:cubicBezTo>
                      <a:pt x="186" y="0"/>
                      <a:pt x="186" y="0"/>
                      <a:pt x="186" y="0"/>
                    </a:cubicBezTo>
                    <a:cubicBezTo>
                      <a:pt x="171" y="0"/>
                      <a:pt x="171" y="0"/>
                      <a:pt x="171" y="0"/>
                    </a:cubicBezTo>
                    <a:lnTo>
                      <a:pt x="171"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09" name="Freeform 122"/>
              <p:cNvSpPr/>
              <p:nvPr/>
            </p:nvSpPr>
            <p:spPr bwMode="auto">
              <a:xfrm>
                <a:off x="2091" y="1790"/>
                <a:ext cx="265" cy="128"/>
              </a:xfrm>
              <a:custGeom>
                <a:avLst/>
                <a:gdLst>
                  <a:gd name="T0" fmla="*/ 15 w 186"/>
                  <a:gd name="T1" fmla="*/ 30 h 90"/>
                  <a:gd name="T2" fmla="*/ 30 w 186"/>
                  <a:gd name="T3" fmla="*/ 15 h 90"/>
                  <a:gd name="T4" fmla="*/ 156 w 186"/>
                  <a:gd name="T5" fmla="*/ 15 h 90"/>
                  <a:gd name="T6" fmla="*/ 171 w 186"/>
                  <a:gd name="T7" fmla="*/ 30 h 90"/>
                  <a:gd name="T8" fmla="*/ 171 w 186"/>
                  <a:gd name="T9" fmla="*/ 90 h 90"/>
                  <a:gd name="T10" fmla="*/ 186 w 186"/>
                  <a:gd name="T11" fmla="*/ 90 h 90"/>
                  <a:gd name="T12" fmla="*/ 186 w 186"/>
                  <a:gd name="T13" fmla="*/ 30 h 90"/>
                  <a:gd name="T14" fmla="*/ 156 w 186"/>
                  <a:gd name="T15" fmla="*/ 0 h 90"/>
                  <a:gd name="T16" fmla="*/ 30 w 186"/>
                  <a:gd name="T17" fmla="*/ 0 h 90"/>
                  <a:gd name="T18" fmla="*/ 0 w 186"/>
                  <a:gd name="T19" fmla="*/ 30 h 90"/>
                  <a:gd name="T20" fmla="*/ 0 w 186"/>
                  <a:gd name="T21" fmla="*/ 90 h 90"/>
                  <a:gd name="T22" fmla="*/ 15 w 186"/>
                  <a:gd name="T23" fmla="*/ 90 h 90"/>
                  <a:gd name="T24" fmla="*/ 15 w 186"/>
                  <a:gd name="T25" fmla="*/ 3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15" y="30"/>
                    </a:moveTo>
                    <a:cubicBezTo>
                      <a:pt x="15" y="22"/>
                      <a:pt x="22" y="15"/>
                      <a:pt x="30" y="15"/>
                    </a:cubicBezTo>
                    <a:cubicBezTo>
                      <a:pt x="156" y="15"/>
                      <a:pt x="156" y="15"/>
                      <a:pt x="156" y="15"/>
                    </a:cubicBezTo>
                    <a:cubicBezTo>
                      <a:pt x="164" y="15"/>
                      <a:pt x="171" y="22"/>
                      <a:pt x="171" y="30"/>
                    </a:cubicBezTo>
                    <a:cubicBezTo>
                      <a:pt x="171" y="90"/>
                      <a:pt x="171" y="90"/>
                      <a:pt x="171" y="90"/>
                    </a:cubicBezTo>
                    <a:cubicBezTo>
                      <a:pt x="186" y="90"/>
                      <a:pt x="186" y="90"/>
                      <a:pt x="186" y="90"/>
                    </a:cubicBezTo>
                    <a:cubicBezTo>
                      <a:pt x="186" y="30"/>
                      <a:pt x="186" y="30"/>
                      <a:pt x="186" y="30"/>
                    </a:cubicBezTo>
                    <a:cubicBezTo>
                      <a:pt x="186" y="13"/>
                      <a:pt x="173" y="0"/>
                      <a:pt x="156" y="0"/>
                    </a:cubicBezTo>
                    <a:cubicBezTo>
                      <a:pt x="30" y="0"/>
                      <a:pt x="30" y="0"/>
                      <a:pt x="30" y="0"/>
                    </a:cubicBezTo>
                    <a:cubicBezTo>
                      <a:pt x="13" y="0"/>
                      <a:pt x="0" y="13"/>
                      <a:pt x="0" y="30"/>
                    </a:cubicBezTo>
                    <a:cubicBezTo>
                      <a:pt x="0" y="90"/>
                      <a:pt x="0" y="90"/>
                      <a:pt x="0" y="90"/>
                    </a:cubicBezTo>
                    <a:cubicBezTo>
                      <a:pt x="15" y="90"/>
                      <a:pt x="15" y="90"/>
                      <a:pt x="15" y="90"/>
                    </a:cubicBezTo>
                    <a:lnTo>
                      <a:pt x="15"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10" name="Freeform 123"/>
              <p:cNvSpPr/>
              <p:nvPr/>
            </p:nvSpPr>
            <p:spPr bwMode="auto">
              <a:xfrm>
                <a:off x="2138" y="1832"/>
                <a:ext cx="171" cy="45"/>
              </a:xfrm>
              <a:custGeom>
                <a:avLst/>
                <a:gdLst>
                  <a:gd name="T0" fmla="*/ 14 w 120"/>
                  <a:gd name="T1" fmla="*/ 13 h 31"/>
                  <a:gd name="T2" fmla="*/ 106 w 120"/>
                  <a:gd name="T3" fmla="*/ 13 h 31"/>
                  <a:gd name="T4" fmla="*/ 106 w 120"/>
                  <a:gd name="T5" fmla="*/ 31 h 31"/>
                  <a:gd name="T6" fmla="*/ 120 w 120"/>
                  <a:gd name="T7" fmla="*/ 31 h 31"/>
                  <a:gd name="T8" fmla="*/ 120 w 120"/>
                  <a:gd name="T9" fmla="*/ 0 h 31"/>
                  <a:gd name="T10" fmla="*/ 0 w 120"/>
                  <a:gd name="T11" fmla="*/ 0 h 31"/>
                  <a:gd name="T12" fmla="*/ 0 w 120"/>
                  <a:gd name="T13" fmla="*/ 31 h 31"/>
                  <a:gd name="T14" fmla="*/ 14 w 120"/>
                  <a:gd name="T15" fmla="*/ 31 h 31"/>
                  <a:gd name="T16" fmla="*/ 14 w 120"/>
                  <a:gd name="T1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31">
                    <a:moveTo>
                      <a:pt x="14" y="13"/>
                    </a:moveTo>
                    <a:cubicBezTo>
                      <a:pt x="25" y="13"/>
                      <a:pt x="95" y="13"/>
                      <a:pt x="106" y="13"/>
                    </a:cubicBezTo>
                    <a:cubicBezTo>
                      <a:pt x="106" y="17"/>
                      <a:pt x="106" y="24"/>
                      <a:pt x="106" y="31"/>
                    </a:cubicBezTo>
                    <a:cubicBezTo>
                      <a:pt x="120" y="31"/>
                      <a:pt x="120" y="31"/>
                      <a:pt x="120" y="31"/>
                    </a:cubicBezTo>
                    <a:cubicBezTo>
                      <a:pt x="120" y="0"/>
                      <a:pt x="120" y="0"/>
                      <a:pt x="120" y="0"/>
                    </a:cubicBezTo>
                    <a:cubicBezTo>
                      <a:pt x="0" y="0"/>
                      <a:pt x="0" y="0"/>
                      <a:pt x="0" y="0"/>
                    </a:cubicBezTo>
                    <a:cubicBezTo>
                      <a:pt x="0" y="31"/>
                      <a:pt x="0" y="31"/>
                      <a:pt x="0" y="31"/>
                    </a:cubicBezTo>
                    <a:cubicBezTo>
                      <a:pt x="14" y="31"/>
                      <a:pt x="14" y="31"/>
                      <a:pt x="14" y="31"/>
                    </a:cubicBezTo>
                    <a:cubicBezTo>
                      <a:pt x="14" y="24"/>
                      <a:pt x="14" y="17"/>
                      <a:pt x="14"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11" name="Freeform 124"/>
              <p:cNvSpPr/>
              <p:nvPr/>
            </p:nvSpPr>
            <p:spPr bwMode="auto">
              <a:xfrm>
                <a:off x="2138" y="1887"/>
                <a:ext cx="171" cy="44"/>
              </a:xfrm>
              <a:custGeom>
                <a:avLst/>
                <a:gdLst>
                  <a:gd name="T0" fmla="*/ 106 w 120"/>
                  <a:gd name="T1" fmla="*/ 0 h 31"/>
                  <a:gd name="T2" fmla="*/ 106 w 120"/>
                  <a:gd name="T3" fmla="*/ 18 h 31"/>
                  <a:gd name="T4" fmla="*/ 102 w 120"/>
                  <a:gd name="T5" fmla="*/ 18 h 31"/>
                  <a:gd name="T6" fmla="*/ 93 w 120"/>
                  <a:gd name="T7" fmla="*/ 15 h 31"/>
                  <a:gd name="T8" fmla="*/ 84 w 120"/>
                  <a:gd name="T9" fmla="*/ 18 h 31"/>
                  <a:gd name="T10" fmla="*/ 76 w 120"/>
                  <a:gd name="T11" fmla="*/ 18 h 31"/>
                  <a:gd name="T12" fmla="*/ 78 w 120"/>
                  <a:gd name="T13" fmla="*/ 12 h 31"/>
                  <a:gd name="T14" fmla="*/ 74 w 120"/>
                  <a:gd name="T15" fmla="*/ 12 h 31"/>
                  <a:gd name="T16" fmla="*/ 61 w 120"/>
                  <a:gd name="T17" fmla="*/ 24 h 31"/>
                  <a:gd name="T18" fmla="*/ 48 w 120"/>
                  <a:gd name="T19" fmla="*/ 12 h 31"/>
                  <a:gd name="T20" fmla="*/ 45 w 120"/>
                  <a:gd name="T21" fmla="*/ 12 h 31"/>
                  <a:gd name="T22" fmla="*/ 47 w 120"/>
                  <a:gd name="T23" fmla="*/ 18 h 31"/>
                  <a:gd name="T24" fmla="*/ 14 w 120"/>
                  <a:gd name="T25" fmla="*/ 18 h 31"/>
                  <a:gd name="T26" fmla="*/ 14 w 120"/>
                  <a:gd name="T27" fmla="*/ 0 h 31"/>
                  <a:gd name="T28" fmla="*/ 0 w 120"/>
                  <a:gd name="T29" fmla="*/ 0 h 31"/>
                  <a:gd name="T30" fmla="*/ 0 w 120"/>
                  <a:gd name="T31" fmla="*/ 22 h 31"/>
                  <a:gd name="T32" fmla="*/ 0 w 120"/>
                  <a:gd name="T33" fmla="*/ 28 h 31"/>
                  <a:gd name="T34" fmla="*/ 0 w 120"/>
                  <a:gd name="T35" fmla="*/ 31 h 31"/>
                  <a:gd name="T36" fmla="*/ 79 w 120"/>
                  <a:gd name="T37" fmla="*/ 31 h 31"/>
                  <a:gd name="T38" fmla="*/ 93 w 120"/>
                  <a:gd name="T39" fmla="*/ 19 h 31"/>
                  <a:gd name="T40" fmla="*/ 107 w 120"/>
                  <a:gd name="T41" fmla="*/ 31 h 31"/>
                  <a:gd name="T42" fmla="*/ 117 w 120"/>
                  <a:gd name="T43" fmla="*/ 31 h 31"/>
                  <a:gd name="T44" fmla="*/ 117 w 120"/>
                  <a:gd name="T45" fmla="*/ 31 h 31"/>
                  <a:gd name="T46" fmla="*/ 120 w 120"/>
                  <a:gd name="T47" fmla="*/ 31 h 31"/>
                  <a:gd name="T48" fmla="*/ 120 w 120"/>
                  <a:gd name="T49" fmla="*/ 28 h 31"/>
                  <a:gd name="T50" fmla="*/ 120 w 120"/>
                  <a:gd name="T51" fmla="*/ 22 h 31"/>
                  <a:gd name="T52" fmla="*/ 120 w 120"/>
                  <a:gd name="T53" fmla="*/ 0 h 31"/>
                  <a:gd name="T54" fmla="*/ 106 w 120"/>
                  <a:gd name="T5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0" h="31">
                    <a:moveTo>
                      <a:pt x="106" y="0"/>
                    </a:moveTo>
                    <a:cubicBezTo>
                      <a:pt x="106" y="7"/>
                      <a:pt x="106" y="14"/>
                      <a:pt x="106" y="18"/>
                    </a:cubicBezTo>
                    <a:cubicBezTo>
                      <a:pt x="105" y="18"/>
                      <a:pt x="104" y="18"/>
                      <a:pt x="102" y="18"/>
                    </a:cubicBezTo>
                    <a:cubicBezTo>
                      <a:pt x="99" y="16"/>
                      <a:pt x="96" y="15"/>
                      <a:pt x="93" y="15"/>
                    </a:cubicBezTo>
                    <a:cubicBezTo>
                      <a:pt x="90" y="15"/>
                      <a:pt x="87" y="16"/>
                      <a:pt x="84" y="18"/>
                    </a:cubicBezTo>
                    <a:cubicBezTo>
                      <a:pt x="82" y="18"/>
                      <a:pt x="79" y="18"/>
                      <a:pt x="76" y="18"/>
                    </a:cubicBezTo>
                    <a:cubicBezTo>
                      <a:pt x="77" y="16"/>
                      <a:pt x="78" y="14"/>
                      <a:pt x="78" y="12"/>
                    </a:cubicBezTo>
                    <a:cubicBezTo>
                      <a:pt x="74" y="12"/>
                      <a:pt x="74" y="12"/>
                      <a:pt x="74" y="12"/>
                    </a:cubicBezTo>
                    <a:cubicBezTo>
                      <a:pt x="74" y="18"/>
                      <a:pt x="68" y="24"/>
                      <a:pt x="61" y="24"/>
                    </a:cubicBezTo>
                    <a:cubicBezTo>
                      <a:pt x="55" y="24"/>
                      <a:pt x="49" y="18"/>
                      <a:pt x="48" y="12"/>
                    </a:cubicBezTo>
                    <a:cubicBezTo>
                      <a:pt x="45" y="12"/>
                      <a:pt x="45" y="12"/>
                      <a:pt x="45" y="12"/>
                    </a:cubicBezTo>
                    <a:cubicBezTo>
                      <a:pt x="45" y="14"/>
                      <a:pt x="46" y="16"/>
                      <a:pt x="47" y="18"/>
                    </a:cubicBezTo>
                    <a:cubicBezTo>
                      <a:pt x="31" y="18"/>
                      <a:pt x="18" y="18"/>
                      <a:pt x="14" y="18"/>
                    </a:cubicBezTo>
                    <a:cubicBezTo>
                      <a:pt x="14" y="14"/>
                      <a:pt x="14" y="7"/>
                      <a:pt x="14" y="0"/>
                    </a:cubicBezTo>
                    <a:cubicBezTo>
                      <a:pt x="0" y="0"/>
                      <a:pt x="0" y="0"/>
                      <a:pt x="0" y="0"/>
                    </a:cubicBezTo>
                    <a:cubicBezTo>
                      <a:pt x="0" y="22"/>
                      <a:pt x="0" y="22"/>
                      <a:pt x="0" y="22"/>
                    </a:cubicBezTo>
                    <a:cubicBezTo>
                      <a:pt x="0" y="28"/>
                      <a:pt x="0" y="28"/>
                      <a:pt x="0" y="28"/>
                    </a:cubicBezTo>
                    <a:cubicBezTo>
                      <a:pt x="0" y="31"/>
                      <a:pt x="0" y="31"/>
                      <a:pt x="0" y="31"/>
                    </a:cubicBezTo>
                    <a:cubicBezTo>
                      <a:pt x="79" y="31"/>
                      <a:pt x="79" y="31"/>
                      <a:pt x="79" y="31"/>
                    </a:cubicBezTo>
                    <a:cubicBezTo>
                      <a:pt x="80" y="24"/>
                      <a:pt x="86" y="19"/>
                      <a:pt x="93" y="19"/>
                    </a:cubicBezTo>
                    <a:cubicBezTo>
                      <a:pt x="100" y="19"/>
                      <a:pt x="106" y="24"/>
                      <a:pt x="107" y="31"/>
                    </a:cubicBezTo>
                    <a:cubicBezTo>
                      <a:pt x="117" y="31"/>
                      <a:pt x="117" y="31"/>
                      <a:pt x="117" y="31"/>
                    </a:cubicBezTo>
                    <a:cubicBezTo>
                      <a:pt x="117" y="31"/>
                      <a:pt x="117" y="31"/>
                      <a:pt x="117" y="31"/>
                    </a:cubicBezTo>
                    <a:cubicBezTo>
                      <a:pt x="120" y="31"/>
                      <a:pt x="120" y="31"/>
                      <a:pt x="120" y="31"/>
                    </a:cubicBezTo>
                    <a:cubicBezTo>
                      <a:pt x="120" y="28"/>
                      <a:pt x="120" y="28"/>
                      <a:pt x="120" y="28"/>
                    </a:cubicBezTo>
                    <a:cubicBezTo>
                      <a:pt x="120" y="22"/>
                      <a:pt x="120" y="22"/>
                      <a:pt x="120" y="22"/>
                    </a:cubicBezTo>
                    <a:cubicBezTo>
                      <a:pt x="120" y="0"/>
                      <a:pt x="120" y="0"/>
                      <a:pt x="120" y="0"/>
                    </a:cubicBezTo>
                    <a:lnTo>
                      <a:pt x="10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12" name="Freeform 125"/>
              <p:cNvSpPr/>
              <p:nvPr/>
            </p:nvSpPr>
            <p:spPr bwMode="auto">
              <a:xfrm>
                <a:off x="2202" y="1878"/>
                <a:ext cx="47" cy="21"/>
              </a:xfrm>
              <a:custGeom>
                <a:avLst/>
                <a:gdLst>
                  <a:gd name="T0" fmla="*/ 3 w 33"/>
                  <a:gd name="T1" fmla="*/ 15 h 15"/>
                  <a:gd name="T2" fmla="*/ 16 w 33"/>
                  <a:gd name="T3" fmla="*/ 3 h 15"/>
                  <a:gd name="T4" fmla="*/ 29 w 33"/>
                  <a:gd name="T5" fmla="*/ 15 h 15"/>
                  <a:gd name="T6" fmla="*/ 33 w 33"/>
                  <a:gd name="T7" fmla="*/ 15 h 15"/>
                  <a:gd name="T8" fmla="*/ 16 w 33"/>
                  <a:gd name="T9" fmla="*/ 0 h 15"/>
                  <a:gd name="T10" fmla="*/ 0 w 33"/>
                  <a:gd name="T11" fmla="*/ 15 h 15"/>
                  <a:gd name="T12" fmla="*/ 3 w 33"/>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33" h="15">
                    <a:moveTo>
                      <a:pt x="3" y="15"/>
                    </a:moveTo>
                    <a:cubicBezTo>
                      <a:pt x="4" y="9"/>
                      <a:pt x="10" y="3"/>
                      <a:pt x="16" y="3"/>
                    </a:cubicBezTo>
                    <a:cubicBezTo>
                      <a:pt x="23" y="3"/>
                      <a:pt x="29" y="9"/>
                      <a:pt x="29" y="15"/>
                    </a:cubicBezTo>
                    <a:cubicBezTo>
                      <a:pt x="33" y="15"/>
                      <a:pt x="33" y="15"/>
                      <a:pt x="33" y="15"/>
                    </a:cubicBezTo>
                    <a:cubicBezTo>
                      <a:pt x="32" y="7"/>
                      <a:pt x="25" y="0"/>
                      <a:pt x="16" y="0"/>
                    </a:cubicBezTo>
                    <a:cubicBezTo>
                      <a:pt x="8" y="0"/>
                      <a:pt x="1" y="7"/>
                      <a:pt x="0" y="15"/>
                    </a:cubicBezTo>
                    <a:lnTo>
                      <a:pt x="3"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13" name="Freeform 126"/>
              <p:cNvSpPr/>
              <p:nvPr/>
            </p:nvSpPr>
            <p:spPr bwMode="auto">
              <a:xfrm>
                <a:off x="2246" y="1935"/>
                <a:ext cx="48" cy="21"/>
              </a:xfrm>
              <a:custGeom>
                <a:avLst/>
                <a:gdLst>
                  <a:gd name="T0" fmla="*/ 31 w 34"/>
                  <a:gd name="T1" fmla="*/ 0 h 15"/>
                  <a:gd name="T2" fmla="*/ 17 w 34"/>
                  <a:gd name="T3" fmla="*/ 12 h 15"/>
                  <a:gd name="T4" fmla="*/ 3 w 34"/>
                  <a:gd name="T5" fmla="*/ 0 h 15"/>
                  <a:gd name="T6" fmla="*/ 0 w 34"/>
                  <a:gd name="T7" fmla="*/ 0 h 15"/>
                  <a:gd name="T8" fmla="*/ 17 w 34"/>
                  <a:gd name="T9" fmla="*/ 15 h 15"/>
                  <a:gd name="T10" fmla="*/ 34 w 34"/>
                  <a:gd name="T11" fmla="*/ 0 h 15"/>
                  <a:gd name="T12" fmla="*/ 31 w 34"/>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34" h="15">
                    <a:moveTo>
                      <a:pt x="31" y="0"/>
                    </a:moveTo>
                    <a:cubicBezTo>
                      <a:pt x="30" y="6"/>
                      <a:pt x="24" y="12"/>
                      <a:pt x="17" y="12"/>
                    </a:cubicBezTo>
                    <a:cubicBezTo>
                      <a:pt x="10" y="12"/>
                      <a:pt x="4" y="6"/>
                      <a:pt x="3" y="0"/>
                    </a:cubicBezTo>
                    <a:cubicBezTo>
                      <a:pt x="0" y="0"/>
                      <a:pt x="0" y="0"/>
                      <a:pt x="0" y="0"/>
                    </a:cubicBezTo>
                    <a:cubicBezTo>
                      <a:pt x="1" y="8"/>
                      <a:pt x="8" y="15"/>
                      <a:pt x="17" y="15"/>
                    </a:cubicBezTo>
                    <a:cubicBezTo>
                      <a:pt x="26" y="15"/>
                      <a:pt x="33" y="8"/>
                      <a:pt x="34" y="0"/>
                    </a:cubicBezTo>
                    <a:lnTo>
                      <a:pt x="3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14" name="Freeform 127"/>
              <p:cNvSpPr/>
              <p:nvPr/>
            </p:nvSpPr>
            <p:spPr bwMode="auto">
              <a:xfrm>
                <a:off x="2233" y="1976"/>
                <a:ext cx="25" cy="29"/>
              </a:xfrm>
              <a:custGeom>
                <a:avLst/>
                <a:gdLst>
                  <a:gd name="T0" fmla="*/ 13 w 17"/>
                  <a:gd name="T1" fmla="*/ 0 h 20"/>
                  <a:gd name="T2" fmla="*/ 8 w 17"/>
                  <a:gd name="T3" fmla="*/ 8 h 20"/>
                  <a:gd name="T4" fmla="*/ 4 w 17"/>
                  <a:gd name="T5" fmla="*/ 0 h 20"/>
                  <a:gd name="T6" fmla="*/ 0 w 17"/>
                  <a:gd name="T7" fmla="*/ 0 h 20"/>
                  <a:gd name="T8" fmla="*/ 7 w 17"/>
                  <a:gd name="T9" fmla="*/ 12 h 20"/>
                  <a:gd name="T10" fmla="*/ 2 w 17"/>
                  <a:gd name="T11" fmla="*/ 12 h 20"/>
                  <a:gd name="T12" fmla="*/ 2 w 17"/>
                  <a:gd name="T13" fmla="*/ 15 h 20"/>
                  <a:gd name="T14" fmla="*/ 7 w 17"/>
                  <a:gd name="T15" fmla="*/ 15 h 20"/>
                  <a:gd name="T16" fmla="*/ 7 w 17"/>
                  <a:gd name="T17" fmla="*/ 20 h 20"/>
                  <a:gd name="T18" fmla="*/ 10 w 17"/>
                  <a:gd name="T19" fmla="*/ 20 h 20"/>
                  <a:gd name="T20" fmla="*/ 10 w 17"/>
                  <a:gd name="T21" fmla="*/ 15 h 20"/>
                  <a:gd name="T22" fmla="*/ 15 w 17"/>
                  <a:gd name="T23" fmla="*/ 15 h 20"/>
                  <a:gd name="T24" fmla="*/ 15 w 17"/>
                  <a:gd name="T25" fmla="*/ 12 h 20"/>
                  <a:gd name="T26" fmla="*/ 10 w 17"/>
                  <a:gd name="T27" fmla="*/ 12 h 20"/>
                  <a:gd name="T28" fmla="*/ 17 w 17"/>
                  <a:gd name="T29" fmla="*/ 0 h 20"/>
                  <a:gd name="T30" fmla="*/ 13 w 17"/>
                  <a:gd name="T3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20">
                    <a:moveTo>
                      <a:pt x="13" y="0"/>
                    </a:moveTo>
                    <a:cubicBezTo>
                      <a:pt x="8" y="8"/>
                      <a:pt x="8" y="8"/>
                      <a:pt x="8" y="8"/>
                    </a:cubicBezTo>
                    <a:cubicBezTo>
                      <a:pt x="4" y="0"/>
                      <a:pt x="4" y="0"/>
                      <a:pt x="4" y="0"/>
                    </a:cubicBezTo>
                    <a:cubicBezTo>
                      <a:pt x="0" y="0"/>
                      <a:pt x="0" y="0"/>
                      <a:pt x="0" y="0"/>
                    </a:cubicBezTo>
                    <a:cubicBezTo>
                      <a:pt x="1" y="1"/>
                      <a:pt x="7" y="12"/>
                      <a:pt x="7" y="12"/>
                    </a:cubicBezTo>
                    <a:cubicBezTo>
                      <a:pt x="2" y="12"/>
                      <a:pt x="2" y="12"/>
                      <a:pt x="2" y="12"/>
                    </a:cubicBezTo>
                    <a:cubicBezTo>
                      <a:pt x="2" y="15"/>
                      <a:pt x="2" y="15"/>
                      <a:pt x="2" y="15"/>
                    </a:cubicBezTo>
                    <a:cubicBezTo>
                      <a:pt x="7" y="15"/>
                      <a:pt x="7" y="15"/>
                      <a:pt x="7" y="15"/>
                    </a:cubicBezTo>
                    <a:cubicBezTo>
                      <a:pt x="7" y="17"/>
                      <a:pt x="7" y="20"/>
                      <a:pt x="7" y="20"/>
                    </a:cubicBezTo>
                    <a:cubicBezTo>
                      <a:pt x="10" y="20"/>
                      <a:pt x="10" y="20"/>
                      <a:pt x="10" y="20"/>
                    </a:cubicBezTo>
                    <a:cubicBezTo>
                      <a:pt x="10" y="15"/>
                      <a:pt x="10" y="15"/>
                      <a:pt x="10" y="15"/>
                    </a:cubicBezTo>
                    <a:cubicBezTo>
                      <a:pt x="15" y="15"/>
                      <a:pt x="15" y="15"/>
                      <a:pt x="15" y="15"/>
                    </a:cubicBezTo>
                    <a:cubicBezTo>
                      <a:pt x="15" y="12"/>
                      <a:pt x="15" y="12"/>
                      <a:pt x="15" y="12"/>
                    </a:cubicBezTo>
                    <a:cubicBezTo>
                      <a:pt x="10" y="12"/>
                      <a:pt x="10" y="12"/>
                      <a:pt x="10" y="12"/>
                    </a:cubicBezTo>
                    <a:cubicBezTo>
                      <a:pt x="17" y="0"/>
                      <a:pt x="17" y="0"/>
                      <a:pt x="17" y="0"/>
                    </a:cubicBezTo>
                    <a:lnTo>
                      <a:pt x="1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15" name="Freeform 128"/>
              <p:cNvSpPr/>
              <p:nvPr/>
            </p:nvSpPr>
            <p:spPr bwMode="auto">
              <a:xfrm>
                <a:off x="2168" y="1948"/>
                <a:ext cx="19" cy="27"/>
              </a:xfrm>
              <a:custGeom>
                <a:avLst/>
                <a:gdLst>
                  <a:gd name="T0" fmla="*/ 13 w 13"/>
                  <a:gd name="T1" fmla="*/ 5 h 19"/>
                  <a:gd name="T2" fmla="*/ 8 w 13"/>
                  <a:gd name="T3" fmla="*/ 0 h 19"/>
                  <a:gd name="T4" fmla="*/ 2 w 13"/>
                  <a:gd name="T5" fmla="*/ 5 h 19"/>
                  <a:gd name="T6" fmla="*/ 2 w 13"/>
                  <a:gd name="T7" fmla="*/ 8 h 19"/>
                  <a:gd name="T8" fmla="*/ 0 w 13"/>
                  <a:gd name="T9" fmla="*/ 8 h 19"/>
                  <a:gd name="T10" fmla="*/ 0 w 13"/>
                  <a:gd name="T11" fmla="*/ 12 h 19"/>
                  <a:gd name="T12" fmla="*/ 2 w 13"/>
                  <a:gd name="T13" fmla="*/ 12 h 19"/>
                  <a:gd name="T14" fmla="*/ 2 w 13"/>
                  <a:gd name="T15" fmla="*/ 19 h 19"/>
                  <a:gd name="T16" fmla="*/ 6 w 13"/>
                  <a:gd name="T17" fmla="*/ 19 h 19"/>
                  <a:gd name="T18" fmla="*/ 6 w 13"/>
                  <a:gd name="T19" fmla="*/ 12 h 19"/>
                  <a:gd name="T20" fmla="*/ 8 w 13"/>
                  <a:gd name="T21" fmla="*/ 12 h 19"/>
                  <a:gd name="T22" fmla="*/ 8 w 13"/>
                  <a:gd name="T23" fmla="*/ 8 h 19"/>
                  <a:gd name="T24" fmla="*/ 6 w 13"/>
                  <a:gd name="T25" fmla="*/ 8 h 19"/>
                  <a:gd name="T26" fmla="*/ 6 w 13"/>
                  <a:gd name="T27" fmla="*/ 5 h 19"/>
                  <a:gd name="T28" fmla="*/ 8 w 13"/>
                  <a:gd name="T29" fmla="*/ 3 h 19"/>
                  <a:gd name="T30" fmla="*/ 10 w 13"/>
                  <a:gd name="T31" fmla="*/ 5 h 19"/>
                  <a:gd name="T32" fmla="*/ 13 w 13"/>
                  <a:gd name="T33"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19">
                    <a:moveTo>
                      <a:pt x="13" y="5"/>
                    </a:moveTo>
                    <a:cubicBezTo>
                      <a:pt x="13" y="2"/>
                      <a:pt x="11" y="0"/>
                      <a:pt x="8" y="0"/>
                    </a:cubicBezTo>
                    <a:cubicBezTo>
                      <a:pt x="5" y="0"/>
                      <a:pt x="2" y="2"/>
                      <a:pt x="2" y="5"/>
                    </a:cubicBezTo>
                    <a:cubicBezTo>
                      <a:pt x="2" y="8"/>
                      <a:pt x="2" y="8"/>
                      <a:pt x="2" y="8"/>
                    </a:cubicBezTo>
                    <a:cubicBezTo>
                      <a:pt x="0" y="8"/>
                      <a:pt x="0" y="8"/>
                      <a:pt x="0" y="8"/>
                    </a:cubicBezTo>
                    <a:cubicBezTo>
                      <a:pt x="0" y="12"/>
                      <a:pt x="0" y="12"/>
                      <a:pt x="0" y="12"/>
                    </a:cubicBezTo>
                    <a:cubicBezTo>
                      <a:pt x="2" y="12"/>
                      <a:pt x="2" y="12"/>
                      <a:pt x="2" y="12"/>
                    </a:cubicBezTo>
                    <a:cubicBezTo>
                      <a:pt x="2" y="19"/>
                      <a:pt x="2" y="19"/>
                      <a:pt x="2" y="19"/>
                    </a:cubicBezTo>
                    <a:cubicBezTo>
                      <a:pt x="6" y="19"/>
                      <a:pt x="6" y="19"/>
                      <a:pt x="6" y="19"/>
                    </a:cubicBezTo>
                    <a:cubicBezTo>
                      <a:pt x="6" y="12"/>
                      <a:pt x="6" y="12"/>
                      <a:pt x="6" y="12"/>
                    </a:cubicBezTo>
                    <a:cubicBezTo>
                      <a:pt x="8" y="12"/>
                      <a:pt x="8" y="12"/>
                      <a:pt x="8" y="12"/>
                    </a:cubicBezTo>
                    <a:cubicBezTo>
                      <a:pt x="8" y="8"/>
                      <a:pt x="8" y="8"/>
                      <a:pt x="8" y="8"/>
                    </a:cubicBezTo>
                    <a:cubicBezTo>
                      <a:pt x="6" y="8"/>
                      <a:pt x="6" y="8"/>
                      <a:pt x="6" y="8"/>
                    </a:cubicBezTo>
                    <a:cubicBezTo>
                      <a:pt x="6" y="5"/>
                      <a:pt x="6" y="5"/>
                      <a:pt x="6" y="5"/>
                    </a:cubicBezTo>
                    <a:cubicBezTo>
                      <a:pt x="6" y="4"/>
                      <a:pt x="6" y="3"/>
                      <a:pt x="8" y="3"/>
                    </a:cubicBezTo>
                    <a:cubicBezTo>
                      <a:pt x="9" y="3"/>
                      <a:pt x="10" y="4"/>
                      <a:pt x="10" y="5"/>
                    </a:cubicBezTo>
                    <a:lnTo>
                      <a:pt x="13"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16" name="Freeform 129"/>
              <p:cNvSpPr/>
              <p:nvPr/>
            </p:nvSpPr>
            <p:spPr bwMode="auto">
              <a:xfrm>
                <a:off x="2181" y="1959"/>
                <a:ext cx="11" cy="16"/>
              </a:xfrm>
              <a:custGeom>
                <a:avLst/>
                <a:gdLst>
                  <a:gd name="T0" fmla="*/ 4 w 8"/>
                  <a:gd name="T1" fmla="*/ 0 h 11"/>
                  <a:gd name="T2" fmla="*/ 0 w 8"/>
                  <a:gd name="T3" fmla="*/ 0 h 11"/>
                  <a:gd name="T4" fmla="*/ 0 w 8"/>
                  <a:gd name="T5" fmla="*/ 11 h 11"/>
                  <a:gd name="T6" fmla="*/ 4 w 8"/>
                  <a:gd name="T7" fmla="*/ 11 h 11"/>
                  <a:gd name="T8" fmla="*/ 4 w 8"/>
                  <a:gd name="T9" fmla="*/ 6 h 11"/>
                  <a:gd name="T10" fmla="*/ 8 w 8"/>
                  <a:gd name="T11" fmla="*/ 3 h 11"/>
                  <a:gd name="T12" fmla="*/ 8 w 8"/>
                  <a:gd name="T13" fmla="*/ 0 h 11"/>
                  <a:gd name="T14" fmla="*/ 4 w 8"/>
                  <a:gd name="T15" fmla="*/ 2 h 11"/>
                  <a:gd name="T16" fmla="*/ 4 w 8"/>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1">
                    <a:moveTo>
                      <a:pt x="4" y="0"/>
                    </a:moveTo>
                    <a:cubicBezTo>
                      <a:pt x="0" y="0"/>
                      <a:pt x="0" y="0"/>
                      <a:pt x="0" y="0"/>
                    </a:cubicBezTo>
                    <a:cubicBezTo>
                      <a:pt x="0" y="11"/>
                      <a:pt x="0" y="11"/>
                      <a:pt x="0" y="11"/>
                    </a:cubicBezTo>
                    <a:cubicBezTo>
                      <a:pt x="4" y="11"/>
                      <a:pt x="4" y="11"/>
                      <a:pt x="4" y="11"/>
                    </a:cubicBezTo>
                    <a:cubicBezTo>
                      <a:pt x="4" y="6"/>
                      <a:pt x="4" y="6"/>
                      <a:pt x="4" y="6"/>
                    </a:cubicBezTo>
                    <a:cubicBezTo>
                      <a:pt x="4" y="4"/>
                      <a:pt x="6" y="4"/>
                      <a:pt x="8" y="3"/>
                    </a:cubicBezTo>
                    <a:cubicBezTo>
                      <a:pt x="8" y="0"/>
                      <a:pt x="8" y="0"/>
                      <a:pt x="8" y="0"/>
                    </a:cubicBezTo>
                    <a:cubicBezTo>
                      <a:pt x="6" y="0"/>
                      <a:pt x="5" y="1"/>
                      <a:pt x="4" y="2"/>
                    </a:cubicBez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17" name="Freeform 130"/>
              <p:cNvSpPr/>
              <p:nvPr/>
            </p:nvSpPr>
            <p:spPr bwMode="auto">
              <a:xfrm>
                <a:off x="2222" y="1990"/>
                <a:ext cx="47" cy="22"/>
              </a:xfrm>
              <a:custGeom>
                <a:avLst/>
                <a:gdLst>
                  <a:gd name="T0" fmla="*/ 16 w 33"/>
                  <a:gd name="T1" fmla="*/ 12 h 15"/>
                  <a:gd name="T2" fmla="*/ 3 w 33"/>
                  <a:gd name="T3" fmla="*/ 0 h 15"/>
                  <a:gd name="T4" fmla="*/ 0 w 33"/>
                  <a:gd name="T5" fmla="*/ 0 h 15"/>
                  <a:gd name="T6" fmla="*/ 16 w 33"/>
                  <a:gd name="T7" fmla="*/ 15 h 15"/>
                  <a:gd name="T8" fmla="*/ 33 w 33"/>
                  <a:gd name="T9" fmla="*/ 0 h 15"/>
                  <a:gd name="T10" fmla="*/ 29 w 33"/>
                  <a:gd name="T11" fmla="*/ 0 h 15"/>
                  <a:gd name="T12" fmla="*/ 16 w 33"/>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33" h="15">
                    <a:moveTo>
                      <a:pt x="16" y="12"/>
                    </a:moveTo>
                    <a:cubicBezTo>
                      <a:pt x="9" y="12"/>
                      <a:pt x="4" y="7"/>
                      <a:pt x="3" y="0"/>
                    </a:cubicBezTo>
                    <a:cubicBezTo>
                      <a:pt x="0" y="0"/>
                      <a:pt x="0" y="0"/>
                      <a:pt x="0" y="0"/>
                    </a:cubicBezTo>
                    <a:cubicBezTo>
                      <a:pt x="0" y="8"/>
                      <a:pt x="7" y="15"/>
                      <a:pt x="16" y="15"/>
                    </a:cubicBezTo>
                    <a:cubicBezTo>
                      <a:pt x="25" y="15"/>
                      <a:pt x="32" y="8"/>
                      <a:pt x="33" y="0"/>
                    </a:cubicBezTo>
                    <a:cubicBezTo>
                      <a:pt x="29" y="0"/>
                      <a:pt x="29" y="0"/>
                      <a:pt x="29" y="0"/>
                    </a:cubicBezTo>
                    <a:cubicBezTo>
                      <a:pt x="29" y="7"/>
                      <a:pt x="23" y="12"/>
                      <a:pt x="1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18" name="Freeform 131"/>
              <p:cNvSpPr/>
              <p:nvPr/>
            </p:nvSpPr>
            <p:spPr bwMode="auto">
              <a:xfrm>
                <a:off x="2222" y="1965"/>
                <a:ext cx="47" cy="21"/>
              </a:xfrm>
              <a:custGeom>
                <a:avLst/>
                <a:gdLst>
                  <a:gd name="T0" fmla="*/ 16 w 33"/>
                  <a:gd name="T1" fmla="*/ 3 h 15"/>
                  <a:gd name="T2" fmla="*/ 29 w 33"/>
                  <a:gd name="T3" fmla="*/ 15 h 15"/>
                  <a:gd name="T4" fmla="*/ 33 w 33"/>
                  <a:gd name="T5" fmla="*/ 15 h 15"/>
                  <a:gd name="T6" fmla="*/ 16 w 33"/>
                  <a:gd name="T7" fmla="*/ 0 h 15"/>
                  <a:gd name="T8" fmla="*/ 0 w 33"/>
                  <a:gd name="T9" fmla="*/ 15 h 15"/>
                  <a:gd name="T10" fmla="*/ 3 w 33"/>
                  <a:gd name="T11" fmla="*/ 15 h 15"/>
                  <a:gd name="T12" fmla="*/ 16 w 33"/>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33" h="15">
                    <a:moveTo>
                      <a:pt x="16" y="3"/>
                    </a:moveTo>
                    <a:cubicBezTo>
                      <a:pt x="23" y="3"/>
                      <a:pt x="29" y="9"/>
                      <a:pt x="29" y="15"/>
                    </a:cubicBezTo>
                    <a:cubicBezTo>
                      <a:pt x="33" y="15"/>
                      <a:pt x="33" y="15"/>
                      <a:pt x="33" y="15"/>
                    </a:cubicBezTo>
                    <a:cubicBezTo>
                      <a:pt x="32" y="7"/>
                      <a:pt x="25" y="0"/>
                      <a:pt x="16" y="0"/>
                    </a:cubicBezTo>
                    <a:cubicBezTo>
                      <a:pt x="7" y="0"/>
                      <a:pt x="0" y="7"/>
                      <a:pt x="0" y="15"/>
                    </a:cubicBezTo>
                    <a:cubicBezTo>
                      <a:pt x="3" y="15"/>
                      <a:pt x="3" y="15"/>
                      <a:pt x="3" y="15"/>
                    </a:cubicBezTo>
                    <a:cubicBezTo>
                      <a:pt x="4" y="9"/>
                      <a:pt x="9" y="3"/>
                      <a:pt x="1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19" name="Freeform 132"/>
              <p:cNvSpPr/>
              <p:nvPr/>
            </p:nvSpPr>
            <p:spPr bwMode="auto">
              <a:xfrm>
                <a:off x="2155" y="1963"/>
                <a:ext cx="47" cy="23"/>
              </a:xfrm>
              <a:custGeom>
                <a:avLst/>
                <a:gdLst>
                  <a:gd name="T0" fmla="*/ 17 w 33"/>
                  <a:gd name="T1" fmla="*/ 12 h 16"/>
                  <a:gd name="T2" fmla="*/ 4 w 33"/>
                  <a:gd name="T3" fmla="*/ 0 h 16"/>
                  <a:gd name="T4" fmla="*/ 0 w 33"/>
                  <a:gd name="T5" fmla="*/ 0 h 16"/>
                  <a:gd name="T6" fmla="*/ 17 w 33"/>
                  <a:gd name="T7" fmla="*/ 16 h 16"/>
                  <a:gd name="T8" fmla="*/ 33 w 33"/>
                  <a:gd name="T9" fmla="*/ 0 h 16"/>
                  <a:gd name="T10" fmla="*/ 30 w 33"/>
                  <a:gd name="T11" fmla="*/ 0 h 16"/>
                  <a:gd name="T12" fmla="*/ 17 w 33"/>
                  <a:gd name="T13" fmla="*/ 12 h 16"/>
                </a:gdLst>
                <a:ahLst/>
                <a:cxnLst>
                  <a:cxn ang="0">
                    <a:pos x="T0" y="T1"/>
                  </a:cxn>
                  <a:cxn ang="0">
                    <a:pos x="T2" y="T3"/>
                  </a:cxn>
                  <a:cxn ang="0">
                    <a:pos x="T4" y="T5"/>
                  </a:cxn>
                  <a:cxn ang="0">
                    <a:pos x="T6" y="T7"/>
                  </a:cxn>
                  <a:cxn ang="0">
                    <a:pos x="T8" y="T9"/>
                  </a:cxn>
                  <a:cxn ang="0">
                    <a:pos x="T10" y="T11"/>
                  </a:cxn>
                  <a:cxn ang="0">
                    <a:pos x="T12" y="T13"/>
                  </a:cxn>
                </a:cxnLst>
                <a:rect l="0" t="0" r="r" b="b"/>
                <a:pathLst>
                  <a:path w="33" h="16">
                    <a:moveTo>
                      <a:pt x="17" y="12"/>
                    </a:moveTo>
                    <a:cubicBezTo>
                      <a:pt x="10" y="12"/>
                      <a:pt x="4" y="7"/>
                      <a:pt x="4" y="0"/>
                    </a:cubicBezTo>
                    <a:cubicBezTo>
                      <a:pt x="0" y="0"/>
                      <a:pt x="0" y="0"/>
                      <a:pt x="0" y="0"/>
                    </a:cubicBezTo>
                    <a:cubicBezTo>
                      <a:pt x="1" y="9"/>
                      <a:pt x="8" y="16"/>
                      <a:pt x="17" y="16"/>
                    </a:cubicBezTo>
                    <a:cubicBezTo>
                      <a:pt x="25" y="16"/>
                      <a:pt x="33" y="9"/>
                      <a:pt x="33" y="0"/>
                    </a:cubicBezTo>
                    <a:cubicBezTo>
                      <a:pt x="30" y="0"/>
                      <a:pt x="30" y="0"/>
                      <a:pt x="30" y="0"/>
                    </a:cubicBezTo>
                    <a:cubicBezTo>
                      <a:pt x="29" y="7"/>
                      <a:pt x="24" y="12"/>
                      <a:pt x="17"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20" name="Freeform 133"/>
              <p:cNvSpPr/>
              <p:nvPr/>
            </p:nvSpPr>
            <p:spPr bwMode="auto">
              <a:xfrm>
                <a:off x="2155" y="1939"/>
                <a:ext cx="47" cy="21"/>
              </a:xfrm>
              <a:custGeom>
                <a:avLst/>
                <a:gdLst>
                  <a:gd name="T0" fmla="*/ 17 w 33"/>
                  <a:gd name="T1" fmla="*/ 3 h 15"/>
                  <a:gd name="T2" fmla="*/ 30 w 33"/>
                  <a:gd name="T3" fmla="*/ 15 h 15"/>
                  <a:gd name="T4" fmla="*/ 33 w 33"/>
                  <a:gd name="T5" fmla="*/ 15 h 15"/>
                  <a:gd name="T6" fmla="*/ 17 w 33"/>
                  <a:gd name="T7" fmla="*/ 0 h 15"/>
                  <a:gd name="T8" fmla="*/ 0 w 33"/>
                  <a:gd name="T9" fmla="*/ 15 h 15"/>
                  <a:gd name="T10" fmla="*/ 4 w 33"/>
                  <a:gd name="T11" fmla="*/ 15 h 15"/>
                  <a:gd name="T12" fmla="*/ 17 w 33"/>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33" h="15">
                    <a:moveTo>
                      <a:pt x="17" y="3"/>
                    </a:moveTo>
                    <a:cubicBezTo>
                      <a:pt x="24" y="3"/>
                      <a:pt x="29" y="8"/>
                      <a:pt x="30" y="15"/>
                    </a:cubicBezTo>
                    <a:cubicBezTo>
                      <a:pt x="33" y="15"/>
                      <a:pt x="33" y="15"/>
                      <a:pt x="33" y="15"/>
                    </a:cubicBezTo>
                    <a:cubicBezTo>
                      <a:pt x="33" y="6"/>
                      <a:pt x="25" y="0"/>
                      <a:pt x="17" y="0"/>
                    </a:cubicBezTo>
                    <a:cubicBezTo>
                      <a:pt x="8" y="0"/>
                      <a:pt x="1" y="6"/>
                      <a:pt x="0" y="15"/>
                    </a:cubicBezTo>
                    <a:cubicBezTo>
                      <a:pt x="4" y="15"/>
                      <a:pt x="4" y="15"/>
                      <a:pt x="4" y="15"/>
                    </a:cubicBezTo>
                    <a:cubicBezTo>
                      <a:pt x="4" y="8"/>
                      <a:pt x="10" y="3"/>
                      <a:pt x="17"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21" name="Freeform 134"/>
              <p:cNvSpPr/>
              <p:nvPr/>
            </p:nvSpPr>
            <p:spPr bwMode="auto">
              <a:xfrm>
                <a:off x="2260" y="1918"/>
                <a:ext cx="20" cy="27"/>
              </a:xfrm>
              <a:custGeom>
                <a:avLst/>
                <a:gdLst>
                  <a:gd name="T0" fmla="*/ 0 w 14"/>
                  <a:gd name="T1" fmla="*/ 8 h 19"/>
                  <a:gd name="T2" fmla="*/ 0 w 14"/>
                  <a:gd name="T3" fmla="*/ 12 h 19"/>
                  <a:gd name="T4" fmla="*/ 3 w 14"/>
                  <a:gd name="T5" fmla="*/ 12 h 19"/>
                  <a:gd name="T6" fmla="*/ 3 w 14"/>
                  <a:gd name="T7" fmla="*/ 12 h 19"/>
                  <a:gd name="T8" fmla="*/ 1 w 14"/>
                  <a:gd name="T9" fmla="*/ 16 h 19"/>
                  <a:gd name="T10" fmla="*/ 1 w 14"/>
                  <a:gd name="T11" fmla="*/ 16 h 19"/>
                  <a:gd name="T12" fmla="*/ 1 w 14"/>
                  <a:gd name="T13" fmla="*/ 19 h 19"/>
                  <a:gd name="T14" fmla="*/ 13 w 14"/>
                  <a:gd name="T15" fmla="*/ 19 h 19"/>
                  <a:gd name="T16" fmla="*/ 13 w 14"/>
                  <a:gd name="T17" fmla="*/ 16 h 19"/>
                  <a:gd name="T18" fmla="*/ 5 w 14"/>
                  <a:gd name="T19" fmla="*/ 16 h 19"/>
                  <a:gd name="T20" fmla="*/ 6 w 14"/>
                  <a:gd name="T21" fmla="*/ 12 h 19"/>
                  <a:gd name="T22" fmla="*/ 6 w 14"/>
                  <a:gd name="T23" fmla="*/ 12 h 19"/>
                  <a:gd name="T24" fmla="*/ 8 w 14"/>
                  <a:gd name="T25" fmla="*/ 12 h 19"/>
                  <a:gd name="T26" fmla="*/ 8 w 14"/>
                  <a:gd name="T27" fmla="*/ 8 h 19"/>
                  <a:gd name="T28" fmla="*/ 5 w 14"/>
                  <a:gd name="T29" fmla="*/ 8 h 19"/>
                  <a:gd name="T30" fmla="*/ 4 w 14"/>
                  <a:gd name="T31" fmla="*/ 6 h 19"/>
                  <a:gd name="T32" fmla="*/ 7 w 14"/>
                  <a:gd name="T33" fmla="*/ 3 h 19"/>
                  <a:gd name="T34" fmla="*/ 11 w 14"/>
                  <a:gd name="T35" fmla="*/ 6 h 19"/>
                  <a:gd name="T36" fmla="*/ 14 w 14"/>
                  <a:gd name="T37" fmla="*/ 6 h 19"/>
                  <a:gd name="T38" fmla="*/ 7 w 14"/>
                  <a:gd name="T39" fmla="*/ 0 h 19"/>
                  <a:gd name="T40" fmla="*/ 1 w 14"/>
                  <a:gd name="T41" fmla="*/ 6 h 19"/>
                  <a:gd name="T42" fmla="*/ 1 w 14"/>
                  <a:gd name="T43" fmla="*/ 8 h 19"/>
                  <a:gd name="T44" fmla="*/ 0 w 14"/>
                  <a:gd name="T45"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19">
                    <a:moveTo>
                      <a:pt x="0" y="8"/>
                    </a:moveTo>
                    <a:cubicBezTo>
                      <a:pt x="0" y="12"/>
                      <a:pt x="0" y="12"/>
                      <a:pt x="0" y="12"/>
                    </a:cubicBezTo>
                    <a:cubicBezTo>
                      <a:pt x="3" y="12"/>
                      <a:pt x="3" y="12"/>
                      <a:pt x="3" y="12"/>
                    </a:cubicBezTo>
                    <a:cubicBezTo>
                      <a:pt x="3" y="12"/>
                      <a:pt x="3" y="12"/>
                      <a:pt x="3" y="12"/>
                    </a:cubicBezTo>
                    <a:cubicBezTo>
                      <a:pt x="3" y="13"/>
                      <a:pt x="2" y="15"/>
                      <a:pt x="1" y="16"/>
                    </a:cubicBezTo>
                    <a:cubicBezTo>
                      <a:pt x="1" y="16"/>
                      <a:pt x="1" y="16"/>
                      <a:pt x="1" y="16"/>
                    </a:cubicBezTo>
                    <a:cubicBezTo>
                      <a:pt x="1" y="19"/>
                      <a:pt x="1" y="19"/>
                      <a:pt x="1" y="19"/>
                    </a:cubicBezTo>
                    <a:cubicBezTo>
                      <a:pt x="13" y="19"/>
                      <a:pt x="13" y="19"/>
                      <a:pt x="13" y="19"/>
                    </a:cubicBezTo>
                    <a:cubicBezTo>
                      <a:pt x="13" y="16"/>
                      <a:pt x="13" y="16"/>
                      <a:pt x="13" y="16"/>
                    </a:cubicBezTo>
                    <a:cubicBezTo>
                      <a:pt x="13" y="16"/>
                      <a:pt x="8" y="16"/>
                      <a:pt x="5" y="16"/>
                    </a:cubicBezTo>
                    <a:cubicBezTo>
                      <a:pt x="5" y="15"/>
                      <a:pt x="6" y="13"/>
                      <a:pt x="6" y="12"/>
                    </a:cubicBezTo>
                    <a:cubicBezTo>
                      <a:pt x="6" y="12"/>
                      <a:pt x="6" y="12"/>
                      <a:pt x="6" y="12"/>
                    </a:cubicBezTo>
                    <a:cubicBezTo>
                      <a:pt x="8" y="12"/>
                      <a:pt x="8" y="12"/>
                      <a:pt x="8" y="12"/>
                    </a:cubicBezTo>
                    <a:cubicBezTo>
                      <a:pt x="8" y="8"/>
                      <a:pt x="8" y="8"/>
                      <a:pt x="8" y="8"/>
                    </a:cubicBezTo>
                    <a:cubicBezTo>
                      <a:pt x="5" y="8"/>
                      <a:pt x="5" y="8"/>
                      <a:pt x="5" y="8"/>
                    </a:cubicBezTo>
                    <a:cubicBezTo>
                      <a:pt x="5" y="7"/>
                      <a:pt x="4" y="6"/>
                      <a:pt x="4" y="6"/>
                    </a:cubicBezTo>
                    <a:cubicBezTo>
                      <a:pt x="4" y="5"/>
                      <a:pt x="5" y="3"/>
                      <a:pt x="7" y="3"/>
                    </a:cubicBezTo>
                    <a:cubicBezTo>
                      <a:pt x="9" y="3"/>
                      <a:pt x="11" y="5"/>
                      <a:pt x="11" y="6"/>
                    </a:cubicBezTo>
                    <a:cubicBezTo>
                      <a:pt x="14" y="6"/>
                      <a:pt x="14" y="6"/>
                      <a:pt x="14" y="6"/>
                    </a:cubicBezTo>
                    <a:cubicBezTo>
                      <a:pt x="14" y="3"/>
                      <a:pt x="11" y="0"/>
                      <a:pt x="7" y="0"/>
                    </a:cubicBezTo>
                    <a:cubicBezTo>
                      <a:pt x="3" y="0"/>
                      <a:pt x="1" y="3"/>
                      <a:pt x="1" y="6"/>
                    </a:cubicBezTo>
                    <a:cubicBezTo>
                      <a:pt x="1" y="7"/>
                      <a:pt x="1" y="7"/>
                      <a:pt x="1" y="8"/>
                    </a:cubicBez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22" name="Freeform 135"/>
              <p:cNvSpPr/>
              <p:nvPr/>
            </p:nvSpPr>
            <p:spPr bwMode="auto">
              <a:xfrm>
                <a:off x="2215" y="1885"/>
                <a:ext cx="21" cy="33"/>
              </a:xfrm>
              <a:custGeom>
                <a:avLst/>
                <a:gdLst>
                  <a:gd name="T0" fmla="*/ 10 w 15"/>
                  <a:gd name="T1" fmla="*/ 11 h 23"/>
                  <a:gd name="T2" fmla="*/ 9 w 15"/>
                  <a:gd name="T3" fmla="*/ 10 h 23"/>
                  <a:gd name="T4" fmla="*/ 9 w 15"/>
                  <a:gd name="T5" fmla="*/ 6 h 23"/>
                  <a:gd name="T6" fmla="*/ 11 w 15"/>
                  <a:gd name="T7" fmla="*/ 8 h 23"/>
                  <a:gd name="T8" fmla="*/ 15 w 15"/>
                  <a:gd name="T9" fmla="*/ 8 h 23"/>
                  <a:gd name="T10" fmla="*/ 9 w 15"/>
                  <a:gd name="T11" fmla="*/ 2 h 23"/>
                  <a:gd name="T12" fmla="*/ 9 w 15"/>
                  <a:gd name="T13" fmla="*/ 0 h 23"/>
                  <a:gd name="T14" fmla="*/ 6 w 15"/>
                  <a:gd name="T15" fmla="*/ 0 h 23"/>
                  <a:gd name="T16" fmla="*/ 6 w 15"/>
                  <a:gd name="T17" fmla="*/ 9 h 23"/>
                  <a:gd name="T18" fmla="*/ 6 w 15"/>
                  <a:gd name="T19" fmla="*/ 9 h 23"/>
                  <a:gd name="T20" fmla="*/ 3 w 15"/>
                  <a:gd name="T21" fmla="*/ 8 h 23"/>
                  <a:gd name="T22" fmla="*/ 4 w 15"/>
                  <a:gd name="T23" fmla="*/ 6 h 23"/>
                  <a:gd name="T24" fmla="*/ 4 w 15"/>
                  <a:gd name="T25" fmla="*/ 3 h 23"/>
                  <a:gd name="T26" fmla="*/ 0 w 15"/>
                  <a:gd name="T27" fmla="*/ 8 h 23"/>
                  <a:gd name="T28" fmla="*/ 6 w 15"/>
                  <a:gd name="T29" fmla="*/ 13 h 23"/>
                  <a:gd name="T30" fmla="*/ 6 w 15"/>
                  <a:gd name="T31" fmla="*/ 18 h 23"/>
                  <a:gd name="T32" fmla="*/ 3 w 15"/>
                  <a:gd name="T33" fmla="*/ 15 h 23"/>
                  <a:gd name="T34" fmla="*/ 0 w 15"/>
                  <a:gd name="T35" fmla="*/ 15 h 23"/>
                  <a:gd name="T36" fmla="*/ 6 w 15"/>
                  <a:gd name="T37" fmla="*/ 21 h 23"/>
                  <a:gd name="T38" fmla="*/ 6 w 15"/>
                  <a:gd name="T39" fmla="*/ 23 h 23"/>
                  <a:gd name="T40" fmla="*/ 9 w 15"/>
                  <a:gd name="T41" fmla="*/ 23 h 23"/>
                  <a:gd name="T42" fmla="*/ 9 w 15"/>
                  <a:gd name="T43" fmla="*/ 14 h 23"/>
                  <a:gd name="T44" fmla="*/ 12 w 15"/>
                  <a:gd name="T45" fmla="*/ 16 h 23"/>
                  <a:gd name="T46" fmla="*/ 11 w 15"/>
                  <a:gd name="T47" fmla="*/ 17 h 23"/>
                  <a:gd name="T48" fmla="*/ 11 w 15"/>
                  <a:gd name="T49" fmla="*/ 21 h 23"/>
                  <a:gd name="T50" fmla="*/ 15 w 15"/>
                  <a:gd name="T51" fmla="*/ 15 h 23"/>
                  <a:gd name="T52" fmla="*/ 10 w 15"/>
                  <a:gd name="T53" fmla="*/ 1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23">
                    <a:moveTo>
                      <a:pt x="10" y="11"/>
                    </a:moveTo>
                    <a:cubicBezTo>
                      <a:pt x="9" y="10"/>
                      <a:pt x="9" y="10"/>
                      <a:pt x="9" y="10"/>
                    </a:cubicBezTo>
                    <a:cubicBezTo>
                      <a:pt x="9" y="6"/>
                      <a:pt x="9" y="6"/>
                      <a:pt x="9" y="6"/>
                    </a:cubicBezTo>
                    <a:cubicBezTo>
                      <a:pt x="11" y="6"/>
                      <a:pt x="11" y="7"/>
                      <a:pt x="11" y="8"/>
                    </a:cubicBezTo>
                    <a:cubicBezTo>
                      <a:pt x="15" y="8"/>
                      <a:pt x="15" y="8"/>
                      <a:pt x="15" y="8"/>
                    </a:cubicBezTo>
                    <a:cubicBezTo>
                      <a:pt x="14" y="6"/>
                      <a:pt x="13" y="3"/>
                      <a:pt x="9" y="2"/>
                    </a:cubicBezTo>
                    <a:cubicBezTo>
                      <a:pt x="9" y="0"/>
                      <a:pt x="9" y="0"/>
                      <a:pt x="9" y="0"/>
                    </a:cubicBezTo>
                    <a:cubicBezTo>
                      <a:pt x="6" y="0"/>
                      <a:pt x="6" y="0"/>
                      <a:pt x="6" y="0"/>
                    </a:cubicBezTo>
                    <a:cubicBezTo>
                      <a:pt x="6" y="9"/>
                      <a:pt x="6" y="9"/>
                      <a:pt x="6" y="9"/>
                    </a:cubicBezTo>
                    <a:cubicBezTo>
                      <a:pt x="6" y="9"/>
                      <a:pt x="6" y="9"/>
                      <a:pt x="6" y="9"/>
                    </a:cubicBezTo>
                    <a:cubicBezTo>
                      <a:pt x="5" y="9"/>
                      <a:pt x="3" y="9"/>
                      <a:pt x="3" y="8"/>
                    </a:cubicBezTo>
                    <a:cubicBezTo>
                      <a:pt x="3" y="7"/>
                      <a:pt x="4" y="6"/>
                      <a:pt x="4" y="6"/>
                    </a:cubicBezTo>
                    <a:cubicBezTo>
                      <a:pt x="4" y="3"/>
                      <a:pt x="4" y="3"/>
                      <a:pt x="4" y="3"/>
                    </a:cubicBezTo>
                    <a:cubicBezTo>
                      <a:pt x="0" y="4"/>
                      <a:pt x="0" y="6"/>
                      <a:pt x="0" y="8"/>
                    </a:cubicBezTo>
                    <a:cubicBezTo>
                      <a:pt x="0" y="11"/>
                      <a:pt x="3" y="12"/>
                      <a:pt x="6" y="13"/>
                    </a:cubicBezTo>
                    <a:cubicBezTo>
                      <a:pt x="6" y="18"/>
                      <a:pt x="6" y="18"/>
                      <a:pt x="6" y="18"/>
                    </a:cubicBezTo>
                    <a:cubicBezTo>
                      <a:pt x="4" y="17"/>
                      <a:pt x="3" y="16"/>
                      <a:pt x="3" y="15"/>
                    </a:cubicBezTo>
                    <a:cubicBezTo>
                      <a:pt x="0" y="15"/>
                      <a:pt x="0" y="15"/>
                      <a:pt x="0" y="15"/>
                    </a:cubicBezTo>
                    <a:cubicBezTo>
                      <a:pt x="0" y="17"/>
                      <a:pt x="2" y="20"/>
                      <a:pt x="6" y="21"/>
                    </a:cubicBezTo>
                    <a:cubicBezTo>
                      <a:pt x="6" y="23"/>
                      <a:pt x="6" y="23"/>
                      <a:pt x="6" y="23"/>
                    </a:cubicBezTo>
                    <a:cubicBezTo>
                      <a:pt x="9" y="23"/>
                      <a:pt x="9" y="23"/>
                      <a:pt x="9" y="23"/>
                    </a:cubicBezTo>
                    <a:cubicBezTo>
                      <a:pt x="9" y="14"/>
                      <a:pt x="9" y="14"/>
                      <a:pt x="9" y="14"/>
                    </a:cubicBezTo>
                    <a:cubicBezTo>
                      <a:pt x="11" y="14"/>
                      <a:pt x="12" y="15"/>
                      <a:pt x="12" y="16"/>
                    </a:cubicBezTo>
                    <a:cubicBezTo>
                      <a:pt x="12" y="16"/>
                      <a:pt x="11" y="17"/>
                      <a:pt x="11" y="17"/>
                    </a:cubicBezTo>
                    <a:cubicBezTo>
                      <a:pt x="11" y="21"/>
                      <a:pt x="11" y="21"/>
                      <a:pt x="11" y="21"/>
                    </a:cubicBezTo>
                    <a:cubicBezTo>
                      <a:pt x="13" y="20"/>
                      <a:pt x="15" y="19"/>
                      <a:pt x="15" y="15"/>
                    </a:cubicBezTo>
                    <a:cubicBezTo>
                      <a:pt x="15" y="13"/>
                      <a:pt x="13" y="11"/>
                      <a:pt x="10"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23" name="Freeform 136"/>
              <p:cNvSpPr/>
              <p:nvPr/>
            </p:nvSpPr>
            <p:spPr bwMode="auto">
              <a:xfrm>
                <a:off x="2672" y="1879"/>
                <a:ext cx="26" cy="43"/>
              </a:xfrm>
              <a:custGeom>
                <a:avLst/>
                <a:gdLst>
                  <a:gd name="T0" fmla="*/ 3 w 18"/>
                  <a:gd name="T1" fmla="*/ 0 h 30"/>
                  <a:gd name="T2" fmla="*/ 0 w 18"/>
                  <a:gd name="T3" fmla="*/ 0 h 30"/>
                  <a:gd name="T4" fmla="*/ 0 w 18"/>
                  <a:gd name="T5" fmla="*/ 30 h 30"/>
                  <a:gd name="T6" fmla="*/ 3 w 18"/>
                  <a:gd name="T7" fmla="*/ 30 h 30"/>
                  <a:gd name="T8" fmla="*/ 18 w 18"/>
                  <a:gd name="T9" fmla="*/ 15 h 30"/>
                  <a:gd name="T10" fmla="*/ 3 w 18"/>
                  <a:gd name="T11" fmla="*/ 0 h 30"/>
                </a:gdLst>
                <a:ahLst/>
                <a:cxnLst>
                  <a:cxn ang="0">
                    <a:pos x="T0" y="T1"/>
                  </a:cxn>
                  <a:cxn ang="0">
                    <a:pos x="T2" y="T3"/>
                  </a:cxn>
                  <a:cxn ang="0">
                    <a:pos x="T4" y="T5"/>
                  </a:cxn>
                  <a:cxn ang="0">
                    <a:pos x="T6" y="T7"/>
                  </a:cxn>
                  <a:cxn ang="0">
                    <a:pos x="T8" y="T9"/>
                  </a:cxn>
                  <a:cxn ang="0">
                    <a:pos x="T10" y="T11"/>
                  </a:cxn>
                </a:cxnLst>
                <a:rect l="0" t="0" r="r" b="b"/>
                <a:pathLst>
                  <a:path w="18" h="30">
                    <a:moveTo>
                      <a:pt x="3" y="0"/>
                    </a:moveTo>
                    <a:cubicBezTo>
                      <a:pt x="2" y="0"/>
                      <a:pt x="1" y="0"/>
                      <a:pt x="0" y="0"/>
                    </a:cubicBezTo>
                    <a:cubicBezTo>
                      <a:pt x="0" y="30"/>
                      <a:pt x="0" y="30"/>
                      <a:pt x="0" y="30"/>
                    </a:cubicBezTo>
                    <a:cubicBezTo>
                      <a:pt x="1" y="30"/>
                      <a:pt x="2" y="30"/>
                      <a:pt x="3" y="30"/>
                    </a:cubicBezTo>
                    <a:cubicBezTo>
                      <a:pt x="11" y="30"/>
                      <a:pt x="18" y="23"/>
                      <a:pt x="18" y="15"/>
                    </a:cubicBezTo>
                    <a:cubicBezTo>
                      <a:pt x="18" y="7"/>
                      <a:pt x="11"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24" name="Freeform 137"/>
              <p:cNvSpPr/>
              <p:nvPr/>
            </p:nvSpPr>
            <p:spPr bwMode="auto">
              <a:xfrm>
                <a:off x="2485" y="1786"/>
                <a:ext cx="273" cy="132"/>
              </a:xfrm>
              <a:custGeom>
                <a:avLst/>
                <a:gdLst>
                  <a:gd name="T0" fmla="*/ 54 w 192"/>
                  <a:gd name="T1" fmla="*/ 57 h 93"/>
                  <a:gd name="T2" fmla="*/ 135 w 192"/>
                  <a:gd name="T3" fmla="*/ 57 h 93"/>
                  <a:gd name="T4" fmla="*/ 159 w 192"/>
                  <a:gd name="T5" fmla="*/ 81 h 93"/>
                  <a:gd name="T6" fmla="*/ 155 w 192"/>
                  <a:gd name="T7" fmla="*/ 93 h 93"/>
                  <a:gd name="T8" fmla="*/ 192 w 192"/>
                  <a:gd name="T9" fmla="*/ 93 h 93"/>
                  <a:gd name="T10" fmla="*/ 96 w 192"/>
                  <a:gd name="T11" fmla="*/ 0 h 93"/>
                  <a:gd name="T12" fmla="*/ 0 w 192"/>
                  <a:gd name="T13" fmla="*/ 93 h 93"/>
                  <a:gd name="T14" fmla="*/ 54 w 192"/>
                  <a:gd name="T15" fmla="*/ 93 h 93"/>
                  <a:gd name="T16" fmla="*/ 54 w 192"/>
                  <a:gd name="T17" fmla="*/ 57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93">
                    <a:moveTo>
                      <a:pt x="54" y="57"/>
                    </a:moveTo>
                    <a:cubicBezTo>
                      <a:pt x="54" y="57"/>
                      <a:pt x="134" y="57"/>
                      <a:pt x="135" y="57"/>
                    </a:cubicBezTo>
                    <a:cubicBezTo>
                      <a:pt x="148" y="57"/>
                      <a:pt x="159" y="68"/>
                      <a:pt x="159" y="81"/>
                    </a:cubicBezTo>
                    <a:cubicBezTo>
                      <a:pt x="159" y="86"/>
                      <a:pt x="157" y="90"/>
                      <a:pt x="155" y="93"/>
                    </a:cubicBezTo>
                    <a:cubicBezTo>
                      <a:pt x="192" y="93"/>
                      <a:pt x="192" y="93"/>
                      <a:pt x="192" y="93"/>
                    </a:cubicBezTo>
                    <a:cubicBezTo>
                      <a:pt x="190" y="41"/>
                      <a:pt x="148" y="0"/>
                      <a:pt x="96" y="0"/>
                    </a:cubicBezTo>
                    <a:cubicBezTo>
                      <a:pt x="44" y="0"/>
                      <a:pt x="2" y="41"/>
                      <a:pt x="0" y="93"/>
                    </a:cubicBezTo>
                    <a:cubicBezTo>
                      <a:pt x="54" y="93"/>
                      <a:pt x="54" y="93"/>
                      <a:pt x="54" y="93"/>
                    </a:cubicBezTo>
                    <a:lnTo>
                      <a:pt x="54"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25" name="Freeform 138"/>
              <p:cNvSpPr/>
              <p:nvPr/>
            </p:nvSpPr>
            <p:spPr bwMode="auto">
              <a:xfrm>
                <a:off x="2485" y="1926"/>
                <a:ext cx="273" cy="133"/>
              </a:xfrm>
              <a:custGeom>
                <a:avLst/>
                <a:gdLst>
                  <a:gd name="T0" fmla="*/ 135 w 192"/>
                  <a:gd name="T1" fmla="*/ 6 h 93"/>
                  <a:gd name="T2" fmla="*/ 132 w 192"/>
                  <a:gd name="T3" fmla="*/ 6 h 93"/>
                  <a:gd name="T4" fmla="*/ 132 w 192"/>
                  <a:gd name="T5" fmla="*/ 12 h 93"/>
                  <a:gd name="T6" fmla="*/ 124 w 192"/>
                  <a:gd name="T7" fmla="*/ 23 h 93"/>
                  <a:gd name="T8" fmla="*/ 161 w 192"/>
                  <a:gd name="T9" fmla="*/ 23 h 93"/>
                  <a:gd name="T10" fmla="*/ 148 w 192"/>
                  <a:gd name="T11" fmla="*/ 36 h 93"/>
                  <a:gd name="T12" fmla="*/ 38 w 192"/>
                  <a:gd name="T13" fmla="*/ 36 h 93"/>
                  <a:gd name="T14" fmla="*/ 25 w 192"/>
                  <a:gd name="T15" fmla="*/ 23 h 93"/>
                  <a:gd name="T16" fmla="*/ 62 w 192"/>
                  <a:gd name="T17" fmla="*/ 23 h 93"/>
                  <a:gd name="T18" fmla="*/ 54 w 192"/>
                  <a:gd name="T19" fmla="*/ 12 h 93"/>
                  <a:gd name="T20" fmla="*/ 54 w 192"/>
                  <a:gd name="T21" fmla="*/ 0 h 93"/>
                  <a:gd name="T22" fmla="*/ 0 w 192"/>
                  <a:gd name="T23" fmla="*/ 0 h 93"/>
                  <a:gd name="T24" fmla="*/ 96 w 192"/>
                  <a:gd name="T25" fmla="*/ 93 h 93"/>
                  <a:gd name="T26" fmla="*/ 192 w 192"/>
                  <a:gd name="T27" fmla="*/ 0 h 93"/>
                  <a:gd name="T28" fmla="*/ 151 w 192"/>
                  <a:gd name="T29" fmla="*/ 0 h 93"/>
                  <a:gd name="T30" fmla="*/ 135 w 192"/>
                  <a:gd name="T31" fmla="*/ 6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93">
                    <a:moveTo>
                      <a:pt x="135" y="6"/>
                    </a:moveTo>
                    <a:cubicBezTo>
                      <a:pt x="134" y="6"/>
                      <a:pt x="133" y="6"/>
                      <a:pt x="132" y="6"/>
                    </a:cubicBezTo>
                    <a:cubicBezTo>
                      <a:pt x="132" y="12"/>
                      <a:pt x="132" y="12"/>
                      <a:pt x="132" y="12"/>
                    </a:cubicBezTo>
                    <a:cubicBezTo>
                      <a:pt x="132" y="17"/>
                      <a:pt x="128" y="21"/>
                      <a:pt x="124" y="23"/>
                    </a:cubicBezTo>
                    <a:cubicBezTo>
                      <a:pt x="161" y="23"/>
                      <a:pt x="161" y="23"/>
                      <a:pt x="161" y="23"/>
                    </a:cubicBezTo>
                    <a:cubicBezTo>
                      <a:pt x="161" y="30"/>
                      <a:pt x="156" y="36"/>
                      <a:pt x="148" y="36"/>
                    </a:cubicBezTo>
                    <a:cubicBezTo>
                      <a:pt x="38" y="36"/>
                      <a:pt x="38" y="36"/>
                      <a:pt x="38" y="36"/>
                    </a:cubicBezTo>
                    <a:cubicBezTo>
                      <a:pt x="30" y="36"/>
                      <a:pt x="25" y="30"/>
                      <a:pt x="25" y="23"/>
                    </a:cubicBezTo>
                    <a:cubicBezTo>
                      <a:pt x="62" y="23"/>
                      <a:pt x="62" y="23"/>
                      <a:pt x="62" y="23"/>
                    </a:cubicBezTo>
                    <a:cubicBezTo>
                      <a:pt x="58" y="21"/>
                      <a:pt x="54" y="17"/>
                      <a:pt x="54" y="12"/>
                    </a:cubicBezTo>
                    <a:cubicBezTo>
                      <a:pt x="54" y="0"/>
                      <a:pt x="54" y="0"/>
                      <a:pt x="54" y="0"/>
                    </a:cubicBezTo>
                    <a:cubicBezTo>
                      <a:pt x="0" y="0"/>
                      <a:pt x="0" y="0"/>
                      <a:pt x="0" y="0"/>
                    </a:cubicBezTo>
                    <a:cubicBezTo>
                      <a:pt x="2" y="52"/>
                      <a:pt x="44" y="93"/>
                      <a:pt x="96" y="93"/>
                    </a:cubicBezTo>
                    <a:cubicBezTo>
                      <a:pt x="148" y="93"/>
                      <a:pt x="190" y="52"/>
                      <a:pt x="192" y="0"/>
                    </a:cubicBezTo>
                    <a:cubicBezTo>
                      <a:pt x="151" y="0"/>
                      <a:pt x="151" y="0"/>
                      <a:pt x="151" y="0"/>
                    </a:cubicBezTo>
                    <a:cubicBezTo>
                      <a:pt x="146" y="4"/>
                      <a:pt x="141" y="6"/>
                      <a:pt x="13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26" name="Rectangle 139"/>
              <p:cNvSpPr>
                <a:spLocks noChangeArrowheads="1"/>
              </p:cNvSpPr>
              <p:nvPr/>
            </p:nvSpPr>
            <p:spPr bwMode="auto">
              <a:xfrm>
                <a:off x="2952" y="1956"/>
                <a:ext cx="61" cy="4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27" name="Freeform 140"/>
              <p:cNvSpPr/>
              <p:nvPr/>
            </p:nvSpPr>
            <p:spPr bwMode="auto">
              <a:xfrm>
                <a:off x="3025" y="1896"/>
                <a:ext cx="61" cy="47"/>
              </a:xfrm>
              <a:custGeom>
                <a:avLst/>
                <a:gdLst>
                  <a:gd name="T0" fmla="*/ 61 w 61"/>
                  <a:gd name="T1" fmla="*/ 47 h 47"/>
                  <a:gd name="T2" fmla="*/ 61 w 61"/>
                  <a:gd name="T3" fmla="*/ 0 h 47"/>
                  <a:gd name="T4" fmla="*/ 21 w 61"/>
                  <a:gd name="T5" fmla="*/ 0 h 47"/>
                  <a:gd name="T6" fmla="*/ 34 w 61"/>
                  <a:gd name="T7" fmla="*/ 15 h 47"/>
                  <a:gd name="T8" fmla="*/ 24 w 61"/>
                  <a:gd name="T9" fmla="*/ 23 h 47"/>
                  <a:gd name="T10" fmla="*/ 5 w 61"/>
                  <a:gd name="T11" fmla="*/ 0 h 47"/>
                  <a:gd name="T12" fmla="*/ 0 w 61"/>
                  <a:gd name="T13" fmla="*/ 0 h 47"/>
                  <a:gd name="T14" fmla="*/ 0 w 61"/>
                  <a:gd name="T15" fmla="*/ 47 h 47"/>
                  <a:gd name="T16" fmla="*/ 61 w 61"/>
                  <a:gd name="T17"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47">
                    <a:moveTo>
                      <a:pt x="61" y="47"/>
                    </a:moveTo>
                    <a:lnTo>
                      <a:pt x="61" y="0"/>
                    </a:lnTo>
                    <a:lnTo>
                      <a:pt x="21" y="0"/>
                    </a:lnTo>
                    <a:lnTo>
                      <a:pt x="34" y="15"/>
                    </a:lnTo>
                    <a:lnTo>
                      <a:pt x="24" y="23"/>
                    </a:lnTo>
                    <a:lnTo>
                      <a:pt x="5" y="0"/>
                    </a:lnTo>
                    <a:lnTo>
                      <a:pt x="0" y="0"/>
                    </a:lnTo>
                    <a:lnTo>
                      <a:pt x="0" y="47"/>
                    </a:lnTo>
                    <a:lnTo>
                      <a:pt x="61"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28" name="Freeform 141"/>
              <p:cNvSpPr/>
              <p:nvPr/>
            </p:nvSpPr>
            <p:spPr bwMode="auto">
              <a:xfrm>
                <a:off x="2952" y="1896"/>
                <a:ext cx="61" cy="47"/>
              </a:xfrm>
              <a:custGeom>
                <a:avLst/>
                <a:gdLst>
                  <a:gd name="T0" fmla="*/ 61 w 61"/>
                  <a:gd name="T1" fmla="*/ 0 h 47"/>
                  <a:gd name="T2" fmla="*/ 56 w 61"/>
                  <a:gd name="T3" fmla="*/ 0 h 47"/>
                  <a:gd name="T4" fmla="*/ 37 w 61"/>
                  <a:gd name="T5" fmla="*/ 23 h 47"/>
                  <a:gd name="T6" fmla="*/ 27 w 61"/>
                  <a:gd name="T7" fmla="*/ 15 h 47"/>
                  <a:gd name="T8" fmla="*/ 40 w 61"/>
                  <a:gd name="T9" fmla="*/ 0 h 47"/>
                  <a:gd name="T10" fmla="*/ 0 w 61"/>
                  <a:gd name="T11" fmla="*/ 0 h 47"/>
                  <a:gd name="T12" fmla="*/ 0 w 61"/>
                  <a:gd name="T13" fmla="*/ 47 h 47"/>
                  <a:gd name="T14" fmla="*/ 61 w 61"/>
                  <a:gd name="T15" fmla="*/ 47 h 47"/>
                  <a:gd name="T16" fmla="*/ 61 w 61"/>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47">
                    <a:moveTo>
                      <a:pt x="61" y="0"/>
                    </a:moveTo>
                    <a:lnTo>
                      <a:pt x="56" y="0"/>
                    </a:lnTo>
                    <a:lnTo>
                      <a:pt x="37" y="23"/>
                    </a:lnTo>
                    <a:lnTo>
                      <a:pt x="27" y="15"/>
                    </a:lnTo>
                    <a:lnTo>
                      <a:pt x="40" y="0"/>
                    </a:lnTo>
                    <a:lnTo>
                      <a:pt x="0" y="0"/>
                    </a:lnTo>
                    <a:lnTo>
                      <a:pt x="0" y="47"/>
                    </a:lnTo>
                    <a:lnTo>
                      <a:pt x="61" y="47"/>
                    </a:lnTo>
                    <a:lnTo>
                      <a:pt x="6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29" name="Rectangle 142"/>
              <p:cNvSpPr>
                <a:spLocks noChangeArrowheads="1"/>
              </p:cNvSpPr>
              <p:nvPr/>
            </p:nvSpPr>
            <p:spPr bwMode="auto">
              <a:xfrm>
                <a:off x="3025" y="1956"/>
                <a:ext cx="61" cy="4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30" name="Freeform 143"/>
              <p:cNvSpPr/>
              <p:nvPr/>
            </p:nvSpPr>
            <p:spPr bwMode="auto">
              <a:xfrm>
                <a:off x="2959" y="1841"/>
                <a:ext cx="120" cy="51"/>
              </a:xfrm>
              <a:custGeom>
                <a:avLst/>
                <a:gdLst>
                  <a:gd name="T0" fmla="*/ 42 w 84"/>
                  <a:gd name="T1" fmla="*/ 29 h 36"/>
                  <a:gd name="T2" fmla="*/ 46 w 84"/>
                  <a:gd name="T3" fmla="*/ 33 h 36"/>
                  <a:gd name="T4" fmla="*/ 46 w 84"/>
                  <a:gd name="T5" fmla="*/ 34 h 36"/>
                  <a:gd name="T6" fmla="*/ 47 w 84"/>
                  <a:gd name="T7" fmla="*/ 36 h 36"/>
                  <a:gd name="T8" fmla="*/ 58 w 84"/>
                  <a:gd name="T9" fmla="*/ 35 h 36"/>
                  <a:gd name="T10" fmla="*/ 50 w 84"/>
                  <a:gd name="T11" fmla="*/ 25 h 36"/>
                  <a:gd name="T12" fmla="*/ 58 w 84"/>
                  <a:gd name="T13" fmla="*/ 17 h 36"/>
                  <a:gd name="T14" fmla="*/ 64 w 84"/>
                  <a:gd name="T15" fmla="*/ 12 h 36"/>
                  <a:gd name="T16" fmla="*/ 74 w 84"/>
                  <a:gd name="T17" fmla="*/ 10 h 36"/>
                  <a:gd name="T18" fmla="*/ 75 w 84"/>
                  <a:gd name="T19" fmla="*/ 16 h 36"/>
                  <a:gd name="T20" fmla="*/ 67 w 84"/>
                  <a:gd name="T21" fmla="*/ 21 h 36"/>
                  <a:gd name="T22" fmla="*/ 59 w 84"/>
                  <a:gd name="T23" fmla="*/ 21 h 36"/>
                  <a:gd name="T24" fmla="*/ 55 w 84"/>
                  <a:gd name="T25" fmla="*/ 25 h 36"/>
                  <a:gd name="T26" fmla="*/ 58 w 84"/>
                  <a:gd name="T27" fmla="*/ 29 h 36"/>
                  <a:gd name="T28" fmla="*/ 67 w 84"/>
                  <a:gd name="T29" fmla="*/ 29 h 36"/>
                  <a:gd name="T30" fmla="*/ 82 w 84"/>
                  <a:gd name="T31" fmla="*/ 20 h 36"/>
                  <a:gd name="T32" fmla="*/ 80 w 84"/>
                  <a:gd name="T33" fmla="*/ 6 h 36"/>
                  <a:gd name="T34" fmla="*/ 71 w 84"/>
                  <a:gd name="T35" fmla="*/ 1 h 36"/>
                  <a:gd name="T36" fmla="*/ 57 w 84"/>
                  <a:gd name="T37" fmla="*/ 6 h 36"/>
                  <a:gd name="T38" fmla="*/ 42 w 84"/>
                  <a:gd name="T39" fmla="*/ 21 h 36"/>
                  <a:gd name="T40" fmla="*/ 27 w 84"/>
                  <a:gd name="T41" fmla="*/ 6 h 36"/>
                  <a:gd name="T42" fmla="*/ 13 w 84"/>
                  <a:gd name="T43" fmla="*/ 1 h 36"/>
                  <a:gd name="T44" fmla="*/ 4 w 84"/>
                  <a:gd name="T45" fmla="*/ 6 h 36"/>
                  <a:gd name="T46" fmla="*/ 2 w 84"/>
                  <a:gd name="T47" fmla="*/ 20 h 36"/>
                  <a:gd name="T48" fmla="*/ 17 w 84"/>
                  <a:gd name="T49" fmla="*/ 29 h 36"/>
                  <a:gd name="T50" fmla="*/ 26 w 84"/>
                  <a:gd name="T51" fmla="*/ 29 h 36"/>
                  <a:gd name="T52" fmla="*/ 29 w 84"/>
                  <a:gd name="T53" fmla="*/ 25 h 36"/>
                  <a:gd name="T54" fmla="*/ 25 w 84"/>
                  <a:gd name="T55" fmla="*/ 21 h 36"/>
                  <a:gd name="T56" fmla="*/ 17 w 84"/>
                  <a:gd name="T57" fmla="*/ 21 h 36"/>
                  <a:gd name="T58" fmla="*/ 9 w 84"/>
                  <a:gd name="T59" fmla="*/ 16 h 36"/>
                  <a:gd name="T60" fmla="*/ 10 w 84"/>
                  <a:gd name="T61" fmla="*/ 11 h 36"/>
                  <a:gd name="T62" fmla="*/ 21 w 84"/>
                  <a:gd name="T63" fmla="*/ 12 h 36"/>
                  <a:gd name="T64" fmla="*/ 26 w 84"/>
                  <a:gd name="T65" fmla="*/ 17 h 36"/>
                  <a:gd name="T66" fmla="*/ 34 w 84"/>
                  <a:gd name="T67" fmla="*/ 25 h 36"/>
                  <a:gd name="T68" fmla="*/ 26 w 84"/>
                  <a:gd name="T69" fmla="*/ 35 h 36"/>
                  <a:gd name="T70" fmla="*/ 37 w 84"/>
                  <a:gd name="T71" fmla="*/ 36 h 36"/>
                  <a:gd name="T72" fmla="*/ 38 w 84"/>
                  <a:gd name="T73" fmla="*/ 34 h 36"/>
                  <a:gd name="T74" fmla="*/ 38 w 84"/>
                  <a:gd name="T75" fmla="*/ 33 h 36"/>
                  <a:gd name="T76" fmla="*/ 42 w 84"/>
                  <a:gd name="T77" fmla="*/ 2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4" h="36">
                    <a:moveTo>
                      <a:pt x="42" y="29"/>
                    </a:moveTo>
                    <a:cubicBezTo>
                      <a:pt x="46" y="33"/>
                      <a:pt x="46" y="33"/>
                      <a:pt x="46" y="33"/>
                    </a:cubicBezTo>
                    <a:cubicBezTo>
                      <a:pt x="46" y="34"/>
                      <a:pt x="46" y="34"/>
                      <a:pt x="46" y="34"/>
                    </a:cubicBezTo>
                    <a:cubicBezTo>
                      <a:pt x="47" y="36"/>
                      <a:pt x="47" y="36"/>
                      <a:pt x="47" y="36"/>
                    </a:cubicBezTo>
                    <a:cubicBezTo>
                      <a:pt x="58" y="35"/>
                      <a:pt x="58" y="35"/>
                      <a:pt x="58" y="35"/>
                    </a:cubicBezTo>
                    <a:cubicBezTo>
                      <a:pt x="50" y="25"/>
                      <a:pt x="50" y="25"/>
                      <a:pt x="50" y="25"/>
                    </a:cubicBezTo>
                    <a:cubicBezTo>
                      <a:pt x="58" y="17"/>
                      <a:pt x="58" y="17"/>
                      <a:pt x="58" y="17"/>
                    </a:cubicBezTo>
                    <a:cubicBezTo>
                      <a:pt x="61" y="14"/>
                      <a:pt x="64" y="12"/>
                      <a:pt x="64" y="12"/>
                    </a:cubicBezTo>
                    <a:cubicBezTo>
                      <a:pt x="67" y="9"/>
                      <a:pt x="71" y="8"/>
                      <a:pt x="74" y="10"/>
                    </a:cubicBezTo>
                    <a:cubicBezTo>
                      <a:pt x="76" y="13"/>
                      <a:pt x="75" y="15"/>
                      <a:pt x="75" y="16"/>
                    </a:cubicBezTo>
                    <a:cubicBezTo>
                      <a:pt x="74" y="18"/>
                      <a:pt x="70" y="21"/>
                      <a:pt x="67" y="21"/>
                    </a:cubicBezTo>
                    <a:cubicBezTo>
                      <a:pt x="67" y="21"/>
                      <a:pt x="63" y="21"/>
                      <a:pt x="59" y="21"/>
                    </a:cubicBezTo>
                    <a:cubicBezTo>
                      <a:pt x="57" y="23"/>
                      <a:pt x="55" y="25"/>
                      <a:pt x="55" y="25"/>
                    </a:cubicBezTo>
                    <a:cubicBezTo>
                      <a:pt x="55" y="26"/>
                      <a:pt x="56" y="28"/>
                      <a:pt x="58" y="29"/>
                    </a:cubicBezTo>
                    <a:cubicBezTo>
                      <a:pt x="67" y="29"/>
                      <a:pt x="67" y="29"/>
                      <a:pt x="67" y="29"/>
                    </a:cubicBezTo>
                    <a:cubicBezTo>
                      <a:pt x="73" y="29"/>
                      <a:pt x="79" y="25"/>
                      <a:pt x="82" y="20"/>
                    </a:cubicBezTo>
                    <a:cubicBezTo>
                      <a:pt x="84" y="15"/>
                      <a:pt x="84" y="10"/>
                      <a:pt x="80" y="6"/>
                    </a:cubicBezTo>
                    <a:cubicBezTo>
                      <a:pt x="78" y="3"/>
                      <a:pt x="75" y="1"/>
                      <a:pt x="71" y="1"/>
                    </a:cubicBezTo>
                    <a:cubicBezTo>
                      <a:pt x="64" y="0"/>
                      <a:pt x="58" y="5"/>
                      <a:pt x="57" y="6"/>
                    </a:cubicBezTo>
                    <a:cubicBezTo>
                      <a:pt x="42" y="21"/>
                      <a:pt x="42" y="21"/>
                      <a:pt x="42" y="21"/>
                    </a:cubicBezTo>
                    <a:cubicBezTo>
                      <a:pt x="27" y="6"/>
                      <a:pt x="27" y="6"/>
                      <a:pt x="27" y="6"/>
                    </a:cubicBezTo>
                    <a:cubicBezTo>
                      <a:pt x="26" y="5"/>
                      <a:pt x="20" y="0"/>
                      <a:pt x="13" y="1"/>
                    </a:cubicBezTo>
                    <a:cubicBezTo>
                      <a:pt x="9" y="1"/>
                      <a:pt x="6" y="3"/>
                      <a:pt x="4" y="6"/>
                    </a:cubicBezTo>
                    <a:cubicBezTo>
                      <a:pt x="0" y="10"/>
                      <a:pt x="0" y="15"/>
                      <a:pt x="2" y="20"/>
                    </a:cubicBezTo>
                    <a:cubicBezTo>
                      <a:pt x="5" y="25"/>
                      <a:pt x="11" y="29"/>
                      <a:pt x="17" y="29"/>
                    </a:cubicBezTo>
                    <a:cubicBezTo>
                      <a:pt x="26" y="29"/>
                      <a:pt x="26" y="29"/>
                      <a:pt x="26" y="29"/>
                    </a:cubicBezTo>
                    <a:cubicBezTo>
                      <a:pt x="28" y="28"/>
                      <a:pt x="29" y="26"/>
                      <a:pt x="29" y="25"/>
                    </a:cubicBezTo>
                    <a:cubicBezTo>
                      <a:pt x="29" y="25"/>
                      <a:pt x="27" y="23"/>
                      <a:pt x="25" y="21"/>
                    </a:cubicBezTo>
                    <a:cubicBezTo>
                      <a:pt x="21" y="21"/>
                      <a:pt x="17" y="21"/>
                      <a:pt x="17" y="21"/>
                    </a:cubicBezTo>
                    <a:cubicBezTo>
                      <a:pt x="14" y="21"/>
                      <a:pt x="10" y="19"/>
                      <a:pt x="9" y="16"/>
                    </a:cubicBezTo>
                    <a:cubicBezTo>
                      <a:pt x="9" y="14"/>
                      <a:pt x="9" y="12"/>
                      <a:pt x="10" y="11"/>
                    </a:cubicBezTo>
                    <a:cubicBezTo>
                      <a:pt x="12" y="9"/>
                      <a:pt x="16" y="7"/>
                      <a:pt x="21" y="12"/>
                    </a:cubicBezTo>
                    <a:cubicBezTo>
                      <a:pt x="21" y="12"/>
                      <a:pt x="23" y="14"/>
                      <a:pt x="26" y="17"/>
                    </a:cubicBezTo>
                    <a:cubicBezTo>
                      <a:pt x="34" y="25"/>
                      <a:pt x="34" y="25"/>
                      <a:pt x="34" y="25"/>
                    </a:cubicBezTo>
                    <a:cubicBezTo>
                      <a:pt x="26" y="35"/>
                      <a:pt x="26" y="35"/>
                      <a:pt x="26" y="35"/>
                    </a:cubicBezTo>
                    <a:cubicBezTo>
                      <a:pt x="37" y="36"/>
                      <a:pt x="37" y="36"/>
                      <a:pt x="37" y="36"/>
                    </a:cubicBezTo>
                    <a:cubicBezTo>
                      <a:pt x="38" y="34"/>
                      <a:pt x="38" y="34"/>
                      <a:pt x="38" y="34"/>
                    </a:cubicBezTo>
                    <a:cubicBezTo>
                      <a:pt x="38" y="33"/>
                      <a:pt x="38" y="33"/>
                      <a:pt x="38" y="33"/>
                    </a:cubicBezTo>
                    <a:lnTo>
                      <a:pt x="42"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31" name="Freeform 144"/>
              <p:cNvSpPr/>
              <p:nvPr/>
            </p:nvSpPr>
            <p:spPr bwMode="auto">
              <a:xfrm>
                <a:off x="2881" y="1926"/>
                <a:ext cx="276" cy="134"/>
              </a:xfrm>
              <a:custGeom>
                <a:avLst/>
                <a:gdLst>
                  <a:gd name="T0" fmla="*/ 97 w 194"/>
                  <a:gd name="T1" fmla="*/ 79 h 94"/>
                  <a:gd name="T2" fmla="*/ 15 w 194"/>
                  <a:gd name="T3" fmla="*/ 0 h 94"/>
                  <a:gd name="T4" fmla="*/ 0 w 194"/>
                  <a:gd name="T5" fmla="*/ 0 h 94"/>
                  <a:gd name="T6" fmla="*/ 97 w 194"/>
                  <a:gd name="T7" fmla="*/ 94 h 94"/>
                  <a:gd name="T8" fmla="*/ 194 w 194"/>
                  <a:gd name="T9" fmla="*/ 0 h 94"/>
                  <a:gd name="T10" fmla="*/ 179 w 194"/>
                  <a:gd name="T11" fmla="*/ 0 h 94"/>
                  <a:gd name="T12" fmla="*/ 97 w 194"/>
                  <a:gd name="T13" fmla="*/ 79 h 94"/>
                </a:gdLst>
                <a:ahLst/>
                <a:cxnLst>
                  <a:cxn ang="0">
                    <a:pos x="T0" y="T1"/>
                  </a:cxn>
                  <a:cxn ang="0">
                    <a:pos x="T2" y="T3"/>
                  </a:cxn>
                  <a:cxn ang="0">
                    <a:pos x="T4" y="T5"/>
                  </a:cxn>
                  <a:cxn ang="0">
                    <a:pos x="T6" y="T7"/>
                  </a:cxn>
                  <a:cxn ang="0">
                    <a:pos x="T8" y="T9"/>
                  </a:cxn>
                  <a:cxn ang="0">
                    <a:pos x="T10" y="T11"/>
                  </a:cxn>
                  <a:cxn ang="0">
                    <a:pos x="T12" y="T13"/>
                  </a:cxn>
                </a:cxnLst>
                <a:rect l="0" t="0" r="r" b="b"/>
                <a:pathLst>
                  <a:path w="194" h="94">
                    <a:moveTo>
                      <a:pt x="97" y="79"/>
                    </a:moveTo>
                    <a:cubicBezTo>
                      <a:pt x="53" y="79"/>
                      <a:pt x="17" y="44"/>
                      <a:pt x="15" y="0"/>
                    </a:cubicBezTo>
                    <a:cubicBezTo>
                      <a:pt x="0" y="0"/>
                      <a:pt x="0" y="0"/>
                      <a:pt x="0" y="0"/>
                    </a:cubicBezTo>
                    <a:cubicBezTo>
                      <a:pt x="1" y="52"/>
                      <a:pt x="44" y="94"/>
                      <a:pt x="97" y="94"/>
                    </a:cubicBezTo>
                    <a:cubicBezTo>
                      <a:pt x="150" y="94"/>
                      <a:pt x="193" y="52"/>
                      <a:pt x="194" y="0"/>
                    </a:cubicBezTo>
                    <a:cubicBezTo>
                      <a:pt x="179" y="0"/>
                      <a:pt x="179" y="0"/>
                      <a:pt x="179" y="0"/>
                    </a:cubicBezTo>
                    <a:cubicBezTo>
                      <a:pt x="177" y="44"/>
                      <a:pt x="141" y="79"/>
                      <a:pt x="97" y="7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32" name="Freeform 145"/>
              <p:cNvSpPr/>
              <p:nvPr/>
            </p:nvSpPr>
            <p:spPr bwMode="auto">
              <a:xfrm>
                <a:off x="2881" y="1784"/>
                <a:ext cx="276" cy="134"/>
              </a:xfrm>
              <a:custGeom>
                <a:avLst/>
                <a:gdLst>
                  <a:gd name="T0" fmla="*/ 97 w 194"/>
                  <a:gd name="T1" fmla="*/ 15 h 94"/>
                  <a:gd name="T2" fmla="*/ 179 w 194"/>
                  <a:gd name="T3" fmla="*/ 94 h 94"/>
                  <a:gd name="T4" fmla="*/ 194 w 194"/>
                  <a:gd name="T5" fmla="*/ 94 h 94"/>
                  <a:gd name="T6" fmla="*/ 97 w 194"/>
                  <a:gd name="T7" fmla="*/ 0 h 94"/>
                  <a:gd name="T8" fmla="*/ 0 w 194"/>
                  <a:gd name="T9" fmla="*/ 94 h 94"/>
                  <a:gd name="T10" fmla="*/ 15 w 194"/>
                  <a:gd name="T11" fmla="*/ 94 h 94"/>
                  <a:gd name="T12" fmla="*/ 97 w 194"/>
                  <a:gd name="T13" fmla="*/ 15 h 94"/>
                </a:gdLst>
                <a:ahLst/>
                <a:cxnLst>
                  <a:cxn ang="0">
                    <a:pos x="T0" y="T1"/>
                  </a:cxn>
                  <a:cxn ang="0">
                    <a:pos x="T2" y="T3"/>
                  </a:cxn>
                  <a:cxn ang="0">
                    <a:pos x="T4" y="T5"/>
                  </a:cxn>
                  <a:cxn ang="0">
                    <a:pos x="T6" y="T7"/>
                  </a:cxn>
                  <a:cxn ang="0">
                    <a:pos x="T8" y="T9"/>
                  </a:cxn>
                  <a:cxn ang="0">
                    <a:pos x="T10" y="T11"/>
                  </a:cxn>
                  <a:cxn ang="0">
                    <a:pos x="T12" y="T13"/>
                  </a:cxn>
                </a:cxnLst>
                <a:rect l="0" t="0" r="r" b="b"/>
                <a:pathLst>
                  <a:path w="194" h="94">
                    <a:moveTo>
                      <a:pt x="97" y="15"/>
                    </a:moveTo>
                    <a:cubicBezTo>
                      <a:pt x="141" y="15"/>
                      <a:pt x="177" y="50"/>
                      <a:pt x="179" y="94"/>
                    </a:cubicBezTo>
                    <a:cubicBezTo>
                      <a:pt x="194" y="94"/>
                      <a:pt x="194" y="94"/>
                      <a:pt x="194" y="94"/>
                    </a:cubicBezTo>
                    <a:cubicBezTo>
                      <a:pt x="193" y="42"/>
                      <a:pt x="150" y="0"/>
                      <a:pt x="97" y="0"/>
                    </a:cubicBezTo>
                    <a:cubicBezTo>
                      <a:pt x="44" y="0"/>
                      <a:pt x="1" y="42"/>
                      <a:pt x="0" y="94"/>
                    </a:cubicBezTo>
                    <a:cubicBezTo>
                      <a:pt x="15" y="94"/>
                      <a:pt x="15" y="94"/>
                      <a:pt x="15" y="94"/>
                    </a:cubicBezTo>
                    <a:cubicBezTo>
                      <a:pt x="17" y="50"/>
                      <a:pt x="53" y="15"/>
                      <a:pt x="97"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33" name="Freeform 146"/>
              <p:cNvSpPr/>
              <p:nvPr/>
            </p:nvSpPr>
            <p:spPr bwMode="auto">
              <a:xfrm>
                <a:off x="3279" y="1938"/>
                <a:ext cx="264" cy="128"/>
              </a:xfrm>
              <a:custGeom>
                <a:avLst/>
                <a:gdLst>
                  <a:gd name="T0" fmla="*/ 171 w 186"/>
                  <a:gd name="T1" fmla="*/ 60 h 90"/>
                  <a:gd name="T2" fmla="*/ 156 w 186"/>
                  <a:gd name="T3" fmla="*/ 75 h 90"/>
                  <a:gd name="T4" fmla="*/ 30 w 186"/>
                  <a:gd name="T5" fmla="*/ 75 h 90"/>
                  <a:gd name="T6" fmla="*/ 15 w 186"/>
                  <a:gd name="T7" fmla="*/ 60 h 90"/>
                  <a:gd name="T8" fmla="*/ 15 w 186"/>
                  <a:gd name="T9" fmla="*/ 0 h 90"/>
                  <a:gd name="T10" fmla="*/ 0 w 186"/>
                  <a:gd name="T11" fmla="*/ 0 h 90"/>
                  <a:gd name="T12" fmla="*/ 0 w 186"/>
                  <a:gd name="T13" fmla="*/ 60 h 90"/>
                  <a:gd name="T14" fmla="*/ 30 w 186"/>
                  <a:gd name="T15" fmla="*/ 90 h 90"/>
                  <a:gd name="T16" fmla="*/ 156 w 186"/>
                  <a:gd name="T17" fmla="*/ 90 h 90"/>
                  <a:gd name="T18" fmla="*/ 186 w 186"/>
                  <a:gd name="T19" fmla="*/ 60 h 90"/>
                  <a:gd name="T20" fmla="*/ 186 w 186"/>
                  <a:gd name="T21" fmla="*/ 0 h 90"/>
                  <a:gd name="T22" fmla="*/ 171 w 186"/>
                  <a:gd name="T23" fmla="*/ 0 h 90"/>
                  <a:gd name="T24" fmla="*/ 171 w 186"/>
                  <a:gd name="T25" fmla="*/ 6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171" y="60"/>
                    </a:moveTo>
                    <a:cubicBezTo>
                      <a:pt x="171" y="68"/>
                      <a:pt x="164" y="75"/>
                      <a:pt x="156" y="75"/>
                    </a:cubicBezTo>
                    <a:cubicBezTo>
                      <a:pt x="30" y="75"/>
                      <a:pt x="30" y="75"/>
                      <a:pt x="30" y="75"/>
                    </a:cubicBezTo>
                    <a:cubicBezTo>
                      <a:pt x="22" y="75"/>
                      <a:pt x="15" y="68"/>
                      <a:pt x="15" y="60"/>
                    </a:cubicBezTo>
                    <a:cubicBezTo>
                      <a:pt x="15" y="0"/>
                      <a:pt x="15" y="0"/>
                      <a:pt x="15" y="0"/>
                    </a:cubicBezTo>
                    <a:cubicBezTo>
                      <a:pt x="0" y="0"/>
                      <a:pt x="0" y="0"/>
                      <a:pt x="0" y="0"/>
                    </a:cubicBezTo>
                    <a:cubicBezTo>
                      <a:pt x="0" y="60"/>
                      <a:pt x="0" y="60"/>
                      <a:pt x="0" y="60"/>
                    </a:cubicBezTo>
                    <a:cubicBezTo>
                      <a:pt x="0" y="77"/>
                      <a:pt x="13" y="90"/>
                      <a:pt x="30" y="90"/>
                    </a:cubicBezTo>
                    <a:cubicBezTo>
                      <a:pt x="156" y="90"/>
                      <a:pt x="156" y="90"/>
                      <a:pt x="156" y="90"/>
                    </a:cubicBezTo>
                    <a:cubicBezTo>
                      <a:pt x="173" y="90"/>
                      <a:pt x="186" y="77"/>
                      <a:pt x="186" y="60"/>
                    </a:cubicBezTo>
                    <a:cubicBezTo>
                      <a:pt x="186" y="0"/>
                      <a:pt x="186" y="0"/>
                      <a:pt x="186" y="0"/>
                    </a:cubicBezTo>
                    <a:cubicBezTo>
                      <a:pt x="171" y="0"/>
                      <a:pt x="171" y="0"/>
                      <a:pt x="171" y="0"/>
                    </a:cubicBezTo>
                    <a:lnTo>
                      <a:pt x="171"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34" name="Freeform 147"/>
              <p:cNvSpPr/>
              <p:nvPr/>
            </p:nvSpPr>
            <p:spPr bwMode="auto">
              <a:xfrm>
                <a:off x="3279" y="1801"/>
                <a:ext cx="264" cy="128"/>
              </a:xfrm>
              <a:custGeom>
                <a:avLst/>
                <a:gdLst>
                  <a:gd name="T0" fmla="*/ 15 w 186"/>
                  <a:gd name="T1" fmla="*/ 30 h 90"/>
                  <a:gd name="T2" fmla="*/ 30 w 186"/>
                  <a:gd name="T3" fmla="*/ 15 h 90"/>
                  <a:gd name="T4" fmla="*/ 156 w 186"/>
                  <a:gd name="T5" fmla="*/ 15 h 90"/>
                  <a:gd name="T6" fmla="*/ 171 w 186"/>
                  <a:gd name="T7" fmla="*/ 30 h 90"/>
                  <a:gd name="T8" fmla="*/ 171 w 186"/>
                  <a:gd name="T9" fmla="*/ 90 h 90"/>
                  <a:gd name="T10" fmla="*/ 186 w 186"/>
                  <a:gd name="T11" fmla="*/ 90 h 90"/>
                  <a:gd name="T12" fmla="*/ 186 w 186"/>
                  <a:gd name="T13" fmla="*/ 30 h 90"/>
                  <a:gd name="T14" fmla="*/ 156 w 186"/>
                  <a:gd name="T15" fmla="*/ 0 h 90"/>
                  <a:gd name="T16" fmla="*/ 30 w 186"/>
                  <a:gd name="T17" fmla="*/ 0 h 90"/>
                  <a:gd name="T18" fmla="*/ 0 w 186"/>
                  <a:gd name="T19" fmla="*/ 30 h 90"/>
                  <a:gd name="T20" fmla="*/ 0 w 186"/>
                  <a:gd name="T21" fmla="*/ 90 h 90"/>
                  <a:gd name="T22" fmla="*/ 15 w 186"/>
                  <a:gd name="T23" fmla="*/ 90 h 90"/>
                  <a:gd name="T24" fmla="*/ 15 w 186"/>
                  <a:gd name="T25" fmla="*/ 3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15" y="30"/>
                    </a:moveTo>
                    <a:cubicBezTo>
                      <a:pt x="15" y="22"/>
                      <a:pt x="22" y="15"/>
                      <a:pt x="30" y="15"/>
                    </a:cubicBezTo>
                    <a:cubicBezTo>
                      <a:pt x="156" y="15"/>
                      <a:pt x="156" y="15"/>
                      <a:pt x="156" y="15"/>
                    </a:cubicBezTo>
                    <a:cubicBezTo>
                      <a:pt x="164" y="15"/>
                      <a:pt x="171" y="22"/>
                      <a:pt x="171" y="30"/>
                    </a:cubicBezTo>
                    <a:cubicBezTo>
                      <a:pt x="171" y="90"/>
                      <a:pt x="171" y="90"/>
                      <a:pt x="171" y="90"/>
                    </a:cubicBezTo>
                    <a:cubicBezTo>
                      <a:pt x="186" y="90"/>
                      <a:pt x="186" y="90"/>
                      <a:pt x="186" y="90"/>
                    </a:cubicBezTo>
                    <a:cubicBezTo>
                      <a:pt x="186" y="30"/>
                      <a:pt x="186" y="30"/>
                      <a:pt x="186" y="30"/>
                    </a:cubicBezTo>
                    <a:cubicBezTo>
                      <a:pt x="186" y="13"/>
                      <a:pt x="173" y="0"/>
                      <a:pt x="156" y="0"/>
                    </a:cubicBezTo>
                    <a:cubicBezTo>
                      <a:pt x="30" y="0"/>
                      <a:pt x="30" y="0"/>
                      <a:pt x="30" y="0"/>
                    </a:cubicBezTo>
                    <a:cubicBezTo>
                      <a:pt x="13" y="0"/>
                      <a:pt x="0" y="13"/>
                      <a:pt x="0" y="30"/>
                    </a:cubicBezTo>
                    <a:cubicBezTo>
                      <a:pt x="0" y="90"/>
                      <a:pt x="0" y="90"/>
                      <a:pt x="0" y="90"/>
                    </a:cubicBezTo>
                    <a:cubicBezTo>
                      <a:pt x="15" y="90"/>
                      <a:pt x="15" y="90"/>
                      <a:pt x="15" y="90"/>
                    </a:cubicBezTo>
                    <a:lnTo>
                      <a:pt x="15"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35" name="Freeform 148"/>
              <p:cNvSpPr/>
              <p:nvPr/>
            </p:nvSpPr>
            <p:spPr bwMode="auto">
              <a:xfrm>
                <a:off x="3324" y="1857"/>
                <a:ext cx="67" cy="166"/>
              </a:xfrm>
              <a:custGeom>
                <a:avLst/>
                <a:gdLst>
                  <a:gd name="T0" fmla="*/ 0 w 47"/>
                  <a:gd name="T1" fmla="*/ 95 h 117"/>
                  <a:gd name="T2" fmla="*/ 20 w 47"/>
                  <a:gd name="T3" fmla="*/ 117 h 117"/>
                  <a:gd name="T4" fmla="*/ 40 w 47"/>
                  <a:gd name="T5" fmla="*/ 89 h 117"/>
                  <a:gd name="T6" fmla="*/ 40 w 47"/>
                  <a:gd name="T7" fmla="*/ 57 h 117"/>
                  <a:gd name="T8" fmla="*/ 40 w 47"/>
                  <a:gd name="T9" fmla="*/ 52 h 117"/>
                  <a:gd name="T10" fmla="*/ 37 w 47"/>
                  <a:gd name="T11" fmla="*/ 57 h 117"/>
                  <a:gd name="T12" fmla="*/ 33 w 47"/>
                  <a:gd name="T13" fmla="*/ 61 h 117"/>
                  <a:gd name="T14" fmla="*/ 33 w 47"/>
                  <a:gd name="T15" fmla="*/ 89 h 117"/>
                  <a:gd name="T16" fmla="*/ 20 w 47"/>
                  <a:gd name="T17" fmla="*/ 109 h 117"/>
                  <a:gd name="T18" fmla="*/ 8 w 47"/>
                  <a:gd name="T19" fmla="*/ 95 h 117"/>
                  <a:gd name="T20" fmla="*/ 24 w 47"/>
                  <a:gd name="T21" fmla="*/ 65 h 117"/>
                  <a:gd name="T22" fmla="*/ 33 w 47"/>
                  <a:gd name="T23" fmla="*/ 57 h 117"/>
                  <a:gd name="T24" fmla="*/ 33 w 47"/>
                  <a:gd name="T25" fmla="*/ 57 h 117"/>
                  <a:gd name="T26" fmla="*/ 36 w 47"/>
                  <a:gd name="T27" fmla="*/ 52 h 117"/>
                  <a:gd name="T28" fmla="*/ 40 w 47"/>
                  <a:gd name="T29" fmla="*/ 38 h 117"/>
                  <a:gd name="T30" fmla="*/ 40 w 47"/>
                  <a:gd name="T31" fmla="*/ 31 h 117"/>
                  <a:gd name="T32" fmla="*/ 46 w 47"/>
                  <a:gd name="T33" fmla="*/ 31 h 117"/>
                  <a:gd name="T34" fmla="*/ 46 w 47"/>
                  <a:gd name="T35" fmla="*/ 23 h 117"/>
                  <a:gd name="T36" fmla="*/ 40 w 47"/>
                  <a:gd name="T37" fmla="*/ 23 h 117"/>
                  <a:gd name="T38" fmla="*/ 40 w 47"/>
                  <a:gd name="T39" fmla="*/ 20 h 117"/>
                  <a:gd name="T40" fmla="*/ 46 w 47"/>
                  <a:gd name="T41" fmla="*/ 20 h 117"/>
                  <a:gd name="T42" fmla="*/ 46 w 47"/>
                  <a:gd name="T43" fmla="*/ 13 h 117"/>
                  <a:gd name="T44" fmla="*/ 40 w 47"/>
                  <a:gd name="T45" fmla="*/ 13 h 117"/>
                  <a:gd name="T46" fmla="*/ 42 w 47"/>
                  <a:gd name="T47" fmla="*/ 9 h 117"/>
                  <a:gd name="T48" fmla="*/ 45 w 47"/>
                  <a:gd name="T49" fmla="*/ 8 h 117"/>
                  <a:gd name="T50" fmla="*/ 46 w 47"/>
                  <a:gd name="T51" fmla="*/ 8 h 117"/>
                  <a:gd name="T52" fmla="*/ 47 w 47"/>
                  <a:gd name="T53" fmla="*/ 0 h 117"/>
                  <a:gd name="T54" fmla="*/ 45 w 47"/>
                  <a:gd name="T55" fmla="*/ 0 h 117"/>
                  <a:gd name="T56" fmla="*/ 37 w 47"/>
                  <a:gd name="T57" fmla="*/ 3 h 117"/>
                  <a:gd name="T58" fmla="*/ 33 w 47"/>
                  <a:gd name="T59" fmla="*/ 15 h 117"/>
                  <a:gd name="T60" fmla="*/ 33 w 47"/>
                  <a:gd name="T61" fmla="*/ 39 h 117"/>
                  <a:gd name="T62" fmla="*/ 27 w 47"/>
                  <a:gd name="T63" fmla="*/ 52 h 117"/>
                  <a:gd name="T64" fmla="*/ 23 w 47"/>
                  <a:gd name="T65" fmla="*/ 57 h 117"/>
                  <a:gd name="T66" fmla="*/ 19 w 47"/>
                  <a:gd name="T67" fmla="*/ 60 h 117"/>
                  <a:gd name="T68" fmla="*/ 0 w 47"/>
                  <a:gd name="T69" fmla="*/ 95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 h="117">
                    <a:moveTo>
                      <a:pt x="0" y="95"/>
                    </a:moveTo>
                    <a:cubicBezTo>
                      <a:pt x="0" y="108"/>
                      <a:pt x="8" y="117"/>
                      <a:pt x="20" y="117"/>
                    </a:cubicBezTo>
                    <a:cubicBezTo>
                      <a:pt x="27" y="117"/>
                      <a:pt x="40" y="113"/>
                      <a:pt x="40" y="89"/>
                    </a:cubicBezTo>
                    <a:cubicBezTo>
                      <a:pt x="40" y="89"/>
                      <a:pt x="40" y="73"/>
                      <a:pt x="40" y="57"/>
                    </a:cubicBezTo>
                    <a:cubicBezTo>
                      <a:pt x="40" y="55"/>
                      <a:pt x="40" y="54"/>
                      <a:pt x="40" y="52"/>
                    </a:cubicBezTo>
                    <a:cubicBezTo>
                      <a:pt x="39" y="54"/>
                      <a:pt x="38" y="55"/>
                      <a:pt x="37" y="57"/>
                    </a:cubicBezTo>
                    <a:cubicBezTo>
                      <a:pt x="35" y="59"/>
                      <a:pt x="33" y="61"/>
                      <a:pt x="33" y="61"/>
                    </a:cubicBezTo>
                    <a:cubicBezTo>
                      <a:pt x="33" y="76"/>
                      <a:pt x="33" y="89"/>
                      <a:pt x="33" y="89"/>
                    </a:cubicBezTo>
                    <a:cubicBezTo>
                      <a:pt x="33" y="102"/>
                      <a:pt x="28" y="109"/>
                      <a:pt x="20" y="109"/>
                    </a:cubicBezTo>
                    <a:cubicBezTo>
                      <a:pt x="9" y="109"/>
                      <a:pt x="8" y="99"/>
                      <a:pt x="8" y="95"/>
                    </a:cubicBezTo>
                    <a:cubicBezTo>
                      <a:pt x="8" y="81"/>
                      <a:pt x="16" y="74"/>
                      <a:pt x="24" y="65"/>
                    </a:cubicBezTo>
                    <a:cubicBezTo>
                      <a:pt x="27" y="63"/>
                      <a:pt x="30" y="60"/>
                      <a:pt x="33" y="57"/>
                    </a:cubicBezTo>
                    <a:cubicBezTo>
                      <a:pt x="33" y="57"/>
                      <a:pt x="33" y="57"/>
                      <a:pt x="33" y="57"/>
                    </a:cubicBezTo>
                    <a:cubicBezTo>
                      <a:pt x="33" y="56"/>
                      <a:pt x="35" y="54"/>
                      <a:pt x="36" y="52"/>
                    </a:cubicBezTo>
                    <a:cubicBezTo>
                      <a:pt x="38" y="49"/>
                      <a:pt x="40" y="44"/>
                      <a:pt x="40" y="38"/>
                    </a:cubicBezTo>
                    <a:cubicBezTo>
                      <a:pt x="40" y="35"/>
                      <a:pt x="40" y="33"/>
                      <a:pt x="40" y="31"/>
                    </a:cubicBezTo>
                    <a:cubicBezTo>
                      <a:pt x="46" y="31"/>
                      <a:pt x="46" y="31"/>
                      <a:pt x="46" y="31"/>
                    </a:cubicBezTo>
                    <a:cubicBezTo>
                      <a:pt x="46" y="23"/>
                      <a:pt x="46" y="23"/>
                      <a:pt x="46" y="23"/>
                    </a:cubicBezTo>
                    <a:cubicBezTo>
                      <a:pt x="40" y="23"/>
                      <a:pt x="40" y="23"/>
                      <a:pt x="40" y="23"/>
                    </a:cubicBezTo>
                    <a:cubicBezTo>
                      <a:pt x="40" y="22"/>
                      <a:pt x="40" y="21"/>
                      <a:pt x="40" y="20"/>
                    </a:cubicBezTo>
                    <a:cubicBezTo>
                      <a:pt x="46" y="20"/>
                      <a:pt x="46" y="20"/>
                      <a:pt x="46" y="20"/>
                    </a:cubicBezTo>
                    <a:cubicBezTo>
                      <a:pt x="46" y="13"/>
                      <a:pt x="46" y="13"/>
                      <a:pt x="46" y="13"/>
                    </a:cubicBezTo>
                    <a:cubicBezTo>
                      <a:pt x="40" y="13"/>
                      <a:pt x="40" y="13"/>
                      <a:pt x="40" y="13"/>
                    </a:cubicBezTo>
                    <a:cubicBezTo>
                      <a:pt x="40" y="12"/>
                      <a:pt x="41" y="10"/>
                      <a:pt x="42" y="9"/>
                    </a:cubicBezTo>
                    <a:cubicBezTo>
                      <a:pt x="43" y="8"/>
                      <a:pt x="45" y="8"/>
                      <a:pt x="45" y="8"/>
                    </a:cubicBezTo>
                    <a:cubicBezTo>
                      <a:pt x="46" y="8"/>
                      <a:pt x="46" y="8"/>
                      <a:pt x="46" y="8"/>
                    </a:cubicBezTo>
                    <a:cubicBezTo>
                      <a:pt x="47" y="0"/>
                      <a:pt x="47" y="0"/>
                      <a:pt x="47" y="0"/>
                    </a:cubicBezTo>
                    <a:cubicBezTo>
                      <a:pt x="45" y="0"/>
                      <a:pt x="45" y="0"/>
                      <a:pt x="45" y="0"/>
                    </a:cubicBezTo>
                    <a:cubicBezTo>
                      <a:pt x="44" y="0"/>
                      <a:pt x="40" y="0"/>
                      <a:pt x="37" y="3"/>
                    </a:cubicBezTo>
                    <a:cubicBezTo>
                      <a:pt x="34" y="6"/>
                      <a:pt x="33" y="10"/>
                      <a:pt x="33" y="15"/>
                    </a:cubicBezTo>
                    <a:cubicBezTo>
                      <a:pt x="33" y="15"/>
                      <a:pt x="33" y="28"/>
                      <a:pt x="33" y="39"/>
                    </a:cubicBezTo>
                    <a:cubicBezTo>
                      <a:pt x="32" y="44"/>
                      <a:pt x="30" y="48"/>
                      <a:pt x="27" y="52"/>
                    </a:cubicBezTo>
                    <a:cubicBezTo>
                      <a:pt x="26" y="54"/>
                      <a:pt x="24" y="55"/>
                      <a:pt x="23" y="57"/>
                    </a:cubicBezTo>
                    <a:cubicBezTo>
                      <a:pt x="21" y="58"/>
                      <a:pt x="20" y="59"/>
                      <a:pt x="19" y="60"/>
                    </a:cubicBezTo>
                    <a:cubicBezTo>
                      <a:pt x="10" y="69"/>
                      <a:pt x="0" y="78"/>
                      <a:pt x="0"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36" name="Freeform 149"/>
              <p:cNvSpPr/>
              <p:nvPr/>
            </p:nvSpPr>
            <p:spPr bwMode="auto">
              <a:xfrm>
                <a:off x="3394" y="1891"/>
                <a:ext cx="104" cy="129"/>
              </a:xfrm>
              <a:custGeom>
                <a:avLst/>
                <a:gdLst>
                  <a:gd name="T0" fmla="*/ 65 w 73"/>
                  <a:gd name="T1" fmla="*/ 0 h 91"/>
                  <a:gd name="T2" fmla="*/ 65 w 73"/>
                  <a:gd name="T3" fmla="*/ 12 h 91"/>
                  <a:gd name="T4" fmla="*/ 60 w 73"/>
                  <a:gd name="T5" fmla="*/ 17 h 91"/>
                  <a:gd name="T6" fmla="*/ 13 w 73"/>
                  <a:gd name="T7" fmla="*/ 17 h 91"/>
                  <a:gd name="T8" fmla="*/ 8 w 73"/>
                  <a:gd name="T9" fmla="*/ 12 h 91"/>
                  <a:gd name="T10" fmla="*/ 8 w 73"/>
                  <a:gd name="T11" fmla="*/ 0 h 91"/>
                  <a:gd name="T12" fmla="*/ 0 w 73"/>
                  <a:gd name="T13" fmla="*/ 0 h 91"/>
                  <a:gd name="T14" fmla="*/ 0 w 73"/>
                  <a:gd name="T15" fmla="*/ 28 h 91"/>
                  <a:gd name="T16" fmla="*/ 0 w 73"/>
                  <a:gd name="T17" fmla="*/ 33 h 91"/>
                  <a:gd name="T18" fmla="*/ 0 w 73"/>
                  <a:gd name="T19" fmla="*/ 81 h 91"/>
                  <a:gd name="T20" fmla="*/ 11 w 73"/>
                  <a:gd name="T21" fmla="*/ 91 h 91"/>
                  <a:gd name="T22" fmla="*/ 62 w 73"/>
                  <a:gd name="T23" fmla="*/ 91 h 91"/>
                  <a:gd name="T24" fmla="*/ 73 w 73"/>
                  <a:gd name="T25" fmla="*/ 81 h 91"/>
                  <a:gd name="T26" fmla="*/ 73 w 73"/>
                  <a:gd name="T27" fmla="*/ 33 h 91"/>
                  <a:gd name="T28" fmla="*/ 73 w 73"/>
                  <a:gd name="T29" fmla="*/ 28 h 91"/>
                  <a:gd name="T30" fmla="*/ 73 w 73"/>
                  <a:gd name="T31" fmla="*/ 0 h 91"/>
                  <a:gd name="T32" fmla="*/ 65 w 73"/>
                  <a:gd name="T33"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91">
                    <a:moveTo>
                      <a:pt x="65" y="0"/>
                    </a:moveTo>
                    <a:cubicBezTo>
                      <a:pt x="65" y="12"/>
                      <a:pt x="65" y="12"/>
                      <a:pt x="65" y="12"/>
                    </a:cubicBezTo>
                    <a:cubicBezTo>
                      <a:pt x="65" y="14"/>
                      <a:pt x="63" y="17"/>
                      <a:pt x="60" y="17"/>
                    </a:cubicBezTo>
                    <a:cubicBezTo>
                      <a:pt x="13" y="17"/>
                      <a:pt x="13" y="17"/>
                      <a:pt x="13" y="17"/>
                    </a:cubicBezTo>
                    <a:cubicBezTo>
                      <a:pt x="10" y="17"/>
                      <a:pt x="8" y="14"/>
                      <a:pt x="8" y="12"/>
                    </a:cubicBezTo>
                    <a:cubicBezTo>
                      <a:pt x="8" y="0"/>
                      <a:pt x="8" y="0"/>
                      <a:pt x="8" y="0"/>
                    </a:cubicBezTo>
                    <a:cubicBezTo>
                      <a:pt x="0" y="0"/>
                      <a:pt x="0" y="0"/>
                      <a:pt x="0" y="0"/>
                    </a:cubicBezTo>
                    <a:cubicBezTo>
                      <a:pt x="0" y="28"/>
                      <a:pt x="0" y="28"/>
                      <a:pt x="0" y="28"/>
                    </a:cubicBezTo>
                    <a:cubicBezTo>
                      <a:pt x="0" y="33"/>
                      <a:pt x="0" y="33"/>
                      <a:pt x="0" y="33"/>
                    </a:cubicBezTo>
                    <a:cubicBezTo>
                      <a:pt x="0" y="81"/>
                      <a:pt x="0" y="81"/>
                      <a:pt x="0" y="81"/>
                    </a:cubicBezTo>
                    <a:cubicBezTo>
                      <a:pt x="0" y="86"/>
                      <a:pt x="5" y="91"/>
                      <a:pt x="11" y="91"/>
                    </a:cubicBezTo>
                    <a:cubicBezTo>
                      <a:pt x="62" y="91"/>
                      <a:pt x="62" y="91"/>
                      <a:pt x="62" y="91"/>
                    </a:cubicBezTo>
                    <a:cubicBezTo>
                      <a:pt x="68" y="91"/>
                      <a:pt x="73" y="86"/>
                      <a:pt x="73" y="81"/>
                    </a:cubicBezTo>
                    <a:cubicBezTo>
                      <a:pt x="73" y="33"/>
                      <a:pt x="73" y="33"/>
                      <a:pt x="73" y="33"/>
                    </a:cubicBezTo>
                    <a:cubicBezTo>
                      <a:pt x="73" y="28"/>
                      <a:pt x="73" y="28"/>
                      <a:pt x="73" y="28"/>
                    </a:cubicBezTo>
                    <a:cubicBezTo>
                      <a:pt x="73" y="0"/>
                      <a:pt x="73" y="0"/>
                      <a:pt x="73" y="0"/>
                    </a:cubicBezTo>
                    <a:lnTo>
                      <a:pt x="6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37" name="Freeform 150"/>
              <p:cNvSpPr/>
              <p:nvPr/>
            </p:nvSpPr>
            <p:spPr bwMode="auto">
              <a:xfrm>
                <a:off x="3394" y="1844"/>
                <a:ext cx="104" cy="43"/>
              </a:xfrm>
              <a:custGeom>
                <a:avLst/>
                <a:gdLst>
                  <a:gd name="T0" fmla="*/ 62 w 73"/>
                  <a:gd name="T1" fmla="*/ 0 h 30"/>
                  <a:gd name="T2" fmla="*/ 11 w 73"/>
                  <a:gd name="T3" fmla="*/ 0 h 30"/>
                  <a:gd name="T4" fmla="*/ 0 w 73"/>
                  <a:gd name="T5" fmla="*/ 11 h 30"/>
                  <a:gd name="T6" fmla="*/ 0 w 73"/>
                  <a:gd name="T7" fmla="*/ 30 h 30"/>
                  <a:gd name="T8" fmla="*/ 8 w 73"/>
                  <a:gd name="T9" fmla="*/ 30 h 30"/>
                  <a:gd name="T10" fmla="*/ 8 w 73"/>
                  <a:gd name="T11" fmla="*/ 18 h 30"/>
                  <a:gd name="T12" fmla="*/ 13 w 73"/>
                  <a:gd name="T13" fmla="*/ 13 h 30"/>
                  <a:gd name="T14" fmla="*/ 60 w 73"/>
                  <a:gd name="T15" fmla="*/ 13 h 30"/>
                  <a:gd name="T16" fmla="*/ 65 w 73"/>
                  <a:gd name="T17" fmla="*/ 18 h 30"/>
                  <a:gd name="T18" fmla="*/ 65 w 73"/>
                  <a:gd name="T19" fmla="*/ 30 h 30"/>
                  <a:gd name="T20" fmla="*/ 73 w 73"/>
                  <a:gd name="T21" fmla="*/ 30 h 30"/>
                  <a:gd name="T22" fmla="*/ 73 w 73"/>
                  <a:gd name="T23" fmla="*/ 11 h 30"/>
                  <a:gd name="T24" fmla="*/ 62 w 73"/>
                  <a:gd name="T2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 h="30">
                    <a:moveTo>
                      <a:pt x="62" y="0"/>
                    </a:moveTo>
                    <a:cubicBezTo>
                      <a:pt x="11" y="0"/>
                      <a:pt x="11" y="0"/>
                      <a:pt x="11" y="0"/>
                    </a:cubicBezTo>
                    <a:cubicBezTo>
                      <a:pt x="5" y="0"/>
                      <a:pt x="0" y="5"/>
                      <a:pt x="0" y="11"/>
                    </a:cubicBezTo>
                    <a:cubicBezTo>
                      <a:pt x="0" y="30"/>
                      <a:pt x="0" y="30"/>
                      <a:pt x="0" y="30"/>
                    </a:cubicBezTo>
                    <a:cubicBezTo>
                      <a:pt x="8" y="30"/>
                      <a:pt x="8" y="30"/>
                      <a:pt x="8" y="30"/>
                    </a:cubicBezTo>
                    <a:cubicBezTo>
                      <a:pt x="8" y="18"/>
                      <a:pt x="8" y="18"/>
                      <a:pt x="8" y="18"/>
                    </a:cubicBezTo>
                    <a:cubicBezTo>
                      <a:pt x="8" y="15"/>
                      <a:pt x="10" y="13"/>
                      <a:pt x="13" y="13"/>
                    </a:cubicBezTo>
                    <a:cubicBezTo>
                      <a:pt x="60" y="13"/>
                      <a:pt x="60" y="13"/>
                      <a:pt x="60" y="13"/>
                    </a:cubicBezTo>
                    <a:cubicBezTo>
                      <a:pt x="63" y="13"/>
                      <a:pt x="65" y="15"/>
                      <a:pt x="65" y="18"/>
                    </a:cubicBezTo>
                    <a:cubicBezTo>
                      <a:pt x="65" y="30"/>
                      <a:pt x="65" y="30"/>
                      <a:pt x="65" y="30"/>
                    </a:cubicBezTo>
                    <a:cubicBezTo>
                      <a:pt x="73" y="30"/>
                      <a:pt x="73" y="30"/>
                      <a:pt x="73" y="30"/>
                    </a:cubicBezTo>
                    <a:cubicBezTo>
                      <a:pt x="73" y="11"/>
                      <a:pt x="73" y="11"/>
                      <a:pt x="73" y="11"/>
                    </a:cubicBezTo>
                    <a:cubicBezTo>
                      <a:pt x="73" y="5"/>
                      <a:pt x="68" y="0"/>
                      <a:pt x="6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38" name="Freeform 151"/>
              <p:cNvSpPr/>
              <p:nvPr/>
            </p:nvSpPr>
            <p:spPr bwMode="auto">
              <a:xfrm>
                <a:off x="4552" y="1908"/>
                <a:ext cx="75" cy="70"/>
              </a:xfrm>
              <a:custGeom>
                <a:avLst/>
                <a:gdLst>
                  <a:gd name="T0" fmla="*/ 24 w 53"/>
                  <a:gd name="T1" fmla="*/ 18 h 49"/>
                  <a:gd name="T2" fmla="*/ 26 w 53"/>
                  <a:gd name="T3" fmla="*/ 22 h 49"/>
                  <a:gd name="T4" fmla="*/ 9 w 53"/>
                  <a:gd name="T5" fmla="*/ 17 h 49"/>
                  <a:gd name="T6" fmla="*/ 4 w 53"/>
                  <a:gd name="T7" fmla="*/ 0 h 49"/>
                  <a:gd name="T8" fmla="*/ 0 w 53"/>
                  <a:gd name="T9" fmla="*/ 19 h 49"/>
                  <a:gd name="T10" fmla="*/ 8 w 53"/>
                  <a:gd name="T11" fmla="*/ 43 h 49"/>
                  <a:gd name="T12" fmla="*/ 13 w 53"/>
                  <a:gd name="T13" fmla="*/ 49 h 49"/>
                  <a:gd name="T14" fmla="*/ 53 w 53"/>
                  <a:gd name="T15" fmla="*/ 10 h 49"/>
                  <a:gd name="T16" fmla="*/ 44 w 53"/>
                  <a:gd name="T17" fmla="*/ 13 h 49"/>
                  <a:gd name="T18" fmla="*/ 24 w 53"/>
                  <a:gd name="T19" fmla="*/ 1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49">
                    <a:moveTo>
                      <a:pt x="24" y="18"/>
                    </a:moveTo>
                    <a:cubicBezTo>
                      <a:pt x="26" y="22"/>
                      <a:pt x="26" y="22"/>
                      <a:pt x="26" y="22"/>
                    </a:cubicBezTo>
                    <a:cubicBezTo>
                      <a:pt x="26" y="22"/>
                      <a:pt x="17" y="23"/>
                      <a:pt x="9" y="17"/>
                    </a:cubicBezTo>
                    <a:cubicBezTo>
                      <a:pt x="2" y="11"/>
                      <a:pt x="4" y="0"/>
                      <a:pt x="4" y="0"/>
                    </a:cubicBezTo>
                    <a:cubicBezTo>
                      <a:pt x="4" y="0"/>
                      <a:pt x="0" y="6"/>
                      <a:pt x="0" y="19"/>
                    </a:cubicBezTo>
                    <a:cubicBezTo>
                      <a:pt x="0" y="27"/>
                      <a:pt x="2" y="36"/>
                      <a:pt x="8" y="43"/>
                    </a:cubicBezTo>
                    <a:cubicBezTo>
                      <a:pt x="10" y="45"/>
                      <a:pt x="11" y="47"/>
                      <a:pt x="13" y="49"/>
                    </a:cubicBezTo>
                    <a:cubicBezTo>
                      <a:pt x="53" y="10"/>
                      <a:pt x="53" y="10"/>
                      <a:pt x="53" y="10"/>
                    </a:cubicBezTo>
                    <a:cubicBezTo>
                      <a:pt x="50" y="11"/>
                      <a:pt x="46" y="12"/>
                      <a:pt x="44" y="13"/>
                    </a:cubicBezTo>
                    <a:cubicBezTo>
                      <a:pt x="33" y="17"/>
                      <a:pt x="24" y="18"/>
                      <a:pt x="2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39" name="Freeform 152"/>
              <p:cNvSpPr/>
              <p:nvPr/>
            </p:nvSpPr>
            <p:spPr bwMode="auto">
              <a:xfrm>
                <a:off x="4597" y="1941"/>
                <a:ext cx="117" cy="71"/>
              </a:xfrm>
              <a:custGeom>
                <a:avLst/>
                <a:gdLst>
                  <a:gd name="T0" fmla="*/ 47 w 82"/>
                  <a:gd name="T1" fmla="*/ 50 h 50"/>
                  <a:gd name="T2" fmla="*/ 41 w 82"/>
                  <a:gd name="T3" fmla="*/ 18 h 50"/>
                  <a:gd name="T4" fmla="*/ 43 w 82"/>
                  <a:gd name="T5" fmla="*/ 17 h 50"/>
                  <a:gd name="T6" fmla="*/ 44 w 82"/>
                  <a:gd name="T7" fmla="*/ 19 h 50"/>
                  <a:gd name="T8" fmla="*/ 52 w 82"/>
                  <a:gd name="T9" fmla="*/ 49 h 50"/>
                  <a:gd name="T10" fmla="*/ 82 w 82"/>
                  <a:gd name="T11" fmla="*/ 34 h 50"/>
                  <a:gd name="T12" fmla="*/ 71 w 82"/>
                  <a:gd name="T13" fmla="*/ 30 h 50"/>
                  <a:gd name="T14" fmla="*/ 82 w 82"/>
                  <a:gd name="T15" fmla="*/ 23 h 50"/>
                  <a:gd name="T16" fmla="*/ 40 w 82"/>
                  <a:gd name="T17" fmla="*/ 0 h 50"/>
                  <a:gd name="T18" fmla="*/ 0 w 82"/>
                  <a:gd name="T19" fmla="*/ 40 h 50"/>
                  <a:gd name="T20" fmla="*/ 47 w 82"/>
                  <a:gd name="T21"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 h="50">
                    <a:moveTo>
                      <a:pt x="47" y="50"/>
                    </a:moveTo>
                    <a:cubicBezTo>
                      <a:pt x="32" y="36"/>
                      <a:pt x="41" y="18"/>
                      <a:pt x="41" y="18"/>
                    </a:cubicBezTo>
                    <a:cubicBezTo>
                      <a:pt x="41" y="17"/>
                      <a:pt x="42" y="17"/>
                      <a:pt x="43" y="17"/>
                    </a:cubicBezTo>
                    <a:cubicBezTo>
                      <a:pt x="44" y="18"/>
                      <a:pt x="44" y="19"/>
                      <a:pt x="44" y="19"/>
                    </a:cubicBezTo>
                    <a:cubicBezTo>
                      <a:pt x="43" y="20"/>
                      <a:pt x="35" y="37"/>
                      <a:pt x="52" y="49"/>
                    </a:cubicBezTo>
                    <a:cubicBezTo>
                      <a:pt x="73" y="47"/>
                      <a:pt x="82" y="34"/>
                      <a:pt x="82" y="34"/>
                    </a:cubicBezTo>
                    <a:cubicBezTo>
                      <a:pt x="71" y="30"/>
                      <a:pt x="71" y="30"/>
                      <a:pt x="71" y="30"/>
                    </a:cubicBezTo>
                    <a:cubicBezTo>
                      <a:pt x="82" y="23"/>
                      <a:pt x="82" y="23"/>
                      <a:pt x="82" y="23"/>
                    </a:cubicBezTo>
                    <a:cubicBezTo>
                      <a:pt x="68" y="7"/>
                      <a:pt x="50" y="2"/>
                      <a:pt x="40" y="0"/>
                    </a:cubicBezTo>
                    <a:cubicBezTo>
                      <a:pt x="0" y="40"/>
                      <a:pt x="0" y="40"/>
                      <a:pt x="0" y="40"/>
                    </a:cubicBezTo>
                    <a:cubicBezTo>
                      <a:pt x="17" y="49"/>
                      <a:pt x="34" y="50"/>
                      <a:pt x="47"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40" name="Freeform 153"/>
              <p:cNvSpPr/>
              <p:nvPr/>
            </p:nvSpPr>
            <p:spPr bwMode="auto">
              <a:xfrm>
                <a:off x="4556" y="1868"/>
                <a:ext cx="58" cy="53"/>
              </a:xfrm>
              <a:custGeom>
                <a:avLst/>
                <a:gdLst>
                  <a:gd name="T0" fmla="*/ 21 w 41"/>
                  <a:gd name="T1" fmla="*/ 24 h 37"/>
                  <a:gd name="T2" fmla="*/ 39 w 41"/>
                  <a:gd name="T3" fmla="*/ 27 h 37"/>
                  <a:gd name="T4" fmla="*/ 33 w 41"/>
                  <a:gd name="T5" fmla="*/ 15 h 37"/>
                  <a:gd name="T6" fmla="*/ 41 w 41"/>
                  <a:gd name="T7" fmla="*/ 0 h 37"/>
                  <a:gd name="T8" fmla="*/ 8 w 41"/>
                  <a:gd name="T9" fmla="*/ 16 h 37"/>
                  <a:gd name="T10" fmla="*/ 4 w 41"/>
                  <a:gd name="T11" fmla="*/ 37 h 37"/>
                  <a:gd name="T12" fmla="*/ 21 w 41"/>
                  <a:gd name="T13" fmla="*/ 24 h 37"/>
                </a:gdLst>
                <a:ahLst/>
                <a:cxnLst>
                  <a:cxn ang="0">
                    <a:pos x="T0" y="T1"/>
                  </a:cxn>
                  <a:cxn ang="0">
                    <a:pos x="T2" y="T3"/>
                  </a:cxn>
                  <a:cxn ang="0">
                    <a:pos x="T4" y="T5"/>
                  </a:cxn>
                  <a:cxn ang="0">
                    <a:pos x="T6" y="T7"/>
                  </a:cxn>
                  <a:cxn ang="0">
                    <a:pos x="T8" y="T9"/>
                  </a:cxn>
                  <a:cxn ang="0">
                    <a:pos x="T10" y="T11"/>
                  </a:cxn>
                  <a:cxn ang="0">
                    <a:pos x="T12" y="T13"/>
                  </a:cxn>
                </a:cxnLst>
                <a:rect l="0" t="0" r="r" b="b"/>
                <a:pathLst>
                  <a:path w="41" h="37">
                    <a:moveTo>
                      <a:pt x="21" y="24"/>
                    </a:moveTo>
                    <a:cubicBezTo>
                      <a:pt x="30" y="23"/>
                      <a:pt x="39" y="27"/>
                      <a:pt x="39" y="27"/>
                    </a:cubicBezTo>
                    <a:cubicBezTo>
                      <a:pt x="33" y="15"/>
                      <a:pt x="33" y="15"/>
                      <a:pt x="33" y="15"/>
                    </a:cubicBezTo>
                    <a:cubicBezTo>
                      <a:pt x="41" y="0"/>
                      <a:pt x="41" y="0"/>
                      <a:pt x="41" y="0"/>
                    </a:cubicBezTo>
                    <a:cubicBezTo>
                      <a:pt x="41" y="0"/>
                      <a:pt x="19" y="1"/>
                      <a:pt x="8" y="16"/>
                    </a:cubicBezTo>
                    <a:cubicBezTo>
                      <a:pt x="0" y="26"/>
                      <a:pt x="4" y="37"/>
                      <a:pt x="4" y="37"/>
                    </a:cubicBezTo>
                    <a:cubicBezTo>
                      <a:pt x="7" y="29"/>
                      <a:pt x="14" y="25"/>
                      <a:pt x="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41" name="Freeform 154"/>
              <p:cNvSpPr/>
              <p:nvPr/>
            </p:nvSpPr>
            <p:spPr bwMode="auto">
              <a:xfrm>
                <a:off x="4714" y="1858"/>
                <a:ext cx="24" cy="101"/>
              </a:xfrm>
              <a:custGeom>
                <a:avLst/>
                <a:gdLst>
                  <a:gd name="T0" fmla="*/ 9 w 17"/>
                  <a:gd name="T1" fmla="*/ 66 h 71"/>
                  <a:gd name="T2" fmla="*/ 4 w 17"/>
                  <a:gd name="T3" fmla="*/ 59 h 71"/>
                  <a:gd name="T4" fmla="*/ 7 w 17"/>
                  <a:gd name="T5" fmla="*/ 59 h 71"/>
                  <a:gd name="T6" fmla="*/ 0 w 17"/>
                  <a:gd name="T7" fmla="*/ 47 h 71"/>
                  <a:gd name="T8" fmla="*/ 0 w 17"/>
                  <a:gd name="T9" fmla="*/ 61 h 71"/>
                  <a:gd name="T10" fmla="*/ 3 w 17"/>
                  <a:gd name="T11" fmla="*/ 69 h 71"/>
                  <a:gd name="T12" fmla="*/ 9 w 17"/>
                  <a:gd name="T13" fmla="*/ 71 h 71"/>
                  <a:gd name="T14" fmla="*/ 17 w 17"/>
                  <a:gd name="T15" fmla="*/ 61 h 71"/>
                  <a:gd name="T16" fmla="*/ 17 w 17"/>
                  <a:gd name="T17" fmla="*/ 0 h 71"/>
                  <a:gd name="T18" fmla="*/ 12 w 17"/>
                  <a:gd name="T19" fmla="*/ 4 h 71"/>
                  <a:gd name="T20" fmla="*/ 12 w 17"/>
                  <a:gd name="T21" fmla="*/ 61 h 71"/>
                  <a:gd name="T22" fmla="*/ 9 w 17"/>
                  <a:gd name="T23" fmla="*/ 6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71">
                    <a:moveTo>
                      <a:pt x="9" y="66"/>
                    </a:moveTo>
                    <a:cubicBezTo>
                      <a:pt x="4" y="67"/>
                      <a:pt x="4" y="59"/>
                      <a:pt x="4" y="59"/>
                    </a:cubicBezTo>
                    <a:cubicBezTo>
                      <a:pt x="7" y="59"/>
                      <a:pt x="7" y="59"/>
                      <a:pt x="7" y="59"/>
                    </a:cubicBezTo>
                    <a:cubicBezTo>
                      <a:pt x="0" y="47"/>
                      <a:pt x="0" y="47"/>
                      <a:pt x="0" y="47"/>
                    </a:cubicBezTo>
                    <a:cubicBezTo>
                      <a:pt x="0" y="61"/>
                      <a:pt x="0" y="61"/>
                      <a:pt x="0" y="61"/>
                    </a:cubicBezTo>
                    <a:cubicBezTo>
                      <a:pt x="0" y="62"/>
                      <a:pt x="0" y="66"/>
                      <a:pt x="3" y="69"/>
                    </a:cubicBezTo>
                    <a:cubicBezTo>
                      <a:pt x="4" y="70"/>
                      <a:pt x="7" y="71"/>
                      <a:pt x="9" y="71"/>
                    </a:cubicBezTo>
                    <a:cubicBezTo>
                      <a:pt x="11" y="71"/>
                      <a:pt x="17" y="70"/>
                      <a:pt x="17" y="61"/>
                    </a:cubicBezTo>
                    <a:cubicBezTo>
                      <a:pt x="17" y="0"/>
                      <a:pt x="17" y="0"/>
                      <a:pt x="17" y="0"/>
                    </a:cubicBezTo>
                    <a:cubicBezTo>
                      <a:pt x="12" y="4"/>
                      <a:pt x="12" y="4"/>
                      <a:pt x="12" y="4"/>
                    </a:cubicBezTo>
                    <a:cubicBezTo>
                      <a:pt x="12" y="61"/>
                      <a:pt x="12" y="61"/>
                      <a:pt x="12" y="61"/>
                    </a:cubicBezTo>
                    <a:cubicBezTo>
                      <a:pt x="12" y="65"/>
                      <a:pt x="10" y="66"/>
                      <a:pt x="9"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42" name="Freeform 155"/>
              <p:cNvSpPr/>
              <p:nvPr/>
            </p:nvSpPr>
            <p:spPr bwMode="auto">
              <a:xfrm>
                <a:off x="4514" y="1786"/>
                <a:ext cx="272" cy="273"/>
              </a:xfrm>
              <a:custGeom>
                <a:avLst/>
                <a:gdLst>
                  <a:gd name="T0" fmla="*/ 158 w 192"/>
                  <a:gd name="T1" fmla="*/ 23 h 192"/>
                  <a:gd name="T2" fmla="*/ 34 w 192"/>
                  <a:gd name="T3" fmla="*/ 148 h 192"/>
                  <a:gd name="T4" fmla="*/ 31 w 192"/>
                  <a:gd name="T5" fmla="*/ 144 h 192"/>
                  <a:gd name="T6" fmla="*/ 15 w 192"/>
                  <a:gd name="T7" fmla="*/ 96 h 192"/>
                  <a:gd name="T8" fmla="*/ 96 w 192"/>
                  <a:gd name="T9" fmla="*/ 15 h 192"/>
                  <a:gd name="T10" fmla="*/ 144 w 192"/>
                  <a:gd name="T11" fmla="*/ 31 h 192"/>
                  <a:gd name="T12" fmla="*/ 145 w 192"/>
                  <a:gd name="T13" fmla="*/ 31 h 192"/>
                  <a:gd name="T14" fmla="*/ 155 w 192"/>
                  <a:gd name="T15" fmla="*/ 21 h 192"/>
                  <a:gd name="T16" fmla="*/ 96 w 192"/>
                  <a:gd name="T17" fmla="*/ 0 h 192"/>
                  <a:gd name="T18" fmla="*/ 0 w 192"/>
                  <a:gd name="T19" fmla="*/ 96 h 192"/>
                  <a:gd name="T20" fmla="*/ 34 w 192"/>
                  <a:gd name="T21" fmla="*/ 169 h 192"/>
                  <a:gd name="T22" fmla="*/ 121 w 192"/>
                  <a:gd name="T23" fmla="*/ 81 h 192"/>
                  <a:gd name="T24" fmla="*/ 121 w 192"/>
                  <a:gd name="T25" fmla="*/ 81 h 192"/>
                  <a:gd name="T26" fmla="*/ 158 w 192"/>
                  <a:gd name="T27" fmla="*/ 44 h 192"/>
                  <a:gd name="T28" fmla="*/ 161 w 192"/>
                  <a:gd name="T29" fmla="*/ 48 h 192"/>
                  <a:gd name="T30" fmla="*/ 177 w 192"/>
                  <a:gd name="T31" fmla="*/ 96 h 192"/>
                  <a:gd name="T32" fmla="*/ 96 w 192"/>
                  <a:gd name="T33" fmla="*/ 177 h 192"/>
                  <a:gd name="T34" fmla="*/ 48 w 192"/>
                  <a:gd name="T35" fmla="*/ 161 h 192"/>
                  <a:gd name="T36" fmla="*/ 47 w 192"/>
                  <a:gd name="T37" fmla="*/ 161 h 192"/>
                  <a:gd name="T38" fmla="*/ 37 w 192"/>
                  <a:gd name="T39" fmla="*/ 171 h 192"/>
                  <a:gd name="T40" fmla="*/ 96 w 192"/>
                  <a:gd name="T41" fmla="*/ 192 h 192"/>
                  <a:gd name="T42" fmla="*/ 192 w 192"/>
                  <a:gd name="T43" fmla="*/ 96 h 192"/>
                  <a:gd name="T44" fmla="*/ 158 w 192"/>
                  <a:gd name="T45" fmla="*/ 2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2" h="192">
                    <a:moveTo>
                      <a:pt x="158" y="23"/>
                    </a:moveTo>
                    <a:cubicBezTo>
                      <a:pt x="34" y="148"/>
                      <a:pt x="34" y="148"/>
                      <a:pt x="34" y="148"/>
                    </a:cubicBezTo>
                    <a:cubicBezTo>
                      <a:pt x="33" y="146"/>
                      <a:pt x="32" y="145"/>
                      <a:pt x="31" y="144"/>
                    </a:cubicBezTo>
                    <a:cubicBezTo>
                      <a:pt x="21" y="131"/>
                      <a:pt x="15" y="114"/>
                      <a:pt x="15" y="96"/>
                    </a:cubicBezTo>
                    <a:cubicBezTo>
                      <a:pt x="15" y="51"/>
                      <a:pt x="51" y="15"/>
                      <a:pt x="96" y="15"/>
                    </a:cubicBezTo>
                    <a:cubicBezTo>
                      <a:pt x="114" y="15"/>
                      <a:pt x="131" y="21"/>
                      <a:pt x="144" y="31"/>
                    </a:cubicBezTo>
                    <a:cubicBezTo>
                      <a:pt x="144" y="31"/>
                      <a:pt x="144" y="31"/>
                      <a:pt x="145" y="31"/>
                    </a:cubicBezTo>
                    <a:cubicBezTo>
                      <a:pt x="155" y="21"/>
                      <a:pt x="155" y="21"/>
                      <a:pt x="155" y="21"/>
                    </a:cubicBezTo>
                    <a:cubicBezTo>
                      <a:pt x="139" y="8"/>
                      <a:pt x="118" y="0"/>
                      <a:pt x="96" y="0"/>
                    </a:cubicBezTo>
                    <a:cubicBezTo>
                      <a:pt x="43" y="0"/>
                      <a:pt x="0" y="43"/>
                      <a:pt x="0" y="96"/>
                    </a:cubicBezTo>
                    <a:cubicBezTo>
                      <a:pt x="0" y="125"/>
                      <a:pt x="13" y="151"/>
                      <a:pt x="34" y="169"/>
                    </a:cubicBezTo>
                    <a:cubicBezTo>
                      <a:pt x="121" y="81"/>
                      <a:pt x="121" y="81"/>
                      <a:pt x="121" y="81"/>
                    </a:cubicBezTo>
                    <a:cubicBezTo>
                      <a:pt x="121" y="81"/>
                      <a:pt x="121" y="81"/>
                      <a:pt x="121" y="81"/>
                    </a:cubicBezTo>
                    <a:cubicBezTo>
                      <a:pt x="158" y="44"/>
                      <a:pt x="158" y="44"/>
                      <a:pt x="158" y="44"/>
                    </a:cubicBezTo>
                    <a:cubicBezTo>
                      <a:pt x="159" y="46"/>
                      <a:pt x="160" y="47"/>
                      <a:pt x="161" y="48"/>
                    </a:cubicBezTo>
                    <a:cubicBezTo>
                      <a:pt x="171" y="61"/>
                      <a:pt x="177" y="78"/>
                      <a:pt x="177" y="96"/>
                    </a:cubicBezTo>
                    <a:cubicBezTo>
                      <a:pt x="177" y="141"/>
                      <a:pt x="141" y="177"/>
                      <a:pt x="96" y="177"/>
                    </a:cubicBezTo>
                    <a:cubicBezTo>
                      <a:pt x="78" y="177"/>
                      <a:pt x="61" y="171"/>
                      <a:pt x="48" y="161"/>
                    </a:cubicBezTo>
                    <a:cubicBezTo>
                      <a:pt x="48" y="161"/>
                      <a:pt x="47" y="161"/>
                      <a:pt x="47" y="161"/>
                    </a:cubicBezTo>
                    <a:cubicBezTo>
                      <a:pt x="37" y="171"/>
                      <a:pt x="37" y="171"/>
                      <a:pt x="37" y="171"/>
                    </a:cubicBezTo>
                    <a:cubicBezTo>
                      <a:pt x="53" y="184"/>
                      <a:pt x="74" y="192"/>
                      <a:pt x="96" y="192"/>
                    </a:cubicBezTo>
                    <a:cubicBezTo>
                      <a:pt x="149" y="192"/>
                      <a:pt x="192" y="149"/>
                      <a:pt x="192" y="96"/>
                    </a:cubicBezTo>
                    <a:cubicBezTo>
                      <a:pt x="192" y="67"/>
                      <a:pt x="179" y="41"/>
                      <a:pt x="158"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43" name="Freeform 156"/>
              <p:cNvSpPr/>
              <p:nvPr/>
            </p:nvSpPr>
            <p:spPr bwMode="auto">
              <a:xfrm>
                <a:off x="4940" y="1867"/>
                <a:ext cx="31" cy="37"/>
              </a:xfrm>
              <a:custGeom>
                <a:avLst/>
                <a:gdLst>
                  <a:gd name="T0" fmla="*/ 0 w 22"/>
                  <a:gd name="T1" fmla="*/ 26 h 26"/>
                  <a:gd name="T2" fmla="*/ 18 w 22"/>
                  <a:gd name="T3" fmla="*/ 26 h 26"/>
                  <a:gd name="T4" fmla="*/ 22 w 22"/>
                  <a:gd name="T5" fmla="*/ 12 h 26"/>
                  <a:gd name="T6" fmla="*/ 9 w 22"/>
                  <a:gd name="T7" fmla="*/ 0 h 26"/>
                  <a:gd name="T8" fmla="*/ 0 w 22"/>
                  <a:gd name="T9" fmla="*/ 26 h 26"/>
                </a:gdLst>
                <a:ahLst/>
                <a:cxnLst>
                  <a:cxn ang="0">
                    <a:pos x="T0" y="T1"/>
                  </a:cxn>
                  <a:cxn ang="0">
                    <a:pos x="T2" y="T3"/>
                  </a:cxn>
                  <a:cxn ang="0">
                    <a:pos x="T4" y="T5"/>
                  </a:cxn>
                  <a:cxn ang="0">
                    <a:pos x="T6" y="T7"/>
                  </a:cxn>
                  <a:cxn ang="0">
                    <a:pos x="T8" y="T9"/>
                  </a:cxn>
                </a:cxnLst>
                <a:rect l="0" t="0" r="r" b="b"/>
                <a:pathLst>
                  <a:path w="22" h="26">
                    <a:moveTo>
                      <a:pt x="0" y="26"/>
                    </a:moveTo>
                    <a:cubicBezTo>
                      <a:pt x="18" y="26"/>
                      <a:pt x="18" y="26"/>
                      <a:pt x="18" y="26"/>
                    </a:cubicBezTo>
                    <a:cubicBezTo>
                      <a:pt x="18" y="24"/>
                      <a:pt x="18" y="17"/>
                      <a:pt x="22" y="12"/>
                    </a:cubicBezTo>
                    <a:cubicBezTo>
                      <a:pt x="9" y="0"/>
                      <a:pt x="9" y="0"/>
                      <a:pt x="9" y="0"/>
                    </a:cubicBezTo>
                    <a:cubicBezTo>
                      <a:pt x="3" y="6"/>
                      <a:pt x="0" y="15"/>
                      <a:pt x="0"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44" name="Freeform 157"/>
              <p:cNvSpPr/>
              <p:nvPr/>
            </p:nvSpPr>
            <p:spPr bwMode="auto">
              <a:xfrm>
                <a:off x="4937" y="1963"/>
                <a:ext cx="41" cy="47"/>
              </a:xfrm>
              <a:custGeom>
                <a:avLst/>
                <a:gdLst>
                  <a:gd name="T0" fmla="*/ 19 w 29"/>
                  <a:gd name="T1" fmla="*/ 0 h 33"/>
                  <a:gd name="T2" fmla="*/ 19 w 29"/>
                  <a:gd name="T3" fmla="*/ 0 h 33"/>
                  <a:gd name="T4" fmla="*/ 0 w 29"/>
                  <a:gd name="T5" fmla="*/ 0 h 33"/>
                  <a:gd name="T6" fmla="*/ 15 w 29"/>
                  <a:gd name="T7" fmla="*/ 33 h 33"/>
                  <a:gd name="T8" fmla="*/ 29 w 29"/>
                  <a:gd name="T9" fmla="*/ 19 h 33"/>
                  <a:gd name="T10" fmla="*/ 19 w 29"/>
                  <a:gd name="T11" fmla="*/ 0 h 33"/>
                </a:gdLst>
                <a:ahLst/>
                <a:cxnLst>
                  <a:cxn ang="0">
                    <a:pos x="T0" y="T1"/>
                  </a:cxn>
                  <a:cxn ang="0">
                    <a:pos x="T2" y="T3"/>
                  </a:cxn>
                  <a:cxn ang="0">
                    <a:pos x="T4" y="T5"/>
                  </a:cxn>
                  <a:cxn ang="0">
                    <a:pos x="T6" y="T7"/>
                  </a:cxn>
                  <a:cxn ang="0">
                    <a:pos x="T8" y="T9"/>
                  </a:cxn>
                  <a:cxn ang="0">
                    <a:pos x="T10" y="T11"/>
                  </a:cxn>
                </a:cxnLst>
                <a:rect l="0" t="0" r="r" b="b"/>
                <a:pathLst>
                  <a:path w="29" h="33">
                    <a:moveTo>
                      <a:pt x="19" y="0"/>
                    </a:moveTo>
                    <a:cubicBezTo>
                      <a:pt x="19" y="0"/>
                      <a:pt x="19" y="0"/>
                      <a:pt x="19" y="0"/>
                    </a:cubicBezTo>
                    <a:cubicBezTo>
                      <a:pt x="0" y="0"/>
                      <a:pt x="0" y="0"/>
                      <a:pt x="0" y="0"/>
                    </a:cubicBezTo>
                    <a:cubicBezTo>
                      <a:pt x="0" y="19"/>
                      <a:pt x="7" y="28"/>
                      <a:pt x="15" y="33"/>
                    </a:cubicBezTo>
                    <a:cubicBezTo>
                      <a:pt x="29" y="19"/>
                      <a:pt x="29" y="19"/>
                      <a:pt x="29" y="19"/>
                    </a:cubicBezTo>
                    <a:cubicBezTo>
                      <a:pt x="20" y="16"/>
                      <a:pt x="19" y="5"/>
                      <a:pt x="1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45" name="Freeform 158"/>
              <p:cNvSpPr/>
              <p:nvPr/>
            </p:nvSpPr>
            <p:spPr bwMode="auto">
              <a:xfrm>
                <a:off x="4981" y="1963"/>
                <a:ext cx="53" cy="54"/>
              </a:xfrm>
              <a:custGeom>
                <a:avLst/>
                <a:gdLst>
                  <a:gd name="T0" fmla="*/ 4 w 37"/>
                  <a:gd name="T1" fmla="*/ 38 h 38"/>
                  <a:gd name="T2" fmla="*/ 37 w 37"/>
                  <a:gd name="T3" fmla="*/ 1 h 38"/>
                  <a:gd name="T4" fmla="*/ 37 w 37"/>
                  <a:gd name="T5" fmla="*/ 0 h 38"/>
                  <a:gd name="T6" fmla="*/ 0 w 37"/>
                  <a:gd name="T7" fmla="*/ 38 h 38"/>
                  <a:gd name="T8" fmla="*/ 4 w 37"/>
                  <a:gd name="T9" fmla="*/ 38 h 38"/>
                </a:gdLst>
                <a:ahLst/>
                <a:cxnLst>
                  <a:cxn ang="0">
                    <a:pos x="T0" y="T1"/>
                  </a:cxn>
                  <a:cxn ang="0">
                    <a:pos x="T2" y="T3"/>
                  </a:cxn>
                  <a:cxn ang="0">
                    <a:pos x="T4" y="T5"/>
                  </a:cxn>
                  <a:cxn ang="0">
                    <a:pos x="T6" y="T7"/>
                  </a:cxn>
                  <a:cxn ang="0">
                    <a:pos x="T8" y="T9"/>
                  </a:cxn>
                </a:cxnLst>
                <a:rect l="0" t="0" r="r" b="b"/>
                <a:pathLst>
                  <a:path w="37" h="38">
                    <a:moveTo>
                      <a:pt x="4" y="38"/>
                    </a:moveTo>
                    <a:cubicBezTo>
                      <a:pt x="24" y="38"/>
                      <a:pt x="37" y="23"/>
                      <a:pt x="37" y="1"/>
                    </a:cubicBezTo>
                    <a:cubicBezTo>
                      <a:pt x="37" y="1"/>
                      <a:pt x="37" y="1"/>
                      <a:pt x="37" y="0"/>
                    </a:cubicBezTo>
                    <a:cubicBezTo>
                      <a:pt x="0" y="38"/>
                      <a:pt x="0" y="38"/>
                      <a:pt x="0" y="38"/>
                    </a:cubicBezTo>
                    <a:cubicBezTo>
                      <a:pt x="2" y="38"/>
                      <a:pt x="3" y="38"/>
                      <a:pt x="4"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46" name="Freeform 159"/>
              <p:cNvSpPr/>
              <p:nvPr/>
            </p:nvSpPr>
            <p:spPr bwMode="auto">
              <a:xfrm>
                <a:off x="4974" y="1912"/>
                <a:ext cx="54" cy="51"/>
              </a:xfrm>
              <a:custGeom>
                <a:avLst/>
                <a:gdLst>
                  <a:gd name="T0" fmla="*/ 17 w 38"/>
                  <a:gd name="T1" fmla="*/ 0 h 36"/>
                  <a:gd name="T2" fmla="*/ 3 w 38"/>
                  <a:gd name="T3" fmla="*/ 5 h 36"/>
                  <a:gd name="T4" fmla="*/ 0 w 38"/>
                  <a:gd name="T5" fmla="*/ 5 h 36"/>
                  <a:gd name="T6" fmla="*/ 0 w 38"/>
                  <a:gd name="T7" fmla="*/ 21 h 36"/>
                  <a:gd name="T8" fmla="*/ 22 w 38"/>
                  <a:gd name="T9" fmla="*/ 36 h 36"/>
                  <a:gd name="T10" fmla="*/ 38 w 38"/>
                  <a:gd name="T11" fmla="*/ 21 h 36"/>
                  <a:gd name="T12" fmla="*/ 17 w 38"/>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38" h="36">
                    <a:moveTo>
                      <a:pt x="17" y="0"/>
                    </a:moveTo>
                    <a:cubicBezTo>
                      <a:pt x="14" y="5"/>
                      <a:pt x="7" y="5"/>
                      <a:pt x="3" y="5"/>
                    </a:cubicBezTo>
                    <a:cubicBezTo>
                      <a:pt x="0" y="5"/>
                      <a:pt x="0" y="5"/>
                      <a:pt x="0" y="5"/>
                    </a:cubicBezTo>
                    <a:cubicBezTo>
                      <a:pt x="0" y="21"/>
                      <a:pt x="0" y="21"/>
                      <a:pt x="0" y="21"/>
                    </a:cubicBezTo>
                    <a:cubicBezTo>
                      <a:pt x="9" y="21"/>
                      <a:pt x="22" y="22"/>
                      <a:pt x="22" y="36"/>
                    </a:cubicBezTo>
                    <a:cubicBezTo>
                      <a:pt x="38" y="21"/>
                      <a:pt x="38" y="21"/>
                      <a:pt x="38" y="21"/>
                    </a:cubicBezTo>
                    <a:lnTo>
                      <a:pt x="1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47" name="Freeform 160"/>
              <p:cNvSpPr/>
              <p:nvPr/>
            </p:nvSpPr>
            <p:spPr bwMode="auto">
              <a:xfrm>
                <a:off x="4970" y="1852"/>
                <a:ext cx="59" cy="60"/>
              </a:xfrm>
              <a:custGeom>
                <a:avLst/>
                <a:gdLst>
                  <a:gd name="T0" fmla="*/ 42 w 42"/>
                  <a:gd name="T1" fmla="*/ 31 h 42"/>
                  <a:gd name="T2" fmla="*/ 12 w 42"/>
                  <a:gd name="T3" fmla="*/ 0 h 42"/>
                  <a:gd name="T4" fmla="*/ 0 w 42"/>
                  <a:gd name="T5" fmla="*/ 2 h 42"/>
                  <a:gd name="T6" fmla="*/ 40 w 42"/>
                  <a:gd name="T7" fmla="*/ 42 h 42"/>
                  <a:gd name="T8" fmla="*/ 42 w 42"/>
                  <a:gd name="T9" fmla="*/ 31 h 42"/>
                </a:gdLst>
                <a:ahLst/>
                <a:cxnLst>
                  <a:cxn ang="0">
                    <a:pos x="T0" y="T1"/>
                  </a:cxn>
                  <a:cxn ang="0">
                    <a:pos x="T2" y="T3"/>
                  </a:cxn>
                  <a:cxn ang="0">
                    <a:pos x="T4" y="T5"/>
                  </a:cxn>
                  <a:cxn ang="0">
                    <a:pos x="T6" y="T7"/>
                  </a:cxn>
                  <a:cxn ang="0">
                    <a:pos x="T8" y="T9"/>
                  </a:cxn>
                </a:cxnLst>
                <a:rect l="0" t="0" r="r" b="b"/>
                <a:pathLst>
                  <a:path w="42" h="42">
                    <a:moveTo>
                      <a:pt x="42" y="31"/>
                    </a:moveTo>
                    <a:cubicBezTo>
                      <a:pt x="42" y="8"/>
                      <a:pt x="25" y="0"/>
                      <a:pt x="12" y="0"/>
                    </a:cubicBezTo>
                    <a:cubicBezTo>
                      <a:pt x="8" y="0"/>
                      <a:pt x="4" y="1"/>
                      <a:pt x="0" y="2"/>
                    </a:cubicBezTo>
                    <a:cubicBezTo>
                      <a:pt x="40" y="42"/>
                      <a:pt x="40" y="42"/>
                      <a:pt x="40" y="42"/>
                    </a:cubicBezTo>
                    <a:cubicBezTo>
                      <a:pt x="42" y="39"/>
                      <a:pt x="42" y="35"/>
                      <a:pt x="42"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48" name="Freeform 161"/>
              <p:cNvSpPr/>
              <p:nvPr/>
            </p:nvSpPr>
            <p:spPr bwMode="auto">
              <a:xfrm>
                <a:off x="5105" y="1868"/>
                <a:ext cx="41" cy="141"/>
              </a:xfrm>
              <a:custGeom>
                <a:avLst/>
                <a:gdLst>
                  <a:gd name="T0" fmla="*/ 9 w 29"/>
                  <a:gd name="T1" fmla="*/ 47 h 99"/>
                  <a:gd name="T2" fmla="*/ 0 w 29"/>
                  <a:gd name="T3" fmla="*/ 86 h 99"/>
                  <a:gd name="T4" fmla="*/ 13 w 29"/>
                  <a:gd name="T5" fmla="*/ 99 h 99"/>
                  <a:gd name="T6" fmla="*/ 29 w 29"/>
                  <a:gd name="T7" fmla="*/ 47 h 99"/>
                  <a:gd name="T8" fmla="*/ 18 w 29"/>
                  <a:gd name="T9" fmla="*/ 0 h 99"/>
                  <a:gd name="T10" fmla="*/ 5 w 29"/>
                  <a:gd name="T11" fmla="*/ 13 h 99"/>
                  <a:gd name="T12" fmla="*/ 9 w 29"/>
                  <a:gd name="T13" fmla="*/ 47 h 99"/>
                </a:gdLst>
                <a:ahLst/>
                <a:cxnLst>
                  <a:cxn ang="0">
                    <a:pos x="T0" y="T1"/>
                  </a:cxn>
                  <a:cxn ang="0">
                    <a:pos x="T2" y="T3"/>
                  </a:cxn>
                  <a:cxn ang="0">
                    <a:pos x="T4" y="T5"/>
                  </a:cxn>
                  <a:cxn ang="0">
                    <a:pos x="T6" y="T7"/>
                  </a:cxn>
                  <a:cxn ang="0">
                    <a:pos x="T8" y="T9"/>
                  </a:cxn>
                  <a:cxn ang="0">
                    <a:pos x="T10" y="T11"/>
                  </a:cxn>
                  <a:cxn ang="0">
                    <a:pos x="T12" y="T13"/>
                  </a:cxn>
                </a:cxnLst>
                <a:rect l="0" t="0" r="r" b="b"/>
                <a:pathLst>
                  <a:path w="29" h="99">
                    <a:moveTo>
                      <a:pt x="9" y="47"/>
                    </a:moveTo>
                    <a:cubicBezTo>
                      <a:pt x="9" y="70"/>
                      <a:pt x="7" y="82"/>
                      <a:pt x="0" y="86"/>
                    </a:cubicBezTo>
                    <a:cubicBezTo>
                      <a:pt x="13" y="99"/>
                      <a:pt x="13" y="99"/>
                      <a:pt x="13" y="99"/>
                    </a:cubicBezTo>
                    <a:cubicBezTo>
                      <a:pt x="24" y="91"/>
                      <a:pt x="29" y="74"/>
                      <a:pt x="29" y="47"/>
                    </a:cubicBezTo>
                    <a:cubicBezTo>
                      <a:pt x="29" y="25"/>
                      <a:pt x="25" y="9"/>
                      <a:pt x="18" y="0"/>
                    </a:cubicBezTo>
                    <a:cubicBezTo>
                      <a:pt x="5" y="13"/>
                      <a:pt x="5" y="13"/>
                      <a:pt x="5" y="13"/>
                    </a:cubicBezTo>
                    <a:cubicBezTo>
                      <a:pt x="8" y="19"/>
                      <a:pt x="9" y="30"/>
                      <a:pt x="9"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49" name="Freeform 162"/>
              <p:cNvSpPr/>
              <p:nvPr/>
            </p:nvSpPr>
            <p:spPr bwMode="auto">
              <a:xfrm>
                <a:off x="5051" y="1965"/>
                <a:ext cx="52" cy="52"/>
              </a:xfrm>
              <a:custGeom>
                <a:avLst/>
                <a:gdLst>
                  <a:gd name="T0" fmla="*/ 33 w 37"/>
                  <a:gd name="T1" fmla="*/ 37 h 37"/>
                  <a:gd name="T2" fmla="*/ 37 w 37"/>
                  <a:gd name="T3" fmla="*/ 36 h 37"/>
                  <a:gd name="T4" fmla="*/ 0 w 37"/>
                  <a:gd name="T5" fmla="*/ 0 h 37"/>
                  <a:gd name="T6" fmla="*/ 33 w 37"/>
                  <a:gd name="T7" fmla="*/ 37 h 37"/>
                </a:gdLst>
                <a:ahLst/>
                <a:cxnLst>
                  <a:cxn ang="0">
                    <a:pos x="T0" y="T1"/>
                  </a:cxn>
                  <a:cxn ang="0">
                    <a:pos x="T2" y="T3"/>
                  </a:cxn>
                  <a:cxn ang="0">
                    <a:pos x="T4" y="T5"/>
                  </a:cxn>
                  <a:cxn ang="0">
                    <a:pos x="T6" y="T7"/>
                  </a:cxn>
                </a:cxnLst>
                <a:rect l="0" t="0" r="r" b="b"/>
                <a:pathLst>
                  <a:path w="37" h="37">
                    <a:moveTo>
                      <a:pt x="33" y="37"/>
                    </a:moveTo>
                    <a:cubicBezTo>
                      <a:pt x="34" y="37"/>
                      <a:pt x="35" y="37"/>
                      <a:pt x="37" y="36"/>
                    </a:cubicBezTo>
                    <a:cubicBezTo>
                      <a:pt x="0" y="0"/>
                      <a:pt x="0" y="0"/>
                      <a:pt x="0" y="0"/>
                    </a:cubicBezTo>
                    <a:cubicBezTo>
                      <a:pt x="3" y="25"/>
                      <a:pt x="14" y="37"/>
                      <a:pt x="33"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50" name="Freeform 163"/>
              <p:cNvSpPr/>
              <p:nvPr/>
            </p:nvSpPr>
            <p:spPr bwMode="auto">
              <a:xfrm>
                <a:off x="5056" y="1921"/>
                <a:ext cx="22" cy="42"/>
              </a:xfrm>
              <a:custGeom>
                <a:avLst/>
                <a:gdLst>
                  <a:gd name="T0" fmla="*/ 15 w 15"/>
                  <a:gd name="T1" fmla="*/ 0 h 30"/>
                  <a:gd name="T2" fmla="*/ 0 w 15"/>
                  <a:gd name="T3" fmla="*/ 15 h 30"/>
                  <a:gd name="T4" fmla="*/ 15 w 15"/>
                  <a:gd name="T5" fmla="*/ 30 h 30"/>
                  <a:gd name="T6" fmla="*/ 14 w 15"/>
                  <a:gd name="T7" fmla="*/ 10 h 30"/>
                  <a:gd name="T8" fmla="*/ 15 w 15"/>
                  <a:gd name="T9" fmla="*/ 0 h 30"/>
                </a:gdLst>
                <a:ahLst/>
                <a:cxnLst>
                  <a:cxn ang="0">
                    <a:pos x="T0" y="T1"/>
                  </a:cxn>
                  <a:cxn ang="0">
                    <a:pos x="T2" y="T3"/>
                  </a:cxn>
                  <a:cxn ang="0">
                    <a:pos x="T4" y="T5"/>
                  </a:cxn>
                  <a:cxn ang="0">
                    <a:pos x="T6" y="T7"/>
                  </a:cxn>
                  <a:cxn ang="0">
                    <a:pos x="T8" y="T9"/>
                  </a:cxn>
                </a:cxnLst>
                <a:rect l="0" t="0" r="r" b="b"/>
                <a:pathLst>
                  <a:path w="15" h="30">
                    <a:moveTo>
                      <a:pt x="15" y="0"/>
                    </a:moveTo>
                    <a:cubicBezTo>
                      <a:pt x="0" y="15"/>
                      <a:pt x="0" y="15"/>
                      <a:pt x="0" y="15"/>
                    </a:cubicBezTo>
                    <a:cubicBezTo>
                      <a:pt x="15" y="30"/>
                      <a:pt x="15" y="30"/>
                      <a:pt x="15" y="30"/>
                    </a:cubicBezTo>
                    <a:cubicBezTo>
                      <a:pt x="15" y="24"/>
                      <a:pt x="14" y="18"/>
                      <a:pt x="14" y="10"/>
                    </a:cubicBezTo>
                    <a:cubicBezTo>
                      <a:pt x="14" y="6"/>
                      <a:pt x="15" y="3"/>
                      <a:pt x="1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51" name="Freeform 164"/>
              <p:cNvSpPr/>
              <p:nvPr/>
            </p:nvSpPr>
            <p:spPr bwMode="auto">
              <a:xfrm>
                <a:off x="5049" y="1852"/>
                <a:ext cx="64" cy="69"/>
              </a:xfrm>
              <a:custGeom>
                <a:avLst/>
                <a:gdLst>
                  <a:gd name="T0" fmla="*/ 45 w 45"/>
                  <a:gd name="T1" fmla="*/ 2 h 48"/>
                  <a:gd name="T2" fmla="*/ 34 w 45"/>
                  <a:gd name="T3" fmla="*/ 0 h 48"/>
                  <a:gd name="T4" fmla="*/ 0 w 45"/>
                  <a:gd name="T5" fmla="*/ 48 h 48"/>
                  <a:gd name="T6" fmla="*/ 45 w 45"/>
                  <a:gd name="T7" fmla="*/ 2 h 48"/>
                </a:gdLst>
                <a:ahLst/>
                <a:cxnLst>
                  <a:cxn ang="0">
                    <a:pos x="T0" y="T1"/>
                  </a:cxn>
                  <a:cxn ang="0">
                    <a:pos x="T2" y="T3"/>
                  </a:cxn>
                  <a:cxn ang="0">
                    <a:pos x="T4" y="T5"/>
                  </a:cxn>
                  <a:cxn ang="0">
                    <a:pos x="T6" y="T7"/>
                  </a:cxn>
                </a:cxnLst>
                <a:rect l="0" t="0" r="r" b="b"/>
                <a:pathLst>
                  <a:path w="45" h="48">
                    <a:moveTo>
                      <a:pt x="45" y="2"/>
                    </a:moveTo>
                    <a:cubicBezTo>
                      <a:pt x="42" y="1"/>
                      <a:pt x="38" y="0"/>
                      <a:pt x="34" y="0"/>
                    </a:cubicBezTo>
                    <a:cubicBezTo>
                      <a:pt x="13" y="0"/>
                      <a:pt x="2" y="15"/>
                      <a:pt x="0" y="48"/>
                    </a:cubicBezTo>
                    <a:lnTo>
                      <a:pt x="45"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52" name="Freeform 165"/>
              <p:cNvSpPr/>
              <p:nvPr/>
            </p:nvSpPr>
            <p:spPr bwMode="auto">
              <a:xfrm>
                <a:off x="4909" y="1808"/>
                <a:ext cx="267" cy="268"/>
              </a:xfrm>
              <a:custGeom>
                <a:avLst/>
                <a:gdLst>
                  <a:gd name="T0" fmla="*/ 267 w 267"/>
                  <a:gd name="T1" fmla="*/ 259 h 268"/>
                  <a:gd name="T2" fmla="*/ 140 w 267"/>
                  <a:gd name="T3" fmla="*/ 134 h 268"/>
                  <a:gd name="T4" fmla="*/ 267 w 267"/>
                  <a:gd name="T5" fmla="*/ 7 h 268"/>
                  <a:gd name="T6" fmla="*/ 267 w 267"/>
                  <a:gd name="T7" fmla="*/ 7 h 268"/>
                  <a:gd name="T8" fmla="*/ 262 w 267"/>
                  <a:gd name="T9" fmla="*/ 3 h 268"/>
                  <a:gd name="T10" fmla="*/ 260 w 267"/>
                  <a:gd name="T11" fmla="*/ 0 h 268"/>
                  <a:gd name="T12" fmla="*/ 133 w 267"/>
                  <a:gd name="T13" fmla="*/ 127 h 268"/>
                  <a:gd name="T14" fmla="*/ 7 w 267"/>
                  <a:gd name="T15" fmla="*/ 0 h 268"/>
                  <a:gd name="T16" fmla="*/ 4 w 267"/>
                  <a:gd name="T17" fmla="*/ 3 h 268"/>
                  <a:gd name="T18" fmla="*/ 0 w 267"/>
                  <a:gd name="T19" fmla="*/ 7 h 268"/>
                  <a:gd name="T20" fmla="*/ 0 w 267"/>
                  <a:gd name="T21" fmla="*/ 7 h 268"/>
                  <a:gd name="T22" fmla="*/ 126 w 267"/>
                  <a:gd name="T23" fmla="*/ 134 h 268"/>
                  <a:gd name="T24" fmla="*/ 0 w 267"/>
                  <a:gd name="T25" fmla="*/ 259 h 268"/>
                  <a:gd name="T26" fmla="*/ 0 w 267"/>
                  <a:gd name="T27" fmla="*/ 259 h 268"/>
                  <a:gd name="T28" fmla="*/ 4 w 267"/>
                  <a:gd name="T29" fmla="*/ 263 h 268"/>
                  <a:gd name="T30" fmla="*/ 7 w 267"/>
                  <a:gd name="T31" fmla="*/ 268 h 268"/>
                  <a:gd name="T32" fmla="*/ 133 w 267"/>
                  <a:gd name="T33" fmla="*/ 141 h 268"/>
                  <a:gd name="T34" fmla="*/ 260 w 267"/>
                  <a:gd name="T35" fmla="*/ 268 h 268"/>
                  <a:gd name="T36" fmla="*/ 262 w 267"/>
                  <a:gd name="T37" fmla="*/ 263 h 268"/>
                  <a:gd name="T38" fmla="*/ 267 w 267"/>
                  <a:gd name="T39" fmla="*/ 259 h 268"/>
                  <a:gd name="T40" fmla="*/ 267 w 267"/>
                  <a:gd name="T41" fmla="*/ 259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7" h="268">
                    <a:moveTo>
                      <a:pt x="267" y="259"/>
                    </a:moveTo>
                    <a:lnTo>
                      <a:pt x="140" y="134"/>
                    </a:lnTo>
                    <a:lnTo>
                      <a:pt x="267" y="7"/>
                    </a:lnTo>
                    <a:lnTo>
                      <a:pt x="267" y="7"/>
                    </a:lnTo>
                    <a:lnTo>
                      <a:pt x="262" y="3"/>
                    </a:lnTo>
                    <a:lnTo>
                      <a:pt x="260" y="0"/>
                    </a:lnTo>
                    <a:lnTo>
                      <a:pt x="133" y="127"/>
                    </a:lnTo>
                    <a:lnTo>
                      <a:pt x="7" y="0"/>
                    </a:lnTo>
                    <a:lnTo>
                      <a:pt x="4" y="3"/>
                    </a:lnTo>
                    <a:lnTo>
                      <a:pt x="0" y="7"/>
                    </a:lnTo>
                    <a:lnTo>
                      <a:pt x="0" y="7"/>
                    </a:lnTo>
                    <a:lnTo>
                      <a:pt x="126" y="134"/>
                    </a:lnTo>
                    <a:lnTo>
                      <a:pt x="0" y="259"/>
                    </a:lnTo>
                    <a:lnTo>
                      <a:pt x="0" y="259"/>
                    </a:lnTo>
                    <a:lnTo>
                      <a:pt x="4" y="263"/>
                    </a:lnTo>
                    <a:lnTo>
                      <a:pt x="7" y="268"/>
                    </a:lnTo>
                    <a:lnTo>
                      <a:pt x="133" y="141"/>
                    </a:lnTo>
                    <a:lnTo>
                      <a:pt x="260" y="268"/>
                    </a:lnTo>
                    <a:lnTo>
                      <a:pt x="262" y="263"/>
                    </a:lnTo>
                    <a:lnTo>
                      <a:pt x="267" y="259"/>
                    </a:lnTo>
                    <a:lnTo>
                      <a:pt x="267" y="2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53" name="Freeform 166"/>
              <p:cNvSpPr/>
              <p:nvPr/>
            </p:nvSpPr>
            <p:spPr bwMode="auto">
              <a:xfrm>
                <a:off x="5005" y="1770"/>
                <a:ext cx="12" cy="23"/>
              </a:xfrm>
              <a:custGeom>
                <a:avLst/>
                <a:gdLst>
                  <a:gd name="T0" fmla="*/ 2 w 8"/>
                  <a:gd name="T1" fmla="*/ 3 h 16"/>
                  <a:gd name="T2" fmla="*/ 5 w 8"/>
                  <a:gd name="T3" fmla="*/ 8 h 16"/>
                  <a:gd name="T4" fmla="*/ 2 w 8"/>
                  <a:gd name="T5" fmla="*/ 13 h 16"/>
                  <a:gd name="T6" fmla="*/ 0 w 8"/>
                  <a:gd name="T7" fmla="*/ 13 h 16"/>
                  <a:gd name="T8" fmla="*/ 0 w 8"/>
                  <a:gd name="T9" fmla="*/ 16 h 16"/>
                  <a:gd name="T10" fmla="*/ 2 w 8"/>
                  <a:gd name="T11" fmla="*/ 16 h 16"/>
                  <a:gd name="T12" fmla="*/ 8 w 8"/>
                  <a:gd name="T13" fmla="*/ 7 h 16"/>
                  <a:gd name="T14" fmla="*/ 2 w 8"/>
                  <a:gd name="T15" fmla="*/ 0 h 16"/>
                  <a:gd name="T16" fmla="*/ 0 w 8"/>
                  <a:gd name="T17" fmla="*/ 0 h 16"/>
                  <a:gd name="T18" fmla="*/ 0 w 8"/>
                  <a:gd name="T19" fmla="*/ 3 h 16"/>
                  <a:gd name="T20" fmla="*/ 2 w 8"/>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16">
                    <a:moveTo>
                      <a:pt x="2" y="3"/>
                    </a:moveTo>
                    <a:cubicBezTo>
                      <a:pt x="3" y="3"/>
                      <a:pt x="5" y="3"/>
                      <a:pt x="5" y="8"/>
                    </a:cubicBezTo>
                    <a:cubicBezTo>
                      <a:pt x="5" y="10"/>
                      <a:pt x="4" y="13"/>
                      <a:pt x="2" y="13"/>
                    </a:cubicBezTo>
                    <a:cubicBezTo>
                      <a:pt x="0" y="13"/>
                      <a:pt x="0" y="13"/>
                      <a:pt x="0" y="13"/>
                    </a:cubicBezTo>
                    <a:cubicBezTo>
                      <a:pt x="0" y="16"/>
                      <a:pt x="0" y="16"/>
                      <a:pt x="0" y="16"/>
                    </a:cubicBezTo>
                    <a:cubicBezTo>
                      <a:pt x="2" y="16"/>
                      <a:pt x="2" y="16"/>
                      <a:pt x="2" y="16"/>
                    </a:cubicBezTo>
                    <a:cubicBezTo>
                      <a:pt x="7" y="16"/>
                      <a:pt x="8" y="11"/>
                      <a:pt x="8" y="7"/>
                    </a:cubicBezTo>
                    <a:cubicBezTo>
                      <a:pt x="8" y="4"/>
                      <a:pt x="7" y="0"/>
                      <a:pt x="2" y="0"/>
                    </a:cubicBezTo>
                    <a:cubicBezTo>
                      <a:pt x="0" y="0"/>
                      <a:pt x="0" y="0"/>
                      <a:pt x="0" y="0"/>
                    </a:cubicBezTo>
                    <a:cubicBezTo>
                      <a:pt x="0" y="3"/>
                      <a:pt x="0" y="3"/>
                      <a:pt x="0" y="3"/>
                    </a:cubicBezTo>
                    <a:lnTo>
                      <a:pt x="2"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54" name="Freeform 167"/>
              <p:cNvSpPr/>
              <p:nvPr/>
            </p:nvSpPr>
            <p:spPr bwMode="auto">
              <a:xfrm>
                <a:off x="4999" y="1770"/>
                <a:ext cx="5" cy="23"/>
              </a:xfrm>
              <a:custGeom>
                <a:avLst/>
                <a:gdLst>
                  <a:gd name="T0" fmla="*/ 5 w 5"/>
                  <a:gd name="T1" fmla="*/ 18 h 23"/>
                  <a:gd name="T2" fmla="*/ 5 w 5"/>
                  <a:gd name="T3" fmla="*/ 18 h 23"/>
                  <a:gd name="T4" fmla="*/ 5 w 5"/>
                  <a:gd name="T5" fmla="*/ 4 h 23"/>
                  <a:gd name="T6" fmla="*/ 5 w 5"/>
                  <a:gd name="T7" fmla="*/ 4 h 23"/>
                  <a:gd name="T8" fmla="*/ 5 w 5"/>
                  <a:gd name="T9" fmla="*/ 0 h 23"/>
                  <a:gd name="T10" fmla="*/ 0 w 5"/>
                  <a:gd name="T11" fmla="*/ 0 h 23"/>
                  <a:gd name="T12" fmla="*/ 0 w 5"/>
                  <a:gd name="T13" fmla="*/ 23 h 23"/>
                  <a:gd name="T14" fmla="*/ 5 w 5"/>
                  <a:gd name="T15" fmla="*/ 23 h 23"/>
                  <a:gd name="T16" fmla="*/ 5 w 5"/>
                  <a:gd name="T17"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23">
                    <a:moveTo>
                      <a:pt x="5" y="18"/>
                    </a:moveTo>
                    <a:lnTo>
                      <a:pt x="5" y="18"/>
                    </a:lnTo>
                    <a:lnTo>
                      <a:pt x="5" y="4"/>
                    </a:lnTo>
                    <a:lnTo>
                      <a:pt x="5" y="4"/>
                    </a:lnTo>
                    <a:lnTo>
                      <a:pt x="5" y="0"/>
                    </a:lnTo>
                    <a:lnTo>
                      <a:pt x="0" y="0"/>
                    </a:lnTo>
                    <a:lnTo>
                      <a:pt x="0" y="23"/>
                    </a:lnTo>
                    <a:lnTo>
                      <a:pt x="5" y="23"/>
                    </a:lnTo>
                    <a:lnTo>
                      <a:pt x="5"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55" name="Freeform 168"/>
              <p:cNvSpPr/>
              <p:nvPr/>
            </p:nvSpPr>
            <p:spPr bwMode="auto">
              <a:xfrm>
                <a:off x="5028" y="1768"/>
                <a:ext cx="8" cy="25"/>
              </a:xfrm>
              <a:custGeom>
                <a:avLst/>
                <a:gdLst>
                  <a:gd name="T0" fmla="*/ 3 w 6"/>
                  <a:gd name="T1" fmla="*/ 9 h 17"/>
                  <a:gd name="T2" fmla="*/ 0 w 6"/>
                  <a:gd name="T3" fmla="*/ 14 h 17"/>
                  <a:gd name="T4" fmla="*/ 0 w 6"/>
                  <a:gd name="T5" fmla="*/ 17 h 17"/>
                  <a:gd name="T6" fmla="*/ 6 w 6"/>
                  <a:gd name="T7" fmla="*/ 9 h 17"/>
                  <a:gd name="T8" fmla="*/ 0 w 6"/>
                  <a:gd name="T9" fmla="*/ 0 h 17"/>
                  <a:gd name="T10" fmla="*/ 0 w 6"/>
                  <a:gd name="T11" fmla="*/ 3 h 17"/>
                  <a:gd name="T12" fmla="*/ 3 w 6"/>
                  <a:gd name="T13" fmla="*/ 9 h 17"/>
                </a:gdLst>
                <a:ahLst/>
                <a:cxnLst>
                  <a:cxn ang="0">
                    <a:pos x="T0" y="T1"/>
                  </a:cxn>
                  <a:cxn ang="0">
                    <a:pos x="T2" y="T3"/>
                  </a:cxn>
                  <a:cxn ang="0">
                    <a:pos x="T4" y="T5"/>
                  </a:cxn>
                  <a:cxn ang="0">
                    <a:pos x="T6" y="T7"/>
                  </a:cxn>
                  <a:cxn ang="0">
                    <a:pos x="T8" y="T9"/>
                  </a:cxn>
                  <a:cxn ang="0">
                    <a:pos x="T10" y="T11"/>
                  </a:cxn>
                  <a:cxn ang="0">
                    <a:pos x="T12" y="T13"/>
                  </a:cxn>
                </a:cxnLst>
                <a:rect l="0" t="0" r="r" b="b"/>
                <a:pathLst>
                  <a:path w="6" h="17">
                    <a:moveTo>
                      <a:pt x="3" y="9"/>
                    </a:moveTo>
                    <a:cubicBezTo>
                      <a:pt x="3" y="13"/>
                      <a:pt x="2" y="14"/>
                      <a:pt x="0" y="14"/>
                    </a:cubicBezTo>
                    <a:cubicBezTo>
                      <a:pt x="0" y="17"/>
                      <a:pt x="0" y="17"/>
                      <a:pt x="0" y="17"/>
                    </a:cubicBezTo>
                    <a:cubicBezTo>
                      <a:pt x="2" y="17"/>
                      <a:pt x="6" y="15"/>
                      <a:pt x="6" y="9"/>
                    </a:cubicBezTo>
                    <a:cubicBezTo>
                      <a:pt x="6" y="2"/>
                      <a:pt x="2" y="1"/>
                      <a:pt x="0" y="0"/>
                    </a:cubicBezTo>
                    <a:cubicBezTo>
                      <a:pt x="0" y="3"/>
                      <a:pt x="0" y="3"/>
                      <a:pt x="0" y="3"/>
                    </a:cubicBezTo>
                    <a:cubicBezTo>
                      <a:pt x="2" y="3"/>
                      <a:pt x="3" y="5"/>
                      <a:pt x="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56" name="Freeform 169"/>
              <p:cNvSpPr/>
              <p:nvPr/>
            </p:nvSpPr>
            <p:spPr bwMode="auto">
              <a:xfrm>
                <a:off x="5018" y="1768"/>
                <a:ext cx="8" cy="25"/>
              </a:xfrm>
              <a:custGeom>
                <a:avLst/>
                <a:gdLst>
                  <a:gd name="T0" fmla="*/ 3 w 6"/>
                  <a:gd name="T1" fmla="*/ 9 h 17"/>
                  <a:gd name="T2" fmla="*/ 6 w 6"/>
                  <a:gd name="T3" fmla="*/ 3 h 17"/>
                  <a:gd name="T4" fmla="*/ 6 w 6"/>
                  <a:gd name="T5" fmla="*/ 0 h 17"/>
                  <a:gd name="T6" fmla="*/ 0 w 6"/>
                  <a:gd name="T7" fmla="*/ 9 h 17"/>
                  <a:gd name="T8" fmla="*/ 6 w 6"/>
                  <a:gd name="T9" fmla="*/ 17 h 17"/>
                  <a:gd name="T10" fmla="*/ 6 w 6"/>
                  <a:gd name="T11" fmla="*/ 14 h 17"/>
                  <a:gd name="T12" fmla="*/ 3 w 6"/>
                  <a:gd name="T13" fmla="*/ 9 h 17"/>
                </a:gdLst>
                <a:ahLst/>
                <a:cxnLst>
                  <a:cxn ang="0">
                    <a:pos x="T0" y="T1"/>
                  </a:cxn>
                  <a:cxn ang="0">
                    <a:pos x="T2" y="T3"/>
                  </a:cxn>
                  <a:cxn ang="0">
                    <a:pos x="T4" y="T5"/>
                  </a:cxn>
                  <a:cxn ang="0">
                    <a:pos x="T6" y="T7"/>
                  </a:cxn>
                  <a:cxn ang="0">
                    <a:pos x="T8" y="T9"/>
                  </a:cxn>
                  <a:cxn ang="0">
                    <a:pos x="T10" y="T11"/>
                  </a:cxn>
                  <a:cxn ang="0">
                    <a:pos x="T12" y="T13"/>
                  </a:cxn>
                </a:cxnLst>
                <a:rect l="0" t="0" r="r" b="b"/>
                <a:pathLst>
                  <a:path w="6" h="17">
                    <a:moveTo>
                      <a:pt x="3" y="9"/>
                    </a:moveTo>
                    <a:cubicBezTo>
                      <a:pt x="3" y="5"/>
                      <a:pt x="5" y="3"/>
                      <a:pt x="6" y="3"/>
                    </a:cubicBezTo>
                    <a:cubicBezTo>
                      <a:pt x="6" y="0"/>
                      <a:pt x="6" y="0"/>
                      <a:pt x="6" y="0"/>
                    </a:cubicBezTo>
                    <a:cubicBezTo>
                      <a:pt x="4" y="1"/>
                      <a:pt x="0" y="2"/>
                      <a:pt x="0" y="9"/>
                    </a:cubicBezTo>
                    <a:cubicBezTo>
                      <a:pt x="0" y="15"/>
                      <a:pt x="4" y="17"/>
                      <a:pt x="6" y="17"/>
                    </a:cubicBezTo>
                    <a:cubicBezTo>
                      <a:pt x="6" y="14"/>
                      <a:pt x="6" y="14"/>
                      <a:pt x="6" y="14"/>
                    </a:cubicBezTo>
                    <a:cubicBezTo>
                      <a:pt x="5" y="14"/>
                      <a:pt x="3" y="13"/>
                      <a:pt x="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57" name="Freeform 170"/>
              <p:cNvSpPr/>
              <p:nvPr/>
            </p:nvSpPr>
            <p:spPr bwMode="auto">
              <a:xfrm>
                <a:off x="5039" y="1770"/>
                <a:ext cx="16" cy="23"/>
              </a:xfrm>
              <a:custGeom>
                <a:avLst/>
                <a:gdLst>
                  <a:gd name="T0" fmla="*/ 16 w 16"/>
                  <a:gd name="T1" fmla="*/ 0 h 23"/>
                  <a:gd name="T2" fmla="*/ 13 w 16"/>
                  <a:gd name="T3" fmla="*/ 0 h 23"/>
                  <a:gd name="T4" fmla="*/ 13 w 16"/>
                  <a:gd name="T5" fmla="*/ 16 h 23"/>
                  <a:gd name="T6" fmla="*/ 13 w 16"/>
                  <a:gd name="T7" fmla="*/ 16 h 23"/>
                  <a:gd name="T8" fmla="*/ 5 w 16"/>
                  <a:gd name="T9" fmla="*/ 0 h 23"/>
                  <a:gd name="T10" fmla="*/ 0 w 16"/>
                  <a:gd name="T11" fmla="*/ 0 h 23"/>
                  <a:gd name="T12" fmla="*/ 0 w 16"/>
                  <a:gd name="T13" fmla="*/ 23 h 23"/>
                  <a:gd name="T14" fmla="*/ 5 w 16"/>
                  <a:gd name="T15" fmla="*/ 23 h 23"/>
                  <a:gd name="T16" fmla="*/ 5 w 16"/>
                  <a:gd name="T17" fmla="*/ 6 h 23"/>
                  <a:gd name="T18" fmla="*/ 5 w 16"/>
                  <a:gd name="T19" fmla="*/ 6 h 23"/>
                  <a:gd name="T20" fmla="*/ 13 w 16"/>
                  <a:gd name="T21" fmla="*/ 23 h 23"/>
                  <a:gd name="T22" fmla="*/ 16 w 16"/>
                  <a:gd name="T23" fmla="*/ 23 h 23"/>
                  <a:gd name="T24" fmla="*/ 16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16" y="0"/>
                    </a:moveTo>
                    <a:lnTo>
                      <a:pt x="13" y="0"/>
                    </a:lnTo>
                    <a:lnTo>
                      <a:pt x="13" y="16"/>
                    </a:lnTo>
                    <a:lnTo>
                      <a:pt x="13" y="16"/>
                    </a:lnTo>
                    <a:lnTo>
                      <a:pt x="5" y="0"/>
                    </a:lnTo>
                    <a:lnTo>
                      <a:pt x="0" y="0"/>
                    </a:lnTo>
                    <a:lnTo>
                      <a:pt x="0" y="23"/>
                    </a:lnTo>
                    <a:lnTo>
                      <a:pt x="5" y="23"/>
                    </a:lnTo>
                    <a:lnTo>
                      <a:pt x="5" y="6"/>
                    </a:lnTo>
                    <a:lnTo>
                      <a:pt x="5" y="6"/>
                    </a:lnTo>
                    <a:lnTo>
                      <a:pt x="13" y="23"/>
                    </a:lnTo>
                    <a:lnTo>
                      <a:pt x="16" y="23"/>
                    </a:ln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58" name="Freeform 171"/>
              <p:cNvSpPr/>
              <p:nvPr/>
            </p:nvSpPr>
            <p:spPr bwMode="auto">
              <a:xfrm>
                <a:off x="5059" y="1770"/>
                <a:ext cx="4" cy="8"/>
              </a:xfrm>
              <a:custGeom>
                <a:avLst/>
                <a:gdLst>
                  <a:gd name="T0" fmla="*/ 0 w 3"/>
                  <a:gd name="T1" fmla="*/ 5 h 6"/>
                  <a:gd name="T2" fmla="*/ 0 w 3"/>
                  <a:gd name="T3" fmla="*/ 6 h 6"/>
                  <a:gd name="T4" fmla="*/ 3 w 3"/>
                  <a:gd name="T5" fmla="*/ 2 h 6"/>
                  <a:gd name="T6" fmla="*/ 3 w 3"/>
                  <a:gd name="T7" fmla="*/ 0 h 6"/>
                  <a:gd name="T8" fmla="*/ 0 w 3"/>
                  <a:gd name="T9" fmla="*/ 0 h 6"/>
                  <a:gd name="T10" fmla="*/ 0 w 3"/>
                  <a:gd name="T11" fmla="*/ 3 h 6"/>
                  <a:gd name="T12" fmla="*/ 2 w 3"/>
                  <a:gd name="T13" fmla="*/ 3 h 6"/>
                  <a:gd name="T14" fmla="*/ 0 w 3"/>
                  <a:gd name="T15" fmla="*/ 5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0" y="5"/>
                    </a:moveTo>
                    <a:cubicBezTo>
                      <a:pt x="0" y="6"/>
                      <a:pt x="0" y="6"/>
                      <a:pt x="0" y="6"/>
                    </a:cubicBezTo>
                    <a:cubicBezTo>
                      <a:pt x="1" y="6"/>
                      <a:pt x="3" y="5"/>
                      <a:pt x="3" y="2"/>
                    </a:cubicBezTo>
                    <a:cubicBezTo>
                      <a:pt x="3" y="0"/>
                      <a:pt x="3" y="0"/>
                      <a:pt x="3" y="0"/>
                    </a:cubicBezTo>
                    <a:cubicBezTo>
                      <a:pt x="0" y="0"/>
                      <a:pt x="0" y="0"/>
                      <a:pt x="0" y="0"/>
                    </a:cubicBezTo>
                    <a:cubicBezTo>
                      <a:pt x="0" y="3"/>
                      <a:pt x="0" y="3"/>
                      <a:pt x="0" y="3"/>
                    </a:cubicBezTo>
                    <a:cubicBezTo>
                      <a:pt x="2" y="3"/>
                      <a:pt x="2" y="3"/>
                      <a:pt x="2" y="3"/>
                    </a:cubicBezTo>
                    <a:cubicBezTo>
                      <a:pt x="1" y="3"/>
                      <a:pt x="1" y="4"/>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59" name="Freeform 172"/>
              <p:cNvSpPr/>
              <p:nvPr/>
            </p:nvSpPr>
            <p:spPr bwMode="auto">
              <a:xfrm>
                <a:off x="5069" y="1770"/>
                <a:ext cx="16" cy="23"/>
              </a:xfrm>
              <a:custGeom>
                <a:avLst/>
                <a:gdLst>
                  <a:gd name="T0" fmla="*/ 6 w 16"/>
                  <a:gd name="T1" fmla="*/ 23 h 23"/>
                  <a:gd name="T2" fmla="*/ 10 w 16"/>
                  <a:gd name="T3" fmla="*/ 23 h 23"/>
                  <a:gd name="T4" fmla="*/ 10 w 16"/>
                  <a:gd name="T5" fmla="*/ 4 h 23"/>
                  <a:gd name="T6" fmla="*/ 16 w 16"/>
                  <a:gd name="T7" fmla="*/ 4 h 23"/>
                  <a:gd name="T8" fmla="*/ 16 w 16"/>
                  <a:gd name="T9" fmla="*/ 0 h 23"/>
                  <a:gd name="T10" fmla="*/ 0 w 16"/>
                  <a:gd name="T11" fmla="*/ 0 h 23"/>
                  <a:gd name="T12" fmla="*/ 0 w 16"/>
                  <a:gd name="T13" fmla="*/ 4 h 23"/>
                  <a:gd name="T14" fmla="*/ 6 w 16"/>
                  <a:gd name="T15" fmla="*/ 4 h 23"/>
                  <a:gd name="T16" fmla="*/ 6 w 16"/>
                  <a:gd name="T1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3">
                    <a:moveTo>
                      <a:pt x="6" y="23"/>
                    </a:moveTo>
                    <a:lnTo>
                      <a:pt x="10" y="23"/>
                    </a:lnTo>
                    <a:lnTo>
                      <a:pt x="10" y="4"/>
                    </a:lnTo>
                    <a:lnTo>
                      <a:pt x="16" y="4"/>
                    </a:lnTo>
                    <a:lnTo>
                      <a:pt x="16" y="0"/>
                    </a:lnTo>
                    <a:lnTo>
                      <a:pt x="0" y="0"/>
                    </a:lnTo>
                    <a:lnTo>
                      <a:pt x="0" y="4"/>
                    </a:lnTo>
                    <a:lnTo>
                      <a:pt x="6" y="4"/>
                    </a:lnTo>
                    <a:lnTo>
                      <a:pt x="6"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60" name="Freeform 173"/>
              <p:cNvSpPr/>
              <p:nvPr/>
            </p:nvSpPr>
            <p:spPr bwMode="auto">
              <a:xfrm>
                <a:off x="4957" y="1807"/>
                <a:ext cx="15" cy="23"/>
              </a:xfrm>
              <a:custGeom>
                <a:avLst/>
                <a:gdLst>
                  <a:gd name="T0" fmla="*/ 0 w 15"/>
                  <a:gd name="T1" fmla="*/ 4 h 23"/>
                  <a:gd name="T2" fmla="*/ 6 w 15"/>
                  <a:gd name="T3" fmla="*/ 4 h 23"/>
                  <a:gd name="T4" fmla="*/ 6 w 15"/>
                  <a:gd name="T5" fmla="*/ 23 h 23"/>
                  <a:gd name="T6" fmla="*/ 10 w 15"/>
                  <a:gd name="T7" fmla="*/ 23 h 23"/>
                  <a:gd name="T8" fmla="*/ 10 w 15"/>
                  <a:gd name="T9" fmla="*/ 4 h 23"/>
                  <a:gd name="T10" fmla="*/ 15 w 15"/>
                  <a:gd name="T11" fmla="*/ 4 h 23"/>
                  <a:gd name="T12" fmla="*/ 15 w 15"/>
                  <a:gd name="T13" fmla="*/ 0 h 23"/>
                  <a:gd name="T14" fmla="*/ 0 w 15"/>
                  <a:gd name="T15" fmla="*/ 0 h 23"/>
                  <a:gd name="T16" fmla="*/ 0 w 15"/>
                  <a:gd name="T17"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3">
                    <a:moveTo>
                      <a:pt x="0" y="4"/>
                    </a:moveTo>
                    <a:lnTo>
                      <a:pt x="6" y="4"/>
                    </a:lnTo>
                    <a:lnTo>
                      <a:pt x="6" y="23"/>
                    </a:lnTo>
                    <a:lnTo>
                      <a:pt x="10" y="23"/>
                    </a:lnTo>
                    <a:lnTo>
                      <a:pt x="10" y="4"/>
                    </a:lnTo>
                    <a:lnTo>
                      <a:pt x="15" y="4"/>
                    </a:lnTo>
                    <a:lnTo>
                      <a:pt x="15" y="0"/>
                    </a:lnTo>
                    <a:lnTo>
                      <a:pt x="0" y="0"/>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61" name="Freeform 174"/>
              <p:cNvSpPr/>
              <p:nvPr/>
            </p:nvSpPr>
            <p:spPr bwMode="auto">
              <a:xfrm>
                <a:off x="4975" y="1807"/>
                <a:ext cx="16" cy="23"/>
              </a:xfrm>
              <a:custGeom>
                <a:avLst/>
                <a:gdLst>
                  <a:gd name="T0" fmla="*/ 10 w 11"/>
                  <a:gd name="T1" fmla="*/ 12 h 16"/>
                  <a:gd name="T2" fmla="*/ 9 w 11"/>
                  <a:gd name="T3" fmla="*/ 9 h 16"/>
                  <a:gd name="T4" fmla="*/ 11 w 11"/>
                  <a:gd name="T5" fmla="*/ 5 h 16"/>
                  <a:gd name="T6" fmla="*/ 6 w 11"/>
                  <a:gd name="T7" fmla="*/ 0 h 16"/>
                  <a:gd name="T8" fmla="*/ 0 w 11"/>
                  <a:gd name="T9" fmla="*/ 0 h 16"/>
                  <a:gd name="T10" fmla="*/ 0 w 11"/>
                  <a:gd name="T11" fmla="*/ 16 h 16"/>
                  <a:gd name="T12" fmla="*/ 2 w 11"/>
                  <a:gd name="T13" fmla="*/ 16 h 16"/>
                  <a:gd name="T14" fmla="*/ 2 w 11"/>
                  <a:gd name="T15" fmla="*/ 10 h 16"/>
                  <a:gd name="T16" fmla="*/ 2 w 11"/>
                  <a:gd name="T17" fmla="*/ 10 h 16"/>
                  <a:gd name="T18" fmla="*/ 2 w 11"/>
                  <a:gd name="T19" fmla="*/ 7 h 16"/>
                  <a:gd name="T20" fmla="*/ 2 w 11"/>
                  <a:gd name="T21" fmla="*/ 7 h 16"/>
                  <a:gd name="T22" fmla="*/ 2 w 11"/>
                  <a:gd name="T23" fmla="*/ 3 h 16"/>
                  <a:gd name="T24" fmla="*/ 6 w 11"/>
                  <a:gd name="T25" fmla="*/ 3 h 16"/>
                  <a:gd name="T26" fmla="*/ 8 w 11"/>
                  <a:gd name="T27" fmla="*/ 5 h 16"/>
                  <a:gd name="T28" fmla="*/ 6 w 11"/>
                  <a:gd name="T29" fmla="*/ 7 h 16"/>
                  <a:gd name="T30" fmla="*/ 3 w 11"/>
                  <a:gd name="T31" fmla="*/ 7 h 16"/>
                  <a:gd name="T32" fmla="*/ 3 w 11"/>
                  <a:gd name="T33" fmla="*/ 10 h 16"/>
                  <a:gd name="T34" fmla="*/ 5 w 11"/>
                  <a:gd name="T35" fmla="*/ 10 h 16"/>
                  <a:gd name="T36" fmla="*/ 7 w 11"/>
                  <a:gd name="T37" fmla="*/ 13 h 16"/>
                  <a:gd name="T38" fmla="*/ 8 w 11"/>
                  <a:gd name="T39" fmla="*/ 16 h 16"/>
                  <a:gd name="T40" fmla="*/ 11 w 11"/>
                  <a:gd name="T41" fmla="*/ 16 h 16"/>
                  <a:gd name="T42" fmla="*/ 11 w 11"/>
                  <a:gd name="T43" fmla="*/ 16 h 16"/>
                  <a:gd name="T44" fmla="*/ 10 w 11"/>
                  <a:gd name="T4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 h="16">
                    <a:moveTo>
                      <a:pt x="10" y="12"/>
                    </a:moveTo>
                    <a:cubicBezTo>
                      <a:pt x="10" y="10"/>
                      <a:pt x="10" y="9"/>
                      <a:pt x="9" y="9"/>
                    </a:cubicBezTo>
                    <a:cubicBezTo>
                      <a:pt x="10" y="8"/>
                      <a:pt x="11" y="6"/>
                      <a:pt x="11" y="5"/>
                    </a:cubicBezTo>
                    <a:cubicBezTo>
                      <a:pt x="11" y="3"/>
                      <a:pt x="10" y="0"/>
                      <a:pt x="6" y="0"/>
                    </a:cubicBezTo>
                    <a:cubicBezTo>
                      <a:pt x="0" y="0"/>
                      <a:pt x="0" y="0"/>
                      <a:pt x="0" y="0"/>
                    </a:cubicBezTo>
                    <a:cubicBezTo>
                      <a:pt x="0" y="16"/>
                      <a:pt x="0" y="16"/>
                      <a:pt x="0" y="16"/>
                    </a:cubicBezTo>
                    <a:cubicBezTo>
                      <a:pt x="2" y="16"/>
                      <a:pt x="2" y="16"/>
                      <a:pt x="2" y="16"/>
                    </a:cubicBezTo>
                    <a:cubicBezTo>
                      <a:pt x="2" y="10"/>
                      <a:pt x="2" y="10"/>
                      <a:pt x="2" y="10"/>
                    </a:cubicBezTo>
                    <a:cubicBezTo>
                      <a:pt x="2" y="10"/>
                      <a:pt x="2" y="10"/>
                      <a:pt x="2" y="10"/>
                    </a:cubicBezTo>
                    <a:cubicBezTo>
                      <a:pt x="2" y="7"/>
                      <a:pt x="2" y="7"/>
                      <a:pt x="2" y="7"/>
                    </a:cubicBezTo>
                    <a:cubicBezTo>
                      <a:pt x="2" y="7"/>
                      <a:pt x="2" y="7"/>
                      <a:pt x="2" y="7"/>
                    </a:cubicBezTo>
                    <a:cubicBezTo>
                      <a:pt x="2" y="3"/>
                      <a:pt x="2" y="3"/>
                      <a:pt x="2" y="3"/>
                    </a:cubicBezTo>
                    <a:cubicBezTo>
                      <a:pt x="6" y="3"/>
                      <a:pt x="6" y="3"/>
                      <a:pt x="6" y="3"/>
                    </a:cubicBezTo>
                    <a:cubicBezTo>
                      <a:pt x="7" y="3"/>
                      <a:pt x="8" y="4"/>
                      <a:pt x="8" y="5"/>
                    </a:cubicBezTo>
                    <a:cubicBezTo>
                      <a:pt x="8" y="7"/>
                      <a:pt x="7" y="7"/>
                      <a:pt x="6" y="7"/>
                    </a:cubicBezTo>
                    <a:cubicBezTo>
                      <a:pt x="3" y="7"/>
                      <a:pt x="3" y="7"/>
                      <a:pt x="3" y="7"/>
                    </a:cubicBezTo>
                    <a:cubicBezTo>
                      <a:pt x="3" y="10"/>
                      <a:pt x="3" y="10"/>
                      <a:pt x="3" y="10"/>
                    </a:cubicBezTo>
                    <a:cubicBezTo>
                      <a:pt x="5" y="10"/>
                      <a:pt x="5" y="10"/>
                      <a:pt x="5" y="10"/>
                    </a:cubicBezTo>
                    <a:cubicBezTo>
                      <a:pt x="7" y="10"/>
                      <a:pt x="7" y="11"/>
                      <a:pt x="7" y="13"/>
                    </a:cubicBezTo>
                    <a:cubicBezTo>
                      <a:pt x="7" y="14"/>
                      <a:pt x="8" y="15"/>
                      <a:pt x="8" y="16"/>
                    </a:cubicBezTo>
                    <a:cubicBezTo>
                      <a:pt x="11" y="16"/>
                      <a:pt x="11" y="16"/>
                      <a:pt x="11" y="16"/>
                    </a:cubicBezTo>
                    <a:cubicBezTo>
                      <a:pt x="11" y="16"/>
                      <a:pt x="11" y="16"/>
                      <a:pt x="11" y="16"/>
                    </a:cubicBezTo>
                    <a:cubicBezTo>
                      <a:pt x="10" y="15"/>
                      <a:pt x="10" y="15"/>
                      <a:pt x="10"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62" name="Freeform 175"/>
              <p:cNvSpPr/>
              <p:nvPr/>
            </p:nvSpPr>
            <p:spPr bwMode="auto">
              <a:xfrm>
                <a:off x="4994" y="1807"/>
                <a:ext cx="15" cy="23"/>
              </a:xfrm>
              <a:custGeom>
                <a:avLst/>
                <a:gdLst>
                  <a:gd name="T0" fmla="*/ 8 w 11"/>
                  <a:gd name="T1" fmla="*/ 11 h 16"/>
                  <a:gd name="T2" fmla="*/ 5 w 11"/>
                  <a:gd name="T3" fmla="*/ 14 h 16"/>
                  <a:gd name="T4" fmla="*/ 3 w 11"/>
                  <a:gd name="T5" fmla="*/ 11 h 16"/>
                  <a:gd name="T6" fmla="*/ 3 w 11"/>
                  <a:gd name="T7" fmla="*/ 0 h 16"/>
                  <a:gd name="T8" fmla="*/ 0 w 11"/>
                  <a:gd name="T9" fmla="*/ 0 h 16"/>
                  <a:gd name="T10" fmla="*/ 0 w 11"/>
                  <a:gd name="T11" fmla="*/ 11 h 16"/>
                  <a:gd name="T12" fmla="*/ 1 w 11"/>
                  <a:gd name="T13" fmla="*/ 15 h 16"/>
                  <a:gd name="T14" fmla="*/ 5 w 11"/>
                  <a:gd name="T15" fmla="*/ 16 h 16"/>
                  <a:gd name="T16" fmla="*/ 11 w 11"/>
                  <a:gd name="T17" fmla="*/ 11 h 16"/>
                  <a:gd name="T18" fmla="*/ 11 w 11"/>
                  <a:gd name="T19" fmla="*/ 0 h 16"/>
                  <a:gd name="T20" fmla="*/ 8 w 11"/>
                  <a:gd name="T21" fmla="*/ 0 h 16"/>
                  <a:gd name="T22" fmla="*/ 8 w 11"/>
                  <a:gd name="T23"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16">
                    <a:moveTo>
                      <a:pt x="8" y="11"/>
                    </a:moveTo>
                    <a:cubicBezTo>
                      <a:pt x="8" y="13"/>
                      <a:pt x="7" y="14"/>
                      <a:pt x="5" y="14"/>
                    </a:cubicBezTo>
                    <a:cubicBezTo>
                      <a:pt x="4" y="14"/>
                      <a:pt x="3" y="13"/>
                      <a:pt x="3" y="11"/>
                    </a:cubicBezTo>
                    <a:cubicBezTo>
                      <a:pt x="3" y="0"/>
                      <a:pt x="3" y="0"/>
                      <a:pt x="3" y="0"/>
                    </a:cubicBezTo>
                    <a:cubicBezTo>
                      <a:pt x="0" y="0"/>
                      <a:pt x="0" y="0"/>
                      <a:pt x="0" y="0"/>
                    </a:cubicBezTo>
                    <a:cubicBezTo>
                      <a:pt x="0" y="11"/>
                      <a:pt x="0" y="11"/>
                      <a:pt x="0" y="11"/>
                    </a:cubicBezTo>
                    <a:cubicBezTo>
                      <a:pt x="0" y="12"/>
                      <a:pt x="0" y="14"/>
                      <a:pt x="1" y="15"/>
                    </a:cubicBezTo>
                    <a:cubicBezTo>
                      <a:pt x="2" y="16"/>
                      <a:pt x="4" y="16"/>
                      <a:pt x="5" y="16"/>
                    </a:cubicBezTo>
                    <a:cubicBezTo>
                      <a:pt x="9" y="16"/>
                      <a:pt x="11" y="15"/>
                      <a:pt x="11" y="11"/>
                    </a:cubicBezTo>
                    <a:cubicBezTo>
                      <a:pt x="11" y="0"/>
                      <a:pt x="11" y="0"/>
                      <a:pt x="11" y="0"/>
                    </a:cubicBezTo>
                    <a:cubicBezTo>
                      <a:pt x="8" y="0"/>
                      <a:pt x="8" y="0"/>
                      <a:pt x="8" y="0"/>
                    </a:cubicBezTo>
                    <a:lnTo>
                      <a:pt x="8"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63" name="Freeform 176"/>
              <p:cNvSpPr/>
              <p:nvPr/>
            </p:nvSpPr>
            <p:spPr bwMode="auto">
              <a:xfrm>
                <a:off x="5012" y="1807"/>
                <a:ext cx="16" cy="23"/>
              </a:xfrm>
              <a:custGeom>
                <a:avLst/>
                <a:gdLst>
                  <a:gd name="T0" fmla="*/ 8 w 11"/>
                  <a:gd name="T1" fmla="*/ 7 h 16"/>
                  <a:gd name="T2" fmla="*/ 4 w 11"/>
                  <a:gd name="T3" fmla="*/ 6 h 16"/>
                  <a:gd name="T4" fmla="*/ 3 w 11"/>
                  <a:gd name="T5" fmla="*/ 5 h 16"/>
                  <a:gd name="T6" fmla="*/ 5 w 11"/>
                  <a:gd name="T7" fmla="*/ 3 h 16"/>
                  <a:gd name="T8" fmla="*/ 8 w 11"/>
                  <a:gd name="T9" fmla="*/ 5 h 16"/>
                  <a:gd name="T10" fmla="*/ 11 w 11"/>
                  <a:gd name="T11" fmla="*/ 5 h 16"/>
                  <a:gd name="T12" fmla="*/ 5 w 11"/>
                  <a:gd name="T13" fmla="*/ 0 h 16"/>
                  <a:gd name="T14" fmla="*/ 0 w 11"/>
                  <a:gd name="T15" fmla="*/ 5 h 16"/>
                  <a:gd name="T16" fmla="*/ 5 w 11"/>
                  <a:gd name="T17" fmla="*/ 9 h 16"/>
                  <a:gd name="T18" fmla="*/ 6 w 11"/>
                  <a:gd name="T19" fmla="*/ 10 h 16"/>
                  <a:gd name="T20" fmla="*/ 8 w 11"/>
                  <a:gd name="T21" fmla="*/ 12 h 16"/>
                  <a:gd name="T22" fmla="*/ 6 w 11"/>
                  <a:gd name="T23" fmla="*/ 14 h 16"/>
                  <a:gd name="T24" fmla="*/ 3 w 11"/>
                  <a:gd name="T25" fmla="*/ 11 h 16"/>
                  <a:gd name="T26" fmla="*/ 0 w 11"/>
                  <a:gd name="T27" fmla="*/ 11 h 16"/>
                  <a:gd name="T28" fmla="*/ 6 w 11"/>
                  <a:gd name="T29" fmla="*/ 16 h 16"/>
                  <a:gd name="T30" fmla="*/ 11 w 11"/>
                  <a:gd name="T31" fmla="*/ 11 h 16"/>
                  <a:gd name="T32" fmla="*/ 8 w 11"/>
                  <a:gd name="T33"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 h="16">
                    <a:moveTo>
                      <a:pt x="8" y="7"/>
                    </a:moveTo>
                    <a:cubicBezTo>
                      <a:pt x="4" y="6"/>
                      <a:pt x="4" y="6"/>
                      <a:pt x="4" y="6"/>
                    </a:cubicBezTo>
                    <a:cubicBezTo>
                      <a:pt x="4" y="6"/>
                      <a:pt x="3" y="6"/>
                      <a:pt x="3" y="5"/>
                    </a:cubicBezTo>
                    <a:cubicBezTo>
                      <a:pt x="3" y="3"/>
                      <a:pt x="4" y="3"/>
                      <a:pt x="5" y="3"/>
                    </a:cubicBezTo>
                    <a:cubicBezTo>
                      <a:pt x="8" y="3"/>
                      <a:pt x="8" y="4"/>
                      <a:pt x="8" y="5"/>
                    </a:cubicBezTo>
                    <a:cubicBezTo>
                      <a:pt x="11" y="5"/>
                      <a:pt x="11" y="5"/>
                      <a:pt x="11" y="5"/>
                    </a:cubicBezTo>
                    <a:cubicBezTo>
                      <a:pt x="11" y="3"/>
                      <a:pt x="10" y="0"/>
                      <a:pt x="5" y="0"/>
                    </a:cubicBezTo>
                    <a:cubicBezTo>
                      <a:pt x="1" y="0"/>
                      <a:pt x="0" y="3"/>
                      <a:pt x="0" y="5"/>
                    </a:cubicBezTo>
                    <a:cubicBezTo>
                      <a:pt x="0" y="8"/>
                      <a:pt x="2" y="9"/>
                      <a:pt x="5" y="9"/>
                    </a:cubicBezTo>
                    <a:cubicBezTo>
                      <a:pt x="6" y="10"/>
                      <a:pt x="6" y="10"/>
                      <a:pt x="6" y="10"/>
                    </a:cubicBezTo>
                    <a:cubicBezTo>
                      <a:pt x="7" y="10"/>
                      <a:pt x="8" y="10"/>
                      <a:pt x="8" y="12"/>
                    </a:cubicBezTo>
                    <a:cubicBezTo>
                      <a:pt x="8" y="13"/>
                      <a:pt x="7" y="14"/>
                      <a:pt x="6" y="14"/>
                    </a:cubicBezTo>
                    <a:cubicBezTo>
                      <a:pt x="3" y="14"/>
                      <a:pt x="3" y="12"/>
                      <a:pt x="3" y="11"/>
                    </a:cubicBezTo>
                    <a:cubicBezTo>
                      <a:pt x="0" y="11"/>
                      <a:pt x="0" y="11"/>
                      <a:pt x="0" y="11"/>
                    </a:cubicBezTo>
                    <a:cubicBezTo>
                      <a:pt x="0" y="13"/>
                      <a:pt x="1" y="16"/>
                      <a:pt x="6" y="16"/>
                    </a:cubicBezTo>
                    <a:cubicBezTo>
                      <a:pt x="7" y="16"/>
                      <a:pt x="11" y="16"/>
                      <a:pt x="11" y="11"/>
                    </a:cubicBezTo>
                    <a:cubicBezTo>
                      <a:pt x="11" y="8"/>
                      <a:pt x="9" y="8"/>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64" name="Freeform 177"/>
              <p:cNvSpPr/>
              <p:nvPr/>
            </p:nvSpPr>
            <p:spPr bwMode="auto">
              <a:xfrm>
                <a:off x="5029" y="1807"/>
                <a:ext cx="16" cy="23"/>
              </a:xfrm>
              <a:custGeom>
                <a:avLst/>
                <a:gdLst>
                  <a:gd name="T0" fmla="*/ 0 w 16"/>
                  <a:gd name="T1" fmla="*/ 4 h 23"/>
                  <a:gd name="T2" fmla="*/ 6 w 16"/>
                  <a:gd name="T3" fmla="*/ 4 h 23"/>
                  <a:gd name="T4" fmla="*/ 6 w 16"/>
                  <a:gd name="T5" fmla="*/ 23 h 23"/>
                  <a:gd name="T6" fmla="*/ 10 w 16"/>
                  <a:gd name="T7" fmla="*/ 23 h 23"/>
                  <a:gd name="T8" fmla="*/ 10 w 16"/>
                  <a:gd name="T9" fmla="*/ 4 h 23"/>
                  <a:gd name="T10" fmla="*/ 16 w 16"/>
                  <a:gd name="T11" fmla="*/ 4 h 23"/>
                  <a:gd name="T12" fmla="*/ 16 w 16"/>
                  <a:gd name="T13" fmla="*/ 0 h 23"/>
                  <a:gd name="T14" fmla="*/ 0 w 16"/>
                  <a:gd name="T15" fmla="*/ 0 h 23"/>
                  <a:gd name="T16" fmla="*/ 0 w 16"/>
                  <a:gd name="T17"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3">
                    <a:moveTo>
                      <a:pt x="0" y="4"/>
                    </a:moveTo>
                    <a:lnTo>
                      <a:pt x="6" y="4"/>
                    </a:lnTo>
                    <a:lnTo>
                      <a:pt x="6" y="23"/>
                    </a:lnTo>
                    <a:lnTo>
                      <a:pt x="10" y="23"/>
                    </a:lnTo>
                    <a:lnTo>
                      <a:pt x="10" y="4"/>
                    </a:lnTo>
                    <a:lnTo>
                      <a:pt x="16" y="4"/>
                    </a:lnTo>
                    <a:lnTo>
                      <a:pt x="16" y="0"/>
                    </a:lnTo>
                    <a:lnTo>
                      <a:pt x="0" y="0"/>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65" name="Freeform 178"/>
              <p:cNvSpPr/>
              <p:nvPr/>
            </p:nvSpPr>
            <p:spPr bwMode="auto">
              <a:xfrm>
                <a:off x="5065" y="1807"/>
                <a:ext cx="8" cy="23"/>
              </a:xfrm>
              <a:custGeom>
                <a:avLst/>
                <a:gdLst>
                  <a:gd name="T0" fmla="*/ 0 w 6"/>
                  <a:gd name="T1" fmla="*/ 0 h 16"/>
                  <a:gd name="T2" fmla="*/ 0 w 6"/>
                  <a:gd name="T3" fmla="*/ 3 h 16"/>
                  <a:gd name="T4" fmla="*/ 3 w 6"/>
                  <a:gd name="T5" fmla="*/ 8 h 16"/>
                  <a:gd name="T6" fmla="*/ 0 w 6"/>
                  <a:gd name="T7" fmla="*/ 14 h 16"/>
                  <a:gd name="T8" fmla="*/ 0 w 6"/>
                  <a:gd name="T9" fmla="*/ 16 h 16"/>
                  <a:gd name="T10" fmla="*/ 6 w 6"/>
                  <a:gd name="T11" fmla="*/ 8 h 16"/>
                  <a:gd name="T12" fmla="*/ 0 w 6"/>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6" h="16">
                    <a:moveTo>
                      <a:pt x="0" y="0"/>
                    </a:moveTo>
                    <a:cubicBezTo>
                      <a:pt x="0" y="3"/>
                      <a:pt x="0" y="3"/>
                      <a:pt x="0" y="3"/>
                    </a:cubicBezTo>
                    <a:cubicBezTo>
                      <a:pt x="1" y="3"/>
                      <a:pt x="3" y="4"/>
                      <a:pt x="3" y="8"/>
                    </a:cubicBezTo>
                    <a:cubicBezTo>
                      <a:pt x="3" y="12"/>
                      <a:pt x="1" y="13"/>
                      <a:pt x="0" y="14"/>
                    </a:cubicBezTo>
                    <a:cubicBezTo>
                      <a:pt x="0" y="16"/>
                      <a:pt x="0" y="16"/>
                      <a:pt x="0" y="16"/>
                    </a:cubicBezTo>
                    <a:cubicBezTo>
                      <a:pt x="2" y="16"/>
                      <a:pt x="6" y="15"/>
                      <a:pt x="6" y="8"/>
                    </a:cubicBezTo>
                    <a:cubicBezTo>
                      <a:pt x="6" y="1"/>
                      <a:pt x="2"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66" name="Freeform 179"/>
              <p:cNvSpPr/>
              <p:nvPr/>
            </p:nvSpPr>
            <p:spPr bwMode="auto">
              <a:xfrm>
                <a:off x="5055" y="1807"/>
                <a:ext cx="8" cy="23"/>
              </a:xfrm>
              <a:custGeom>
                <a:avLst/>
                <a:gdLst>
                  <a:gd name="T0" fmla="*/ 2 w 6"/>
                  <a:gd name="T1" fmla="*/ 8 h 16"/>
                  <a:gd name="T2" fmla="*/ 6 w 6"/>
                  <a:gd name="T3" fmla="*/ 3 h 16"/>
                  <a:gd name="T4" fmla="*/ 6 w 6"/>
                  <a:gd name="T5" fmla="*/ 0 h 16"/>
                  <a:gd name="T6" fmla="*/ 0 w 6"/>
                  <a:gd name="T7" fmla="*/ 8 h 16"/>
                  <a:gd name="T8" fmla="*/ 6 w 6"/>
                  <a:gd name="T9" fmla="*/ 16 h 16"/>
                  <a:gd name="T10" fmla="*/ 6 w 6"/>
                  <a:gd name="T11" fmla="*/ 14 h 16"/>
                  <a:gd name="T12" fmla="*/ 2 w 6"/>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6" h="16">
                    <a:moveTo>
                      <a:pt x="2" y="8"/>
                    </a:moveTo>
                    <a:cubicBezTo>
                      <a:pt x="2" y="4"/>
                      <a:pt x="4" y="3"/>
                      <a:pt x="6" y="3"/>
                    </a:cubicBezTo>
                    <a:cubicBezTo>
                      <a:pt x="6" y="0"/>
                      <a:pt x="6" y="0"/>
                      <a:pt x="6" y="0"/>
                    </a:cubicBezTo>
                    <a:cubicBezTo>
                      <a:pt x="3" y="0"/>
                      <a:pt x="0" y="1"/>
                      <a:pt x="0" y="8"/>
                    </a:cubicBezTo>
                    <a:cubicBezTo>
                      <a:pt x="0" y="15"/>
                      <a:pt x="3" y="16"/>
                      <a:pt x="6" y="16"/>
                    </a:cubicBezTo>
                    <a:cubicBezTo>
                      <a:pt x="6" y="14"/>
                      <a:pt x="6" y="14"/>
                      <a:pt x="6" y="14"/>
                    </a:cubicBezTo>
                    <a:cubicBezTo>
                      <a:pt x="4" y="13"/>
                      <a:pt x="2" y="12"/>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67" name="Freeform 180"/>
              <p:cNvSpPr/>
              <p:nvPr/>
            </p:nvSpPr>
            <p:spPr bwMode="auto">
              <a:xfrm>
                <a:off x="5075" y="1807"/>
                <a:ext cx="17" cy="23"/>
              </a:xfrm>
              <a:custGeom>
                <a:avLst/>
                <a:gdLst>
                  <a:gd name="T0" fmla="*/ 8 w 17"/>
                  <a:gd name="T1" fmla="*/ 17 h 23"/>
                  <a:gd name="T2" fmla="*/ 8 w 17"/>
                  <a:gd name="T3" fmla="*/ 17 h 23"/>
                  <a:gd name="T4" fmla="*/ 4 w 17"/>
                  <a:gd name="T5" fmla="*/ 0 h 23"/>
                  <a:gd name="T6" fmla="*/ 0 w 17"/>
                  <a:gd name="T7" fmla="*/ 0 h 23"/>
                  <a:gd name="T8" fmla="*/ 5 w 17"/>
                  <a:gd name="T9" fmla="*/ 23 h 23"/>
                  <a:gd name="T10" fmla="*/ 10 w 17"/>
                  <a:gd name="T11" fmla="*/ 23 h 23"/>
                  <a:gd name="T12" fmla="*/ 17 w 17"/>
                  <a:gd name="T13" fmla="*/ 0 h 23"/>
                  <a:gd name="T14" fmla="*/ 13 w 17"/>
                  <a:gd name="T15" fmla="*/ 0 h 23"/>
                  <a:gd name="T16" fmla="*/ 8 w 17"/>
                  <a:gd name="T1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3">
                    <a:moveTo>
                      <a:pt x="8" y="17"/>
                    </a:moveTo>
                    <a:lnTo>
                      <a:pt x="8" y="17"/>
                    </a:lnTo>
                    <a:lnTo>
                      <a:pt x="4" y="0"/>
                    </a:lnTo>
                    <a:lnTo>
                      <a:pt x="0" y="0"/>
                    </a:lnTo>
                    <a:lnTo>
                      <a:pt x="5" y="23"/>
                    </a:lnTo>
                    <a:lnTo>
                      <a:pt x="10" y="23"/>
                    </a:lnTo>
                    <a:lnTo>
                      <a:pt x="17" y="0"/>
                    </a:lnTo>
                    <a:lnTo>
                      <a:pt x="13" y="0"/>
                    </a:lnTo>
                    <a:lnTo>
                      <a:pt x="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68" name="Freeform 181"/>
              <p:cNvSpPr/>
              <p:nvPr/>
            </p:nvSpPr>
            <p:spPr bwMode="auto">
              <a:xfrm>
                <a:off x="5093" y="1807"/>
                <a:ext cx="16" cy="23"/>
              </a:xfrm>
              <a:custGeom>
                <a:avLst/>
                <a:gdLst>
                  <a:gd name="T0" fmla="*/ 5 w 16"/>
                  <a:gd name="T1" fmla="*/ 13 h 23"/>
                  <a:gd name="T2" fmla="*/ 14 w 16"/>
                  <a:gd name="T3" fmla="*/ 13 h 23"/>
                  <a:gd name="T4" fmla="*/ 14 w 16"/>
                  <a:gd name="T5" fmla="*/ 8 h 23"/>
                  <a:gd name="T6" fmla="*/ 5 w 16"/>
                  <a:gd name="T7" fmla="*/ 8 h 23"/>
                  <a:gd name="T8" fmla="*/ 5 w 16"/>
                  <a:gd name="T9" fmla="*/ 4 h 23"/>
                  <a:gd name="T10" fmla="*/ 14 w 16"/>
                  <a:gd name="T11" fmla="*/ 4 h 23"/>
                  <a:gd name="T12" fmla="*/ 14 w 16"/>
                  <a:gd name="T13" fmla="*/ 0 h 23"/>
                  <a:gd name="T14" fmla="*/ 0 w 16"/>
                  <a:gd name="T15" fmla="*/ 0 h 23"/>
                  <a:gd name="T16" fmla="*/ 0 w 16"/>
                  <a:gd name="T17" fmla="*/ 23 h 23"/>
                  <a:gd name="T18" fmla="*/ 16 w 16"/>
                  <a:gd name="T19" fmla="*/ 23 h 23"/>
                  <a:gd name="T20" fmla="*/ 16 w 16"/>
                  <a:gd name="T21" fmla="*/ 18 h 23"/>
                  <a:gd name="T22" fmla="*/ 5 w 16"/>
                  <a:gd name="T23" fmla="*/ 18 h 23"/>
                  <a:gd name="T24" fmla="*/ 5 w 16"/>
                  <a:gd name="T25"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5" y="13"/>
                    </a:moveTo>
                    <a:lnTo>
                      <a:pt x="14" y="13"/>
                    </a:lnTo>
                    <a:lnTo>
                      <a:pt x="14" y="8"/>
                    </a:lnTo>
                    <a:lnTo>
                      <a:pt x="5" y="8"/>
                    </a:lnTo>
                    <a:lnTo>
                      <a:pt x="5" y="4"/>
                    </a:lnTo>
                    <a:lnTo>
                      <a:pt x="14" y="4"/>
                    </a:lnTo>
                    <a:lnTo>
                      <a:pt x="14" y="0"/>
                    </a:lnTo>
                    <a:lnTo>
                      <a:pt x="0" y="0"/>
                    </a:lnTo>
                    <a:lnTo>
                      <a:pt x="0" y="23"/>
                    </a:lnTo>
                    <a:lnTo>
                      <a:pt x="16" y="23"/>
                    </a:lnTo>
                    <a:lnTo>
                      <a:pt x="16" y="18"/>
                    </a:lnTo>
                    <a:lnTo>
                      <a:pt x="5" y="18"/>
                    </a:lnTo>
                    <a:lnTo>
                      <a:pt x="5"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69" name="Freeform 182"/>
              <p:cNvSpPr/>
              <p:nvPr/>
            </p:nvSpPr>
            <p:spPr bwMode="auto">
              <a:xfrm>
                <a:off x="5112" y="1807"/>
                <a:ext cx="15" cy="23"/>
              </a:xfrm>
              <a:custGeom>
                <a:avLst/>
                <a:gdLst>
                  <a:gd name="T0" fmla="*/ 11 w 11"/>
                  <a:gd name="T1" fmla="*/ 12 h 16"/>
                  <a:gd name="T2" fmla="*/ 9 w 11"/>
                  <a:gd name="T3" fmla="*/ 9 h 16"/>
                  <a:gd name="T4" fmla="*/ 11 w 11"/>
                  <a:gd name="T5" fmla="*/ 5 h 16"/>
                  <a:gd name="T6" fmla="*/ 7 w 11"/>
                  <a:gd name="T7" fmla="*/ 0 h 16"/>
                  <a:gd name="T8" fmla="*/ 0 w 11"/>
                  <a:gd name="T9" fmla="*/ 0 h 16"/>
                  <a:gd name="T10" fmla="*/ 0 w 11"/>
                  <a:gd name="T11" fmla="*/ 16 h 16"/>
                  <a:gd name="T12" fmla="*/ 3 w 11"/>
                  <a:gd name="T13" fmla="*/ 16 h 16"/>
                  <a:gd name="T14" fmla="*/ 3 w 11"/>
                  <a:gd name="T15" fmla="*/ 10 h 16"/>
                  <a:gd name="T16" fmla="*/ 3 w 11"/>
                  <a:gd name="T17" fmla="*/ 10 h 16"/>
                  <a:gd name="T18" fmla="*/ 3 w 11"/>
                  <a:gd name="T19" fmla="*/ 7 h 16"/>
                  <a:gd name="T20" fmla="*/ 3 w 11"/>
                  <a:gd name="T21" fmla="*/ 7 h 16"/>
                  <a:gd name="T22" fmla="*/ 3 w 11"/>
                  <a:gd name="T23" fmla="*/ 3 h 16"/>
                  <a:gd name="T24" fmla="*/ 6 w 11"/>
                  <a:gd name="T25" fmla="*/ 3 h 16"/>
                  <a:gd name="T26" fmla="*/ 8 w 11"/>
                  <a:gd name="T27" fmla="*/ 5 h 16"/>
                  <a:gd name="T28" fmla="*/ 6 w 11"/>
                  <a:gd name="T29" fmla="*/ 7 h 16"/>
                  <a:gd name="T30" fmla="*/ 4 w 11"/>
                  <a:gd name="T31" fmla="*/ 7 h 16"/>
                  <a:gd name="T32" fmla="*/ 4 w 11"/>
                  <a:gd name="T33" fmla="*/ 10 h 16"/>
                  <a:gd name="T34" fmla="*/ 6 w 11"/>
                  <a:gd name="T35" fmla="*/ 10 h 16"/>
                  <a:gd name="T36" fmla="*/ 8 w 11"/>
                  <a:gd name="T37" fmla="*/ 13 h 16"/>
                  <a:gd name="T38" fmla="*/ 8 w 11"/>
                  <a:gd name="T39" fmla="*/ 16 h 16"/>
                  <a:gd name="T40" fmla="*/ 11 w 11"/>
                  <a:gd name="T41" fmla="*/ 16 h 16"/>
                  <a:gd name="T42" fmla="*/ 11 w 11"/>
                  <a:gd name="T43" fmla="*/ 16 h 16"/>
                  <a:gd name="T44" fmla="*/ 11 w 11"/>
                  <a:gd name="T4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 h="16">
                    <a:moveTo>
                      <a:pt x="11" y="12"/>
                    </a:moveTo>
                    <a:cubicBezTo>
                      <a:pt x="11" y="10"/>
                      <a:pt x="10" y="9"/>
                      <a:pt x="9" y="9"/>
                    </a:cubicBezTo>
                    <a:cubicBezTo>
                      <a:pt x="10" y="8"/>
                      <a:pt x="11" y="6"/>
                      <a:pt x="11" y="5"/>
                    </a:cubicBezTo>
                    <a:cubicBezTo>
                      <a:pt x="11" y="3"/>
                      <a:pt x="10" y="0"/>
                      <a:pt x="7" y="0"/>
                    </a:cubicBezTo>
                    <a:cubicBezTo>
                      <a:pt x="0" y="0"/>
                      <a:pt x="0" y="0"/>
                      <a:pt x="0" y="0"/>
                    </a:cubicBezTo>
                    <a:cubicBezTo>
                      <a:pt x="0" y="16"/>
                      <a:pt x="0" y="16"/>
                      <a:pt x="0" y="16"/>
                    </a:cubicBezTo>
                    <a:cubicBezTo>
                      <a:pt x="3" y="16"/>
                      <a:pt x="3" y="16"/>
                      <a:pt x="3" y="16"/>
                    </a:cubicBezTo>
                    <a:cubicBezTo>
                      <a:pt x="3" y="10"/>
                      <a:pt x="3" y="10"/>
                      <a:pt x="3" y="10"/>
                    </a:cubicBezTo>
                    <a:cubicBezTo>
                      <a:pt x="3" y="10"/>
                      <a:pt x="3" y="10"/>
                      <a:pt x="3" y="10"/>
                    </a:cubicBezTo>
                    <a:cubicBezTo>
                      <a:pt x="3" y="7"/>
                      <a:pt x="3" y="7"/>
                      <a:pt x="3" y="7"/>
                    </a:cubicBezTo>
                    <a:cubicBezTo>
                      <a:pt x="3" y="7"/>
                      <a:pt x="3" y="7"/>
                      <a:pt x="3" y="7"/>
                    </a:cubicBezTo>
                    <a:cubicBezTo>
                      <a:pt x="3" y="3"/>
                      <a:pt x="3" y="3"/>
                      <a:pt x="3" y="3"/>
                    </a:cubicBezTo>
                    <a:cubicBezTo>
                      <a:pt x="6" y="3"/>
                      <a:pt x="6" y="3"/>
                      <a:pt x="6" y="3"/>
                    </a:cubicBezTo>
                    <a:cubicBezTo>
                      <a:pt x="8" y="3"/>
                      <a:pt x="8" y="4"/>
                      <a:pt x="8" y="5"/>
                    </a:cubicBezTo>
                    <a:cubicBezTo>
                      <a:pt x="8" y="7"/>
                      <a:pt x="7" y="7"/>
                      <a:pt x="6" y="7"/>
                    </a:cubicBezTo>
                    <a:cubicBezTo>
                      <a:pt x="4" y="7"/>
                      <a:pt x="4" y="7"/>
                      <a:pt x="4" y="7"/>
                    </a:cubicBezTo>
                    <a:cubicBezTo>
                      <a:pt x="4" y="10"/>
                      <a:pt x="4" y="10"/>
                      <a:pt x="4" y="10"/>
                    </a:cubicBezTo>
                    <a:cubicBezTo>
                      <a:pt x="6" y="10"/>
                      <a:pt x="6" y="10"/>
                      <a:pt x="6" y="10"/>
                    </a:cubicBezTo>
                    <a:cubicBezTo>
                      <a:pt x="8" y="10"/>
                      <a:pt x="8" y="11"/>
                      <a:pt x="8" y="13"/>
                    </a:cubicBezTo>
                    <a:cubicBezTo>
                      <a:pt x="8" y="14"/>
                      <a:pt x="8" y="15"/>
                      <a:pt x="8" y="16"/>
                    </a:cubicBezTo>
                    <a:cubicBezTo>
                      <a:pt x="11" y="16"/>
                      <a:pt x="11" y="16"/>
                      <a:pt x="11" y="16"/>
                    </a:cubicBezTo>
                    <a:cubicBezTo>
                      <a:pt x="11" y="16"/>
                      <a:pt x="11" y="16"/>
                      <a:pt x="11" y="16"/>
                    </a:cubicBezTo>
                    <a:cubicBezTo>
                      <a:pt x="11" y="15"/>
                      <a:pt x="11" y="15"/>
                      <a:pt x="1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70" name="Freeform 183"/>
              <p:cNvSpPr/>
              <p:nvPr/>
            </p:nvSpPr>
            <p:spPr bwMode="auto">
              <a:xfrm>
                <a:off x="480" y="2205"/>
                <a:ext cx="293" cy="249"/>
              </a:xfrm>
              <a:custGeom>
                <a:avLst/>
                <a:gdLst>
                  <a:gd name="T0" fmla="*/ 158 w 206"/>
                  <a:gd name="T1" fmla="*/ 158 h 175"/>
                  <a:gd name="T2" fmla="*/ 48 w 206"/>
                  <a:gd name="T3" fmla="*/ 158 h 175"/>
                  <a:gd name="T4" fmla="*/ 18 w 206"/>
                  <a:gd name="T5" fmla="*/ 0 h 175"/>
                  <a:gd name="T6" fmla="*/ 0 w 206"/>
                  <a:gd name="T7" fmla="*/ 0 h 175"/>
                  <a:gd name="T8" fmla="*/ 34 w 206"/>
                  <a:gd name="T9" fmla="*/ 175 h 175"/>
                  <a:gd name="T10" fmla="*/ 172 w 206"/>
                  <a:gd name="T11" fmla="*/ 175 h 175"/>
                  <a:gd name="T12" fmla="*/ 206 w 206"/>
                  <a:gd name="T13" fmla="*/ 0 h 175"/>
                  <a:gd name="T14" fmla="*/ 188 w 206"/>
                  <a:gd name="T15" fmla="*/ 0 h 175"/>
                  <a:gd name="T16" fmla="*/ 158 w 206"/>
                  <a:gd name="T17" fmla="*/ 15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 h="175">
                    <a:moveTo>
                      <a:pt x="158" y="158"/>
                    </a:moveTo>
                    <a:cubicBezTo>
                      <a:pt x="146" y="158"/>
                      <a:pt x="60" y="158"/>
                      <a:pt x="48" y="158"/>
                    </a:cubicBezTo>
                    <a:cubicBezTo>
                      <a:pt x="46" y="146"/>
                      <a:pt x="23" y="28"/>
                      <a:pt x="18" y="0"/>
                    </a:cubicBezTo>
                    <a:cubicBezTo>
                      <a:pt x="0" y="0"/>
                      <a:pt x="0" y="0"/>
                      <a:pt x="0" y="0"/>
                    </a:cubicBezTo>
                    <a:cubicBezTo>
                      <a:pt x="34" y="175"/>
                      <a:pt x="34" y="175"/>
                      <a:pt x="34" y="175"/>
                    </a:cubicBezTo>
                    <a:cubicBezTo>
                      <a:pt x="172" y="175"/>
                      <a:pt x="172" y="175"/>
                      <a:pt x="172" y="175"/>
                    </a:cubicBezTo>
                    <a:cubicBezTo>
                      <a:pt x="206" y="0"/>
                      <a:pt x="206" y="0"/>
                      <a:pt x="206" y="0"/>
                    </a:cubicBezTo>
                    <a:cubicBezTo>
                      <a:pt x="188" y="0"/>
                      <a:pt x="188" y="0"/>
                      <a:pt x="188" y="0"/>
                    </a:cubicBezTo>
                    <a:cubicBezTo>
                      <a:pt x="183" y="28"/>
                      <a:pt x="160" y="146"/>
                      <a:pt x="158" y="1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71" name="Freeform 184"/>
              <p:cNvSpPr/>
              <p:nvPr/>
            </p:nvSpPr>
            <p:spPr bwMode="auto">
              <a:xfrm>
                <a:off x="637" y="2225"/>
                <a:ext cx="49" cy="115"/>
              </a:xfrm>
              <a:custGeom>
                <a:avLst/>
                <a:gdLst>
                  <a:gd name="T0" fmla="*/ 3 w 35"/>
                  <a:gd name="T1" fmla="*/ 55 h 81"/>
                  <a:gd name="T2" fmla="*/ 3 w 35"/>
                  <a:gd name="T3" fmla="*/ 81 h 81"/>
                  <a:gd name="T4" fmla="*/ 15 w 35"/>
                  <a:gd name="T5" fmla="*/ 58 h 81"/>
                  <a:gd name="T6" fmla="*/ 26 w 35"/>
                  <a:gd name="T7" fmla="*/ 12 h 81"/>
                  <a:gd name="T8" fmla="*/ 34 w 35"/>
                  <a:gd name="T9" fmla="*/ 9 h 81"/>
                  <a:gd name="T10" fmla="*/ 35 w 35"/>
                  <a:gd name="T11" fmla="*/ 6 h 81"/>
                  <a:gd name="T12" fmla="*/ 9 w 35"/>
                  <a:gd name="T13" fmla="*/ 0 h 81"/>
                  <a:gd name="T14" fmla="*/ 8 w 35"/>
                  <a:gd name="T15" fmla="*/ 3 h 81"/>
                  <a:gd name="T16" fmla="*/ 14 w 35"/>
                  <a:gd name="T17" fmla="*/ 9 h 81"/>
                  <a:gd name="T18" fmla="*/ 3 w 35"/>
                  <a:gd name="T19" fmla="*/ 5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81">
                    <a:moveTo>
                      <a:pt x="3" y="55"/>
                    </a:moveTo>
                    <a:cubicBezTo>
                      <a:pt x="3" y="55"/>
                      <a:pt x="0" y="72"/>
                      <a:pt x="3" y="81"/>
                    </a:cubicBezTo>
                    <a:cubicBezTo>
                      <a:pt x="11" y="75"/>
                      <a:pt x="15" y="58"/>
                      <a:pt x="15" y="58"/>
                    </a:cubicBezTo>
                    <a:cubicBezTo>
                      <a:pt x="26" y="12"/>
                      <a:pt x="26" y="12"/>
                      <a:pt x="26" y="12"/>
                    </a:cubicBezTo>
                    <a:cubicBezTo>
                      <a:pt x="34" y="9"/>
                      <a:pt x="34" y="9"/>
                      <a:pt x="34" y="9"/>
                    </a:cubicBezTo>
                    <a:cubicBezTo>
                      <a:pt x="35" y="6"/>
                      <a:pt x="35" y="6"/>
                      <a:pt x="35" y="6"/>
                    </a:cubicBezTo>
                    <a:cubicBezTo>
                      <a:pt x="9" y="0"/>
                      <a:pt x="9" y="0"/>
                      <a:pt x="9" y="0"/>
                    </a:cubicBezTo>
                    <a:cubicBezTo>
                      <a:pt x="8" y="3"/>
                      <a:pt x="8" y="3"/>
                      <a:pt x="8" y="3"/>
                    </a:cubicBezTo>
                    <a:cubicBezTo>
                      <a:pt x="14" y="9"/>
                      <a:pt x="14" y="9"/>
                      <a:pt x="14" y="9"/>
                    </a:cubicBezTo>
                    <a:lnTo>
                      <a:pt x="3"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72" name="Freeform 185"/>
              <p:cNvSpPr/>
              <p:nvPr/>
            </p:nvSpPr>
            <p:spPr bwMode="auto">
              <a:xfrm>
                <a:off x="664" y="2256"/>
                <a:ext cx="51" cy="37"/>
              </a:xfrm>
              <a:custGeom>
                <a:avLst/>
                <a:gdLst>
                  <a:gd name="T0" fmla="*/ 48 w 51"/>
                  <a:gd name="T1" fmla="*/ 22 h 37"/>
                  <a:gd name="T2" fmla="*/ 51 w 51"/>
                  <a:gd name="T3" fmla="*/ 10 h 37"/>
                  <a:gd name="T4" fmla="*/ 19 w 51"/>
                  <a:gd name="T5" fmla="*/ 13 h 37"/>
                  <a:gd name="T6" fmla="*/ 9 w 51"/>
                  <a:gd name="T7" fmla="*/ 0 h 37"/>
                  <a:gd name="T8" fmla="*/ 0 w 51"/>
                  <a:gd name="T9" fmla="*/ 37 h 37"/>
                  <a:gd name="T10" fmla="*/ 48 w 51"/>
                  <a:gd name="T11" fmla="*/ 22 h 37"/>
                </a:gdLst>
                <a:ahLst/>
                <a:cxnLst>
                  <a:cxn ang="0">
                    <a:pos x="T0" y="T1"/>
                  </a:cxn>
                  <a:cxn ang="0">
                    <a:pos x="T2" y="T3"/>
                  </a:cxn>
                  <a:cxn ang="0">
                    <a:pos x="T4" y="T5"/>
                  </a:cxn>
                  <a:cxn ang="0">
                    <a:pos x="T6" y="T7"/>
                  </a:cxn>
                  <a:cxn ang="0">
                    <a:pos x="T8" y="T9"/>
                  </a:cxn>
                  <a:cxn ang="0">
                    <a:pos x="T10" y="T11"/>
                  </a:cxn>
                </a:cxnLst>
                <a:rect l="0" t="0" r="r" b="b"/>
                <a:pathLst>
                  <a:path w="51" h="37">
                    <a:moveTo>
                      <a:pt x="48" y="22"/>
                    </a:moveTo>
                    <a:lnTo>
                      <a:pt x="51" y="10"/>
                    </a:lnTo>
                    <a:lnTo>
                      <a:pt x="19" y="13"/>
                    </a:lnTo>
                    <a:lnTo>
                      <a:pt x="9" y="0"/>
                    </a:lnTo>
                    <a:lnTo>
                      <a:pt x="0" y="37"/>
                    </a:lnTo>
                    <a:lnTo>
                      <a:pt x="48"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73" name="Freeform 186"/>
              <p:cNvSpPr/>
              <p:nvPr/>
            </p:nvSpPr>
            <p:spPr bwMode="auto">
              <a:xfrm>
                <a:off x="607" y="2241"/>
                <a:ext cx="44" cy="48"/>
              </a:xfrm>
              <a:custGeom>
                <a:avLst/>
                <a:gdLst>
                  <a:gd name="T0" fmla="*/ 35 w 44"/>
                  <a:gd name="T1" fmla="*/ 48 h 48"/>
                  <a:gd name="T2" fmla="*/ 44 w 44"/>
                  <a:gd name="T3" fmla="*/ 10 h 48"/>
                  <a:gd name="T4" fmla="*/ 30 w 44"/>
                  <a:gd name="T5" fmla="*/ 17 h 48"/>
                  <a:gd name="T6" fmla="*/ 3 w 44"/>
                  <a:gd name="T7" fmla="*/ 0 h 48"/>
                  <a:gd name="T8" fmla="*/ 0 w 44"/>
                  <a:gd name="T9" fmla="*/ 12 h 48"/>
                  <a:gd name="T10" fmla="*/ 35 w 44"/>
                  <a:gd name="T11" fmla="*/ 48 h 48"/>
                </a:gdLst>
                <a:ahLst/>
                <a:cxnLst>
                  <a:cxn ang="0">
                    <a:pos x="T0" y="T1"/>
                  </a:cxn>
                  <a:cxn ang="0">
                    <a:pos x="T2" y="T3"/>
                  </a:cxn>
                  <a:cxn ang="0">
                    <a:pos x="T4" y="T5"/>
                  </a:cxn>
                  <a:cxn ang="0">
                    <a:pos x="T6" y="T7"/>
                  </a:cxn>
                  <a:cxn ang="0">
                    <a:pos x="T8" y="T9"/>
                  </a:cxn>
                  <a:cxn ang="0">
                    <a:pos x="T10" y="T11"/>
                  </a:cxn>
                </a:cxnLst>
                <a:rect l="0" t="0" r="r" b="b"/>
                <a:pathLst>
                  <a:path w="44" h="48">
                    <a:moveTo>
                      <a:pt x="35" y="48"/>
                    </a:moveTo>
                    <a:lnTo>
                      <a:pt x="44" y="10"/>
                    </a:lnTo>
                    <a:lnTo>
                      <a:pt x="30" y="17"/>
                    </a:lnTo>
                    <a:lnTo>
                      <a:pt x="3" y="0"/>
                    </a:lnTo>
                    <a:lnTo>
                      <a:pt x="0" y="12"/>
                    </a:lnTo>
                    <a:lnTo>
                      <a:pt x="35"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74" name="Freeform 187"/>
              <p:cNvSpPr/>
              <p:nvPr/>
            </p:nvSpPr>
            <p:spPr bwMode="auto">
              <a:xfrm>
                <a:off x="575" y="2350"/>
                <a:ext cx="25" cy="12"/>
              </a:xfrm>
              <a:custGeom>
                <a:avLst/>
                <a:gdLst>
                  <a:gd name="T0" fmla="*/ 1 w 17"/>
                  <a:gd name="T1" fmla="*/ 0 h 8"/>
                  <a:gd name="T2" fmla="*/ 0 w 17"/>
                  <a:gd name="T3" fmla="*/ 3 h 8"/>
                  <a:gd name="T4" fmla="*/ 15 w 17"/>
                  <a:gd name="T5" fmla="*/ 8 h 8"/>
                  <a:gd name="T6" fmla="*/ 17 w 17"/>
                  <a:gd name="T7" fmla="*/ 5 h 8"/>
                  <a:gd name="T8" fmla="*/ 1 w 17"/>
                  <a:gd name="T9" fmla="*/ 0 h 8"/>
                </a:gdLst>
                <a:ahLst/>
                <a:cxnLst>
                  <a:cxn ang="0">
                    <a:pos x="T0" y="T1"/>
                  </a:cxn>
                  <a:cxn ang="0">
                    <a:pos x="T2" y="T3"/>
                  </a:cxn>
                  <a:cxn ang="0">
                    <a:pos x="T4" y="T5"/>
                  </a:cxn>
                  <a:cxn ang="0">
                    <a:pos x="T6" y="T7"/>
                  </a:cxn>
                  <a:cxn ang="0">
                    <a:pos x="T8" y="T9"/>
                  </a:cxn>
                </a:cxnLst>
                <a:rect l="0" t="0" r="r" b="b"/>
                <a:pathLst>
                  <a:path w="17" h="8">
                    <a:moveTo>
                      <a:pt x="1" y="0"/>
                    </a:moveTo>
                    <a:cubicBezTo>
                      <a:pt x="0" y="3"/>
                      <a:pt x="0" y="3"/>
                      <a:pt x="0" y="3"/>
                    </a:cubicBezTo>
                    <a:cubicBezTo>
                      <a:pt x="15" y="8"/>
                      <a:pt x="15" y="8"/>
                      <a:pt x="15" y="8"/>
                    </a:cubicBezTo>
                    <a:cubicBezTo>
                      <a:pt x="16" y="7"/>
                      <a:pt x="16" y="6"/>
                      <a:pt x="17" y="5"/>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75" name="Freeform 188"/>
              <p:cNvSpPr/>
              <p:nvPr/>
            </p:nvSpPr>
            <p:spPr bwMode="auto">
              <a:xfrm>
                <a:off x="543" y="2354"/>
                <a:ext cx="135" cy="66"/>
              </a:xfrm>
              <a:custGeom>
                <a:avLst/>
                <a:gdLst>
                  <a:gd name="T0" fmla="*/ 89 w 95"/>
                  <a:gd name="T1" fmla="*/ 28 h 46"/>
                  <a:gd name="T2" fmla="*/ 67 w 95"/>
                  <a:gd name="T3" fmla="*/ 21 h 46"/>
                  <a:gd name="T4" fmla="*/ 64 w 95"/>
                  <a:gd name="T5" fmla="*/ 7 h 46"/>
                  <a:gd name="T6" fmla="*/ 43 w 95"/>
                  <a:gd name="T7" fmla="*/ 0 h 46"/>
                  <a:gd name="T8" fmla="*/ 35 w 95"/>
                  <a:gd name="T9" fmla="*/ 11 h 46"/>
                  <a:gd name="T10" fmla="*/ 0 w 95"/>
                  <a:gd name="T11" fmla="*/ 0 h 46"/>
                  <a:gd name="T12" fmla="*/ 10 w 95"/>
                  <a:gd name="T13" fmla="*/ 24 h 46"/>
                  <a:gd name="T14" fmla="*/ 79 w 95"/>
                  <a:gd name="T15" fmla="*/ 46 h 46"/>
                  <a:gd name="T16" fmla="*/ 95 w 95"/>
                  <a:gd name="T17" fmla="*/ 37 h 46"/>
                  <a:gd name="T18" fmla="*/ 89 w 95"/>
                  <a:gd name="T19" fmla="*/ 2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46">
                    <a:moveTo>
                      <a:pt x="89" y="28"/>
                    </a:moveTo>
                    <a:cubicBezTo>
                      <a:pt x="89" y="28"/>
                      <a:pt x="67" y="21"/>
                      <a:pt x="67" y="21"/>
                    </a:cubicBezTo>
                    <a:cubicBezTo>
                      <a:pt x="67" y="21"/>
                      <a:pt x="64" y="8"/>
                      <a:pt x="64" y="7"/>
                    </a:cubicBezTo>
                    <a:cubicBezTo>
                      <a:pt x="63" y="7"/>
                      <a:pt x="44" y="1"/>
                      <a:pt x="43" y="0"/>
                    </a:cubicBezTo>
                    <a:cubicBezTo>
                      <a:pt x="43" y="1"/>
                      <a:pt x="35" y="11"/>
                      <a:pt x="35" y="11"/>
                    </a:cubicBezTo>
                    <a:cubicBezTo>
                      <a:pt x="35" y="11"/>
                      <a:pt x="3" y="1"/>
                      <a:pt x="0" y="0"/>
                    </a:cubicBezTo>
                    <a:cubicBezTo>
                      <a:pt x="1" y="3"/>
                      <a:pt x="10" y="23"/>
                      <a:pt x="10" y="24"/>
                    </a:cubicBezTo>
                    <a:cubicBezTo>
                      <a:pt x="11" y="24"/>
                      <a:pt x="78" y="45"/>
                      <a:pt x="79" y="46"/>
                    </a:cubicBezTo>
                    <a:cubicBezTo>
                      <a:pt x="80" y="45"/>
                      <a:pt x="94" y="38"/>
                      <a:pt x="95" y="37"/>
                    </a:cubicBezTo>
                    <a:cubicBezTo>
                      <a:pt x="95" y="36"/>
                      <a:pt x="90" y="29"/>
                      <a:pt x="89"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76" name="Freeform 189"/>
              <p:cNvSpPr/>
              <p:nvPr/>
            </p:nvSpPr>
            <p:spPr bwMode="auto">
              <a:xfrm>
                <a:off x="527" y="2175"/>
                <a:ext cx="65" cy="162"/>
              </a:xfrm>
              <a:custGeom>
                <a:avLst/>
                <a:gdLst>
                  <a:gd name="T0" fmla="*/ 40 w 65"/>
                  <a:gd name="T1" fmla="*/ 162 h 162"/>
                  <a:gd name="T2" fmla="*/ 65 w 65"/>
                  <a:gd name="T3" fmla="*/ 160 h 162"/>
                  <a:gd name="T4" fmla="*/ 54 w 65"/>
                  <a:gd name="T5" fmla="*/ 108 h 162"/>
                  <a:gd name="T6" fmla="*/ 61 w 65"/>
                  <a:gd name="T7" fmla="*/ 96 h 162"/>
                  <a:gd name="T8" fmla="*/ 14 w 65"/>
                  <a:gd name="T9" fmla="*/ 10 h 162"/>
                  <a:gd name="T10" fmla="*/ 10 w 65"/>
                  <a:gd name="T11" fmla="*/ 13 h 162"/>
                  <a:gd name="T12" fmla="*/ 7 w 65"/>
                  <a:gd name="T13" fmla="*/ 6 h 162"/>
                  <a:gd name="T14" fmla="*/ 10 w 65"/>
                  <a:gd name="T15" fmla="*/ 5 h 162"/>
                  <a:gd name="T16" fmla="*/ 9 w 65"/>
                  <a:gd name="T17" fmla="*/ 2 h 162"/>
                  <a:gd name="T18" fmla="*/ 6 w 65"/>
                  <a:gd name="T19" fmla="*/ 3 h 162"/>
                  <a:gd name="T20" fmla="*/ 4 w 65"/>
                  <a:gd name="T21" fmla="*/ 0 h 162"/>
                  <a:gd name="T22" fmla="*/ 0 w 65"/>
                  <a:gd name="T23" fmla="*/ 3 h 162"/>
                  <a:gd name="T24" fmla="*/ 6 w 65"/>
                  <a:gd name="T25" fmla="*/ 14 h 162"/>
                  <a:gd name="T26" fmla="*/ 3 w 65"/>
                  <a:gd name="T27" fmla="*/ 17 h 162"/>
                  <a:gd name="T28" fmla="*/ 29 w 65"/>
                  <a:gd name="T29" fmla="*/ 63 h 162"/>
                  <a:gd name="T30" fmla="*/ 7 w 65"/>
                  <a:gd name="T31" fmla="*/ 73 h 162"/>
                  <a:gd name="T32" fmla="*/ 13 w 65"/>
                  <a:gd name="T33" fmla="*/ 83 h 162"/>
                  <a:gd name="T34" fmla="*/ 34 w 65"/>
                  <a:gd name="T35" fmla="*/ 73 h 162"/>
                  <a:gd name="T36" fmla="*/ 36 w 65"/>
                  <a:gd name="T37" fmla="*/ 76 h 162"/>
                  <a:gd name="T38" fmla="*/ 21 w 65"/>
                  <a:gd name="T39" fmla="*/ 90 h 162"/>
                  <a:gd name="T40" fmla="*/ 26 w 65"/>
                  <a:gd name="T41" fmla="*/ 98 h 162"/>
                  <a:gd name="T42" fmla="*/ 40 w 65"/>
                  <a:gd name="T43" fmla="*/ 84 h 162"/>
                  <a:gd name="T44" fmla="*/ 43 w 65"/>
                  <a:gd name="T45" fmla="*/ 90 h 162"/>
                  <a:gd name="T46" fmla="*/ 40 w 65"/>
                  <a:gd name="T4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5" h="162">
                    <a:moveTo>
                      <a:pt x="40" y="162"/>
                    </a:moveTo>
                    <a:lnTo>
                      <a:pt x="65" y="160"/>
                    </a:lnTo>
                    <a:lnTo>
                      <a:pt x="54" y="108"/>
                    </a:lnTo>
                    <a:lnTo>
                      <a:pt x="61" y="96"/>
                    </a:lnTo>
                    <a:lnTo>
                      <a:pt x="14" y="10"/>
                    </a:lnTo>
                    <a:lnTo>
                      <a:pt x="10" y="13"/>
                    </a:lnTo>
                    <a:lnTo>
                      <a:pt x="7" y="6"/>
                    </a:lnTo>
                    <a:lnTo>
                      <a:pt x="10" y="5"/>
                    </a:lnTo>
                    <a:lnTo>
                      <a:pt x="9" y="2"/>
                    </a:lnTo>
                    <a:lnTo>
                      <a:pt x="6" y="3"/>
                    </a:lnTo>
                    <a:lnTo>
                      <a:pt x="4" y="0"/>
                    </a:lnTo>
                    <a:lnTo>
                      <a:pt x="0" y="3"/>
                    </a:lnTo>
                    <a:lnTo>
                      <a:pt x="6" y="14"/>
                    </a:lnTo>
                    <a:lnTo>
                      <a:pt x="3" y="17"/>
                    </a:lnTo>
                    <a:lnTo>
                      <a:pt x="29" y="63"/>
                    </a:lnTo>
                    <a:lnTo>
                      <a:pt x="7" y="73"/>
                    </a:lnTo>
                    <a:lnTo>
                      <a:pt x="13" y="83"/>
                    </a:lnTo>
                    <a:lnTo>
                      <a:pt x="34" y="73"/>
                    </a:lnTo>
                    <a:lnTo>
                      <a:pt x="36" y="76"/>
                    </a:lnTo>
                    <a:lnTo>
                      <a:pt x="21" y="90"/>
                    </a:lnTo>
                    <a:lnTo>
                      <a:pt x="26" y="98"/>
                    </a:lnTo>
                    <a:lnTo>
                      <a:pt x="40" y="84"/>
                    </a:lnTo>
                    <a:lnTo>
                      <a:pt x="43" y="90"/>
                    </a:lnTo>
                    <a:lnTo>
                      <a:pt x="40" y="1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77" name="Freeform 190"/>
              <p:cNvSpPr/>
              <p:nvPr/>
            </p:nvSpPr>
            <p:spPr bwMode="auto">
              <a:xfrm>
                <a:off x="565" y="2226"/>
                <a:ext cx="25" cy="36"/>
              </a:xfrm>
              <a:custGeom>
                <a:avLst/>
                <a:gdLst>
                  <a:gd name="T0" fmla="*/ 5 w 17"/>
                  <a:gd name="T1" fmla="*/ 4 h 25"/>
                  <a:gd name="T2" fmla="*/ 13 w 17"/>
                  <a:gd name="T3" fmla="*/ 18 h 25"/>
                  <a:gd name="T4" fmla="*/ 12 w 17"/>
                  <a:gd name="T5" fmla="*/ 21 h 25"/>
                  <a:gd name="T6" fmla="*/ 14 w 17"/>
                  <a:gd name="T7" fmla="*/ 25 h 25"/>
                  <a:gd name="T8" fmla="*/ 17 w 17"/>
                  <a:gd name="T9" fmla="*/ 18 h 25"/>
                  <a:gd name="T10" fmla="*/ 7 w 17"/>
                  <a:gd name="T11" fmla="*/ 1 h 25"/>
                  <a:gd name="T12" fmla="*/ 0 w 17"/>
                  <a:gd name="T13" fmla="*/ 0 h 25"/>
                  <a:gd name="T14" fmla="*/ 2 w 17"/>
                  <a:gd name="T15" fmla="*/ 4 h 25"/>
                  <a:gd name="T16" fmla="*/ 5 w 17"/>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5">
                    <a:moveTo>
                      <a:pt x="5" y="4"/>
                    </a:moveTo>
                    <a:cubicBezTo>
                      <a:pt x="6" y="5"/>
                      <a:pt x="12" y="17"/>
                      <a:pt x="13" y="18"/>
                    </a:cubicBezTo>
                    <a:cubicBezTo>
                      <a:pt x="13" y="19"/>
                      <a:pt x="12" y="20"/>
                      <a:pt x="12" y="21"/>
                    </a:cubicBezTo>
                    <a:cubicBezTo>
                      <a:pt x="14" y="25"/>
                      <a:pt x="14" y="25"/>
                      <a:pt x="14" y="25"/>
                    </a:cubicBezTo>
                    <a:cubicBezTo>
                      <a:pt x="17" y="18"/>
                      <a:pt x="17" y="18"/>
                      <a:pt x="17" y="18"/>
                    </a:cubicBezTo>
                    <a:cubicBezTo>
                      <a:pt x="7" y="1"/>
                      <a:pt x="7" y="1"/>
                      <a:pt x="7" y="1"/>
                    </a:cubicBezTo>
                    <a:cubicBezTo>
                      <a:pt x="0" y="0"/>
                      <a:pt x="0" y="0"/>
                      <a:pt x="0" y="0"/>
                    </a:cubicBezTo>
                    <a:cubicBezTo>
                      <a:pt x="2" y="4"/>
                      <a:pt x="2" y="4"/>
                      <a:pt x="2" y="4"/>
                    </a:cubicBezTo>
                    <a:cubicBezTo>
                      <a:pt x="4" y="4"/>
                      <a:pt x="5"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78" name="Freeform 191"/>
              <p:cNvSpPr/>
              <p:nvPr/>
            </p:nvSpPr>
            <p:spPr bwMode="auto">
              <a:xfrm>
                <a:off x="646" y="2298"/>
                <a:ext cx="74" cy="88"/>
              </a:xfrm>
              <a:custGeom>
                <a:avLst/>
                <a:gdLst>
                  <a:gd name="T0" fmla="*/ 37 w 52"/>
                  <a:gd name="T1" fmla="*/ 4 h 62"/>
                  <a:gd name="T2" fmla="*/ 37 w 52"/>
                  <a:gd name="T3" fmla="*/ 9 h 62"/>
                  <a:gd name="T4" fmla="*/ 28 w 52"/>
                  <a:gd name="T5" fmla="*/ 16 h 62"/>
                  <a:gd name="T6" fmla="*/ 6 w 52"/>
                  <a:gd name="T7" fmla="*/ 46 h 62"/>
                  <a:gd name="T8" fmla="*/ 6 w 52"/>
                  <a:gd name="T9" fmla="*/ 58 h 62"/>
                  <a:gd name="T10" fmla="*/ 18 w 52"/>
                  <a:gd name="T11" fmla="*/ 55 h 62"/>
                  <a:gd name="T12" fmla="*/ 40 w 52"/>
                  <a:gd name="T13" fmla="*/ 24 h 62"/>
                  <a:gd name="T14" fmla="*/ 44 w 52"/>
                  <a:gd name="T15" fmla="*/ 14 h 62"/>
                  <a:gd name="T16" fmla="*/ 49 w 52"/>
                  <a:gd name="T17" fmla="*/ 12 h 62"/>
                  <a:gd name="T18" fmla="*/ 52 w 52"/>
                  <a:gd name="T19" fmla="*/ 8 h 62"/>
                  <a:gd name="T20" fmla="*/ 40 w 52"/>
                  <a:gd name="T21" fmla="*/ 0 h 62"/>
                  <a:gd name="T22" fmla="*/ 37 w 52"/>
                  <a:gd name="T23"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62">
                    <a:moveTo>
                      <a:pt x="37" y="4"/>
                    </a:moveTo>
                    <a:cubicBezTo>
                      <a:pt x="37" y="9"/>
                      <a:pt x="37" y="9"/>
                      <a:pt x="37" y="9"/>
                    </a:cubicBezTo>
                    <a:cubicBezTo>
                      <a:pt x="35" y="10"/>
                      <a:pt x="31" y="12"/>
                      <a:pt x="28" y="16"/>
                    </a:cubicBezTo>
                    <a:cubicBezTo>
                      <a:pt x="24" y="21"/>
                      <a:pt x="6" y="46"/>
                      <a:pt x="6" y="46"/>
                    </a:cubicBezTo>
                    <a:cubicBezTo>
                      <a:pt x="6" y="46"/>
                      <a:pt x="0" y="54"/>
                      <a:pt x="6" y="58"/>
                    </a:cubicBezTo>
                    <a:cubicBezTo>
                      <a:pt x="12" y="62"/>
                      <a:pt x="18" y="55"/>
                      <a:pt x="18" y="55"/>
                    </a:cubicBezTo>
                    <a:cubicBezTo>
                      <a:pt x="18" y="55"/>
                      <a:pt x="36" y="29"/>
                      <a:pt x="40" y="24"/>
                    </a:cubicBezTo>
                    <a:cubicBezTo>
                      <a:pt x="43" y="20"/>
                      <a:pt x="44" y="16"/>
                      <a:pt x="44" y="14"/>
                    </a:cubicBezTo>
                    <a:cubicBezTo>
                      <a:pt x="49" y="12"/>
                      <a:pt x="49" y="12"/>
                      <a:pt x="49" y="12"/>
                    </a:cubicBezTo>
                    <a:cubicBezTo>
                      <a:pt x="52" y="8"/>
                      <a:pt x="52" y="8"/>
                      <a:pt x="52" y="8"/>
                    </a:cubicBezTo>
                    <a:cubicBezTo>
                      <a:pt x="40" y="0"/>
                      <a:pt x="40" y="0"/>
                      <a:pt x="40" y="0"/>
                    </a:cubicBezTo>
                    <a:lnTo>
                      <a:pt x="37"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79" name="Freeform 192"/>
              <p:cNvSpPr/>
              <p:nvPr/>
            </p:nvSpPr>
            <p:spPr bwMode="auto">
              <a:xfrm>
                <a:off x="884" y="2201"/>
                <a:ext cx="292" cy="264"/>
              </a:xfrm>
              <a:custGeom>
                <a:avLst/>
                <a:gdLst>
                  <a:gd name="T0" fmla="*/ 204 w 206"/>
                  <a:gd name="T1" fmla="*/ 28 h 186"/>
                  <a:gd name="T2" fmla="*/ 169 w 206"/>
                  <a:gd name="T3" fmla="*/ 13 h 186"/>
                  <a:gd name="T4" fmla="*/ 165 w 206"/>
                  <a:gd name="T5" fmla="*/ 11 h 186"/>
                  <a:gd name="T6" fmla="*/ 146 w 206"/>
                  <a:gd name="T7" fmla="*/ 2 h 186"/>
                  <a:gd name="T8" fmla="*/ 133 w 206"/>
                  <a:gd name="T9" fmla="*/ 0 h 186"/>
                  <a:gd name="T10" fmla="*/ 132 w 206"/>
                  <a:gd name="T11" fmla="*/ 5 h 186"/>
                  <a:gd name="T12" fmla="*/ 144 w 206"/>
                  <a:gd name="T13" fmla="*/ 8 h 186"/>
                  <a:gd name="T14" fmla="*/ 162 w 206"/>
                  <a:gd name="T15" fmla="*/ 16 h 186"/>
                  <a:gd name="T16" fmla="*/ 167 w 206"/>
                  <a:gd name="T17" fmla="*/ 18 h 186"/>
                  <a:gd name="T18" fmla="*/ 199 w 206"/>
                  <a:gd name="T19" fmla="*/ 33 h 186"/>
                  <a:gd name="T20" fmla="*/ 187 w 206"/>
                  <a:gd name="T21" fmla="*/ 73 h 186"/>
                  <a:gd name="T22" fmla="*/ 164 w 206"/>
                  <a:gd name="T23" fmla="*/ 64 h 186"/>
                  <a:gd name="T24" fmla="*/ 159 w 206"/>
                  <a:gd name="T25" fmla="*/ 62 h 186"/>
                  <a:gd name="T26" fmla="*/ 159 w 206"/>
                  <a:gd name="T27" fmla="*/ 67 h 186"/>
                  <a:gd name="T28" fmla="*/ 160 w 206"/>
                  <a:gd name="T29" fmla="*/ 81 h 186"/>
                  <a:gd name="T30" fmla="*/ 130 w 206"/>
                  <a:gd name="T31" fmla="*/ 178 h 186"/>
                  <a:gd name="T32" fmla="*/ 89 w 206"/>
                  <a:gd name="T33" fmla="*/ 165 h 186"/>
                  <a:gd name="T34" fmla="*/ 74 w 206"/>
                  <a:gd name="T35" fmla="*/ 166 h 186"/>
                  <a:gd name="T36" fmla="*/ 14 w 206"/>
                  <a:gd name="T37" fmla="*/ 152 h 186"/>
                  <a:gd name="T38" fmla="*/ 50 w 206"/>
                  <a:gd name="T39" fmla="*/ 66 h 186"/>
                  <a:gd name="T40" fmla="*/ 51 w 206"/>
                  <a:gd name="T41" fmla="*/ 59 h 186"/>
                  <a:gd name="T42" fmla="*/ 46 w 206"/>
                  <a:gd name="T43" fmla="*/ 64 h 186"/>
                  <a:gd name="T44" fmla="*/ 24 w 206"/>
                  <a:gd name="T45" fmla="*/ 75 h 186"/>
                  <a:gd name="T46" fmla="*/ 7 w 206"/>
                  <a:gd name="T47" fmla="*/ 42 h 186"/>
                  <a:gd name="T48" fmla="*/ 31 w 206"/>
                  <a:gd name="T49" fmla="*/ 28 h 186"/>
                  <a:gd name="T50" fmla="*/ 73 w 206"/>
                  <a:gd name="T51" fmla="*/ 6 h 186"/>
                  <a:gd name="T52" fmla="*/ 72 w 206"/>
                  <a:gd name="T53" fmla="*/ 0 h 186"/>
                  <a:gd name="T54" fmla="*/ 27 w 206"/>
                  <a:gd name="T55" fmla="*/ 23 h 186"/>
                  <a:gd name="T56" fmla="*/ 2 w 206"/>
                  <a:gd name="T57" fmla="*/ 38 h 186"/>
                  <a:gd name="T58" fmla="*/ 0 w 206"/>
                  <a:gd name="T59" fmla="*/ 39 h 186"/>
                  <a:gd name="T60" fmla="*/ 21 w 206"/>
                  <a:gd name="T61" fmla="*/ 82 h 186"/>
                  <a:gd name="T62" fmla="*/ 23 w 206"/>
                  <a:gd name="T63" fmla="*/ 81 h 186"/>
                  <a:gd name="T64" fmla="*/ 44 w 206"/>
                  <a:gd name="T65" fmla="*/ 72 h 186"/>
                  <a:gd name="T66" fmla="*/ 8 w 206"/>
                  <a:gd name="T67" fmla="*/ 150 h 186"/>
                  <a:gd name="T68" fmla="*/ 6 w 206"/>
                  <a:gd name="T69" fmla="*/ 152 h 186"/>
                  <a:gd name="T70" fmla="*/ 8 w 206"/>
                  <a:gd name="T71" fmla="*/ 154 h 186"/>
                  <a:gd name="T72" fmla="*/ 75 w 206"/>
                  <a:gd name="T73" fmla="*/ 171 h 186"/>
                  <a:gd name="T74" fmla="*/ 89 w 206"/>
                  <a:gd name="T75" fmla="*/ 171 h 186"/>
                  <a:gd name="T76" fmla="*/ 129 w 206"/>
                  <a:gd name="T77" fmla="*/ 184 h 186"/>
                  <a:gd name="T78" fmla="*/ 131 w 206"/>
                  <a:gd name="T79" fmla="*/ 186 h 186"/>
                  <a:gd name="T80" fmla="*/ 132 w 206"/>
                  <a:gd name="T81" fmla="*/ 184 h 186"/>
                  <a:gd name="T82" fmla="*/ 165 w 206"/>
                  <a:gd name="T83" fmla="*/ 82 h 186"/>
                  <a:gd name="T84" fmla="*/ 165 w 206"/>
                  <a:gd name="T85" fmla="*/ 72 h 186"/>
                  <a:gd name="T86" fmla="*/ 188 w 206"/>
                  <a:gd name="T87" fmla="*/ 79 h 186"/>
                  <a:gd name="T88" fmla="*/ 191 w 206"/>
                  <a:gd name="T89" fmla="*/ 79 h 186"/>
                  <a:gd name="T90" fmla="*/ 206 w 206"/>
                  <a:gd name="T91" fmla="*/ 29 h 186"/>
                  <a:gd name="T92" fmla="*/ 204 w 206"/>
                  <a:gd name="T93" fmla="*/ 2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6" h="186">
                    <a:moveTo>
                      <a:pt x="204" y="28"/>
                    </a:moveTo>
                    <a:cubicBezTo>
                      <a:pt x="203" y="28"/>
                      <a:pt x="191" y="25"/>
                      <a:pt x="169" y="13"/>
                    </a:cubicBezTo>
                    <a:cubicBezTo>
                      <a:pt x="165" y="11"/>
                      <a:pt x="165" y="11"/>
                      <a:pt x="165" y="11"/>
                    </a:cubicBezTo>
                    <a:cubicBezTo>
                      <a:pt x="157" y="7"/>
                      <a:pt x="152" y="4"/>
                      <a:pt x="146" y="2"/>
                    </a:cubicBezTo>
                    <a:cubicBezTo>
                      <a:pt x="141" y="1"/>
                      <a:pt x="136" y="0"/>
                      <a:pt x="133" y="0"/>
                    </a:cubicBezTo>
                    <a:cubicBezTo>
                      <a:pt x="132" y="1"/>
                      <a:pt x="132" y="3"/>
                      <a:pt x="132" y="5"/>
                    </a:cubicBezTo>
                    <a:cubicBezTo>
                      <a:pt x="135" y="6"/>
                      <a:pt x="140" y="6"/>
                      <a:pt x="144" y="8"/>
                    </a:cubicBezTo>
                    <a:cubicBezTo>
                      <a:pt x="149" y="9"/>
                      <a:pt x="155" y="12"/>
                      <a:pt x="162" y="16"/>
                    </a:cubicBezTo>
                    <a:cubicBezTo>
                      <a:pt x="167" y="18"/>
                      <a:pt x="167" y="18"/>
                      <a:pt x="167" y="18"/>
                    </a:cubicBezTo>
                    <a:cubicBezTo>
                      <a:pt x="183" y="27"/>
                      <a:pt x="194" y="31"/>
                      <a:pt x="199" y="33"/>
                    </a:cubicBezTo>
                    <a:cubicBezTo>
                      <a:pt x="198" y="37"/>
                      <a:pt x="188" y="69"/>
                      <a:pt x="187" y="73"/>
                    </a:cubicBezTo>
                    <a:cubicBezTo>
                      <a:pt x="182" y="72"/>
                      <a:pt x="171" y="69"/>
                      <a:pt x="164" y="64"/>
                    </a:cubicBezTo>
                    <a:cubicBezTo>
                      <a:pt x="159" y="62"/>
                      <a:pt x="159" y="62"/>
                      <a:pt x="159" y="62"/>
                    </a:cubicBezTo>
                    <a:cubicBezTo>
                      <a:pt x="159" y="67"/>
                      <a:pt x="159" y="67"/>
                      <a:pt x="159" y="67"/>
                    </a:cubicBezTo>
                    <a:cubicBezTo>
                      <a:pt x="159" y="67"/>
                      <a:pt x="160" y="73"/>
                      <a:pt x="160" y="81"/>
                    </a:cubicBezTo>
                    <a:cubicBezTo>
                      <a:pt x="160" y="104"/>
                      <a:pt x="156" y="153"/>
                      <a:pt x="130" y="178"/>
                    </a:cubicBezTo>
                    <a:cubicBezTo>
                      <a:pt x="125" y="174"/>
                      <a:pt x="109" y="165"/>
                      <a:pt x="89" y="165"/>
                    </a:cubicBezTo>
                    <a:cubicBezTo>
                      <a:pt x="85" y="165"/>
                      <a:pt x="80" y="165"/>
                      <a:pt x="74" y="166"/>
                    </a:cubicBezTo>
                    <a:cubicBezTo>
                      <a:pt x="55" y="167"/>
                      <a:pt x="33" y="169"/>
                      <a:pt x="14" y="152"/>
                    </a:cubicBezTo>
                    <a:cubicBezTo>
                      <a:pt x="22" y="143"/>
                      <a:pt x="49" y="109"/>
                      <a:pt x="50" y="66"/>
                    </a:cubicBezTo>
                    <a:cubicBezTo>
                      <a:pt x="51" y="59"/>
                      <a:pt x="51" y="59"/>
                      <a:pt x="51" y="59"/>
                    </a:cubicBezTo>
                    <a:cubicBezTo>
                      <a:pt x="46" y="64"/>
                      <a:pt x="46" y="64"/>
                      <a:pt x="46" y="64"/>
                    </a:cubicBezTo>
                    <a:cubicBezTo>
                      <a:pt x="46" y="64"/>
                      <a:pt x="38" y="71"/>
                      <a:pt x="24" y="75"/>
                    </a:cubicBezTo>
                    <a:cubicBezTo>
                      <a:pt x="22" y="72"/>
                      <a:pt x="10" y="47"/>
                      <a:pt x="7" y="42"/>
                    </a:cubicBezTo>
                    <a:cubicBezTo>
                      <a:pt x="12" y="40"/>
                      <a:pt x="23" y="35"/>
                      <a:pt x="31" y="28"/>
                    </a:cubicBezTo>
                    <a:cubicBezTo>
                      <a:pt x="53" y="10"/>
                      <a:pt x="63" y="8"/>
                      <a:pt x="73" y="6"/>
                    </a:cubicBezTo>
                    <a:cubicBezTo>
                      <a:pt x="73" y="4"/>
                      <a:pt x="72" y="2"/>
                      <a:pt x="72" y="0"/>
                    </a:cubicBezTo>
                    <a:cubicBezTo>
                      <a:pt x="61" y="2"/>
                      <a:pt x="50" y="5"/>
                      <a:pt x="27" y="23"/>
                    </a:cubicBezTo>
                    <a:cubicBezTo>
                      <a:pt x="17" y="32"/>
                      <a:pt x="3" y="38"/>
                      <a:pt x="2" y="38"/>
                    </a:cubicBezTo>
                    <a:cubicBezTo>
                      <a:pt x="0" y="39"/>
                      <a:pt x="0" y="39"/>
                      <a:pt x="0" y="39"/>
                    </a:cubicBezTo>
                    <a:cubicBezTo>
                      <a:pt x="21" y="82"/>
                      <a:pt x="21" y="82"/>
                      <a:pt x="21" y="82"/>
                    </a:cubicBezTo>
                    <a:cubicBezTo>
                      <a:pt x="23" y="81"/>
                      <a:pt x="23" y="81"/>
                      <a:pt x="23" y="81"/>
                    </a:cubicBezTo>
                    <a:cubicBezTo>
                      <a:pt x="33" y="79"/>
                      <a:pt x="40" y="75"/>
                      <a:pt x="44" y="72"/>
                    </a:cubicBezTo>
                    <a:cubicBezTo>
                      <a:pt x="40" y="116"/>
                      <a:pt x="8" y="150"/>
                      <a:pt x="8" y="150"/>
                    </a:cubicBezTo>
                    <a:cubicBezTo>
                      <a:pt x="6" y="152"/>
                      <a:pt x="6" y="152"/>
                      <a:pt x="6" y="152"/>
                    </a:cubicBezTo>
                    <a:cubicBezTo>
                      <a:pt x="8" y="154"/>
                      <a:pt x="8" y="154"/>
                      <a:pt x="8" y="154"/>
                    </a:cubicBezTo>
                    <a:cubicBezTo>
                      <a:pt x="29" y="175"/>
                      <a:pt x="54" y="173"/>
                      <a:pt x="75" y="171"/>
                    </a:cubicBezTo>
                    <a:cubicBezTo>
                      <a:pt x="80" y="171"/>
                      <a:pt x="85" y="171"/>
                      <a:pt x="89" y="171"/>
                    </a:cubicBezTo>
                    <a:cubicBezTo>
                      <a:pt x="111" y="171"/>
                      <a:pt x="129" y="184"/>
                      <a:pt x="129" y="184"/>
                    </a:cubicBezTo>
                    <a:cubicBezTo>
                      <a:pt x="131" y="186"/>
                      <a:pt x="131" y="186"/>
                      <a:pt x="131" y="186"/>
                    </a:cubicBezTo>
                    <a:cubicBezTo>
                      <a:pt x="132" y="184"/>
                      <a:pt x="132" y="184"/>
                      <a:pt x="132" y="184"/>
                    </a:cubicBezTo>
                    <a:cubicBezTo>
                      <a:pt x="162" y="158"/>
                      <a:pt x="165" y="107"/>
                      <a:pt x="165" y="82"/>
                    </a:cubicBezTo>
                    <a:cubicBezTo>
                      <a:pt x="165" y="78"/>
                      <a:pt x="165" y="74"/>
                      <a:pt x="165" y="72"/>
                    </a:cubicBezTo>
                    <a:cubicBezTo>
                      <a:pt x="176" y="77"/>
                      <a:pt x="188" y="79"/>
                      <a:pt x="188" y="79"/>
                    </a:cubicBezTo>
                    <a:cubicBezTo>
                      <a:pt x="191" y="79"/>
                      <a:pt x="191" y="79"/>
                      <a:pt x="191" y="79"/>
                    </a:cubicBezTo>
                    <a:cubicBezTo>
                      <a:pt x="206" y="29"/>
                      <a:pt x="206" y="29"/>
                      <a:pt x="206" y="29"/>
                    </a:cubicBezTo>
                    <a:lnTo>
                      <a:pt x="204"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80" name="Freeform 193"/>
              <p:cNvSpPr/>
              <p:nvPr/>
            </p:nvSpPr>
            <p:spPr bwMode="auto">
              <a:xfrm>
                <a:off x="992" y="2198"/>
                <a:ext cx="74" cy="38"/>
              </a:xfrm>
              <a:custGeom>
                <a:avLst/>
                <a:gdLst>
                  <a:gd name="T0" fmla="*/ 27 w 52"/>
                  <a:gd name="T1" fmla="*/ 27 h 27"/>
                  <a:gd name="T2" fmla="*/ 51 w 52"/>
                  <a:gd name="T3" fmla="*/ 8 h 27"/>
                  <a:gd name="T4" fmla="*/ 52 w 52"/>
                  <a:gd name="T5" fmla="*/ 1 h 27"/>
                  <a:gd name="T6" fmla="*/ 49 w 52"/>
                  <a:gd name="T7" fmla="*/ 1 h 27"/>
                  <a:gd name="T8" fmla="*/ 47 w 52"/>
                  <a:gd name="T9" fmla="*/ 1 h 27"/>
                  <a:gd name="T10" fmla="*/ 46 w 52"/>
                  <a:gd name="T11" fmla="*/ 3 h 27"/>
                  <a:gd name="T12" fmla="*/ 27 w 52"/>
                  <a:gd name="T13" fmla="*/ 21 h 27"/>
                  <a:gd name="T14" fmla="*/ 6 w 52"/>
                  <a:gd name="T15" fmla="*/ 3 h 27"/>
                  <a:gd name="T16" fmla="*/ 6 w 52"/>
                  <a:gd name="T17" fmla="*/ 0 h 27"/>
                  <a:gd name="T18" fmla="*/ 3 w 52"/>
                  <a:gd name="T19" fmla="*/ 1 h 27"/>
                  <a:gd name="T20" fmla="*/ 0 w 52"/>
                  <a:gd name="T21" fmla="*/ 1 h 27"/>
                  <a:gd name="T22" fmla="*/ 3 w 52"/>
                  <a:gd name="T23" fmla="*/ 11 h 27"/>
                  <a:gd name="T24" fmla="*/ 27 w 52"/>
                  <a:gd name="T25"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 h="27">
                    <a:moveTo>
                      <a:pt x="27" y="27"/>
                    </a:moveTo>
                    <a:cubicBezTo>
                      <a:pt x="41" y="27"/>
                      <a:pt x="49" y="16"/>
                      <a:pt x="51" y="8"/>
                    </a:cubicBezTo>
                    <a:cubicBezTo>
                      <a:pt x="52" y="6"/>
                      <a:pt x="52" y="3"/>
                      <a:pt x="52" y="1"/>
                    </a:cubicBezTo>
                    <a:cubicBezTo>
                      <a:pt x="51" y="1"/>
                      <a:pt x="49" y="1"/>
                      <a:pt x="49" y="1"/>
                    </a:cubicBezTo>
                    <a:cubicBezTo>
                      <a:pt x="47" y="1"/>
                      <a:pt x="47" y="1"/>
                      <a:pt x="47" y="1"/>
                    </a:cubicBezTo>
                    <a:cubicBezTo>
                      <a:pt x="46" y="3"/>
                      <a:pt x="46" y="3"/>
                      <a:pt x="46" y="3"/>
                    </a:cubicBezTo>
                    <a:cubicBezTo>
                      <a:pt x="46" y="4"/>
                      <a:pt x="43" y="21"/>
                      <a:pt x="27" y="21"/>
                    </a:cubicBezTo>
                    <a:cubicBezTo>
                      <a:pt x="10" y="21"/>
                      <a:pt x="6" y="4"/>
                      <a:pt x="6" y="3"/>
                    </a:cubicBezTo>
                    <a:cubicBezTo>
                      <a:pt x="6" y="0"/>
                      <a:pt x="6" y="0"/>
                      <a:pt x="6" y="0"/>
                    </a:cubicBezTo>
                    <a:cubicBezTo>
                      <a:pt x="3" y="1"/>
                      <a:pt x="3" y="1"/>
                      <a:pt x="3" y="1"/>
                    </a:cubicBezTo>
                    <a:cubicBezTo>
                      <a:pt x="0" y="1"/>
                      <a:pt x="0" y="1"/>
                      <a:pt x="0" y="1"/>
                    </a:cubicBezTo>
                    <a:cubicBezTo>
                      <a:pt x="1" y="4"/>
                      <a:pt x="2" y="8"/>
                      <a:pt x="3" y="11"/>
                    </a:cubicBezTo>
                    <a:cubicBezTo>
                      <a:pt x="6" y="19"/>
                      <a:pt x="14" y="27"/>
                      <a:pt x="27"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81" name="Freeform 194"/>
              <p:cNvSpPr/>
              <p:nvPr/>
            </p:nvSpPr>
            <p:spPr bwMode="auto">
              <a:xfrm>
                <a:off x="968" y="2310"/>
                <a:ext cx="14" cy="15"/>
              </a:xfrm>
              <a:custGeom>
                <a:avLst/>
                <a:gdLst>
                  <a:gd name="T0" fmla="*/ 5 w 10"/>
                  <a:gd name="T1" fmla="*/ 0 h 10"/>
                  <a:gd name="T2" fmla="*/ 0 w 10"/>
                  <a:gd name="T3" fmla="*/ 0 h 10"/>
                  <a:gd name="T4" fmla="*/ 10 w 10"/>
                  <a:gd name="T5" fmla="*/ 10 h 10"/>
                  <a:gd name="T6" fmla="*/ 10 w 10"/>
                  <a:gd name="T7" fmla="*/ 5 h 10"/>
                  <a:gd name="T8" fmla="*/ 5 w 10"/>
                  <a:gd name="T9" fmla="*/ 0 h 10"/>
                </a:gdLst>
                <a:ahLst/>
                <a:cxnLst>
                  <a:cxn ang="0">
                    <a:pos x="T0" y="T1"/>
                  </a:cxn>
                  <a:cxn ang="0">
                    <a:pos x="T2" y="T3"/>
                  </a:cxn>
                  <a:cxn ang="0">
                    <a:pos x="T4" y="T5"/>
                  </a:cxn>
                  <a:cxn ang="0">
                    <a:pos x="T6" y="T7"/>
                  </a:cxn>
                  <a:cxn ang="0">
                    <a:pos x="T8" y="T9"/>
                  </a:cxn>
                </a:cxnLst>
                <a:rect l="0" t="0" r="r" b="b"/>
                <a:pathLst>
                  <a:path w="10" h="10">
                    <a:moveTo>
                      <a:pt x="5" y="0"/>
                    </a:moveTo>
                    <a:cubicBezTo>
                      <a:pt x="0" y="0"/>
                      <a:pt x="0" y="0"/>
                      <a:pt x="0" y="0"/>
                    </a:cubicBezTo>
                    <a:cubicBezTo>
                      <a:pt x="0" y="4"/>
                      <a:pt x="1" y="9"/>
                      <a:pt x="10" y="10"/>
                    </a:cubicBezTo>
                    <a:cubicBezTo>
                      <a:pt x="10" y="5"/>
                      <a:pt x="10" y="5"/>
                      <a:pt x="10" y="5"/>
                    </a:cubicBezTo>
                    <a:cubicBezTo>
                      <a:pt x="6" y="5"/>
                      <a:pt x="5" y="2"/>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82" name="Freeform 195"/>
              <p:cNvSpPr/>
              <p:nvPr/>
            </p:nvSpPr>
            <p:spPr bwMode="auto">
              <a:xfrm>
                <a:off x="968" y="2283"/>
                <a:ext cx="14" cy="25"/>
              </a:xfrm>
              <a:custGeom>
                <a:avLst/>
                <a:gdLst>
                  <a:gd name="T0" fmla="*/ 8 w 10"/>
                  <a:gd name="T1" fmla="*/ 11 h 17"/>
                  <a:gd name="T2" fmla="*/ 5 w 10"/>
                  <a:gd name="T3" fmla="*/ 8 h 17"/>
                  <a:gd name="T4" fmla="*/ 10 w 10"/>
                  <a:gd name="T5" fmla="*/ 4 h 17"/>
                  <a:gd name="T6" fmla="*/ 10 w 10"/>
                  <a:gd name="T7" fmla="*/ 0 h 17"/>
                  <a:gd name="T8" fmla="*/ 0 w 10"/>
                  <a:gd name="T9" fmla="*/ 8 h 17"/>
                  <a:gd name="T10" fmla="*/ 8 w 10"/>
                  <a:gd name="T11" fmla="*/ 16 h 17"/>
                  <a:gd name="T12" fmla="*/ 10 w 10"/>
                  <a:gd name="T13" fmla="*/ 17 h 17"/>
                  <a:gd name="T14" fmla="*/ 10 w 10"/>
                  <a:gd name="T15" fmla="*/ 11 h 17"/>
                  <a:gd name="T16" fmla="*/ 8 w 10"/>
                  <a:gd name="T17"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7">
                    <a:moveTo>
                      <a:pt x="8" y="11"/>
                    </a:moveTo>
                    <a:cubicBezTo>
                      <a:pt x="7" y="10"/>
                      <a:pt x="5" y="10"/>
                      <a:pt x="5" y="8"/>
                    </a:cubicBezTo>
                    <a:cubicBezTo>
                      <a:pt x="5" y="5"/>
                      <a:pt x="8" y="4"/>
                      <a:pt x="10" y="4"/>
                    </a:cubicBezTo>
                    <a:cubicBezTo>
                      <a:pt x="10" y="0"/>
                      <a:pt x="10" y="0"/>
                      <a:pt x="10" y="0"/>
                    </a:cubicBezTo>
                    <a:cubicBezTo>
                      <a:pt x="2" y="0"/>
                      <a:pt x="0" y="5"/>
                      <a:pt x="0" y="8"/>
                    </a:cubicBezTo>
                    <a:cubicBezTo>
                      <a:pt x="0" y="14"/>
                      <a:pt x="4" y="15"/>
                      <a:pt x="8" y="16"/>
                    </a:cubicBezTo>
                    <a:cubicBezTo>
                      <a:pt x="10" y="17"/>
                      <a:pt x="10" y="17"/>
                      <a:pt x="10" y="17"/>
                    </a:cubicBezTo>
                    <a:cubicBezTo>
                      <a:pt x="10" y="11"/>
                      <a:pt x="10" y="11"/>
                      <a:pt x="10" y="11"/>
                    </a:cubicBezTo>
                    <a:lnTo>
                      <a:pt x="8"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83" name="Freeform 196"/>
              <p:cNvSpPr/>
              <p:nvPr/>
            </p:nvSpPr>
            <p:spPr bwMode="auto">
              <a:xfrm>
                <a:off x="983" y="2283"/>
                <a:ext cx="13" cy="13"/>
              </a:xfrm>
              <a:custGeom>
                <a:avLst/>
                <a:gdLst>
                  <a:gd name="T0" fmla="*/ 4 w 9"/>
                  <a:gd name="T1" fmla="*/ 9 h 9"/>
                  <a:gd name="T2" fmla="*/ 9 w 9"/>
                  <a:gd name="T3" fmla="*/ 9 h 9"/>
                  <a:gd name="T4" fmla="*/ 0 w 9"/>
                  <a:gd name="T5" fmla="*/ 0 h 9"/>
                  <a:gd name="T6" fmla="*/ 0 w 9"/>
                  <a:gd name="T7" fmla="*/ 4 h 9"/>
                  <a:gd name="T8" fmla="*/ 4 w 9"/>
                  <a:gd name="T9" fmla="*/ 9 h 9"/>
                </a:gdLst>
                <a:ahLst/>
                <a:cxnLst>
                  <a:cxn ang="0">
                    <a:pos x="T0" y="T1"/>
                  </a:cxn>
                  <a:cxn ang="0">
                    <a:pos x="T2" y="T3"/>
                  </a:cxn>
                  <a:cxn ang="0">
                    <a:pos x="T4" y="T5"/>
                  </a:cxn>
                  <a:cxn ang="0">
                    <a:pos x="T6" y="T7"/>
                  </a:cxn>
                  <a:cxn ang="0">
                    <a:pos x="T8" y="T9"/>
                  </a:cxn>
                </a:cxnLst>
                <a:rect l="0" t="0" r="r" b="b"/>
                <a:pathLst>
                  <a:path w="9" h="9">
                    <a:moveTo>
                      <a:pt x="4" y="9"/>
                    </a:moveTo>
                    <a:cubicBezTo>
                      <a:pt x="9" y="9"/>
                      <a:pt x="9" y="9"/>
                      <a:pt x="9" y="9"/>
                    </a:cubicBezTo>
                    <a:cubicBezTo>
                      <a:pt x="9" y="5"/>
                      <a:pt x="7" y="0"/>
                      <a:pt x="0" y="0"/>
                    </a:cubicBezTo>
                    <a:cubicBezTo>
                      <a:pt x="0" y="4"/>
                      <a:pt x="0" y="4"/>
                      <a:pt x="0" y="4"/>
                    </a:cubicBezTo>
                    <a:cubicBezTo>
                      <a:pt x="3" y="5"/>
                      <a:pt x="4" y="7"/>
                      <a:pt x="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84" name="Freeform 197"/>
              <p:cNvSpPr/>
              <p:nvPr/>
            </p:nvSpPr>
            <p:spPr bwMode="auto">
              <a:xfrm>
                <a:off x="983" y="2299"/>
                <a:ext cx="14" cy="26"/>
              </a:xfrm>
              <a:custGeom>
                <a:avLst/>
                <a:gdLst>
                  <a:gd name="T0" fmla="*/ 3 w 10"/>
                  <a:gd name="T1" fmla="*/ 1 h 18"/>
                  <a:gd name="T2" fmla="*/ 0 w 10"/>
                  <a:gd name="T3" fmla="*/ 0 h 18"/>
                  <a:gd name="T4" fmla="*/ 0 w 10"/>
                  <a:gd name="T5" fmla="*/ 6 h 18"/>
                  <a:gd name="T6" fmla="*/ 0 w 10"/>
                  <a:gd name="T7" fmla="*/ 6 h 18"/>
                  <a:gd name="T8" fmla="*/ 5 w 10"/>
                  <a:gd name="T9" fmla="*/ 9 h 18"/>
                  <a:gd name="T10" fmla="*/ 0 w 10"/>
                  <a:gd name="T11" fmla="*/ 13 h 18"/>
                  <a:gd name="T12" fmla="*/ 0 w 10"/>
                  <a:gd name="T13" fmla="*/ 18 h 18"/>
                  <a:gd name="T14" fmla="*/ 10 w 10"/>
                  <a:gd name="T15" fmla="*/ 9 h 18"/>
                  <a:gd name="T16" fmla="*/ 3 w 10"/>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8">
                    <a:moveTo>
                      <a:pt x="3" y="1"/>
                    </a:moveTo>
                    <a:cubicBezTo>
                      <a:pt x="0" y="0"/>
                      <a:pt x="0" y="0"/>
                      <a:pt x="0" y="0"/>
                    </a:cubicBezTo>
                    <a:cubicBezTo>
                      <a:pt x="0" y="6"/>
                      <a:pt x="0" y="6"/>
                      <a:pt x="0" y="6"/>
                    </a:cubicBezTo>
                    <a:cubicBezTo>
                      <a:pt x="0" y="6"/>
                      <a:pt x="0" y="6"/>
                      <a:pt x="0" y="6"/>
                    </a:cubicBezTo>
                    <a:cubicBezTo>
                      <a:pt x="3" y="7"/>
                      <a:pt x="5" y="7"/>
                      <a:pt x="5" y="9"/>
                    </a:cubicBezTo>
                    <a:cubicBezTo>
                      <a:pt x="5" y="12"/>
                      <a:pt x="2" y="13"/>
                      <a:pt x="0" y="13"/>
                    </a:cubicBezTo>
                    <a:cubicBezTo>
                      <a:pt x="0" y="18"/>
                      <a:pt x="0" y="18"/>
                      <a:pt x="0" y="18"/>
                    </a:cubicBezTo>
                    <a:cubicBezTo>
                      <a:pt x="2" y="18"/>
                      <a:pt x="10" y="17"/>
                      <a:pt x="10" y="9"/>
                    </a:cubicBezTo>
                    <a:cubicBezTo>
                      <a:pt x="10" y="4"/>
                      <a:pt x="6"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85" name="Freeform 198"/>
              <p:cNvSpPr/>
              <p:nvPr/>
            </p:nvSpPr>
            <p:spPr bwMode="auto">
              <a:xfrm>
                <a:off x="1014" y="2283"/>
                <a:ext cx="20" cy="40"/>
              </a:xfrm>
              <a:custGeom>
                <a:avLst/>
                <a:gdLst>
                  <a:gd name="T0" fmla="*/ 8 w 20"/>
                  <a:gd name="T1" fmla="*/ 0 h 40"/>
                  <a:gd name="T2" fmla="*/ 0 w 20"/>
                  <a:gd name="T3" fmla="*/ 0 h 40"/>
                  <a:gd name="T4" fmla="*/ 12 w 20"/>
                  <a:gd name="T5" fmla="*/ 40 h 40"/>
                  <a:gd name="T6" fmla="*/ 20 w 20"/>
                  <a:gd name="T7" fmla="*/ 40 h 40"/>
                  <a:gd name="T8" fmla="*/ 8 w 20"/>
                  <a:gd name="T9" fmla="*/ 0 h 40"/>
                </a:gdLst>
                <a:ahLst/>
                <a:cxnLst>
                  <a:cxn ang="0">
                    <a:pos x="T0" y="T1"/>
                  </a:cxn>
                  <a:cxn ang="0">
                    <a:pos x="T2" y="T3"/>
                  </a:cxn>
                  <a:cxn ang="0">
                    <a:pos x="T4" y="T5"/>
                  </a:cxn>
                  <a:cxn ang="0">
                    <a:pos x="T6" y="T7"/>
                  </a:cxn>
                  <a:cxn ang="0">
                    <a:pos x="T8" y="T9"/>
                  </a:cxn>
                </a:cxnLst>
                <a:rect l="0" t="0" r="r" b="b"/>
                <a:pathLst>
                  <a:path w="20" h="40">
                    <a:moveTo>
                      <a:pt x="8" y="0"/>
                    </a:moveTo>
                    <a:lnTo>
                      <a:pt x="0" y="0"/>
                    </a:lnTo>
                    <a:lnTo>
                      <a:pt x="12" y="40"/>
                    </a:lnTo>
                    <a:lnTo>
                      <a:pt x="20" y="4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86" name="Freeform 199"/>
              <p:cNvSpPr/>
              <p:nvPr/>
            </p:nvSpPr>
            <p:spPr bwMode="auto">
              <a:xfrm>
                <a:off x="1000" y="2285"/>
                <a:ext cx="22" cy="38"/>
              </a:xfrm>
              <a:custGeom>
                <a:avLst/>
                <a:gdLst>
                  <a:gd name="T0" fmla="*/ 12 w 22"/>
                  <a:gd name="T1" fmla="*/ 24 h 38"/>
                  <a:gd name="T2" fmla="*/ 16 w 22"/>
                  <a:gd name="T3" fmla="*/ 11 h 38"/>
                  <a:gd name="T4" fmla="*/ 13 w 22"/>
                  <a:gd name="T5" fmla="*/ 0 h 38"/>
                  <a:gd name="T6" fmla="*/ 0 w 22"/>
                  <a:gd name="T7" fmla="*/ 38 h 38"/>
                  <a:gd name="T8" fmla="*/ 7 w 22"/>
                  <a:gd name="T9" fmla="*/ 38 h 38"/>
                  <a:gd name="T10" fmla="*/ 10 w 22"/>
                  <a:gd name="T11" fmla="*/ 30 h 38"/>
                  <a:gd name="T12" fmla="*/ 22 w 22"/>
                  <a:gd name="T13" fmla="*/ 30 h 38"/>
                  <a:gd name="T14" fmla="*/ 20 w 22"/>
                  <a:gd name="T15" fmla="*/ 24 h 38"/>
                  <a:gd name="T16" fmla="*/ 12 w 22"/>
                  <a:gd name="T17" fmla="*/ 2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38">
                    <a:moveTo>
                      <a:pt x="12" y="24"/>
                    </a:moveTo>
                    <a:lnTo>
                      <a:pt x="16" y="11"/>
                    </a:lnTo>
                    <a:lnTo>
                      <a:pt x="13" y="0"/>
                    </a:lnTo>
                    <a:lnTo>
                      <a:pt x="0" y="38"/>
                    </a:lnTo>
                    <a:lnTo>
                      <a:pt x="7" y="38"/>
                    </a:lnTo>
                    <a:lnTo>
                      <a:pt x="10" y="30"/>
                    </a:lnTo>
                    <a:lnTo>
                      <a:pt x="22" y="30"/>
                    </a:lnTo>
                    <a:lnTo>
                      <a:pt x="20" y="24"/>
                    </a:lnTo>
                    <a:lnTo>
                      <a:pt x="12"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87" name="Freeform 200"/>
              <p:cNvSpPr/>
              <p:nvPr/>
            </p:nvSpPr>
            <p:spPr bwMode="auto">
              <a:xfrm>
                <a:off x="1039" y="2283"/>
                <a:ext cx="25" cy="40"/>
              </a:xfrm>
              <a:custGeom>
                <a:avLst/>
                <a:gdLst>
                  <a:gd name="T0" fmla="*/ 7 w 25"/>
                  <a:gd name="T1" fmla="*/ 0 h 40"/>
                  <a:gd name="T2" fmla="*/ 0 w 25"/>
                  <a:gd name="T3" fmla="*/ 0 h 40"/>
                  <a:gd name="T4" fmla="*/ 0 w 25"/>
                  <a:gd name="T5" fmla="*/ 40 h 40"/>
                  <a:gd name="T6" fmla="*/ 25 w 25"/>
                  <a:gd name="T7" fmla="*/ 40 h 40"/>
                  <a:gd name="T8" fmla="*/ 25 w 25"/>
                  <a:gd name="T9" fmla="*/ 33 h 40"/>
                  <a:gd name="T10" fmla="*/ 7 w 25"/>
                  <a:gd name="T11" fmla="*/ 33 h 40"/>
                  <a:gd name="T12" fmla="*/ 7 w 25"/>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25" h="40">
                    <a:moveTo>
                      <a:pt x="7" y="0"/>
                    </a:moveTo>
                    <a:lnTo>
                      <a:pt x="0" y="0"/>
                    </a:lnTo>
                    <a:lnTo>
                      <a:pt x="0" y="40"/>
                    </a:lnTo>
                    <a:lnTo>
                      <a:pt x="25" y="40"/>
                    </a:lnTo>
                    <a:lnTo>
                      <a:pt x="25" y="33"/>
                    </a:lnTo>
                    <a:lnTo>
                      <a:pt x="7" y="33"/>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88" name="Rectangle 201"/>
              <p:cNvSpPr>
                <a:spLocks noChangeArrowheads="1"/>
              </p:cNvSpPr>
              <p:nvPr/>
            </p:nvSpPr>
            <p:spPr bwMode="auto">
              <a:xfrm>
                <a:off x="1078" y="2283"/>
                <a:ext cx="17" cy="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89" name="Rectangle 202"/>
              <p:cNvSpPr>
                <a:spLocks noChangeArrowheads="1"/>
              </p:cNvSpPr>
              <p:nvPr/>
            </p:nvSpPr>
            <p:spPr bwMode="auto">
              <a:xfrm>
                <a:off x="1078" y="2316"/>
                <a:ext cx="19" cy="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90" name="Rectangle 203"/>
              <p:cNvSpPr>
                <a:spLocks noChangeArrowheads="1"/>
              </p:cNvSpPr>
              <p:nvPr/>
            </p:nvSpPr>
            <p:spPr bwMode="auto">
              <a:xfrm>
                <a:off x="1070" y="2283"/>
                <a:ext cx="7"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91" name="Rectangle 204"/>
              <p:cNvSpPr>
                <a:spLocks noChangeArrowheads="1"/>
              </p:cNvSpPr>
              <p:nvPr/>
            </p:nvSpPr>
            <p:spPr bwMode="auto">
              <a:xfrm>
                <a:off x="1078" y="2299"/>
                <a:ext cx="16" cy="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grpSp>
        <p:sp>
          <p:nvSpPr>
            <p:cNvPr id="554" name="Freeform 206"/>
            <p:cNvSpPr/>
            <p:nvPr/>
          </p:nvSpPr>
          <p:spPr bwMode="auto">
            <a:xfrm>
              <a:off x="1416" y="2330"/>
              <a:ext cx="27" cy="27"/>
            </a:xfrm>
            <a:custGeom>
              <a:avLst/>
              <a:gdLst>
                <a:gd name="T0" fmla="*/ 16 w 19"/>
                <a:gd name="T1" fmla="*/ 19 h 19"/>
                <a:gd name="T2" fmla="*/ 19 w 19"/>
                <a:gd name="T3" fmla="*/ 19 h 19"/>
                <a:gd name="T4" fmla="*/ 0 w 19"/>
                <a:gd name="T5" fmla="*/ 0 h 19"/>
                <a:gd name="T6" fmla="*/ 0 w 19"/>
                <a:gd name="T7" fmla="*/ 3 h 19"/>
                <a:gd name="T8" fmla="*/ 16 w 19"/>
                <a:gd name="T9" fmla="*/ 19 h 19"/>
              </a:gdLst>
              <a:ahLst/>
              <a:cxnLst>
                <a:cxn ang="0">
                  <a:pos x="T0" y="T1"/>
                </a:cxn>
                <a:cxn ang="0">
                  <a:pos x="T2" y="T3"/>
                </a:cxn>
                <a:cxn ang="0">
                  <a:pos x="T4" y="T5"/>
                </a:cxn>
                <a:cxn ang="0">
                  <a:pos x="T6" y="T7"/>
                </a:cxn>
                <a:cxn ang="0">
                  <a:pos x="T8" y="T9"/>
                </a:cxn>
              </a:cxnLst>
              <a:rect l="0" t="0" r="r" b="b"/>
              <a:pathLst>
                <a:path w="19" h="19">
                  <a:moveTo>
                    <a:pt x="16" y="19"/>
                  </a:moveTo>
                  <a:cubicBezTo>
                    <a:pt x="17" y="19"/>
                    <a:pt x="18" y="19"/>
                    <a:pt x="19" y="19"/>
                  </a:cubicBezTo>
                  <a:cubicBezTo>
                    <a:pt x="0" y="0"/>
                    <a:pt x="0" y="0"/>
                    <a:pt x="0" y="0"/>
                  </a:cubicBezTo>
                  <a:cubicBezTo>
                    <a:pt x="0" y="1"/>
                    <a:pt x="0" y="2"/>
                    <a:pt x="0" y="3"/>
                  </a:cubicBezTo>
                  <a:cubicBezTo>
                    <a:pt x="0" y="12"/>
                    <a:pt x="7" y="19"/>
                    <a:pt x="16"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55" name="Freeform 207"/>
            <p:cNvSpPr/>
            <p:nvPr/>
          </p:nvSpPr>
          <p:spPr bwMode="auto">
            <a:xfrm>
              <a:off x="1367" y="2288"/>
              <a:ext cx="102" cy="95"/>
            </a:xfrm>
            <a:custGeom>
              <a:avLst/>
              <a:gdLst>
                <a:gd name="T0" fmla="*/ 0 w 72"/>
                <a:gd name="T1" fmla="*/ 67 h 67"/>
                <a:gd name="T2" fmla="*/ 72 w 72"/>
                <a:gd name="T3" fmla="*/ 67 h 67"/>
                <a:gd name="T4" fmla="*/ 60 w 72"/>
                <a:gd name="T5" fmla="*/ 55 h 67"/>
                <a:gd name="T6" fmla="*/ 51 w 72"/>
                <a:gd name="T7" fmla="*/ 56 h 67"/>
                <a:gd name="T8" fmla="*/ 28 w 72"/>
                <a:gd name="T9" fmla="*/ 33 h 67"/>
                <a:gd name="T10" fmla="*/ 30 w 72"/>
                <a:gd name="T11" fmla="*/ 25 h 67"/>
                <a:gd name="T12" fmla="*/ 5 w 72"/>
                <a:gd name="T13" fmla="*/ 0 h 67"/>
                <a:gd name="T14" fmla="*/ 0 w 72"/>
                <a:gd name="T15" fmla="*/ 0 h 67"/>
                <a:gd name="T16" fmla="*/ 0 w 72"/>
                <a:gd name="T1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67">
                  <a:moveTo>
                    <a:pt x="0" y="67"/>
                  </a:moveTo>
                  <a:cubicBezTo>
                    <a:pt x="72" y="67"/>
                    <a:pt x="72" y="67"/>
                    <a:pt x="72" y="67"/>
                  </a:cubicBezTo>
                  <a:cubicBezTo>
                    <a:pt x="60" y="55"/>
                    <a:pt x="60" y="55"/>
                    <a:pt x="60" y="55"/>
                  </a:cubicBezTo>
                  <a:cubicBezTo>
                    <a:pt x="57" y="56"/>
                    <a:pt x="54" y="56"/>
                    <a:pt x="51" y="56"/>
                  </a:cubicBezTo>
                  <a:cubicBezTo>
                    <a:pt x="38" y="56"/>
                    <a:pt x="28" y="46"/>
                    <a:pt x="28" y="33"/>
                  </a:cubicBezTo>
                  <a:cubicBezTo>
                    <a:pt x="28" y="30"/>
                    <a:pt x="29" y="27"/>
                    <a:pt x="30" y="25"/>
                  </a:cubicBezTo>
                  <a:cubicBezTo>
                    <a:pt x="5" y="0"/>
                    <a:pt x="5" y="0"/>
                    <a:pt x="5" y="0"/>
                  </a:cubicBezTo>
                  <a:cubicBezTo>
                    <a:pt x="0" y="0"/>
                    <a:pt x="0" y="0"/>
                    <a:pt x="0" y="0"/>
                  </a:cubicBezTo>
                  <a:lnTo>
                    <a:pt x="0" y="6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56" name="Freeform 208"/>
            <p:cNvSpPr/>
            <p:nvPr/>
          </p:nvSpPr>
          <p:spPr bwMode="auto">
            <a:xfrm>
              <a:off x="1415" y="2263"/>
              <a:ext cx="97" cy="109"/>
            </a:xfrm>
            <a:custGeom>
              <a:avLst/>
              <a:gdLst>
                <a:gd name="T0" fmla="*/ 35 w 68"/>
                <a:gd name="T1" fmla="*/ 17 h 76"/>
                <a:gd name="T2" fmla="*/ 33 w 68"/>
                <a:gd name="T3" fmla="*/ 0 h 76"/>
                <a:gd name="T4" fmla="*/ 1 w 68"/>
                <a:gd name="T5" fmla="*/ 0 h 76"/>
                <a:gd name="T6" fmla="*/ 0 w 68"/>
                <a:gd name="T7" fmla="*/ 8 h 76"/>
                <a:gd name="T8" fmla="*/ 19 w 68"/>
                <a:gd name="T9" fmla="*/ 27 h 76"/>
                <a:gd name="T10" fmla="*/ 40 w 68"/>
                <a:gd name="T11" fmla="*/ 48 h 76"/>
                <a:gd name="T12" fmla="*/ 68 w 68"/>
                <a:gd name="T13" fmla="*/ 76 h 76"/>
                <a:gd name="T14" fmla="*/ 68 w 68"/>
                <a:gd name="T15" fmla="*/ 17 h 76"/>
                <a:gd name="T16" fmla="*/ 35 w 68"/>
                <a:gd name="T17" fmla="*/ 1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76">
                  <a:moveTo>
                    <a:pt x="35" y="17"/>
                  </a:moveTo>
                  <a:cubicBezTo>
                    <a:pt x="33" y="0"/>
                    <a:pt x="33" y="0"/>
                    <a:pt x="33" y="0"/>
                  </a:cubicBezTo>
                  <a:cubicBezTo>
                    <a:pt x="1" y="0"/>
                    <a:pt x="1" y="0"/>
                    <a:pt x="1" y="0"/>
                  </a:cubicBezTo>
                  <a:cubicBezTo>
                    <a:pt x="0" y="8"/>
                    <a:pt x="0" y="8"/>
                    <a:pt x="0" y="8"/>
                  </a:cubicBezTo>
                  <a:cubicBezTo>
                    <a:pt x="19" y="27"/>
                    <a:pt x="19" y="27"/>
                    <a:pt x="19" y="27"/>
                  </a:cubicBezTo>
                  <a:cubicBezTo>
                    <a:pt x="30" y="28"/>
                    <a:pt x="39" y="37"/>
                    <a:pt x="40" y="48"/>
                  </a:cubicBezTo>
                  <a:cubicBezTo>
                    <a:pt x="68" y="76"/>
                    <a:pt x="68" y="76"/>
                    <a:pt x="68" y="76"/>
                  </a:cubicBezTo>
                  <a:cubicBezTo>
                    <a:pt x="68" y="17"/>
                    <a:pt x="68" y="17"/>
                    <a:pt x="68" y="17"/>
                  </a:cubicBezTo>
                  <a:lnTo>
                    <a:pt x="35"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57" name="Freeform 209"/>
            <p:cNvSpPr/>
            <p:nvPr/>
          </p:nvSpPr>
          <p:spPr bwMode="auto">
            <a:xfrm>
              <a:off x="1303" y="2189"/>
              <a:ext cx="273" cy="274"/>
            </a:xfrm>
            <a:custGeom>
              <a:avLst/>
              <a:gdLst>
                <a:gd name="T0" fmla="*/ 96 w 192"/>
                <a:gd name="T1" fmla="*/ 0 h 192"/>
                <a:gd name="T2" fmla="*/ 22 w 192"/>
                <a:gd name="T3" fmla="*/ 34 h 192"/>
                <a:gd name="T4" fmla="*/ 147 w 192"/>
                <a:gd name="T5" fmla="*/ 158 h 192"/>
                <a:gd name="T6" fmla="*/ 142 w 192"/>
                <a:gd name="T7" fmla="*/ 161 h 192"/>
                <a:gd name="T8" fmla="*/ 96 w 192"/>
                <a:gd name="T9" fmla="*/ 176 h 192"/>
                <a:gd name="T10" fmla="*/ 16 w 192"/>
                <a:gd name="T11" fmla="*/ 96 h 192"/>
                <a:gd name="T12" fmla="*/ 31 w 192"/>
                <a:gd name="T13" fmla="*/ 50 h 192"/>
                <a:gd name="T14" fmla="*/ 19 w 192"/>
                <a:gd name="T15" fmla="*/ 38 h 192"/>
                <a:gd name="T16" fmla="*/ 0 w 192"/>
                <a:gd name="T17" fmla="*/ 96 h 192"/>
                <a:gd name="T18" fmla="*/ 96 w 192"/>
                <a:gd name="T19" fmla="*/ 192 h 192"/>
                <a:gd name="T20" fmla="*/ 169 w 192"/>
                <a:gd name="T21" fmla="*/ 158 h 192"/>
                <a:gd name="T22" fmla="*/ 45 w 192"/>
                <a:gd name="T23" fmla="*/ 34 h 192"/>
                <a:gd name="T24" fmla="*/ 50 w 192"/>
                <a:gd name="T25" fmla="*/ 31 h 192"/>
                <a:gd name="T26" fmla="*/ 96 w 192"/>
                <a:gd name="T27" fmla="*/ 16 h 192"/>
                <a:gd name="T28" fmla="*/ 176 w 192"/>
                <a:gd name="T29" fmla="*/ 96 h 192"/>
                <a:gd name="T30" fmla="*/ 161 w 192"/>
                <a:gd name="T31" fmla="*/ 142 h 192"/>
                <a:gd name="T32" fmla="*/ 161 w 192"/>
                <a:gd name="T33" fmla="*/ 142 h 192"/>
                <a:gd name="T34" fmla="*/ 173 w 192"/>
                <a:gd name="T35" fmla="*/ 154 h 192"/>
                <a:gd name="T36" fmla="*/ 192 w 192"/>
                <a:gd name="T37" fmla="*/ 96 h 192"/>
                <a:gd name="T38" fmla="*/ 96 w 192"/>
                <a:gd name="T39"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2" h="192">
                  <a:moveTo>
                    <a:pt x="96" y="0"/>
                  </a:moveTo>
                  <a:cubicBezTo>
                    <a:pt x="67" y="0"/>
                    <a:pt x="40" y="13"/>
                    <a:pt x="22" y="34"/>
                  </a:cubicBezTo>
                  <a:cubicBezTo>
                    <a:pt x="147" y="158"/>
                    <a:pt x="147" y="158"/>
                    <a:pt x="147" y="158"/>
                  </a:cubicBezTo>
                  <a:cubicBezTo>
                    <a:pt x="145" y="159"/>
                    <a:pt x="144" y="160"/>
                    <a:pt x="142" y="161"/>
                  </a:cubicBezTo>
                  <a:cubicBezTo>
                    <a:pt x="129" y="171"/>
                    <a:pt x="113" y="176"/>
                    <a:pt x="96" y="176"/>
                  </a:cubicBezTo>
                  <a:cubicBezTo>
                    <a:pt x="52" y="176"/>
                    <a:pt x="16" y="140"/>
                    <a:pt x="16" y="96"/>
                  </a:cubicBezTo>
                  <a:cubicBezTo>
                    <a:pt x="16" y="79"/>
                    <a:pt x="21" y="63"/>
                    <a:pt x="31" y="50"/>
                  </a:cubicBezTo>
                  <a:cubicBezTo>
                    <a:pt x="19" y="38"/>
                    <a:pt x="19" y="38"/>
                    <a:pt x="19" y="38"/>
                  </a:cubicBezTo>
                  <a:cubicBezTo>
                    <a:pt x="7" y="54"/>
                    <a:pt x="0" y="74"/>
                    <a:pt x="0" y="96"/>
                  </a:cubicBezTo>
                  <a:cubicBezTo>
                    <a:pt x="0" y="149"/>
                    <a:pt x="43" y="192"/>
                    <a:pt x="96" y="192"/>
                  </a:cubicBezTo>
                  <a:cubicBezTo>
                    <a:pt x="125" y="192"/>
                    <a:pt x="152" y="179"/>
                    <a:pt x="169" y="158"/>
                  </a:cubicBezTo>
                  <a:cubicBezTo>
                    <a:pt x="45" y="34"/>
                    <a:pt x="45" y="34"/>
                    <a:pt x="45" y="34"/>
                  </a:cubicBezTo>
                  <a:cubicBezTo>
                    <a:pt x="47" y="33"/>
                    <a:pt x="48" y="32"/>
                    <a:pt x="50" y="31"/>
                  </a:cubicBezTo>
                  <a:cubicBezTo>
                    <a:pt x="63" y="21"/>
                    <a:pt x="79" y="16"/>
                    <a:pt x="96" y="16"/>
                  </a:cubicBezTo>
                  <a:cubicBezTo>
                    <a:pt x="140" y="16"/>
                    <a:pt x="176" y="52"/>
                    <a:pt x="176" y="96"/>
                  </a:cubicBezTo>
                  <a:cubicBezTo>
                    <a:pt x="176" y="113"/>
                    <a:pt x="171" y="129"/>
                    <a:pt x="161" y="142"/>
                  </a:cubicBezTo>
                  <a:cubicBezTo>
                    <a:pt x="161" y="142"/>
                    <a:pt x="161" y="142"/>
                    <a:pt x="161" y="142"/>
                  </a:cubicBezTo>
                  <a:cubicBezTo>
                    <a:pt x="173" y="154"/>
                    <a:pt x="173" y="154"/>
                    <a:pt x="173" y="154"/>
                  </a:cubicBezTo>
                  <a:cubicBezTo>
                    <a:pt x="185" y="138"/>
                    <a:pt x="192" y="118"/>
                    <a:pt x="192" y="96"/>
                  </a:cubicBezTo>
                  <a:cubicBezTo>
                    <a:pt x="192" y="43"/>
                    <a:pt x="149" y="0"/>
                    <a:pt x="9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58" name="Freeform 210"/>
            <p:cNvSpPr/>
            <p:nvPr/>
          </p:nvSpPr>
          <p:spPr bwMode="auto">
            <a:xfrm>
              <a:off x="1792" y="2248"/>
              <a:ext cx="119" cy="98"/>
            </a:xfrm>
            <a:custGeom>
              <a:avLst/>
              <a:gdLst>
                <a:gd name="T0" fmla="*/ 84 w 84"/>
                <a:gd name="T1" fmla="*/ 38 h 69"/>
                <a:gd name="T2" fmla="*/ 46 w 84"/>
                <a:gd name="T3" fmla="*/ 0 h 69"/>
                <a:gd name="T4" fmla="*/ 0 w 84"/>
                <a:gd name="T5" fmla="*/ 0 h 69"/>
                <a:gd name="T6" fmla="*/ 23 w 84"/>
                <a:gd name="T7" fmla="*/ 23 h 69"/>
                <a:gd name="T8" fmla="*/ 46 w 84"/>
                <a:gd name="T9" fmla="*/ 23 h 69"/>
                <a:gd name="T10" fmla="*/ 61 w 84"/>
                <a:gd name="T11" fmla="*/ 38 h 69"/>
                <a:gd name="T12" fmla="*/ 52 w 84"/>
                <a:gd name="T13" fmla="*/ 52 h 69"/>
                <a:gd name="T14" fmla="*/ 69 w 84"/>
                <a:gd name="T15" fmla="*/ 69 h 69"/>
                <a:gd name="T16" fmla="*/ 84 w 84"/>
                <a:gd name="T17" fmla="*/ 3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69">
                  <a:moveTo>
                    <a:pt x="84" y="38"/>
                  </a:moveTo>
                  <a:cubicBezTo>
                    <a:pt x="84" y="17"/>
                    <a:pt x="67" y="0"/>
                    <a:pt x="46" y="0"/>
                  </a:cubicBezTo>
                  <a:cubicBezTo>
                    <a:pt x="0" y="0"/>
                    <a:pt x="0" y="0"/>
                    <a:pt x="0" y="0"/>
                  </a:cubicBezTo>
                  <a:cubicBezTo>
                    <a:pt x="23" y="23"/>
                    <a:pt x="23" y="23"/>
                    <a:pt x="23" y="23"/>
                  </a:cubicBezTo>
                  <a:cubicBezTo>
                    <a:pt x="33" y="23"/>
                    <a:pt x="46" y="23"/>
                    <a:pt x="46" y="23"/>
                  </a:cubicBezTo>
                  <a:cubicBezTo>
                    <a:pt x="54" y="23"/>
                    <a:pt x="61" y="30"/>
                    <a:pt x="61" y="38"/>
                  </a:cubicBezTo>
                  <a:cubicBezTo>
                    <a:pt x="61" y="44"/>
                    <a:pt x="57" y="50"/>
                    <a:pt x="52" y="52"/>
                  </a:cubicBezTo>
                  <a:cubicBezTo>
                    <a:pt x="69" y="69"/>
                    <a:pt x="69" y="69"/>
                    <a:pt x="69" y="69"/>
                  </a:cubicBezTo>
                  <a:cubicBezTo>
                    <a:pt x="78" y="62"/>
                    <a:pt x="84" y="51"/>
                    <a:pt x="84"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59" name="Freeform 211"/>
            <p:cNvSpPr/>
            <p:nvPr/>
          </p:nvSpPr>
          <p:spPr bwMode="auto">
            <a:xfrm>
              <a:off x="1792" y="2300"/>
              <a:ext cx="54" cy="114"/>
            </a:xfrm>
            <a:custGeom>
              <a:avLst/>
              <a:gdLst>
                <a:gd name="T0" fmla="*/ 38 w 38"/>
                <a:gd name="T1" fmla="*/ 39 h 80"/>
                <a:gd name="T2" fmla="*/ 0 w 38"/>
                <a:gd name="T3" fmla="*/ 0 h 80"/>
                <a:gd name="T4" fmla="*/ 0 w 38"/>
                <a:gd name="T5" fmla="*/ 80 h 80"/>
                <a:gd name="T6" fmla="*/ 23 w 38"/>
                <a:gd name="T7" fmla="*/ 80 h 80"/>
                <a:gd name="T8" fmla="*/ 23 w 38"/>
                <a:gd name="T9" fmla="*/ 39 h 80"/>
                <a:gd name="T10" fmla="*/ 38 w 38"/>
                <a:gd name="T11" fmla="*/ 39 h 80"/>
              </a:gdLst>
              <a:ahLst/>
              <a:cxnLst>
                <a:cxn ang="0">
                  <a:pos x="T0" y="T1"/>
                </a:cxn>
                <a:cxn ang="0">
                  <a:pos x="T2" y="T3"/>
                </a:cxn>
                <a:cxn ang="0">
                  <a:pos x="T4" y="T5"/>
                </a:cxn>
                <a:cxn ang="0">
                  <a:pos x="T6" y="T7"/>
                </a:cxn>
                <a:cxn ang="0">
                  <a:pos x="T8" y="T9"/>
                </a:cxn>
                <a:cxn ang="0">
                  <a:pos x="T10" y="T11"/>
                </a:cxn>
              </a:cxnLst>
              <a:rect l="0" t="0" r="r" b="b"/>
              <a:pathLst>
                <a:path w="38" h="80">
                  <a:moveTo>
                    <a:pt x="38" y="39"/>
                  </a:moveTo>
                  <a:cubicBezTo>
                    <a:pt x="0" y="0"/>
                    <a:pt x="0" y="0"/>
                    <a:pt x="0" y="0"/>
                  </a:cubicBezTo>
                  <a:cubicBezTo>
                    <a:pt x="0" y="80"/>
                    <a:pt x="0" y="80"/>
                    <a:pt x="0" y="80"/>
                  </a:cubicBezTo>
                  <a:cubicBezTo>
                    <a:pt x="23" y="80"/>
                    <a:pt x="23" y="80"/>
                    <a:pt x="23" y="80"/>
                  </a:cubicBezTo>
                  <a:cubicBezTo>
                    <a:pt x="23" y="80"/>
                    <a:pt x="23" y="60"/>
                    <a:pt x="23" y="39"/>
                  </a:cubicBezTo>
                  <a:lnTo>
                    <a:pt x="38"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0" name="Freeform 212"/>
            <p:cNvSpPr/>
            <p:nvPr/>
          </p:nvSpPr>
          <p:spPr bwMode="auto">
            <a:xfrm>
              <a:off x="1706" y="2189"/>
              <a:ext cx="273" cy="274"/>
            </a:xfrm>
            <a:custGeom>
              <a:avLst/>
              <a:gdLst>
                <a:gd name="T0" fmla="*/ 45 w 192"/>
                <a:gd name="T1" fmla="*/ 34 h 192"/>
                <a:gd name="T2" fmla="*/ 50 w 192"/>
                <a:gd name="T3" fmla="*/ 31 h 192"/>
                <a:gd name="T4" fmla="*/ 96 w 192"/>
                <a:gd name="T5" fmla="*/ 16 h 192"/>
                <a:gd name="T6" fmla="*/ 176 w 192"/>
                <a:gd name="T7" fmla="*/ 96 h 192"/>
                <a:gd name="T8" fmla="*/ 161 w 192"/>
                <a:gd name="T9" fmla="*/ 142 h 192"/>
                <a:gd name="T10" fmla="*/ 161 w 192"/>
                <a:gd name="T11" fmla="*/ 143 h 192"/>
                <a:gd name="T12" fmla="*/ 173 w 192"/>
                <a:gd name="T13" fmla="*/ 154 h 192"/>
                <a:gd name="T14" fmla="*/ 192 w 192"/>
                <a:gd name="T15" fmla="*/ 96 h 192"/>
                <a:gd name="T16" fmla="*/ 96 w 192"/>
                <a:gd name="T17" fmla="*/ 0 h 192"/>
                <a:gd name="T18" fmla="*/ 23 w 192"/>
                <a:gd name="T19" fmla="*/ 34 h 192"/>
                <a:gd name="T20" fmla="*/ 147 w 192"/>
                <a:gd name="T21" fmla="*/ 158 h 192"/>
                <a:gd name="T22" fmla="*/ 142 w 192"/>
                <a:gd name="T23" fmla="*/ 161 h 192"/>
                <a:gd name="T24" fmla="*/ 96 w 192"/>
                <a:gd name="T25" fmla="*/ 176 h 192"/>
                <a:gd name="T26" fmla="*/ 16 w 192"/>
                <a:gd name="T27" fmla="*/ 96 h 192"/>
                <a:gd name="T28" fmla="*/ 31 w 192"/>
                <a:gd name="T29" fmla="*/ 50 h 192"/>
                <a:gd name="T30" fmla="*/ 31 w 192"/>
                <a:gd name="T31" fmla="*/ 49 h 192"/>
                <a:gd name="T32" fmla="*/ 19 w 192"/>
                <a:gd name="T33" fmla="*/ 38 h 192"/>
                <a:gd name="T34" fmla="*/ 0 w 192"/>
                <a:gd name="T35" fmla="*/ 96 h 192"/>
                <a:gd name="T36" fmla="*/ 96 w 192"/>
                <a:gd name="T37" fmla="*/ 192 h 192"/>
                <a:gd name="T38" fmla="*/ 169 w 192"/>
                <a:gd name="T39" fmla="*/ 158 h 192"/>
                <a:gd name="T40" fmla="*/ 45 w 192"/>
                <a:gd name="T41" fmla="*/ 3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2" h="192">
                  <a:moveTo>
                    <a:pt x="45" y="34"/>
                  </a:moveTo>
                  <a:cubicBezTo>
                    <a:pt x="47" y="33"/>
                    <a:pt x="48" y="32"/>
                    <a:pt x="50" y="31"/>
                  </a:cubicBezTo>
                  <a:cubicBezTo>
                    <a:pt x="63" y="21"/>
                    <a:pt x="79" y="16"/>
                    <a:pt x="96" y="16"/>
                  </a:cubicBezTo>
                  <a:cubicBezTo>
                    <a:pt x="140" y="16"/>
                    <a:pt x="176" y="52"/>
                    <a:pt x="176" y="96"/>
                  </a:cubicBezTo>
                  <a:cubicBezTo>
                    <a:pt x="176" y="113"/>
                    <a:pt x="171" y="129"/>
                    <a:pt x="161" y="142"/>
                  </a:cubicBezTo>
                  <a:cubicBezTo>
                    <a:pt x="161" y="142"/>
                    <a:pt x="161" y="143"/>
                    <a:pt x="161" y="143"/>
                  </a:cubicBezTo>
                  <a:cubicBezTo>
                    <a:pt x="173" y="154"/>
                    <a:pt x="173" y="154"/>
                    <a:pt x="173" y="154"/>
                  </a:cubicBezTo>
                  <a:cubicBezTo>
                    <a:pt x="185" y="138"/>
                    <a:pt x="192" y="118"/>
                    <a:pt x="192" y="96"/>
                  </a:cubicBezTo>
                  <a:cubicBezTo>
                    <a:pt x="192" y="43"/>
                    <a:pt x="149" y="0"/>
                    <a:pt x="96" y="0"/>
                  </a:cubicBezTo>
                  <a:cubicBezTo>
                    <a:pt x="67" y="0"/>
                    <a:pt x="40" y="13"/>
                    <a:pt x="23" y="34"/>
                  </a:cubicBezTo>
                  <a:cubicBezTo>
                    <a:pt x="147" y="158"/>
                    <a:pt x="147" y="158"/>
                    <a:pt x="147" y="158"/>
                  </a:cubicBezTo>
                  <a:cubicBezTo>
                    <a:pt x="145" y="159"/>
                    <a:pt x="144" y="160"/>
                    <a:pt x="142" y="161"/>
                  </a:cubicBezTo>
                  <a:cubicBezTo>
                    <a:pt x="129" y="171"/>
                    <a:pt x="113" y="176"/>
                    <a:pt x="96" y="176"/>
                  </a:cubicBezTo>
                  <a:cubicBezTo>
                    <a:pt x="52" y="176"/>
                    <a:pt x="16" y="140"/>
                    <a:pt x="16" y="96"/>
                  </a:cubicBezTo>
                  <a:cubicBezTo>
                    <a:pt x="16" y="79"/>
                    <a:pt x="21" y="63"/>
                    <a:pt x="31" y="50"/>
                  </a:cubicBezTo>
                  <a:cubicBezTo>
                    <a:pt x="31" y="50"/>
                    <a:pt x="31" y="49"/>
                    <a:pt x="31" y="49"/>
                  </a:cubicBezTo>
                  <a:cubicBezTo>
                    <a:pt x="19" y="38"/>
                    <a:pt x="19" y="38"/>
                    <a:pt x="19" y="38"/>
                  </a:cubicBezTo>
                  <a:cubicBezTo>
                    <a:pt x="7" y="54"/>
                    <a:pt x="0" y="74"/>
                    <a:pt x="0" y="96"/>
                  </a:cubicBezTo>
                  <a:cubicBezTo>
                    <a:pt x="0" y="149"/>
                    <a:pt x="43" y="192"/>
                    <a:pt x="96" y="192"/>
                  </a:cubicBezTo>
                  <a:cubicBezTo>
                    <a:pt x="125" y="192"/>
                    <a:pt x="152" y="179"/>
                    <a:pt x="169" y="158"/>
                  </a:cubicBezTo>
                  <a:lnTo>
                    <a:pt x="45"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1" name="Freeform 213"/>
            <p:cNvSpPr/>
            <p:nvPr/>
          </p:nvSpPr>
          <p:spPr bwMode="auto">
            <a:xfrm>
              <a:off x="2276" y="2288"/>
              <a:ext cx="55" cy="71"/>
            </a:xfrm>
            <a:custGeom>
              <a:avLst/>
              <a:gdLst>
                <a:gd name="T0" fmla="*/ 44 w 55"/>
                <a:gd name="T1" fmla="*/ 41 h 71"/>
                <a:gd name="T2" fmla="*/ 53 w 55"/>
                <a:gd name="T3" fmla="*/ 41 h 71"/>
                <a:gd name="T4" fmla="*/ 38 w 55"/>
                <a:gd name="T5" fmla="*/ 24 h 71"/>
                <a:gd name="T6" fmla="*/ 47 w 55"/>
                <a:gd name="T7" fmla="*/ 24 h 71"/>
                <a:gd name="T8" fmla="*/ 28 w 55"/>
                <a:gd name="T9" fmla="*/ 0 h 71"/>
                <a:gd name="T10" fmla="*/ 9 w 55"/>
                <a:gd name="T11" fmla="*/ 24 h 71"/>
                <a:gd name="T12" fmla="*/ 17 w 55"/>
                <a:gd name="T13" fmla="*/ 24 h 71"/>
                <a:gd name="T14" fmla="*/ 3 w 55"/>
                <a:gd name="T15" fmla="*/ 41 h 71"/>
                <a:gd name="T16" fmla="*/ 11 w 55"/>
                <a:gd name="T17" fmla="*/ 41 h 71"/>
                <a:gd name="T18" fmla="*/ 0 w 55"/>
                <a:gd name="T19" fmla="*/ 55 h 71"/>
                <a:gd name="T20" fmla="*/ 23 w 55"/>
                <a:gd name="T21" fmla="*/ 55 h 71"/>
                <a:gd name="T22" fmla="*/ 23 w 55"/>
                <a:gd name="T23" fmla="*/ 71 h 71"/>
                <a:gd name="T24" fmla="*/ 36 w 55"/>
                <a:gd name="T25" fmla="*/ 71 h 71"/>
                <a:gd name="T26" fmla="*/ 36 w 55"/>
                <a:gd name="T27" fmla="*/ 55 h 71"/>
                <a:gd name="T28" fmla="*/ 55 w 55"/>
                <a:gd name="T29" fmla="*/ 55 h 71"/>
                <a:gd name="T30" fmla="*/ 44 w 55"/>
                <a:gd name="T31" fmla="*/ 4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 h="71">
                  <a:moveTo>
                    <a:pt x="44" y="41"/>
                  </a:moveTo>
                  <a:lnTo>
                    <a:pt x="53" y="41"/>
                  </a:lnTo>
                  <a:lnTo>
                    <a:pt x="38" y="24"/>
                  </a:lnTo>
                  <a:lnTo>
                    <a:pt x="47" y="24"/>
                  </a:lnTo>
                  <a:lnTo>
                    <a:pt x="28" y="0"/>
                  </a:lnTo>
                  <a:lnTo>
                    <a:pt x="9" y="24"/>
                  </a:lnTo>
                  <a:lnTo>
                    <a:pt x="17" y="24"/>
                  </a:lnTo>
                  <a:lnTo>
                    <a:pt x="3" y="41"/>
                  </a:lnTo>
                  <a:lnTo>
                    <a:pt x="11" y="41"/>
                  </a:lnTo>
                  <a:lnTo>
                    <a:pt x="0" y="55"/>
                  </a:lnTo>
                  <a:lnTo>
                    <a:pt x="23" y="55"/>
                  </a:lnTo>
                  <a:lnTo>
                    <a:pt x="23" y="71"/>
                  </a:lnTo>
                  <a:lnTo>
                    <a:pt x="36" y="71"/>
                  </a:lnTo>
                  <a:lnTo>
                    <a:pt x="36" y="55"/>
                  </a:lnTo>
                  <a:lnTo>
                    <a:pt x="55" y="55"/>
                  </a:lnTo>
                  <a:lnTo>
                    <a:pt x="44"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2" name="Freeform 214"/>
            <p:cNvSpPr/>
            <p:nvPr/>
          </p:nvSpPr>
          <p:spPr bwMode="auto">
            <a:xfrm>
              <a:off x="2235" y="2252"/>
              <a:ext cx="47" cy="61"/>
            </a:xfrm>
            <a:custGeom>
              <a:avLst/>
              <a:gdLst>
                <a:gd name="T0" fmla="*/ 47 w 47"/>
                <a:gd name="T1" fmla="*/ 47 h 61"/>
                <a:gd name="T2" fmla="*/ 37 w 47"/>
                <a:gd name="T3" fmla="*/ 36 h 61"/>
                <a:gd name="T4" fmla="*/ 44 w 47"/>
                <a:gd name="T5" fmla="*/ 36 h 61"/>
                <a:gd name="T6" fmla="*/ 32 w 47"/>
                <a:gd name="T7" fmla="*/ 21 h 61"/>
                <a:gd name="T8" fmla="*/ 40 w 47"/>
                <a:gd name="T9" fmla="*/ 21 h 61"/>
                <a:gd name="T10" fmla="*/ 23 w 47"/>
                <a:gd name="T11" fmla="*/ 0 h 61"/>
                <a:gd name="T12" fmla="*/ 7 w 47"/>
                <a:gd name="T13" fmla="*/ 21 h 61"/>
                <a:gd name="T14" fmla="*/ 14 w 47"/>
                <a:gd name="T15" fmla="*/ 21 h 61"/>
                <a:gd name="T16" fmla="*/ 3 w 47"/>
                <a:gd name="T17" fmla="*/ 36 h 61"/>
                <a:gd name="T18" fmla="*/ 10 w 47"/>
                <a:gd name="T19" fmla="*/ 36 h 61"/>
                <a:gd name="T20" fmla="*/ 0 w 47"/>
                <a:gd name="T21" fmla="*/ 47 h 61"/>
                <a:gd name="T22" fmla="*/ 18 w 47"/>
                <a:gd name="T23" fmla="*/ 47 h 61"/>
                <a:gd name="T24" fmla="*/ 18 w 47"/>
                <a:gd name="T25" fmla="*/ 61 h 61"/>
                <a:gd name="T26" fmla="*/ 30 w 47"/>
                <a:gd name="T27" fmla="*/ 61 h 61"/>
                <a:gd name="T28" fmla="*/ 30 w 47"/>
                <a:gd name="T29" fmla="*/ 47 h 61"/>
                <a:gd name="T30" fmla="*/ 47 w 47"/>
                <a:gd name="T31"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 h="61">
                  <a:moveTo>
                    <a:pt x="47" y="47"/>
                  </a:moveTo>
                  <a:lnTo>
                    <a:pt x="37" y="36"/>
                  </a:lnTo>
                  <a:lnTo>
                    <a:pt x="44" y="36"/>
                  </a:lnTo>
                  <a:lnTo>
                    <a:pt x="32" y="21"/>
                  </a:lnTo>
                  <a:lnTo>
                    <a:pt x="40" y="21"/>
                  </a:lnTo>
                  <a:lnTo>
                    <a:pt x="23" y="0"/>
                  </a:lnTo>
                  <a:lnTo>
                    <a:pt x="7" y="21"/>
                  </a:lnTo>
                  <a:lnTo>
                    <a:pt x="14" y="21"/>
                  </a:lnTo>
                  <a:lnTo>
                    <a:pt x="3" y="36"/>
                  </a:lnTo>
                  <a:lnTo>
                    <a:pt x="10" y="36"/>
                  </a:lnTo>
                  <a:lnTo>
                    <a:pt x="0" y="47"/>
                  </a:lnTo>
                  <a:lnTo>
                    <a:pt x="18" y="47"/>
                  </a:lnTo>
                  <a:lnTo>
                    <a:pt x="18" y="61"/>
                  </a:lnTo>
                  <a:lnTo>
                    <a:pt x="30" y="61"/>
                  </a:lnTo>
                  <a:lnTo>
                    <a:pt x="30" y="47"/>
                  </a:lnTo>
                  <a:lnTo>
                    <a:pt x="47"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3" name="Freeform 215"/>
            <p:cNvSpPr/>
            <p:nvPr/>
          </p:nvSpPr>
          <p:spPr bwMode="auto">
            <a:xfrm>
              <a:off x="2202" y="2229"/>
              <a:ext cx="34" cy="43"/>
            </a:xfrm>
            <a:custGeom>
              <a:avLst/>
              <a:gdLst>
                <a:gd name="T0" fmla="*/ 34 w 34"/>
                <a:gd name="T1" fmla="*/ 34 h 43"/>
                <a:gd name="T2" fmla="*/ 27 w 34"/>
                <a:gd name="T3" fmla="*/ 26 h 43"/>
                <a:gd name="T4" fmla="*/ 33 w 34"/>
                <a:gd name="T5" fmla="*/ 26 h 43"/>
                <a:gd name="T6" fmla="*/ 24 w 34"/>
                <a:gd name="T7" fmla="*/ 15 h 43"/>
                <a:gd name="T8" fmla="*/ 29 w 34"/>
                <a:gd name="T9" fmla="*/ 15 h 43"/>
                <a:gd name="T10" fmla="*/ 17 w 34"/>
                <a:gd name="T11" fmla="*/ 0 h 43"/>
                <a:gd name="T12" fmla="*/ 6 w 34"/>
                <a:gd name="T13" fmla="*/ 15 h 43"/>
                <a:gd name="T14" fmla="*/ 10 w 34"/>
                <a:gd name="T15" fmla="*/ 15 h 43"/>
                <a:gd name="T16" fmla="*/ 2 w 34"/>
                <a:gd name="T17" fmla="*/ 26 h 43"/>
                <a:gd name="T18" fmla="*/ 7 w 34"/>
                <a:gd name="T19" fmla="*/ 26 h 43"/>
                <a:gd name="T20" fmla="*/ 0 w 34"/>
                <a:gd name="T21" fmla="*/ 34 h 43"/>
                <a:gd name="T22" fmla="*/ 14 w 34"/>
                <a:gd name="T23" fmla="*/ 34 h 43"/>
                <a:gd name="T24" fmla="*/ 14 w 34"/>
                <a:gd name="T25" fmla="*/ 43 h 43"/>
                <a:gd name="T26" fmla="*/ 21 w 34"/>
                <a:gd name="T27" fmla="*/ 43 h 43"/>
                <a:gd name="T28" fmla="*/ 21 w 34"/>
                <a:gd name="T29" fmla="*/ 34 h 43"/>
                <a:gd name="T30" fmla="*/ 34 w 34"/>
                <a:gd name="T31" fmla="*/ 3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 h="43">
                  <a:moveTo>
                    <a:pt x="34" y="34"/>
                  </a:moveTo>
                  <a:lnTo>
                    <a:pt x="27" y="26"/>
                  </a:lnTo>
                  <a:lnTo>
                    <a:pt x="33" y="26"/>
                  </a:lnTo>
                  <a:lnTo>
                    <a:pt x="24" y="15"/>
                  </a:lnTo>
                  <a:lnTo>
                    <a:pt x="29" y="15"/>
                  </a:lnTo>
                  <a:lnTo>
                    <a:pt x="17" y="0"/>
                  </a:lnTo>
                  <a:lnTo>
                    <a:pt x="6" y="15"/>
                  </a:lnTo>
                  <a:lnTo>
                    <a:pt x="10" y="15"/>
                  </a:lnTo>
                  <a:lnTo>
                    <a:pt x="2" y="26"/>
                  </a:lnTo>
                  <a:lnTo>
                    <a:pt x="7" y="26"/>
                  </a:lnTo>
                  <a:lnTo>
                    <a:pt x="0" y="34"/>
                  </a:lnTo>
                  <a:lnTo>
                    <a:pt x="14" y="34"/>
                  </a:lnTo>
                  <a:lnTo>
                    <a:pt x="14" y="43"/>
                  </a:lnTo>
                  <a:lnTo>
                    <a:pt x="21" y="43"/>
                  </a:lnTo>
                  <a:lnTo>
                    <a:pt x="21" y="34"/>
                  </a:lnTo>
                  <a:lnTo>
                    <a:pt x="34"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4" name="Freeform 216"/>
            <p:cNvSpPr/>
            <p:nvPr/>
          </p:nvSpPr>
          <p:spPr bwMode="auto">
            <a:xfrm>
              <a:off x="2175" y="2327"/>
              <a:ext cx="98" cy="99"/>
            </a:xfrm>
            <a:custGeom>
              <a:avLst/>
              <a:gdLst>
                <a:gd name="T0" fmla="*/ 69 w 69"/>
                <a:gd name="T1" fmla="*/ 63 h 69"/>
                <a:gd name="T2" fmla="*/ 6 w 69"/>
                <a:gd name="T3" fmla="*/ 0 h 69"/>
                <a:gd name="T4" fmla="*/ 0 w 69"/>
                <a:gd name="T5" fmla="*/ 6 h 69"/>
                <a:gd name="T6" fmla="*/ 63 w 69"/>
                <a:gd name="T7" fmla="*/ 69 h 69"/>
                <a:gd name="T8" fmla="*/ 69 w 69"/>
                <a:gd name="T9" fmla="*/ 63 h 69"/>
              </a:gdLst>
              <a:ahLst/>
              <a:cxnLst>
                <a:cxn ang="0">
                  <a:pos x="T0" y="T1"/>
                </a:cxn>
                <a:cxn ang="0">
                  <a:pos x="T2" y="T3"/>
                </a:cxn>
                <a:cxn ang="0">
                  <a:pos x="T4" y="T5"/>
                </a:cxn>
                <a:cxn ang="0">
                  <a:pos x="T6" y="T7"/>
                </a:cxn>
                <a:cxn ang="0">
                  <a:pos x="T8" y="T9"/>
                </a:cxn>
              </a:cxnLst>
              <a:rect l="0" t="0" r="r" b="b"/>
              <a:pathLst>
                <a:path w="69" h="69">
                  <a:moveTo>
                    <a:pt x="69" y="63"/>
                  </a:moveTo>
                  <a:cubicBezTo>
                    <a:pt x="68" y="61"/>
                    <a:pt x="19" y="13"/>
                    <a:pt x="6" y="0"/>
                  </a:cubicBezTo>
                  <a:cubicBezTo>
                    <a:pt x="5" y="1"/>
                    <a:pt x="3" y="3"/>
                    <a:pt x="0" y="6"/>
                  </a:cubicBezTo>
                  <a:cubicBezTo>
                    <a:pt x="14" y="19"/>
                    <a:pt x="62" y="67"/>
                    <a:pt x="63" y="69"/>
                  </a:cubicBezTo>
                  <a:cubicBezTo>
                    <a:pt x="65" y="67"/>
                    <a:pt x="68" y="64"/>
                    <a:pt x="69"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5" name="Freeform 217"/>
            <p:cNvSpPr/>
            <p:nvPr/>
          </p:nvSpPr>
          <p:spPr bwMode="auto">
            <a:xfrm>
              <a:off x="2131" y="2305"/>
              <a:ext cx="50" cy="61"/>
            </a:xfrm>
            <a:custGeom>
              <a:avLst/>
              <a:gdLst>
                <a:gd name="T0" fmla="*/ 35 w 35"/>
                <a:gd name="T1" fmla="*/ 14 h 43"/>
                <a:gd name="T2" fmla="*/ 21 w 35"/>
                <a:gd name="T3" fmla="*/ 0 h 43"/>
                <a:gd name="T4" fmla="*/ 0 w 35"/>
                <a:gd name="T5" fmla="*/ 21 h 43"/>
                <a:gd name="T6" fmla="*/ 21 w 35"/>
                <a:gd name="T7" fmla="*/ 43 h 43"/>
                <a:gd name="T8" fmla="*/ 35 w 35"/>
                <a:gd name="T9" fmla="*/ 14 h 43"/>
              </a:gdLst>
              <a:ahLst/>
              <a:cxnLst>
                <a:cxn ang="0">
                  <a:pos x="T0" y="T1"/>
                </a:cxn>
                <a:cxn ang="0">
                  <a:pos x="T2" y="T3"/>
                </a:cxn>
                <a:cxn ang="0">
                  <a:pos x="T4" y="T5"/>
                </a:cxn>
                <a:cxn ang="0">
                  <a:pos x="T6" y="T7"/>
                </a:cxn>
                <a:cxn ang="0">
                  <a:pos x="T8" y="T9"/>
                </a:cxn>
              </a:cxnLst>
              <a:rect l="0" t="0" r="r" b="b"/>
              <a:pathLst>
                <a:path w="35" h="43">
                  <a:moveTo>
                    <a:pt x="35" y="14"/>
                  </a:moveTo>
                  <a:cubicBezTo>
                    <a:pt x="33" y="12"/>
                    <a:pt x="23" y="1"/>
                    <a:pt x="21" y="0"/>
                  </a:cubicBezTo>
                  <a:cubicBezTo>
                    <a:pt x="19" y="1"/>
                    <a:pt x="1" y="20"/>
                    <a:pt x="0" y="21"/>
                  </a:cubicBezTo>
                  <a:cubicBezTo>
                    <a:pt x="4" y="36"/>
                    <a:pt x="17" y="42"/>
                    <a:pt x="21" y="43"/>
                  </a:cubicBezTo>
                  <a:cubicBezTo>
                    <a:pt x="23" y="26"/>
                    <a:pt x="32" y="17"/>
                    <a:pt x="35"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6" name="Freeform 218"/>
            <p:cNvSpPr/>
            <p:nvPr/>
          </p:nvSpPr>
          <p:spPr bwMode="auto">
            <a:xfrm>
              <a:off x="2093" y="2195"/>
              <a:ext cx="273" cy="273"/>
            </a:xfrm>
            <a:custGeom>
              <a:avLst/>
              <a:gdLst>
                <a:gd name="T0" fmla="*/ 45 w 192"/>
                <a:gd name="T1" fmla="*/ 34 h 192"/>
                <a:gd name="T2" fmla="*/ 49 w 192"/>
                <a:gd name="T3" fmla="*/ 31 h 192"/>
                <a:gd name="T4" fmla="*/ 96 w 192"/>
                <a:gd name="T5" fmla="*/ 16 h 192"/>
                <a:gd name="T6" fmla="*/ 176 w 192"/>
                <a:gd name="T7" fmla="*/ 96 h 192"/>
                <a:gd name="T8" fmla="*/ 161 w 192"/>
                <a:gd name="T9" fmla="*/ 142 h 192"/>
                <a:gd name="T10" fmla="*/ 173 w 192"/>
                <a:gd name="T11" fmla="*/ 154 h 192"/>
                <a:gd name="T12" fmla="*/ 192 w 192"/>
                <a:gd name="T13" fmla="*/ 96 h 192"/>
                <a:gd name="T14" fmla="*/ 96 w 192"/>
                <a:gd name="T15" fmla="*/ 0 h 192"/>
                <a:gd name="T16" fmla="*/ 23 w 192"/>
                <a:gd name="T17" fmla="*/ 34 h 192"/>
                <a:gd name="T18" fmla="*/ 147 w 192"/>
                <a:gd name="T19" fmla="*/ 158 h 192"/>
                <a:gd name="T20" fmla="*/ 143 w 192"/>
                <a:gd name="T21" fmla="*/ 161 h 192"/>
                <a:gd name="T22" fmla="*/ 96 w 192"/>
                <a:gd name="T23" fmla="*/ 176 h 192"/>
                <a:gd name="T24" fmla="*/ 16 w 192"/>
                <a:gd name="T25" fmla="*/ 96 h 192"/>
                <a:gd name="T26" fmla="*/ 31 w 192"/>
                <a:gd name="T27" fmla="*/ 50 h 192"/>
                <a:gd name="T28" fmla="*/ 19 w 192"/>
                <a:gd name="T29" fmla="*/ 38 h 192"/>
                <a:gd name="T30" fmla="*/ 0 w 192"/>
                <a:gd name="T31" fmla="*/ 96 h 192"/>
                <a:gd name="T32" fmla="*/ 96 w 192"/>
                <a:gd name="T33" fmla="*/ 192 h 192"/>
                <a:gd name="T34" fmla="*/ 169 w 192"/>
                <a:gd name="T35" fmla="*/ 158 h 192"/>
                <a:gd name="T36" fmla="*/ 45 w 192"/>
                <a:gd name="T37" fmla="*/ 3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2" h="192">
                  <a:moveTo>
                    <a:pt x="45" y="34"/>
                  </a:moveTo>
                  <a:cubicBezTo>
                    <a:pt x="47" y="33"/>
                    <a:pt x="48" y="32"/>
                    <a:pt x="49" y="31"/>
                  </a:cubicBezTo>
                  <a:cubicBezTo>
                    <a:pt x="62" y="22"/>
                    <a:pt x="78" y="16"/>
                    <a:pt x="96" y="16"/>
                  </a:cubicBezTo>
                  <a:cubicBezTo>
                    <a:pt x="140" y="16"/>
                    <a:pt x="176" y="52"/>
                    <a:pt x="176" y="96"/>
                  </a:cubicBezTo>
                  <a:cubicBezTo>
                    <a:pt x="176" y="113"/>
                    <a:pt x="170" y="129"/>
                    <a:pt x="161" y="142"/>
                  </a:cubicBezTo>
                  <a:cubicBezTo>
                    <a:pt x="173" y="154"/>
                    <a:pt x="173" y="154"/>
                    <a:pt x="173" y="154"/>
                  </a:cubicBezTo>
                  <a:cubicBezTo>
                    <a:pt x="185" y="138"/>
                    <a:pt x="192" y="118"/>
                    <a:pt x="192" y="96"/>
                  </a:cubicBezTo>
                  <a:cubicBezTo>
                    <a:pt x="192" y="43"/>
                    <a:pt x="149" y="0"/>
                    <a:pt x="96" y="0"/>
                  </a:cubicBezTo>
                  <a:cubicBezTo>
                    <a:pt x="67" y="0"/>
                    <a:pt x="40" y="13"/>
                    <a:pt x="23" y="34"/>
                  </a:cubicBezTo>
                  <a:cubicBezTo>
                    <a:pt x="147" y="158"/>
                    <a:pt x="147" y="158"/>
                    <a:pt x="147" y="158"/>
                  </a:cubicBezTo>
                  <a:cubicBezTo>
                    <a:pt x="145" y="159"/>
                    <a:pt x="144" y="160"/>
                    <a:pt x="143" y="161"/>
                  </a:cubicBezTo>
                  <a:cubicBezTo>
                    <a:pt x="130" y="170"/>
                    <a:pt x="114" y="176"/>
                    <a:pt x="96" y="176"/>
                  </a:cubicBezTo>
                  <a:cubicBezTo>
                    <a:pt x="52" y="176"/>
                    <a:pt x="16" y="140"/>
                    <a:pt x="16" y="96"/>
                  </a:cubicBezTo>
                  <a:cubicBezTo>
                    <a:pt x="16" y="79"/>
                    <a:pt x="22" y="63"/>
                    <a:pt x="31" y="50"/>
                  </a:cubicBezTo>
                  <a:cubicBezTo>
                    <a:pt x="19" y="38"/>
                    <a:pt x="19" y="38"/>
                    <a:pt x="19" y="38"/>
                  </a:cubicBezTo>
                  <a:cubicBezTo>
                    <a:pt x="7" y="54"/>
                    <a:pt x="0" y="74"/>
                    <a:pt x="0" y="96"/>
                  </a:cubicBezTo>
                  <a:cubicBezTo>
                    <a:pt x="0" y="149"/>
                    <a:pt x="43" y="192"/>
                    <a:pt x="96" y="192"/>
                  </a:cubicBezTo>
                  <a:cubicBezTo>
                    <a:pt x="125" y="192"/>
                    <a:pt x="152" y="179"/>
                    <a:pt x="169" y="158"/>
                  </a:cubicBezTo>
                  <a:lnTo>
                    <a:pt x="45"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7" name="Freeform 219"/>
            <p:cNvSpPr/>
            <p:nvPr/>
          </p:nvSpPr>
          <p:spPr bwMode="auto">
            <a:xfrm>
              <a:off x="2662" y="235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8" name="Freeform 220"/>
            <p:cNvSpPr/>
            <p:nvPr/>
          </p:nvSpPr>
          <p:spPr bwMode="auto">
            <a:xfrm>
              <a:off x="2580" y="235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9" name="Freeform 221"/>
            <p:cNvSpPr/>
            <p:nvPr/>
          </p:nvSpPr>
          <p:spPr bwMode="auto">
            <a:xfrm>
              <a:off x="2509" y="2219"/>
              <a:ext cx="224" cy="225"/>
            </a:xfrm>
            <a:custGeom>
              <a:avLst/>
              <a:gdLst>
                <a:gd name="T0" fmla="*/ 137 w 158"/>
                <a:gd name="T1" fmla="*/ 0 h 158"/>
                <a:gd name="T2" fmla="*/ 21 w 158"/>
                <a:gd name="T3" fmla="*/ 0 h 158"/>
                <a:gd name="T4" fmla="*/ 0 w 158"/>
                <a:gd name="T5" fmla="*/ 21 h 158"/>
                <a:gd name="T6" fmla="*/ 0 w 158"/>
                <a:gd name="T7" fmla="*/ 137 h 158"/>
                <a:gd name="T8" fmla="*/ 21 w 158"/>
                <a:gd name="T9" fmla="*/ 158 h 158"/>
                <a:gd name="T10" fmla="*/ 26 w 158"/>
                <a:gd name="T11" fmla="*/ 158 h 158"/>
                <a:gd name="T12" fmla="*/ 26 w 158"/>
                <a:gd name="T13" fmla="*/ 157 h 158"/>
                <a:gd name="T14" fmla="*/ 23 w 158"/>
                <a:gd name="T15" fmla="*/ 103 h 158"/>
                <a:gd name="T16" fmla="*/ 20 w 158"/>
                <a:gd name="T17" fmla="*/ 60 h 158"/>
                <a:gd name="T18" fmla="*/ 24 w 158"/>
                <a:gd name="T19" fmla="*/ 34 h 158"/>
                <a:gd name="T20" fmla="*/ 28 w 158"/>
                <a:gd name="T21" fmla="*/ 40 h 158"/>
                <a:gd name="T22" fmla="*/ 32 w 158"/>
                <a:gd name="T23" fmla="*/ 35 h 158"/>
                <a:gd name="T24" fmla="*/ 35 w 158"/>
                <a:gd name="T25" fmla="*/ 41 h 158"/>
                <a:gd name="T26" fmla="*/ 41 w 158"/>
                <a:gd name="T27" fmla="*/ 36 h 158"/>
                <a:gd name="T28" fmla="*/ 40 w 158"/>
                <a:gd name="T29" fmla="*/ 39 h 158"/>
                <a:gd name="T30" fmla="*/ 50 w 158"/>
                <a:gd name="T31" fmla="*/ 95 h 158"/>
                <a:gd name="T32" fmla="*/ 50 w 158"/>
                <a:gd name="T33" fmla="*/ 92 h 158"/>
                <a:gd name="T34" fmla="*/ 53 w 158"/>
                <a:gd name="T35" fmla="*/ 76 h 158"/>
                <a:gd name="T36" fmla="*/ 53 w 158"/>
                <a:gd name="T37" fmla="*/ 76 h 158"/>
                <a:gd name="T38" fmla="*/ 47 w 158"/>
                <a:gd name="T39" fmla="*/ 68 h 158"/>
                <a:gd name="T40" fmla="*/ 55 w 158"/>
                <a:gd name="T41" fmla="*/ 60 h 158"/>
                <a:gd name="T42" fmla="*/ 64 w 158"/>
                <a:gd name="T43" fmla="*/ 67 h 158"/>
                <a:gd name="T44" fmla="*/ 79 w 158"/>
                <a:gd name="T45" fmla="*/ 65 h 158"/>
                <a:gd name="T46" fmla="*/ 94 w 158"/>
                <a:gd name="T47" fmla="*/ 67 h 158"/>
                <a:gd name="T48" fmla="*/ 103 w 158"/>
                <a:gd name="T49" fmla="*/ 60 h 158"/>
                <a:gd name="T50" fmla="*/ 111 w 158"/>
                <a:gd name="T51" fmla="*/ 68 h 158"/>
                <a:gd name="T52" fmla="*/ 105 w 158"/>
                <a:gd name="T53" fmla="*/ 76 h 158"/>
                <a:gd name="T54" fmla="*/ 105 w 158"/>
                <a:gd name="T55" fmla="*/ 76 h 158"/>
                <a:gd name="T56" fmla="*/ 108 w 158"/>
                <a:gd name="T57" fmla="*/ 92 h 158"/>
                <a:gd name="T58" fmla="*/ 108 w 158"/>
                <a:gd name="T59" fmla="*/ 95 h 158"/>
                <a:gd name="T60" fmla="*/ 118 w 158"/>
                <a:gd name="T61" fmla="*/ 39 h 158"/>
                <a:gd name="T62" fmla="*/ 117 w 158"/>
                <a:gd name="T63" fmla="*/ 36 h 158"/>
                <a:gd name="T64" fmla="*/ 123 w 158"/>
                <a:gd name="T65" fmla="*/ 41 h 158"/>
                <a:gd name="T66" fmla="*/ 126 w 158"/>
                <a:gd name="T67" fmla="*/ 35 h 158"/>
                <a:gd name="T68" fmla="*/ 130 w 158"/>
                <a:gd name="T69" fmla="*/ 40 h 158"/>
                <a:gd name="T70" fmla="*/ 134 w 158"/>
                <a:gd name="T71" fmla="*/ 34 h 158"/>
                <a:gd name="T72" fmla="*/ 138 w 158"/>
                <a:gd name="T73" fmla="*/ 60 h 158"/>
                <a:gd name="T74" fmla="*/ 135 w 158"/>
                <a:gd name="T75" fmla="*/ 103 h 158"/>
                <a:gd name="T76" fmla="*/ 132 w 158"/>
                <a:gd name="T77" fmla="*/ 157 h 158"/>
                <a:gd name="T78" fmla="*/ 132 w 158"/>
                <a:gd name="T79" fmla="*/ 158 h 158"/>
                <a:gd name="T80" fmla="*/ 137 w 158"/>
                <a:gd name="T81" fmla="*/ 158 h 158"/>
                <a:gd name="T82" fmla="*/ 158 w 158"/>
                <a:gd name="T83" fmla="*/ 137 h 158"/>
                <a:gd name="T84" fmla="*/ 158 w 158"/>
                <a:gd name="T85" fmla="*/ 21 h 158"/>
                <a:gd name="T86" fmla="*/ 137 w 158"/>
                <a:gd name="T8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8" h="158">
                  <a:moveTo>
                    <a:pt x="137" y="0"/>
                  </a:moveTo>
                  <a:cubicBezTo>
                    <a:pt x="21" y="0"/>
                    <a:pt x="21" y="0"/>
                    <a:pt x="21" y="0"/>
                  </a:cubicBezTo>
                  <a:cubicBezTo>
                    <a:pt x="9" y="0"/>
                    <a:pt x="0" y="9"/>
                    <a:pt x="0" y="21"/>
                  </a:cubicBezTo>
                  <a:cubicBezTo>
                    <a:pt x="0" y="137"/>
                    <a:pt x="0" y="137"/>
                    <a:pt x="0" y="137"/>
                  </a:cubicBezTo>
                  <a:cubicBezTo>
                    <a:pt x="0" y="149"/>
                    <a:pt x="9" y="158"/>
                    <a:pt x="21" y="158"/>
                  </a:cubicBezTo>
                  <a:cubicBezTo>
                    <a:pt x="26" y="158"/>
                    <a:pt x="26" y="158"/>
                    <a:pt x="26" y="158"/>
                  </a:cubicBezTo>
                  <a:cubicBezTo>
                    <a:pt x="26" y="157"/>
                    <a:pt x="26" y="157"/>
                    <a:pt x="26" y="157"/>
                  </a:cubicBezTo>
                  <a:cubicBezTo>
                    <a:pt x="26" y="157"/>
                    <a:pt x="27" y="137"/>
                    <a:pt x="23" y="103"/>
                  </a:cubicBezTo>
                  <a:cubicBezTo>
                    <a:pt x="22" y="92"/>
                    <a:pt x="19" y="69"/>
                    <a:pt x="20" y="60"/>
                  </a:cubicBezTo>
                  <a:cubicBezTo>
                    <a:pt x="20" y="43"/>
                    <a:pt x="24" y="34"/>
                    <a:pt x="24" y="34"/>
                  </a:cubicBezTo>
                  <a:cubicBezTo>
                    <a:pt x="28" y="40"/>
                    <a:pt x="28" y="40"/>
                    <a:pt x="28" y="40"/>
                  </a:cubicBezTo>
                  <a:cubicBezTo>
                    <a:pt x="32" y="35"/>
                    <a:pt x="32" y="35"/>
                    <a:pt x="32" y="35"/>
                  </a:cubicBezTo>
                  <a:cubicBezTo>
                    <a:pt x="35" y="41"/>
                    <a:pt x="35" y="41"/>
                    <a:pt x="35" y="41"/>
                  </a:cubicBezTo>
                  <a:cubicBezTo>
                    <a:pt x="41" y="36"/>
                    <a:pt x="41" y="36"/>
                    <a:pt x="41" y="36"/>
                  </a:cubicBezTo>
                  <a:cubicBezTo>
                    <a:pt x="40" y="39"/>
                    <a:pt x="40" y="39"/>
                    <a:pt x="40" y="39"/>
                  </a:cubicBezTo>
                  <a:cubicBezTo>
                    <a:pt x="39" y="71"/>
                    <a:pt x="46" y="89"/>
                    <a:pt x="50" y="95"/>
                  </a:cubicBezTo>
                  <a:cubicBezTo>
                    <a:pt x="50" y="94"/>
                    <a:pt x="50" y="93"/>
                    <a:pt x="50" y="92"/>
                  </a:cubicBezTo>
                  <a:cubicBezTo>
                    <a:pt x="50" y="83"/>
                    <a:pt x="53" y="76"/>
                    <a:pt x="53" y="76"/>
                  </a:cubicBezTo>
                  <a:cubicBezTo>
                    <a:pt x="53" y="76"/>
                    <a:pt x="53" y="76"/>
                    <a:pt x="53" y="76"/>
                  </a:cubicBezTo>
                  <a:cubicBezTo>
                    <a:pt x="50" y="75"/>
                    <a:pt x="47" y="72"/>
                    <a:pt x="47" y="68"/>
                  </a:cubicBezTo>
                  <a:cubicBezTo>
                    <a:pt x="47" y="64"/>
                    <a:pt x="51" y="60"/>
                    <a:pt x="55" y="60"/>
                  </a:cubicBezTo>
                  <a:cubicBezTo>
                    <a:pt x="60" y="60"/>
                    <a:pt x="63" y="63"/>
                    <a:pt x="64" y="67"/>
                  </a:cubicBezTo>
                  <a:cubicBezTo>
                    <a:pt x="66" y="66"/>
                    <a:pt x="71" y="65"/>
                    <a:pt x="79" y="65"/>
                  </a:cubicBezTo>
                  <a:cubicBezTo>
                    <a:pt x="87" y="65"/>
                    <a:pt x="92" y="66"/>
                    <a:pt x="94" y="67"/>
                  </a:cubicBezTo>
                  <a:cubicBezTo>
                    <a:pt x="95" y="63"/>
                    <a:pt x="98" y="60"/>
                    <a:pt x="103" y="60"/>
                  </a:cubicBezTo>
                  <a:cubicBezTo>
                    <a:pt x="107" y="60"/>
                    <a:pt x="111" y="64"/>
                    <a:pt x="111" y="68"/>
                  </a:cubicBezTo>
                  <a:cubicBezTo>
                    <a:pt x="111" y="72"/>
                    <a:pt x="108" y="75"/>
                    <a:pt x="105" y="76"/>
                  </a:cubicBezTo>
                  <a:cubicBezTo>
                    <a:pt x="105" y="76"/>
                    <a:pt x="105" y="76"/>
                    <a:pt x="105" y="76"/>
                  </a:cubicBezTo>
                  <a:cubicBezTo>
                    <a:pt x="105" y="76"/>
                    <a:pt x="108" y="83"/>
                    <a:pt x="108" y="92"/>
                  </a:cubicBezTo>
                  <a:cubicBezTo>
                    <a:pt x="108" y="93"/>
                    <a:pt x="108" y="94"/>
                    <a:pt x="108" y="95"/>
                  </a:cubicBezTo>
                  <a:cubicBezTo>
                    <a:pt x="112" y="89"/>
                    <a:pt x="119" y="71"/>
                    <a:pt x="118" y="39"/>
                  </a:cubicBezTo>
                  <a:cubicBezTo>
                    <a:pt x="117" y="36"/>
                    <a:pt x="117" y="36"/>
                    <a:pt x="117" y="36"/>
                  </a:cubicBezTo>
                  <a:cubicBezTo>
                    <a:pt x="123" y="41"/>
                    <a:pt x="123" y="41"/>
                    <a:pt x="123" y="41"/>
                  </a:cubicBezTo>
                  <a:cubicBezTo>
                    <a:pt x="126" y="35"/>
                    <a:pt x="126" y="35"/>
                    <a:pt x="126" y="35"/>
                  </a:cubicBezTo>
                  <a:cubicBezTo>
                    <a:pt x="130" y="40"/>
                    <a:pt x="130" y="40"/>
                    <a:pt x="130" y="40"/>
                  </a:cubicBezTo>
                  <a:cubicBezTo>
                    <a:pt x="134" y="34"/>
                    <a:pt x="134" y="34"/>
                    <a:pt x="134" y="34"/>
                  </a:cubicBezTo>
                  <a:cubicBezTo>
                    <a:pt x="134" y="34"/>
                    <a:pt x="138" y="43"/>
                    <a:pt x="138" y="60"/>
                  </a:cubicBezTo>
                  <a:cubicBezTo>
                    <a:pt x="139" y="69"/>
                    <a:pt x="136" y="92"/>
                    <a:pt x="135" y="103"/>
                  </a:cubicBezTo>
                  <a:cubicBezTo>
                    <a:pt x="131" y="137"/>
                    <a:pt x="132" y="157"/>
                    <a:pt x="132" y="157"/>
                  </a:cubicBezTo>
                  <a:cubicBezTo>
                    <a:pt x="132" y="158"/>
                    <a:pt x="132" y="158"/>
                    <a:pt x="132" y="158"/>
                  </a:cubicBezTo>
                  <a:cubicBezTo>
                    <a:pt x="137" y="158"/>
                    <a:pt x="137" y="158"/>
                    <a:pt x="137" y="158"/>
                  </a:cubicBezTo>
                  <a:cubicBezTo>
                    <a:pt x="149" y="158"/>
                    <a:pt x="158" y="149"/>
                    <a:pt x="158" y="137"/>
                  </a:cubicBezTo>
                  <a:cubicBezTo>
                    <a:pt x="158" y="21"/>
                    <a:pt x="158" y="21"/>
                    <a:pt x="158" y="21"/>
                  </a:cubicBezTo>
                  <a:cubicBezTo>
                    <a:pt x="158" y="9"/>
                    <a:pt x="149" y="0"/>
                    <a:pt x="13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70" name="Freeform 222"/>
            <p:cNvSpPr/>
            <p:nvPr/>
          </p:nvSpPr>
          <p:spPr bwMode="auto">
            <a:xfrm>
              <a:off x="2631" y="2320"/>
              <a:ext cx="16" cy="13"/>
            </a:xfrm>
            <a:custGeom>
              <a:avLst/>
              <a:gdLst>
                <a:gd name="T0" fmla="*/ 8 w 11"/>
                <a:gd name="T1" fmla="*/ 8 h 9"/>
                <a:gd name="T2" fmla="*/ 9 w 11"/>
                <a:gd name="T3" fmla="*/ 0 h 9"/>
                <a:gd name="T4" fmla="*/ 0 w 11"/>
                <a:gd name="T5" fmla="*/ 6 h 9"/>
                <a:gd name="T6" fmla="*/ 8 w 11"/>
                <a:gd name="T7" fmla="*/ 8 h 9"/>
              </a:gdLst>
              <a:ahLst/>
              <a:cxnLst>
                <a:cxn ang="0">
                  <a:pos x="T0" y="T1"/>
                </a:cxn>
                <a:cxn ang="0">
                  <a:pos x="T2" y="T3"/>
                </a:cxn>
                <a:cxn ang="0">
                  <a:pos x="T4" y="T5"/>
                </a:cxn>
                <a:cxn ang="0">
                  <a:pos x="T6" y="T7"/>
                </a:cxn>
              </a:cxnLst>
              <a:rect l="0" t="0" r="r" b="b"/>
              <a:pathLst>
                <a:path w="11" h="9">
                  <a:moveTo>
                    <a:pt x="8" y="8"/>
                  </a:moveTo>
                  <a:cubicBezTo>
                    <a:pt x="10" y="6"/>
                    <a:pt x="11" y="3"/>
                    <a:pt x="9" y="0"/>
                  </a:cubicBezTo>
                  <a:cubicBezTo>
                    <a:pt x="0" y="6"/>
                    <a:pt x="0" y="6"/>
                    <a:pt x="0" y="6"/>
                  </a:cubicBezTo>
                  <a:cubicBezTo>
                    <a:pt x="2" y="9"/>
                    <a:pt x="5" y="9"/>
                    <a:pt x="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71" name="Freeform 223"/>
            <p:cNvSpPr/>
            <p:nvPr/>
          </p:nvSpPr>
          <p:spPr bwMode="auto">
            <a:xfrm>
              <a:off x="2596" y="2320"/>
              <a:ext cx="15" cy="13"/>
            </a:xfrm>
            <a:custGeom>
              <a:avLst/>
              <a:gdLst>
                <a:gd name="T0" fmla="*/ 2 w 11"/>
                <a:gd name="T1" fmla="*/ 0 h 9"/>
                <a:gd name="T2" fmla="*/ 3 w 11"/>
                <a:gd name="T3" fmla="*/ 8 h 9"/>
                <a:gd name="T4" fmla="*/ 11 w 11"/>
                <a:gd name="T5" fmla="*/ 6 h 9"/>
                <a:gd name="T6" fmla="*/ 2 w 11"/>
                <a:gd name="T7" fmla="*/ 0 h 9"/>
              </a:gdLst>
              <a:ahLst/>
              <a:cxnLst>
                <a:cxn ang="0">
                  <a:pos x="T0" y="T1"/>
                </a:cxn>
                <a:cxn ang="0">
                  <a:pos x="T2" y="T3"/>
                </a:cxn>
                <a:cxn ang="0">
                  <a:pos x="T4" y="T5"/>
                </a:cxn>
                <a:cxn ang="0">
                  <a:pos x="T6" y="T7"/>
                </a:cxn>
              </a:cxnLst>
              <a:rect l="0" t="0" r="r" b="b"/>
              <a:pathLst>
                <a:path w="11" h="9">
                  <a:moveTo>
                    <a:pt x="2" y="0"/>
                  </a:moveTo>
                  <a:cubicBezTo>
                    <a:pt x="0" y="3"/>
                    <a:pt x="1" y="6"/>
                    <a:pt x="3" y="8"/>
                  </a:cubicBezTo>
                  <a:cubicBezTo>
                    <a:pt x="6" y="9"/>
                    <a:pt x="9" y="9"/>
                    <a:pt x="11" y="6"/>
                  </a:cubicBez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72" name="Freeform 224"/>
            <p:cNvSpPr/>
            <p:nvPr/>
          </p:nvSpPr>
          <p:spPr bwMode="auto">
            <a:xfrm>
              <a:off x="2604" y="2350"/>
              <a:ext cx="34" cy="24"/>
            </a:xfrm>
            <a:custGeom>
              <a:avLst/>
              <a:gdLst>
                <a:gd name="T0" fmla="*/ 0 w 24"/>
                <a:gd name="T1" fmla="*/ 5 h 17"/>
                <a:gd name="T2" fmla="*/ 4 w 24"/>
                <a:gd name="T3" fmla="*/ 17 h 17"/>
                <a:gd name="T4" fmla="*/ 7 w 24"/>
                <a:gd name="T5" fmla="*/ 13 h 17"/>
                <a:gd name="T6" fmla="*/ 9 w 24"/>
                <a:gd name="T7" fmla="*/ 17 h 17"/>
                <a:gd name="T8" fmla="*/ 12 w 24"/>
                <a:gd name="T9" fmla="*/ 13 h 17"/>
                <a:gd name="T10" fmla="*/ 15 w 24"/>
                <a:gd name="T11" fmla="*/ 17 h 17"/>
                <a:gd name="T12" fmla="*/ 17 w 24"/>
                <a:gd name="T13" fmla="*/ 13 h 17"/>
                <a:gd name="T14" fmla="*/ 20 w 24"/>
                <a:gd name="T15" fmla="*/ 17 h 17"/>
                <a:gd name="T16" fmla="*/ 24 w 24"/>
                <a:gd name="T17" fmla="*/ 5 h 17"/>
                <a:gd name="T18" fmla="*/ 20 w 24"/>
                <a:gd name="T19" fmla="*/ 0 h 17"/>
                <a:gd name="T20" fmla="*/ 17 w 24"/>
                <a:gd name="T21" fmla="*/ 3 h 17"/>
                <a:gd name="T22" fmla="*/ 15 w 24"/>
                <a:gd name="T23" fmla="*/ 0 h 17"/>
                <a:gd name="T24" fmla="*/ 12 w 24"/>
                <a:gd name="T25" fmla="*/ 3 h 17"/>
                <a:gd name="T26" fmla="*/ 9 w 24"/>
                <a:gd name="T27" fmla="*/ 0 h 17"/>
                <a:gd name="T28" fmla="*/ 7 w 24"/>
                <a:gd name="T29" fmla="*/ 3 h 17"/>
                <a:gd name="T30" fmla="*/ 4 w 24"/>
                <a:gd name="T31" fmla="*/ 0 h 17"/>
                <a:gd name="T32" fmla="*/ 0 w 24"/>
                <a:gd name="T33"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17">
                  <a:moveTo>
                    <a:pt x="0" y="5"/>
                  </a:moveTo>
                  <a:cubicBezTo>
                    <a:pt x="0" y="8"/>
                    <a:pt x="2" y="12"/>
                    <a:pt x="4" y="17"/>
                  </a:cubicBezTo>
                  <a:cubicBezTo>
                    <a:pt x="7" y="13"/>
                    <a:pt x="7" y="13"/>
                    <a:pt x="7" y="13"/>
                  </a:cubicBezTo>
                  <a:cubicBezTo>
                    <a:pt x="9" y="17"/>
                    <a:pt x="9" y="17"/>
                    <a:pt x="9" y="17"/>
                  </a:cubicBezTo>
                  <a:cubicBezTo>
                    <a:pt x="12" y="13"/>
                    <a:pt x="12" y="13"/>
                    <a:pt x="12" y="13"/>
                  </a:cubicBezTo>
                  <a:cubicBezTo>
                    <a:pt x="15" y="17"/>
                    <a:pt x="15" y="17"/>
                    <a:pt x="15" y="17"/>
                  </a:cubicBezTo>
                  <a:cubicBezTo>
                    <a:pt x="17" y="13"/>
                    <a:pt x="17" y="13"/>
                    <a:pt x="17" y="13"/>
                  </a:cubicBezTo>
                  <a:cubicBezTo>
                    <a:pt x="20" y="17"/>
                    <a:pt x="20" y="17"/>
                    <a:pt x="20" y="17"/>
                  </a:cubicBezTo>
                  <a:cubicBezTo>
                    <a:pt x="22" y="12"/>
                    <a:pt x="24" y="8"/>
                    <a:pt x="24" y="5"/>
                  </a:cubicBezTo>
                  <a:cubicBezTo>
                    <a:pt x="24" y="0"/>
                    <a:pt x="20" y="0"/>
                    <a:pt x="20" y="0"/>
                  </a:cubicBezTo>
                  <a:cubicBezTo>
                    <a:pt x="17" y="3"/>
                    <a:pt x="17" y="3"/>
                    <a:pt x="17" y="3"/>
                  </a:cubicBezTo>
                  <a:cubicBezTo>
                    <a:pt x="15" y="0"/>
                    <a:pt x="15" y="0"/>
                    <a:pt x="15" y="0"/>
                  </a:cubicBezTo>
                  <a:cubicBezTo>
                    <a:pt x="12" y="3"/>
                    <a:pt x="12" y="3"/>
                    <a:pt x="12" y="3"/>
                  </a:cubicBezTo>
                  <a:cubicBezTo>
                    <a:pt x="9" y="0"/>
                    <a:pt x="9" y="0"/>
                    <a:pt x="9" y="0"/>
                  </a:cubicBezTo>
                  <a:cubicBezTo>
                    <a:pt x="7" y="3"/>
                    <a:pt x="7" y="3"/>
                    <a:pt x="7" y="3"/>
                  </a:cubicBezTo>
                  <a:cubicBezTo>
                    <a:pt x="4" y="0"/>
                    <a:pt x="4" y="0"/>
                    <a:pt x="4" y="0"/>
                  </a:cubicBezTo>
                  <a:cubicBezTo>
                    <a:pt x="4" y="0"/>
                    <a:pt x="0" y="0"/>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73" name="Freeform 225"/>
            <p:cNvSpPr/>
            <p:nvPr/>
          </p:nvSpPr>
          <p:spPr bwMode="auto">
            <a:xfrm>
              <a:off x="2621" y="233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74" name="Freeform 226"/>
            <p:cNvSpPr>
              <a:spLocks noEditPoints="1"/>
            </p:cNvSpPr>
            <p:nvPr/>
          </p:nvSpPr>
          <p:spPr bwMode="auto">
            <a:xfrm>
              <a:off x="2614" y="2332"/>
              <a:ext cx="14" cy="10"/>
            </a:xfrm>
            <a:custGeom>
              <a:avLst/>
              <a:gdLst>
                <a:gd name="T0" fmla="*/ 4 w 10"/>
                <a:gd name="T1" fmla="*/ 7 h 7"/>
                <a:gd name="T2" fmla="*/ 5 w 10"/>
                <a:gd name="T3" fmla="*/ 7 h 7"/>
                <a:gd name="T4" fmla="*/ 6 w 10"/>
                <a:gd name="T5" fmla="*/ 7 h 7"/>
                <a:gd name="T6" fmla="*/ 10 w 10"/>
                <a:gd name="T7" fmla="*/ 3 h 7"/>
                <a:gd name="T8" fmla="*/ 10 w 10"/>
                <a:gd name="T9" fmla="*/ 1 h 7"/>
                <a:gd name="T10" fmla="*/ 8 w 10"/>
                <a:gd name="T11" fmla="*/ 0 h 7"/>
                <a:gd name="T12" fmla="*/ 2 w 10"/>
                <a:gd name="T13" fmla="*/ 0 h 7"/>
                <a:gd name="T14" fmla="*/ 0 w 10"/>
                <a:gd name="T15" fmla="*/ 1 h 7"/>
                <a:gd name="T16" fmla="*/ 0 w 10"/>
                <a:gd name="T17" fmla="*/ 3 h 7"/>
                <a:gd name="T18" fmla="*/ 4 w 10"/>
                <a:gd name="T19" fmla="*/ 7 h 7"/>
                <a:gd name="T20" fmla="*/ 5 w 10"/>
                <a:gd name="T21" fmla="*/ 3 h 7"/>
                <a:gd name="T22" fmla="*/ 5 w 10"/>
                <a:gd name="T23" fmla="*/ 3 h 7"/>
                <a:gd name="T24" fmla="*/ 5 w 10"/>
                <a:gd name="T25" fmla="*/ 3 h 7"/>
                <a:gd name="T26" fmla="*/ 5 w 10"/>
                <a:gd name="T2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7">
                  <a:moveTo>
                    <a:pt x="4" y="7"/>
                  </a:moveTo>
                  <a:cubicBezTo>
                    <a:pt x="4" y="7"/>
                    <a:pt x="5" y="7"/>
                    <a:pt x="5" y="7"/>
                  </a:cubicBezTo>
                  <a:cubicBezTo>
                    <a:pt x="5" y="7"/>
                    <a:pt x="6" y="7"/>
                    <a:pt x="6" y="7"/>
                  </a:cubicBezTo>
                  <a:cubicBezTo>
                    <a:pt x="10" y="3"/>
                    <a:pt x="10" y="3"/>
                    <a:pt x="10" y="3"/>
                  </a:cubicBezTo>
                  <a:cubicBezTo>
                    <a:pt x="10" y="2"/>
                    <a:pt x="10" y="2"/>
                    <a:pt x="10" y="1"/>
                  </a:cubicBezTo>
                  <a:cubicBezTo>
                    <a:pt x="10" y="1"/>
                    <a:pt x="9" y="0"/>
                    <a:pt x="8" y="0"/>
                  </a:cubicBezTo>
                  <a:cubicBezTo>
                    <a:pt x="2" y="0"/>
                    <a:pt x="2" y="0"/>
                    <a:pt x="2" y="0"/>
                  </a:cubicBezTo>
                  <a:cubicBezTo>
                    <a:pt x="1" y="0"/>
                    <a:pt x="0" y="1"/>
                    <a:pt x="0" y="1"/>
                  </a:cubicBezTo>
                  <a:cubicBezTo>
                    <a:pt x="0" y="2"/>
                    <a:pt x="0" y="2"/>
                    <a:pt x="0" y="3"/>
                  </a:cubicBezTo>
                  <a:lnTo>
                    <a:pt x="4" y="7"/>
                  </a:lnTo>
                  <a:close/>
                  <a:moveTo>
                    <a:pt x="5" y="3"/>
                  </a:moveTo>
                  <a:cubicBezTo>
                    <a:pt x="5" y="3"/>
                    <a:pt x="5" y="3"/>
                    <a:pt x="5" y="3"/>
                  </a:cubicBezTo>
                  <a:cubicBezTo>
                    <a:pt x="5" y="3"/>
                    <a:pt x="5" y="3"/>
                    <a:pt x="5" y="3"/>
                  </a:cubicBezTo>
                  <a:cubicBezTo>
                    <a:pt x="5" y="3"/>
                    <a:pt x="5" y="3"/>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75" name="Freeform 227"/>
            <p:cNvSpPr/>
            <p:nvPr/>
          </p:nvSpPr>
          <p:spPr bwMode="auto">
            <a:xfrm>
              <a:off x="2888" y="2252"/>
              <a:ext cx="56" cy="145"/>
            </a:xfrm>
            <a:custGeom>
              <a:avLst/>
              <a:gdLst>
                <a:gd name="T0" fmla="*/ 39 w 56"/>
                <a:gd name="T1" fmla="*/ 0 h 145"/>
                <a:gd name="T2" fmla="*/ 16 w 56"/>
                <a:gd name="T3" fmla="*/ 0 h 145"/>
                <a:gd name="T4" fmla="*/ 16 w 56"/>
                <a:gd name="T5" fmla="*/ 88 h 145"/>
                <a:gd name="T6" fmla="*/ 0 w 56"/>
                <a:gd name="T7" fmla="*/ 88 h 145"/>
                <a:gd name="T8" fmla="*/ 27 w 56"/>
                <a:gd name="T9" fmla="*/ 145 h 145"/>
                <a:gd name="T10" fmla="*/ 56 w 56"/>
                <a:gd name="T11" fmla="*/ 88 h 145"/>
                <a:gd name="T12" fmla="*/ 39 w 56"/>
                <a:gd name="T13" fmla="*/ 88 h 145"/>
                <a:gd name="T14" fmla="*/ 39 w 56"/>
                <a:gd name="T15" fmla="*/ 0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 h="145">
                  <a:moveTo>
                    <a:pt x="39" y="0"/>
                  </a:moveTo>
                  <a:lnTo>
                    <a:pt x="16" y="0"/>
                  </a:lnTo>
                  <a:lnTo>
                    <a:pt x="16" y="88"/>
                  </a:lnTo>
                  <a:lnTo>
                    <a:pt x="0" y="88"/>
                  </a:lnTo>
                  <a:lnTo>
                    <a:pt x="27" y="145"/>
                  </a:lnTo>
                  <a:lnTo>
                    <a:pt x="56" y="88"/>
                  </a:lnTo>
                  <a:lnTo>
                    <a:pt x="39" y="88"/>
                  </a:lnTo>
                  <a:lnTo>
                    <a:pt x="3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40" name="Freeform 228"/>
            <p:cNvSpPr/>
            <p:nvPr/>
          </p:nvSpPr>
          <p:spPr bwMode="auto">
            <a:xfrm>
              <a:off x="2949" y="2252"/>
              <a:ext cx="81" cy="148"/>
            </a:xfrm>
            <a:custGeom>
              <a:avLst/>
              <a:gdLst>
                <a:gd name="T0" fmla="*/ 30 w 57"/>
                <a:gd name="T1" fmla="*/ 84 h 104"/>
                <a:gd name="T2" fmla="*/ 21 w 57"/>
                <a:gd name="T3" fmla="*/ 51 h 104"/>
                <a:gd name="T4" fmla="*/ 29 w 57"/>
                <a:gd name="T5" fmla="*/ 20 h 104"/>
                <a:gd name="T6" fmla="*/ 37 w 57"/>
                <a:gd name="T7" fmla="*/ 37 h 104"/>
                <a:gd name="T8" fmla="*/ 57 w 57"/>
                <a:gd name="T9" fmla="*/ 37 h 104"/>
                <a:gd name="T10" fmla="*/ 57 w 57"/>
                <a:gd name="T11" fmla="*/ 33 h 104"/>
                <a:gd name="T12" fmla="*/ 29 w 57"/>
                <a:gd name="T13" fmla="*/ 0 h 104"/>
                <a:gd name="T14" fmla="*/ 0 w 57"/>
                <a:gd name="T15" fmla="*/ 51 h 104"/>
                <a:gd name="T16" fmla="*/ 28 w 57"/>
                <a:gd name="T17" fmla="*/ 104 h 104"/>
                <a:gd name="T18" fmla="*/ 57 w 57"/>
                <a:gd name="T19" fmla="*/ 66 h 104"/>
                <a:gd name="T20" fmla="*/ 57 w 57"/>
                <a:gd name="T21" fmla="*/ 63 h 104"/>
                <a:gd name="T22" fmla="*/ 38 w 57"/>
                <a:gd name="T23" fmla="*/ 63 h 104"/>
                <a:gd name="T24" fmla="*/ 30 w 57"/>
                <a:gd name="T25" fmla="*/ 8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104">
                  <a:moveTo>
                    <a:pt x="30" y="84"/>
                  </a:moveTo>
                  <a:cubicBezTo>
                    <a:pt x="22" y="84"/>
                    <a:pt x="21" y="78"/>
                    <a:pt x="21" y="51"/>
                  </a:cubicBezTo>
                  <a:cubicBezTo>
                    <a:pt x="21" y="29"/>
                    <a:pt x="21" y="20"/>
                    <a:pt x="29" y="20"/>
                  </a:cubicBezTo>
                  <a:cubicBezTo>
                    <a:pt x="36" y="20"/>
                    <a:pt x="38" y="25"/>
                    <a:pt x="37" y="37"/>
                  </a:cubicBezTo>
                  <a:cubicBezTo>
                    <a:pt x="57" y="37"/>
                    <a:pt x="57" y="37"/>
                    <a:pt x="57" y="37"/>
                  </a:cubicBezTo>
                  <a:cubicBezTo>
                    <a:pt x="57" y="33"/>
                    <a:pt x="57" y="33"/>
                    <a:pt x="57" y="33"/>
                  </a:cubicBezTo>
                  <a:cubicBezTo>
                    <a:pt x="57" y="9"/>
                    <a:pt x="47" y="0"/>
                    <a:pt x="29" y="0"/>
                  </a:cubicBezTo>
                  <a:cubicBezTo>
                    <a:pt x="1" y="0"/>
                    <a:pt x="0" y="26"/>
                    <a:pt x="0" y="51"/>
                  </a:cubicBezTo>
                  <a:cubicBezTo>
                    <a:pt x="0" y="81"/>
                    <a:pt x="2" y="104"/>
                    <a:pt x="28" y="104"/>
                  </a:cubicBezTo>
                  <a:cubicBezTo>
                    <a:pt x="52" y="104"/>
                    <a:pt x="57" y="88"/>
                    <a:pt x="57" y="66"/>
                  </a:cubicBezTo>
                  <a:cubicBezTo>
                    <a:pt x="57" y="63"/>
                    <a:pt x="57" y="63"/>
                    <a:pt x="57" y="63"/>
                  </a:cubicBezTo>
                  <a:cubicBezTo>
                    <a:pt x="38" y="63"/>
                    <a:pt x="38" y="63"/>
                    <a:pt x="38" y="63"/>
                  </a:cubicBezTo>
                  <a:cubicBezTo>
                    <a:pt x="38" y="75"/>
                    <a:pt x="37" y="84"/>
                    <a:pt x="30"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41" name="Freeform 229"/>
            <p:cNvSpPr/>
            <p:nvPr/>
          </p:nvSpPr>
          <p:spPr bwMode="auto">
            <a:xfrm>
              <a:off x="3083" y="2252"/>
              <a:ext cx="40" cy="148"/>
            </a:xfrm>
            <a:custGeom>
              <a:avLst/>
              <a:gdLst>
                <a:gd name="T0" fmla="*/ 0 w 28"/>
                <a:gd name="T1" fmla="*/ 0 h 104"/>
                <a:gd name="T2" fmla="*/ 0 w 28"/>
                <a:gd name="T3" fmla="*/ 20 h 104"/>
                <a:gd name="T4" fmla="*/ 7 w 28"/>
                <a:gd name="T5" fmla="*/ 52 h 104"/>
                <a:gd name="T6" fmla="*/ 0 w 28"/>
                <a:gd name="T7" fmla="*/ 84 h 104"/>
                <a:gd name="T8" fmla="*/ 0 w 28"/>
                <a:gd name="T9" fmla="*/ 104 h 104"/>
                <a:gd name="T10" fmla="*/ 28 w 28"/>
                <a:gd name="T11" fmla="*/ 52 h 104"/>
                <a:gd name="T12" fmla="*/ 0 w 28"/>
                <a:gd name="T13" fmla="*/ 0 h 104"/>
              </a:gdLst>
              <a:ahLst/>
              <a:cxnLst>
                <a:cxn ang="0">
                  <a:pos x="T0" y="T1"/>
                </a:cxn>
                <a:cxn ang="0">
                  <a:pos x="T2" y="T3"/>
                </a:cxn>
                <a:cxn ang="0">
                  <a:pos x="T4" y="T5"/>
                </a:cxn>
                <a:cxn ang="0">
                  <a:pos x="T6" y="T7"/>
                </a:cxn>
                <a:cxn ang="0">
                  <a:pos x="T8" y="T9"/>
                </a:cxn>
                <a:cxn ang="0">
                  <a:pos x="T10" y="T11"/>
                </a:cxn>
                <a:cxn ang="0">
                  <a:pos x="T12" y="T13"/>
                </a:cxn>
              </a:cxnLst>
              <a:rect l="0" t="0" r="r" b="b"/>
              <a:pathLst>
                <a:path w="28" h="104">
                  <a:moveTo>
                    <a:pt x="0" y="0"/>
                  </a:moveTo>
                  <a:cubicBezTo>
                    <a:pt x="0" y="20"/>
                    <a:pt x="0" y="20"/>
                    <a:pt x="0" y="20"/>
                  </a:cubicBezTo>
                  <a:cubicBezTo>
                    <a:pt x="7" y="22"/>
                    <a:pt x="7" y="29"/>
                    <a:pt x="7" y="52"/>
                  </a:cubicBezTo>
                  <a:cubicBezTo>
                    <a:pt x="7" y="74"/>
                    <a:pt x="7" y="82"/>
                    <a:pt x="0" y="84"/>
                  </a:cubicBezTo>
                  <a:cubicBezTo>
                    <a:pt x="0" y="104"/>
                    <a:pt x="0" y="104"/>
                    <a:pt x="0" y="104"/>
                  </a:cubicBezTo>
                  <a:cubicBezTo>
                    <a:pt x="27" y="102"/>
                    <a:pt x="28" y="79"/>
                    <a:pt x="28" y="52"/>
                  </a:cubicBezTo>
                  <a:cubicBezTo>
                    <a:pt x="28" y="25"/>
                    <a:pt x="27" y="2"/>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42" name="Freeform 230"/>
            <p:cNvSpPr/>
            <p:nvPr/>
          </p:nvSpPr>
          <p:spPr bwMode="auto">
            <a:xfrm>
              <a:off x="3039" y="2252"/>
              <a:ext cx="38" cy="148"/>
            </a:xfrm>
            <a:custGeom>
              <a:avLst/>
              <a:gdLst>
                <a:gd name="T0" fmla="*/ 20 w 27"/>
                <a:gd name="T1" fmla="*/ 52 h 104"/>
                <a:gd name="T2" fmla="*/ 27 w 27"/>
                <a:gd name="T3" fmla="*/ 20 h 104"/>
                <a:gd name="T4" fmla="*/ 27 w 27"/>
                <a:gd name="T5" fmla="*/ 0 h 104"/>
                <a:gd name="T6" fmla="*/ 0 w 27"/>
                <a:gd name="T7" fmla="*/ 52 h 104"/>
                <a:gd name="T8" fmla="*/ 27 w 27"/>
                <a:gd name="T9" fmla="*/ 104 h 104"/>
                <a:gd name="T10" fmla="*/ 27 w 27"/>
                <a:gd name="T11" fmla="*/ 84 h 104"/>
                <a:gd name="T12" fmla="*/ 20 w 27"/>
                <a:gd name="T13" fmla="*/ 52 h 104"/>
              </a:gdLst>
              <a:ahLst/>
              <a:cxnLst>
                <a:cxn ang="0">
                  <a:pos x="T0" y="T1"/>
                </a:cxn>
                <a:cxn ang="0">
                  <a:pos x="T2" y="T3"/>
                </a:cxn>
                <a:cxn ang="0">
                  <a:pos x="T4" y="T5"/>
                </a:cxn>
                <a:cxn ang="0">
                  <a:pos x="T6" y="T7"/>
                </a:cxn>
                <a:cxn ang="0">
                  <a:pos x="T8" y="T9"/>
                </a:cxn>
                <a:cxn ang="0">
                  <a:pos x="T10" y="T11"/>
                </a:cxn>
                <a:cxn ang="0">
                  <a:pos x="T12" y="T13"/>
                </a:cxn>
              </a:cxnLst>
              <a:rect l="0" t="0" r="r" b="b"/>
              <a:pathLst>
                <a:path w="27" h="104">
                  <a:moveTo>
                    <a:pt x="20" y="52"/>
                  </a:moveTo>
                  <a:cubicBezTo>
                    <a:pt x="20" y="30"/>
                    <a:pt x="21" y="22"/>
                    <a:pt x="27" y="20"/>
                  </a:cubicBezTo>
                  <a:cubicBezTo>
                    <a:pt x="27" y="0"/>
                    <a:pt x="27" y="0"/>
                    <a:pt x="27" y="0"/>
                  </a:cubicBezTo>
                  <a:cubicBezTo>
                    <a:pt x="3" y="1"/>
                    <a:pt x="0" y="21"/>
                    <a:pt x="0" y="52"/>
                  </a:cubicBezTo>
                  <a:cubicBezTo>
                    <a:pt x="0" y="83"/>
                    <a:pt x="3" y="103"/>
                    <a:pt x="27" y="104"/>
                  </a:cubicBezTo>
                  <a:cubicBezTo>
                    <a:pt x="27" y="84"/>
                    <a:pt x="27" y="84"/>
                    <a:pt x="27" y="84"/>
                  </a:cubicBezTo>
                  <a:cubicBezTo>
                    <a:pt x="21" y="82"/>
                    <a:pt x="20" y="74"/>
                    <a:pt x="20"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43" name="Freeform 231"/>
            <p:cNvSpPr/>
            <p:nvPr/>
          </p:nvSpPr>
          <p:spPr bwMode="auto">
            <a:xfrm>
              <a:off x="3126" y="2354"/>
              <a:ext cx="24" cy="45"/>
            </a:xfrm>
            <a:custGeom>
              <a:avLst/>
              <a:gdLst>
                <a:gd name="T0" fmla="*/ 7 w 17"/>
                <a:gd name="T1" fmla="*/ 26 h 31"/>
                <a:gd name="T2" fmla="*/ 13 w 17"/>
                <a:gd name="T3" fmla="*/ 19 h 31"/>
                <a:gd name="T4" fmla="*/ 17 w 17"/>
                <a:gd name="T5" fmla="*/ 8 h 31"/>
                <a:gd name="T6" fmla="*/ 8 w 17"/>
                <a:gd name="T7" fmla="*/ 0 h 31"/>
                <a:gd name="T8" fmla="*/ 0 w 17"/>
                <a:gd name="T9" fmla="*/ 9 h 31"/>
                <a:gd name="T10" fmla="*/ 0 w 17"/>
                <a:gd name="T11" fmla="*/ 10 h 31"/>
                <a:gd name="T12" fmla="*/ 6 w 17"/>
                <a:gd name="T13" fmla="*/ 10 h 31"/>
                <a:gd name="T14" fmla="*/ 8 w 17"/>
                <a:gd name="T15" fmla="*/ 4 h 31"/>
                <a:gd name="T16" fmla="*/ 10 w 17"/>
                <a:gd name="T17" fmla="*/ 9 h 31"/>
                <a:gd name="T18" fmla="*/ 6 w 17"/>
                <a:gd name="T19" fmla="*/ 17 h 31"/>
                <a:gd name="T20" fmla="*/ 0 w 17"/>
                <a:gd name="T21" fmla="*/ 31 h 31"/>
                <a:gd name="T22" fmla="*/ 17 w 17"/>
                <a:gd name="T23" fmla="*/ 31 h 31"/>
                <a:gd name="T24" fmla="*/ 17 w 17"/>
                <a:gd name="T25" fmla="*/ 26 h 31"/>
                <a:gd name="T26" fmla="*/ 7 w 17"/>
                <a:gd name="T27" fmla="*/ 2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31">
                  <a:moveTo>
                    <a:pt x="7" y="26"/>
                  </a:moveTo>
                  <a:cubicBezTo>
                    <a:pt x="8" y="24"/>
                    <a:pt x="10" y="22"/>
                    <a:pt x="13" y="19"/>
                  </a:cubicBezTo>
                  <a:cubicBezTo>
                    <a:pt x="16" y="15"/>
                    <a:pt x="17" y="13"/>
                    <a:pt x="17" y="8"/>
                  </a:cubicBezTo>
                  <a:cubicBezTo>
                    <a:pt x="17" y="3"/>
                    <a:pt x="15" y="0"/>
                    <a:pt x="8" y="0"/>
                  </a:cubicBezTo>
                  <a:cubicBezTo>
                    <a:pt x="3" y="0"/>
                    <a:pt x="0" y="3"/>
                    <a:pt x="0" y="9"/>
                  </a:cubicBezTo>
                  <a:cubicBezTo>
                    <a:pt x="0" y="10"/>
                    <a:pt x="0" y="10"/>
                    <a:pt x="0" y="10"/>
                  </a:cubicBezTo>
                  <a:cubicBezTo>
                    <a:pt x="6" y="10"/>
                    <a:pt x="6" y="10"/>
                    <a:pt x="6" y="10"/>
                  </a:cubicBezTo>
                  <a:cubicBezTo>
                    <a:pt x="6" y="8"/>
                    <a:pt x="6" y="4"/>
                    <a:pt x="8" y="4"/>
                  </a:cubicBezTo>
                  <a:cubicBezTo>
                    <a:pt x="10" y="4"/>
                    <a:pt x="10" y="6"/>
                    <a:pt x="10" y="9"/>
                  </a:cubicBezTo>
                  <a:cubicBezTo>
                    <a:pt x="10" y="11"/>
                    <a:pt x="10" y="12"/>
                    <a:pt x="6" y="17"/>
                  </a:cubicBezTo>
                  <a:cubicBezTo>
                    <a:pt x="3" y="19"/>
                    <a:pt x="0" y="24"/>
                    <a:pt x="0" y="31"/>
                  </a:cubicBezTo>
                  <a:cubicBezTo>
                    <a:pt x="17" y="31"/>
                    <a:pt x="17" y="31"/>
                    <a:pt x="17" y="31"/>
                  </a:cubicBezTo>
                  <a:cubicBezTo>
                    <a:pt x="17" y="26"/>
                    <a:pt x="17" y="26"/>
                    <a:pt x="17" y="26"/>
                  </a:cubicBezTo>
                  <a:lnTo>
                    <a:pt x="7"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44" name="Freeform 232"/>
            <p:cNvSpPr/>
            <p:nvPr/>
          </p:nvSpPr>
          <p:spPr bwMode="auto">
            <a:xfrm>
              <a:off x="3300" y="2221"/>
              <a:ext cx="222" cy="222"/>
            </a:xfrm>
            <a:custGeom>
              <a:avLst/>
              <a:gdLst>
                <a:gd name="T0" fmla="*/ 72 w 156"/>
                <a:gd name="T1" fmla="*/ 91 h 156"/>
                <a:gd name="T2" fmla="*/ 72 w 156"/>
                <a:gd name="T3" fmla="*/ 143 h 156"/>
                <a:gd name="T4" fmla="*/ 34 w 156"/>
                <a:gd name="T5" fmla="*/ 125 h 156"/>
                <a:gd name="T6" fmla="*/ 23 w 156"/>
                <a:gd name="T7" fmla="*/ 133 h 156"/>
                <a:gd name="T8" fmla="*/ 78 w 156"/>
                <a:gd name="T9" fmla="*/ 156 h 156"/>
                <a:gd name="T10" fmla="*/ 133 w 156"/>
                <a:gd name="T11" fmla="*/ 133 h 156"/>
                <a:gd name="T12" fmla="*/ 123 w 156"/>
                <a:gd name="T13" fmla="*/ 125 h 156"/>
                <a:gd name="T14" fmla="*/ 84 w 156"/>
                <a:gd name="T15" fmla="*/ 143 h 156"/>
                <a:gd name="T16" fmla="*/ 84 w 156"/>
                <a:gd name="T17" fmla="*/ 91 h 156"/>
                <a:gd name="T18" fmla="*/ 136 w 156"/>
                <a:gd name="T19" fmla="*/ 130 h 156"/>
                <a:gd name="T20" fmla="*/ 156 w 156"/>
                <a:gd name="T21" fmla="*/ 78 h 156"/>
                <a:gd name="T22" fmla="*/ 89 w 156"/>
                <a:gd name="T23" fmla="*/ 1 h 156"/>
                <a:gd name="T24" fmla="*/ 89 w 156"/>
                <a:gd name="T25" fmla="*/ 14 h 156"/>
                <a:gd name="T26" fmla="*/ 143 w 156"/>
                <a:gd name="T27" fmla="*/ 78 h 156"/>
                <a:gd name="T28" fmla="*/ 133 w 156"/>
                <a:gd name="T29" fmla="*/ 112 h 156"/>
                <a:gd name="T30" fmla="*/ 84 w 156"/>
                <a:gd name="T31" fmla="*/ 74 h 156"/>
                <a:gd name="T32" fmla="*/ 84 w 156"/>
                <a:gd name="T33" fmla="*/ 0 h 156"/>
                <a:gd name="T34" fmla="*/ 78 w 156"/>
                <a:gd name="T35" fmla="*/ 0 h 156"/>
                <a:gd name="T36" fmla="*/ 71 w 156"/>
                <a:gd name="T37" fmla="*/ 1 h 156"/>
                <a:gd name="T38" fmla="*/ 72 w 156"/>
                <a:gd name="T39" fmla="*/ 74 h 156"/>
                <a:gd name="T40" fmla="*/ 23 w 156"/>
                <a:gd name="T41" fmla="*/ 112 h 156"/>
                <a:gd name="T42" fmla="*/ 13 w 156"/>
                <a:gd name="T43" fmla="*/ 78 h 156"/>
                <a:gd name="T44" fmla="*/ 67 w 156"/>
                <a:gd name="T45" fmla="*/ 14 h 156"/>
                <a:gd name="T46" fmla="*/ 67 w 156"/>
                <a:gd name="T47" fmla="*/ 1 h 156"/>
                <a:gd name="T48" fmla="*/ 0 w 156"/>
                <a:gd name="T49" fmla="*/ 78 h 156"/>
                <a:gd name="T50" fmla="*/ 20 w 156"/>
                <a:gd name="T51" fmla="*/ 130 h 156"/>
                <a:gd name="T52" fmla="*/ 72 w 156"/>
                <a:gd name="T53" fmla="*/ 9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6" h="156">
                  <a:moveTo>
                    <a:pt x="72" y="91"/>
                  </a:moveTo>
                  <a:cubicBezTo>
                    <a:pt x="72" y="143"/>
                    <a:pt x="72" y="143"/>
                    <a:pt x="72" y="143"/>
                  </a:cubicBezTo>
                  <a:cubicBezTo>
                    <a:pt x="57" y="141"/>
                    <a:pt x="44" y="135"/>
                    <a:pt x="34" y="125"/>
                  </a:cubicBezTo>
                  <a:cubicBezTo>
                    <a:pt x="23" y="133"/>
                    <a:pt x="23" y="133"/>
                    <a:pt x="23" y="133"/>
                  </a:cubicBezTo>
                  <a:cubicBezTo>
                    <a:pt x="37" y="147"/>
                    <a:pt x="57" y="156"/>
                    <a:pt x="78" y="156"/>
                  </a:cubicBezTo>
                  <a:cubicBezTo>
                    <a:pt x="99" y="156"/>
                    <a:pt x="119" y="147"/>
                    <a:pt x="133" y="133"/>
                  </a:cubicBezTo>
                  <a:cubicBezTo>
                    <a:pt x="123" y="125"/>
                    <a:pt x="123" y="125"/>
                    <a:pt x="123" y="125"/>
                  </a:cubicBezTo>
                  <a:cubicBezTo>
                    <a:pt x="112" y="135"/>
                    <a:pt x="99" y="141"/>
                    <a:pt x="84" y="143"/>
                  </a:cubicBezTo>
                  <a:cubicBezTo>
                    <a:pt x="84" y="91"/>
                    <a:pt x="84" y="91"/>
                    <a:pt x="84" y="91"/>
                  </a:cubicBezTo>
                  <a:cubicBezTo>
                    <a:pt x="136" y="130"/>
                    <a:pt x="136" y="130"/>
                    <a:pt x="136" y="130"/>
                  </a:cubicBezTo>
                  <a:cubicBezTo>
                    <a:pt x="148" y="116"/>
                    <a:pt x="156" y="98"/>
                    <a:pt x="156" y="78"/>
                  </a:cubicBezTo>
                  <a:cubicBezTo>
                    <a:pt x="156" y="39"/>
                    <a:pt x="127" y="6"/>
                    <a:pt x="89" y="1"/>
                  </a:cubicBezTo>
                  <a:cubicBezTo>
                    <a:pt x="89" y="14"/>
                    <a:pt x="89" y="14"/>
                    <a:pt x="89" y="14"/>
                  </a:cubicBezTo>
                  <a:cubicBezTo>
                    <a:pt x="119" y="19"/>
                    <a:pt x="143" y="46"/>
                    <a:pt x="143" y="78"/>
                  </a:cubicBezTo>
                  <a:cubicBezTo>
                    <a:pt x="143" y="90"/>
                    <a:pt x="139" y="102"/>
                    <a:pt x="133" y="112"/>
                  </a:cubicBezTo>
                  <a:cubicBezTo>
                    <a:pt x="84" y="74"/>
                    <a:pt x="84" y="74"/>
                    <a:pt x="84" y="74"/>
                  </a:cubicBezTo>
                  <a:cubicBezTo>
                    <a:pt x="84" y="0"/>
                    <a:pt x="84" y="0"/>
                    <a:pt x="84" y="0"/>
                  </a:cubicBezTo>
                  <a:cubicBezTo>
                    <a:pt x="82" y="0"/>
                    <a:pt x="80" y="0"/>
                    <a:pt x="78" y="0"/>
                  </a:cubicBezTo>
                  <a:cubicBezTo>
                    <a:pt x="76" y="0"/>
                    <a:pt x="74" y="0"/>
                    <a:pt x="71" y="1"/>
                  </a:cubicBezTo>
                  <a:cubicBezTo>
                    <a:pt x="72" y="74"/>
                    <a:pt x="72" y="74"/>
                    <a:pt x="72" y="74"/>
                  </a:cubicBezTo>
                  <a:cubicBezTo>
                    <a:pt x="23" y="112"/>
                    <a:pt x="23" y="112"/>
                    <a:pt x="23" y="112"/>
                  </a:cubicBezTo>
                  <a:cubicBezTo>
                    <a:pt x="17" y="102"/>
                    <a:pt x="13" y="90"/>
                    <a:pt x="13" y="78"/>
                  </a:cubicBezTo>
                  <a:cubicBezTo>
                    <a:pt x="13" y="46"/>
                    <a:pt x="37" y="19"/>
                    <a:pt x="67" y="14"/>
                  </a:cubicBezTo>
                  <a:cubicBezTo>
                    <a:pt x="67" y="1"/>
                    <a:pt x="67" y="1"/>
                    <a:pt x="67" y="1"/>
                  </a:cubicBezTo>
                  <a:cubicBezTo>
                    <a:pt x="29" y="6"/>
                    <a:pt x="0" y="39"/>
                    <a:pt x="0" y="78"/>
                  </a:cubicBezTo>
                  <a:cubicBezTo>
                    <a:pt x="0" y="98"/>
                    <a:pt x="8" y="116"/>
                    <a:pt x="20" y="130"/>
                  </a:cubicBezTo>
                  <a:lnTo>
                    <a:pt x="72" y="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45" name="Freeform 233"/>
            <p:cNvSpPr/>
            <p:nvPr/>
          </p:nvSpPr>
          <p:spPr bwMode="auto">
            <a:xfrm>
              <a:off x="3761" y="2333"/>
              <a:ext cx="129" cy="98"/>
            </a:xfrm>
            <a:custGeom>
              <a:avLst/>
              <a:gdLst>
                <a:gd name="T0" fmla="*/ 91 w 91"/>
                <a:gd name="T1" fmla="*/ 0 h 69"/>
                <a:gd name="T2" fmla="*/ 88 w 91"/>
                <a:gd name="T3" fmla="*/ 16 h 69"/>
                <a:gd name="T4" fmla="*/ 82 w 91"/>
                <a:gd name="T5" fmla="*/ 24 h 69"/>
                <a:gd name="T6" fmla="*/ 73 w 91"/>
                <a:gd name="T7" fmla="*/ 25 h 69"/>
                <a:gd name="T8" fmla="*/ 71 w 91"/>
                <a:gd name="T9" fmla="*/ 25 h 69"/>
                <a:gd name="T10" fmla="*/ 71 w 91"/>
                <a:gd name="T11" fmla="*/ 25 h 69"/>
                <a:gd name="T12" fmla="*/ 68 w 91"/>
                <a:gd name="T13" fmla="*/ 23 h 69"/>
                <a:gd name="T14" fmla="*/ 59 w 91"/>
                <a:gd name="T15" fmla="*/ 31 h 69"/>
                <a:gd name="T16" fmla="*/ 59 w 91"/>
                <a:gd name="T17" fmla="*/ 32 h 69"/>
                <a:gd name="T18" fmla="*/ 58 w 91"/>
                <a:gd name="T19" fmla="*/ 32 h 69"/>
                <a:gd name="T20" fmla="*/ 58 w 91"/>
                <a:gd name="T21" fmla="*/ 32 h 69"/>
                <a:gd name="T22" fmla="*/ 57 w 91"/>
                <a:gd name="T23" fmla="*/ 32 h 69"/>
                <a:gd name="T24" fmla="*/ 57 w 91"/>
                <a:gd name="T25" fmla="*/ 32 h 69"/>
                <a:gd name="T26" fmla="*/ 56 w 91"/>
                <a:gd name="T27" fmla="*/ 32 h 69"/>
                <a:gd name="T28" fmla="*/ 55 w 91"/>
                <a:gd name="T29" fmla="*/ 32 h 69"/>
                <a:gd name="T30" fmla="*/ 21 w 91"/>
                <a:gd name="T31" fmla="*/ 32 h 69"/>
                <a:gd name="T32" fmla="*/ 21 w 91"/>
                <a:gd name="T33" fmla="*/ 33 h 69"/>
                <a:gd name="T34" fmla="*/ 21 w 91"/>
                <a:gd name="T35" fmla="*/ 33 h 69"/>
                <a:gd name="T36" fmla="*/ 21 w 91"/>
                <a:gd name="T37" fmla="*/ 34 h 69"/>
                <a:gd name="T38" fmla="*/ 20 w 91"/>
                <a:gd name="T39" fmla="*/ 34 h 69"/>
                <a:gd name="T40" fmla="*/ 20 w 91"/>
                <a:gd name="T41" fmla="*/ 35 h 69"/>
                <a:gd name="T42" fmla="*/ 20 w 91"/>
                <a:gd name="T43" fmla="*/ 35 h 69"/>
                <a:gd name="T44" fmla="*/ 19 w 91"/>
                <a:gd name="T45" fmla="*/ 36 h 69"/>
                <a:gd name="T46" fmla="*/ 19 w 91"/>
                <a:gd name="T47" fmla="*/ 36 h 69"/>
                <a:gd name="T48" fmla="*/ 18 w 91"/>
                <a:gd name="T49" fmla="*/ 37 h 69"/>
                <a:gd name="T50" fmla="*/ 18 w 91"/>
                <a:gd name="T51" fmla="*/ 38 h 69"/>
                <a:gd name="T52" fmla="*/ 17 w 91"/>
                <a:gd name="T53" fmla="*/ 38 h 69"/>
                <a:gd name="T54" fmla="*/ 17 w 91"/>
                <a:gd name="T55" fmla="*/ 39 h 69"/>
                <a:gd name="T56" fmla="*/ 16 w 91"/>
                <a:gd name="T57" fmla="*/ 39 h 69"/>
                <a:gd name="T58" fmla="*/ 15 w 91"/>
                <a:gd name="T59" fmla="*/ 40 h 69"/>
                <a:gd name="T60" fmla="*/ 15 w 91"/>
                <a:gd name="T61" fmla="*/ 40 h 69"/>
                <a:gd name="T62" fmla="*/ 14 w 91"/>
                <a:gd name="T63" fmla="*/ 41 h 69"/>
                <a:gd name="T64" fmla="*/ 13 w 91"/>
                <a:gd name="T65" fmla="*/ 41 h 69"/>
                <a:gd name="T66" fmla="*/ 13 w 91"/>
                <a:gd name="T67" fmla="*/ 42 h 69"/>
                <a:gd name="T68" fmla="*/ 12 w 91"/>
                <a:gd name="T69" fmla="*/ 43 h 69"/>
                <a:gd name="T70" fmla="*/ 11 w 91"/>
                <a:gd name="T71" fmla="*/ 43 h 69"/>
                <a:gd name="T72" fmla="*/ 10 w 91"/>
                <a:gd name="T73" fmla="*/ 44 h 69"/>
                <a:gd name="T74" fmla="*/ 9 w 91"/>
                <a:gd name="T75" fmla="*/ 44 h 69"/>
                <a:gd name="T76" fmla="*/ 8 w 91"/>
                <a:gd name="T77" fmla="*/ 44 h 69"/>
                <a:gd name="T78" fmla="*/ 7 w 91"/>
                <a:gd name="T79" fmla="*/ 45 h 69"/>
                <a:gd name="T80" fmla="*/ 5 w 91"/>
                <a:gd name="T81" fmla="*/ 45 h 69"/>
                <a:gd name="T82" fmla="*/ 5 w 91"/>
                <a:gd name="T83" fmla="*/ 46 h 69"/>
                <a:gd name="T84" fmla="*/ 2 w 91"/>
                <a:gd name="T85" fmla="*/ 46 h 69"/>
                <a:gd name="T86" fmla="*/ 2 w 91"/>
                <a:gd name="T87" fmla="*/ 46 h 69"/>
                <a:gd name="T88" fmla="*/ 0 w 91"/>
                <a:gd name="T89" fmla="*/ 47 h 69"/>
                <a:gd name="T90" fmla="*/ 17 w 91"/>
                <a:gd name="T91" fmla="*/ 69 h 69"/>
                <a:gd name="T92" fmla="*/ 74 w 91"/>
                <a:gd name="T93" fmla="*/ 69 h 69"/>
                <a:gd name="T94" fmla="*/ 91 w 91"/>
                <a:gd name="T95" fmla="*/ 45 h 69"/>
                <a:gd name="T96" fmla="*/ 91 w 91"/>
                <a:gd name="T9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69">
                  <a:moveTo>
                    <a:pt x="91" y="0"/>
                  </a:moveTo>
                  <a:cubicBezTo>
                    <a:pt x="88" y="16"/>
                    <a:pt x="88" y="16"/>
                    <a:pt x="88" y="16"/>
                  </a:cubicBezTo>
                  <a:cubicBezTo>
                    <a:pt x="87" y="19"/>
                    <a:pt x="85" y="22"/>
                    <a:pt x="82" y="24"/>
                  </a:cubicBezTo>
                  <a:cubicBezTo>
                    <a:pt x="79" y="26"/>
                    <a:pt x="76" y="26"/>
                    <a:pt x="73" y="25"/>
                  </a:cubicBezTo>
                  <a:cubicBezTo>
                    <a:pt x="72" y="25"/>
                    <a:pt x="72" y="25"/>
                    <a:pt x="71" y="25"/>
                  </a:cubicBezTo>
                  <a:cubicBezTo>
                    <a:pt x="71" y="25"/>
                    <a:pt x="71" y="25"/>
                    <a:pt x="71" y="25"/>
                  </a:cubicBezTo>
                  <a:cubicBezTo>
                    <a:pt x="70" y="25"/>
                    <a:pt x="69" y="24"/>
                    <a:pt x="68" y="23"/>
                  </a:cubicBezTo>
                  <a:cubicBezTo>
                    <a:pt x="66" y="27"/>
                    <a:pt x="63" y="30"/>
                    <a:pt x="59" y="31"/>
                  </a:cubicBezTo>
                  <a:cubicBezTo>
                    <a:pt x="59" y="31"/>
                    <a:pt x="59" y="31"/>
                    <a:pt x="59" y="32"/>
                  </a:cubicBezTo>
                  <a:cubicBezTo>
                    <a:pt x="59" y="32"/>
                    <a:pt x="59" y="32"/>
                    <a:pt x="58" y="32"/>
                  </a:cubicBezTo>
                  <a:cubicBezTo>
                    <a:pt x="58" y="32"/>
                    <a:pt x="58" y="32"/>
                    <a:pt x="58" y="32"/>
                  </a:cubicBezTo>
                  <a:cubicBezTo>
                    <a:pt x="58" y="32"/>
                    <a:pt x="57" y="32"/>
                    <a:pt x="57" y="32"/>
                  </a:cubicBezTo>
                  <a:cubicBezTo>
                    <a:pt x="57" y="32"/>
                    <a:pt x="57" y="32"/>
                    <a:pt x="57" y="32"/>
                  </a:cubicBezTo>
                  <a:cubicBezTo>
                    <a:pt x="56" y="32"/>
                    <a:pt x="56" y="32"/>
                    <a:pt x="56" y="32"/>
                  </a:cubicBezTo>
                  <a:cubicBezTo>
                    <a:pt x="56" y="32"/>
                    <a:pt x="55" y="32"/>
                    <a:pt x="55" y="32"/>
                  </a:cubicBezTo>
                  <a:cubicBezTo>
                    <a:pt x="55" y="32"/>
                    <a:pt x="24" y="32"/>
                    <a:pt x="21" y="32"/>
                  </a:cubicBezTo>
                  <a:cubicBezTo>
                    <a:pt x="21" y="32"/>
                    <a:pt x="21" y="33"/>
                    <a:pt x="21" y="33"/>
                  </a:cubicBezTo>
                  <a:cubicBezTo>
                    <a:pt x="21" y="33"/>
                    <a:pt x="21" y="33"/>
                    <a:pt x="21" y="33"/>
                  </a:cubicBezTo>
                  <a:cubicBezTo>
                    <a:pt x="21" y="33"/>
                    <a:pt x="21" y="34"/>
                    <a:pt x="21" y="34"/>
                  </a:cubicBezTo>
                  <a:cubicBezTo>
                    <a:pt x="20" y="34"/>
                    <a:pt x="20" y="34"/>
                    <a:pt x="20" y="34"/>
                  </a:cubicBezTo>
                  <a:cubicBezTo>
                    <a:pt x="20" y="34"/>
                    <a:pt x="20" y="35"/>
                    <a:pt x="20" y="35"/>
                  </a:cubicBezTo>
                  <a:cubicBezTo>
                    <a:pt x="20" y="35"/>
                    <a:pt x="20" y="35"/>
                    <a:pt x="20" y="35"/>
                  </a:cubicBezTo>
                  <a:cubicBezTo>
                    <a:pt x="19" y="35"/>
                    <a:pt x="19" y="36"/>
                    <a:pt x="19" y="36"/>
                  </a:cubicBezTo>
                  <a:cubicBezTo>
                    <a:pt x="19" y="36"/>
                    <a:pt x="19" y="36"/>
                    <a:pt x="19" y="36"/>
                  </a:cubicBezTo>
                  <a:cubicBezTo>
                    <a:pt x="19" y="37"/>
                    <a:pt x="18" y="37"/>
                    <a:pt x="18" y="37"/>
                  </a:cubicBezTo>
                  <a:cubicBezTo>
                    <a:pt x="18" y="37"/>
                    <a:pt x="18" y="37"/>
                    <a:pt x="18" y="38"/>
                  </a:cubicBezTo>
                  <a:cubicBezTo>
                    <a:pt x="18" y="38"/>
                    <a:pt x="17" y="38"/>
                    <a:pt x="17" y="38"/>
                  </a:cubicBezTo>
                  <a:cubicBezTo>
                    <a:pt x="17" y="38"/>
                    <a:pt x="17" y="38"/>
                    <a:pt x="17" y="39"/>
                  </a:cubicBezTo>
                  <a:cubicBezTo>
                    <a:pt x="16" y="39"/>
                    <a:pt x="16" y="39"/>
                    <a:pt x="16" y="39"/>
                  </a:cubicBezTo>
                  <a:cubicBezTo>
                    <a:pt x="16" y="39"/>
                    <a:pt x="16" y="40"/>
                    <a:pt x="15" y="40"/>
                  </a:cubicBezTo>
                  <a:cubicBezTo>
                    <a:pt x="15" y="40"/>
                    <a:pt x="15" y="40"/>
                    <a:pt x="15" y="40"/>
                  </a:cubicBezTo>
                  <a:cubicBezTo>
                    <a:pt x="14" y="41"/>
                    <a:pt x="14" y="41"/>
                    <a:pt x="14" y="41"/>
                  </a:cubicBezTo>
                  <a:cubicBezTo>
                    <a:pt x="14" y="41"/>
                    <a:pt x="14" y="41"/>
                    <a:pt x="13" y="41"/>
                  </a:cubicBezTo>
                  <a:cubicBezTo>
                    <a:pt x="13" y="42"/>
                    <a:pt x="13" y="42"/>
                    <a:pt x="13" y="42"/>
                  </a:cubicBezTo>
                  <a:cubicBezTo>
                    <a:pt x="12" y="42"/>
                    <a:pt x="12" y="42"/>
                    <a:pt x="12" y="43"/>
                  </a:cubicBezTo>
                  <a:cubicBezTo>
                    <a:pt x="11" y="43"/>
                    <a:pt x="11" y="43"/>
                    <a:pt x="11" y="43"/>
                  </a:cubicBezTo>
                  <a:cubicBezTo>
                    <a:pt x="10" y="43"/>
                    <a:pt x="10" y="43"/>
                    <a:pt x="10" y="44"/>
                  </a:cubicBezTo>
                  <a:cubicBezTo>
                    <a:pt x="10" y="44"/>
                    <a:pt x="9" y="44"/>
                    <a:pt x="9" y="44"/>
                  </a:cubicBezTo>
                  <a:cubicBezTo>
                    <a:pt x="9" y="44"/>
                    <a:pt x="8" y="44"/>
                    <a:pt x="8" y="44"/>
                  </a:cubicBezTo>
                  <a:cubicBezTo>
                    <a:pt x="7" y="45"/>
                    <a:pt x="7" y="45"/>
                    <a:pt x="7" y="45"/>
                  </a:cubicBezTo>
                  <a:cubicBezTo>
                    <a:pt x="6" y="45"/>
                    <a:pt x="6" y="45"/>
                    <a:pt x="5" y="45"/>
                  </a:cubicBezTo>
                  <a:cubicBezTo>
                    <a:pt x="5" y="45"/>
                    <a:pt x="5" y="46"/>
                    <a:pt x="5" y="46"/>
                  </a:cubicBezTo>
                  <a:cubicBezTo>
                    <a:pt x="4" y="46"/>
                    <a:pt x="3" y="46"/>
                    <a:pt x="2" y="46"/>
                  </a:cubicBezTo>
                  <a:cubicBezTo>
                    <a:pt x="2" y="46"/>
                    <a:pt x="2" y="46"/>
                    <a:pt x="2" y="46"/>
                  </a:cubicBezTo>
                  <a:cubicBezTo>
                    <a:pt x="1" y="47"/>
                    <a:pt x="0" y="47"/>
                    <a:pt x="0" y="47"/>
                  </a:cubicBezTo>
                  <a:cubicBezTo>
                    <a:pt x="3" y="51"/>
                    <a:pt x="16" y="68"/>
                    <a:pt x="17" y="69"/>
                  </a:cubicBezTo>
                  <a:cubicBezTo>
                    <a:pt x="19" y="69"/>
                    <a:pt x="72" y="69"/>
                    <a:pt x="74" y="69"/>
                  </a:cubicBezTo>
                  <a:cubicBezTo>
                    <a:pt x="75" y="67"/>
                    <a:pt x="90" y="46"/>
                    <a:pt x="91" y="45"/>
                  </a:cubicBezTo>
                  <a:cubicBezTo>
                    <a:pt x="91" y="45"/>
                    <a:pt x="91" y="19"/>
                    <a:pt x="9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46" name="Freeform 234"/>
            <p:cNvSpPr/>
            <p:nvPr/>
          </p:nvSpPr>
          <p:spPr bwMode="auto">
            <a:xfrm>
              <a:off x="3856" y="2279"/>
              <a:ext cx="38" cy="85"/>
            </a:xfrm>
            <a:custGeom>
              <a:avLst/>
              <a:gdLst>
                <a:gd name="T0" fmla="*/ 20 w 27"/>
                <a:gd name="T1" fmla="*/ 1 h 60"/>
                <a:gd name="T2" fmla="*/ 9 w 27"/>
                <a:gd name="T3" fmla="*/ 7 h 60"/>
                <a:gd name="T4" fmla="*/ 0 w 27"/>
                <a:gd name="T5" fmla="*/ 47 h 60"/>
                <a:gd name="T6" fmla="*/ 0 w 27"/>
                <a:gd name="T7" fmla="*/ 47 h 60"/>
                <a:gd name="T8" fmla="*/ 0 w 27"/>
                <a:gd name="T9" fmla="*/ 47 h 60"/>
                <a:gd name="T10" fmla="*/ 0 w 27"/>
                <a:gd name="T11" fmla="*/ 49 h 60"/>
                <a:gd name="T12" fmla="*/ 2 w 27"/>
                <a:gd name="T13" fmla="*/ 54 h 60"/>
                <a:gd name="T14" fmla="*/ 2 w 27"/>
                <a:gd name="T15" fmla="*/ 54 h 60"/>
                <a:gd name="T16" fmla="*/ 2 w 27"/>
                <a:gd name="T17" fmla="*/ 56 h 60"/>
                <a:gd name="T18" fmla="*/ 2 w 27"/>
                <a:gd name="T19" fmla="*/ 56 h 60"/>
                <a:gd name="T20" fmla="*/ 2 w 27"/>
                <a:gd name="T21" fmla="*/ 57 h 60"/>
                <a:gd name="T22" fmla="*/ 7 w 27"/>
                <a:gd name="T23" fmla="*/ 60 h 60"/>
                <a:gd name="T24" fmla="*/ 13 w 27"/>
                <a:gd name="T25" fmla="*/ 59 h 60"/>
                <a:gd name="T26" fmla="*/ 14 w 27"/>
                <a:gd name="T27" fmla="*/ 58 h 60"/>
                <a:gd name="T28" fmla="*/ 17 w 27"/>
                <a:gd name="T29" fmla="*/ 53 h 60"/>
                <a:gd name="T30" fmla="*/ 26 w 27"/>
                <a:gd name="T31" fmla="*/ 12 h 60"/>
                <a:gd name="T32" fmla="*/ 20 w 27"/>
                <a:gd name="T33"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60">
                  <a:moveTo>
                    <a:pt x="20" y="1"/>
                  </a:moveTo>
                  <a:cubicBezTo>
                    <a:pt x="15" y="0"/>
                    <a:pt x="11" y="2"/>
                    <a:pt x="9" y="7"/>
                  </a:cubicBezTo>
                  <a:cubicBezTo>
                    <a:pt x="9" y="11"/>
                    <a:pt x="0" y="47"/>
                    <a:pt x="0" y="47"/>
                  </a:cubicBezTo>
                  <a:cubicBezTo>
                    <a:pt x="0" y="47"/>
                    <a:pt x="0" y="47"/>
                    <a:pt x="0" y="47"/>
                  </a:cubicBezTo>
                  <a:cubicBezTo>
                    <a:pt x="0" y="47"/>
                    <a:pt x="0" y="47"/>
                    <a:pt x="0" y="47"/>
                  </a:cubicBezTo>
                  <a:cubicBezTo>
                    <a:pt x="0" y="48"/>
                    <a:pt x="0" y="49"/>
                    <a:pt x="0" y="49"/>
                  </a:cubicBezTo>
                  <a:cubicBezTo>
                    <a:pt x="1" y="51"/>
                    <a:pt x="1" y="52"/>
                    <a:pt x="2" y="54"/>
                  </a:cubicBezTo>
                  <a:cubicBezTo>
                    <a:pt x="2" y="54"/>
                    <a:pt x="2" y="54"/>
                    <a:pt x="2" y="54"/>
                  </a:cubicBezTo>
                  <a:cubicBezTo>
                    <a:pt x="2" y="55"/>
                    <a:pt x="2" y="56"/>
                    <a:pt x="2" y="56"/>
                  </a:cubicBezTo>
                  <a:cubicBezTo>
                    <a:pt x="2" y="56"/>
                    <a:pt x="2" y="56"/>
                    <a:pt x="2" y="56"/>
                  </a:cubicBezTo>
                  <a:cubicBezTo>
                    <a:pt x="2" y="57"/>
                    <a:pt x="2" y="57"/>
                    <a:pt x="2" y="57"/>
                  </a:cubicBezTo>
                  <a:cubicBezTo>
                    <a:pt x="3" y="58"/>
                    <a:pt x="5" y="59"/>
                    <a:pt x="7" y="60"/>
                  </a:cubicBezTo>
                  <a:cubicBezTo>
                    <a:pt x="9" y="60"/>
                    <a:pt x="11" y="60"/>
                    <a:pt x="13" y="59"/>
                  </a:cubicBezTo>
                  <a:cubicBezTo>
                    <a:pt x="14" y="59"/>
                    <a:pt x="14" y="58"/>
                    <a:pt x="14" y="58"/>
                  </a:cubicBezTo>
                  <a:cubicBezTo>
                    <a:pt x="16" y="57"/>
                    <a:pt x="17" y="55"/>
                    <a:pt x="17" y="53"/>
                  </a:cubicBezTo>
                  <a:cubicBezTo>
                    <a:pt x="26" y="12"/>
                    <a:pt x="26" y="12"/>
                    <a:pt x="26" y="12"/>
                  </a:cubicBezTo>
                  <a:cubicBezTo>
                    <a:pt x="27" y="7"/>
                    <a:pt x="24" y="2"/>
                    <a:pt x="2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47" name="Freeform 235"/>
            <p:cNvSpPr/>
            <p:nvPr/>
          </p:nvSpPr>
          <p:spPr bwMode="auto">
            <a:xfrm>
              <a:off x="3826" y="2269"/>
              <a:ext cx="38" cy="75"/>
            </a:xfrm>
            <a:custGeom>
              <a:avLst/>
              <a:gdLst>
                <a:gd name="T0" fmla="*/ 10 w 27"/>
                <a:gd name="T1" fmla="*/ 7 h 53"/>
                <a:gd name="T2" fmla="*/ 9 w 27"/>
                <a:gd name="T3" fmla="*/ 8 h 53"/>
                <a:gd name="T4" fmla="*/ 1 w 27"/>
                <a:gd name="T5" fmla="*/ 46 h 53"/>
                <a:gd name="T6" fmla="*/ 0 w 27"/>
                <a:gd name="T7" fmla="*/ 49 h 53"/>
                <a:gd name="T8" fmla="*/ 9 w 27"/>
                <a:gd name="T9" fmla="*/ 49 h 53"/>
                <a:gd name="T10" fmla="*/ 10 w 27"/>
                <a:gd name="T11" fmla="*/ 49 h 53"/>
                <a:gd name="T12" fmla="*/ 11 w 27"/>
                <a:gd name="T13" fmla="*/ 49 h 53"/>
                <a:gd name="T14" fmla="*/ 12 w 27"/>
                <a:gd name="T15" fmla="*/ 50 h 53"/>
                <a:gd name="T16" fmla="*/ 12 w 27"/>
                <a:gd name="T17" fmla="*/ 50 h 53"/>
                <a:gd name="T18" fmla="*/ 13 w 27"/>
                <a:gd name="T19" fmla="*/ 50 h 53"/>
                <a:gd name="T20" fmla="*/ 18 w 27"/>
                <a:gd name="T21" fmla="*/ 53 h 53"/>
                <a:gd name="T22" fmla="*/ 27 w 27"/>
                <a:gd name="T23" fmla="*/ 11 h 53"/>
                <a:gd name="T24" fmla="*/ 27 w 27"/>
                <a:gd name="T25" fmla="*/ 9 h 53"/>
                <a:gd name="T26" fmla="*/ 20 w 27"/>
                <a:gd name="T27" fmla="*/ 1 h 53"/>
                <a:gd name="T28" fmla="*/ 15 w 27"/>
                <a:gd name="T29" fmla="*/ 1 h 53"/>
                <a:gd name="T30" fmla="*/ 10 w 27"/>
                <a:gd name="T31"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53">
                  <a:moveTo>
                    <a:pt x="10" y="7"/>
                  </a:moveTo>
                  <a:cubicBezTo>
                    <a:pt x="10" y="7"/>
                    <a:pt x="10" y="8"/>
                    <a:pt x="9" y="8"/>
                  </a:cubicBezTo>
                  <a:cubicBezTo>
                    <a:pt x="1" y="46"/>
                    <a:pt x="1" y="46"/>
                    <a:pt x="1" y="46"/>
                  </a:cubicBezTo>
                  <a:cubicBezTo>
                    <a:pt x="1" y="48"/>
                    <a:pt x="0" y="49"/>
                    <a:pt x="0" y="49"/>
                  </a:cubicBezTo>
                  <a:cubicBezTo>
                    <a:pt x="1" y="49"/>
                    <a:pt x="9" y="49"/>
                    <a:pt x="9" y="49"/>
                  </a:cubicBezTo>
                  <a:cubicBezTo>
                    <a:pt x="9" y="49"/>
                    <a:pt x="10" y="49"/>
                    <a:pt x="10" y="49"/>
                  </a:cubicBezTo>
                  <a:cubicBezTo>
                    <a:pt x="11" y="49"/>
                    <a:pt x="11" y="49"/>
                    <a:pt x="11" y="49"/>
                  </a:cubicBezTo>
                  <a:cubicBezTo>
                    <a:pt x="11" y="49"/>
                    <a:pt x="12" y="49"/>
                    <a:pt x="12" y="50"/>
                  </a:cubicBezTo>
                  <a:cubicBezTo>
                    <a:pt x="12" y="50"/>
                    <a:pt x="12" y="50"/>
                    <a:pt x="12" y="50"/>
                  </a:cubicBezTo>
                  <a:cubicBezTo>
                    <a:pt x="13" y="50"/>
                    <a:pt x="13" y="50"/>
                    <a:pt x="13" y="50"/>
                  </a:cubicBezTo>
                  <a:cubicBezTo>
                    <a:pt x="15" y="50"/>
                    <a:pt x="16" y="51"/>
                    <a:pt x="18" y="53"/>
                  </a:cubicBezTo>
                  <a:cubicBezTo>
                    <a:pt x="18" y="50"/>
                    <a:pt x="27" y="11"/>
                    <a:pt x="27" y="11"/>
                  </a:cubicBezTo>
                  <a:cubicBezTo>
                    <a:pt x="27" y="11"/>
                    <a:pt x="27" y="10"/>
                    <a:pt x="27" y="9"/>
                  </a:cubicBezTo>
                  <a:cubicBezTo>
                    <a:pt x="27" y="5"/>
                    <a:pt x="24" y="1"/>
                    <a:pt x="20" y="1"/>
                  </a:cubicBezTo>
                  <a:cubicBezTo>
                    <a:pt x="18" y="0"/>
                    <a:pt x="17" y="0"/>
                    <a:pt x="15" y="1"/>
                  </a:cubicBezTo>
                  <a:cubicBezTo>
                    <a:pt x="12" y="2"/>
                    <a:pt x="10" y="5"/>
                    <a:pt x="1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48" name="Freeform 236"/>
            <p:cNvSpPr/>
            <p:nvPr/>
          </p:nvSpPr>
          <p:spPr bwMode="auto">
            <a:xfrm>
              <a:off x="3748" y="2219"/>
              <a:ext cx="102" cy="120"/>
            </a:xfrm>
            <a:custGeom>
              <a:avLst/>
              <a:gdLst>
                <a:gd name="T0" fmla="*/ 52 w 72"/>
                <a:gd name="T1" fmla="*/ 84 h 84"/>
                <a:gd name="T2" fmla="*/ 61 w 72"/>
                <a:gd name="T3" fmla="*/ 42 h 84"/>
                <a:gd name="T4" fmla="*/ 68 w 72"/>
                <a:gd name="T5" fmla="*/ 33 h 84"/>
                <a:gd name="T6" fmla="*/ 72 w 72"/>
                <a:gd name="T7" fmla="*/ 18 h 84"/>
                <a:gd name="T8" fmla="*/ 72 w 72"/>
                <a:gd name="T9" fmla="*/ 15 h 84"/>
                <a:gd name="T10" fmla="*/ 62 w 72"/>
                <a:gd name="T11" fmla="*/ 2 h 84"/>
                <a:gd name="T12" fmla="*/ 52 w 72"/>
                <a:gd name="T13" fmla="*/ 3 h 84"/>
                <a:gd name="T14" fmla="*/ 46 w 72"/>
                <a:gd name="T15" fmla="*/ 11 h 84"/>
                <a:gd name="T16" fmla="*/ 36 w 72"/>
                <a:gd name="T17" fmla="*/ 46 h 84"/>
                <a:gd name="T18" fmla="*/ 26 w 72"/>
                <a:gd name="T19" fmla="*/ 11 h 84"/>
                <a:gd name="T20" fmla="*/ 9 w 72"/>
                <a:gd name="T21" fmla="*/ 2 h 84"/>
                <a:gd name="T22" fmla="*/ 0 w 72"/>
                <a:gd name="T23" fmla="*/ 15 h 84"/>
                <a:gd name="T24" fmla="*/ 0 w 72"/>
                <a:gd name="T25" fmla="*/ 18 h 84"/>
                <a:gd name="T26" fmla="*/ 15 w 72"/>
                <a:gd name="T27" fmla="*/ 73 h 84"/>
                <a:gd name="T28" fmla="*/ 7 w 72"/>
                <a:gd name="T29" fmla="*/ 84 h 84"/>
                <a:gd name="T30" fmla="*/ 52 w 72"/>
                <a:gd name="T31"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2" h="84">
                  <a:moveTo>
                    <a:pt x="52" y="84"/>
                  </a:moveTo>
                  <a:cubicBezTo>
                    <a:pt x="52" y="82"/>
                    <a:pt x="61" y="42"/>
                    <a:pt x="61" y="42"/>
                  </a:cubicBezTo>
                  <a:cubicBezTo>
                    <a:pt x="62" y="38"/>
                    <a:pt x="64" y="35"/>
                    <a:pt x="68" y="33"/>
                  </a:cubicBezTo>
                  <a:cubicBezTo>
                    <a:pt x="68" y="32"/>
                    <a:pt x="72" y="18"/>
                    <a:pt x="72" y="18"/>
                  </a:cubicBezTo>
                  <a:cubicBezTo>
                    <a:pt x="72" y="17"/>
                    <a:pt x="72" y="16"/>
                    <a:pt x="72" y="15"/>
                  </a:cubicBezTo>
                  <a:cubicBezTo>
                    <a:pt x="72" y="9"/>
                    <a:pt x="68" y="3"/>
                    <a:pt x="62" y="2"/>
                  </a:cubicBezTo>
                  <a:cubicBezTo>
                    <a:pt x="59" y="1"/>
                    <a:pt x="55" y="1"/>
                    <a:pt x="52" y="3"/>
                  </a:cubicBezTo>
                  <a:cubicBezTo>
                    <a:pt x="49" y="5"/>
                    <a:pt x="47" y="8"/>
                    <a:pt x="46" y="11"/>
                  </a:cubicBezTo>
                  <a:cubicBezTo>
                    <a:pt x="36" y="46"/>
                    <a:pt x="36" y="46"/>
                    <a:pt x="36" y="46"/>
                  </a:cubicBezTo>
                  <a:cubicBezTo>
                    <a:pt x="26" y="11"/>
                    <a:pt x="26" y="11"/>
                    <a:pt x="26" y="11"/>
                  </a:cubicBezTo>
                  <a:cubicBezTo>
                    <a:pt x="24" y="4"/>
                    <a:pt x="17" y="0"/>
                    <a:pt x="9" y="2"/>
                  </a:cubicBezTo>
                  <a:cubicBezTo>
                    <a:pt x="3" y="3"/>
                    <a:pt x="0" y="9"/>
                    <a:pt x="0" y="15"/>
                  </a:cubicBezTo>
                  <a:cubicBezTo>
                    <a:pt x="0" y="16"/>
                    <a:pt x="0" y="17"/>
                    <a:pt x="0" y="18"/>
                  </a:cubicBezTo>
                  <a:cubicBezTo>
                    <a:pt x="15" y="73"/>
                    <a:pt x="15" y="73"/>
                    <a:pt x="15" y="73"/>
                  </a:cubicBezTo>
                  <a:cubicBezTo>
                    <a:pt x="7" y="84"/>
                    <a:pt x="7" y="84"/>
                    <a:pt x="7" y="84"/>
                  </a:cubicBezTo>
                  <a:cubicBezTo>
                    <a:pt x="7" y="84"/>
                    <a:pt x="50" y="84"/>
                    <a:pt x="52"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49" name="Freeform 237"/>
            <p:cNvSpPr/>
            <p:nvPr/>
          </p:nvSpPr>
          <p:spPr bwMode="auto">
            <a:xfrm>
              <a:off x="3758" y="2344"/>
              <a:ext cx="95" cy="50"/>
            </a:xfrm>
            <a:custGeom>
              <a:avLst/>
              <a:gdLst>
                <a:gd name="T0" fmla="*/ 21 w 67"/>
                <a:gd name="T1" fmla="*/ 22 h 35"/>
                <a:gd name="T2" fmla="*/ 21 w 67"/>
                <a:gd name="T3" fmla="*/ 21 h 35"/>
                <a:gd name="T4" fmla="*/ 57 w 67"/>
                <a:gd name="T5" fmla="*/ 21 h 35"/>
                <a:gd name="T6" fmla="*/ 60 w 67"/>
                <a:gd name="T7" fmla="*/ 20 h 35"/>
                <a:gd name="T8" fmla="*/ 67 w 67"/>
                <a:gd name="T9" fmla="*/ 11 h 35"/>
                <a:gd name="T10" fmla="*/ 67 w 67"/>
                <a:gd name="T11" fmla="*/ 10 h 35"/>
                <a:gd name="T12" fmla="*/ 65 w 67"/>
                <a:gd name="T13" fmla="*/ 4 h 35"/>
                <a:gd name="T14" fmla="*/ 65 w 67"/>
                <a:gd name="T15" fmla="*/ 4 h 35"/>
                <a:gd name="T16" fmla="*/ 57 w 67"/>
                <a:gd name="T17" fmla="*/ 0 h 35"/>
                <a:gd name="T18" fmla="*/ 48 w 67"/>
                <a:gd name="T19" fmla="*/ 0 h 35"/>
                <a:gd name="T20" fmla="*/ 44 w 67"/>
                <a:gd name="T21" fmla="*/ 0 h 35"/>
                <a:gd name="T22" fmla="*/ 0 w 67"/>
                <a:gd name="T23" fmla="*/ 0 h 35"/>
                <a:gd name="T24" fmla="*/ 0 w 67"/>
                <a:gd name="T25" fmla="*/ 35 h 35"/>
                <a:gd name="T26" fmla="*/ 21 w 67"/>
                <a:gd name="T27"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 h="35">
                  <a:moveTo>
                    <a:pt x="21" y="22"/>
                  </a:moveTo>
                  <a:cubicBezTo>
                    <a:pt x="21" y="21"/>
                    <a:pt x="21" y="21"/>
                    <a:pt x="21" y="21"/>
                  </a:cubicBezTo>
                  <a:cubicBezTo>
                    <a:pt x="57" y="21"/>
                    <a:pt x="57" y="21"/>
                    <a:pt x="57" y="21"/>
                  </a:cubicBezTo>
                  <a:cubicBezTo>
                    <a:pt x="58" y="21"/>
                    <a:pt x="59" y="20"/>
                    <a:pt x="60" y="20"/>
                  </a:cubicBezTo>
                  <a:cubicBezTo>
                    <a:pt x="64" y="19"/>
                    <a:pt x="67" y="16"/>
                    <a:pt x="67" y="11"/>
                  </a:cubicBezTo>
                  <a:cubicBezTo>
                    <a:pt x="67" y="10"/>
                    <a:pt x="67" y="10"/>
                    <a:pt x="67" y="10"/>
                  </a:cubicBezTo>
                  <a:cubicBezTo>
                    <a:pt x="67" y="8"/>
                    <a:pt x="67" y="6"/>
                    <a:pt x="65" y="4"/>
                  </a:cubicBezTo>
                  <a:cubicBezTo>
                    <a:pt x="65" y="4"/>
                    <a:pt x="65" y="4"/>
                    <a:pt x="65" y="4"/>
                  </a:cubicBezTo>
                  <a:cubicBezTo>
                    <a:pt x="63" y="2"/>
                    <a:pt x="60" y="0"/>
                    <a:pt x="57" y="0"/>
                  </a:cubicBezTo>
                  <a:cubicBezTo>
                    <a:pt x="48" y="0"/>
                    <a:pt x="48" y="0"/>
                    <a:pt x="48" y="0"/>
                  </a:cubicBezTo>
                  <a:cubicBezTo>
                    <a:pt x="44" y="0"/>
                    <a:pt x="44" y="0"/>
                    <a:pt x="44" y="0"/>
                  </a:cubicBezTo>
                  <a:cubicBezTo>
                    <a:pt x="0" y="0"/>
                    <a:pt x="0" y="0"/>
                    <a:pt x="0" y="0"/>
                  </a:cubicBezTo>
                  <a:cubicBezTo>
                    <a:pt x="0" y="3"/>
                    <a:pt x="0" y="32"/>
                    <a:pt x="0" y="35"/>
                  </a:cubicBezTo>
                  <a:cubicBezTo>
                    <a:pt x="15" y="33"/>
                    <a:pt x="19" y="24"/>
                    <a:pt x="2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50" name="Freeform 238"/>
            <p:cNvSpPr/>
            <p:nvPr/>
          </p:nvSpPr>
          <p:spPr bwMode="auto">
            <a:xfrm>
              <a:off x="4121" y="2234"/>
              <a:ext cx="103" cy="96"/>
            </a:xfrm>
            <a:custGeom>
              <a:avLst/>
              <a:gdLst>
                <a:gd name="T0" fmla="*/ 1 w 72"/>
                <a:gd name="T1" fmla="*/ 10 h 68"/>
                <a:gd name="T2" fmla="*/ 6 w 72"/>
                <a:gd name="T3" fmla="*/ 12 h 68"/>
                <a:gd name="T4" fmla="*/ 9 w 72"/>
                <a:gd name="T5" fmla="*/ 14 h 68"/>
                <a:gd name="T6" fmla="*/ 10 w 72"/>
                <a:gd name="T7" fmla="*/ 19 h 68"/>
                <a:gd name="T8" fmla="*/ 10 w 72"/>
                <a:gd name="T9" fmla="*/ 31 h 68"/>
                <a:gd name="T10" fmla="*/ 10 w 72"/>
                <a:gd name="T11" fmla="*/ 44 h 68"/>
                <a:gd name="T12" fmla="*/ 10 w 72"/>
                <a:gd name="T13" fmla="*/ 55 h 68"/>
                <a:gd name="T14" fmla="*/ 6 w 72"/>
                <a:gd name="T15" fmla="*/ 59 h 68"/>
                <a:gd name="T16" fmla="*/ 2 w 72"/>
                <a:gd name="T17" fmla="*/ 61 h 68"/>
                <a:gd name="T18" fmla="*/ 1 w 72"/>
                <a:gd name="T19" fmla="*/ 63 h 68"/>
                <a:gd name="T20" fmla="*/ 3 w 72"/>
                <a:gd name="T21" fmla="*/ 66 h 68"/>
                <a:gd name="T22" fmla="*/ 9 w 72"/>
                <a:gd name="T23" fmla="*/ 67 h 68"/>
                <a:gd name="T24" fmla="*/ 49 w 72"/>
                <a:gd name="T25" fmla="*/ 67 h 68"/>
                <a:gd name="T26" fmla="*/ 61 w 72"/>
                <a:gd name="T27" fmla="*/ 68 h 68"/>
                <a:gd name="T28" fmla="*/ 64 w 72"/>
                <a:gd name="T29" fmla="*/ 68 h 68"/>
                <a:gd name="T30" fmla="*/ 67 w 72"/>
                <a:gd name="T31" fmla="*/ 65 h 68"/>
                <a:gd name="T32" fmla="*/ 72 w 72"/>
                <a:gd name="T33" fmla="*/ 52 h 68"/>
                <a:gd name="T34" fmla="*/ 70 w 72"/>
                <a:gd name="T35" fmla="*/ 46 h 68"/>
                <a:gd name="T36" fmla="*/ 65 w 72"/>
                <a:gd name="T37" fmla="*/ 44 h 68"/>
                <a:gd name="T38" fmla="*/ 62 w 72"/>
                <a:gd name="T39" fmla="*/ 47 h 68"/>
                <a:gd name="T40" fmla="*/ 56 w 72"/>
                <a:gd name="T41" fmla="*/ 54 h 68"/>
                <a:gd name="T42" fmla="*/ 46 w 72"/>
                <a:gd name="T43" fmla="*/ 57 h 68"/>
                <a:gd name="T44" fmla="*/ 38 w 72"/>
                <a:gd name="T45" fmla="*/ 54 h 68"/>
                <a:gd name="T46" fmla="*/ 37 w 72"/>
                <a:gd name="T47" fmla="*/ 44 h 68"/>
                <a:gd name="T48" fmla="*/ 37 w 72"/>
                <a:gd name="T49" fmla="*/ 22 h 68"/>
                <a:gd name="T50" fmla="*/ 37 w 72"/>
                <a:gd name="T51" fmla="*/ 14 h 68"/>
                <a:gd name="T52" fmla="*/ 40 w 72"/>
                <a:gd name="T53" fmla="*/ 11 h 68"/>
                <a:gd name="T54" fmla="*/ 45 w 72"/>
                <a:gd name="T55" fmla="*/ 9 h 68"/>
                <a:gd name="T56" fmla="*/ 46 w 72"/>
                <a:gd name="T57" fmla="*/ 6 h 68"/>
                <a:gd name="T58" fmla="*/ 39 w 72"/>
                <a:gd name="T59" fmla="*/ 1 h 68"/>
                <a:gd name="T60" fmla="*/ 22 w 72"/>
                <a:gd name="T61" fmla="*/ 0 h 68"/>
                <a:gd name="T62" fmla="*/ 6 w 72"/>
                <a:gd name="T63" fmla="*/ 2 h 68"/>
                <a:gd name="T64" fmla="*/ 0 w 72"/>
                <a:gd name="T65" fmla="*/ 7 h 68"/>
                <a:gd name="T66" fmla="*/ 1 w 72"/>
                <a:gd name="T67" fmla="*/ 1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2" h="68">
                  <a:moveTo>
                    <a:pt x="1" y="10"/>
                  </a:moveTo>
                  <a:cubicBezTo>
                    <a:pt x="2" y="10"/>
                    <a:pt x="4" y="11"/>
                    <a:pt x="6" y="12"/>
                  </a:cubicBezTo>
                  <a:cubicBezTo>
                    <a:pt x="8" y="12"/>
                    <a:pt x="9" y="13"/>
                    <a:pt x="9" y="14"/>
                  </a:cubicBezTo>
                  <a:cubicBezTo>
                    <a:pt x="10" y="15"/>
                    <a:pt x="10" y="16"/>
                    <a:pt x="10" y="19"/>
                  </a:cubicBezTo>
                  <a:cubicBezTo>
                    <a:pt x="10" y="22"/>
                    <a:pt x="10" y="26"/>
                    <a:pt x="10" y="31"/>
                  </a:cubicBezTo>
                  <a:cubicBezTo>
                    <a:pt x="10" y="37"/>
                    <a:pt x="10" y="41"/>
                    <a:pt x="10" y="44"/>
                  </a:cubicBezTo>
                  <a:cubicBezTo>
                    <a:pt x="10" y="50"/>
                    <a:pt x="10" y="54"/>
                    <a:pt x="10" y="55"/>
                  </a:cubicBezTo>
                  <a:cubicBezTo>
                    <a:pt x="9" y="57"/>
                    <a:pt x="8" y="58"/>
                    <a:pt x="6" y="59"/>
                  </a:cubicBezTo>
                  <a:cubicBezTo>
                    <a:pt x="4" y="60"/>
                    <a:pt x="2" y="61"/>
                    <a:pt x="2" y="61"/>
                  </a:cubicBezTo>
                  <a:cubicBezTo>
                    <a:pt x="1" y="61"/>
                    <a:pt x="1" y="62"/>
                    <a:pt x="1" y="63"/>
                  </a:cubicBezTo>
                  <a:cubicBezTo>
                    <a:pt x="1" y="64"/>
                    <a:pt x="2" y="66"/>
                    <a:pt x="3" y="66"/>
                  </a:cubicBezTo>
                  <a:cubicBezTo>
                    <a:pt x="5" y="67"/>
                    <a:pt x="6" y="67"/>
                    <a:pt x="9" y="67"/>
                  </a:cubicBezTo>
                  <a:cubicBezTo>
                    <a:pt x="49" y="67"/>
                    <a:pt x="49" y="67"/>
                    <a:pt x="49" y="67"/>
                  </a:cubicBezTo>
                  <a:cubicBezTo>
                    <a:pt x="61" y="68"/>
                    <a:pt x="61" y="68"/>
                    <a:pt x="61" y="68"/>
                  </a:cubicBezTo>
                  <a:cubicBezTo>
                    <a:pt x="62" y="68"/>
                    <a:pt x="63" y="68"/>
                    <a:pt x="64" y="68"/>
                  </a:cubicBezTo>
                  <a:cubicBezTo>
                    <a:pt x="65" y="67"/>
                    <a:pt x="66" y="66"/>
                    <a:pt x="67" y="65"/>
                  </a:cubicBezTo>
                  <a:cubicBezTo>
                    <a:pt x="70" y="60"/>
                    <a:pt x="72" y="56"/>
                    <a:pt x="72" y="52"/>
                  </a:cubicBezTo>
                  <a:cubicBezTo>
                    <a:pt x="72" y="49"/>
                    <a:pt x="72" y="47"/>
                    <a:pt x="70" y="46"/>
                  </a:cubicBezTo>
                  <a:cubicBezTo>
                    <a:pt x="69" y="44"/>
                    <a:pt x="67" y="44"/>
                    <a:pt x="65" y="44"/>
                  </a:cubicBezTo>
                  <a:cubicBezTo>
                    <a:pt x="63" y="44"/>
                    <a:pt x="62" y="45"/>
                    <a:pt x="62" y="47"/>
                  </a:cubicBezTo>
                  <a:cubicBezTo>
                    <a:pt x="61" y="50"/>
                    <a:pt x="59" y="53"/>
                    <a:pt x="56" y="54"/>
                  </a:cubicBezTo>
                  <a:cubicBezTo>
                    <a:pt x="54" y="56"/>
                    <a:pt x="50" y="57"/>
                    <a:pt x="46" y="57"/>
                  </a:cubicBezTo>
                  <a:cubicBezTo>
                    <a:pt x="42" y="57"/>
                    <a:pt x="40" y="56"/>
                    <a:pt x="38" y="54"/>
                  </a:cubicBezTo>
                  <a:cubicBezTo>
                    <a:pt x="37" y="53"/>
                    <a:pt x="37" y="49"/>
                    <a:pt x="37" y="44"/>
                  </a:cubicBezTo>
                  <a:cubicBezTo>
                    <a:pt x="37" y="22"/>
                    <a:pt x="37" y="22"/>
                    <a:pt x="37" y="22"/>
                  </a:cubicBezTo>
                  <a:cubicBezTo>
                    <a:pt x="37" y="18"/>
                    <a:pt x="37" y="15"/>
                    <a:pt x="37" y="14"/>
                  </a:cubicBezTo>
                  <a:cubicBezTo>
                    <a:pt x="38" y="12"/>
                    <a:pt x="39" y="11"/>
                    <a:pt x="40" y="11"/>
                  </a:cubicBezTo>
                  <a:cubicBezTo>
                    <a:pt x="42" y="10"/>
                    <a:pt x="44" y="9"/>
                    <a:pt x="45" y="9"/>
                  </a:cubicBezTo>
                  <a:cubicBezTo>
                    <a:pt x="45" y="8"/>
                    <a:pt x="46" y="7"/>
                    <a:pt x="46" y="6"/>
                  </a:cubicBezTo>
                  <a:cubicBezTo>
                    <a:pt x="46" y="4"/>
                    <a:pt x="43" y="2"/>
                    <a:pt x="39" y="1"/>
                  </a:cubicBezTo>
                  <a:cubicBezTo>
                    <a:pt x="35" y="0"/>
                    <a:pt x="29" y="0"/>
                    <a:pt x="22" y="0"/>
                  </a:cubicBezTo>
                  <a:cubicBezTo>
                    <a:pt x="16" y="0"/>
                    <a:pt x="10" y="1"/>
                    <a:pt x="6" y="2"/>
                  </a:cubicBezTo>
                  <a:cubicBezTo>
                    <a:pt x="2" y="3"/>
                    <a:pt x="0" y="5"/>
                    <a:pt x="0" y="7"/>
                  </a:cubicBezTo>
                  <a:cubicBezTo>
                    <a:pt x="0" y="8"/>
                    <a:pt x="0" y="9"/>
                    <a:pt x="1"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51" name="Freeform 239"/>
            <p:cNvSpPr/>
            <p:nvPr/>
          </p:nvSpPr>
          <p:spPr bwMode="auto">
            <a:xfrm>
              <a:off x="4229" y="2236"/>
              <a:ext cx="69" cy="94"/>
            </a:xfrm>
            <a:custGeom>
              <a:avLst/>
              <a:gdLst>
                <a:gd name="T0" fmla="*/ 21 w 48"/>
                <a:gd name="T1" fmla="*/ 63 h 66"/>
                <a:gd name="T2" fmla="*/ 38 w 48"/>
                <a:gd name="T3" fmla="*/ 66 h 66"/>
                <a:gd name="T4" fmla="*/ 48 w 48"/>
                <a:gd name="T5" fmla="*/ 65 h 66"/>
                <a:gd name="T6" fmla="*/ 43 w 48"/>
                <a:gd name="T7" fmla="*/ 52 h 66"/>
                <a:gd name="T8" fmla="*/ 42 w 48"/>
                <a:gd name="T9" fmla="*/ 52 h 66"/>
                <a:gd name="T10" fmla="*/ 38 w 48"/>
                <a:gd name="T11" fmla="*/ 51 h 66"/>
                <a:gd name="T12" fmla="*/ 34 w 48"/>
                <a:gd name="T13" fmla="*/ 47 h 66"/>
                <a:gd name="T14" fmla="*/ 28 w 48"/>
                <a:gd name="T15" fmla="*/ 34 h 66"/>
                <a:gd name="T16" fmla="*/ 25 w 48"/>
                <a:gd name="T17" fmla="*/ 22 h 66"/>
                <a:gd name="T18" fmla="*/ 27 w 48"/>
                <a:gd name="T19" fmla="*/ 15 h 66"/>
                <a:gd name="T20" fmla="*/ 28 w 48"/>
                <a:gd name="T21" fmla="*/ 14 h 66"/>
                <a:gd name="T22" fmla="*/ 23 w 48"/>
                <a:gd name="T23" fmla="*/ 0 h 66"/>
                <a:gd name="T24" fmla="*/ 7 w 48"/>
                <a:gd name="T25" fmla="*/ 12 h 66"/>
                <a:gd name="T26" fmla="*/ 0 w 48"/>
                <a:gd name="T27" fmla="*/ 32 h 66"/>
                <a:gd name="T28" fmla="*/ 6 w 48"/>
                <a:gd name="T29" fmla="*/ 50 h 66"/>
                <a:gd name="T30" fmla="*/ 21 w 48"/>
                <a:gd name="T31" fmla="*/ 6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 h="66">
                  <a:moveTo>
                    <a:pt x="21" y="63"/>
                  </a:moveTo>
                  <a:cubicBezTo>
                    <a:pt x="26" y="65"/>
                    <a:pt x="32" y="66"/>
                    <a:pt x="38" y="66"/>
                  </a:cubicBezTo>
                  <a:cubicBezTo>
                    <a:pt x="41" y="66"/>
                    <a:pt x="45" y="66"/>
                    <a:pt x="48" y="65"/>
                  </a:cubicBezTo>
                  <a:cubicBezTo>
                    <a:pt x="43" y="52"/>
                    <a:pt x="43" y="52"/>
                    <a:pt x="43" y="52"/>
                  </a:cubicBezTo>
                  <a:cubicBezTo>
                    <a:pt x="43" y="52"/>
                    <a:pt x="43" y="52"/>
                    <a:pt x="42" y="52"/>
                  </a:cubicBezTo>
                  <a:cubicBezTo>
                    <a:pt x="41" y="52"/>
                    <a:pt x="39" y="52"/>
                    <a:pt x="38" y="51"/>
                  </a:cubicBezTo>
                  <a:cubicBezTo>
                    <a:pt x="36" y="50"/>
                    <a:pt x="35" y="49"/>
                    <a:pt x="34" y="47"/>
                  </a:cubicBezTo>
                  <a:cubicBezTo>
                    <a:pt x="31" y="43"/>
                    <a:pt x="29" y="39"/>
                    <a:pt x="28" y="34"/>
                  </a:cubicBezTo>
                  <a:cubicBezTo>
                    <a:pt x="26" y="30"/>
                    <a:pt x="25" y="25"/>
                    <a:pt x="25" y="22"/>
                  </a:cubicBezTo>
                  <a:cubicBezTo>
                    <a:pt x="25" y="19"/>
                    <a:pt x="26" y="17"/>
                    <a:pt x="27" y="15"/>
                  </a:cubicBezTo>
                  <a:cubicBezTo>
                    <a:pt x="28" y="15"/>
                    <a:pt x="28" y="14"/>
                    <a:pt x="28" y="14"/>
                  </a:cubicBezTo>
                  <a:cubicBezTo>
                    <a:pt x="23" y="0"/>
                    <a:pt x="23" y="0"/>
                    <a:pt x="23" y="0"/>
                  </a:cubicBezTo>
                  <a:cubicBezTo>
                    <a:pt x="16" y="3"/>
                    <a:pt x="11" y="7"/>
                    <a:pt x="7" y="12"/>
                  </a:cubicBezTo>
                  <a:cubicBezTo>
                    <a:pt x="3" y="18"/>
                    <a:pt x="0" y="24"/>
                    <a:pt x="0" y="32"/>
                  </a:cubicBezTo>
                  <a:cubicBezTo>
                    <a:pt x="0" y="39"/>
                    <a:pt x="2" y="45"/>
                    <a:pt x="6" y="50"/>
                  </a:cubicBezTo>
                  <a:cubicBezTo>
                    <a:pt x="9" y="56"/>
                    <a:pt x="14" y="60"/>
                    <a:pt x="21"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52" name="Freeform 240"/>
            <p:cNvSpPr/>
            <p:nvPr/>
          </p:nvSpPr>
          <p:spPr bwMode="auto">
            <a:xfrm>
              <a:off x="4271" y="2234"/>
              <a:ext cx="66" cy="92"/>
            </a:xfrm>
            <a:custGeom>
              <a:avLst/>
              <a:gdLst>
                <a:gd name="T0" fmla="*/ 5 w 47"/>
                <a:gd name="T1" fmla="*/ 14 h 65"/>
                <a:gd name="T2" fmla="*/ 10 w 47"/>
                <a:gd name="T3" fmla="*/ 15 h 65"/>
                <a:gd name="T4" fmla="*/ 15 w 47"/>
                <a:gd name="T5" fmla="*/ 20 h 65"/>
                <a:gd name="T6" fmla="*/ 20 w 47"/>
                <a:gd name="T7" fmla="*/ 32 h 65"/>
                <a:gd name="T8" fmla="*/ 22 w 47"/>
                <a:gd name="T9" fmla="*/ 44 h 65"/>
                <a:gd name="T10" fmla="*/ 19 w 47"/>
                <a:gd name="T11" fmla="*/ 51 h 65"/>
                <a:gd name="T12" fmla="*/ 19 w 47"/>
                <a:gd name="T13" fmla="*/ 51 h 65"/>
                <a:gd name="T14" fmla="*/ 25 w 47"/>
                <a:gd name="T15" fmla="*/ 65 h 65"/>
                <a:gd name="T16" fmla="*/ 40 w 47"/>
                <a:gd name="T17" fmla="*/ 55 h 65"/>
                <a:gd name="T18" fmla="*/ 47 w 47"/>
                <a:gd name="T19" fmla="*/ 35 h 65"/>
                <a:gd name="T20" fmla="*/ 43 w 47"/>
                <a:gd name="T21" fmla="*/ 20 h 65"/>
                <a:gd name="T22" fmla="*/ 33 w 47"/>
                <a:gd name="T23" fmla="*/ 7 h 65"/>
                <a:gd name="T24" fmla="*/ 10 w 47"/>
                <a:gd name="T25" fmla="*/ 0 h 65"/>
                <a:gd name="T26" fmla="*/ 0 w 47"/>
                <a:gd name="T27" fmla="*/ 1 h 65"/>
                <a:gd name="T28" fmla="*/ 5 w 47"/>
                <a:gd name="T29" fmla="*/ 14 h 65"/>
                <a:gd name="T30" fmla="*/ 5 w 47"/>
                <a:gd name="T31" fmla="*/ 1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 h="65">
                  <a:moveTo>
                    <a:pt x="5" y="14"/>
                  </a:moveTo>
                  <a:cubicBezTo>
                    <a:pt x="7" y="14"/>
                    <a:pt x="9" y="14"/>
                    <a:pt x="10" y="15"/>
                  </a:cubicBezTo>
                  <a:cubicBezTo>
                    <a:pt x="12" y="17"/>
                    <a:pt x="13" y="18"/>
                    <a:pt x="15" y="20"/>
                  </a:cubicBezTo>
                  <a:cubicBezTo>
                    <a:pt x="17" y="23"/>
                    <a:pt x="19" y="27"/>
                    <a:pt x="20" y="32"/>
                  </a:cubicBezTo>
                  <a:cubicBezTo>
                    <a:pt x="21" y="36"/>
                    <a:pt x="22" y="40"/>
                    <a:pt x="22" y="44"/>
                  </a:cubicBezTo>
                  <a:cubicBezTo>
                    <a:pt x="22" y="47"/>
                    <a:pt x="21" y="50"/>
                    <a:pt x="19" y="51"/>
                  </a:cubicBezTo>
                  <a:cubicBezTo>
                    <a:pt x="19" y="51"/>
                    <a:pt x="19" y="51"/>
                    <a:pt x="19" y="51"/>
                  </a:cubicBezTo>
                  <a:cubicBezTo>
                    <a:pt x="25" y="65"/>
                    <a:pt x="25" y="65"/>
                    <a:pt x="25" y="65"/>
                  </a:cubicBezTo>
                  <a:cubicBezTo>
                    <a:pt x="31" y="63"/>
                    <a:pt x="36" y="60"/>
                    <a:pt x="40" y="55"/>
                  </a:cubicBezTo>
                  <a:cubicBezTo>
                    <a:pt x="45" y="49"/>
                    <a:pt x="47" y="43"/>
                    <a:pt x="47" y="35"/>
                  </a:cubicBezTo>
                  <a:cubicBezTo>
                    <a:pt x="47" y="30"/>
                    <a:pt x="46" y="25"/>
                    <a:pt x="43" y="20"/>
                  </a:cubicBezTo>
                  <a:cubicBezTo>
                    <a:pt x="41" y="14"/>
                    <a:pt x="37" y="10"/>
                    <a:pt x="33" y="7"/>
                  </a:cubicBezTo>
                  <a:cubicBezTo>
                    <a:pt x="26" y="2"/>
                    <a:pt x="19" y="0"/>
                    <a:pt x="10" y="0"/>
                  </a:cubicBezTo>
                  <a:cubicBezTo>
                    <a:pt x="6" y="0"/>
                    <a:pt x="3" y="0"/>
                    <a:pt x="0" y="1"/>
                  </a:cubicBezTo>
                  <a:cubicBezTo>
                    <a:pt x="5" y="14"/>
                    <a:pt x="5" y="14"/>
                    <a:pt x="5" y="14"/>
                  </a:cubicBezTo>
                  <a:cubicBezTo>
                    <a:pt x="5" y="14"/>
                    <a:pt x="5" y="14"/>
                    <a:pt x="5"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53" name="Freeform 241"/>
            <p:cNvSpPr/>
            <p:nvPr/>
          </p:nvSpPr>
          <p:spPr bwMode="auto">
            <a:xfrm>
              <a:off x="4121" y="2344"/>
              <a:ext cx="114" cy="97"/>
            </a:xfrm>
            <a:custGeom>
              <a:avLst/>
              <a:gdLst>
                <a:gd name="T0" fmla="*/ 76 w 80"/>
                <a:gd name="T1" fmla="*/ 1 h 68"/>
                <a:gd name="T2" fmla="*/ 66 w 80"/>
                <a:gd name="T3" fmla="*/ 0 h 68"/>
                <a:gd name="T4" fmla="*/ 50 w 80"/>
                <a:gd name="T5" fmla="*/ 6 h 68"/>
                <a:gd name="T6" fmla="*/ 53 w 80"/>
                <a:gd name="T7" fmla="*/ 9 h 68"/>
                <a:gd name="T8" fmla="*/ 55 w 80"/>
                <a:gd name="T9" fmla="*/ 12 h 68"/>
                <a:gd name="T10" fmla="*/ 54 w 80"/>
                <a:gd name="T11" fmla="*/ 14 h 68"/>
                <a:gd name="T12" fmla="*/ 50 w 80"/>
                <a:gd name="T13" fmla="*/ 24 h 68"/>
                <a:gd name="T14" fmla="*/ 47 w 80"/>
                <a:gd name="T15" fmla="*/ 30 h 68"/>
                <a:gd name="T16" fmla="*/ 44 w 80"/>
                <a:gd name="T17" fmla="*/ 32 h 68"/>
                <a:gd name="T18" fmla="*/ 41 w 80"/>
                <a:gd name="T19" fmla="*/ 29 h 68"/>
                <a:gd name="T20" fmla="*/ 35 w 80"/>
                <a:gd name="T21" fmla="*/ 15 h 68"/>
                <a:gd name="T22" fmla="*/ 34 w 80"/>
                <a:gd name="T23" fmla="*/ 12 h 68"/>
                <a:gd name="T24" fmla="*/ 36 w 80"/>
                <a:gd name="T25" fmla="*/ 10 h 68"/>
                <a:gd name="T26" fmla="*/ 38 w 80"/>
                <a:gd name="T27" fmla="*/ 6 h 68"/>
                <a:gd name="T28" fmla="*/ 34 w 80"/>
                <a:gd name="T29" fmla="*/ 2 h 68"/>
                <a:gd name="T30" fmla="*/ 19 w 80"/>
                <a:gd name="T31" fmla="*/ 0 h 68"/>
                <a:gd name="T32" fmla="*/ 5 w 80"/>
                <a:gd name="T33" fmla="*/ 2 h 68"/>
                <a:gd name="T34" fmla="*/ 0 w 80"/>
                <a:gd name="T35" fmla="*/ 8 h 68"/>
                <a:gd name="T36" fmla="*/ 2 w 80"/>
                <a:gd name="T37" fmla="*/ 11 h 68"/>
                <a:gd name="T38" fmla="*/ 6 w 80"/>
                <a:gd name="T39" fmla="*/ 13 h 68"/>
                <a:gd name="T40" fmla="*/ 9 w 80"/>
                <a:gd name="T41" fmla="*/ 18 h 68"/>
                <a:gd name="T42" fmla="*/ 29 w 80"/>
                <a:gd name="T43" fmla="*/ 62 h 68"/>
                <a:gd name="T44" fmla="*/ 31 w 80"/>
                <a:gd name="T45" fmla="*/ 65 h 68"/>
                <a:gd name="T46" fmla="*/ 33 w 80"/>
                <a:gd name="T47" fmla="*/ 67 h 68"/>
                <a:gd name="T48" fmla="*/ 37 w 80"/>
                <a:gd name="T49" fmla="*/ 68 h 68"/>
                <a:gd name="T50" fmla="*/ 42 w 80"/>
                <a:gd name="T51" fmla="*/ 67 h 68"/>
                <a:gd name="T52" fmla="*/ 46 w 80"/>
                <a:gd name="T53" fmla="*/ 61 h 68"/>
                <a:gd name="T54" fmla="*/ 68 w 80"/>
                <a:gd name="T55" fmla="*/ 16 h 68"/>
                <a:gd name="T56" fmla="*/ 72 w 80"/>
                <a:gd name="T57" fmla="*/ 11 h 68"/>
                <a:gd name="T58" fmla="*/ 75 w 80"/>
                <a:gd name="T59" fmla="*/ 10 h 68"/>
                <a:gd name="T60" fmla="*/ 80 w 80"/>
                <a:gd name="T61" fmla="*/ 6 h 68"/>
                <a:gd name="T62" fmla="*/ 76 w 80"/>
                <a:gd name="T6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68">
                  <a:moveTo>
                    <a:pt x="76" y="1"/>
                  </a:moveTo>
                  <a:cubicBezTo>
                    <a:pt x="74" y="0"/>
                    <a:pt x="71" y="0"/>
                    <a:pt x="66" y="0"/>
                  </a:cubicBezTo>
                  <a:cubicBezTo>
                    <a:pt x="55" y="0"/>
                    <a:pt x="50" y="2"/>
                    <a:pt x="50" y="6"/>
                  </a:cubicBezTo>
                  <a:cubicBezTo>
                    <a:pt x="50" y="7"/>
                    <a:pt x="51" y="8"/>
                    <a:pt x="53" y="9"/>
                  </a:cubicBezTo>
                  <a:cubicBezTo>
                    <a:pt x="54" y="10"/>
                    <a:pt x="55" y="11"/>
                    <a:pt x="55" y="12"/>
                  </a:cubicBezTo>
                  <a:cubicBezTo>
                    <a:pt x="55" y="12"/>
                    <a:pt x="55" y="13"/>
                    <a:pt x="54" y="14"/>
                  </a:cubicBezTo>
                  <a:cubicBezTo>
                    <a:pt x="54" y="15"/>
                    <a:pt x="52" y="19"/>
                    <a:pt x="50" y="24"/>
                  </a:cubicBezTo>
                  <a:cubicBezTo>
                    <a:pt x="49" y="27"/>
                    <a:pt x="47" y="29"/>
                    <a:pt x="47" y="30"/>
                  </a:cubicBezTo>
                  <a:cubicBezTo>
                    <a:pt x="46" y="32"/>
                    <a:pt x="45" y="32"/>
                    <a:pt x="44" y="32"/>
                  </a:cubicBezTo>
                  <a:cubicBezTo>
                    <a:pt x="43" y="32"/>
                    <a:pt x="42" y="31"/>
                    <a:pt x="41" y="29"/>
                  </a:cubicBezTo>
                  <a:cubicBezTo>
                    <a:pt x="35" y="15"/>
                    <a:pt x="35" y="15"/>
                    <a:pt x="35" y="15"/>
                  </a:cubicBezTo>
                  <a:cubicBezTo>
                    <a:pt x="34" y="14"/>
                    <a:pt x="34" y="13"/>
                    <a:pt x="34" y="12"/>
                  </a:cubicBezTo>
                  <a:cubicBezTo>
                    <a:pt x="34" y="12"/>
                    <a:pt x="35" y="11"/>
                    <a:pt x="36" y="10"/>
                  </a:cubicBezTo>
                  <a:cubicBezTo>
                    <a:pt x="37" y="9"/>
                    <a:pt x="38" y="8"/>
                    <a:pt x="38" y="6"/>
                  </a:cubicBezTo>
                  <a:cubicBezTo>
                    <a:pt x="38" y="4"/>
                    <a:pt x="37" y="3"/>
                    <a:pt x="34" y="2"/>
                  </a:cubicBezTo>
                  <a:cubicBezTo>
                    <a:pt x="31" y="1"/>
                    <a:pt x="26" y="0"/>
                    <a:pt x="19" y="0"/>
                  </a:cubicBezTo>
                  <a:cubicBezTo>
                    <a:pt x="13" y="0"/>
                    <a:pt x="8" y="1"/>
                    <a:pt x="5" y="2"/>
                  </a:cubicBezTo>
                  <a:cubicBezTo>
                    <a:pt x="1" y="3"/>
                    <a:pt x="0" y="5"/>
                    <a:pt x="0" y="8"/>
                  </a:cubicBezTo>
                  <a:cubicBezTo>
                    <a:pt x="0" y="10"/>
                    <a:pt x="1" y="11"/>
                    <a:pt x="2" y="11"/>
                  </a:cubicBezTo>
                  <a:cubicBezTo>
                    <a:pt x="4" y="12"/>
                    <a:pt x="5" y="12"/>
                    <a:pt x="6" y="13"/>
                  </a:cubicBezTo>
                  <a:cubicBezTo>
                    <a:pt x="7" y="14"/>
                    <a:pt x="8" y="16"/>
                    <a:pt x="9" y="18"/>
                  </a:cubicBezTo>
                  <a:cubicBezTo>
                    <a:pt x="29" y="62"/>
                    <a:pt x="29" y="62"/>
                    <a:pt x="29" y="62"/>
                  </a:cubicBezTo>
                  <a:cubicBezTo>
                    <a:pt x="30" y="63"/>
                    <a:pt x="30" y="65"/>
                    <a:pt x="31" y="65"/>
                  </a:cubicBezTo>
                  <a:cubicBezTo>
                    <a:pt x="32" y="66"/>
                    <a:pt x="32" y="67"/>
                    <a:pt x="33" y="67"/>
                  </a:cubicBezTo>
                  <a:cubicBezTo>
                    <a:pt x="34" y="68"/>
                    <a:pt x="36" y="68"/>
                    <a:pt x="37" y="68"/>
                  </a:cubicBezTo>
                  <a:cubicBezTo>
                    <a:pt x="39" y="68"/>
                    <a:pt x="41" y="68"/>
                    <a:pt x="42" y="67"/>
                  </a:cubicBezTo>
                  <a:cubicBezTo>
                    <a:pt x="43" y="66"/>
                    <a:pt x="44" y="64"/>
                    <a:pt x="46" y="61"/>
                  </a:cubicBezTo>
                  <a:cubicBezTo>
                    <a:pt x="68" y="16"/>
                    <a:pt x="68" y="16"/>
                    <a:pt x="68" y="16"/>
                  </a:cubicBezTo>
                  <a:cubicBezTo>
                    <a:pt x="69" y="13"/>
                    <a:pt x="71" y="11"/>
                    <a:pt x="72" y="11"/>
                  </a:cubicBezTo>
                  <a:cubicBezTo>
                    <a:pt x="72" y="10"/>
                    <a:pt x="74" y="10"/>
                    <a:pt x="75" y="10"/>
                  </a:cubicBezTo>
                  <a:cubicBezTo>
                    <a:pt x="78" y="9"/>
                    <a:pt x="80" y="8"/>
                    <a:pt x="80" y="6"/>
                  </a:cubicBezTo>
                  <a:cubicBezTo>
                    <a:pt x="80" y="4"/>
                    <a:pt x="79" y="2"/>
                    <a:pt x="7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54" name="Freeform 242"/>
            <p:cNvSpPr/>
            <p:nvPr/>
          </p:nvSpPr>
          <p:spPr bwMode="auto">
            <a:xfrm>
              <a:off x="4239" y="2343"/>
              <a:ext cx="94" cy="98"/>
            </a:xfrm>
            <a:custGeom>
              <a:avLst/>
              <a:gdLst>
                <a:gd name="T0" fmla="*/ 59 w 66"/>
                <a:gd name="T1" fmla="*/ 46 h 69"/>
                <a:gd name="T2" fmla="*/ 50 w 66"/>
                <a:gd name="T3" fmla="*/ 57 h 69"/>
                <a:gd name="T4" fmla="*/ 33 w 66"/>
                <a:gd name="T5" fmla="*/ 58 h 69"/>
                <a:gd name="T6" fmla="*/ 30 w 66"/>
                <a:gd name="T7" fmla="*/ 51 h 69"/>
                <a:gd name="T8" fmla="*/ 30 w 66"/>
                <a:gd name="T9" fmla="*/ 40 h 69"/>
                <a:gd name="T10" fmla="*/ 39 w 66"/>
                <a:gd name="T11" fmla="*/ 44 h 69"/>
                <a:gd name="T12" fmla="*/ 43 w 66"/>
                <a:gd name="T13" fmla="*/ 49 h 69"/>
                <a:gd name="T14" fmla="*/ 49 w 66"/>
                <a:gd name="T15" fmla="*/ 33 h 69"/>
                <a:gd name="T16" fmla="*/ 47 w 66"/>
                <a:gd name="T17" fmla="*/ 21 h 69"/>
                <a:gd name="T18" fmla="*/ 41 w 66"/>
                <a:gd name="T19" fmla="*/ 20 h 69"/>
                <a:gd name="T20" fmla="*/ 39 w 66"/>
                <a:gd name="T21" fmla="*/ 26 h 69"/>
                <a:gd name="T22" fmla="*/ 35 w 66"/>
                <a:gd name="T23" fmla="*/ 30 h 69"/>
                <a:gd name="T24" fmla="*/ 29 w 66"/>
                <a:gd name="T25" fmla="*/ 25 h 69"/>
                <a:gd name="T26" fmla="*/ 29 w 66"/>
                <a:gd name="T27" fmla="*/ 13 h 69"/>
                <a:gd name="T28" fmla="*/ 47 w 66"/>
                <a:gd name="T29" fmla="*/ 12 h 69"/>
                <a:gd name="T30" fmla="*/ 55 w 66"/>
                <a:gd name="T31" fmla="*/ 20 h 69"/>
                <a:gd name="T32" fmla="*/ 61 w 66"/>
                <a:gd name="T33" fmla="*/ 18 h 69"/>
                <a:gd name="T34" fmla="*/ 59 w 66"/>
                <a:gd name="T35" fmla="*/ 3 h 69"/>
                <a:gd name="T36" fmla="*/ 53 w 66"/>
                <a:gd name="T37" fmla="*/ 0 h 69"/>
                <a:gd name="T38" fmla="*/ 35 w 66"/>
                <a:gd name="T39" fmla="*/ 2 h 69"/>
                <a:gd name="T40" fmla="*/ 3 w 66"/>
                <a:gd name="T41" fmla="*/ 3 h 69"/>
                <a:gd name="T42" fmla="*/ 0 w 66"/>
                <a:gd name="T43" fmla="*/ 7 h 69"/>
                <a:gd name="T44" fmla="*/ 5 w 66"/>
                <a:gd name="T45" fmla="*/ 11 h 69"/>
                <a:gd name="T46" fmla="*/ 8 w 66"/>
                <a:gd name="T47" fmla="*/ 36 h 69"/>
                <a:gd name="T48" fmla="*/ 6 w 66"/>
                <a:gd name="T49" fmla="*/ 59 h 69"/>
                <a:gd name="T50" fmla="*/ 1 w 66"/>
                <a:gd name="T51" fmla="*/ 62 h 69"/>
                <a:gd name="T52" fmla="*/ 2 w 66"/>
                <a:gd name="T53" fmla="*/ 67 h 69"/>
                <a:gd name="T54" fmla="*/ 46 w 66"/>
                <a:gd name="T55" fmla="*/ 68 h 69"/>
                <a:gd name="T56" fmla="*/ 57 w 66"/>
                <a:gd name="T57" fmla="*/ 69 h 69"/>
                <a:gd name="T58" fmla="*/ 61 w 66"/>
                <a:gd name="T59" fmla="*/ 66 h 69"/>
                <a:gd name="T60" fmla="*/ 66 w 66"/>
                <a:gd name="T61" fmla="*/ 51 h 69"/>
                <a:gd name="T62" fmla="*/ 61 w 66"/>
                <a:gd name="T63" fmla="*/ 4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6" h="69">
                  <a:moveTo>
                    <a:pt x="61" y="45"/>
                  </a:moveTo>
                  <a:cubicBezTo>
                    <a:pt x="60" y="45"/>
                    <a:pt x="59" y="45"/>
                    <a:pt x="59" y="46"/>
                  </a:cubicBezTo>
                  <a:cubicBezTo>
                    <a:pt x="58" y="47"/>
                    <a:pt x="57" y="48"/>
                    <a:pt x="56" y="50"/>
                  </a:cubicBezTo>
                  <a:cubicBezTo>
                    <a:pt x="55" y="53"/>
                    <a:pt x="53" y="55"/>
                    <a:pt x="50" y="57"/>
                  </a:cubicBezTo>
                  <a:cubicBezTo>
                    <a:pt x="48" y="58"/>
                    <a:pt x="44" y="58"/>
                    <a:pt x="39" y="58"/>
                  </a:cubicBezTo>
                  <a:cubicBezTo>
                    <a:pt x="36" y="58"/>
                    <a:pt x="34" y="58"/>
                    <a:pt x="33" y="58"/>
                  </a:cubicBezTo>
                  <a:cubicBezTo>
                    <a:pt x="31" y="58"/>
                    <a:pt x="30" y="57"/>
                    <a:pt x="30" y="56"/>
                  </a:cubicBezTo>
                  <a:cubicBezTo>
                    <a:pt x="30" y="55"/>
                    <a:pt x="30" y="54"/>
                    <a:pt x="30" y="51"/>
                  </a:cubicBezTo>
                  <a:cubicBezTo>
                    <a:pt x="29" y="49"/>
                    <a:pt x="29" y="47"/>
                    <a:pt x="29" y="45"/>
                  </a:cubicBezTo>
                  <a:cubicBezTo>
                    <a:pt x="29" y="43"/>
                    <a:pt x="29" y="41"/>
                    <a:pt x="30" y="40"/>
                  </a:cubicBezTo>
                  <a:cubicBezTo>
                    <a:pt x="31" y="39"/>
                    <a:pt x="32" y="39"/>
                    <a:pt x="33" y="39"/>
                  </a:cubicBezTo>
                  <a:cubicBezTo>
                    <a:pt x="37" y="39"/>
                    <a:pt x="39" y="41"/>
                    <a:pt x="39" y="44"/>
                  </a:cubicBezTo>
                  <a:cubicBezTo>
                    <a:pt x="40" y="46"/>
                    <a:pt x="40" y="47"/>
                    <a:pt x="40" y="48"/>
                  </a:cubicBezTo>
                  <a:cubicBezTo>
                    <a:pt x="41" y="48"/>
                    <a:pt x="42" y="49"/>
                    <a:pt x="43" y="49"/>
                  </a:cubicBezTo>
                  <a:cubicBezTo>
                    <a:pt x="44" y="49"/>
                    <a:pt x="46" y="48"/>
                    <a:pt x="47" y="46"/>
                  </a:cubicBezTo>
                  <a:cubicBezTo>
                    <a:pt x="48" y="43"/>
                    <a:pt x="49" y="39"/>
                    <a:pt x="49" y="33"/>
                  </a:cubicBezTo>
                  <a:cubicBezTo>
                    <a:pt x="49" y="31"/>
                    <a:pt x="49" y="28"/>
                    <a:pt x="48" y="26"/>
                  </a:cubicBezTo>
                  <a:cubicBezTo>
                    <a:pt x="48" y="24"/>
                    <a:pt x="47" y="22"/>
                    <a:pt x="47" y="21"/>
                  </a:cubicBezTo>
                  <a:cubicBezTo>
                    <a:pt x="46" y="20"/>
                    <a:pt x="44" y="19"/>
                    <a:pt x="43" y="19"/>
                  </a:cubicBezTo>
                  <a:cubicBezTo>
                    <a:pt x="42" y="19"/>
                    <a:pt x="41" y="19"/>
                    <a:pt x="41" y="20"/>
                  </a:cubicBezTo>
                  <a:cubicBezTo>
                    <a:pt x="40" y="21"/>
                    <a:pt x="40" y="21"/>
                    <a:pt x="39" y="22"/>
                  </a:cubicBezTo>
                  <a:cubicBezTo>
                    <a:pt x="39" y="23"/>
                    <a:pt x="39" y="24"/>
                    <a:pt x="39" y="26"/>
                  </a:cubicBezTo>
                  <a:cubicBezTo>
                    <a:pt x="39" y="27"/>
                    <a:pt x="38" y="28"/>
                    <a:pt x="38" y="29"/>
                  </a:cubicBezTo>
                  <a:cubicBezTo>
                    <a:pt x="37" y="29"/>
                    <a:pt x="36" y="30"/>
                    <a:pt x="35" y="30"/>
                  </a:cubicBezTo>
                  <a:cubicBezTo>
                    <a:pt x="32" y="30"/>
                    <a:pt x="30" y="29"/>
                    <a:pt x="30" y="29"/>
                  </a:cubicBezTo>
                  <a:cubicBezTo>
                    <a:pt x="29" y="28"/>
                    <a:pt x="29" y="27"/>
                    <a:pt x="29" y="25"/>
                  </a:cubicBezTo>
                  <a:cubicBezTo>
                    <a:pt x="29" y="20"/>
                    <a:pt x="29" y="17"/>
                    <a:pt x="29" y="16"/>
                  </a:cubicBezTo>
                  <a:cubicBezTo>
                    <a:pt x="29" y="15"/>
                    <a:pt x="29" y="14"/>
                    <a:pt x="29" y="13"/>
                  </a:cubicBezTo>
                  <a:cubicBezTo>
                    <a:pt x="30" y="12"/>
                    <a:pt x="33" y="11"/>
                    <a:pt x="36" y="11"/>
                  </a:cubicBezTo>
                  <a:cubicBezTo>
                    <a:pt x="41" y="11"/>
                    <a:pt x="45" y="12"/>
                    <a:pt x="47" y="12"/>
                  </a:cubicBezTo>
                  <a:cubicBezTo>
                    <a:pt x="49" y="13"/>
                    <a:pt x="51" y="15"/>
                    <a:pt x="52" y="17"/>
                  </a:cubicBezTo>
                  <a:cubicBezTo>
                    <a:pt x="53" y="18"/>
                    <a:pt x="54" y="19"/>
                    <a:pt x="55" y="20"/>
                  </a:cubicBezTo>
                  <a:cubicBezTo>
                    <a:pt x="55" y="20"/>
                    <a:pt x="56" y="20"/>
                    <a:pt x="57" y="20"/>
                  </a:cubicBezTo>
                  <a:cubicBezTo>
                    <a:pt x="59" y="20"/>
                    <a:pt x="60" y="20"/>
                    <a:pt x="61" y="18"/>
                  </a:cubicBezTo>
                  <a:cubicBezTo>
                    <a:pt x="62" y="17"/>
                    <a:pt x="62" y="16"/>
                    <a:pt x="62" y="14"/>
                  </a:cubicBezTo>
                  <a:cubicBezTo>
                    <a:pt x="62" y="9"/>
                    <a:pt x="61" y="6"/>
                    <a:pt x="59" y="3"/>
                  </a:cubicBezTo>
                  <a:cubicBezTo>
                    <a:pt x="58" y="1"/>
                    <a:pt x="56" y="0"/>
                    <a:pt x="55" y="0"/>
                  </a:cubicBezTo>
                  <a:cubicBezTo>
                    <a:pt x="54" y="0"/>
                    <a:pt x="54" y="0"/>
                    <a:pt x="53" y="0"/>
                  </a:cubicBezTo>
                  <a:cubicBezTo>
                    <a:pt x="51" y="1"/>
                    <a:pt x="48" y="2"/>
                    <a:pt x="46" y="2"/>
                  </a:cubicBezTo>
                  <a:cubicBezTo>
                    <a:pt x="44" y="2"/>
                    <a:pt x="40" y="2"/>
                    <a:pt x="35" y="2"/>
                  </a:cubicBezTo>
                  <a:cubicBezTo>
                    <a:pt x="10" y="2"/>
                    <a:pt x="10" y="2"/>
                    <a:pt x="10" y="2"/>
                  </a:cubicBezTo>
                  <a:cubicBezTo>
                    <a:pt x="7" y="2"/>
                    <a:pt x="4" y="2"/>
                    <a:pt x="3" y="3"/>
                  </a:cubicBezTo>
                  <a:cubicBezTo>
                    <a:pt x="2" y="3"/>
                    <a:pt x="1" y="3"/>
                    <a:pt x="1" y="4"/>
                  </a:cubicBezTo>
                  <a:cubicBezTo>
                    <a:pt x="0" y="5"/>
                    <a:pt x="0" y="6"/>
                    <a:pt x="0" y="7"/>
                  </a:cubicBezTo>
                  <a:cubicBezTo>
                    <a:pt x="0" y="9"/>
                    <a:pt x="1" y="10"/>
                    <a:pt x="3" y="11"/>
                  </a:cubicBezTo>
                  <a:cubicBezTo>
                    <a:pt x="4" y="11"/>
                    <a:pt x="5" y="11"/>
                    <a:pt x="5" y="11"/>
                  </a:cubicBezTo>
                  <a:cubicBezTo>
                    <a:pt x="5" y="12"/>
                    <a:pt x="6" y="12"/>
                    <a:pt x="6" y="13"/>
                  </a:cubicBezTo>
                  <a:cubicBezTo>
                    <a:pt x="8" y="16"/>
                    <a:pt x="8" y="24"/>
                    <a:pt x="8" y="36"/>
                  </a:cubicBezTo>
                  <a:cubicBezTo>
                    <a:pt x="8" y="45"/>
                    <a:pt x="8" y="51"/>
                    <a:pt x="7" y="56"/>
                  </a:cubicBezTo>
                  <a:cubicBezTo>
                    <a:pt x="6" y="57"/>
                    <a:pt x="6" y="58"/>
                    <a:pt x="6" y="59"/>
                  </a:cubicBezTo>
                  <a:cubicBezTo>
                    <a:pt x="5" y="59"/>
                    <a:pt x="4" y="60"/>
                    <a:pt x="3" y="60"/>
                  </a:cubicBezTo>
                  <a:cubicBezTo>
                    <a:pt x="2" y="61"/>
                    <a:pt x="1" y="61"/>
                    <a:pt x="1" y="62"/>
                  </a:cubicBezTo>
                  <a:cubicBezTo>
                    <a:pt x="0" y="62"/>
                    <a:pt x="0" y="63"/>
                    <a:pt x="0" y="64"/>
                  </a:cubicBezTo>
                  <a:cubicBezTo>
                    <a:pt x="0" y="65"/>
                    <a:pt x="1" y="66"/>
                    <a:pt x="2" y="67"/>
                  </a:cubicBezTo>
                  <a:cubicBezTo>
                    <a:pt x="2" y="68"/>
                    <a:pt x="4" y="68"/>
                    <a:pt x="5" y="68"/>
                  </a:cubicBezTo>
                  <a:cubicBezTo>
                    <a:pt x="46" y="68"/>
                    <a:pt x="46" y="68"/>
                    <a:pt x="46" y="68"/>
                  </a:cubicBezTo>
                  <a:cubicBezTo>
                    <a:pt x="50" y="68"/>
                    <a:pt x="53" y="68"/>
                    <a:pt x="55" y="69"/>
                  </a:cubicBezTo>
                  <a:cubicBezTo>
                    <a:pt x="56" y="69"/>
                    <a:pt x="57" y="69"/>
                    <a:pt x="57" y="69"/>
                  </a:cubicBezTo>
                  <a:cubicBezTo>
                    <a:pt x="58" y="69"/>
                    <a:pt x="59" y="69"/>
                    <a:pt x="59" y="68"/>
                  </a:cubicBezTo>
                  <a:cubicBezTo>
                    <a:pt x="60" y="68"/>
                    <a:pt x="60" y="67"/>
                    <a:pt x="61" y="66"/>
                  </a:cubicBezTo>
                  <a:cubicBezTo>
                    <a:pt x="62" y="64"/>
                    <a:pt x="64" y="61"/>
                    <a:pt x="65" y="59"/>
                  </a:cubicBezTo>
                  <a:cubicBezTo>
                    <a:pt x="66" y="56"/>
                    <a:pt x="66" y="53"/>
                    <a:pt x="66" y="51"/>
                  </a:cubicBezTo>
                  <a:cubicBezTo>
                    <a:pt x="66" y="50"/>
                    <a:pt x="66" y="48"/>
                    <a:pt x="65" y="47"/>
                  </a:cubicBezTo>
                  <a:cubicBezTo>
                    <a:pt x="64" y="46"/>
                    <a:pt x="63" y="45"/>
                    <a:pt x="61"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55" name="Freeform 243"/>
            <p:cNvSpPr/>
            <p:nvPr/>
          </p:nvSpPr>
          <p:spPr bwMode="auto">
            <a:xfrm>
              <a:off x="4703" y="2352"/>
              <a:ext cx="7" cy="15"/>
            </a:xfrm>
            <a:custGeom>
              <a:avLst/>
              <a:gdLst>
                <a:gd name="T0" fmla="*/ 2 w 7"/>
                <a:gd name="T1" fmla="*/ 2 h 15"/>
                <a:gd name="T2" fmla="*/ 2 w 7"/>
                <a:gd name="T3" fmla="*/ 1 h 15"/>
                <a:gd name="T4" fmla="*/ 2 w 7"/>
                <a:gd name="T5" fmla="*/ 0 h 15"/>
                <a:gd name="T6" fmla="*/ 1 w 7"/>
                <a:gd name="T7" fmla="*/ 0 h 15"/>
                <a:gd name="T8" fmla="*/ 0 w 7"/>
                <a:gd name="T9" fmla="*/ 0 h 15"/>
                <a:gd name="T10" fmla="*/ 0 w 7"/>
                <a:gd name="T11" fmla="*/ 7 h 15"/>
                <a:gd name="T12" fmla="*/ 0 w 7"/>
                <a:gd name="T13" fmla="*/ 15 h 15"/>
                <a:gd name="T14" fmla="*/ 1 w 7"/>
                <a:gd name="T15" fmla="*/ 15 h 15"/>
                <a:gd name="T16" fmla="*/ 2 w 7"/>
                <a:gd name="T17" fmla="*/ 15 h 15"/>
                <a:gd name="T18" fmla="*/ 2 w 7"/>
                <a:gd name="T19" fmla="*/ 14 h 15"/>
                <a:gd name="T20" fmla="*/ 2 w 7"/>
                <a:gd name="T21" fmla="*/ 12 h 15"/>
                <a:gd name="T22" fmla="*/ 4 w 7"/>
                <a:gd name="T23" fmla="*/ 12 h 15"/>
                <a:gd name="T24" fmla="*/ 7 w 7"/>
                <a:gd name="T25" fmla="*/ 12 h 15"/>
                <a:gd name="T26" fmla="*/ 7 w 7"/>
                <a:gd name="T27" fmla="*/ 7 h 15"/>
                <a:gd name="T28" fmla="*/ 7 w 7"/>
                <a:gd name="T29" fmla="*/ 2 h 15"/>
                <a:gd name="T30" fmla="*/ 4 w 7"/>
                <a:gd name="T31" fmla="*/ 2 h 15"/>
                <a:gd name="T32" fmla="*/ 2 w 7"/>
                <a:gd name="T33"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15">
                  <a:moveTo>
                    <a:pt x="2" y="2"/>
                  </a:moveTo>
                  <a:lnTo>
                    <a:pt x="2" y="1"/>
                  </a:lnTo>
                  <a:lnTo>
                    <a:pt x="2" y="0"/>
                  </a:lnTo>
                  <a:lnTo>
                    <a:pt x="1" y="0"/>
                  </a:lnTo>
                  <a:lnTo>
                    <a:pt x="0" y="0"/>
                  </a:lnTo>
                  <a:lnTo>
                    <a:pt x="0" y="7"/>
                  </a:lnTo>
                  <a:lnTo>
                    <a:pt x="0" y="15"/>
                  </a:lnTo>
                  <a:lnTo>
                    <a:pt x="1" y="15"/>
                  </a:lnTo>
                  <a:lnTo>
                    <a:pt x="2" y="15"/>
                  </a:lnTo>
                  <a:lnTo>
                    <a:pt x="2" y="14"/>
                  </a:lnTo>
                  <a:lnTo>
                    <a:pt x="2" y="12"/>
                  </a:lnTo>
                  <a:lnTo>
                    <a:pt x="4" y="12"/>
                  </a:lnTo>
                  <a:lnTo>
                    <a:pt x="7" y="12"/>
                  </a:lnTo>
                  <a:lnTo>
                    <a:pt x="7" y="7"/>
                  </a:lnTo>
                  <a:lnTo>
                    <a:pt x="7" y="2"/>
                  </a:lnTo>
                  <a:lnTo>
                    <a:pt x="4" y="2"/>
                  </a:ln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56" name="Freeform 244"/>
            <p:cNvSpPr/>
            <p:nvPr/>
          </p:nvSpPr>
          <p:spPr bwMode="auto">
            <a:xfrm>
              <a:off x="4572" y="2354"/>
              <a:ext cx="17" cy="35"/>
            </a:xfrm>
            <a:custGeom>
              <a:avLst/>
              <a:gdLst>
                <a:gd name="T0" fmla="*/ 2 w 12"/>
                <a:gd name="T1" fmla="*/ 2 h 24"/>
                <a:gd name="T2" fmla="*/ 2 w 12"/>
                <a:gd name="T3" fmla="*/ 5 h 24"/>
                <a:gd name="T4" fmla="*/ 1 w 12"/>
                <a:gd name="T5" fmla="*/ 5 h 24"/>
                <a:gd name="T6" fmla="*/ 0 w 12"/>
                <a:gd name="T7" fmla="*/ 5 h 24"/>
                <a:gd name="T8" fmla="*/ 0 w 12"/>
                <a:gd name="T9" fmla="*/ 12 h 24"/>
                <a:gd name="T10" fmla="*/ 0 w 12"/>
                <a:gd name="T11" fmla="*/ 20 h 24"/>
                <a:gd name="T12" fmla="*/ 1 w 12"/>
                <a:gd name="T13" fmla="*/ 20 h 24"/>
                <a:gd name="T14" fmla="*/ 2 w 12"/>
                <a:gd name="T15" fmla="*/ 20 h 24"/>
                <a:gd name="T16" fmla="*/ 2 w 12"/>
                <a:gd name="T17" fmla="*/ 22 h 24"/>
                <a:gd name="T18" fmla="*/ 2 w 12"/>
                <a:gd name="T19" fmla="*/ 24 h 24"/>
                <a:gd name="T20" fmla="*/ 6 w 12"/>
                <a:gd name="T21" fmla="*/ 24 h 24"/>
                <a:gd name="T22" fmla="*/ 10 w 12"/>
                <a:gd name="T23" fmla="*/ 24 h 24"/>
                <a:gd name="T24" fmla="*/ 10 w 12"/>
                <a:gd name="T25" fmla="*/ 22 h 24"/>
                <a:gd name="T26" fmla="*/ 10 w 12"/>
                <a:gd name="T27" fmla="*/ 20 h 24"/>
                <a:gd name="T28" fmla="*/ 11 w 12"/>
                <a:gd name="T29" fmla="*/ 20 h 24"/>
                <a:gd name="T30" fmla="*/ 12 w 12"/>
                <a:gd name="T31" fmla="*/ 20 h 24"/>
                <a:gd name="T32" fmla="*/ 12 w 12"/>
                <a:gd name="T33" fmla="*/ 12 h 24"/>
                <a:gd name="T34" fmla="*/ 12 w 12"/>
                <a:gd name="T35" fmla="*/ 5 h 24"/>
                <a:gd name="T36" fmla="*/ 11 w 12"/>
                <a:gd name="T37" fmla="*/ 5 h 24"/>
                <a:gd name="T38" fmla="*/ 10 w 12"/>
                <a:gd name="T39" fmla="*/ 5 h 24"/>
                <a:gd name="T40" fmla="*/ 10 w 12"/>
                <a:gd name="T41" fmla="*/ 0 h 24"/>
                <a:gd name="T42" fmla="*/ 6 w 12"/>
                <a:gd name="T43" fmla="*/ 0 h 24"/>
                <a:gd name="T44" fmla="*/ 2 w 12"/>
                <a:gd name="T45" fmla="*/ 0 h 24"/>
                <a:gd name="T46" fmla="*/ 2 w 12"/>
                <a:gd name="T47" fmla="*/ 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4">
                  <a:moveTo>
                    <a:pt x="2" y="2"/>
                  </a:moveTo>
                  <a:cubicBezTo>
                    <a:pt x="2" y="5"/>
                    <a:pt x="2" y="5"/>
                    <a:pt x="2" y="5"/>
                  </a:cubicBezTo>
                  <a:cubicBezTo>
                    <a:pt x="1" y="5"/>
                    <a:pt x="1" y="5"/>
                    <a:pt x="1" y="5"/>
                  </a:cubicBezTo>
                  <a:cubicBezTo>
                    <a:pt x="0" y="5"/>
                    <a:pt x="0" y="5"/>
                    <a:pt x="0" y="5"/>
                  </a:cubicBezTo>
                  <a:cubicBezTo>
                    <a:pt x="0" y="12"/>
                    <a:pt x="0" y="12"/>
                    <a:pt x="0" y="12"/>
                  </a:cubicBezTo>
                  <a:cubicBezTo>
                    <a:pt x="0" y="20"/>
                    <a:pt x="0" y="20"/>
                    <a:pt x="0" y="20"/>
                  </a:cubicBezTo>
                  <a:cubicBezTo>
                    <a:pt x="1" y="20"/>
                    <a:pt x="1" y="20"/>
                    <a:pt x="1" y="20"/>
                  </a:cubicBezTo>
                  <a:cubicBezTo>
                    <a:pt x="2" y="20"/>
                    <a:pt x="2" y="20"/>
                    <a:pt x="2" y="20"/>
                  </a:cubicBezTo>
                  <a:cubicBezTo>
                    <a:pt x="2" y="22"/>
                    <a:pt x="2" y="22"/>
                    <a:pt x="2" y="22"/>
                  </a:cubicBezTo>
                  <a:cubicBezTo>
                    <a:pt x="2" y="24"/>
                    <a:pt x="2" y="24"/>
                    <a:pt x="2" y="24"/>
                  </a:cubicBezTo>
                  <a:cubicBezTo>
                    <a:pt x="6" y="24"/>
                    <a:pt x="6" y="24"/>
                    <a:pt x="6" y="24"/>
                  </a:cubicBezTo>
                  <a:cubicBezTo>
                    <a:pt x="10" y="24"/>
                    <a:pt x="10" y="24"/>
                    <a:pt x="10" y="24"/>
                  </a:cubicBezTo>
                  <a:cubicBezTo>
                    <a:pt x="10" y="22"/>
                    <a:pt x="10" y="22"/>
                    <a:pt x="10" y="22"/>
                  </a:cubicBezTo>
                  <a:cubicBezTo>
                    <a:pt x="10" y="20"/>
                    <a:pt x="10" y="20"/>
                    <a:pt x="10" y="20"/>
                  </a:cubicBezTo>
                  <a:cubicBezTo>
                    <a:pt x="11" y="20"/>
                    <a:pt x="11" y="20"/>
                    <a:pt x="11" y="20"/>
                  </a:cubicBezTo>
                  <a:cubicBezTo>
                    <a:pt x="12" y="20"/>
                    <a:pt x="12" y="20"/>
                    <a:pt x="12" y="20"/>
                  </a:cubicBezTo>
                  <a:cubicBezTo>
                    <a:pt x="12" y="12"/>
                    <a:pt x="12" y="12"/>
                    <a:pt x="12" y="12"/>
                  </a:cubicBezTo>
                  <a:cubicBezTo>
                    <a:pt x="12" y="5"/>
                    <a:pt x="12" y="5"/>
                    <a:pt x="12" y="5"/>
                  </a:cubicBezTo>
                  <a:cubicBezTo>
                    <a:pt x="11" y="5"/>
                    <a:pt x="11" y="5"/>
                    <a:pt x="11" y="5"/>
                  </a:cubicBezTo>
                  <a:cubicBezTo>
                    <a:pt x="10" y="5"/>
                    <a:pt x="10" y="5"/>
                    <a:pt x="10" y="5"/>
                  </a:cubicBezTo>
                  <a:cubicBezTo>
                    <a:pt x="10" y="0"/>
                    <a:pt x="10" y="0"/>
                    <a:pt x="10" y="0"/>
                  </a:cubicBezTo>
                  <a:cubicBezTo>
                    <a:pt x="10" y="0"/>
                    <a:pt x="8" y="0"/>
                    <a:pt x="6" y="0"/>
                  </a:cubicBezTo>
                  <a:cubicBezTo>
                    <a:pt x="2" y="0"/>
                    <a:pt x="2" y="0"/>
                    <a:pt x="2" y="0"/>
                  </a:cubicBez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57" name="Freeform 245"/>
            <p:cNvSpPr/>
            <p:nvPr/>
          </p:nvSpPr>
          <p:spPr bwMode="auto">
            <a:xfrm>
              <a:off x="4535" y="2363"/>
              <a:ext cx="23" cy="14"/>
            </a:xfrm>
            <a:custGeom>
              <a:avLst/>
              <a:gdLst>
                <a:gd name="T0" fmla="*/ 23 w 23"/>
                <a:gd name="T1" fmla="*/ 9 h 14"/>
                <a:gd name="T2" fmla="*/ 23 w 23"/>
                <a:gd name="T3" fmla="*/ 0 h 14"/>
                <a:gd name="T4" fmla="*/ 0 w 23"/>
                <a:gd name="T5" fmla="*/ 0 h 14"/>
                <a:gd name="T6" fmla="*/ 0 w 23"/>
                <a:gd name="T7" fmla="*/ 14 h 14"/>
                <a:gd name="T8" fmla="*/ 23 w 23"/>
                <a:gd name="T9" fmla="*/ 14 h 14"/>
                <a:gd name="T10" fmla="*/ 23 w 23"/>
                <a:gd name="T11" fmla="*/ 9 h 14"/>
              </a:gdLst>
              <a:ahLst/>
              <a:cxnLst>
                <a:cxn ang="0">
                  <a:pos x="T0" y="T1"/>
                </a:cxn>
                <a:cxn ang="0">
                  <a:pos x="T2" y="T3"/>
                </a:cxn>
                <a:cxn ang="0">
                  <a:pos x="T4" y="T5"/>
                </a:cxn>
                <a:cxn ang="0">
                  <a:pos x="T6" y="T7"/>
                </a:cxn>
                <a:cxn ang="0">
                  <a:pos x="T8" y="T9"/>
                </a:cxn>
                <a:cxn ang="0">
                  <a:pos x="T10" y="T11"/>
                </a:cxn>
              </a:cxnLst>
              <a:rect l="0" t="0" r="r" b="b"/>
              <a:pathLst>
                <a:path w="23" h="14">
                  <a:moveTo>
                    <a:pt x="23" y="9"/>
                  </a:moveTo>
                  <a:lnTo>
                    <a:pt x="23" y="0"/>
                  </a:lnTo>
                  <a:lnTo>
                    <a:pt x="0" y="0"/>
                  </a:lnTo>
                  <a:lnTo>
                    <a:pt x="0" y="14"/>
                  </a:lnTo>
                  <a:lnTo>
                    <a:pt x="23" y="14"/>
                  </a:lnTo>
                  <a:lnTo>
                    <a:pt x="23"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58" name="Freeform 246"/>
            <p:cNvSpPr/>
            <p:nvPr/>
          </p:nvSpPr>
          <p:spPr bwMode="auto">
            <a:xfrm>
              <a:off x="4535" y="2352"/>
              <a:ext cx="25" cy="10"/>
            </a:xfrm>
            <a:custGeom>
              <a:avLst/>
              <a:gdLst>
                <a:gd name="T0" fmla="*/ 24 w 25"/>
                <a:gd name="T1" fmla="*/ 10 h 10"/>
                <a:gd name="T2" fmla="*/ 25 w 25"/>
                <a:gd name="T3" fmla="*/ 10 h 10"/>
                <a:gd name="T4" fmla="*/ 25 w 25"/>
                <a:gd name="T5" fmla="*/ 10 h 10"/>
                <a:gd name="T6" fmla="*/ 25 w 25"/>
                <a:gd name="T7" fmla="*/ 0 h 10"/>
                <a:gd name="T8" fmla="*/ 0 w 25"/>
                <a:gd name="T9" fmla="*/ 0 h 10"/>
                <a:gd name="T10" fmla="*/ 0 w 25"/>
                <a:gd name="T11" fmla="*/ 10 h 10"/>
                <a:gd name="T12" fmla="*/ 23 w 25"/>
                <a:gd name="T13" fmla="*/ 10 h 10"/>
                <a:gd name="T14" fmla="*/ 24 w 25"/>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0">
                  <a:moveTo>
                    <a:pt x="24" y="10"/>
                  </a:moveTo>
                  <a:lnTo>
                    <a:pt x="25" y="10"/>
                  </a:lnTo>
                  <a:lnTo>
                    <a:pt x="25" y="10"/>
                  </a:lnTo>
                  <a:lnTo>
                    <a:pt x="25" y="0"/>
                  </a:lnTo>
                  <a:lnTo>
                    <a:pt x="0" y="0"/>
                  </a:lnTo>
                  <a:lnTo>
                    <a:pt x="0" y="10"/>
                  </a:lnTo>
                  <a:lnTo>
                    <a:pt x="23" y="10"/>
                  </a:lnTo>
                  <a:lnTo>
                    <a:pt x="24"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59" name="Freeform 247"/>
            <p:cNvSpPr/>
            <p:nvPr/>
          </p:nvSpPr>
          <p:spPr bwMode="auto">
            <a:xfrm>
              <a:off x="4535" y="2275"/>
              <a:ext cx="25" cy="21"/>
            </a:xfrm>
            <a:custGeom>
              <a:avLst/>
              <a:gdLst>
                <a:gd name="T0" fmla="*/ 23 w 25"/>
                <a:gd name="T1" fmla="*/ 17 h 21"/>
                <a:gd name="T2" fmla="*/ 23 w 25"/>
                <a:gd name="T3" fmla="*/ 5 h 21"/>
                <a:gd name="T4" fmla="*/ 25 w 25"/>
                <a:gd name="T5" fmla="*/ 5 h 21"/>
                <a:gd name="T6" fmla="*/ 25 w 25"/>
                <a:gd name="T7" fmla="*/ 0 h 21"/>
                <a:gd name="T8" fmla="*/ 0 w 25"/>
                <a:gd name="T9" fmla="*/ 0 h 21"/>
                <a:gd name="T10" fmla="*/ 0 w 25"/>
                <a:gd name="T11" fmla="*/ 21 h 21"/>
                <a:gd name="T12" fmla="*/ 23 w 25"/>
                <a:gd name="T13" fmla="*/ 21 h 21"/>
                <a:gd name="T14" fmla="*/ 23 w 25"/>
                <a:gd name="T15" fmla="*/ 17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1">
                  <a:moveTo>
                    <a:pt x="23" y="17"/>
                  </a:moveTo>
                  <a:lnTo>
                    <a:pt x="23" y="5"/>
                  </a:lnTo>
                  <a:lnTo>
                    <a:pt x="25" y="5"/>
                  </a:lnTo>
                  <a:lnTo>
                    <a:pt x="25" y="0"/>
                  </a:lnTo>
                  <a:lnTo>
                    <a:pt x="0" y="0"/>
                  </a:lnTo>
                  <a:lnTo>
                    <a:pt x="0" y="21"/>
                  </a:lnTo>
                  <a:lnTo>
                    <a:pt x="23" y="21"/>
                  </a:lnTo>
                  <a:lnTo>
                    <a:pt x="23"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60" name="Freeform 248"/>
            <p:cNvSpPr/>
            <p:nvPr/>
          </p:nvSpPr>
          <p:spPr bwMode="auto">
            <a:xfrm>
              <a:off x="4535" y="2222"/>
              <a:ext cx="219" cy="219"/>
            </a:xfrm>
            <a:custGeom>
              <a:avLst/>
              <a:gdLst>
                <a:gd name="T0" fmla="*/ 123 w 154"/>
                <a:gd name="T1" fmla="*/ 113 h 154"/>
                <a:gd name="T2" fmla="*/ 118 w 154"/>
                <a:gd name="T3" fmla="*/ 118 h 154"/>
                <a:gd name="T4" fmla="*/ 104 w 154"/>
                <a:gd name="T5" fmla="*/ 88 h 154"/>
                <a:gd name="T6" fmla="*/ 104 w 154"/>
                <a:gd name="T7" fmla="*/ 102 h 154"/>
                <a:gd name="T8" fmla="*/ 99 w 154"/>
                <a:gd name="T9" fmla="*/ 120 h 154"/>
                <a:gd name="T10" fmla="*/ 77 w 154"/>
                <a:gd name="T11" fmla="*/ 111 h 154"/>
                <a:gd name="T12" fmla="*/ 71 w 154"/>
                <a:gd name="T13" fmla="*/ 126 h 154"/>
                <a:gd name="T14" fmla="*/ 57 w 154"/>
                <a:gd name="T15" fmla="*/ 115 h 154"/>
                <a:gd name="T16" fmla="*/ 52 w 154"/>
                <a:gd name="T17" fmla="*/ 97 h 154"/>
                <a:gd name="T18" fmla="*/ 60 w 154"/>
                <a:gd name="T19" fmla="*/ 85 h 154"/>
                <a:gd name="T20" fmla="*/ 63 w 154"/>
                <a:gd name="T21" fmla="*/ 104 h 154"/>
                <a:gd name="T22" fmla="*/ 69 w 154"/>
                <a:gd name="T23" fmla="*/ 104 h 154"/>
                <a:gd name="T24" fmla="*/ 77 w 154"/>
                <a:gd name="T25" fmla="*/ 85 h 154"/>
                <a:gd name="T26" fmla="*/ 79 w 154"/>
                <a:gd name="T27" fmla="*/ 102 h 154"/>
                <a:gd name="T28" fmla="*/ 85 w 154"/>
                <a:gd name="T29" fmla="*/ 85 h 154"/>
                <a:gd name="T30" fmla="*/ 125 w 154"/>
                <a:gd name="T31" fmla="*/ 85 h 154"/>
                <a:gd name="T32" fmla="*/ 131 w 154"/>
                <a:gd name="T33" fmla="*/ 91 h 154"/>
                <a:gd name="T34" fmla="*/ 129 w 154"/>
                <a:gd name="T35" fmla="*/ 104 h 154"/>
                <a:gd name="T36" fmla="*/ 131 w 154"/>
                <a:gd name="T37" fmla="*/ 113 h 154"/>
                <a:gd name="T38" fmla="*/ 154 w 154"/>
                <a:gd name="T39" fmla="*/ 69 h 154"/>
                <a:gd name="T40" fmla="*/ 106 w 154"/>
                <a:gd name="T41" fmla="*/ 69 h 154"/>
                <a:gd name="T42" fmla="*/ 102 w 154"/>
                <a:gd name="T43" fmla="*/ 58 h 154"/>
                <a:gd name="T44" fmla="*/ 94 w 154"/>
                <a:gd name="T45" fmla="*/ 67 h 154"/>
                <a:gd name="T46" fmla="*/ 89 w 154"/>
                <a:gd name="T47" fmla="*/ 52 h 154"/>
                <a:gd name="T48" fmla="*/ 75 w 154"/>
                <a:gd name="T49" fmla="*/ 69 h 154"/>
                <a:gd name="T50" fmla="*/ 55 w 154"/>
                <a:gd name="T51" fmla="*/ 60 h 154"/>
                <a:gd name="T52" fmla="*/ 49 w 154"/>
                <a:gd name="T53" fmla="*/ 61 h 154"/>
                <a:gd name="T54" fmla="*/ 53 w 154"/>
                <a:gd name="T55" fmla="*/ 34 h 154"/>
                <a:gd name="T56" fmla="*/ 66 w 154"/>
                <a:gd name="T57" fmla="*/ 31 h 154"/>
                <a:gd name="T58" fmla="*/ 90 w 154"/>
                <a:gd name="T59" fmla="*/ 37 h 154"/>
                <a:gd name="T60" fmla="*/ 94 w 154"/>
                <a:gd name="T61" fmla="*/ 50 h 154"/>
                <a:gd name="T62" fmla="*/ 101 w 154"/>
                <a:gd name="T63" fmla="*/ 37 h 154"/>
                <a:gd name="T64" fmla="*/ 112 w 154"/>
                <a:gd name="T65" fmla="*/ 50 h 154"/>
                <a:gd name="T66" fmla="*/ 136 w 154"/>
                <a:gd name="T67" fmla="*/ 28 h 154"/>
                <a:gd name="T68" fmla="*/ 131 w 154"/>
                <a:gd name="T69" fmla="*/ 45 h 154"/>
                <a:gd name="T70" fmla="*/ 127 w 154"/>
                <a:gd name="T71" fmla="*/ 63 h 154"/>
                <a:gd name="T72" fmla="*/ 20 w 154"/>
                <a:gd name="T73" fmla="*/ 0 h 154"/>
                <a:gd name="T74" fmla="*/ 23 w 154"/>
                <a:gd name="T75" fmla="*/ 32 h 154"/>
                <a:gd name="T76" fmla="*/ 31 w 154"/>
                <a:gd name="T77" fmla="*/ 28 h 154"/>
                <a:gd name="T78" fmla="*/ 39 w 154"/>
                <a:gd name="T79" fmla="*/ 32 h 154"/>
                <a:gd name="T80" fmla="*/ 37 w 154"/>
                <a:gd name="T81" fmla="*/ 38 h 154"/>
                <a:gd name="T82" fmla="*/ 25 w 154"/>
                <a:gd name="T83" fmla="*/ 49 h 154"/>
                <a:gd name="T84" fmla="*/ 30 w 154"/>
                <a:gd name="T85" fmla="*/ 47 h 154"/>
                <a:gd name="T86" fmla="*/ 39 w 154"/>
                <a:gd name="T87" fmla="*/ 65 h 154"/>
                <a:gd name="T88" fmla="*/ 28 w 154"/>
                <a:gd name="T89" fmla="*/ 69 h 154"/>
                <a:gd name="T90" fmla="*/ 21 w 154"/>
                <a:gd name="T91" fmla="*/ 63 h 154"/>
                <a:gd name="T92" fmla="*/ 32 w 154"/>
                <a:gd name="T93" fmla="*/ 85 h 154"/>
                <a:gd name="T94" fmla="*/ 41 w 154"/>
                <a:gd name="T95" fmla="*/ 89 h 154"/>
                <a:gd name="T96" fmla="*/ 45 w 154"/>
                <a:gd name="T97" fmla="*/ 94 h 154"/>
                <a:gd name="T98" fmla="*/ 45 w 154"/>
                <a:gd name="T99" fmla="*/ 113 h 154"/>
                <a:gd name="T100" fmla="*/ 42 w 154"/>
                <a:gd name="T101" fmla="*/ 122 h 154"/>
                <a:gd name="T102" fmla="*/ 32 w 154"/>
                <a:gd name="T103" fmla="*/ 126 h 154"/>
                <a:gd name="T104" fmla="*/ 24 w 154"/>
                <a:gd name="T105" fmla="*/ 122 h 154"/>
                <a:gd name="T106" fmla="*/ 18 w 154"/>
                <a:gd name="T107" fmla="*/ 113 h 154"/>
                <a:gd name="T108" fmla="*/ 125 w 154"/>
                <a:gd name="T109" fmla="*/ 12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4" h="154">
                  <a:moveTo>
                    <a:pt x="125" y="126"/>
                  </a:moveTo>
                  <a:cubicBezTo>
                    <a:pt x="125" y="123"/>
                    <a:pt x="125" y="123"/>
                    <a:pt x="125" y="123"/>
                  </a:cubicBezTo>
                  <a:cubicBezTo>
                    <a:pt x="125" y="120"/>
                    <a:pt x="125" y="120"/>
                    <a:pt x="125" y="120"/>
                  </a:cubicBezTo>
                  <a:cubicBezTo>
                    <a:pt x="124" y="120"/>
                    <a:pt x="124" y="120"/>
                    <a:pt x="124" y="120"/>
                  </a:cubicBezTo>
                  <a:cubicBezTo>
                    <a:pt x="123" y="120"/>
                    <a:pt x="123" y="120"/>
                    <a:pt x="123" y="120"/>
                  </a:cubicBezTo>
                  <a:cubicBezTo>
                    <a:pt x="123" y="116"/>
                    <a:pt x="123" y="116"/>
                    <a:pt x="123" y="116"/>
                  </a:cubicBezTo>
                  <a:cubicBezTo>
                    <a:pt x="123" y="113"/>
                    <a:pt x="123" y="113"/>
                    <a:pt x="123" y="113"/>
                  </a:cubicBezTo>
                  <a:cubicBezTo>
                    <a:pt x="121" y="113"/>
                    <a:pt x="121" y="113"/>
                    <a:pt x="121" y="113"/>
                  </a:cubicBezTo>
                  <a:cubicBezTo>
                    <a:pt x="120" y="113"/>
                    <a:pt x="120" y="113"/>
                    <a:pt x="120" y="113"/>
                  </a:cubicBezTo>
                  <a:cubicBezTo>
                    <a:pt x="120" y="111"/>
                    <a:pt x="120" y="111"/>
                    <a:pt x="120" y="111"/>
                  </a:cubicBezTo>
                  <a:cubicBezTo>
                    <a:pt x="120" y="109"/>
                    <a:pt x="120" y="109"/>
                    <a:pt x="120" y="109"/>
                  </a:cubicBezTo>
                  <a:cubicBezTo>
                    <a:pt x="119" y="109"/>
                    <a:pt x="119" y="109"/>
                    <a:pt x="119" y="109"/>
                  </a:cubicBezTo>
                  <a:cubicBezTo>
                    <a:pt x="118" y="109"/>
                    <a:pt x="118" y="109"/>
                    <a:pt x="118" y="109"/>
                  </a:cubicBezTo>
                  <a:cubicBezTo>
                    <a:pt x="118" y="118"/>
                    <a:pt x="118" y="118"/>
                    <a:pt x="118" y="118"/>
                  </a:cubicBezTo>
                  <a:cubicBezTo>
                    <a:pt x="118" y="126"/>
                    <a:pt x="118" y="126"/>
                    <a:pt x="118" y="126"/>
                  </a:cubicBezTo>
                  <a:cubicBezTo>
                    <a:pt x="113" y="126"/>
                    <a:pt x="113" y="126"/>
                    <a:pt x="113" y="126"/>
                  </a:cubicBezTo>
                  <a:cubicBezTo>
                    <a:pt x="108" y="126"/>
                    <a:pt x="108" y="126"/>
                    <a:pt x="108" y="126"/>
                  </a:cubicBezTo>
                  <a:cubicBezTo>
                    <a:pt x="108" y="105"/>
                    <a:pt x="108" y="105"/>
                    <a:pt x="108" y="105"/>
                  </a:cubicBezTo>
                  <a:cubicBezTo>
                    <a:pt x="108" y="87"/>
                    <a:pt x="108" y="87"/>
                    <a:pt x="108" y="87"/>
                  </a:cubicBezTo>
                  <a:cubicBezTo>
                    <a:pt x="104" y="87"/>
                    <a:pt x="104" y="87"/>
                    <a:pt x="104" y="87"/>
                  </a:cubicBezTo>
                  <a:cubicBezTo>
                    <a:pt x="104" y="88"/>
                    <a:pt x="104" y="88"/>
                    <a:pt x="104" y="88"/>
                  </a:cubicBezTo>
                  <a:cubicBezTo>
                    <a:pt x="104" y="91"/>
                    <a:pt x="104" y="91"/>
                    <a:pt x="104" y="91"/>
                  </a:cubicBezTo>
                  <a:cubicBezTo>
                    <a:pt x="99" y="91"/>
                    <a:pt x="99" y="91"/>
                    <a:pt x="99" y="91"/>
                  </a:cubicBezTo>
                  <a:cubicBezTo>
                    <a:pt x="95" y="91"/>
                    <a:pt x="95" y="91"/>
                    <a:pt x="95" y="91"/>
                  </a:cubicBezTo>
                  <a:cubicBezTo>
                    <a:pt x="95" y="96"/>
                    <a:pt x="95" y="96"/>
                    <a:pt x="95" y="96"/>
                  </a:cubicBezTo>
                  <a:cubicBezTo>
                    <a:pt x="95" y="102"/>
                    <a:pt x="95" y="102"/>
                    <a:pt x="95" y="102"/>
                  </a:cubicBezTo>
                  <a:cubicBezTo>
                    <a:pt x="99" y="102"/>
                    <a:pt x="99" y="102"/>
                    <a:pt x="99" y="102"/>
                  </a:cubicBezTo>
                  <a:cubicBezTo>
                    <a:pt x="104" y="102"/>
                    <a:pt x="104" y="102"/>
                    <a:pt x="104" y="102"/>
                  </a:cubicBezTo>
                  <a:cubicBezTo>
                    <a:pt x="104" y="105"/>
                    <a:pt x="104" y="105"/>
                    <a:pt x="104" y="105"/>
                  </a:cubicBezTo>
                  <a:cubicBezTo>
                    <a:pt x="104" y="109"/>
                    <a:pt x="104" y="109"/>
                    <a:pt x="104" y="109"/>
                  </a:cubicBezTo>
                  <a:cubicBezTo>
                    <a:pt x="99" y="109"/>
                    <a:pt x="99" y="109"/>
                    <a:pt x="99" y="109"/>
                  </a:cubicBezTo>
                  <a:cubicBezTo>
                    <a:pt x="95" y="109"/>
                    <a:pt x="95" y="109"/>
                    <a:pt x="95" y="109"/>
                  </a:cubicBezTo>
                  <a:cubicBezTo>
                    <a:pt x="95" y="114"/>
                    <a:pt x="95" y="114"/>
                    <a:pt x="95" y="114"/>
                  </a:cubicBezTo>
                  <a:cubicBezTo>
                    <a:pt x="95" y="120"/>
                    <a:pt x="95" y="120"/>
                    <a:pt x="95" y="120"/>
                  </a:cubicBezTo>
                  <a:cubicBezTo>
                    <a:pt x="99" y="120"/>
                    <a:pt x="99" y="120"/>
                    <a:pt x="99" y="120"/>
                  </a:cubicBezTo>
                  <a:cubicBezTo>
                    <a:pt x="104" y="120"/>
                    <a:pt x="104" y="120"/>
                    <a:pt x="104" y="120"/>
                  </a:cubicBezTo>
                  <a:cubicBezTo>
                    <a:pt x="104" y="123"/>
                    <a:pt x="104" y="123"/>
                    <a:pt x="104" y="123"/>
                  </a:cubicBezTo>
                  <a:cubicBezTo>
                    <a:pt x="104" y="126"/>
                    <a:pt x="104" y="126"/>
                    <a:pt x="104" y="126"/>
                  </a:cubicBezTo>
                  <a:cubicBezTo>
                    <a:pt x="95" y="126"/>
                    <a:pt x="95" y="126"/>
                    <a:pt x="95" y="126"/>
                  </a:cubicBezTo>
                  <a:cubicBezTo>
                    <a:pt x="85" y="126"/>
                    <a:pt x="85" y="126"/>
                    <a:pt x="85" y="126"/>
                  </a:cubicBezTo>
                  <a:cubicBezTo>
                    <a:pt x="85" y="111"/>
                    <a:pt x="85" y="111"/>
                    <a:pt x="85" y="111"/>
                  </a:cubicBezTo>
                  <a:cubicBezTo>
                    <a:pt x="77" y="111"/>
                    <a:pt x="77" y="111"/>
                    <a:pt x="77" y="111"/>
                  </a:cubicBezTo>
                  <a:cubicBezTo>
                    <a:pt x="75" y="111"/>
                    <a:pt x="75" y="111"/>
                    <a:pt x="75" y="111"/>
                  </a:cubicBezTo>
                  <a:cubicBezTo>
                    <a:pt x="74" y="111"/>
                    <a:pt x="74" y="111"/>
                    <a:pt x="74" y="111"/>
                  </a:cubicBezTo>
                  <a:cubicBezTo>
                    <a:pt x="74" y="115"/>
                    <a:pt x="74" y="115"/>
                    <a:pt x="74" y="115"/>
                  </a:cubicBezTo>
                  <a:cubicBezTo>
                    <a:pt x="74" y="120"/>
                    <a:pt x="74" y="120"/>
                    <a:pt x="74" y="120"/>
                  </a:cubicBezTo>
                  <a:cubicBezTo>
                    <a:pt x="73" y="120"/>
                    <a:pt x="73" y="120"/>
                    <a:pt x="73" y="120"/>
                  </a:cubicBezTo>
                  <a:cubicBezTo>
                    <a:pt x="71" y="120"/>
                    <a:pt x="71" y="120"/>
                    <a:pt x="71" y="120"/>
                  </a:cubicBezTo>
                  <a:cubicBezTo>
                    <a:pt x="71" y="126"/>
                    <a:pt x="71" y="126"/>
                    <a:pt x="71" y="126"/>
                  </a:cubicBezTo>
                  <a:cubicBezTo>
                    <a:pt x="66" y="126"/>
                    <a:pt x="66" y="126"/>
                    <a:pt x="66" y="126"/>
                  </a:cubicBezTo>
                  <a:cubicBezTo>
                    <a:pt x="60" y="126"/>
                    <a:pt x="60" y="126"/>
                    <a:pt x="60" y="126"/>
                  </a:cubicBezTo>
                  <a:cubicBezTo>
                    <a:pt x="60" y="123"/>
                    <a:pt x="60" y="123"/>
                    <a:pt x="60" y="123"/>
                  </a:cubicBezTo>
                  <a:cubicBezTo>
                    <a:pt x="60" y="120"/>
                    <a:pt x="60" y="120"/>
                    <a:pt x="60" y="120"/>
                  </a:cubicBezTo>
                  <a:cubicBezTo>
                    <a:pt x="59" y="120"/>
                    <a:pt x="59" y="120"/>
                    <a:pt x="59" y="120"/>
                  </a:cubicBezTo>
                  <a:cubicBezTo>
                    <a:pt x="57" y="120"/>
                    <a:pt x="57" y="120"/>
                    <a:pt x="57" y="120"/>
                  </a:cubicBezTo>
                  <a:cubicBezTo>
                    <a:pt x="57" y="115"/>
                    <a:pt x="57" y="115"/>
                    <a:pt x="57" y="115"/>
                  </a:cubicBezTo>
                  <a:cubicBezTo>
                    <a:pt x="57" y="111"/>
                    <a:pt x="57" y="111"/>
                    <a:pt x="57" y="111"/>
                  </a:cubicBezTo>
                  <a:cubicBezTo>
                    <a:pt x="56" y="111"/>
                    <a:pt x="56" y="111"/>
                    <a:pt x="56" y="111"/>
                  </a:cubicBezTo>
                  <a:cubicBezTo>
                    <a:pt x="55" y="111"/>
                    <a:pt x="55" y="111"/>
                    <a:pt x="55" y="111"/>
                  </a:cubicBezTo>
                  <a:cubicBezTo>
                    <a:pt x="55" y="102"/>
                    <a:pt x="55" y="102"/>
                    <a:pt x="55" y="102"/>
                  </a:cubicBezTo>
                  <a:cubicBezTo>
                    <a:pt x="53" y="102"/>
                    <a:pt x="53" y="102"/>
                    <a:pt x="53" y="102"/>
                  </a:cubicBezTo>
                  <a:cubicBezTo>
                    <a:pt x="52" y="102"/>
                    <a:pt x="52" y="102"/>
                    <a:pt x="52" y="102"/>
                  </a:cubicBezTo>
                  <a:cubicBezTo>
                    <a:pt x="52" y="97"/>
                    <a:pt x="52" y="97"/>
                    <a:pt x="52" y="97"/>
                  </a:cubicBezTo>
                  <a:cubicBezTo>
                    <a:pt x="52" y="93"/>
                    <a:pt x="52" y="93"/>
                    <a:pt x="52" y="93"/>
                  </a:cubicBezTo>
                  <a:cubicBezTo>
                    <a:pt x="51" y="93"/>
                    <a:pt x="51" y="93"/>
                    <a:pt x="51" y="93"/>
                  </a:cubicBezTo>
                  <a:cubicBezTo>
                    <a:pt x="50" y="93"/>
                    <a:pt x="50" y="93"/>
                    <a:pt x="50" y="93"/>
                  </a:cubicBezTo>
                  <a:cubicBezTo>
                    <a:pt x="50" y="89"/>
                    <a:pt x="50" y="89"/>
                    <a:pt x="50" y="89"/>
                  </a:cubicBezTo>
                  <a:cubicBezTo>
                    <a:pt x="50" y="85"/>
                    <a:pt x="50" y="85"/>
                    <a:pt x="50" y="85"/>
                  </a:cubicBezTo>
                  <a:cubicBezTo>
                    <a:pt x="55" y="85"/>
                    <a:pt x="55" y="85"/>
                    <a:pt x="55" y="85"/>
                  </a:cubicBezTo>
                  <a:cubicBezTo>
                    <a:pt x="60" y="85"/>
                    <a:pt x="60" y="85"/>
                    <a:pt x="60" y="85"/>
                  </a:cubicBezTo>
                  <a:cubicBezTo>
                    <a:pt x="60" y="89"/>
                    <a:pt x="60" y="89"/>
                    <a:pt x="60" y="89"/>
                  </a:cubicBezTo>
                  <a:cubicBezTo>
                    <a:pt x="60" y="93"/>
                    <a:pt x="60" y="93"/>
                    <a:pt x="60" y="93"/>
                  </a:cubicBezTo>
                  <a:cubicBezTo>
                    <a:pt x="61" y="93"/>
                    <a:pt x="61" y="93"/>
                    <a:pt x="61" y="93"/>
                  </a:cubicBezTo>
                  <a:cubicBezTo>
                    <a:pt x="62" y="93"/>
                    <a:pt x="62" y="93"/>
                    <a:pt x="62" y="93"/>
                  </a:cubicBezTo>
                  <a:cubicBezTo>
                    <a:pt x="62" y="99"/>
                    <a:pt x="62" y="99"/>
                    <a:pt x="62" y="99"/>
                  </a:cubicBezTo>
                  <a:cubicBezTo>
                    <a:pt x="62" y="104"/>
                    <a:pt x="62" y="104"/>
                    <a:pt x="62" y="104"/>
                  </a:cubicBezTo>
                  <a:cubicBezTo>
                    <a:pt x="63" y="104"/>
                    <a:pt x="63" y="104"/>
                    <a:pt x="63" y="104"/>
                  </a:cubicBezTo>
                  <a:cubicBezTo>
                    <a:pt x="64" y="104"/>
                    <a:pt x="64" y="104"/>
                    <a:pt x="64" y="104"/>
                  </a:cubicBezTo>
                  <a:cubicBezTo>
                    <a:pt x="64" y="110"/>
                    <a:pt x="64" y="110"/>
                    <a:pt x="64" y="110"/>
                  </a:cubicBezTo>
                  <a:cubicBezTo>
                    <a:pt x="64" y="115"/>
                    <a:pt x="64" y="115"/>
                    <a:pt x="64" y="115"/>
                  </a:cubicBezTo>
                  <a:cubicBezTo>
                    <a:pt x="66" y="115"/>
                    <a:pt x="66" y="115"/>
                    <a:pt x="66" y="115"/>
                  </a:cubicBezTo>
                  <a:cubicBezTo>
                    <a:pt x="67" y="115"/>
                    <a:pt x="67" y="115"/>
                    <a:pt x="67" y="115"/>
                  </a:cubicBezTo>
                  <a:cubicBezTo>
                    <a:pt x="67" y="104"/>
                    <a:pt x="67" y="104"/>
                    <a:pt x="67" y="104"/>
                  </a:cubicBezTo>
                  <a:cubicBezTo>
                    <a:pt x="67" y="104"/>
                    <a:pt x="67" y="104"/>
                    <a:pt x="69" y="104"/>
                  </a:cubicBezTo>
                  <a:cubicBezTo>
                    <a:pt x="70" y="104"/>
                    <a:pt x="70" y="104"/>
                    <a:pt x="70" y="104"/>
                  </a:cubicBezTo>
                  <a:cubicBezTo>
                    <a:pt x="70" y="99"/>
                    <a:pt x="70" y="99"/>
                    <a:pt x="70" y="99"/>
                  </a:cubicBezTo>
                  <a:cubicBezTo>
                    <a:pt x="70" y="93"/>
                    <a:pt x="70" y="93"/>
                    <a:pt x="70" y="93"/>
                  </a:cubicBezTo>
                  <a:cubicBezTo>
                    <a:pt x="70" y="93"/>
                    <a:pt x="70" y="93"/>
                    <a:pt x="70" y="93"/>
                  </a:cubicBezTo>
                  <a:cubicBezTo>
                    <a:pt x="72" y="93"/>
                    <a:pt x="72" y="93"/>
                    <a:pt x="72" y="93"/>
                  </a:cubicBezTo>
                  <a:cubicBezTo>
                    <a:pt x="72" y="85"/>
                    <a:pt x="72" y="85"/>
                    <a:pt x="72" y="85"/>
                  </a:cubicBezTo>
                  <a:cubicBezTo>
                    <a:pt x="77" y="85"/>
                    <a:pt x="77" y="85"/>
                    <a:pt x="77" y="85"/>
                  </a:cubicBezTo>
                  <a:cubicBezTo>
                    <a:pt x="81" y="85"/>
                    <a:pt x="81" y="85"/>
                    <a:pt x="81" y="85"/>
                  </a:cubicBezTo>
                  <a:cubicBezTo>
                    <a:pt x="81" y="89"/>
                    <a:pt x="81" y="89"/>
                    <a:pt x="81" y="89"/>
                  </a:cubicBezTo>
                  <a:cubicBezTo>
                    <a:pt x="81" y="93"/>
                    <a:pt x="81" y="93"/>
                    <a:pt x="81" y="93"/>
                  </a:cubicBezTo>
                  <a:cubicBezTo>
                    <a:pt x="80" y="93"/>
                    <a:pt x="80" y="93"/>
                    <a:pt x="80" y="93"/>
                  </a:cubicBezTo>
                  <a:cubicBezTo>
                    <a:pt x="79" y="93"/>
                    <a:pt x="79" y="93"/>
                    <a:pt x="79" y="93"/>
                  </a:cubicBezTo>
                  <a:cubicBezTo>
                    <a:pt x="79" y="97"/>
                    <a:pt x="79" y="97"/>
                    <a:pt x="79" y="97"/>
                  </a:cubicBezTo>
                  <a:cubicBezTo>
                    <a:pt x="79" y="102"/>
                    <a:pt x="79" y="102"/>
                    <a:pt x="79" y="102"/>
                  </a:cubicBezTo>
                  <a:cubicBezTo>
                    <a:pt x="78" y="102"/>
                    <a:pt x="78" y="102"/>
                    <a:pt x="78" y="102"/>
                  </a:cubicBezTo>
                  <a:cubicBezTo>
                    <a:pt x="77" y="102"/>
                    <a:pt x="77" y="102"/>
                    <a:pt x="77" y="102"/>
                  </a:cubicBezTo>
                  <a:cubicBezTo>
                    <a:pt x="77" y="106"/>
                    <a:pt x="77" y="106"/>
                    <a:pt x="77" y="106"/>
                  </a:cubicBezTo>
                  <a:cubicBezTo>
                    <a:pt x="77" y="108"/>
                    <a:pt x="77" y="108"/>
                    <a:pt x="77" y="108"/>
                  </a:cubicBezTo>
                  <a:cubicBezTo>
                    <a:pt x="85" y="108"/>
                    <a:pt x="85" y="108"/>
                    <a:pt x="85" y="108"/>
                  </a:cubicBezTo>
                  <a:cubicBezTo>
                    <a:pt x="85" y="105"/>
                    <a:pt x="85" y="105"/>
                    <a:pt x="85" y="105"/>
                  </a:cubicBezTo>
                  <a:cubicBezTo>
                    <a:pt x="85" y="85"/>
                    <a:pt x="85" y="85"/>
                    <a:pt x="85" y="85"/>
                  </a:cubicBezTo>
                  <a:cubicBezTo>
                    <a:pt x="95" y="85"/>
                    <a:pt x="95" y="85"/>
                    <a:pt x="95" y="85"/>
                  </a:cubicBezTo>
                  <a:cubicBezTo>
                    <a:pt x="102" y="85"/>
                    <a:pt x="102" y="85"/>
                    <a:pt x="102" y="85"/>
                  </a:cubicBezTo>
                  <a:cubicBezTo>
                    <a:pt x="104" y="85"/>
                    <a:pt x="104" y="85"/>
                    <a:pt x="104" y="85"/>
                  </a:cubicBezTo>
                  <a:cubicBezTo>
                    <a:pt x="108" y="85"/>
                    <a:pt x="108" y="85"/>
                    <a:pt x="108" y="85"/>
                  </a:cubicBezTo>
                  <a:cubicBezTo>
                    <a:pt x="111" y="85"/>
                    <a:pt x="111" y="85"/>
                    <a:pt x="111" y="85"/>
                  </a:cubicBezTo>
                  <a:cubicBezTo>
                    <a:pt x="116" y="85"/>
                    <a:pt x="116" y="85"/>
                    <a:pt x="116" y="85"/>
                  </a:cubicBezTo>
                  <a:cubicBezTo>
                    <a:pt x="125" y="85"/>
                    <a:pt x="125" y="85"/>
                    <a:pt x="125" y="85"/>
                  </a:cubicBezTo>
                  <a:cubicBezTo>
                    <a:pt x="125" y="86"/>
                    <a:pt x="125" y="86"/>
                    <a:pt x="125" y="86"/>
                  </a:cubicBezTo>
                  <a:cubicBezTo>
                    <a:pt x="125" y="87"/>
                    <a:pt x="125" y="87"/>
                    <a:pt x="125" y="87"/>
                  </a:cubicBezTo>
                  <a:cubicBezTo>
                    <a:pt x="127" y="87"/>
                    <a:pt x="127" y="87"/>
                    <a:pt x="127" y="87"/>
                  </a:cubicBezTo>
                  <a:cubicBezTo>
                    <a:pt x="130" y="87"/>
                    <a:pt x="130" y="87"/>
                    <a:pt x="130" y="87"/>
                  </a:cubicBezTo>
                  <a:cubicBezTo>
                    <a:pt x="130" y="89"/>
                    <a:pt x="130" y="89"/>
                    <a:pt x="130" y="89"/>
                  </a:cubicBezTo>
                  <a:cubicBezTo>
                    <a:pt x="130" y="91"/>
                    <a:pt x="130" y="91"/>
                    <a:pt x="130" y="91"/>
                  </a:cubicBezTo>
                  <a:cubicBezTo>
                    <a:pt x="131" y="91"/>
                    <a:pt x="131" y="91"/>
                    <a:pt x="131" y="91"/>
                  </a:cubicBezTo>
                  <a:cubicBezTo>
                    <a:pt x="132" y="91"/>
                    <a:pt x="132" y="91"/>
                    <a:pt x="132" y="91"/>
                  </a:cubicBezTo>
                  <a:cubicBezTo>
                    <a:pt x="132" y="102"/>
                    <a:pt x="132" y="102"/>
                    <a:pt x="132" y="102"/>
                  </a:cubicBezTo>
                  <a:cubicBezTo>
                    <a:pt x="131" y="102"/>
                    <a:pt x="131" y="102"/>
                    <a:pt x="131" y="102"/>
                  </a:cubicBezTo>
                  <a:cubicBezTo>
                    <a:pt x="130" y="102"/>
                    <a:pt x="130" y="102"/>
                    <a:pt x="130" y="102"/>
                  </a:cubicBezTo>
                  <a:cubicBezTo>
                    <a:pt x="130" y="103"/>
                    <a:pt x="130" y="103"/>
                    <a:pt x="130" y="103"/>
                  </a:cubicBezTo>
                  <a:cubicBezTo>
                    <a:pt x="130" y="104"/>
                    <a:pt x="130" y="104"/>
                    <a:pt x="130" y="104"/>
                  </a:cubicBezTo>
                  <a:cubicBezTo>
                    <a:pt x="129" y="104"/>
                    <a:pt x="129" y="104"/>
                    <a:pt x="129" y="104"/>
                  </a:cubicBezTo>
                  <a:cubicBezTo>
                    <a:pt x="127" y="104"/>
                    <a:pt x="127" y="104"/>
                    <a:pt x="127" y="104"/>
                  </a:cubicBezTo>
                  <a:cubicBezTo>
                    <a:pt x="127" y="107"/>
                    <a:pt x="127" y="107"/>
                    <a:pt x="127" y="107"/>
                  </a:cubicBezTo>
                  <a:cubicBezTo>
                    <a:pt x="127" y="107"/>
                    <a:pt x="128" y="107"/>
                    <a:pt x="129" y="107"/>
                  </a:cubicBezTo>
                  <a:cubicBezTo>
                    <a:pt x="130" y="107"/>
                    <a:pt x="130" y="107"/>
                    <a:pt x="130" y="107"/>
                  </a:cubicBezTo>
                  <a:cubicBezTo>
                    <a:pt x="130" y="110"/>
                    <a:pt x="130" y="110"/>
                    <a:pt x="130" y="110"/>
                  </a:cubicBezTo>
                  <a:cubicBezTo>
                    <a:pt x="130" y="113"/>
                    <a:pt x="130" y="113"/>
                    <a:pt x="130" y="113"/>
                  </a:cubicBezTo>
                  <a:cubicBezTo>
                    <a:pt x="131" y="113"/>
                    <a:pt x="131" y="113"/>
                    <a:pt x="131" y="113"/>
                  </a:cubicBezTo>
                  <a:cubicBezTo>
                    <a:pt x="132" y="113"/>
                    <a:pt x="132" y="113"/>
                    <a:pt x="132" y="113"/>
                  </a:cubicBezTo>
                  <a:cubicBezTo>
                    <a:pt x="132" y="116"/>
                    <a:pt x="132" y="116"/>
                    <a:pt x="132" y="116"/>
                  </a:cubicBezTo>
                  <a:cubicBezTo>
                    <a:pt x="132" y="120"/>
                    <a:pt x="132" y="120"/>
                    <a:pt x="132" y="120"/>
                  </a:cubicBezTo>
                  <a:cubicBezTo>
                    <a:pt x="132" y="120"/>
                    <a:pt x="132" y="120"/>
                    <a:pt x="132" y="120"/>
                  </a:cubicBezTo>
                  <a:cubicBezTo>
                    <a:pt x="132" y="120"/>
                    <a:pt x="132" y="120"/>
                    <a:pt x="132" y="120"/>
                  </a:cubicBezTo>
                  <a:cubicBezTo>
                    <a:pt x="154" y="120"/>
                    <a:pt x="154" y="120"/>
                    <a:pt x="154" y="120"/>
                  </a:cubicBezTo>
                  <a:cubicBezTo>
                    <a:pt x="154" y="69"/>
                    <a:pt x="154" y="69"/>
                    <a:pt x="154" y="69"/>
                  </a:cubicBezTo>
                  <a:cubicBezTo>
                    <a:pt x="118" y="69"/>
                    <a:pt x="118" y="69"/>
                    <a:pt x="118" y="69"/>
                  </a:cubicBezTo>
                  <a:cubicBezTo>
                    <a:pt x="118" y="52"/>
                    <a:pt x="118" y="52"/>
                    <a:pt x="118" y="52"/>
                  </a:cubicBezTo>
                  <a:cubicBezTo>
                    <a:pt x="114" y="52"/>
                    <a:pt x="114" y="52"/>
                    <a:pt x="114" y="52"/>
                  </a:cubicBezTo>
                  <a:cubicBezTo>
                    <a:pt x="114" y="60"/>
                    <a:pt x="114" y="60"/>
                    <a:pt x="114" y="60"/>
                  </a:cubicBezTo>
                  <a:cubicBezTo>
                    <a:pt x="114" y="69"/>
                    <a:pt x="114" y="69"/>
                    <a:pt x="114" y="69"/>
                  </a:cubicBezTo>
                  <a:cubicBezTo>
                    <a:pt x="110" y="69"/>
                    <a:pt x="110" y="69"/>
                    <a:pt x="110" y="69"/>
                  </a:cubicBezTo>
                  <a:cubicBezTo>
                    <a:pt x="106" y="69"/>
                    <a:pt x="106" y="69"/>
                    <a:pt x="106" y="69"/>
                  </a:cubicBezTo>
                  <a:cubicBezTo>
                    <a:pt x="106" y="61"/>
                    <a:pt x="106" y="61"/>
                    <a:pt x="106" y="61"/>
                  </a:cubicBezTo>
                  <a:cubicBezTo>
                    <a:pt x="106" y="52"/>
                    <a:pt x="106" y="52"/>
                    <a:pt x="106" y="52"/>
                  </a:cubicBezTo>
                  <a:cubicBezTo>
                    <a:pt x="104" y="52"/>
                    <a:pt x="104" y="52"/>
                    <a:pt x="104" y="52"/>
                  </a:cubicBezTo>
                  <a:cubicBezTo>
                    <a:pt x="103" y="52"/>
                    <a:pt x="103" y="52"/>
                    <a:pt x="103" y="52"/>
                  </a:cubicBezTo>
                  <a:cubicBezTo>
                    <a:pt x="103" y="55"/>
                    <a:pt x="103" y="55"/>
                    <a:pt x="103" y="55"/>
                  </a:cubicBezTo>
                  <a:cubicBezTo>
                    <a:pt x="103" y="58"/>
                    <a:pt x="103" y="58"/>
                    <a:pt x="103" y="58"/>
                  </a:cubicBezTo>
                  <a:cubicBezTo>
                    <a:pt x="102" y="58"/>
                    <a:pt x="102" y="58"/>
                    <a:pt x="102" y="58"/>
                  </a:cubicBezTo>
                  <a:cubicBezTo>
                    <a:pt x="101" y="58"/>
                    <a:pt x="101" y="58"/>
                    <a:pt x="101" y="58"/>
                  </a:cubicBezTo>
                  <a:cubicBezTo>
                    <a:pt x="101" y="65"/>
                    <a:pt x="101" y="65"/>
                    <a:pt x="101" y="65"/>
                  </a:cubicBezTo>
                  <a:cubicBezTo>
                    <a:pt x="99" y="65"/>
                    <a:pt x="99" y="65"/>
                    <a:pt x="99" y="65"/>
                  </a:cubicBezTo>
                  <a:cubicBezTo>
                    <a:pt x="99" y="69"/>
                    <a:pt x="99" y="69"/>
                    <a:pt x="99" y="69"/>
                  </a:cubicBezTo>
                  <a:cubicBezTo>
                    <a:pt x="97" y="69"/>
                    <a:pt x="97" y="69"/>
                    <a:pt x="97" y="69"/>
                  </a:cubicBezTo>
                  <a:cubicBezTo>
                    <a:pt x="94" y="69"/>
                    <a:pt x="94" y="69"/>
                    <a:pt x="94" y="69"/>
                  </a:cubicBezTo>
                  <a:cubicBezTo>
                    <a:pt x="94" y="67"/>
                    <a:pt x="94" y="67"/>
                    <a:pt x="94" y="67"/>
                  </a:cubicBezTo>
                  <a:cubicBezTo>
                    <a:pt x="94" y="65"/>
                    <a:pt x="94" y="65"/>
                    <a:pt x="94" y="65"/>
                  </a:cubicBezTo>
                  <a:cubicBezTo>
                    <a:pt x="92" y="65"/>
                    <a:pt x="92" y="65"/>
                    <a:pt x="92" y="65"/>
                  </a:cubicBezTo>
                  <a:cubicBezTo>
                    <a:pt x="92" y="58"/>
                    <a:pt x="92" y="58"/>
                    <a:pt x="92" y="58"/>
                  </a:cubicBezTo>
                  <a:cubicBezTo>
                    <a:pt x="90" y="58"/>
                    <a:pt x="90" y="58"/>
                    <a:pt x="90" y="58"/>
                  </a:cubicBezTo>
                  <a:cubicBezTo>
                    <a:pt x="90" y="55"/>
                    <a:pt x="90" y="55"/>
                    <a:pt x="90" y="55"/>
                  </a:cubicBezTo>
                  <a:cubicBezTo>
                    <a:pt x="90" y="52"/>
                    <a:pt x="90" y="52"/>
                    <a:pt x="90" y="52"/>
                  </a:cubicBezTo>
                  <a:cubicBezTo>
                    <a:pt x="89" y="52"/>
                    <a:pt x="89" y="52"/>
                    <a:pt x="89" y="52"/>
                  </a:cubicBezTo>
                  <a:cubicBezTo>
                    <a:pt x="88" y="52"/>
                    <a:pt x="88" y="52"/>
                    <a:pt x="88" y="52"/>
                  </a:cubicBezTo>
                  <a:cubicBezTo>
                    <a:pt x="88" y="61"/>
                    <a:pt x="88" y="61"/>
                    <a:pt x="88" y="61"/>
                  </a:cubicBezTo>
                  <a:cubicBezTo>
                    <a:pt x="88" y="69"/>
                    <a:pt x="88" y="69"/>
                    <a:pt x="88" y="69"/>
                  </a:cubicBezTo>
                  <a:cubicBezTo>
                    <a:pt x="84" y="69"/>
                    <a:pt x="84" y="69"/>
                    <a:pt x="84" y="69"/>
                  </a:cubicBezTo>
                  <a:cubicBezTo>
                    <a:pt x="83" y="69"/>
                    <a:pt x="83" y="69"/>
                    <a:pt x="83" y="69"/>
                  </a:cubicBezTo>
                  <a:cubicBezTo>
                    <a:pt x="79" y="69"/>
                    <a:pt x="79" y="69"/>
                    <a:pt x="79" y="69"/>
                  </a:cubicBezTo>
                  <a:cubicBezTo>
                    <a:pt x="75" y="69"/>
                    <a:pt x="75" y="69"/>
                    <a:pt x="75" y="69"/>
                  </a:cubicBezTo>
                  <a:cubicBezTo>
                    <a:pt x="71" y="69"/>
                    <a:pt x="71" y="69"/>
                    <a:pt x="71" y="69"/>
                  </a:cubicBezTo>
                  <a:cubicBezTo>
                    <a:pt x="67" y="69"/>
                    <a:pt x="67" y="69"/>
                    <a:pt x="67" y="69"/>
                  </a:cubicBezTo>
                  <a:cubicBezTo>
                    <a:pt x="66" y="69"/>
                    <a:pt x="66" y="69"/>
                    <a:pt x="66" y="69"/>
                  </a:cubicBezTo>
                  <a:cubicBezTo>
                    <a:pt x="66" y="65"/>
                    <a:pt x="66" y="65"/>
                    <a:pt x="66" y="65"/>
                  </a:cubicBezTo>
                  <a:cubicBezTo>
                    <a:pt x="66" y="60"/>
                    <a:pt x="66" y="60"/>
                    <a:pt x="66" y="60"/>
                  </a:cubicBezTo>
                  <a:cubicBezTo>
                    <a:pt x="61" y="60"/>
                    <a:pt x="61" y="60"/>
                    <a:pt x="61" y="60"/>
                  </a:cubicBezTo>
                  <a:cubicBezTo>
                    <a:pt x="55" y="60"/>
                    <a:pt x="55" y="60"/>
                    <a:pt x="55" y="60"/>
                  </a:cubicBezTo>
                  <a:cubicBezTo>
                    <a:pt x="55" y="65"/>
                    <a:pt x="55" y="65"/>
                    <a:pt x="55" y="65"/>
                  </a:cubicBezTo>
                  <a:cubicBezTo>
                    <a:pt x="55" y="69"/>
                    <a:pt x="55" y="69"/>
                    <a:pt x="55" y="69"/>
                  </a:cubicBezTo>
                  <a:cubicBezTo>
                    <a:pt x="51" y="69"/>
                    <a:pt x="51" y="69"/>
                    <a:pt x="51" y="69"/>
                  </a:cubicBezTo>
                  <a:cubicBezTo>
                    <a:pt x="46" y="69"/>
                    <a:pt x="46" y="69"/>
                    <a:pt x="46" y="69"/>
                  </a:cubicBezTo>
                  <a:cubicBezTo>
                    <a:pt x="46" y="65"/>
                    <a:pt x="46" y="65"/>
                    <a:pt x="46" y="65"/>
                  </a:cubicBezTo>
                  <a:cubicBezTo>
                    <a:pt x="46" y="61"/>
                    <a:pt x="46" y="61"/>
                    <a:pt x="46" y="61"/>
                  </a:cubicBezTo>
                  <a:cubicBezTo>
                    <a:pt x="49" y="61"/>
                    <a:pt x="49" y="61"/>
                    <a:pt x="49" y="61"/>
                  </a:cubicBezTo>
                  <a:cubicBezTo>
                    <a:pt x="49" y="52"/>
                    <a:pt x="49" y="52"/>
                    <a:pt x="49" y="52"/>
                  </a:cubicBezTo>
                  <a:cubicBezTo>
                    <a:pt x="51" y="52"/>
                    <a:pt x="51" y="52"/>
                    <a:pt x="51" y="52"/>
                  </a:cubicBezTo>
                  <a:cubicBezTo>
                    <a:pt x="51" y="43"/>
                    <a:pt x="51" y="43"/>
                    <a:pt x="51" y="43"/>
                  </a:cubicBezTo>
                  <a:cubicBezTo>
                    <a:pt x="52" y="43"/>
                    <a:pt x="52" y="43"/>
                    <a:pt x="52" y="43"/>
                  </a:cubicBezTo>
                  <a:cubicBezTo>
                    <a:pt x="53" y="43"/>
                    <a:pt x="53" y="43"/>
                    <a:pt x="53" y="43"/>
                  </a:cubicBezTo>
                  <a:cubicBezTo>
                    <a:pt x="53" y="39"/>
                    <a:pt x="53" y="39"/>
                    <a:pt x="53" y="39"/>
                  </a:cubicBezTo>
                  <a:cubicBezTo>
                    <a:pt x="53" y="34"/>
                    <a:pt x="53" y="34"/>
                    <a:pt x="53" y="34"/>
                  </a:cubicBezTo>
                  <a:cubicBezTo>
                    <a:pt x="54" y="34"/>
                    <a:pt x="54" y="34"/>
                    <a:pt x="54" y="34"/>
                  </a:cubicBezTo>
                  <a:cubicBezTo>
                    <a:pt x="55" y="34"/>
                    <a:pt x="55" y="34"/>
                    <a:pt x="55" y="34"/>
                  </a:cubicBezTo>
                  <a:cubicBezTo>
                    <a:pt x="55" y="31"/>
                    <a:pt x="55" y="31"/>
                    <a:pt x="55" y="31"/>
                  </a:cubicBezTo>
                  <a:cubicBezTo>
                    <a:pt x="55" y="28"/>
                    <a:pt x="55" y="28"/>
                    <a:pt x="55" y="28"/>
                  </a:cubicBezTo>
                  <a:cubicBezTo>
                    <a:pt x="61" y="28"/>
                    <a:pt x="61" y="28"/>
                    <a:pt x="61" y="28"/>
                  </a:cubicBezTo>
                  <a:cubicBezTo>
                    <a:pt x="66" y="28"/>
                    <a:pt x="66" y="28"/>
                    <a:pt x="66" y="28"/>
                  </a:cubicBezTo>
                  <a:cubicBezTo>
                    <a:pt x="66" y="31"/>
                    <a:pt x="66" y="31"/>
                    <a:pt x="66" y="31"/>
                  </a:cubicBezTo>
                  <a:cubicBezTo>
                    <a:pt x="66" y="34"/>
                    <a:pt x="66" y="34"/>
                    <a:pt x="66" y="34"/>
                  </a:cubicBezTo>
                  <a:cubicBezTo>
                    <a:pt x="68" y="34"/>
                    <a:pt x="68" y="34"/>
                    <a:pt x="68" y="34"/>
                  </a:cubicBezTo>
                  <a:cubicBezTo>
                    <a:pt x="81" y="34"/>
                    <a:pt x="81" y="34"/>
                    <a:pt x="81" y="34"/>
                  </a:cubicBezTo>
                  <a:cubicBezTo>
                    <a:pt x="81" y="28"/>
                    <a:pt x="81" y="28"/>
                    <a:pt x="81" y="28"/>
                  </a:cubicBezTo>
                  <a:cubicBezTo>
                    <a:pt x="81" y="28"/>
                    <a:pt x="84" y="28"/>
                    <a:pt x="86" y="28"/>
                  </a:cubicBezTo>
                  <a:cubicBezTo>
                    <a:pt x="90" y="28"/>
                    <a:pt x="90" y="28"/>
                    <a:pt x="90" y="28"/>
                  </a:cubicBezTo>
                  <a:cubicBezTo>
                    <a:pt x="90" y="37"/>
                    <a:pt x="90" y="37"/>
                    <a:pt x="90" y="37"/>
                  </a:cubicBezTo>
                  <a:cubicBezTo>
                    <a:pt x="90" y="37"/>
                    <a:pt x="90" y="37"/>
                    <a:pt x="91" y="37"/>
                  </a:cubicBezTo>
                  <a:cubicBezTo>
                    <a:pt x="92" y="37"/>
                    <a:pt x="92" y="37"/>
                    <a:pt x="92" y="37"/>
                  </a:cubicBezTo>
                  <a:cubicBezTo>
                    <a:pt x="92" y="40"/>
                    <a:pt x="92" y="40"/>
                    <a:pt x="92" y="40"/>
                  </a:cubicBezTo>
                  <a:cubicBezTo>
                    <a:pt x="92" y="43"/>
                    <a:pt x="92" y="43"/>
                    <a:pt x="92" y="43"/>
                  </a:cubicBezTo>
                  <a:cubicBezTo>
                    <a:pt x="93" y="43"/>
                    <a:pt x="93" y="43"/>
                    <a:pt x="93" y="43"/>
                  </a:cubicBezTo>
                  <a:cubicBezTo>
                    <a:pt x="94" y="43"/>
                    <a:pt x="94" y="43"/>
                    <a:pt x="94" y="43"/>
                  </a:cubicBezTo>
                  <a:cubicBezTo>
                    <a:pt x="94" y="50"/>
                    <a:pt x="94" y="50"/>
                    <a:pt x="94" y="50"/>
                  </a:cubicBezTo>
                  <a:cubicBezTo>
                    <a:pt x="94" y="50"/>
                    <a:pt x="94" y="50"/>
                    <a:pt x="97" y="50"/>
                  </a:cubicBezTo>
                  <a:cubicBezTo>
                    <a:pt x="98" y="50"/>
                    <a:pt x="99" y="50"/>
                    <a:pt x="99" y="50"/>
                  </a:cubicBezTo>
                  <a:cubicBezTo>
                    <a:pt x="99" y="43"/>
                    <a:pt x="99" y="43"/>
                    <a:pt x="99" y="43"/>
                  </a:cubicBezTo>
                  <a:cubicBezTo>
                    <a:pt x="100" y="43"/>
                    <a:pt x="100" y="43"/>
                    <a:pt x="100" y="43"/>
                  </a:cubicBezTo>
                  <a:cubicBezTo>
                    <a:pt x="101" y="43"/>
                    <a:pt x="101" y="43"/>
                    <a:pt x="101" y="43"/>
                  </a:cubicBezTo>
                  <a:cubicBezTo>
                    <a:pt x="101" y="40"/>
                    <a:pt x="101" y="40"/>
                    <a:pt x="101" y="40"/>
                  </a:cubicBezTo>
                  <a:cubicBezTo>
                    <a:pt x="101" y="37"/>
                    <a:pt x="101" y="37"/>
                    <a:pt x="101" y="37"/>
                  </a:cubicBezTo>
                  <a:cubicBezTo>
                    <a:pt x="102" y="37"/>
                    <a:pt x="102" y="37"/>
                    <a:pt x="102" y="37"/>
                  </a:cubicBezTo>
                  <a:cubicBezTo>
                    <a:pt x="103" y="37"/>
                    <a:pt x="103" y="37"/>
                    <a:pt x="103" y="37"/>
                  </a:cubicBezTo>
                  <a:cubicBezTo>
                    <a:pt x="103" y="32"/>
                    <a:pt x="103" y="32"/>
                    <a:pt x="103" y="32"/>
                  </a:cubicBezTo>
                  <a:cubicBezTo>
                    <a:pt x="103" y="28"/>
                    <a:pt x="103" y="28"/>
                    <a:pt x="103" y="28"/>
                  </a:cubicBezTo>
                  <a:cubicBezTo>
                    <a:pt x="108" y="28"/>
                    <a:pt x="108" y="28"/>
                    <a:pt x="108" y="28"/>
                  </a:cubicBezTo>
                  <a:cubicBezTo>
                    <a:pt x="112" y="28"/>
                    <a:pt x="112" y="28"/>
                    <a:pt x="112" y="28"/>
                  </a:cubicBezTo>
                  <a:cubicBezTo>
                    <a:pt x="112" y="50"/>
                    <a:pt x="112" y="50"/>
                    <a:pt x="112" y="50"/>
                  </a:cubicBezTo>
                  <a:cubicBezTo>
                    <a:pt x="112" y="50"/>
                    <a:pt x="113" y="50"/>
                    <a:pt x="113" y="50"/>
                  </a:cubicBezTo>
                  <a:cubicBezTo>
                    <a:pt x="114" y="50"/>
                    <a:pt x="114" y="50"/>
                    <a:pt x="114" y="50"/>
                  </a:cubicBezTo>
                  <a:cubicBezTo>
                    <a:pt x="118" y="50"/>
                    <a:pt x="118" y="50"/>
                    <a:pt x="118" y="50"/>
                  </a:cubicBezTo>
                  <a:cubicBezTo>
                    <a:pt x="118" y="49"/>
                    <a:pt x="118" y="49"/>
                    <a:pt x="118" y="49"/>
                  </a:cubicBezTo>
                  <a:cubicBezTo>
                    <a:pt x="118" y="32"/>
                    <a:pt x="118" y="28"/>
                    <a:pt x="119" y="28"/>
                  </a:cubicBezTo>
                  <a:cubicBezTo>
                    <a:pt x="119" y="28"/>
                    <a:pt x="123" y="28"/>
                    <a:pt x="127" y="28"/>
                  </a:cubicBezTo>
                  <a:cubicBezTo>
                    <a:pt x="136" y="28"/>
                    <a:pt x="136" y="28"/>
                    <a:pt x="136" y="28"/>
                  </a:cubicBezTo>
                  <a:cubicBezTo>
                    <a:pt x="136" y="31"/>
                    <a:pt x="136" y="31"/>
                    <a:pt x="136" y="31"/>
                  </a:cubicBezTo>
                  <a:cubicBezTo>
                    <a:pt x="136" y="34"/>
                    <a:pt x="136" y="34"/>
                    <a:pt x="136" y="34"/>
                  </a:cubicBezTo>
                  <a:cubicBezTo>
                    <a:pt x="132" y="34"/>
                    <a:pt x="132" y="34"/>
                    <a:pt x="132" y="34"/>
                  </a:cubicBezTo>
                  <a:cubicBezTo>
                    <a:pt x="127" y="34"/>
                    <a:pt x="127" y="34"/>
                    <a:pt x="127" y="34"/>
                  </a:cubicBezTo>
                  <a:cubicBezTo>
                    <a:pt x="127" y="40"/>
                    <a:pt x="127" y="40"/>
                    <a:pt x="127" y="40"/>
                  </a:cubicBezTo>
                  <a:cubicBezTo>
                    <a:pt x="127" y="45"/>
                    <a:pt x="127" y="45"/>
                    <a:pt x="127" y="45"/>
                  </a:cubicBezTo>
                  <a:cubicBezTo>
                    <a:pt x="131" y="45"/>
                    <a:pt x="131" y="45"/>
                    <a:pt x="131" y="45"/>
                  </a:cubicBezTo>
                  <a:cubicBezTo>
                    <a:pt x="136" y="45"/>
                    <a:pt x="136" y="45"/>
                    <a:pt x="136" y="45"/>
                  </a:cubicBezTo>
                  <a:cubicBezTo>
                    <a:pt x="136" y="49"/>
                    <a:pt x="136" y="49"/>
                    <a:pt x="136" y="49"/>
                  </a:cubicBezTo>
                  <a:cubicBezTo>
                    <a:pt x="136" y="52"/>
                    <a:pt x="136" y="52"/>
                    <a:pt x="136" y="52"/>
                  </a:cubicBezTo>
                  <a:cubicBezTo>
                    <a:pt x="131" y="52"/>
                    <a:pt x="131" y="52"/>
                    <a:pt x="131" y="52"/>
                  </a:cubicBezTo>
                  <a:cubicBezTo>
                    <a:pt x="127" y="52"/>
                    <a:pt x="127" y="52"/>
                    <a:pt x="127" y="52"/>
                  </a:cubicBezTo>
                  <a:cubicBezTo>
                    <a:pt x="127" y="57"/>
                    <a:pt x="127" y="57"/>
                    <a:pt x="127" y="57"/>
                  </a:cubicBezTo>
                  <a:cubicBezTo>
                    <a:pt x="127" y="63"/>
                    <a:pt x="127" y="63"/>
                    <a:pt x="127" y="63"/>
                  </a:cubicBezTo>
                  <a:cubicBezTo>
                    <a:pt x="131" y="63"/>
                    <a:pt x="131" y="63"/>
                    <a:pt x="131" y="63"/>
                  </a:cubicBezTo>
                  <a:cubicBezTo>
                    <a:pt x="136" y="63"/>
                    <a:pt x="136" y="63"/>
                    <a:pt x="136" y="63"/>
                  </a:cubicBezTo>
                  <a:cubicBezTo>
                    <a:pt x="136" y="66"/>
                    <a:pt x="136" y="66"/>
                    <a:pt x="136" y="66"/>
                  </a:cubicBezTo>
                  <a:cubicBezTo>
                    <a:pt x="154" y="66"/>
                    <a:pt x="154" y="66"/>
                    <a:pt x="154" y="66"/>
                  </a:cubicBezTo>
                  <a:cubicBezTo>
                    <a:pt x="154" y="20"/>
                    <a:pt x="154" y="20"/>
                    <a:pt x="154" y="20"/>
                  </a:cubicBezTo>
                  <a:cubicBezTo>
                    <a:pt x="154" y="9"/>
                    <a:pt x="145" y="0"/>
                    <a:pt x="134" y="0"/>
                  </a:cubicBezTo>
                  <a:cubicBezTo>
                    <a:pt x="20" y="0"/>
                    <a:pt x="20" y="0"/>
                    <a:pt x="20" y="0"/>
                  </a:cubicBezTo>
                  <a:cubicBezTo>
                    <a:pt x="9" y="0"/>
                    <a:pt x="0" y="9"/>
                    <a:pt x="0" y="20"/>
                  </a:cubicBezTo>
                  <a:cubicBezTo>
                    <a:pt x="0" y="34"/>
                    <a:pt x="0" y="34"/>
                    <a:pt x="0" y="34"/>
                  </a:cubicBezTo>
                  <a:cubicBezTo>
                    <a:pt x="21" y="34"/>
                    <a:pt x="21" y="34"/>
                    <a:pt x="21" y="34"/>
                  </a:cubicBezTo>
                  <a:cubicBezTo>
                    <a:pt x="21" y="33"/>
                    <a:pt x="21" y="33"/>
                    <a:pt x="21" y="33"/>
                  </a:cubicBezTo>
                  <a:cubicBezTo>
                    <a:pt x="21" y="32"/>
                    <a:pt x="21" y="32"/>
                    <a:pt x="21" y="32"/>
                  </a:cubicBezTo>
                  <a:cubicBezTo>
                    <a:pt x="22" y="32"/>
                    <a:pt x="22" y="32"/>
                    <a:pt x="22" y="32"/>
                  </a:cubicBezTo>
                  <a:cubicBezTo>
                    <a:pt x="23" y="32"/>
                    <a:pt x="23" y="32"/>
                    <a:pt x="23" y="32"/>
                  </a:cubicBezTo>
                  <a:cubicBezTo>
                    <a:pt x="23" y="31"/>
                    <a:pt x="23" y="31"/>
                    <a:pt x="23" y="31"/>
                  </a:cubicBezTo>
                  <a:cubicBezTo>
                    <a:pt x="23" y="30"/>
                    <a:pt x="23" y="30"/>
                    <a:pt x="23" y="30"/>
                  </a:cubicBezTo>
                  <a:cubicBezTo>
                    <a:pt x="25" y="30"/>
                    <a:pt x="25" y="30"/>
                    <a:pt x="25" y="30"/>
                  </a:cubicBezTo>
                  <a:cubicBezTo>
                    <a:pt x="28" y="30"/>
                    <a:pt x="28" y="30"/>
                    <a:pt x="28" y="30"/>
                  </a:cubicBezTo>
                  <a:cubicBezTo>
                    <a:pt x="28" y="29"/>
                    <a:pt x="28" y="29"/>
                    <a:pt x="28" y="29"/>
                  </a:cubicBezTo>
                  <a:cubicBezTo>
                    <a:pt x="28" y="28"/>
                    <a:pt x="28" y="28"/>
                    <a:pt x="28" y="28"/>
                  </a:cubicBezTo>
                  <a:cubicBezTo>
                    <a:pt x="31" y="28"/>
                    <a:pt x="31" y="28"/>
                    <a:pt x="31" y="28"/>
                  </a:cubicBezTo>
                  <a:cubicBezTo>
                    <a:pt x="34" y="28"/>
                    <a:pt x="34" y="28"/>
                    <a:pt x="34" y="28"/>
                  </a:cubicBezTo>
                  <a:cubicBezTo>
                    <a:pt x="34" y="29"/>
                    <a:pt x="34" y="29"/>
                    <a:pt x="34" y="29"/>
                  </a:cubicBezTo>
                  <a:cubicBezTo>
                    <a:pt x="34" y="30"/>
                    <a:pt x="34" y="30"/>
                    <a:pt x="34" y="30"/>
                  </a:cubicBezTo>
                  <a:cubicBezTo>
                    <a:pt x="36" y="30"/>
                    <a:pt x="36" y="30"/>
                    <a:pt x="36" y="30"/>
                  </a:cubicBezTo>
                  <a:cubicBezTo>
                    <a:pt x="39" y="30"/>
                    <a:pt x="39" y="30"/>
                    <a:pt x="39" y="30"/>
                  </a:cubicBezTo>
                  <a:cubicBezTo>
                    <a:pt x="39" y="31"/>
                    <a:pt x="39" y="31"/>
                    <a:pt x="39" y="31"/>
                  </a:cubicBezTo>
                  <a:cubicBezTo>
                    <a:pt x="39" y="32"/>
                    <a:pt x="39" y="32"/>
                    <a:pt x="39" y="32"/>
                  </a:cubicBezTo>
                  <a:cubicBezTo>
                    <a:pt x="40" y="32"/>
                    <a:pt x="40" y="32"/>
                    <a:pt x="40" y="32"/>
                  </a:cubicBezTo>
                  <a:cubicBezTo>
                    <a:pt x="41" y="32"/>
                    <a:pt x="41" y="32"/>
                    <a:pt x="41" y="32"/>
                  </a:cubicBezTo>
                  <a:cubicBezTo>
                    <a:pt x="41" y="34"/>
                    <a:pt x="41" y="34"/>
                    <a:pt x="41" y="34"/>
                  </a:cubicBezTo>
                  <a:cubicBezTo>
                    <a:pt x="41" y="36"/>
                    <a:pt x="41" y="36"/>
                    <a:pt x="41" y="36"/>
                  </a:cubicBezTo>
                  <a:cubicBezTo>
                    <a:pt x="39" y="36"/>
                    <a:pt x="39" y="36"/>
                    <a:pt x="39" y="36"/>
                  </a:cubicBezTo>
                  <a:cubicBezTo>
                    <a:pt x="39" y="38"/>
                    <a:pt x="39" y="38"/>
                    <a:pt x="39" y="38"/>
                  </a:cubicBezTo>
                  <a:cubicBezTo>
                    <a:pt x="37" y="38"/>
                    <a:pt x="37" y="38"/>
                    <a:pt x="37" y="38"/>
                  </a:cubicBezTo>
                  <a:cubicBezTo>
                    <a:pt x="35" y="38"/>
                    <a:pt x="35" y="38"/>
                    <a:pt x="35" y="38"/>
                  </a:cubicBezTo>
                  <a:cubicBezTo>
                    <a:pt x="35" y="36"/>
                    <a:pt x="35" y="36"/>
                    <a:pt x="35" y="36"/>
                  </a:cubicBezTo>
                  <a:cubicBezTo>
                    <a:pt x="27" y="36"/>
                    <a:pt x="27" y="36"/>
                    <a:pt x="27" y="36"/>
                  </a:cubicBezTo>
                  <a:cubicBezTo>
                    <a:pt x="27" y="41"/>
                    <a:pt x="27" y="41"/>
                    <a:pt x="27" y="41"/>
                  </a:cubicBezTo>
                  <a:cubicBezTo>
                    <a:pt x="26" y="41"/>
                    <a:pt x="26" y="41"/>
                    <a:pt x="26" y="41"/>
                  </a:cubicBezTo>
                  <a:cubicBezTo>
                    <a:pt x="25" y="41"/>
                    <a:pt x="25" y="41"/>
                    <a:pt x="25" y="41"/>
                  </a:cubicBezTo>
                  <a:cubicBezTo>
                    <a:pt x="25" y="49"/>
                    <a:pt x="25" y="49"/>
                    <a:pt x="25" y="49"/>
                  </a:cubicBezTo>
                  <a:cubicBezTo>
                    <a:pt x="25" y="56"/>
                    <a:pt x="25" y="56"/>
                    <a:pt x="25" y="56"/>
                  </a:cubicBezTo>
                  <a:cubicBezTo>
                    <a:pt x="27" y="56"/>
                    <a:pt x="27" y="56"/>
                    <a:pt x="27" y="56"/>
                  </a:cubicBezTo>
                  <a:cubicBezTo>
                    <a:pt x="27" y="61"/>
                    <a:pt x="27" y="61"/>
                    <a:pt x="27" y="61"/>
                  </a:cubicBezTo>
                  <a:cubicBezTo>
                    <a:pt x="35" y="61"/>
                    <a:pt x="35" y="61"/>
                    <a:pt x="35" y="61"/>
                  </a:cubicBezTo>
                  <a:cubicBezTo>
                    <a:pt x="35" y="54"/>
                    <a:pt x="35" y="54"/>
                    <a:pt x="35" y="54"/>
                  </a:cubicBezTo>
                  <a:cubicBezTo>
                    <a:pt x="30" y="54"/>
                    <a:pt x="30" y="54"/>
                    <a:pt x="30" y="54"/>
                  </a:cubicBezTo>
                  <a:cubicBezTo>
                    <a:pt x="30" y="47"/>
                    <a:pt x="30" y="47"/>
                    <a:pt x="30" y="47"/>
                  </a:cubicBezTo>
                  <a:cubicBezTo>
                    <a:pt x="43" y="47"/>
                    <a:pt x="43" y="47"/>
                    <a:pt x="43" y="47"/>
                  </a:cubicBezTo>
                  <a:cubicBezTo>
                    <a:pt x="43" y="54"/>
                    <a:pt x="43" y="54"/>
                    <a:pt x="43" y="54"/>
                  </a:cubicBezTo>
                  <a:cubicBezTo>
                    <a:pt x="43" y="60"/>
                    <a:pt x="43" y="60"/>
                    <a:pt x="43" y="60"/>
                  </a:cubicBezTo>
                  <a:cubicBezTo>
                    <a:pt x="42" y="60"/>
                    <a:pt x="42" y="60"/>
                    <a:pt x="42" y="60"/>
                  </a:cubicBezTo>
                  <a:cubicBezTo>
                    <a:pt x="41" y="60"/>
                    <a:pt x="41" y="60"/>
                    <a:pt x="41" y="60"/>
                  </a:cubicBezTo>
                  <a:cubicBezTo>
                    <a:pt x="41" y="65"/>
                    <a:pt x="41" y="65"/>
                    <a:pt x="41" y="65"/>
                  </a:cubicBezTo>
                  <a:cubicBezTo>
                    <a:pt x="39" y="65"/>
                    <a:pt x="39" y="65"/>
                    <a:pt x="39" y="65"/>
                  </a:cubicBezTo>
                  <a:cubicBezTo>
                    <a:pt x="39" y="67"/>
                    <a:pt x="39" y="67"/>
                    <a:pt x="39" y="67"/>
                  </a:cubicBezTo>
                  <a:cubicBezTo>
                    <a:pt x="36" y="67"/>
                    <a:pt x="36" y="67"/>
                    <a:pt x="36" y="67"/>
                  </a:cubicBezTo>
                  <a:cubicBezTo>
                    <a:pt x="34" y="67"/>
                    <a:pt x="34" y="67"/>
                    <a:pt x="34" y="67"/>
                  </a:cubicBezTo>
                  <a:cubicBezTo>
                    <a:pt x="34" y="68"/>
                    <a:pt x="34" y="68"/>
                    <a:pt x="34" y="68"/>
                  </a:cubicBezTo>
                  <a:cubicBezTo>
                    <a:pt x="34" y="69"/>
                    <a:pt x="34" y="69"/>
                    <a:pt x="34" y="69"/>
                  </a:cubicBezTo>
                  <a:cubicBezTo>
                    <a:pt x="31" y="69"/>
                    <a:pt x="31" y="69"/>
                    <a:pt x="31" y="69"/>
                  </a:cubicBezTo>
                  <a:cubicBezTo>
                    <a:pt x="28" y="69"/>
                    <a:pt x="28" y="69"/>
                    <a:pt x="28" y="69"/>
                  </a:cubicBezTo>
                  <a:cubicBezTo>
                    <a:pt x="28" y="68"/>
                    <a:pt x="28" y="68"/>
                    <a:pt x="28" y="68"/>
                  </a:cubicBezTo>
                  <a:cubicBezTo>
                    <a:pt x="28" y="67"/>
                    <a:pt x="28" y="67"/>
                    <a:pt x="28" y="67"/>
                  </a:cubicBezTo>
                  <a:cubicBezTo>
                    <a:pt x="25" y="67"/>
                    <a:pt x="25" y="67"/>
                    <a:pt x="25" y="67"/>
                  </a:cubicBezTo>
                  <a:cubicBezTo>
                    <a:pt x="23" y="67"/>
                    <a:pt x="23" y="67"/>
                    <a:pt x="23" y="67"/>
                  </a:cubicBezTo>
                  <a:cubicBezTo>
                    <a:pt x="23" y="65"/>
                    <a:pt x="23" y="65"/>
                    <a:pt x="23" y="65"/>
                  </a:cubicBezTo>
                  <a:cubicBezTo>
                    <a:pt x="21" y="65"/>
                    <a:pt x="21" y="65"/>
                    <a:pt x="21" y="65"/>
                  </a:cubicBezTo>
                  <a:cubicBezTo>
                    <a:pt x="21" y="63"/>
                    <a:pt x="21" y="63"/>
                    <a:pt x="21" y="63"/>
                  </a:cubicBezTo>
                  <a:cubicBezTo>
                    <a:pt x="18" y="63"/>
                    <a:pt x="18" y="63"/>
                    <a:pt x="18" y="63"/>
                  </a:cubicBezTo>
                  <a:cubicBezTo>
                    <a:pt x="18" y="56"/>
                    <a:pt x="18" y="56"/>
                    <a:pt x="18" y="56"/>
                  </a:cubicBezTo>
                  <a:cubicBezTo>
                    <a:pt x="0" y="56"/>
                    <a:pt x="0" y="56"/>
                    <a:pt x="0" y="56"/>
                  </a:cubicBezTo>
                  <a:cubicBezTo>
                    <a:pt x="0" y="85"/>
                    <a:pt x="0" y="85"/>
                    <a:pt x="0" y="85"/>
                  </a:cubicBezTo>
                  <a:cubicBezTo>
                    <a:pt x="28" y="85"/>
                    <a:pt x="28" y="85"/>
                    <a:pt x="28" y="85"/>
                  </a:cubicBezTo>
                  <a:cubicBezTo>
                    <a:pt x="29" y="85"/>
                    <a:pt x="29" y="85"/>
                    <a:pt x="29" y="85"/>
                  </a:cubicBezTo>
                  <a:cubicBezTo>
                    <a:pt x="32" y="85"/>
                    <a:pt x="32" y="85"/>
                    <a:pt x="32" y="85"/>
                  </a:cubicBezTo>
                  <a:cubicBezTo>
                    <a:pt x="35" y="85"/>
                    <a:pt x="35" y="85"/>
                    <a:pt x="35" y="85"/>
                  </a:cubicBezTo>
                  <a:cubicBezTo>
                    <a:pt x="35" y="86"/>
                    <a:pt x="35" y="86"/>
                    <a:pt x="35" y="86"/>
                  </a:cubicBezTo>
                  <a:cubicBezTo>
                    <a:pt x="35" y="87"/>
                    <a:pt x="35" y="87"/>
                    <a:pt x="35" y="87"/>
                  </a:cubicBezTo>
                  <a:cubicBezTo>
                    <a:pt x="38" y="87"/>
                    <a:pt x="38" y="87"/>
                    <a:pt x="38" y="87"/>
                  </a:cubicBezTo>
                  <a:cubicBezTo>
                    <a:pt x="41" y="87"/>
                    <a:pt x="41" y="87"/>
                    <a:pt x="41" y="87"/>
                  </a:cubicBezTo>
                  <a:cubicBezTo>
                    <a:pt x="41" y="88"/>
                    <a:pt x="41" y="88"/>
                    <a:pt x="41" y="88"/>
                  </a:cubicBezTo>
                  <a:cubicBezTo>
                    <a:pt x="41" y="89"/>
                    <a:pt x="41" y="89"/>
                    <a:pt x="41" y="89"/>
                  </a:cubicBezTo>
                  <a:cubicBezTo>
                    <a:pt x="42" y="89"/>
                    <a:pt x="42" y="89"/>
                    <a:pt x="42" y="89"/>
                  </a:cubicBezTo>
                  <a:cubicBezTo>
                    <a:pt x="43" y="89"/>
                    <a:pt x="43" y="89"/>
                    <a:pt x="43" y="89"/>
                  </a:cubicBezTo>
                  <a:cubicBezTo>
                    <a:pt x="43" y="90"/>
                    <a:pt x="43" y="90"/>
                    <a:pt x="43" y="90"/>
                  </a:cubicBezTo>
                  <a:cubicBezTo>
                    <a:pt x="43" y="91"/>
                    <a:pt x="43" y="91"/>
                    <a:pt x="43" y="91"/>
                  </a:cubicBezTo>
                  <a:cubicBezTo>
                    <a:pt x="44" y="91"/>
                    <a:pt x="44" y="91"/>
                    <a:pt x="44" y="91"/>
                  </a:cubicBezTo>
                  <a:cubicBezTo>
                    <a:pt x="45" y="91"/>
                    <a:pt x="45" y="91"/>
                    <a:pt x="45" y="91"/>
                  </a:cubicBezTo>
                  <a:cubicBezTo>
                    <a:pt x="45" y="94"/>
                    <a:pt x="45" y="94"/>
                    <a:pt x="45" y="94"/>
                  </a:cubicBezTo>
                  <a:cubicBezTo>
                    <a:pt x="45" y="98"/>
                    <a:pt x="45" y="98"/>
                    <a:pt x="45" y="98"/>
                  </a:cubicBezTo>
                  <a:cubicBezTo>
                    <a:pt x="46" y="98"/>
                    <a:pt x="46" y="98"/>
                    <a:pt x="46" y="98"/>
                  </a:cubicBezTo>
                  <a:cubicBezTo>
                    <a:pt x="47" y="98"/>
                    <a:pt x="47" y="98"/>
                    <a:pt x="47" y="98"/>
                  </a:cubicBezTo>
                  <a:cubicBezTo>
                    <a:pt x="47" y="105"/>
                    <a:pt x="47" y="105"/>
                    <a:pt x="47" y="105"/>
                  </a:cubicBezTo>
                  <a:cubicBezTo>
                    <a:pt x="47" y="113"/>
                    <a:pt x="47" y="113"/>
                    <a:pt x="47" y="113"/>
                  </a:cubicBezTo>
                  <a:cubicBezTo>
                    <a:pt x="46" y="113"/>
                    <a:pt x="46" y="113"/>
                    <a:pt x="46" y="113"/>
                  </a:cubicBezTo>
                  <a:cubicBezTo>
                    <a:pt x="45" y="113"/>
                    <a:pt x="45" y="113"/>
                    <a:pt x="45" y="113"/>
                  </a:cubicBezTo>
                  <a:cubicBezTo>
                    <a:pt x="45" y="116"/>
                    <a:pt x="45" y="116"/>
                    <a:pt x="45" y="116"/>
                  </a:cubicBezTo>
                  <a:cubicBezTo>
                    <a:pt x="45" y="120"/>
                    <a:pt x="45" y="120"/>
                    <a:pt x="45" y="120"/>
                  </a:cubicBezTo>
                  <a:cubicBezTo>
                    <a:pt x="44" y="120"/>
                    <a:pt x="44" y="120"/>
                    <a:pt x="44" y="120"/>
                  </a:cubicBezTo>
                  <a:cubicBezTo>
                    <a:pt x="43" y="120"/>
                    <a:pt x="43" y="120"/>
                    <a:pt x="43" y="120"/>
                  </a:cubicBezTo>
                  <a:cubicBezTo>
                    <a:pt x="43" y="121"/>
                    <a:pt x="43" y="121"/>
                    <a:pt x="43" y="121"/>
                  </a:cubicBezTo>
                  <a:cubicBezTo>
                    <a:pt x="43" y="122"/>
                    <a:pt x="43" y="122"/>
                    <a:pt x="43" y="122"/>
                  </a:cubicBezTo>
                  <a:cubicBezTo>
                    <a:pt x="42" y="122"/>
                    <a:pt x="42" y="122"/>
                    <a:pt x="42" y="122"/>
                  </a:cubicBezTo>
                  <a:cubicBezTo>
                    <a:pt x="41" y="122"/>
                    <a:pt x="41" y="122"/>
                    <a:pt x="41" y="122"/>
                  </a:cubicBezTo>
                  <a:cubicBezTo>
                    <a:pt x="41" y="124"/>
                    <a:pt x="41" y="124"/>
                    <a:pt x="41" y="124"/>
                  </a:cubicBezTo>
                  <a:cubicBezTo>
                    <a:pt x="41" y="124"/>
                    <a:pt x="39" y="124"/>
                    <a:pt x="38" y="124"/>
                  </a:cubicBezTo>
                  <a:cubicBezTo>
                    <a:pt x="35" y="124"/>
                    <a:pt x="35" y="124"/>
                    <a:pt x="35" y="124"/>
                  </a:cubicBezTo>
                  <a:cubicBezTo>
                    <a:pt x="35" y="125"/>
                    <a:pt x="35" y="125"/>
                    <a:pt x="35" y="125"/>
                  </a:cubicBezTo>
                  <a:cubicBezTo>
                    <a:pt x="35" y="126"/>
                    <a:pt x="35" y="126"/>
                    <a:pt x="35" y="126"/>
                  </a:cubicBezTo>
                  <a:cubicBezTo>
                    <a:pt x="32" y="126"/>
                    <a:pt x="32" y="126"/>
                    <a:pt x="32" y="126"/>
                  </a:cubicBezTo>
                  <a:cubicBezTo>
                    <a:pt x="28" y="126"/>
                    <a:pt x="28" y="126"/>
                    <a:pt x="28" y="126"/>
                  </a:cubicBezTo>
                  <a:cubicBezTo>
                    <a:pt x="28" y="125"/>
                    <a:pt x="28" y="125"/>
                    <a:pt x="28" y="125"/>
                  </a:cubicBezTo>
                  <a:cubicBezTo>
                    <a:pt x="28" y="124"/>
                    <a:pt x="28" y="124"/>
                    <a:pt x="28" y="124"/>
                  </a:cubicBezTo>
                  <a:cubicBezTo>
                    <a:pt x="26" y="124"/>
                    <a:pt x="26" y="124"/>
                    <a:pt x="26" y="124"/>
                  </a:cubicBezTo>
                  <a:cubicBezTo>
                    <a:pt x="24" y="124"/>
                    <a:pt x="24" y="124"/>
                    <a:pt x="24" y="124"/>
                  </a:cubicBezTo>
                  <a:cubicBezTo>
                    <a:pt x="24" y="123"/>
                    <a:pt x="24" y="123"/>
                    <a:pt x="24" y="123"/>
                  </a:cubicBezTo>
                  <a:cubicBezTo>
                    <a:pt x="24" y="122"/>
                    <a:pt x="24" y="122"/>
                    <a:pt x="24" y="122"/>
                  </a:cubicBezTo>
                  <a:cubicBezTo>
                    <a:pt x="22" y="122"/>
                    <a:pt x="22" y="122"/>
                    <a:pt x="22" y="122"/>
                  </a:cubicBezTo>
                  <a:cubicBezTo>
                    <a:pt x="21" y="122"/>
                    <a:pt x="21" y="122"/>
                    <a:pt x="21" y="122"/>
                  </a:cubicBezTo>
                  <a:cubicBezTo>
                    <a:pt x="21" y="120"/>
                    <a:pt x="21" y="120"/>
                    <a:pt x="21" y="120"/>
                  </a:cubicBezTo>
                  <a:cubicBezTo>
                    <a:pt x="21" y="120"/>
                    <a:pt x="21" y="120"/>
                    <a:pt x="20" y="120"/>
                  </a:cubicBezTo>
                  <a:cubicBezTo>
                    <a:pt x="18" y="120"/>
                    <a:pt x="18" y="120"/>
                    <a:pt x="18" y="120"/>
                  </a:cubicBezTo>
                  <a:cubicBezTo>
                    <a:pt x="18" y="116"/>
                    <a:pt x="18" y="116"/>
                    <a:pt x="18" y="116"/>
                  </a:cubicBezTo>
                  <a:cubicBezTo>
                    <a:pt x="18" y="113"/>
                    <a:pt x="18" y="113"/>
                    <a:pt x="18" y="113"/>
                  </a:cubicBezTo>
                  <a:cubicBezTo>
                    <a:pt x="0" y="113"/>
                    <a:pt x="0" y="113"/>
                    <a:pt x="0" y="113"/>
                  </a:cubicBezTo>
                  <a:cubicBezTo>
                    <a:pt x="0" y="134"/>
                    <a:pt x="0" y="134"/>
                    <a:pt x="0" y="134"/>
                  </a:cubicBezTo>
                  <a:cubicBezTo>
                    <a:pt x="0" y="145"/>
                    <a:pt x="9" y="154"/>
                    <a:pt x="20" y="154"/>
                  </a:cubicBezTo>
                  <a:cubicBezTo>
                    <a:pt x="134" y="154"/>
                    <a:pt x="134" y="154"/>
                    <a:pt x="134" y="154"/>
                  </a:cubicBezTo>
                  <a:cubicBezTo>
                    <a:pt x="145" y="154"/>
                    <a:pt x="154" y="145"/>
                    <a:pt x="154" y="134"/>
                  </a:cubicBezTo>
                  <a:cubicBezTo>
                    <a:pt x="154" y="126"/>
                    <a:pt x="154" y="126"/>
                    <a:pt x="154" y="126"/>
                  </a:cubicBezTo>
                  <a:lnTo>
                    <a:pt x="125" y="1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61" name="Freeform 249"/>
            <p:cNvSpPr/>
            <p:nvPr/>
          </p:nvSpPr>
          <p:spPr bwMode="auto">
            <a:xfrm>
              <a:off x="4632" y="2272"/>
              <a:ext cx="18" cy="44"/>
            </a:xfrm>
            <a:custGeom>
              <a:avLst/>
              <a:gdLst>
                <a:gd name="T0" fmla="*/ 11 w 13"/>
                <a:gd name="T1" fmla="*/ 15 h 31"/>
                <a:gd name="T2" fmla="*/ 13 w 13"/>
                <a:gd name="T3" fmla="*/ 15 h 31"/>
                <a:gd name="T4" fmla="*/ 13 w 13"/>
                <a:gd name="T5" fmla="*/ 0 h 31"/>
                <a:gd name="T6" fmla="*/ 0 w 13"/>
                <a:gd name="T7" fmla="*/ 0 h 31"/>
                <a:gd name="T8" fmla="*/ 0 w 13"/>
                <a:gd name="T9" fmla="*/ 8 h 31"/>
                <a:gd name="T10" fmla="*/ 2 w 13"/>
                <a:gd name="T11" fmla="*/ 8 h 31"/>
                <a:gd name="T12" fmla="*/ 3 w 13"/>
                <a:gd name="T13" fmla="*/ 8 h 31"/>
                <a:gd name="T14" fmla="*/ 3 w 13"/>
                <a:gd name="T15" fmla="*/ 13 h 31"/>
                <a:gd name="T16" fmla="*/ 3 w 13"/>
                <a:gd name="T17" fmla="*/ 17 h 31"/>
                <a:gd name="T18" fmla="*/ 4 w 13"/>
                <a:gd name="T19" fmla="*/ 17 h 31"/>
                <a:gd name="T20" fmla="*/ 5 w 13"/>
                <a:gd name="T21" fmla="*/ 17 h 31"/>
                <a:gd name="T22" fmla="*/ 5 w 13"/>
                <a:gd name="T23" fmla="*/ 21 h 31"/>
                <a:gd name="T24" fmla="*/ 5 w 13"/>
                <a:gd name="T25" fmla="*/ 26 h 31"/>
                <a:gd name="T26" fmla="*/ 6 w 13"/>
                <a:gd name="T27" fmla="*/ 26 h 31"/>
                <a:gd name="T28" fmla="*/ 7 w 13"/>
                <a:gd name="T29" fmla="*/ 26 h 31"/>
                <a:gd name="T30" fmla="*/ 7 w 13"/>
                <a:gd name="T31" fmla="*/ 31 h 31"/>
                <a:gd name="T32" fmla="*/ 11 w 13"/>
                <a:gd name="T33" fmla="*/ 31 h 31"/>
                <a:gd name="T34" fmla="*/ 11 w 13"/>
                <a:gd name="T35" fmla="*/ 25 h 31"/>
                <a:gd name="T36" fmla="*/ 11 w 13"/>
                <a:gd name="T37"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31">
                  <a:moveTo>
                    <a:pt x="11" y="15"/>
                  </a:moveTo>
                  <a:cubicBezTo>
                    <a:pt x="13" y="15"/>
                    <a:pt x="13" y="15"/>
                    <a:pt x="13" y="15"/>
                  </a:cubicBezTo>
                  <a:cubicBezTo>
                    <a:pt x="13" y="0"/>
                    <a:pt x="13" y="0"/>
                    <a:pt x="13" y="0"/>
                  </a:cubicBezTo>
                  <a:cubicBezTo>
                    <a:pt x="0" y="0"/>
                    <a:pt x="0" y="0"/>
                    <a:pt x="0" y="0"/>
                  </a:cubicBezTo>
                  <a:cubicBezTo>
                    <a:pt x="0" y="8"/>
                    <a:pt x="0" y="8"/>
                    <a:pt x="0" y="8"/>
                  </a:cubicBezTo>
                  <a:cubicBezTo>
                    <a:pt x="2" y="8"/>
                    <a:pt x="2" y="8"/>
                    <a:pt x="2" y="8"/>
                  </a:cubicBezTo>
                  <a:cubicBezTo>
                    <a:pt x="3" y="8"/>
                    <a:pt x="3" y="8"/>
                    <a:pt x="3" y="8"/>
                  </a:cubicBezTo>
                  <a:cubicBezTo>
                    <a:pt x="3" y="13"/>
                    <a:pt x="3" y="13"/>
                    <a:pt x="3" y="13"/>
                  </a:cubicBezTo>
                  <a:cubicBezTo>
                    <a:pt x="3" y="17"/>
                    <a:pt x="3" y="17"/>
                    <a:pt x="3" y="17"/>
                  </a:cubicBezTo>
                  <a:cubicBezTo>
                    <a:pt x="4" y="17"/>
                    <a:pt x="4" y="17"/>
                    <a:pt x="4" y="17"/>
                  </a:cubicBezTo>
                  <a:cubicBezTo>
                    <a:pt x="5" y="17"/>
                    <a:pt x="5" y="17"/>
                    <a:pt x="5" y="17"/>
                  </a:cubicBezTo>
                  <a:cubicBezTo>
                    <a:pt x="5" y="21"/>
                    <a:pt x="5" y="21"/>
                    <a:pt x="5" y="21"/>
                  </a:cubicBezTo>
                  <a:cubicBezTo>
                    <a:pt x="5" y="26"/>
                    <a:pt x="5" y="26"/>
                    <a:pt x="5" y="26"/>
                  </a:cubicBezTo>
                  <a:cubicBezTo>
                    <a:pt x="6" y="26"/>
                    <a:pt x="6" y="26"/>
                    <a:pt x="6" y="26"/>
                  </a:cubicBezTo>
                  <a:cubicBezTo>
                    <a:pt x="6" y="26"/>
                    <a:pt x="7" y="26"/>
                    <a:pt x="7" y="26"/>
                  </a:cubicBezTo>
                  <a:cubicBezTo>
                    <a:pt x="7" y="31"/>
                    <a:pt x="7" y="31"/>
                    <a:pt x="7" y="31"/>
                  </a:cubicBezTo>
                  <a:cubicBezTo>
                    <a:pt x="11" y="31"/>
                    <a:pt x="11" y="31"/>
                    <a:pt x="11" y="31"/>
                  </a:cubicBezTo>
                  <a:cubicBezTo>
                    <a:pt x="11" y="25"/>
                    <a:pt x="11" y="25"/>
                    <a:pt x="11" y="25"/>
                  </a:cubicBezTo>
                  <a:lnTo>
                    <a:pt x="11"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62" name="Freeform 250"/>
            <p:cNvSpPr/>
            <p:nvPr/>
          </p:nvSpPr>
          <p:spPr bwMode="auto">
            <a:xfrm>
              <a:off x="4616" y="2276"/>
              <a:ext cx="10" cy="23"/>
            </a:xfrm>
            <a:custGeom>
              <a:avLst/>
              <a:gdLst>
                <a:gd name="T0" fmla="*/ 7 w 10"/>
                <a:gd name="T1" fmla="*/ 13 h 23"/>
                <a:gd name="T2" fmla="*/ 7 w 10"/>
                <a:gd name="T3" fmla="*/ 0 h 23"/>
                <a:gd name="T4" fmla="*/ 4 w 10"/>
                <a:gd name="T5" fmla="*/ 0 h 23"/>
                <a:gd name="T6" fmla="*/ 4 w 10"/>
                <a:gd name="T7" fmla="*/ 7 h 23"/>
                <a:gd name="T8" fmla="*/ 4 w 10"/>
                <a:gd name="T9" fmla="*/ 13 h 23"/>
                <a:gd name="T10" fmla="*/ 1 w 10"/>
                <a:gd name="T11" fmla="*/ 13 h 23"/>
                <a:gd name="T12" fmla="*/ 0 w 10"/>
                <a:gd name="T13" fmla="*/ 13 h 23"/>
                <a:gd name="T14" fmla="*/ 0 w 10"/>
                <a:gd name="T15" fmla="*/ 19 h 23"/>
                <a:gd name="T16" fmla="*/ 0 w 10"/>
                <a:gd name="T17" fmla="*/ 23 h 23"/>
                <a:gd name="T18" fmla="*/ 10 w 10"/>
                <a:gd name="T19" fmla="*/ 23 h 23"/>
                <a:gd name="T20" fmla="*/ 10 w 10"/>
                <a:gd name="T21" fmla="*/ 13 h 23"/>
                <a:gd name="T22" fmla="*/ 7 w 10"/>
                <a:gd name="T23"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3">
                  <a:moveTo>
                    <a:pt x="7" y="13"/>
                  </a:moveTo>
                  <a:lnTo>
                    <a:pt x="7" y="0"/>
                  </a:lnTo>
                  <a:lnTo>
                    <a:pt x="4" y="0"/>
                  </a:lnTo>
                  <a:lnTo>
                    <a:pt x="4" y="7"/>
                  </a:lnTo>
                  <a:lnTo>
                    <a:pt x="4" y="13"/>
                  </a:lnTo>
                  <a:lnTo>
                    <a:pt x="1" y="13"/>
                  </a:lnTo>
                  <a:lnTo>
                    <a:pt x="0" y="13"/>
                  </a:lnTo>
                  <a:lnTo>
                    <a:pt x="0" y="19"/>
                  </a:lnTo>
                  <a:lnTo>
                    <a:pt x="0" y="23"/>
                  </a:lnTo>
                  <a:lnTo>
                    <a:pt x="10" y="23"/>
                  </a:lnTo>
                  <a:lnTo>
                    <a:pt x="10" y="13"/>
                  </a:lnTo>
                  <a:lnTo>
                    <a:pt x="7"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63" name="Freeform 251"/>
            <p:cNvSpPr/>
            <p:nvPr/>
          </p:nvSpPr>
          <p:spPr bwMode="auto">
            <a:xfrm>
              <a:off x="4954" y="2288"/>
              <a:ext cx="122" cy="143"/>
            </a:xfrm>
            <a:custGeom>
              <a:avLst/>
              <a:gdLst>
                <a:gd name="T0" fmla="*/ 50 w 86"/>
                <a:gd name="T1" fmla="*/ 9 h 101"/>
                <a:gd name="T2" fmla="*/ 51 w 86"/>
                <a:gd name="T3" fmla="*/ 5 h 101"/>
                <a:gd name="T4" fmla="*/ 45 w 86"/>
                <a:gd name="T5" fmla="*/ 0 h 101"/>
                <a:gd name="T6" fmla="*/ 34 w 86"/>
                <a:gd name="T7" fmla="*/ 6 h 101"/>
                <a:gd name="T8" fmla="*/ 22 w 86"/>
                <a:gd name="T9" fmla="*/ 0 h 101"/>
                <a:gd name="T10" fmla="*/ 11 w 86"/>
                <a:gd name="T11" fmla="*/ 6 h 101"/>
                <a:gd name="T12" fmla="*/ 2 w 86"/>
                <a:gd name="T13" fmla="*/ 3 h 101"/>
                <a:gd name="T14" fmla="*/ 2 w 86"/>
                <a:gd name="T15" fmla="*/ 20 h 101"/>
                <a:gd name="T16" fmla="*/ 13 w 86"/>
                <a:gd name="T17" fmla="*/ 48 h 101"/>
                <a:gd name="T18" fmla="*/ 3 w 86"/>
                <a:gd name="T19" fmla="*/ 101 h 101"/>
                <a:gd name="T20" fmla="*/ 84 w 86"/>
                <a:gd name="T21" fmla="*/ 101 h 101"/>
                <a:gd name="T22" fmla="*/ 75 w 86"/>
                <a:gd name="T23" fmla="*/ 48 h 101"/>
                <a:gd name="T24" fmla="*/ 86 w 86"/>
                <a:gd name="T25" fmla="*/ 26 h 101"/>
                <a:gd name="T26" fmla="*/ 67 w 86"/>
                <a:gd name="T27" fmla="*/ 26 h 101"/>
                <a:gd name="T28" fmla="*/ 50 w 86"/>
                <a:gd name="T29" fmla="*/ 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101">
                  <a:moveTo>
                    <a:pt x="50" y="9"/>
                  </a:moveTo>
                  <a:cubicBezTo>
                    <a:pt x="50" y="8"/>
                    <a:pt x="51" y="6"/>
                    <a:pt x="51" y="5"/>
                  </a:cubicBezTo>
                  <a:cubicBezTo>
                    <a:pt x="49" y="4"/>
                    <a:pt x="47" y="2"/>
                    <a:pt x="45" y="0"/>
                  </a:cubicBezTo>
                  <a:cubicBezTo>
                    <a:pt x="43" y="4"/>
                    <a:pt x="39" y="6"/>
                    <a:pt x="34" y="6"/>
                  </a:cubicBezTo>
                  <a:cubicBezTo>
                    <a:pt x="29" y="6"/>
                    <a:pt x="25" y="4"/>
                    <a:pt x="22" y="0"/>
                  </a:cubicBezTo>
                  <a:cubicBezTo>
                    <a:pt x="20" y="4"/>
                    <a:pt x="16" y="6"/>
                    <a:pt x="11" y="6"/>
                  </a:cubicBezTo>
                  <a:cubicBezTo>
                    <a:pt x="8" y="6"/>
                    <a:pt x="4" y="5"/>
                    <a:pt x="2" y="3"/>
                  </a:cubicBezTo>
                  <a:cubicBezTo>
                    <a:pt x="2" y="20"/>
                    <a:pt x="2" y="20"/>
                    <a:pt x="2" y="20"/>
                  </a:cubicBezTo>
                  <a:cubicBezTo>
                    <a:pt x="2" y="20"/>
                    <a:pt x="0" y="38"/>
                    <a:pt x="13" y="48"/>
                  </a:cubicBezTo>
                  <a:cubicBezTo>
                    <a:pt x="3" y="101"/>
                    <a:pt x="3" y="101"/>
                    <a:pt x="3" y="101"/>
                  </a:cubicBezTo>
                  <a:cubicBezTo>
                    <a:pt x="84" y="101"/>
                    <a:pt x="84" y="101"/>
                    <a:pt x="84" y="101"/>
                  </a:cubicBezTo>
                  <a:cubicBezTo>
                    <a:pt x="75" y="48"/>
                    <a:pt x="75" y="48"/>
                    <a:pt x="75" y="48"/>
                  </a:cubicBezTo>
                  <a:cubicBezTo>
                    <a:pt x="83" y="42"/>
                    <a:pt x="85" y="32"/>
                    <a:pt x="86" y="26"/>
                  </a:cubicBezTo>
                  <a:cubicBezTo>
                    <a:pt x="67" y="26"/>
                    <a:pt x="67" y="26"/>
                    <a:pt x="67" y="26"/>
                  </a:cubicBezTo>
                  <a:cubicBezTo>
                    <a:pt x="58" y="26"/>
                    <a:pt x="50" y="18"/>
                    <a:pt x="50"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64" name="Freeform 252"/>
            <p:cNvSpPr/>
            <p:nvPr/>
          </p:nvSpPr>
          <p:spPr bwMode="auto">
            <a:xfrm>
              <a:off x="5053" y="2221"/>
              <a:ext cx="27" cy="55"/>
            </a:xfrm>
            <a:custGeom>
              <a:avLst/>
              <a:gdLst>
                <a:gd name="T0" fmla="*/ 0 w 19"/>
                <a:gd name="T1" fmla="*/ 39 h 39"/>
                <a:gd name="T2" fmla="*/ 16 w 19"/>
                <a:gd name="T3" fmla="*/ 39 h 39"/>
                <a:gd name="T4" fmla="*/ 19 w 19"/>
                <a:gd name="T5" fmla="*/ 39 h 39"/>
                <a:gd name="T6" fmla="*/ 19 w 19"/>
                <a:gd name="T7" fmla="*/ 10 h 39"/>
                <a:gd name="T8" fmla="*/ 9 w 19"/>
                <a:gd name="T9" fmla="*/ 0 h 39"/>
                <a:gd name="T10" fmla="*/ 0 w 19"/>
                <a:gd name="T11" fmla="*/ 10 h 39"/>
                <a:gd name="T12" fmla="*/ 0 w 19"/>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19" h="39">
                  <a:moveTo>
                    <a:pt x="0" y="39"/>
                  </a:moveTo>
                  <a:cubicBezTo>
                    <a:pt x="16" y="39"/>
                    <a:pt x="16" y="39"/>
                    <a:pt x="16" y="39"/>
                  </a:cubicBezTo>
                  <a:cubicBezTo>
                    <a:pt x="17" y="39"/>
                    <a:pt x="18" y="39"/>
                    <a:pt x="19" y="39"/>
                  </a:cubicBezTo>
                  <a:cubicBezTo>
                    <a:pt x="19" y="10"/>
                    <a:pt x="19" y="10"/>
                    <a:pt x="19" y="10"/>
                  </a:cubicBezTo>
                  <a:cubicBezTo>
                    <a:pt x="19" y="4"/>
                    <a:pt x="15" y="0"/>
                    <a:pt x="9" y="0"/>
                  </a:cubicBezTo>
                  <a:cubicBezTo>
                    <a:pt x="4" y="0"/>
                    <a:pt x="0" y="4"/>
                    <a:pt x="0" y="10"/>
                  </a:cubicBez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65" name="Freeform 253"/>
            <p:cNvSpPr/>
            <p:nvPr/>
          </p:nvSpPr>
          <p:spPr bwMode="auto">
            <a:xfrm>
              <a:off x="5022" y="2221"/>
              <a:ext cx="26" cy="68"/>
            </a:xfrm>
            <a:custGeom>
              <a:avLst/>
              <a:gdLst>
                <a:gd name="T0" fmla="*/ 4 w 18"/>
                <a:gd name="T1" fmla="*/ 48 h 48"/>
                <a:gd name="T2" fmla="*/ 18 w 18"/>
                <a:gd name="T3" fmla="*/ 39 h 48"/>
                <a:gd name="T4" fmla="*/ 18 w 18"/>
                <a:gd name="T5" fmla="*/ 10 h 48"/>
                <a:gd name="T6" fmla="*/ 9 w 18"/>
                <a:gd name="T7" fmla="*/ 0 h 48"/>
                <a:gd name="T8" fmla="*/ 0 w 18"/>
                <a:gd name="T9" fmla="*/ 10 h 48"/>
                <a:gd name="T10" fmla="*/ 0 w 18"/>
                <a:gd name="T11" fmla="*/ 40 h 48"/>
                <a:gd name="T12" fmla="*/ 4 w 18"/>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18" h="48">
                  <a:moveTo>
                    <a:pt x="4" y="48"/>
                  </a:moveTo>
                  <a:cubicBezTo>
                    <a:pt x="7" y="43"/>
                    <a:pt x="12" y="39"/>
                    <a:pt x="18" y="39"/>
                  </a:cubicBezTo>
                  <a:cubicBezTo>
                    <a:pt x="18" y="10"/>
                    <a:pt x="18" y="10"/>
                    <a:pt x="18" y="10"/>
                  </a:cubicBezTo>
                  <a:cubicBezTo>
                    <a:pt x="18" y="4"/>
                    <a:pt x="14" y="0"/>
                    <a:pt x="9" y="0"/>
                  </a:cubicBezTo>
                  <a:cubicBezTo>
                    <a:pt x="4" y="0"/>
                    <a:pt x="0" y="4"/>
                    <a:pt x="0" y="10"/>
                  </a:cubicBezTo>
                  <a:cubicBezTo>
                    <a:pt x="0" y="40"/>
                    <a:pt x="0" y="40"/>
                    <a:pt x="0" y="40"/>
                  </a:cubicBezTo>
                  <a:cubicBezTo>
                    <a:pt x="0" y="43"/>
                    <a:pt x="2" y="46"/>
                    <a:pt x="4"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66" name="Freeform 254"/>
            <p:cNvSpPr/>
            <p:nvPr/>
          </p:nvSpPr>
          <p:spPr bwMode="auto">
            <a:xfrm>
              <a:off x="4990" y="2221"/>
              <a:ext cx="25" cy="69"/>
            </a:xfrm>
            <a:custGeom>
              <a:avLst/>
              <a:gdLst>
                <a:gd name="T0" fmla="*/ 18 w 18"/>
                <a:gd name="T1" fmla="*/ 40 h 49"/>
                <a:gd name="T2" fmla="*/ 18 w 18"/>
                <a:gd name="T3" fmla="*/ 10 h 49"/>
                <a:gd name="T4" fmla="*/ 9 w 18"/>
                <a:gd name="T5" fmla="*/ 0 h 49"/>
                <a:gd name="T6" fmla="*/ 0 w 18"/>
                <a:gd name="T7" fmla="*/ 10 h 49"/>
                <a:gd name="T8" fmla="*/ 0 w 18"/>
                <a:gd name="T9" fmla="*/ 19 h 49"/>
                <a:gd name="T10" fmla="*/ 0 w 18"/>
                <a:gd name="T11" fmla="*/ 40 h 49"/>
                <a:gd name="T12" fmla="*/ 9 w 18"/>
                <a:gd name="T13" fmla="*/ 49 h 49"/>
                <a:gd name="T14" fmla="*/ 18 w 18"/>
                <a:gd name="T15" fmla="*/ 40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49">
                  <a:moveTo>
                    <a:pt x="18" y="40"/>
                  </a:moveTo>
                  <a:cubicBezTo>
                    <a:pt x="18" y="10"/>
                    <a:pt x="18" y="10"/>
                    <a:pt x="18" y="10"/>
                  </a:cubicBezTo>
                  <a:cubicBezTo>
                    <a:pt x="18" y="4"/>
                    <a:pt x="14" y="0"/>
                    <a:pt x="9" y="0"/>
                  </a:cubicBezTo>
                  <a:cubicBezTo>
                    <a:pt x="4" y="0"/>
                    <a:pt x="0" y="4"/>
                    <a:pt x="0" y="10"/>
                  </a:cubicBezTo>
                  <a:cubicBezTo>
                    <a:pt x="0" y="19"/>
                    <a:pt x="0" y="19"/>
                    <a:pt x="0" y="19"/>
                  </a:cubicBezTo>
                  <a:cubicBezTo>
                    <a:pt x="0" y="40"/>
                    <a:pt x="0" y="40"/>
                    <a:pt x="0" y="40"/>
                  </a:cubicBezTo>
                  <a:cubicBezTo>
                    <a:pt x="0" y="45"/>
                    <a:pt x="4" y="49"/>
                    <a:pt x="9" y="49"/>
                  </a:cubicBezTo>
                  <a:cubicBezTo>
                    <a:pt x="14" y="49"/>
                    <a:pt x="18" y="45"/>
                    <a:pt x="18"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67" name="Freeform 255"/>
            <p:cNvSpPr/>
            <p:nvPr/>
          </p:nvSpPr>
          <p:spPr bwMode="auto">
            <a:xfrm>
              <a:off x="4957" y="2235"/>
              <a:ext cx="25" cy="55"/>
            </a:xfrm>
            <a:custGeom>
              <a:avLst/>
              <a:gdLst>
                <a:gd name="T0" fmla="*/ 18 w 18"/>
                <a:gd name="T1" fmla="*/ 30 h 39"/>
                <a:gd name="T2" fmla="*/ 18 w 18"/>
                <a:gd name="T3" fmla="*/ 9 h 39"/>
                <a:gd name="T4" fmla="*/ 9 w 18"/>
                <a:gd name="T5" fmla="*/ 0 h 39"/>
                <a:gd name="T6" fmla="*/ 0 w 18"/>
                <a:gd name="T7" fmla="*/ 9 h 39"/>
                <a:gd name="T8" fmla="*/ 0 w 18"/>
                <a:gd name="T9" fmla="*/ 30 h 39"/>
                <a:gd name="T10" fmla="*/ 9 w 18"/>
                <a:gd name="T11" fmla="*/ 39 h 39"/>
                <a:gd name="T12" fmla="*/ 18 w 18"/>
                <a:gd name="T13" fmla="*/ 30 h 39"/>
              </a:gdLst>
              <a:ahLst/>
              <a:cxnLst>
                <a:cxn ang="0">
                  <a:pos x="T0" y="T1"/>
                </a:cxn>
                <a:cxn ang="0">
                  <a:pos x="T2" y="T3"/>
                </a:cxn>
                <a:cxn ang="0">
                  <a:pos x="T4" y="T5"/>
                </a:cxn>
                <a:cxn ang="0">
                  <a:pos x="T6" y="T7"/>
                </a:cxn>
                <a:cxn ang="0">
                  <a:pos x="T8" y="T9"/>
                </a:cxn>
                <a:cxn ang="0">
                  <a:pos x="T10" y="T11"/>
                </a:cxn>
                <a:cxn ang="0">
                  <a:pos x="T12" y="T13"/>
                </a:cxn>
              </a:cxnLst>
              <a:rect l="0" t="0" r="r" b="b"/>
              <a:pathLst>
                <a:path w="18" h="39">
                  <a:moveTo>
                    <a:pt x="18" y="30"/>
                  </a:moveTo>
                  <a:cubicBezTo>
                    <a:pt x="18" y="9"/>
                    <a:pt x="18" y="9"/>
                    <a:pt x="18" y="9"/>
                  </a:cubicBezTo>
                  <a:cubicBezTo>
                    <a:pt x="18" y="4"/>
                    <a:pt x="14" y="0"/>
                    <a:pt x="9" y="0"/>
                  </a:cubicBezTo>
                  <a:cubicBezTo>
                    <a:pt x="4" y="0"/>
                    <a:pt x="0" y="4"/>
                    <a:pt x="0" y="9"/>
                  </a:cubicBezTo>
                  <a:cubicBezTo>
                    <a:pt x="0" y="30"/>
                    <a:pt x="0" y="30"/>
                    <a:pt x="0" y="30"/>
                  </a:cubicBezTo>
                  <a:cubicBezTo>
                    <a:pt x="0" y="35"/>
                    <a:pt x="4" y="39"/>
                    <a:pt x="9" y="39"/>
                  </a:cubicBezTo>
                  <a:cubicBezTo>
                    <a:pt x="14" y="39"/>
                    <a:pt x="18" y="35"/>
                    <a:pt x="18"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68" name="Rectangle 256"/>
            <p:cNvSpPr>
              <a:spLocks noChangeArrowheads="1"/>
            </p:cNvSpPr>
            <p:nvPr/>
          </p:nvSpPr>
          <p:spPr bwMode="auto">
            <a:xfrm>
              <a:off x="4903" y="2269"/>
              <a:ext cx="45" cy="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69" name="Freeform 257"/>
            <p:cNvSpPr/>
            <p:nvPr/>
          </p:nvSpPr>
          <p:spPr bwMode="auto">
            <a:xfrm>
              <a:off x="5083" y="2269"/>
              <a:ext cx="50" cy="6"/>
            </a:xfrm>
            <a:custGeom>
              <a:avLst/>
              <a:gdLst>
                <a:gd name="T0" fmla="*/ 0 w 50"/>
                <a:gd name="T1" fmla="*/ 6 h 6"/>
                <a:gd name="T2" fmla="*/ 3 w 50"/>
                <a:gd name="T3" fmla="*/ 6 h 6"/>
                <a:gd name="T4" fmla="*/ 50 w 50"/>
                <a:gd name="T5" fmla="*/ 6 h 6"/>
                <a:gd name="T6" fmla="*/ 50 w 50"/>
                <a:gd name="T7" fmla="*/ 0 h 6"/>
                <a:gd name="T8" fmla="*/ 3 w 50"/>
                <a:gd name="T9" fmla="*/ 0 h 6"/>
                <a:gd name="T10" fmla="*/ 0 w 50"/>
                <a:gd name="T11" fmla="*/ 0 h 6"/>
                <a:gd name="T12" fmla="*/ 0 w 5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50" h="6">
                  <a:moveTo>
                    <a:pt x="0" y="6"/>
                  </a:moveTo>
                  <a:lnTo>
                    <a:pt x="3" y="6"/>
                  </a:lnTo>
                  <a:lnTo>
                    <a:pt x="50" y="6"/>
                  </a:lnTo>
                  <a:lnTo>
                    <a:pt x="50" y="0"/>
                  </a:lnTo>
                  <a:lnTo>
                    <a:pt x="3" y="0"/>
                  </a:lnTo>
                  <a:lnTo>
                    <a:pt x="0" y="0"/>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0" name="Freeform 258"/>
            <p:cNvSpPr/>
            <p:nvPr/>
          </p:nvSpPr>
          <p:spPr bwMode="auto">
            <a:xfrm>
              <a:off x="5139" y="2238"/>
              <a:ext cx="32" cy="33"/>
            </a:xfrm>
            <a:custGeom>
              <a:avLst/>
              <a:gdLst>
                <a:gd name="T0" fmla="*/ 17 w 23"/>
                <a:gd name="T1" fmla="*/ 17 h 23"/>
                <a:gd name="T2" fmla="*/ 22 w 23"/>
                <a:gd name="T3" fmla="*/ 0 h 23"/>
                <a:gd name="T4" fmla="*/ 6 w 23"/>
                <a:gd name="T5" fmla="*/ 6 h 23"/>
                <a:gd name="T6" fmla="*/ 1 w 23"/>
                <a:gd name="T7" fmla="*/ 23 h 23"/>
                <a:gd name="T8" fmla="*/ 17 w 23"/>
                <a:gd name="T9" fmla="*/ 17 h 23"/>
              </a:gdLst>
              <a:ahLst/>
              <a:cxnLst>
                <a:cxn ang="0">
                  <a:pos x="T0" y="T1"/>
                </a:cxn>
                <a:cxn ang="0">
                  <a:pos x="T2" y="T3"/>
                </a:cxn>
                <a:cxn ang="0">
                  <a:pos x="T4" y="T5"/>
                </a:cxn>
                <a:cxn ang="0">
                  <a:pos x="T6" y="T7"/>
                </a:cxn>
                <a:cxn ang="0">
                  <a:pos x="T8" y="T9"/>
                </a:cxn>
              </a:cxnLst>
              <a:rect l="0" t="0" r="r" b="b"/>
              <a:pathLst>
                <a:path w="23" h="23">
                  <a:moveTo>
                    <a:pt x="17" y="17"/>
                  </a:moveTo>
                  <a:cubicBezTo>
                    <a:pt x="23" y="10"/>
                    <a:pt x="22" y="0"/>
                    <a:pt x="22" y="0"/>
                  </a:cubicBezTo>
                  <a:cubicBezTo>
                    <a:pt x="22" y="0"/>
                    <a:pt x="12" y="0"/>
                    <a:pt x="6" y="6"/>
                  </a:cubicBezTo>
                  <a:cubicBezTo>
                    <a:pt x="0" y="12"/>
                    <a:pt x="1" y="23"/>
                    <a:pt x="1" y="23"/>
                  </a:cubicBezTo>
                  <a:cubicBezTo>
                    <a:pt x="1" y="23"/>
                    <a:pt x="11" y="23"/>
                    <a:pt x="17"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1" name="Freeform 259"/>
            <p:cNvSpPr/>
            <p:nvPr/>
          </p:nvSpPr>
          <p:spPr bwMode="auto">
            <a:xfrm>
              <a:off x="5139" y="2273"/>
              <a:ext cx="32" cy="35"/>
            </a:xfrm>
            <a:custGeom>
              <a:avLst/>
              <a:gdLst>
                <a:gd name="T0" fmla="*/ 1 w 23"/>
                <a:gd name="T1" fmla="*/ 1 h 24"/>
                <a:gd name="T2" fmla="*/ 6 w 23"/>
                <a:gd name="T3" fmla="*/ 17 h 24"/>
                <a:gd name="T4" fmla="*/ 22 w 23"/>
                <a:gd name="T5" fmla="*/ 23 h 24"/>
                <a:gd name="T6" fmla="*/ 17 w 23"/>
                <a:gd name="T7" fmla="*/ 7 h 24"/>
                <a:gd name="T8" fmla="*/ 1 w 23"/>
                <a:gd name="T9" fmla="*/ 1 h 24"/>
              </a:gdLst>
              <a:ahLst/>
              <a:cxnLst>
                <a:cxn ang="0">
                  <a:pos x="T0" y="T1"/>
                </a:cxn>
                <a:cxn ang="0">
                  <a:pos x="T2" y="T3"/>
                </a:cxn>
                <a:cxn ang="0">
                  <a:pos x="T4" y="T5"/>
                </a:cxn>
                <a:cxn ang="0">
                  <a:pos x="T6" y="T7"/>
                </a:cxn>
                <a:cxn ang="0">
                  <a:pos x="T8" y="T9"/>
                </a:cxn>
              </a:cxnLst>
              <a:rect l="0" t="0" r="r" b="b"/>
              <a:pathLst>
                <a:path w="23" h="24">
                  <a:moveTo>
                    <a:pt x="1" y="1"/>
                  </a:moveTo>
                  <a:cubicBezTo>
                    <a:pt x="1" y="1"/>
                    <a:pt x="0" y="11"/>
                    <a:pt x="6" y="17"/>
                  </a:cubicBezTo>
                  <a:cubicBezTo>
                    <a:pt x="12" y="24"/>
                    <a:pt x="22" y="23"/>
                    <a:pt x="22" y="23"/>
                  </a:cubicBezTo>
                  <a:cubicBezTo>
                    <a:pt x="22" y="23"/>
                    <a:pt x="23" y="13"/>
                    <a:pt x="17" y="7"/>
                  </a:cubicBezTo>
                  <a:cubicBezTo>
                    <a:pt x="11" y="0"/>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2" name="Freeform 260"/>
            <p:cNvSpPr/>
            <p:nvPr/>
          </p:nvSpPr>
          <p:spPr bwMode="auto">
            <a:xfrm>
              <a:off x="5106" y="2232"/>
              <a:ext cx="33" cy="33"/>
            </a:xfrm>
            <a:custGeom>
              <a:avLst/>
              <a:gdLst>
                <a:gd name="T0" fmla="*/ 18 w 23"/>
                <a:gd name="T1" fmla="*/ 17 h 23"/>
                <a:gd name="T2" fmla="*/ 23 w 23"/>
                <a:gd name="T3" fmla="*/ 0 h 23"/>
                <a:gd name="T4" fmla="*/ 6 w 23"/>
                <a:gd name="T5" fmla="*/ 7 h 23"/>
                <a:gd name="T6" fmla="*/ 1 w 23"/>
                <a:gd name="T7" fmla="*/ 23 h 23"/>
                <a:gd name="T8" fmla="*/ 18 w 23"/>
                <a:gd name="T9" fmla="*/ 17 h 23"/>
              </a:gdLst>
              <a:ahLst/>
              <a:cxnLst>
                <a:cxn ang="0">
                  <a:pos x="T0" y="T1"/>
                </a:cxn>
                <a:cxn ang="0">
                  <a:pos x="T2" y="T3"/>
                </a:cxn>
                <a:cxn ang="0">
                  <a:pos x="T4" y="T5"/>
                </a:cxn>
                <a:cxn ang="0">
                  <a:pos x="T6" y="T7"/>
                </a:cxn>
                <a:cxn ang="0">
                  <a:pos x="T8" y="T9"/>
                </a:cxn>
              </a:cxnLst>
              <a:rect l="0" t="0" r="r" b="b"/>
              <a:pathLst>
                <a:path w="23" h="23">
                  <a:moveTo>
                    <a:pt x="18" y="17"/>
                  </a:moveTo>
                  <a:cubicBezTo>
                    <a:pt x="23" y="11"/>
                    <a:pt x="23" y="0"/>
                    <a:pt x="23" y="0"/>
                  </a:cubicBezTo>
                  <a:cubicBezTo>
                    <a:pt x="23" y="0"/>
                    <a:pt x="12" y="0"/>
                    <a:pt x="6" y="7"/>
                  </a:cubicBezTo>
                  <a:cubicBezTo>
                    <a:pt x="0" y="13"/>
                    <a:pt x="1" y="23"/>
                    <a:pt x="1" y="23"/>
                  </a:cubicBezTo>
                  <a:cubicBezTo>
                    <a:pt x="1" y="23"/>
                    <a:pt x="12" y="23"/>
                    <a:pt x="18"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3" name="Freeform 261"/>
            <p:cNvSpPr/>
            <p:nvPr/>
          </p:nvSpPr>
          <p:spPr bwMode="auto">
            <a:xfrm>
              <a:off x="5106" y="2279"/>
              <a:ext cx="33" cy="33"/>
            </a:xfrm>
            <a:custGeom>
              <a:avLst/>
              <a:gdLst>
                <a:gd name="T0" fmla="*/ 1 w 23"/>
                <a:gd name="T1" fmla="*/ 0 h 23"/>
                <a:gd name="T2" fmla="*/ 6 w 23"/>
                <a:gd name="T3" fmla="*/ 17 h 23"/>
                <a:gd name="T4" fmla="*/ 23 w 23"/>
                <a:gd name="T5" fmla="*/ 23 h 23"/>
                <a:gd name="T6" fmla="*/ 18 w 23"/>
                <a:gd name="T7" fmla="*/ 6 h 23"/>
                <a:gd name="T8" fmla="*/ 1 w 23"/>
                <a:gd name="T9" fmla="*/ 0 h 23"/>
              </a:gdLst>
              <a:ahLst/>
              <a:cxnLst>
                <a:cxn ang="0">
                  <a:pos x="T0" y="T1"/>
                </a:cxn>
                <a:cxn ang="0">
                  <a:pos x="T2" y="T3"/>
                </a:cxn>
                <a:cxn ang="0">
                  <a:pos x="T4" y="T5"/>
                </a:cxn>
                <a:cxn ang="0">
                  <a:pos x="T6" y="T7"/>
                </a:cxn>
                <a:cxn ang="0">
                  <a:pos x="T8" y="T9"/>
                </a:cxn>
              </a:cxnLst>
              <a:rect l="0" t="0" r="r" b="b"/>
              <a:pathLst>
                <a:path w="23" h="23">
                  <a:moveTo>
                    <a:pt x="1" y="0"/>
                  </a:moveTo>
                  <a:cubicBezTo>
                    <a:pt x="1" y="0"/>
                    <a:pt x="0" y="10"/>
                    <a:pt x="6" y="17"/>
                  </a:cubicBezTo>
                  <a:cubicBezTo>
                    <a:pt x="12" y="23"/>
                    <a:pt x="23" y="23"/>
                    <a:pt x="23" y="23"/>
                  </a:cubicBezTo>
                  <a:cubicBezTo>
                    <a:pt x="23" y="23"/>
                    <a:pt x="23" y="12"/>
                    <a:pt x="18" y="6"/>
                  </a:cubicBezTo>
                  <a:cubicBezTo>
                    <a:pt x="12"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4" name="Freeform 262"/>
            <p:cNvSpPr/>
            <p:nvPr/>
          </p:nvSpPr>
          <p:spPr bwMode="auto">
            <a:xfrm>
              <a:off x="5032" y="2282"/>
              <a:ext cx="63" cy="35"/>
            </a:xfrm>
            <a:custGeom>
              <a:avLst/>
              <a:gdLst>
                <a:gd name="T0" fmla="*/ 31 w 44"/>
                <a:gd name="T1" fmla="*/ 0 h 25"/>
                <a:gd name="T2" fmla="*/ 12 w 44"/>
                <a:gd name="T3" fmla="*/ 0 h 25"/>
                <a:gd name="T4" fmla="*/ 0 w 44"/>
                <a:gd name="T5" fmla="*/ 13 h 25"/>
                <a:gd name="T6" fmla="*/ 12 w 44"/>
                <a:gd name="T7" fmla="*/ 25 h 25"/>
                <a:gd name="T8" fmla="*/ 31 w 44"/>
                <a:gd name="T9" fmla="*/ 25 h 25"/>
                <a:gd name="T10" fmla="*/ 44 w 44"/>
                <a:gd name="T11" fmla="*/ 13 h 25"/>
                <a:gd name="T12" fmla="*/ 31 w 44"/>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44" h="25">
                  <a:moveTo>
                    <a:pt x="31" y="0"/>
                  </a:moveTo>
                  <a:cubicBezTo>
                    <a:pt x="12" y="0"/>
                    <a:pt x="12" y="0"/>
                    <a:pt x="12" y="0"/>
                  </a:cubicBezTo>
                  <a:cubicBezTo>
                    <a:pt x="5" y="0"/>
                    <a:pt x="0" y="6"/>
                    <a:pt x="0" y="13"/>
                  </a:cubicBezTo>
                  <a:cubicBezTo>
                    <a:pt x="0" y="20"/>
                    <a:pt x="5" y="25"/>
                    <a:pt x="12" y="25"/>
                  </a:cubicBezTo>
                  <a:cubicBezTo>
                    <a:pt x="31" y="25"/>
                    <a:pt x="31" y="25"/>
                    <a:pt x="31" y="25"/>
                  </a:cubicBezTo>
                  <a:cubicBezTo>
                    <a:pt x="38" y="25"/>
                    <a:pt x="44" y="20"/>
                    <a:pt x="44" y="13"/>
                  </a:cubicBezTo>
                  <a:cubicBezTo>
                    <a:pt x="44" y="6"/>
                    <a:pt x="38"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5" name="Freeform 263"/>
            <p:cNvSpPr/>
            <p:nvPr/>
          </p:nvSpPr>
          <p:spPr bwMode="auto">
            <a:xfrm>
              <a:off x="573" y="2645"/>
              <a:ext cx="72" cy="81"/>
            </a:xfrm>
            <a:custGeom>
              <a:avLst/>
              <a:gdLst>
                <a:gd name="T0" fmla="*/ 51 w 51"/>
                <a:gd name="T1" fmla="*/ 29 h 57"/>
                <a:gd name="T2" fmla="*/ 51 w 51"/>
                <a:gd name="T3" fmla="*/ 11 h 57"/>
                <a:gd name="T4" fmla="*/ 34 w 51"/>
                <a:gd name="T5" fmla="*/ 11 h 57"/>
                <a:gd name="T6" fmla="*/ 34 w 51"/>
                <a:gd name="T7" fmla="*/ 8 h 57"/>
                <a:gd name="T8" fmla="*/ 26 w 51"/>
                <a:gd name="T9" fmla="*/ 0 h 57"/>
                <a:gd name="T10" fmla="*/ 18 w 51"/>
                <a:gd name="T11" fmla="*/ 8 h 57"/>
                <a:gd name="T12" fmla="*/ 18 w 51"/>
                <a:gd name="T13" fmla="*/ 11 h 57"/>
                <a:gd name="T14" fmla="*/ 0 w 51"/>
                <a:gd name="T15" fmla="*/ 11 h 57"/>
                <a:gd name="T16" fmla="*/ 0 w 51"/>
                <a:gd name="T17" fmla="*/ 27 h 57"/>
                <a:gd name="T18" fmla="*/ 40 w 51"/>
                <a:gd name="T19" fmla="*/ 57 h 57"/>
                <a:gd name="T20" fmla="*/ 36 w 51"/>
                <a:gd name="T21" fmla="*/ 40 h 57"/>
                <a:gd name="T22" fmla="*/ 51 w 51"/>
                <a:gd name="T23" fmla="*/ 2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7">
                  <a:moveTo>
                    <a:pt x="51" y="29"/>
                  </a:moveTo>
                  <a:cubicBezTo>
                    <a:pt x="51" y="11"/>
                    <a:pt x="51" y="11"/>
                    <a:pt x="51" y="11"/>
                  </a:cubicBezTo>
                  <a:cubicBezTo>
                    <a:pt x="34" y="11"/>
                    <a:pt x="34" y="11"/>
                    <a:pt x="34" y="11"/>
                  </a:cubicBezTo>
                  <a:cubicBezTo>
                    <a:pt x="34" y="8"/>
                    <a:pt x="34" y="8"/>
                    <a:pt x="34" y="8"/>
                  </a:cubicBezTo>
                  <a:cubicBezTo>
                    <a:pt x="34" y="4"/>
                    <a:pt x="30" y="0"/>
                    <a:pt x="26" y="0"/>
                  </a:cubicBezTo>
                  <a:cubicBezTo>
                    <a:pt x="21" y="0"/>
                    <a:pt x="18" y="4"/>
                    <a:pt x="18" y="8"/>
                  </a:cubicBezTo>
                  <a:cubicBezTo>
                    <a:pt x="18" y="11"/>
                    <a:pt x="18" y="11"/>
                    <a:pt x="18" y="11"/>
                  </a:cubicBezTo>
                  <a:cubicBezTo>
                    <a:pt x="0" y="11"/>
                    <a:pt x="0" y="11"/>
                    <a:pt x="0" y="11"/>
                  </a:cubicBezTo>
                  <a:cubicBezTo>
                    <a:pt x="0" y="27"/>
                    <a:pt x="0" y="27"/>
                    <a:pt x="0" y="27"/>
                  </a:cubicBezTo>
                  <a:cubicBezTo>
                    <a:pt x="40" y="57"/>
                    <a:pt x="40" y="57"/>
                    <a:pt x="40" y="57"/>
                  </a:cubicBezTo>
                  <a:cubicBezTo>
                    <a:pt x="38" y="47"/>
                    <a:pt x="36" y="40"/>
                    <a:pt x="36" y="40"/>
                  </a:cubicBezTo>
                  <a:lnTo>
                    <a:pt x="51"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7" name="Freeform 264"/>
            <p:cNvSpPr/>
            <p:nvPr/>
          </p:nvSpPr>
          <p:spPr bwMode="auto">
            <a:xfrm>
              <a:off x="585" y="2743"/>
              <a:ext cx="47" cy="88"/>
            </a:xfrm>
            <a:custGeom>
              <a:avLst/>
              <a:gdLst>
                <a:gd name="T0" fmla="*/ 0 w 33"/>
                <a:gd name="T1" fmla="*/ 14 h 62"/>
                <a:gd name="T2" fmla="*/ 17 w 33"/>
                <a:gd name="T3" fmla="*/ 62 h 62"/>
                <a:gd name="T4" fmla="*/ 33 w 33"/>
                <a:gd name="T5" fmla="*/ 23 h 62"/>
                <a:gd name="T6" fmla="*/ 1 w 33"/>
                <a:gd name="T7" fmla="*/ 0 h 62"/>
                <a:gd name="T8" fmla="*/ 0 w 33"/>
                <a:gd name="T9" fmla="*/ 14 h 62"/>
              </a:gdLst>
              <a:ahLst/>
              <a:cxnLst>
                <a:cxn ang="0">
                  <a:pos x="T0" y="T1"/>
                </a:cxn>
                <a:cxn ang="0">
                  <a:pos x="T2" y="T3"/>
                </a:cxn>
                <a:cxn ang="0">
                  <a:pos x="T4" y="T5"/>
                </a:cxn>
                <a:cxn ang="0">
                  <a:pos x="T6" y="T7"/>
                </a:cxn>
                <a:cxn ang="0">
                  <a:pos x="T8" y="T9"/>
                </a:cxn>
              </a:cxnLst>
              <a:rect l="0" t="0" r="r" b="b"/>
              <a:pathLst>
                <a:path w="33" h="62">
                  <a:moveTo>
                    <a:pt x="0" y="14"/>
                  </a:moveTo>
                  <a:cubicBezTo>
                    <a:pt x="2" y="50"/>
                    <a:pt x="17" y="62"/>
                    <a:pt x="17" y="62"/>
                  </a:cubicBezTo>
                  <a:cubicBezTo>
                    <a:pt x="17" y="62"/>
                    <a:pt x="29" y="52"/>
                    <a:pt x="33" y="23"/>
                  </a:cubicBezTo>
                  <a:cubicBezTo>
                    <a:pt x="1" y="0"/>
                    <a:pt x="1" y="0"/>
                    <a:pt x="1" y="0"/>
                  </a:cubicBezTo>
                  <a:cubicBezTo>
                    <a:pt x="0" y="4"/>
                    <a:pt x="0" y="9"/>
                    <a:pt x="0"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8" name="Freeform 265"/>
            <p:cNvSpPr/>
            <p:nvPr/>
          </p:nvSpPr>
          <p:spPr bwMode="auto">
            <a:xfrm>
              <a:off x="482" y="2608"/>
              <a:ext cx="255" cy="256"/>
            </a:xfrm>
            <a:custGeom>
              <a:avLst/>
              <a:gdLst>
                <a:gd name="T0" fmla="*/ 38 w 180"/>
                <a:gd name="T1" fmla="*/ 41 h 180"/>
                <a:gd name="T2" fmla="*/ 42 w 180"/>
                <a:gd name="T3" fmla="*/ 36 h 180"/>
                <a:gd name="T4" fmla="*/ 90 w 180"/>
                <a:gd name="T5" fmla="*/ 18 h 180"/>
                <a:gd name="T6" fmla="*/ 162 w 180"/>
                <a:gd name="T7" fmla="*/ 90 h 180"/>
                <a:gd name="T8" fmla="*/ 155 w 180"/>
                <a:gd name="T9" fmla="*/ 120 h 180"/>
                <a:gd name="T10" fmla="*/ 170 w 180"/>
                <a:gd name="T11" fmla="*/ 131 h 180"/>
                <a:gd name="T12" fmla="*/ 180 w 180"/>
                <a:gd name="T13" fmla="*/ 90 h 180"/>
                <a:gd name="T14" fmla="*/ 90 w 180"/>
                <a:gd name="T15" fmla="*/ 0 h 180"/>
                <a:gd name="T16" fmla="*/ 14 w 180"/>
                <a:gd name="T17" fmla="*/ 43 h 180"/>
                <a:gd name="T18" fmla="*/ 143 w 180"/>
                <a:gd name="T19" fmla="*/ 139 h 180"/>
                <a:gd name="T20" fmla="*/ 139 w 180"/>
                <a:gd name="T21" fmla="*/ 143 h 180"/>
                <a:gd name="T22" fmla="*/ 90 w 180"/>
                <a:gd name="T23" fmla="*/ 162 h 180"/>
                <a:gd name="T24" fmla="*/ 18 w 180"/>
                <a:gd name="T25" fmla="*/ 90 h 180"/>
                <a:gd name="T26" fmla="*/ 25 w 180"/>
                <a:gd name="T27" fmla="*/ 59 h 180"/>
                <a:gd name="T28" fmla="*/ 25 w 180"/>
                <a:gd name="T29" fmla="*/ 59 h 180"/>
                <a:gd name="T30" fmla="*/ 11 w 180"/>
                <a:gd name="T31" fmla="*/ 48 h 180"/>
                <a:gd name="T32" fmla="*/ 0 w 180"/>
                <a:gd name="T33" fmla="*/ 90 h 180"/>
                <a:gd name="T34" fmla="*/ 90 w 180"/>
                <a:gd name="T35" fmla="*/ 180 h 180"/>
                <a:gd name="T36" fmla="*/ 167 w 180"/>
                <a:gd name="T37" fmla="*/ 136 h 180"/>
                <a:gd name="T38" fmla="*/ 38 w 180"/>
                <a:gd name="T39" fmla="*/ 41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180">
                  <a:moveTo>
                    <a:pt x="38" y="41"/>
                  </a:moveTo>
                  <a:cubicBezTo>
                    <a:pt x="39" y="39"/>
                    <a:pt x="41" y="38"/>
                    <a:pt x="42" y="36"/>
                  </a:cubicBezTo>
                  <a:cubicBezTo>
                    <a:pt x="55" y="25"/>
                    <a:pt x="72" y="18"/>
                    <a:pt x="90" y="18"/>
                  </a:cubicBezTo>
                  <a:cubicBezTo>
                    <a:pt x="130" y="18"/>
                    <a:pt x="162" y="50"/>
                    <a:pt x="162" y="90"/>
                  </a:cubicBezTo>
                  <a:cubicBezTo>
                    <a:pt x="162" y="101"/>
                    <a:pt x="159" y="111"/>
                    <a:pt x="155" y="120"/>
                  </a:cubicBezTo>
                  <a:cubicBezTo>
                    <a:pt x="170" y="131"/>
                    <a:pt x="170" y="131"/>
                    <a:pt x="170" y="131"/>
                  </a:cubicBezTo>
                  <a:cubicBezTo>
                    <a:pt x="176" y="119"/>
                    <a:pt x="180" y="105"/>
                    <a:pt x="180" y="90"/>
                  </a:cubicBezTo>
                  <a:cubicBezTo>
                    <a:pt x="180" y="41"/>
                    <a:pt x="139" y="0"/>
                    <a:pt x="90" y="0"/>
                  </a:cubicBezTo>
                  <a:cubicBezTo>
                    <a:pt x="58" y="0"/>
                    <a:pt x="30" y="17"/>
                    <a:pt x="14" y="43"/>
                  </a:cubicBezTo>
                  <a:cubicBezTo>
                    <a:pt x="143" y="139"/>
                    <a:pt x="143" y="139"/>
                    <a:pt x="143" y="139"/>
                  </a:cubicBezTo>
                  <a:cubicBezTo>
                    <a:pt x="141" y="140"/>
                    <a:pt x="140" y="142"/>
                    <a:pt x="139" y="143"/>
                  </a:cubicBezTo>
                  <a:cubicBezTo>
                    <a:pt x="126" y="155"/>
                    <a:pt x="109" y="162"/>
                    <a:pt x="90" y="162"/>
                  </a:cubicBezTo>
                  <a:cubicBezTo>
                    <a:pt x="50" y="162"/>
                    <a:pt x="18" y="130"/>
                    <a:pt x="18" y="90"/>
                  </a:cubicBezTo>
                  <a:cubicBezTo>
                    <a:pt x="18" y="79"/>
                    <a:pt x="21" y="68"/>
                    <a:pt x="25" y="59"/>
                  </a:cubicBezTo>
                  <a:cubicBezTo>
                    <a:pt x="25" y="59"/>
                    <a:pt x="25" y="59"/>
                    <a:pt x="25" y="59"/>
                  </a:cubicBezTo>
                  <a:cubicBezTo>
                    <a:pt x="11" y="48"/>
                    <a:pt x="11" y="48"/>
                    <a:pt x="11" y="48"/>
                  </a:cubicBezTo>
                  <a:cubicBezTo>
                    <a:pt x="4" y="60"/>
                    <a:pt x="0" y="75"/>
                    <a:pt x="0" y="90"/>
                  </a:cubicBezTo>
                  <a:cubicBezTo>
                    <a:pt x="0" y="139"/>
                    <a:pt x="41" y="180"/>
                    <a:pt x="90" y="180"/>
                  </a:cubicBezTo>
                  <a:cubicBezTo>
                    <a:pt x="123" y="180"/>
                    <a:pt x="151" y="162"/>
                    <a:pt x="167" y="136"/>
                  </a:cubicBezTo>
                  <a:lnTo>
                    <a:pt x="38"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9" name="Freeform 266"/>
            <p:cNvSpPr/>
            <p:nvPr/>
          </p:nvSpPr>
          <p:spPr bwMode="auto">
            <a:xfrm>
              <a:off x="960" y="2616"/>
              <a:ext cx="128" cy="103"/>
            </a:xfrm>
            <a:custGeom>
              <a:avLst/>
              <a:gdLst>
                <a:gd name="T0" fmla="*/ 43 w 90"/>
                <a:gd name="T1" fmla="*/ 10 h 72"/>
                <a:gd name="T2" fmla="*/ 45 w 90"/>
                <a:gd name="T3" fmla="*/ 9 h 72"/>
                <a:gd name="T4" fmla="*/ 47 w 90"/>
                <a:gd name="T5" fmla="*/ 10 h 72"/>
                <a:gd name="T6" fmla="*/ 83 w 90"/>
                <a:gd name="T7" fmla="*/ 72 h 72"/>
                <a:gd name="T8" fmla="*/ 90 w 90"/>
                <a:gd name="T9" fmla="*/ 68 h 72"/>
                <a:gd name="T10" fmla="*/ 54 w 90"/>
                <a:gd name="T11" fmla="*/ 6 h 72"/>
                <a:gd name="T12" fmla="*/ 45 w 90"/>
                <a:gd name="T13" fmla="*/ 0 h 72"/>
                <a:gd name="T14" fmla="*/ 36 w 90"/>
                <a:gd name="T15" fmla="*/ 6 h 72"/>
                <a:gd name="T16" fmla="*/ 0 w 90"/>
                <a:gd name="T17" fmla="*/ 68 h 72"/>
                <a:gd name="T18" fmla="*/ 7 w 90"/>
                <a:gd name="T19" fmla="*/ 72 h 72"/>
                <a:gd name="T20" fmla="*/ 43 w 90"/>
                <a:gd name="T21" fmla="*/ 1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72">
                  <a:moveTo>
                    <a:pt x="43" y="10"/>
                  </a:moveTo>
                  <a:cubicBezTo>
                    <a:pt x="44" y="9"/>
                    <a:pt x="44" y="9"/>
                    <a:pt x="45" y="9"/>
                  </a:cubicBezTo>
                  <a:cubicBezTo>
                    <a:pt x="46" y="9"/>
                    <a:pt x="47" y="9"/>
                    <a:pt x="47" y="10"/>
                  </a:cubicBezTo>
                  <a:cubicBezTo>
                    <a:pt x="83" y="72"/>
                    <a:pt x="83" y="72"/>
                    <a:pt x="83" y="72"/>
                  </a:cubicBezTo>
                  <a:cubicBezTo>
                    <a:pt x="90" y="68"/>
                    <a:pt x="90" y="68"/>
                    <a:pt x="90" y="68"/>
                  </a:cubicBezTo>
                  <a:cubicBezTo>
                    <a:pt x="54" y="6"/>
                    <a:pt x="54" y="6"/>
                    <a:pt x="54" y="6"/>
                  </a:cubicBezTo>
                  <a:cubicBezTo>
                    <a:pt x="52" y="2"/>
                    <a:pt x="49" y="0"/>
                    <a:pt x="45" y="0"/>
                  </a:cubicBezTo>
                  <a:cubicBezTo>
                    <a:pt x="41" y="0"/>
                    <a:pt x="38" y="2"/>
                    <a:pt x="36" y="6"/>
                  </a:cubicBezTo>
                  <a:cubicBezTo>
                    <a:pt x="0" y="68"/>
                    <a:pt x="0" y="68"/>
                    <a:pt x="0" y="68"/>
                  </a:cubicBezTo>
                  <a:cubicBezTo>
                    <a:pt x="7" y="72"/>
                    <a:pt x="7" y="72"/>
                    <a:pt x="7" y="72"/>
                  </a:cubicBezTo>
                  <a:cubicBezTo>
                    <a:pt x="25" y="41"/>
                    <a:pt x="43" y="10"/>
                    <a:pt x="4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0" name="Freeform 267"/>
            <p:cNvSpPr/>
            <p:nvPr/>
          </p:nvSpPr>
          <p:spPr bwMode="auto">
            <a:xfrm>
              <a:off x="1027" y="2719"/>
              <a:ext cx="120" cy="113"/>
            </a:xfrm>
            <a:custGeom>
              <a:avLst/>
              <a:gdLst>
                <a:gd name="T0" fmla="*/ 82 w 84"/>
                <a:gd name="T1" fmla="*/ 64 h 80"/>
                <a:gd name="T2" fmla="*/ 45 w 84"/>
                <a:gd name="T3" fmla="*/ 0 h 80"/>
                <a:gd name="T4" fmla="*/ 38 w 84"/>
                <a:gd name="T5" fmla="*/ 4 h 80"/>
                <a:gd name="T6" fmla="*/ 75 w 84"/>
                <a:gd name="T7" fmla="*/ 68 h 80"/>
                <a:gd name="T8" fmla="*/ 75 w 84"/>
                <a:gd name="T9" fmla="*/ 70 h 80"/>
                <a:gd name="T10" fmla="*/ 73 w 84"/>
                <a:gd name="T11" fmla="*/ 71 h 80"/>
                <a:gd name="T12" fmla="*/ 0 w 84"/>
                <a:gd name="T13" fmla="*/ 71 h 80"/>
                <a:gd name="T14" fmla="*/ 0 w 84"/>
                <a:gd name="T15" fmla="*/ 80 h 80"/>
                <a:gd name="T16" fmla="*/ 73 w 84"/>
                <a:gd name="T17" fmla="*/ 80 h 80"/>
                <a:gd name="T18" fmla="*/ 82 w 84"/>
                <a:gd name="T19" fmla="*/ 74 h 80"/>
                <a:gd name="T20" fmla="*/ 82 w 84"/>
                <a:gd name="T21" fmla="*/ 6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 h="80">
                  <a:moveTo>
                    <a:pt x="82" y="64"/>
                  </a:moveTo>
                  <a:cubicBezTo>
                    <a:pt x="45" y="0"/>
                    <a:pt x="45" y="0"/>
                    <a:pt x="45" y="0"/>
                  </a:cubicBezTo>
                  <a:cubicBezTo>
                    <a:pt x="38" y="4"/>
                    <a:pt x="38" y="4"/>
                    <a:pt x="38" y="4"/>
                  </a:cubicBezTo>
                  <a:cubicBezTo>
                    <a:pt x="75" y="68"/>
                    <a:pt x="75" y="68"/>
                    <a:pt x="75" y="68"/>
                  </a:cubicBezTo>
                  <a:cubicBezTo>
                    <a:pt x="76" y="69"/>
                    <a:pt x="76" y="70"/>
                    <a:pt x="75" y="70"/>
                  </a:cubicBezTo>
                  <a:cubicBezTo>
                    <a:pt x="75" y="71"/>
                    <a:pt x="74" y="71"/>
                    <a:pt x="73" y="71"/>
                  </a:cubicBezTo>
                  <a:cubicBezTo>
                    <a:pt x="0" y="71"/>
                    <a:pt x="0" y="71"/>
                    <a:pt x="0" y="71"/>
                  </a:cubicBezTo>
                  <a:cubicBezTo>
                    <a:pt x="0" y="80"/>
                    <a:pt x="0" y="80"/>
                    <a:pt x="0" y="80"/>
                  </a:cubicBezTo>
                  <a:cubicBezTo>
                    <a:pt x="73" y="80"/>
                    <a:pt x="73" y="80"/>
                    <a:pt x="73" y="80"/>
                  </a:cubicBezTo>
                  <a:cubicBezTo>
                    <a:pt x="77" y="80"/>
                    <a:pt x="80" y="78"/>
                    <a:pt x="82" y="74"/>
                  </a:cubicBezTo>
                  <a:cubicBezTo>
                    <a:pt x="84" y="71"/>
                    <a:pt x="84" y="67"/>
                    <a:pt x="82"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1" name="Freeform 268"/>
            <p:cNvSpPr/>
            <p:nvPr/>
          </p:nvSpPr>
          <p:spPr bwMode="auto">
            <a:xfrm>
              <a:off x="902" y="2719"/>
              <a:ext cx="120" cy="113"/>
            </a:xfrm>
            <a:custGeom>
              <a:avLst/>
              <a:gdLst>
                <a:gd name="T0" fmla="*/ 11 w 84"/>
                <a:gd name="T1" fmla="*/ 71 h 80"/>
                <a:gd name="T2" fmla="*/ 9 w 84"/>
                <a:gd name="T3" fmla="*/ 70 h 80"/>
                <a:gd name="T4" fmla="*/ 9 w 84"/>
                <a:gd name="T5" fmla="*/ 69 h 80"/>
                <a:gd name="T6" fmla="*/ 9 w 84"/>
                <a:gd name="T7" fmla="*/ 68 h 80"/>
                <a:gd name="T8" fmla="*/ 46 w 84"/>
                <a:gd name="T9" fmla="*/ 4 h 80"/>
                <a:gd name="T10" fmla="*/ 39 w 84"/>
                <a:gd name="T11" fmla="*/ 0 h 80"/>
                <a:gd name="T12" fmla="*/ 2 w 84"/>
                <a:gd name="T13" fmla="*/ 64 h 80"/>
                <a:gd name="T14" fmla="*/ 2 w 84"/>
                <a:gd name="T15" fmla="*/ 74 h 80"/>
                <a:gd name="T16" fmla="*/ 11 w 84"/>
                <a:gd name="T17" fmla="*/ 80 h 80"/>
                <a:gd name="T18" fmla="*/ 84 w 84"/>
                <a:gd name="T19" fmla="*/ 80 h 80"/>
                <a:gd name="T20" fmla="*/ 84 w 84"/>
                <a:gd name="T21" fmla="*/ 71 h 80"/>
                <a:gd name="T22" fmla="*/ 11 w 84"/>
                <a:gd name="T23" fmla="*/ 7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0">
                  <a:moveTo>
                    <a:pt x="11" y="71"/>
                  </a:moveTo>
                  <a:cubicBezTo>
                    <a:pt x="10" y="71"/>
                    <a:pt x="9" y="71"/>
                    <a:pt x="9" y="70"/>
                  </a:cubicBezTo>
                  <a:cubicBezTo>
                    <a:pt x="9" y="70"/>
                    <a:pt x="9" y="70"/>
                    <a:pt x="9" y="69"/>
                  </a:cubicBezTo>
                  <a:cubicBezTo>
                    <a:pt x="9" y="69"/>
                    <a:pt x="9" y="68"/>
                    <a:pt x="9" y="68"/>
                  </a:cubicBezTo>
                  <a:cubicBezTo>
                    <a:pt x="9" y="68"/>
                    <a:pt x="27" y="36"/>
                    <a:pt x="46" y="4"/>
                  </a:cubicBezTo>
                  <a:cubicBezTo>
                    <a:pt x="39" y="0"/>
                    <a:pt x="39" y="0"/>
                    <a:pt x="39" y="0"/>
                  </a:cubicBezTo>
                  <a:cubicBezTo>
                    <a:pt x="2" y="64"/>
                    <a:pt x="2" y="64"/>
                    <a:pt x="2" y="64"/>
                  </a:cubicBezTo>
                  <a:cubicBezTo>
                    <a:pt x="0" y="67"/>
                    <a:pt x="0" y="71"/>
                    <a:pt x="2" y="74"/>
                  </a:cubicBezTo>
                  <a:cubicBezTo>
                    <a:pt x="4" y="78"/>
                    <a:pt x="7" y="80"/>
                    <a:pt x="11" y="80"/>
                  </a:cubicBezTo>
                  <a:cubicBezTo>
                    <a:pt x="84" y="80"/>
                    <a:pt x="84" y="80"/>
                    <a:pt x="84" y="80"/>
                  </a:cubicBezTo>
                  <a:cubicBezTo>
                    <a:pt x="84" y="71"/>
                    <a:pt x="84" y="71"/>
                    <a:pt x="84" y="71"/>
                  </a:cubicBezTo>
                  <a:lnTo>
                    <a:pt x="11"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2" name="Freeform 269"/>
            <p:cNvSpPr/>
            <p:nvPr/>
          </p:nvSpPr>
          <p:spPr bwMode="auto">
            <a:xfrm>
              <a:off x="1013" y="2674"/>
              <a:ext cx="23" cy="96"/>
            </a:xfrm>
            <a:custGeom>
              <a:avLst/>
              <a:gdLst>
                <a:gd name="T0" fmla="*/ 0 w 16"/>
                <a:gd name="T1" fmla="*/ 8 h 67"/>
                <a:gd name="T2" fmla="*/ 0 w 16"/>
                <a:gd name="T3" fmla="*/ 60 h 67"/>
                <a:gd name="T4" fmla="*/ 8 w 16"/>
                <a:gd name="T5" fmla="*/ 67 h 67"/>
                <a:gd name="T6" fmla="*/ 16 w 16"/>
                <a:gd name="T7" fmla="*/ 60 h 67"/>
                <a:gd name="T8" fmla="*/ 16 w 16"/>
                <a:gd name="T9" fmla="*/ 8 h 67"/>
                <a:gd name="T10" fmla="*/ 8 w 16"/>
                <a:gd name="T11" fmla="*/ 0 h 67"/>
                <a:gd name="T12" fmla="*/ 0 w 16"/>
                <a:gd name="T13" fmla="*/ 8 h 67"/>
              </a:gdLst>
              <a:ahLst/>
              <a:cxnLst>
                <a:cxn ang="0">
                  <a:pos x="T0" y="T1"/>
                </a:cxn>
                <a:cxn ang="0">
                  <a:pos x="T2" y="T3"/>
                </a:cxn>
                <a:cxn ang="0">
                  <a:pos x="T4" y="T5"/>
                </a:cxn>
                <a:cxn ang="0">
                  <a:pos x="T6" y="T7"/>
                </a:cxn>
                <a:cxn ang="0">
                  <a:pos x="T8" y="T9"/>
                </a:cxn>
                <a:cxn ang="0">
                  <a:pos x="T10" y="T11"/>
                </a:cxn>
                <a:cxn ang="0">
                  <a:pos x="T12" y="T13"/>
                </a:cxn>
              </a:cxnLst>
              <a:rect l="0" t="0" r="r" b="b"/>
              <a:pathLst>
                <a:path w="16" h="67">
                  <a:moveTo>
                    <a:pt x="0" y="8"/>
                  </a:moveTo>
                  <a:cubicBezTo>
                    <a:pt x="0" y="60"/>
                    <a:pt x="0" y="60"/>
                    <a:pt x="0" y="60"/>
                  </a:cubicBezTo>
                  <a:cubicBezTo>
                    <a:pt x="0" y="64"/>
                    <a:pt x="4" y="67"/>
                    <a:pt x="8" y="67"/>
                  </a:cubicBezTo>
                  <a:cubicBezTo>
                    <a:pt x="12" y="67"/>
                    <a:pt x="16" y="64"/>
                    <a:pt x="16" y="60"/>
                  </a:cubicBezTo>
                  <a:cubicBezTo>
                    <a:pt x="16" y="8"/>
                    <a:pt x="16" y="8"/>
                    <a:pt x="16" y="8"/>
                  </a:cubicBezTo>
                  <a:cubicBezTo>
                    <a:pt x="16" y="3"/>
                    <a:pt x="12" y="0"/>
                    <a:pt x="8" y="0"/>
                  </a:cubicBezTo>
                  <a:cubicBezTo>
                    <a:pt x="4" y="0"/>
                    <a:pt x="0" y="3"/>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3" name="Oval 270"/>
            <p:cNvSpPr>
              <a:spLocks noChangeArrowheads="1"/>
            </p:cNvSpPr>
            <p:nvPr/>
          </p:nvSpPr>
          <p:spPr bwMode="auto">
            <a:xfrm>
              <a:off x="1012" y="2781"/>
              <a:ext cx="25" cy="2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4" name="Freeform 271"/>
            <p:cNvSpPr/>
            <p:nvPr/>
          </p:nvSpPr>
          <p:spPr bwMode="auto">
            <a:xfrm>
              <a:off x="1344" y="2703"/>
              <a:ext cx="70" cy="64"/>
            </a:xfrm>
            <a:custGeom>
              <a:avLst/>
              <a:gdLst>
                <a:gd name="T0" fmla="*/ 41 w 49"/>
                <a:gd name="T1" fmla="*/ 16 h 45"/>
                <a:gd name="T2" fmla="*/ 42 w 49"/>
                <a:gd name="T3" fmla="*/ 16 h 45"/>
                <a:gd name="T4" fmla="*/ 44 w 49"/>
                <a:gd name="T5" fmla="*/ 15 h 45"/>
                <a:gd name="T6" fmla="*/ 42 w 49"/>
                <a:gd name="T7" fmla="*/ 14 h 45"/>
                <a:gd name="T8" fmla="*/ 42 w 49"/>
                <a:gd name="T9" fmla="*/ 14 h 45"/>
                <a:gd name="T10" fmla="*/ 37 w 49"/>
                <a:gd name="T11" fmla="*/ 5 h 45"/>
                <a:gd name="T12" fmla="*/ 25 w 49"/>
                <a:gd name="T13" fmla="*/ 0 h 45"/>
                <a:gd name="T14" fmla="*/ 10 w 49"/>
                <a:gd name="T15" fmla="*/ 16 h 45"/>
                <a:gd name="T16" fmla="*/ 7 w 49"/>
                <a:gd name="T17" fmla="*/ 21 h 45"/>
                <a:gd name="T18" fmla="*/ 13 w 49"/>
                <a:gd name="T19" fmla="*/ 31 h 45"/>
                <a:gd name="T20" fmla="*/ 14 w 49"/>
                <a:gd name="T21" fmla="*/ 35 h 45"/>
                <a:gd name="T22" fmla="*/ 2 w 49"/>
                <a:gd name="T23" fmla="*/ 35 h 45"/>
                <a:gd name="T24" fmla="*/ 0 w 49"/>
                <a:gd name="T25" fmla="*/ 36 h 45"/>
                <a:gd name="T26" fmla="*/ 2 w 49"/>
                <a:gd name="T27" fmla="*/ 38 h 45"/>
                <a:gd name="T28" fmla="*/ 16 w 49"/>
                <a:gd name="T29" fmla="*/ 38 h 45"/>
                <a:gd name="T30" fmla="*/ 17 w 49"/>
                <a:gd name="T31" fmla="*/ 37 h 45"/>
                <a:gd name="T32" fmla="*/ 17 w 49"/>
                <a:gd name="T33" fmla="*/ 36 h 45"/>
                <a:gd name="T34" fmla="*/ 15 w 49"/>
                <a:gd name="T35" fmla="*/ 29 h 45"/>
                <a:gd name="T36" fmla="*/ 15 w 49"/>
                <a:gd name="T37" fmla="*/ 29 h 45"/>
                <a:gd name="T38" fmla="*/ 10 w 49"/>
                <a:gd name="T39" fmla="*/ 21 h 45"/>
                <a:gd name="T40" fmla="*/ 12 w 49"/>
                <a:gd name="T41" fmla="*/ 18 h 45"/>
                <a:gd name="T42" fmla="*/ 13 w 49"/>
                <a:gd name="T43" fmla="*/ 17 h 45"/>
                <a:gd name="T44" fmla="*/ 25 w 49"/>
                <a:gd name="T45" fmla="*/ 3 h 45"/>
                <a:gd name="T46" fmla="*/ 35 w 49"/>
                <a:gd name="T47" fmla="*/ 7 h 45"/>
                <a:gd name="T48" fmla="*/ 39 w 49"/>
                <a:gd name="T49" fmla="*/ 14 h 45"/>
                <a:gd name="T50" fmla="*/ 19 w 49"/>
                <a:gd name="T51" fmla="*/ 14 h 45"/>
                <a:gd name="T52" fmla="*/ 18 w 49"/>
                <a:gd name="T53" fmla="*/ 15 h 45"/>
                <a:gd name="T54" fmla="*/ 19 w 49"/>
                <a:gd name="T55" fmla="*/ 16 h 45"/>
                <a:gd name="T56" fmla="*/ 38 w 49"/>
                <a:gd name="T57" fmla="*/ 16 h 45"/>
                <a:gd name="T58" fmla="*/ 33 w 49"/>
                <a:gd name="T59" fmla="*/ 37 h 45"/>
                <a:gd name="T60" fmla="*/ 25 w 49"/>
                <a:gd name="T61" fmla="*/ 41 h 45"/>
                <a:gd name="T62" fmla="*/ 23 w 49"/>
                <a:gd name="T63" fmla="*/ 42 h 45"/>
                <a:gd name="T64" fmla="*/ 24 w 49"/>
                <a:gd name="T65" fmla="*/ 44 h 45"/>
                <a:gd name="T66" fmla="*/ 35 w 49"/>
                <a:gd name="T67" fmla="*/ 38 h 45"/>
                <a:gd name="T68" fmla="*/ 36 w 49"/>
                <a:gd name="T69" fmla="*/ 38 h 45"/>
                <a:gd name="T70" fmla="*/ 49 w 49"/>
                <a:gd name="T71" fmla="*/ 38 h 45"/>
                <a:gd name="T72" fmla="*/ 48 w 49"/>
                <a:gd name="T73" fmla="*/ 35 h 45"/>
                <a:gd name="T74" fmla="*/ 36 w 49"/>
                <a:gd name="T75" fmla="*/ 35 h 45"/>
                <a:gd name="T76" fmla="*/ 41 w 49"/>
                <a:gd name="T77" fmla="*/ 1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 h="45">
                  <a:moveTo>
                    <a:pt x="41" y="16"/>
                  </a:moveTo>
                  <a:cubicBezTo>
                    <a:pt x="42" y="16"/>
                    <a:pt x="42" y="16"/>
                    <a:pt x="42" y="16"/>
                  </a:cubicBezTo>
                  <a:cubicBezTo>
                    <a:pt x="43" y="16"/>
                    <a:pt x="44" y="16"/>
                    <a:pt x="44" y="15"/>
                  </a:cubicBezTo>
                  <a:cubicBezTo>
                    <a:pt x="44" y="14"/>
                    <a:pt x="43" y="14"/>
                    <a:pt x="42" y="14"/>
                  </a:cubicBezTo>
                  <a:cubicBezTo>
                    <a:pt x="42" y="14"/>
                    <a:pt x="42" y="14"/>
                    <a:pt x="42" y="14"/>
                  </a:cubicBezTo>
                  <a:cubicBezTo>
                    <a:pt x="41" y="12"/>
                    <a:pt x="40" y="8"/>
                    <a:pt x="37" y="5"/>
                  </a:cubicBezTo>
                  <a:cubicBezTo>
                    <a:pt x="34" y="2"/>
                    <a:pt x="30" y="0"/>
                    <a:pt x="25" y="0"/>
                  </a:cubicBezTo>
                  <a:cubicBezTo>
                    <a:pt x="16" y="0"/>
                    <a:pt x="11" y="5"/>
                    <a:pt x="10" y="16"/>
                  </a:cubicBezTo>
                  <a:cubicBezTo>
                    <a:pt x="9" y="16"/>
                    <a:pt x="7" y="18"/>
                    <a:pt x="7" y="21"/>
                  </a:cubicBezTo>
                  <a:cubicBezTo>
                    <a:pt x="7" y="25"/>
                    <a:pt x="9" y="28"/>
                    <a:pt x="13" y="31"/>
                  </a:cubicBezTo>
                  <a:cubicBezTo>
                    <a:pt x="13" y="31"/>
                    <a:pt x="13" y="33"/>
                    <a:pt x="14" y="35"/>
                  </a:cubicBezTo>
                  <a:cubicBezTo>
                    <a:pt x="11" y="35"/>
                    <a:pt x="2" y="35"/>
                    <a:pt x="2" y="35"/>
                  </a:cubicBezTo>
                  <a:cubicBezTo>
                    <a:pt x="1" y="35"/>
                    <a:pt x="0" y="36"/>
                    <a:pt x="0" y="36"/>
                  </a:cubicBezTo>
                  <a:cubicBezTo>
                    <a:pt x="0" y="37"/>
                    <a:pt x="1" y="38"/>
                    <a:pt x="2" y="38"/>
                  </a:cubicBezTo>
                  <a:cubicBezTo>
                    <a:pt x="16" y="38"/>
                    <a:pt x="16" y="38"/>
                    <a:pt x="16" y="38"/>
                  </a:cubicBezTo>
                  <a:cubicBezTo>
                    <a:pt x="16" y="38"/>
                    <a:pt x="17" y="38"/>
                    <a:pt x="17" y="37"/>
                  </a:cubicBezTo>
                  <a:cubicBezTo>
                    <a:pt x="17" y="37"/>
                    <a:pt x="17" y="36"/>
                    <a:pt x="17" y="36"/>
                  </a:cubicBezTo>
                  <a:cubicBezTo>
                    <a:pt x="15" y="29"/>
                    <a:pt x="15" y="29"/>
                    <a:pt x="15" y="29"/>
                  </a:cubicBezTo>
                  <a:cubicBezTo>
                    <a:pt x="15" y="29"/>
                    <a:pt x="15" y="29"/>
                    <a:pt x="15" y="29"/>
                  </a:cubicBezTo>
                  <a:cubicBezTo>
                    <a:pt x="12" y="26"/>
                    <a:pt x="10" y="24"/>
                    <a:pt x="10" y="21"/>
                  </a:cubicBezTo>
                  <a:cubicBezTo>
                    <a:pt x="10" y="19"/>
                    <a:pt x="11" y="18"/>
                    <a:pt x="12" y="18"/>
                  </a:cubicBezTo>
                  <a:cubicBezTo>
                    <a:pt x="12" y="18"/>
                    <a:pt x="13" y="17"/>
                    <a:pt x="13" y="17"/>
                  </a:cubicBezTo>
                  <a:cubicBezTo>
                    <a:pt x="13" y="7"/>
                    <a:pt x="17" y="3"/>
                    <a:pt x="25" y="3"/>
                  </a:cubicBezTo>
                  <a:cubicBezTo>
                    <a:pt x="30" y="3"/>
                    <a:pt x="33" y="4"/>
                    <a:pt x="35" y="7"/>
                  </a:cubicBezTo>
                  <a:cubicBezTo>
                    <a:pt x="37" y="9"/>
                    <a:pt x="38" y="12"/>
                    <a:pt x="39" y="14"/>
                  </a:cubicBezTo>
                  <a:cubicBezTo>
                    <a:pt x="19" y="14"/>
                    <a:pt x="19" y="14"/>
                    <a:pt x="19" y="14"/>
                  </a:cubicBezTo>
                  <a:cubicBezTo>
                    <a:pt x="18" y="14"/>
                    <a:pt x="18" y="14"/>
                    <a:pt x="18" y="15"/>
                  </a:cubicBezTo>
                  <a:cubicBezTo>
                    <a:pt x="18" y="16"/>
                    <a:pt x="18" y="16"/>
                    <a:pt x="19" y="16"/>
                  </a:cubicBezTo>
                  <a:cubicBezTo>
                    <a:pt x="38" y="16"/>
                    <a:pt x="38" y="16"/>
                    <a:pt x="38" y="16"/>
                  </a:cubicBezTo>
                  <a:cubicBezTo>
                    <a:pt x="36" y="24"/>
                    <a:pt x="33" y="36"/>
                    <a:pt x="33" y="37"/>
                  </a:cubicBezTo>
                  <a:cubicBezTo>
                    <a:pt x="32" y="40"/>
                    <a:pt x="30" y="43"/>
                    <a:pt x="25" y="41"/>
                  </a:cubicBezTo>
                  <a:cubicBezTo>
                    <a:pt x="24" y="41"/>
                    <a:pt x="23" y="41"/>
                    <a:pt x="23" y="42"/>
                  </a:cubicBezTo>
                  <a:cubicBezTo>
                    <a:pt x="23" y="43"/>
                    <a:pt x="23" y="44"/>
                    <a:pt x="24" y="44"/>
                  </a:cubicBezTo>
                  <a:cubicBezTo>
                    <a:pt x="27" y="45"/>
                    <a:pt x="33" y="45"/>
                    <a:pt x="35" y="38"/>
                  </a:cubicBezTo>
                  <a:cubicBezTo>
                    <a:pt x="35" y="38"/>
                    <a:pt x="36" y="38"/>
                    <a:pt x="36" y="38"/>
                  </a:cubicBezTo>
                  <a:cubicBezTo>
                    <a:pt x="49" y="38"/>
                    <a:pt x="49" y="38"/>
                    <a:pt x="49" y="38"/>
                  </a:cubicBezTo>
                  <a:cubicBezTo>
                    <a:pt x="49" y="37"/>
                    <a:pt x="48" y="36"/>
                    <a:pt x="48" y="35"/>
                  </a:cubicBezTo>
                  <a:cubicBezTo>
                    <a:pt x="36" y="35"/>
                    <a:pt x="36" y="35"/>
                    <a:pt x="36" y="35"/>
                  </a:cubicBezTo>
                  <a:cubicBezTo>
                    <a:pt x="38" y="30"/>
                    <a:pt x="40" y="20"/>
                    <a:pt x="41"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5" name="Freeform 272"/>
            <p:cNvSpPr/>
            <p:nvPr/>
          </p:nvSpPr>
          <p:spPr bwMode="auto">
            <a:xfrm>
              <a:off x="1380" y="2775"/>
              <a:ext cx="45" cy="30"/>
            </a:xfrm>
            <a:custGeom>
              <a:avLst/>
              <a:gdLst>
                <a:gd name="T0" fmla="*/ 18 w 32"/>
                <a:gd name="T1" fmla="*/ 0 h 21"/>
                <a:gd name="T2" fmla="*/ 0 w 32"/>
                <a:gd name="T3" fmla="*/ 18 h 21"/>
                <a:gd name="T4" fmla="*/ 0 w 32"/>
                <a:gd name="T5" fmla="*/ 20 h 21"/>
                <a:gd name="T6" fmla="*/ 2 w 32"/>
                <a:gd name="T7" fmla="*/ 20 h 21"/>
                <a:gd name="T8" fmla="*/ 19 w 32"/>
                <a:gd name="T9" fmla="*/ 3 h 21"/>
                <a:gd name="T10" fmla="*/ 32 w 32"/>
                <a:gd name="T11" fmla="*/ 6 h 21"/>
                <a:gd name="T12" fmla="*/ 32 w 32"/>
                <a:gd name="T13" fmla="*/ 5 h 21"/>
                <a:gd name="T14" fmla="*/ 31 w 32"/>
                <a:gd name="T15" fmla="*/ 5 h 21"/>
                <a:gd name="T16" fmla="*/ 30 w 32"/>
                <a:gd name="T17" fmla="*/ 3 h 21"/>
                <a:gd name="T18" fmla="*/ 19 w 32"/>
                <a:gd name="T19" fmla="*/ 0 h 21"/>
                <a:gd name="T20" fmla="*/ 18 w 32"/>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21">
                  <a:moveTo>
                    <a:pt x="18" y="0"/>
                  </a:moveTo>
                  <a:cubicBezTo>
                    <a:pt x="0" y="18"/>
                    <a:pt x="0" y="18"/>
                    <a:pt x="0" y="18"/>
                  </a:cubicBezTo>
                  <a:cubicBezTo>
                    <a:pt x="0" y="19"/>
                    <a:pt x="0" y="20"/>
                    <a:pt x="0" y="20"/>
                  </a:cubicBezTo>
                  <a:cubicBezTo>
                    <a:pt x="1" y="21"/>
                    <a:pt x="2" y="21"/>
                    <a:pt x="2" y="20"/>
                  </a:cubicBezTo>
                  <a:cubicBezTo>
                    <a:pt x="2" y="20"/>
                    <a:pt x="18" y="4"/>
                    <a:pt x="19" y="3"/>
                  </a:cubicBezTo>
                  <a:cubicBezTo>
                    <a:pt x="20" y="3"/>
                    <a:pt x="26" y="5"/>
                    <a:pt x="32" y="6"/>
                  </a:cubicBezTo>
                  <a:cubicBezTo>
                    <a:pt x="32" y="6"/>
                    <a:pt x="32" y="6"/>
                    <a:pt x="32" y="5"/>
                  </a:cubicBezTo>
                  <a:cubicBezTo>
                    <a:pt x="31" y="5"/>
                    <a:pt x="31" y="5"/>
                    <a:pt x="31" y="5"/>
                  </a:cubicBezTo>
                  <a:cubicBezTo>
                    <a:pt x="31" y="4"/>
                    <a:pt x="31" y="4"/>
                    <a:pt x="30" y="3"/>
                  </a:cubicBezTo>
                  <a:cubicBezTo>
                    <a:pt x="19" y="0"/>
                    <a:pt x="19" y="0"/>
                    <a:pt x="19" y="0"/>
                  </a:cubicBezTo>
                  <a:cubicBezTo>
                    <a:pt x="19" y="0"/>
                    <a:pt x="18" y="0"/>
                    <a:pt x="1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6" name="Freeform 273"/>
            <p:cNvSpPr/>
            <p:nvPr/>
          </p:nvSpPr>
          <p:spPr bwMode="auto">
            <a:xfrm>
              <a:off x="1377" y="2736"/>
              <a:ext cx="12" cy="22"/>
            </a:xfrm>
            <a:custGeom>
              <a:avLst/>
              <a:gdLst>
                <a:gd name="T0" fmla="*/ 4 w 9"/>
                <a:gd name="T1" fmla="*/ 16 h 16"/>
                <a:gd name="T2" fmla="*/ 9 w 9"/>
                <a:gd name="T3" fmla="*/ 10 h 16"/>
                <a:gd name="T4" fmla="*/ 6 w 9"/>
                <a:gd name="T5" fmla="*/ 10 h 16"/>
                <a:gd name="T6" fmla="*/ 4 w 9"/>
                <a:gd name="T7" fmla="*/ 13 h 16"/>
                <a:gd name="T8" fmla="*/ 3 w 9"/>
                <a:gd name="T9" fmla="*/ 8 h 16"/>
                <a:gd name="T10" fmla="*/ 4 w 9"/>
                <a:gd name="T11" fmla="*/ 3 h 16"/>
                <a:gd name="T12" fmla="*/ 5 w 9"/>
                <a:gd name="T13" fmla="*/ 2 h 16"/>
                <a:gd name="T14" fmla="*/ 5 w 9"/>
                <a:gd name="T15" fmla="*/ 2 h 16"/>
                <a:gd name="T16" fmla="*/ 6 w 9"/>
                <a:gd name="T17" fmla="*/ 3 h 16"/>
                <a:gd name="T18" fmla="*/ 6 w 9"/>
                <a:gd name="T19" fmla="*/ 6 h 16"/>
                <a:gd name="T20" fmla="*/ 6 w 9"/>
                <a:gd name="T21" fmla="*/ 6 h 16"/>
                <a:gd name="T22" fmla="*/ 6 w 9"/>
                <a:gd name="T23" fmla="*/ 7 h 16"/>
                <a:gd name="T24" fmla="*/ 9 w 9"/>
                <a:gd name="T25" fmla="*/ 7 h 16"/>
                <a:gd name="T26" fmla="*/ 9 w 9"/>
                <a:gd name="T27" fmla="*/ 6 h 16"/>
                <a:gd name="T28" fmla="*/ 9 w 9"/>
                <a:gd name="T29" fmla="*/ 6 h 16"/>
                <a:gd name="T30" fmla="*/ 9 w 9"/>
                <a:gd name="T31" fmla="*/ 5 h 16"/>
                <a:gd name="T32" fmla="*/ 8 w 9"/>
                <a:gd name="T33" fmla="*/ 1 h 16"/>
                <a:gd name="T34" fmla="*/ 5 w 9"/>
                <a:gd name="T35" fmla="*/ 0 h 16"/>
                <a:gd name="T36" fmla="*/ 5 w 9"/>
                <a:gd name="T37" fmla="*/ 0 h 16"/>
                <a:gd name="T38" fmla="*/ 5 w 9"/>
                <a:gd name="T39" fmla="*/ 0 h 16"/>
                <a:gd name="T40" fmla="*/ 2 w 9"/>
                <a:gd name="T41" fmla="*/ 1 h 16"/>
                <a:gd name="T42" fmla="*/ 0 w 9"/>
                <a:gd name="T43" fmla="*/ 8 h 16"/>
                <a:gd name="T44" fmla="*/ 4 w 9"/>
                <a:gd name="T45"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 h="16">
                  <a:moveTo>
                    <a:pt x="4" y="16"/>
                  </a:moveTo>
                  <a:cubicBezTo>
                    <a:pt x="7" y="16"/>
                    <a:pt x="8" y="13"/>
                    <a:pt x="9" y="10"/>
                  </a:cubicBezTo>
                  <a:cubicBezTo>
                    <a:pt x="6" y="10"/>
                    <a:pt x="6" y="10"/>
                    <a:pt x="6" y="10"/>
                  </a:cubicBezTo>
                  <a:cubicBezTo>
                    <a:pt x="6" y="12"/>
                    <a:pt x="5" y="13"/>
                    <a:pt x="4" y="13"/>
                  </a:cubicBezTo>
                  <a:cubicBezTo>
                    <a:pt x="3" y="13"/>
                    <a:pt x="3" y="13"/>
                    <a:pt x="3" y="8"/>
                  </a:cubicBezTo>
                  <a:cubicBezTo>
                    <a:pt x="3" y="7"/>
                    <a:pt x="3" y="4"/>
                    <a:pt x="4" y="3"/>
                  </a:cubicBezTo>
                  <a:cubicBezTo>
                    <a:pt x="4" y="3"/>
                    <a:pt x="4" y="2"/>
                    <a:pt x="5" y="2"/>
                  </a:cubicBezTo>
                  <a:cubicBezTo>
                    <a:pt x="5" y="2"/>
                    <a:pt x="5" y="2"/>
                    <a:pt x="5" y="2"/>
                  </a:cubicBezTo>
                  <a:cubicBezTo>
                    <a:pt x="5" y="2"/>
                    <a:pt x="6" y="2"/>
                    <a:pt x="6" y="3"/>
                  </a:cubicBezTo>
                  <a:cubicBezTo>
                    <a:pt x="6" y="3"/>
                    <a:pt x="7" y="4"/>
                    <a:pt x="6" y="6"/>
                  </a:cubicBezTo>
                  <a:cubicBezTo>
                    <a:pt x="6" y="6"/>
                    <a:pt x="6" y="6"/>
                    <a:pt x="6" y="6"/>
                  </a:cubicBezTo>
                  <a:cubicBezTo>
                    <a:pt x="6" y="6"/>
                    <a:pt x="6" y="6"/>
                    <a:pt x="6" y="7"/>
                  </a:cubicBezTo>
                  <a:cubicBezTo>
                    <a:pt x="9" y="7"/>
                    <a:pt x="9" y="7"/>
                    <a:pt x="9" y="7"/>
                  </a:cubicBezTo>
                  <a:cubicBezTo>
                    <a:pt x="9" y="7"/>
                    <a:pt x="9" y="6"/>
                    <a:pt x="9" y="6"/>
                  </a:cubicBezTo>
                  <a:cubicBezTo>
                    <a:pt x="9" y="6"/>
                    <a:pt x="9" y="6"/>
                    <a:pt x="9" y="6"/>
                  </a:cubicBezTo>
                  <a:cubicBezTo>
                    <a:pt x="9" y="6"/>
                    <a:pt x="9" y="5"/>
                    <a:pt x="9" y="5"/>
                  </a:cubicBezTo>
                  <a:cubicBezTo>
                    <a:pt x="9" y="3"/>
                    <a:pt x="9" y="2"/>
                    <a:pt x="8" y="1"/>
                  </a:cubicBezTo>
                  <a:cubicBezTo>
                    <a:pt x="7" y="0"/>
                    <a:pt x="5" y="0"/>
                    <a:pt x="5" y="0"/>
                  </a:cubicBezTo>
                  <a:cubicBezTo>
                    <a:pt x="5" y="0"/>
                    <a:pt x="5" y="0"/>
                    <a:pt x="5" y="0"/>
                  </a:cubicBezTo>
                  <a:cubicBezTo>
                    <a:pt x="5" y="0"/>
                    <a:pt x="5" y="0"/>
                    <a:pt x="5" y="0"/>
                  </a:cubicBezTo>
                  <a:cubicBezTo>
                    <a:pt x="4" y="0"/>
                    <a:pt x="3" y="0"/>
                    <a:pt x="2" y="1"/>
                  </a:cubicBezTo>
                  <a:cubicBezTo>
                    <a:pt x="0" y="2"/>
                    <a:pt x="0" y="5"/>
                    <a:pt x="0" y="8"/>
                  </a:cubicBezTo>
                  <a:cubicBezTo>
                    <a:pt x="0" y="11"/>
                    <a:pt x="0" y="16"/>
                    <a:pt x="4"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7" name="Freeform 274"/>
            <p:cNvSpPr/>
            <p:nvPr/>
          </p:nvSpPr>
          <p:spPr bwMode="auto">
            <a:xfrm>
              <a:off x="1316" y="2653"/>
              <a:ext cx="216" cy="201"/>
            </a:xfrm>
            <a:custGeom>
              <a:avLst/>
              <a:gdLst>
                <a:gd name="T0" fmla="*/ 125 w 152"/>
                <a:gd name="T1" fmla="*/ 85 h 141"/>
                <a:gd name="T2" fmla="*/ 119 w 152"/>
                <a:gd name="T3" fmla="*/ 95 h 141"/>
                <a:gd name="T4" fmla="*/ 134 w 152"/>
                <a:gd name="T5" fmla="*/ 109 h 141"/>
                <a:gd name="T6" fmla="*/ 87 w 152"/>
                <a:gd name="T7" fmla="*/ 126 h 141"/>
                <a:gd name="T8" fmla="*/ 15 w 152"/>
                <a:gd name="T9" fmla="*/ 54 h 141"/>
                <a:gd name="T10" fmla="*/ 29 w 152"/>
                <a:gd name="T11" fmla="*/ 11 h 141"/>
                <a:gd name="T12" fmla="*/ 19 w 152"/>
                <a:gd name="T13" fmla="*/ 0 h 141"/>
                <a:gd name="T14" fmla="*/ 0 w 152"/>
                <a:gd name="T15" fmla="*/ 54 h 141"/>
                <a:gd name="T16" fmla="*/ 87 w 152"/>
                <a:gd name="T17" fmla="*/ 141 h 141"/>
                <a:gd name="T18" fmla="*/ 152 w 152"/>
                <a:gd name="T19" fmla="*/ 111 h 141"/>
                <a:gd name="T20" fmla="*/ 125 w 152"/>
                <a:gd name="T21" fmla="*/ 85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 h="141">
                  <a:moveTo>
                    <a:pt x="125" y="85"/>
                  </a:moveTo>
                  <a:cubicBezTo>
                    <a:pt x="123" y="89"/>
                    <a:pt x="121" y="93"/>
                    <a:pt x="119" y="95"/>
                  </a:cubicBezTo>
                  <a:cubicBezTo>
                    <a:pt x="134" y="109"/>
                    <a:pt x="134" y="109"/>
                    <a:pt x="134" y="109"/>
                  </a:cubicBezTo>
                  <a:cubicBezTo>
                    <a:pt x="121" y="120"/>
                    <a:pt x="105" y="126"/>
                    <a:pt x="87" y="126"/>
                  </a:cubicBezTo>
                  <a:cubicBezTo>
                    <a:pt x="47" y="126"/>
                    <a:pt x="15" y="94"/>
                    <a:pt x="15" y="54"/>
                  </a:cubicBezTo>
                  <a:cubicBezTo>
                    <a:pt x="15" y="38"/>
                    <a:pt x="20" y="23"/>
                    <a:pt x="29" y="11"/>
                  </a:cubicBezTo>
                  <a:cubicBezTo>
                    <a:pt x="19" y="0"/>
                    <a:pt x="19" y="0"/>
                    <a:pt x="19" y="0"/>
                  </a:cubicBezTo>
                  <a:cubicBezTo>
                    <a:pt x="7" y="15"/>
                    <a:pt x="0" y="34"/>
                    <a:pt x="0" y="54"/>
                  </a:cubicBezTo>
                  <a:cubicBezTo>
                    <a:pt x="0" y="102"/>
                    <a:pt x="39" y="141"/>
                    <a:pt x="87" y="141"/>
                  </a:cubicBezTo>
                  <a:cubicBezTo>
                    <a:pt x="113" y="141"/>
                    <a:pt x="136" y="129"/>
                    <a:pt x="152" y="111"/>
                  </a:cubicBezTo>
                  <a:lnTo>
                    <a:pt x="125"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8" name="Freeform 275"/>
            <p:cNvSpPr/>
            <p:nvPr/>
          </p:nvSpPr>
          <p:spPr bwMode="auto">
            <a:xfrm>
              <a:off x="1345" y="2606"/>
              <a:ext cx="218" cy="201"/>
            </a:xfrm>
            <a:custGeom>
              <a:avLst/>
              <a:gdLst>
                <a:gd name="T0" fmla="*/ 65 w 153"/>
                <a:gd name="T1" fmla="*/ 95 h 141"/>
                <a:gd name="T2" fmla="*/ 67 w 153"/>
                <a:gd name="T3" fmla="*/ 80 h 141"/>
                <a:gd name="T4" fmla="*/ 19 w 153"/>
                <a:gd name="T5" fmla="*/ 32 h 141"/>
                <a:gd name="T6" fmla="*/ 66 w 153"/>
                <a:gd name="T7" fmla="*/ 15 h 141"/>
                <a:gd name="T8" fmla="*/ 138 w 153"/>
                <a:gd name="T9" fmla="*/ 87 h 141"/>
                <a:gd name="T10" fmla="*/ 124 w 153"/>
                <a:gd name="T11" fmla="*/ 131 h 141"/>
                <a:gd name="T12" fmla="*/ 134 w 153"/>
                <a:gd name="T13" fmla="*/ 141 h 141"/>
                <a:gd name="T14" fmla="*/ 153 w 153"/>
                <a:gd name="T15" fmla="*/ 87 h 141"/>
                <a:gd name="T16" fmla="*/ 66 w 153"/>
                <a:gd name="T17" fmla="*/ 0 h 141"/>
                <a:gd name="T18" fmla="*/ 0 w 153"/>
                <a:gd name="T19" fmla="*/ 30 h 141"/>
                <a:gd name="T20" fmla="*/ 65 w 153"/>
                <a:gd name="T21" fmla="*/ 95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 h="141">
                  <a:moveTo>
                    <a:pt x="65" y="95"/>
                  </a:moveTo>
                  <a:cubicBezTo>
                    <a:pt x="66" y="91"/>
                    <a:pt x="66" y="86"/>
                    <a:pt x="67" y="80"/>
                  </a:cubicBezTo>
                  <a:cubicBezTo>
                    <a:pt x="19" y="32"/>
                    <a:pt x="19" y="32"/>
                    <a:pt x="19" y="32"/>
                  </a:cubicBezTo>
                  <a:cubicBezTo>
                    <a:pt x="31" y="21"/>
                    <a:pt x="48" y="15"/>
                    <a:pt x="66" y="15"/>
                  </a:cubicBezTo>
                  <a:cubicBezTo>
                    <a:pt x="106" y="15"/>
                    <a:pt x="138" y="47"/>
                    <a:pt x="138" y="87"/>
                  </a:cubicBezTo>
                  <a:cubicBezTo>
                    <a:pt x="138" y="103"/>
                    <a:pt x="133" y="119"/>
                    <a:pt x="124" y="131"/>
                  </a:cubicBezTo>
                  <a:cubicBezTo>
                    <a:pt x="134" y="141"/>
                    <a:pt x="134" y="141"/>
                    <a:pt x="134" y="141"/>
                  </a:cubicBezTo>
                  <a:cubicBezTo>
                    <a:pt x="146" y="126"/>
                    <a:pt x="153" y="107"/>
                    <a:pt x="153" y="87"/>
                  </a:cubicBezTo>
                  <a:cubicBezTo>
                    <a:pt x="153" y="39"/>
                    <a:pt x="114" y="0"/>
                    <a:pt x="66" y="0"/>
                  </a:cubicBezTo>
                  <a:cubicBezTo>
                    <a:pt x="40" y="0"/>
                    <a:pt x="16" y="12"/>
                    <a:pt x="0" y="30"/>
                  </a:cubicBezTo>
                  <a:lnTo>
                    <a:pt x="65" y="9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9" name="Freeform 276"/>
            <p:cNvSpPr/>
            <p:nvPr/>
          </p:nvSpPr>
          <p:spPr bwMode="auto">
            <a:xfrm>
              <a:off x="1408" y="2674"/>
              <a:ext cx="112" cy="127"/>
            </a:xfrm>
            <a:custGeom>
              <a:avLst/>
              <a:gdLst>
                <a:gd name="T0" fmla="*/ 77 w 79"/>
                <a:gd name="T1" fmla="*/ 28 h 89"/>
                <a:gd name="T2" fmla="*/ 71 w 79"/>
                <a:gd name="T3" fmla="*/ 31 h 89"/>
                <a:gd name="T4" fmla="*/ 60 w 79"/>
                <a:gd name="T5" fmla="*/ 46 h 89"/>
                <a:gd name="T6" fmla="*/ 57 w 79"/>
                <a:gd name="T7" fmla="*/ 48 h 89"/>
                <a:gd name="T8" fmla="*/ 58 w 79"/>
                <a:gd name="T9" fmla="*/ 43 h 89"/>
                <a:gd name="T10" fmla="*/ 66 w 79"/>
                <a:gd name="T11" fmla="*/ 15 h 89"/>
                <a:gd name="T12" fmla="*/ 64 w 79"/>
                <a:gd name="T13" fmla="*/ 9 h 89"/>
                <a:gd name="T14" fmla="*/ 59 w 79"/>
                <a:gd name="T15" fmla="*/ 14 h 89"/>
                <a:gd name="T16" fmla="*/ 49 w 79"/>
                <a:gd name="T17" fmla="*/ 40 h 89"/>
                <a:gd name="T18" fmla="*/ 47 w 79"/>
                <a:gd name="T19" fmla="*/ 44 h 89"/>
                <a:gd name="T20" fmla="*/ 46 w 79"/>
                <a:gd name="T21" fmla="*/ 39 h 89"/>
                <a:gd name="T22" fmla="*/ 52 w 79"/>
                <a:gd name="T23" fmla="*/ 9 h 89"/>
                <a:gd name="T24" fmla="*/ 50 w 79"/>
                <a:gd name="T25" fmla="*/ 1 h 89"/>
                <a:gd name="T26" fmla="*/ 44 w 79"/>
                <a:gd name="T27" fmla="*/ 7 h 89"/>
                <a:gd name="T28" fmla="*/ 37 w 79"/>
                <a:gd name="T29" fmla="*/ 38 h 89"/>
                <a:gd name="T30" fmla="*/ 34 w 79"/>
                <a:gd name="T31" fmla="*/ 42 h 89"/>
                <a:gd name="T32" fmla="*/ 33 w 79"/>
                <a:gd name="T33" fmla="*/ 38 h 89"/>
                <a:gd name="T34" fmla="*/ 37 w 79"/>
                <a:gd name="T35" fmla="*/ 10 h 89"/>
                <a:gd name="T36" fmla="*/ 34 w 79"/>
                <a:gd name="T37" fmla="*/ 5 h 89"/>
                <a:gd name="T38" fmla="*/ 30 w 79"/>
                <a:gd name="T39" fmla="*/ 10 h 89"/>
                <a:gd name="T40" fmla="*/ 23 w 79"/>
                <a:gd name="T41" fmla="*/ 54 h 89"/>
                <a:gd name="T42" fmla="*/ 20 w 79"/>
                <a:gd name="T43" fmla="*/ 58 h 89"/>
                <a:gd name="T44" fmla="*/ 15 w 79"/>
                <a:gd name="T45" fmla="*/ 50 h 89"/>
                <a:gd name="T46" fmla="*/ 6 w 79"/>
                <a:gd name="T47" fmla="*/ 40 h 89"/>
                <a:gd name="T48" fmla="*/ 3 w 79"/>
                <a:gd name="T49" fmla="*/ 48 h 89"/>
                <a:gd name="T50" fmla="*/ 14 w 79"/>
                <a:gd name="T51" fmla="*/ 75 h 89"/>
                <a:gd name="T52" fmla="*/ 29 w 79"/>
                <a:gd name="T53" fmla="*/ 88 h 89"/>
                <a:gd name="T54" fmla="*/ 52 w 79"/>
                <a:gd name="T55" fmla="*/ 79 h 89"/>
                <a:gd name="T56" fmla="*/ 77 w 79"/>
                <a:gd name="T57" fmla="*/ 33 h 89"/>
                <a:gd name="T58" fmla="*/ 77 w 79"/>
                <a:gd name="T59" fmla="*/ 2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9" h="89">
                  <a:moveTo>
                    <a:pt x="77" y="28"/>
                  </a:moveTo>
                  <a:cubicBezTo>
                    <a:pt x="75" y="27"/>
                    <a:pt x="73" y="28"/>
                    <a:pt x="71" y="31"/>
                  </a:cubicBezTo>
                  <a:cubicBezTo>
                    <a:pt x="69" y="34"/>
                    <a:pt x="60" y="46"/>
                    <a:pt x="60" y="46"/>
                  </a:cubicBezTo>
                  <a:cubicBezTo>
                    <a:pt x="60" y="46"/>
                    <a:pt x="59" y="49"/>
                    <a:pt x="57" y="48"/>
                  </a:cubicBezTo>
                  <a:cubicBezTo>
                    <a:pt x="56" y="47"/>
                    <a:pt x="58" y="43"/>
                    <a:pt x="58" y="43"/>
                  </a:cubicBezTo>
                  <a:cubicBezTo>
                    <a:pt x="66" y="15"/>
                    <a:pt x="66" y="15"/>
                    <a:pt x="66" y="15"/>
                  </a:cubicBezTo>
                  <a:cubicBezTo>
                    <a:pt x="66" y="15"/>
                    <a:pt x="67" y="10"/>
                    <a:pt x="64" y="9"/>
                  </a:cubicBezTo>
                  <a:cubicBezTo>
                    <a:pt x="60" y="9"/>
                    <a:pt x="59" y="12"/>
                    <a:pt x="59" y="14"/>
                  </a:cubicBezTo>
                  <a:cubicBezTo>
                    <a:pt x="58" y="16"/>
                    <a:pt x="49" y="40"/>
                    <a:pt x="49" y="40"/>
                  </a:cubicBezTo>
                  <a:cubicBezTo>
                    <a:pt x="49" y="40"/>
                    <a:pt x="49" y="44"/>
                    <a:pt x="47" y="44"/>
                  </a:cubicBezTo>
                  <a:cubicBezTo>
                    <a:pt x="45" y="43"/>
                    <a:pt x="45" y="42"/>
                    <a:pt x="46" y="39"/>
                  </a:cubicBezTo>
                  <a:cubicBezTo>
                    <a:pt x="46" y="35"/>
                    <a:pt x="52" y="9"/>
                    <a:pt x="52" y="9"/>
                  </a:cubicBezTo>
                  <a:cubicBezTo>
                    <a:pt x="52" y="9"/>
                    <a:pt x="55" y="2"/>
                    <a:pt x="50" y="1"/>
                  </a:cubicBezTo>
                  <a:cubicBezTo>
                    <a:pt x="45" y="0"/>
                    <a:pt x="44" y="7"/>
                    <a:pt x="44" y="7"/>
                  </a:cubicBezTo>
                  <a:cubicBezTo>
                    <a:pt x="37" y="38"/>
                    <a:pt x="37" y="38"/>
                    <a:pt x="37" y="38"/>
                  </a:cubicBezTo>
                  <a:cubicBezTo>
                    <a:pt x="37" y="38"/>
                    <a:pt x="36" y="43"/>
                    <a:pt x="34" y="42"/>
                  </a:cubicBezTo>
                  <a:cubicBezTo>
                    <a:pt x="33" y="42"/>
                    <a:pt x="33" y="41"/>
                    <a:pt x="33" y="38"/>
                  </a:cubicBezTo>
                  <a:cubicBezTo>
                    <a:pt x="34" y="34"/>
                    <a:pt x="37" y="10"/>
                    <a:pt x="37" y="10"/>
                  </a:cubicBezTo>
                  <a:cubicBezTo>
                    <a:pt x="37" y="10"/>
                    <a:pt x="38" y="5"/>
                    <a:pt x="34" y="5"/>
                  </a:cubicBezTo>
                  <a:cubicBezTo>
                    <a:pt x="30" y="4"/>
                    <a:pt x="30" y="10"/>
                    <a:pt x="30" y="10"/>
                  </a:cubicBezTo>
                  <a:cubicBezTo>
                    <a:pt x="23" y="54"/>
                    <a:pt x="23" y="54"/>
                    <a:pt x="23" y="54"/>
                  </a:cubicBezTo>
                  <a:cubicBezTo>
                    <a:pt x="23" y="54"/>
                    <a:pt x="22" y="58"/>
                    <a:pt x="20" y="58"/>
                  </a:cubicBezTo>
                  <a:cubicBezTo>
                    <a:pt x="18" y="58"/>
                    <a:pt x="17" y="54"/>
                    <a:pt x="15" y="50"/>
                  </a:cubicBezTo>
                  <a:cubicBezTo>
                    <a:pt x="13" y="45"/>
                    <a:pt x="11" y="38"/>
                    <a:pt x="6" y="40"/>
                  </a:cubicBezTo>
                  <a:cubicBezTo>
                    <a:pt x="0" y="41"/>
                    <a:pt x="3" y="48"/>
                    <a:pt x="3" y="48"/>
                  </a:cubicBezTo>
                  <a:cubicBezTo>
                    <a:pt x="3" y="48"/>
                    <a:pt x="13" y="72"/>
                    <a:pt x="14" y="75"/>
                  </a:cubicBezTo>
                  <a:cubicBezTo>
                    <a:pt x="15" y="77"/>
                    <a:pt x="18" y="86"/>
                    <a:pt x="29" y="88"/>
                  </a:cubicBezTo>
                  <a:cubicBezTo>
                    <a:pt x="41" y="89"/>
                    <a:pt x="47" y="88"/>
                    <a:pt x="52" y="79"/>
                  </a:cubicBezTo>
                  <a:cubicBezTo>
                    <a:pt x="57" y="69"/>
                    <a:pt x="77" y="33"/>
                    <a:pt x="77" y="33"/>
                  </a:cubicBezTo>
                  <a:cubicBezTo>
                    <a:pt x="77" y="33"/>
                    <a:pt x="79" y="30"/>
                    <a:pt x="7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0" name="Freeform 277"/>
            <p:cNvSpPr>
              <a:spLocks noEditPoints="1"/>
            </p:cNvSpPr>
            <p:nvPr/>
          </p:nvSpPr>
          <p:spPr bwMode="auto">
            <a:xfrm>
              <a:off x="1760" y="2626"/>
              <a:ext cx="149" cy="40"/>
            </a:xfrm>
            <a:custGeom>
              <a:avLst/>
              <a:gdLst>
                <a:gd name="T0" fmla="*/ 99 w 105"/>
                <a:gd name="T1" fmla="*/ 3 h 28"/>
                <a:gd name="T2" fmla="*/ 97 w 105"/>
                <a:gd name="T3" fmla="*/ 0 h 28"/>
                <a:gd name="T4" fmla="*/ 94 w 105"/>
                <a:gd name="T5" fmla="*/ 1 h 28"/>
                <a:gd name="T6" fmla="*/ 54 w 105"/>
                <a:gd name="T7" fmla="*/ 14 h 28"/>
                <a:gd name="T8" fmla="*/ 54 w 105"/>
                <a:gd name="T9" fmla="*/ 13 h 28"/>
                <a:gd name="T10" fmla="*/ 54 w 105"/>
                <a:gd name="T11" fmla="*/ 12 h 28"/>
                <a:gd name="T12" fmla="*/ 52 w 105"/>
                <a:gd name="T13" fmla="*/ 10 h 28"/>
                <a:gd name="T14" fmla="*/ 2 w 105"/>
                <a:gd name="T15" fmla="*/ 19 h 28"/>
                <a:gd name="T16" fmla="*/ 1 w 105"/>
                <a:gd name="T17" fmla="*/ 22 h 28"/>
                <a:gd name="T18" fmla="*/ 5 w 105"/>
                <a:gd name="T19" fmla="*/ 24 h 28"/>
                <a:gd name="T20" fmla="*/ 47 w 105"/>
                <a:gd name="T21" fmla="*/ 15 h 28"/>
                <a:gd name="T22" fmla="*/ 47 w 105"/>
                <a:gd name="T23" fmla="*/ 15 h 28"/>
                <a:gd name="T24" fmla="*/ 46 w 105"/>
                <a:gd name="T25" fmla="*/ 17 h 28"/>
                <a:gd name="T26" fmla="*/ 46 w 105"/>
                <a:gd name="T27" fmla="*/ 18 h 28"/>
                <a:gd name="T28" fmla="*/ 49 w 105"/>
                <a:gd name="T29" fmla="*/ 20 h 28"/>
                <a:gd name="T30" fmla="*/ 94 w 105"/>
                <a:gd name="T31" fmla="*/ 9 h 28"/>
                <a:gd name="T32" fmla="*/ 99 w 105"/>
                <a:gd name="T33" fmla="*/ 27 h 28"/>
                <a:gd name="T34" fmla="*/ 103 w 105"/>
                <a:gd name="T35" fmla="*/ 28 h 28"/>
                <a:gd name="T36" fmla="*/ 104 w 105"/>
                <a:gd name="T37" fmla="*/ 24 h 28"/>
                <a:gd name="T38" fmla="*/ 99 w 105"/>
                <a:gd name="T39" fmla="*/ 3 h 28"/>
                <a:gd name="T40" fmla="*/ 94 w 105"/>
                <a:gd name="T41" fmla="*/ 2 h 28"/>
                <a:gd name="T42" fmla="*/ 94 w 105"/>
                <a:gd name="T43" fmla="*/ 2 h 28"/>
                <a:gd name="T44" fmla="*/ 94 w 105"/>
                <a:gd name="T45" fmla="*/ 2 h 28"/>
                <a:gd name="T46" fmla="*/ 94 w 105"/>
                <a:gd name="T47"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5" h="28">
                  <a:moveTo>
                    <a:pt x="99" y="3"/>
                  </a:moveTo>
                  <a:cubicBezTo>
                    <a:pt x="99" y="1"/>
                    <a:pt x="99" y="0"/>
                    <a:pt x="97" y="0"/>
                  </a:cubicBezTo>
                  <a:cubicBezTo>
                    <a:pt x="96" y="0"/>
                    <a:pt x="95" y="0"/>
                    <a:pt x="94" y="1"/>
                  </a:cubicBezTo>
                  <a:cubicBezTo>
                    <a:pt x="94" y="1"/>
                    <a:pt x="85" y="13"/>
                    <a:pt x="54" y="14"/>
                  </a:cubicBezTo>
                  <a:cubicBezTo>
                    <a:pt x="54" y="14"/>
                    <a:pt x="54" y="13"/>
                    <a:pt x="54" y="13"/>
                  </a:cubicBezTo>
                  <a:cubicBezTo>
                    <a:pt x="54" y="13"/>
                    <a:pt x="54" y="12"/>
                    <a:pt x="54" y="12"/>
                  </a:cubicBezTo>
                  <a:cubicBezTo>
                    <a:pt x="54" y="11"/>
                    <a:pt x="53" y="10"/>
                    <a:pt x="52" y="10"/>
                  </a:cubicBezTo>
                  <a:cubicBezTo>
                    <a:pt x="51" y="10"/>
                    <a:pt x="27" y="7"/>
                    <a:pt x="2" y="19"/>
                  </a:cubicBezTo>
                  <a:cubicBezTo>
                    <a:pt x="1" y="20"/>
                    <a:pt x="0" y="21"/>
                    <a:pt x="1" y="22"/>
                  </a:cubicBezTo>
                  <a:cubicBezTo>
                    <a:pt x="2" y="24"/>
                    <a:pt x="3" y="24"/>
                    <a:pt x="5" y="24"/>
                  </a:cubicBezTo>
                  <a:cubicBezTo>
                    <a:pt x="21" y="16"/>
                    <a:pt x="39" y="15"/>
                    <a:pt x="47" y="15"/>
                  </a:cubicBezTo>
                  <a:cubicBezTo>
                    <a:pt x="47" y="15"/>
                    <a:pt x="47" y="15"/>
                    <a:pt x="47" y="15"/>
                  </a:cubicBezTo>
                  <a:cubicBezTo>
                    <a:pt x="46" y="16"/>
                    <a:pt x="46" y="16"/>
                    <a:pt x="46" y="17"/>
                  </a:cubicBezTo>
                  <a:cubicBezTo>
                    <a:pt x="46" y="17"/>
                    <a:pt x="46" y="18"/>
                    <a:pt x="46" y="18"/>
                  </a:cubicBezTo>
                  <a:cubicBezTo>
                    <a:pt x="47" y="19"/>
                    <a:pt x="48" y="20"/>
                    <a:pt x="49" y="20"/>
                  </a:cubicBezTo>
                  <a:cubicBezTo>
                    <a:pt x="74" y="20"/>
                    <a:pt x="88" y="13"/>
                    <a:pt x="94" y="9"/>
                  </a:cubicBezTo>
                  <a:cubicBezTo>
                    <a:pt x="95" y="18"/>
                    <a:pt x="99" y="25"/>
                    <a:pt x="99" y="27"/>
                  </a:cubicBezTo>
                  <a:cubicBezTo>
                    <a:pt x="101" y="27"/>
                    <a:pt x="102" y="27"/>
                    <a:pt x="103" y="28"/>
                  </a:cubicBezTo>
                  <a:cubicBezTo>
                    <a:pt x="104" y="27"/>
                    <a:pt x="105" y="25"/>
                    <a:pt x="104" y="24"/>
                  </a:cubicBezTo>
                  <a:cubicBezTo>
                    <a:pt x="104" y="24"/>
                    <a:pt x="98" y="14"/>
                    <a:pt x="99" y="3"/>
                  </a:cubicBezTo>
                  <a:close/>
                  <a:moveTo>
                    <a:pt x="94" y="2"/>
                  </a:moveTo>
                  <a:cubicBezTo>
                    <a:pt x="94" y="2"/>
                    <a:pt x="94" y="2"/>
                    <a:pt x="94" y="2"/>
                  </a:cubicBezTo>
                  <a:cubicBezTo>
                    <a:pt x="94" y="2"/>
                    <a:pt x="94" y="2"/>
                    <a:pt x="94" y="2"/>
                  </a:cubicBezTo>
                  <a:cubicBezTo>
                    <a:pt x="94" y="2"/>
                    <a:pt x="94" y="2"/>
                    <a:pt x="9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1" name="Freeform 278"/>
            <p:cNvSpPr/>
            <p:nvPr/>
          </p:nvSpPr>
          <p:spPr bwMode="auto">
            <a:xfrm>
              <a:off x="1736" y="2571"/>
              <a:ext cx="202" cy="190"/>
            </a:xfrm>
            <a:custGeom>
              <a:avLst/>
              <a:gdLst>
                <a:gd name="T0" fmla="*/ 138 w 142"/>
                <a:gd name="T1" fmla="*/ 84 h 134"/>
                <a:gd name="T2" fmla="*/ 128 w 142"/>
                <a:gd name="T3" fmla="*/ 82 h 134"/>
                <a:gd name="T4" fmla="*/ 134 w 142"/>
                <a:gd name="T5" fmla="*/ 54 h 134"/>
                <a:gd name="T6" fmla="*/ 133 w 142"/>
                <a:gd name="T7" fmla="*/ 44 h 134"/>
                <a:gd name="T8" fmla="*/ 115 w 142"/>
                <a:gd name="T9" fmla="*/ 22 h 134"/>
                <a:gd name="T10" fmla="*/ 63 w 142"/>
                <a:gd name="T11" fmla="*/ 6 h 134"/>
                <a:gd name="T12" fmla="*/ 6 w 142"/>
                <a:gd name="T13" fmla="*/ 60 h 134"/>
                <a:gd name="T14" fmla="*/ 14 w 142"/>
                <a:gd name="T15" fmla="*/ 82 h 134"/>
                <a:gd name="T16" fmla="*/ 14 w 142"/>
                <a:gd name="T17" fmla="*/ 82 h 134"/>
                <a:gd name="T18" fmla="*/ 4 w 142"/>
                <a:gd name="T19" fmla="*/ 84 h 134"/>
                <a:gd name="T20" fmla="*/ 0 w 142"/>
                <a:gd name="T21" fmla="*/ 97 h 134"/>
                <a:gd name="T22" fmla="*/ 17 w 142"/>
                <a:gd name="T23" fmla="*/ 134 h 134"/>
                <a:gd name="T24" fmla="*/ 16 w 142"/>
                <a:gd name="T25" fmla="*/ 128 h 134"/>
                <a:gd name="T26" fmla="*/ 16 w 142"/>
                <a:gd name="T27" fmla="*/ 126 h 134"/>
                <a:gd name="T28" fmla="*/ 6 w 142"/>
                <a:gd name="T29" fmla="*/ 97 h 134"/>
                <a:gd name="T30" fmla="*/ 7 w 142"/>
                <a:gd name="T31" fmla="*/ 88 h 134"/>
                <a:gd name="T32" fmla="*/ 15 w 142"/>
                <a:gd name="T33" fmla="*/ 89 h 134"/>
                <a:gd name="T34" fmla="*/ 16 w 142"/>
                <a:gd name="T35" fmla="*/ 90 h 134"/>
                <a:gd name="T36" fmla="*/ 16 w 142"/>
                <a:gd name="T37" fmla="*/ 76 h 134"/>
                <a:gd name="T38" fmla="*/ 12 w 142"/>
                <a:gd name="T39" fmla="*/ 59 h 134"/>
                <a:gd name="T40" fmla="*/ 63 w 142"/>
                <a:gd name="T41" fmla="*/ 11 h 134"/>
                <a:gd name="T42" fmla="*/ 111 w 142"/>
                <a:gd name="T43" fmla="*/ 26 h 134"/>
                <a:gd name="T44" fmla="*/ 114 w 142"/>
                <a:gd name="T45" fmla="*/ 27 h 134"/>
                <a:gd name="T46" fmla="*/ 128 w 142"/>
                <a:gd name="T47" fmla="*/ 45 h 134"/>
                <a:gd name="T48" fmla="*/ 126 w 142"/>
                <a:gd name="T49" fmla="*/ 74 h 134"/>
                <a:gd name="T50" fmla="*/ 126 w 142"/>
                <a:gd name="T51" fmla="*/ 90 h 134"/>
                <a:gd name="T52" fmla="*/ 127 w 142"/>
                <a:gd name="T53" fmla="*/ 89 h 134"/>
                <a:gd name="T54" fmla="*/ 135 w 142"/>
                <a:gd name="T55" fmla="*/ 88 h 134"/>
                <a:gd name="T56" fmla="*/ 136 w 142"/>
                <a:gd name="T57" fmla="*/ 97 h 134"/>
                <a:gd name="T58" fmla="*/ 126 w 142"/>
                <a:gd name="T59" fmla="*/ 126 h 134"/>
                <a:gd name="T60" fmla="*/ 126 w 142"/>
                <a:gd name="T61" fmla="*/ 128 h 134"/>
                <a:gd name="T62" fmla="*/ 125 w 142"/>
                <a:gd name="T63" fmla="*/ 134 h 134"/>
                <a:gd name="T64" fmla="*/ 142 w 142"/>
                <a:gd name="T65" fmla="*/ 97 h 134"/>
                <a:gd name="T66" fmla="*/ 138 w 142"/>
                <a:gd name="T67" fmla="*/ 8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2" h="134">
                  <a:moveTo>
                    <a:pt x="138" y="84"/>
                  </a:moveTo>
                  <a:cubicBezTo>
                    <a:pt x="135" y="81"/>
                    <a:pt x="131" y="81"/>
                    <a:pt x="128" y="82"/>
                  </a:cubicBezTo>
                  <a:cubicBezTo>
                    <a:pt x="129" y="80"/>
                    <a:pt x="134" y="68"/>
                    <a:pt x="134" y="54"/>
                  </a:cubicBezTo>
                  <a:cubicBezTo>
                    <a:pt x="134" y="51"/>
                    <a:pt x="134" y="48"/>
                    <a:pt x="133" y="44"/>
                  </a:cubicBezTo>
                  <a:cubicBezTo>
                    <a:pt x="130" y="30"/>
                    <a:pt x="124" y="23"/>
                    <a:pt x="115" y="22"/>
                  </a:cubicBezTo>
                  <a:cubicBezTo>
                    <a:pt x="112" y="17"/>
                    <a:pt x="97" y="0"/>
                    <a:pt x="63" y="6"/>
                  </a:cubicBezTo>
                  <a:cubicBezTo>
                    <a:pt x="21" y="13"/>
                    <a:pt x="2" y="32"/>
                    <a:pt x="6" y="60"/>
                  </a:cubicBezTo>
                  <a:cubicBezTo>
                    <a:pt x="6" y="61"/>
                    <a:pt x="8" y="74"/>
                    <a:pt x="14" y="82"/>
                  </a:cubicBezTo>
                  <a:cubicBezTo>
                    <a:pt x="14" y="82"/>
                    <a:pt x="14" y="82"/>
                    <a:pt x="14" y="82"/>
                  </a:cubicBezTo>
                  <a:cubicBezTo>
                    <a:pt x="11" y="81"/>
                    <a:pt x="7" y="81"/>
                    <a:pt x="4" y="84"/>
                  </a:cubicBezTo>
                  <a:cubicBezTo>
                    <a:pt x="1" y="87"/>
                    <a:pt x="0" y="93"/>
                    <a:pt x="0" y="97"/>
                  </a:cubicBezTo>
                  <a:cubicBezTo>
                    <a:pt x="1" y="108"/>
                    <a:pt x="6" y="124"/>
                    <a:pt x="17" y="134"/>
                  </a:cubicBezTo>
                  <a:cubicBezTo>
                    <a:pt x="16" y="132"/>
                    <a:pt x="16" y="129"/>
                    <a:pt x="16" y="128"/>
                  </a:cubicBezTo>
                  <a:cubicBezTo>
                    <a:pt x="16" y="127"/>
                    <a:pt x="16" y="126"/>
                    <a:pt x="16" y="126"/>
                  </a:cubicBezTo>
                  <a:cubicBezTo>
                    <a:pt x="9" y="117"/>
                    <a:pt x="6" y="105"/>
                    <a:pt x="6" y="97"/>
                  </a:cubicBezTo>
                  <a:cubicBezTo>
                    <a:pt x="6" y="92"/>
                    <a:pt x="6" y="89"/>
                    <a:pt x="7" y="88"/>
                  </a:cubicBezTo>
                  <a:cubicBezTo>
                    <a:pt x="11" y="85"/>
                    <a:pt x="14" y="88"/>
                    <a:pt x="15" y="89"/>
                  </a:cubicBezTo>
                  <a:cubicBezTo>
                    <a:pt x="15" y="89"/>
                    <a:pt x="16" y="90"/>
                    <a:pt x="16" y="90"/>
                  </a:cubicBezTo>
                  <a:cubicBezTo>
                    <a:pt x="16" y="84"/>
                    <a:pt x="16" y="79"/>
                    <a:pt x="16" y="76"/>
                  </a:cubicBezTo>
                  <a:cubicBezTo>
                    <a:pt x="13" y="69"/>
                    <a:pt x="12" y="60"/>
                    <a:pt x="12" y="59"/>
                  </a:cubicBezTo>
                  <a:cubicBezTo>
                    <a:pt x="8" y="34"/>
                    <a:pt x="25" y="18"/>
                    <a:pt x="63" y="11"/>
                  </a:cubicBezTo>
                  <a:cubicBezTo>
                    <a:pt x="99" y="5"/>
                    <a:pt x="111" y="25"/>
                    <a:pt x="111" y="26"/>
                  </a:cubicBezTo>
                  <a:cubicBezTo>
                    <a:pt x="112" y="27"/>
                    <a:pt x="113" y="27"/>
                    <a:pt x="114" y="27"/>
                  </a:cubicBezTo>
                  <a:cubicBezTo>
                    <a:pt x="116" y="27"/>
                    <a:pt x="124" y="27"/>
                    <a:pt x="128" y="45"/>
                  </a:cubicBezTo>
                  <a:cubicBezTo>
                    <a:pt x="130" y="56"/>
                    <a:pt x="128" y="67"/>
                    <a:pt x="126" y="74"/>
                  </a:cubicBezTo>
                  <a:cubicBezTo>
                    <a:pt x="126" y="77"/>
                    <a:pt x="126" y="83"/>
                    <a:pt x="126" y="90"/>
                  </a:cubicBezTo>
                  <a:cubicBezTo>
                    <a:pt x="126" y="90"/>
                    <a:pt x="127" y="89"/>
                    <a:pt x="127" y="89"/>
                  </a:cubicBezTo>
                  <a:cubicBezTo>
                    <a:pt x="128" y="88"/>
                    <a:pt x="131" y="85"/>
                    <a:pt x="135" y="88"/>
                  </a:cubicBezTo>
                  <a:cubicBezTo>
                    <a:pt x="136" y="89"/>
                    <a:pt x="136" y="92"/>
                    <a:pt x="136" y="97"/>
                  </a:cubicBezTo>
                  <a:cubicBezTo>
                    <a:pt x="136" y="105"/>
                    <a:pt x="133" y="117"/>
                    <a:pt x="126" y="126"/>
                  </a:cubicBezTo>
                  <a:cubicBezTo>
                    <a:pt x="126" y="126"/>
                    <a:pt x="126" y="127"/>
                    <a:pt x="126" y="128"/>
                  </a:cubicBezTo>
                  <a:cubicBezTo>
                    <a:pt x="126" y="129"/>
                    <a:pt x="126" y="132"/>
                    <a:pt x="125" y="134"/>
                  </a:cubicBezTo>
                  <a:cubicBezTo>
                    <a:pt x="136" y="124"/>
                    <a:pt x="141" y="108"/>
                    <a:pt x="142" y="97"/>
                  </a:cubicBezTo>
                  <a:cubicBezTo>
                    <a:pt x="142" y="93"/>
                    <a:pt x="141" y="87"/>
                    <a:pt x="138"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2" name="Freeform 279"/>
            <p:cNvSpPr/>
            <p:nvPr/>
          </p:nvSpPr>
          <p:spPr bwMode="auto">
            <a:xfrm>
              <a:off x="1767" y="2666"/>
              <a:ext cx="140" cy="141"/>
            </a:xfrm>
            <a:custGeom>
              <a:avLst/>
              <a:gdLst>
                <a:gd name="T0" fmla="*/ 98 w 98"/>
                <a:gd name="T1" fmla="*/ 59 h 99"/>
                <a:gd name="T2" fmla="*/ 98 w 98"/>
                <a:gd name="T3" fmla="*/ 37 h 99"/>
                <a:gd name="T4" fmla="*/ 93 w 98"/>
                <a:gd name="T5" fmla="*/ 37 h 99"/>
                <a:gd name="T6" fmla="*/ 89 w 98"/>
                <a:gd name="T7" fmla="*/ 37 h 99"/>
                <a:gd name="T8" fmla="*/ 74 w 98"/>
                <a:gd name="T9" fmla="*/ 53 h 99"/>
                <a:gd name="T10" fmla="*/ 58 w 98"/>
                <a:gd name="T11" fmla="*/ 34 h 99"/>
                <a:gd name="T12" fmla="*/ 74 w 98"/>
                <a:gd name="T13" fmla="*/ 15 h 99"/>
                <a:gd name="T14" fmla="*/ 89 w 98"/>
                <a:gd name="T15" fmla="*/ 32 h 99"/>
                <a:gd name="T16" fmla="*/ 93 w 98"/>
                <a:gd name="T17" fmla="*/ 32 h 99"/>
                <a:gd name="T18" fmla="*/ 98 w 98"/>
                <a:gd name="T19" fmla="*/ 32 h 99"/>
                <a:gd name="T20" fmla="*/ 98 w 98"/>
                <a:gd name="T21" fmla="*/ 5 h 99"/>
                <a:gd name="T22" fmla="*/ 49 w 98"/>
                <a:gd name="T23" fmla="*/ 0 h 99"/>
                <a:gd name="T24" fmla="*/ 0 w 98"/>
                <a:gd name="T25" fmla="*/ 5 h 99"/>
                <a:gd name="T26" fmla="*/ 0 w 98"/>
                <a:gd name="T27" fmla="*/ 32 h 99"/>
                <a:gd name="T28" fmla="*/ 5 w 98"/>
                <a:gd name="T29" fmla="*/ 32 h 99"/>
                <a:gd name="T30" fmla="*/ 9 w 98"/>
                <a:gd name="T31" fmla="*/ 32 h 99"/>
                <a:gd name="T32" fmla="*/ 24 w 98"/>
                <a:gd name="T33" fmla="*/ 15 h 99"/>
                <a:gd name="T34" fmla="*/ 40 w 98"/>
                <a:gd name="T35" fmla="*/ 34 h 99"/>
                <a:gd name="T36" fmla="*/ 24 w 98"/>
                <a:gd name="T37" fmla="*/ 53 h 99"/>
                <a:gd name="T38" fmla="*/ 9 w 98"/>
                <a:gd name="T39" fmla="*/ 37 h 99"/>
                <a:gd name="T40" fmla="*/ 5 w 98"/>
                <a:gd name="T41" fmla="*/ 37 h 99"/>
                <a:gd name="T42" fmla="*/ 0 w 98"/>
                <a:gd name="T43" fmla="*/ 37 h 99"/>
                <a:gd name="T44" fmla="*/ 0 w 98"/>
                <a:gd name="T45" fmla="*/ 59 h 99"/>
                <a:gd name="T46" fmla="*/ 0 w 98"/>
                <a:gd name="T47" fmla="*/ 59 h 99"/>
                <a:gd name="T48" fmla="*/ 0 w 98"/>
                <a:gd name="T49" fmla="*/ 62 h 99"/>
                <a:gd name="T50" fmla="*/ 21 w 98"/>
                <a:gd name="T51" fmla="*/ 99 h 99"/>
                <a:gd name="T52" fmla="*/ 22 w 98"/>
                <a:gd name="T53" fmla="*/ 99 h 99"/>
                <a:gd name="T54" fmla="*/ 49 w 98"/>
                <a:gd name="T55" fmla="*/ 93 h 99"/>
                <a:gd name="T56" fmla="*/ 76 w 98"/>
                <a:gd name="T57" fmla="*/ 99 h 99"/>
                <a:gd name="T58" fmla="*/ 77 w 98"/>
                <a:gd name="T59" fmla="*/ 99 h 99"/>
                <a:gd name="T60" fmla="*/ 98 w 98"/>
                <a:gd name="T61" fmla="*/ 62 h 99"/>
                <a:gd name="T62" fmla="*/ 98 w 98"/>
                <a:gd name="T63" fmla="*/ 59 h 99"/>
                <a:gd name="T64" fmla="*/ 98 w 98"/>
                <a:gd name="T65" fmla="*/ 5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8" h="99">
                  <a:moveTo>
                    <a:pt x="98" y="59"/>
                  </a:moveTo>
                  <a:cubicBezTo>
                    <a:pt x="98" y="59"/>
                    <a:pt x="98" y="48"/>
                    <a:pt x="98" y="37"/>
                  </a:cubicBezTo>
                  <a:cubicBezTo>
                    <a:pt x="93" y="37"/>
                    <a:pt x="93" y="37"/>
                    <a:pt x="93" y="37"/>
                  </a:cubicBezTo>
                  <a:cubicBezTo>
                    <a:pt x="89" y="37"/>
                    <a:pt x="89" y="37"/>
                    <a:pt x="89" y="37"/>
                  </a:cubicBezTo>
                  <a:cubicBezTo>
                    <a:pt x="88" y="46"/>
                    <a:pt x="82" y="53"/>
                    <a:pt x="74" y="53"/>
                  </a:cubicBezTo>
                  <a:cubicBezTo>
                    <a:pt x="65" y="53"/>
                    <a:pt x="58" y="45"/>
                    <a:pt x="58" y="34"/>
                  </a:cubicBezTo>
                  <a:cubicBezTo>
                    <a:pt x="58" y="24"/>
                    <a:pt x="65" y="15"/>
                    <a:pt x="74" y="15"/>
                  </a:cubicBezTo>
                  <a:cubicBezTo>
                    <a:pt x="82" y="15"/>
                    <a:pt x="88" y="22"/>
                    <a:pt x="89" y="32"/>
                  </a:cubicBezTo>
                  <a:cubicBezTo>
                    <a:pt x="93" y="32"/>
                    <a:pt x="93" y="32"/>
                    <a:pt x="93" y="32"/>
                  </a:cubicBezTo>
                  <a:cubicBezTo>
                    <a:pt x="98" y="32"/>
                    <a:pt x="98" y="32"/>
                    <a:pt x="98" y="32"/>
                  </a:cubicBezTo>
                  <a:cubicBezTo>
                    <a:pt x="98" y="19"/>
                    <a:pt x="98" y="7"/>
                    <a:pt x="98" y="5"/>
                  </a:cubicBezTo>
                  <a:cubicBezTo>
                    <a:pt x="94" y="4"/>
                    <a:pt x="78" y="0"/>
                    <a:pt x="49" y="0"/>
                  </a:cubicBezTo>
                  <a:cubicBezTo>
                    <a:pt x="20" y="0"/>
                    <a:pt x="4" y="4"/>
                    <a:pt x="0" y="5"/>
                  </a:cubicBezTo>
                  <a:cubicBezTo>
                    <a:pt x="0" y="7"/>
                    <a:pt x="0" y="19"/>
                    <a:pt x="0" y="32"/>
                  </a:cubicBezTo>
                  <a:cubicBezTo>
                    <a:pt x="5" y="32"/>
                    <a:pt x="5" y="32"/>
                    <a:pt x="5" y="32"/>
                  </a:cubicBezTo>
                  <a:cubicBezTo>
                    <a:pt x="9" y="32"/>
                    <a:pt x="9" y="32"/>
                    <a:pt x="9" y="32"/>
                  </a:cubicBezTo>
                  <a:cubicBezTo>
                    <a:pt x="10" y="22"/>
                    <a:pt x="16" y="15"/>
                    <a:pt x="24" y="15"/>
                  </a:cubicBezTo>
                  <a:cubicBezTo>
                    <a:pt x="33" y="15"/>
                    <a:pt x="40" y="24"/>
                    <a:pt x="40" y="34"/>
                  </a:cubicBezTo>
                  <a:cubicBezTo>
                    <a:pt x="40" y="45"/>
                    <a:pt x="33" y="53"/>
                    <a:pt x="24" y="53"/>
                  </a:cubicBezTo>
                  <a:cubicBezTo>
                    <a:pt x="16" y="53"/>
                    <a:pt x="10" y="46"/>
                    <a:pt x="9" y="37"/>
                  </a:cubicBezTo>
                  <a:cubicBezTo>
                    <a:pt x="5" y="37"/>
                    <a:pt x="5" y="37"/>
                    <a:pt x="5" y="37"/>
                  </a:cubicBezTo>
                  <a:cubicBezTo>
                    <a:pt x="0" y="37"/>
                    <a:pt x="0" y="37"/>
                    <a:pt x="0" y="37"/>
                  </a:cubicBezTo>
                  <a:cubicBezTo>
                    <a:pt x="0" y="48"/>
                    <a:pt x="0" y="59"/>
                    <a:pt x="0" y="59"/>
                  </a:cubicBezTo>
                  <a:cubicBezTo>
                    <a:pt x="0" y="59"/>
                    <a:pt x="0" y="59"/>
                    <a:pt x="0" y="59"/>
                  </a:cubicBezTo>
                  <a:cubicBezTo>
                    <a:pt x="0" y="59"/>
                    <a:pt x="0" y="60"/>
                    <a:pt x="0" y="62"/>
                  </a:cubicBezTo>
                  <a:cubicBezTo>
                    <a:pt x="0" y="69"/>
                    <a:pt x="1" y="90"/>
                    <a:pt x="21" y="99"/>
                  </a:cubicBezTo>
                  <a:cubicBezTo>
                    <a:pt x="22" y="99"/>
                    <a:pt x="22" y="99"/>
                    <a:pt x="22" y="99"/>
                  </a:cubicBezTo>
                  <a:cubicBezTo>
                    <a:pt x="29" y="95"/>
                    <a:pt x="39" y="93"/>
                    <a:pt x="49" y="93"/>
                  </a:cubicBezTo>
                  <a:cubicBezTo>
                    <a:pt x="59" y="93"/>
                    <a:pt x="69" y="95"/>
                    <a:pt x="76" y="99"/>
                  </a:cubicBezTo>
                  <a:cubicBezTo>
                    <a:pt x="77" y="99"/>
                    <a:pt x="77" y="99"/>
                    <a:pt x="77" y="99"/>
                  </a:cubicBezTo>
                  <a:cubicBezTo>
                    <a:pt x="97" y="90"/>
                    <a:pt x="98" y="69"/>
                    <a:pt x="98" y="62"/>
                  </a:cubicBezTo>
                  <a:cubicBezTo>
                    <a:pt x="98" y="60"/>
                    <a:pt x="98" y="59"/>
                    <a:pt x="98" y="59"/>
                  </a:cubicBezTo>
                  <a:cubicBezTo>
                    <a:pt x="98" y="59"/>
                    <a:pt x="98" y="59"/>
                    <a:pt x="9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3" name="Freeform 280"/>
            <p:cNvSpPr/>
            <p:nvPr/>
          </p:nvSpPr>
          <p:spPr bwMode="auto">
            <a:xfrm>
              <a:off x="1804" y="2805"/>
              <a:ext cx="66" cy="25"/>
            </a:xfrm>
            <a:custGeom>
              <a:avLst/>
              <a:gdLst>
                <a:gd name="T0" fmla="*/ 46 w 46"/>
                <a:gd name="T1" fmla="*/ 17 h 17"/>
                <a:gd name="T2" fmla="*/ 46 w 46"/>
                <a:gd name="T3" fmla="*/ 5 h 17"/>
                <a:gd name="T4" fmla="*/ 23 w 46"/>
                <a:gd name="T5" fmla="*/ 0 h 17"/>
                <a:gd name="T6" fmla="*/ 0 w 46"/>
                <a:gd name="T7" fmla="*/ 5 h 17"/>
                <a:gd name="T8" fmla="*/ 0 w 46"/>
                <a:gd name="T9" fmla="*/ 17 h 17"/>
                <a:gd name="T10" fmla="*/ 23 w 46"/>
                <a:gd name="T11" fmla="*/ 13 h 17"/>
                <a:gd name="T12" fmla="*/ 46 w 46"/>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46" h="17">
                  <a:moveTo>
                    <a:pt x="46" y="17"/>
                  </a:moveTo>
                  <a:cubicBezTo>
                    <a:pt x="46" y="11"/>
                    <a:pt x="46" y="6"/>
                    <a:pt x="46" y="5"/>
                  </a:cubicBezTo>
                  <a:cubicBezTo>
                    <a:pt x="40" y="2"/>
                    <a:pt x="32" y="0"/>
                    <a:pt x="23" y="0"/>
                  </a:cubicBezTo>
                  <a:cubicBezTo>
                    <a:pt x="14" y="0"/>
                    <a:pt x="6" y="2"/>
                    <a:pt x="0" y="5"/>
                  </a:cubicBezTo>
                  <a:cubicBezTo>
                    <a:pt x="0" y="6"/>
                    <a:pt x="0" y="11"/>
                    <a:pt x="0" y="17"/>
                  </a:cubicBezTo>
                  <a:cubicBezTo>
                    <a:pt x="6" y="14"/>
                    <a:pt x="14" y="13"/>
                    <a:pt x="23" y="13"/>
                  </a:cubicBezTo>
                  <a:cubicBezTo>
                    <a:pt x="32" y="13"/>
                    <a:pt x="40" y="14"/>
                    <a:pt x="4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4" name="Oval 281"/>
            <p:cNvSpPr>
              <a:spLocks noChangeArrowheads="1"/>
            </p:cNvSpPr>
            <p:nvPr/>
          </p:nvSpPr>
          <p:spPr bwMode="auto">
            <a:xfrm>
              <a:off x="1782" y="2831"/>
              <a:ext cx="110" cy="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5" name="Freeform 282"/>
            <p:cNvSpPr/>
            <p:nvPr/>
          </p:nvSpPr>
          <p:spPr bwMode="auto">
            <a:xfrm>
              <a:off x="2130" y="2596"/>
              <a:ext cx="187" cy="279"/>
            </a:xfrm>
            <a:custGeom>
              <a:avLst/>
              <a:gdLst>
                <a:gd name="T0" fmla="*/ 37 w 132"/>
                <a:gd name="T1" fmla="*/ 194 h 196"/>
                <a:gd name="T2" fmla="*/ 45 w 132"/>
                <a:gd name="T3" fmla="*/ 193 h 196"/>
                <a:gd name="T4" fmla="*/ 53 w 132"/>
                <a:gd name="T5" fmla="*/ 180 h 196"/>
                <a:gd name="T6" fmla="*/ 53 w 132"/>
                <a:gd name="T7" fmla="*/ 96 h 196"/>
                <a:gd name="T8" fmla="*/ 42 w 132"/>
                <a:gd name="T9" fmla="*/ 91 h 196"/>
                <a:gd name="T10" fmla="*/ 37 w 132"/>
                <a:gd name="T11" fmla="*/ 80 h 196"/>
                <a:gd name="T12" fmla="*/ 17 w 132"/>
                <a:gd name="T13" fmla="*/ 94 h 196"/>
                <a:gd name="T14" fmla="*/ 1 w 132"/>
                <a:gd name="T15" fmla="*/ 68 h 196"/>
                <a:gd name="T16" fmla="*/ 0 w 132"/>
                <a:gd name="T17" fmla="*/ 66 h 196"/>
                <a:gd name="T18" fmla="*/ 0 w 132"/>
                <a:gd name="T19" fmla="*/ 66 h 196"/>
                <a:gd name="T20" fmla="*/ 1 w 132"/>
                <a:gd name="T21" fmla="*/ 65 h 196"/>
                <a:gd name="T22" fmla="*/ 17 w 132"/>
                <a:gd name="T23" fmla="*/ 39 h 196"/>
                <a:gd name="T24" fmla="*/ 36 w 132"/>
                <a:gd name="T25" fmla="*/ 53 h 196"/>
                <a:gd name="T26" fmla="*/ 42 w 132"/>
                <a:gd name="T27" fmla="*/ 48 h 196"/>
                <a:gd name="T28" fmla="*/ 48 w 132"/>
                <a:gd name="T29" fmla="*/ 41 h 196"/>
                <a:gd name="T30" fmla="*/ 52 w 132"/>
                <a:gd name="T31" fmla="*/ 29 h 196"/>
                <a:gd name="T32" fmla="*/ 51 w 132"/>
                <a:gd name="T33" fmla="*/ 11 h 196"/>
                <a:gd name="T34" fmla="*/ 51 w 132"/>
                <a:gd name="T35" fmla="*/ 11 h 196"/>
                <a:gd name="T36" fmla="*/ 56 w 132"/>
                <a:gd name="T37" fmla="*/ 12 h 196"/>
                <a:gd name="T38" fmla="*/ 64 w 132"/>
                <a:gd name="T39" fmla="*/ 1 h 196"/>
                <a:gd name="T40" fmla="*/ 66 w 132"/>
                <a:gd name="T41" fmla="*/ 0 h 196"/>
                <a:gd name="T42" fmla="*/ 66 w 132"/>
                <a:gd name="T43" fmla="*/ 0 h 196"/>
                <a:gd name="T44" fmla="*/ 66 w 132"/>
                <a:gd name="T45" fmla="*/ 0 h 196"/>
                <a:gd name="T46" fmla="*/ 66 w 132"/>
                <a:gd name="T47" fmla="*/ 0 h 196"/>
                <a:gd name="T48" fmla="*/ 68 w 132"/>
                <a:gd name="T49" fmla="*/ 1 h 196"/>
                <a:gd name="T50" fmla="*/ 76 w 132"/>
                <a:gd name="T51" fmla="*/ 12 h 196"/>
                <a:gd name="T52" fmla="*/ 81 w 132"/>
                <a:gd name="T53" fmla="*/ 11 h 196"/>
                <a:gd name="T54" fmla="*/ 81 w 132"/>
                <a:gd name="T55" fmla="*/ 11 h 196"/>
                <a:gd name="T56" fmla="*/ 80 w 132"/>
                <a:gd name="T57" fmla="*/ 29 h 196"/>
                <a:gd name="T58" fmla="*/ 84 w 132"/>
                <a:gd name="T59" fmla="*/ 41 h 196"/>
                <a:gd name="T60" fmla="*/ 90 w 132"/>
                <a:gd name="T61" fmla="*/ 48 h 196"/>
                <a:gd name="T62" fmla="*/ 96 w 132"/>
                <a:gd name="T63" fmla="*/ 53 h 196"/>
                <a:gd name="T64" fmla="*/ 115 w 132"/>
                <a:gd name="T65" fmla="*/ 39 h 196"/>
                <a:gd name="T66" fmla="*/ 131 w 132"/>
                <a:gd name="T67" fmla="*/ 65 h 196"/>
                <a:gd name="T68" fmla="*/ 132 w 132"/>
                <a:gd name="T69" fmla="*/ 66 h 196"/>
                <a:gd name="T70" fmla="*/ 132 w 132"/>
                <a:gd name="T71" fmla="*/ 66 h 196"/>
                <a:gd name="T72" fmla="*/ 131 w 132"/>
                <a:gd name="T73" fmla="*/ 68 h 196"/>
                <a:gd name="T74" fmla="*/ 115 w 132"/>
                <a:gd name="T75" fmla="*/ 94 h 196"/>
                <a:gd name="T76" fmla="*/ 95 w 132"/>
                <a:gd name="T77" fmla="*/ 80 h 196"/>
                <a:gd name="T78" fmla="*/ 90 w 132"/>
                <a:gd name="T79" fmla="*/ 91 h 196"/>
                <a:gd name="T80" fmla="*/ 79 w 132"/>
                <a:gd name="T81" fmla="*/ 96 h 196"/>
                <a:gd name="T82" fmla="*/ 79 w 132"/>
                <a:gd name="T83" fmla="*/ 180 h 196"/>
                <a:gd name="T84" fmla="*/ 87 w 132"/>
                <a:gd name="T85" fmla="*/ 193 h 196"/>
                <a:gd name="T86" fmla="*/ 95 w 132"/>
                <a:gd name="T87" fmla="*/ 194 h 196"/>
                <a:gd name="T88" fmla="*/ 37 w 132"/>
                <a:gd name="T89"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2" h="196">
                  <a:moveTo>
                    <a:pt x="37" y="196"/>
                  </a:moveTo>
                  <a:cubicBezTo>
                    <a:pt x="37" y="196"/>
                    <a:pt x="37" y="195"/>
                    <a:pt x="37" y="194"/>
                  </a:cubicBezTo>
                  <a:cubicBezTo>
                    <a:pt x="37" y="193"/>
                    <a:pt x="38" y="193"/>
                    <a:pt x="39" y="193"/>
                  </a:cubicBezTo>
                  <a:cubicBezTo>
                    <a:pt x="45" y="193"/>
                    <a:pt x="45" y="193"/>
                    <a:pt x="45" y="193"/>
                  </a:cubicBezTo>
                  <a:cubicBezTo>
                    <a:pt x="48" y="191"/>
                    <a:pt x="49" y="188"/>
                    <a:pt x="49" y="183"/>
                  </a:cubicBezTo>
                  <a:cubicBezTo>
                    <a:pt x="53" y="180"/>
                    <a:pt x="53" y="180"/>
                    <a:pt x="53" y="180"/>
                  </a:cubicBezTo>
                  <a:cubicBezTo>
                    <a:pt x="53" y="94"/>
                    <a:pt x="53" y="94"/>
                    <a:pt x="53" y="94"/>
                  </a:cubicBezTo>
                  <a:cubicBezTo>
                    <a:pt x="53" y="96"/>
                    <a:pt x="53" y="96"/>
                    <a:pt x="53" y="96"/>
                  </a:cubicBezTo>
                  <a:cubicBezTo>
                    <a:pt x="53" y="96"/>
                    <a:pt x="49" y="92"/>
                    <a:pt x="48" y="90"/>
                  </a:cubicBezTo>
                  <a:cubicBezTo>
                    <a:pt x="42" y="91"/>
                    <a:pt x="42" y="91"/>
                    <a:pt x="42" y="91"/>
                  </a:cubicBezTo>
                  <a:cubicBezTo>
                    <a:pt x="41" y="84"/>
                    <a:pt x="41" y="84"/>
                    <a:pt x="41" y="84"/>
                  </a:cubicBezTo>
                  <a:cubicBezTo>
                    <a:pt x="37" y="80"/>
                    <a:pt x="37" y="80"/>
                    <a:pt x="37" y="80"/>
                  </a:cubicBezTo>
                  <a:cubicBezTo>
                    <a:pt x="30" y="80"/>
                    <a:pt x="30" y="80"/>
                    <a:pt x="30" y="80"/>
                  </a:cubicBezTo>
                  <a:cubicBezTo>
                    <a:pt x="24" y="81"/>
                    <a:pt x="20" y="87"/>
                    <a:pt x="17" y="94"/>
                  </a:cubicBezTo>
                  <a:cubicBezTo>
                    <a:pt x="12" y="89"/>
                    <a:pt x="11" y="84"/>
                    <a:pt x="12" y="76"/>
                  </a:cubicBezTo>
                  <a:cubicBezTo>
                    <a:pt x="7" y="75"/>
                    <a:pt x="3" y="72"/>
                    <a:pt x="1" y="68"/>
                  </a:cubicBezTo>
                  <a:cubicBezTo>
                    <a:pt x="0" y="66"/>
                    <a:pt x="0" y="66"/>
                    <a:pt x="0" y="66"/>
                  </a:cubicBezTo>
                  <a:cubicBezTo>
                    <a:pt x="0" y="66"/>
                    <a:pt x="0" y="66"/>
                    <a:pt x="0" y="66"/>
                  </a:cubicBezTo>
                  <a:cubicBezTo>
                    <a:pt x="0" y="66"/>
                    <a:pt x="0" y="66"/>
                    <a:pt x="0" y="66"/>
                  </a:cubicBezTo>
                  <a:cubicBezTo>
                    <a:pt x="0" y="66"/>
                    <a:pt x="0" y="66"/>
                    <a:pt x="0" y="66"/>
                  </a:cubicBezTo>
                  <a:cubicBezTo>
                    <a:pt x="0" y="66"/>
                    <a:pt x="0" y="66"/>
                    <a:pt x="0" y="66"/>
                  </a:cubicBezTo>
                  <a:cubicBezTo>
                    <a:pt x="1" y="65"/>
                    <a:pt x="1" y="65"/>
                    <a:pt x="1" y="65"/>
                  </a:cubicBezTo>
                  <a:cubicBezTo>
                    <a:pt x="3" y="61"/>
                    <a:pt x="7" y="58"/>
                    <a:pt x="12" y="56"/>
                  </a:cubicBezTo>
                  <a:cubicBezTo>
                    <a:pt x="11" y="49"/>
                    <a:pt x="12" y="43"/>
                    <a:pt x="17" y="39"/>
                  </a:cubicBezTo>
                  <a:cubicBezTo>
                    <a:pt x="20" y="46"/>
                    <a:pt x="24" y="51"/>
                    <a:pt x="30" y="53"/>
                  </a:cubicBezTo>
                  <a:cubicBezTo>
                    <a:pt x="36" y="53"/>
                    <a:pt x="36" y="53"/>
                    <a:pt x="36" y="53"/>
                  </a:cubicBezTo>
                  <a:cubicBezTo>
                    <a:pt x="37" y="52"/>
                    <a:pt x="37" y="52"/>
                    <a:pt x="37" y="52"/>
                  </a:cubicBezTo>
                  <a:cubicBezTo>
                    <a:pt x="42" y="48"/>
                    <a:pt x="42" y="48"/>
                    <a:pt x="42" y="48"/>
                  </a:cubicBezTo>
                  <a:cubicBezTo>
                    <a:pt x="41" y="41"/>
                    <a:pt x="41" y="41"/>
                    <a:pt x="41" y="41"/>
                  </a:cubicBezTo>
                  <a:cubicBezTo>
                    <a:pt x="48" y="41"/>
                    <a:pt x="48" y="41"/>
                    <a:pt x="48" y="41"/>
                  </a:cubicBezTo>
                  <a:cubicBezTo>
                    <a:pt x="52" y="36"/>
                    <a:pt x="52" y="36"/>
                    <a:pt x="52" y="36"/>
                  </a:cubicBezTo>
                  <a:cubicBezTo>
                    <a:pt x="52" y="29"/>
                    <a:pt x="52" y="29"/>
                    <a:pt x="52" y="29"/>
                  </a:cubicBezTo>
                  <a:cubicBezTo>
                    <a:pt x="51" y="23"/>
                    <a:pt x="45" y="20"/>
                    <a:pt x="38" y="16"/>
                  </a:cubicBezTo>
                  <a:cubicBezTo>
                    <a:pt x="42" y="13"/>
                    <a:pt x="46" y="11"/>
                    <a:pt x="51" y="11"/>
                  </a:cubicBezTo>
                  <a:cubicBezTo>
                    <a:pt x="51" y="11"/>
                    <a:pt x="51" y="11"/>
                    <a:pt x="51" y="11"/>
                  </a:cubicBezTo>
                  <a:cubicBezTo>
                    <a:pt x="51" y="11"/>
                    <a:pt x="51" y="11"/>
                    <a:pt x="51" y="11"/>
                  </a:cubicBezTo>
                  <a:cubicBezTo>
                    <a:pt x="52" y="11"/>
                    <a:pt x="53" y="11"/>
                    <a:pt x="53" y="11"/>
                  </a:cubicBezTo>
                  <a:cubicBezTo>
                    <a:pt x="56" y="12"/>
                    <a:pt x="56" y="12"/>
                    <a:pt x="56" y="12"/>
                  </a:cubicBezTo>
                  <a:cubicBezTo>
                    <a:pt x="57" y="8"/>
                    <a:pt x="57" y="8"/>
                    <a:pt x="57" y="8"/>
                  </a:cubicBezTo>
                  <a:cubicBezTo>
                    <a:pt x="59" y="5"/>
                    <a:pt x="61" y="2"/>
                    <a:pt x="64" y="1"/>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8" y="1"/>
                    <a:pt x="68" y="1"/>
                    <a:pt x="68" y="1"/>
                  </a:cubicBezTo>
                  <a:cubicBezTo>
                    <a:pt x="71" y="2"/>
                    <a:pt x="73" y="5"/>
                    <a:pt x="75" y="8"/>
                  </a:cubicBezTo>
                  <a:cubicBezTo>
                    <a:pt x="76" y="12"/>
                    <a:pt x="76" y="12"/>
                    <a:pt x="76" y="12"/>
                  </a:cubicBezTo>
                  <a:cubicBezTo>
                    <a:pt x="79" y="11"/>
                    <a:pt x="79" y="11"/>
                    <a:pt x="79" y="11"/>
                  </a:cubicBezTo>
                  <a:cubicBezTo>
                    <a:pt x="79" y="11"/>
                    <a:pt x="80" y="11"/>
                    <a:pt x="81" y="11"/>
                  </a:cubicBezTo>
                  <a:cubicBezTo>
                    <a:pt x="81" y="11"/>
                    <a:pt x="81" y="11"/>
                    <a:pt x="81" y="11"/>
                  </a:cubicBezTo>
                  <a:cubicBezTo>
                    <a:pt x="81" y="11"/>
                    <a:pt x="81" y="11"/>
                    <a:pt x="81" y="11"/>
                  </a:cubicBezTo>
                  <a:cubicBezTo>
                    <a:pt x="86" y="11"/>
                    <a:pt x="90" y="13"/>
                    <a:pt x="94" y="16"/>
                  </a:cubicBezTo>
                  <a:cubicBezTo>
                    <a:pt x="87" y="20"/>
                    <a:pt x="81" y="23"/>
                    <a:pt x="80" y="29"/>
                  </a:cubicBezTo>
                  <a:cubicBezTo>
                    <a:pt x="80" y="36"/>
                    <a:pt x="80" y="36"/>
                    <a:pt x="80" y="36"/>
                  </a:cubicBezTo>
                  <a:cubicBezTo>
                    <a:pt x="84" y="41"/>
                    <a:pt x="84" y="41"/>
                    <a:pt x="84" y="41"/>
                  </a:cubicBezTo>
                  <a:cubicBezTo>
                    <a:pt x="91" y="41"/>
                    <a:pt x="91" y="41"/>
                    <a:pt x="91" y="41"/>
                  </a:cubicBezTo>
                  <a:cubicBezTo>
                    <a:pt x="90" y="48"/>
                    <a:pt x="90" y="48"/>
                    <a:pt x="90" y="48"/>
                  </a:cubicBezTo>
                  <a:cubicBezTo>
                    <a:pt x="95" y="52"/>
                    <a:pt x="95" y="52"/>
                    <a:pt x="95" y="52"/>
                  </a:cubicBezTo>
                  <a:cubicBezTo>
                    <a:pt x="96" y="53"/>
                    <a:pt x="96" y="53"/>
                    <a:pt x="96" y="53"/>
                  </a:cubicBezTo>
                  <a:cubicBezTo>
                    <a:pt x="102" y="53"/>
                    <a:pt x="102" y="53"/>
                    <a:pt x="102" y="53"/>
                  </a:cubicBezTo>
                  <a:cubicBezTo>
                    <a:pt x="108" y="51"/>
                    <a:pt x="112" y="46"/>
                    <a:pt x="115" y="39"/>
                  </a:cubicBezTo>
                  <a:cubicBezTo>
                    <a:pt x="120" y="43"/>
                    <a:pt x="121" y="49"/>
                    <a:pt x="120" y="56"/>
                  </a:cubicBezTo>
                  <a:cubicBezTo>
                    <a:pt x="125" y="58"/>
                    <a:pt x="129" y="61"/>
                    <a:pt x="131" y="65"/>
                  </a:cubicBezTo>
                  <a:cubicBezTo>
                    <a:pt x="132" y="66"/>
                    <a:pt x="132" y="66"/>
                    <a:pt x="132" y="66"/>
                  </a:cubicBezTo>
                  <a:cubicBezTo>
                    <a:pt x="132" y="66"/>
                    <a:pt x="132" y="66"/>
                    <a:pt x="132" y="66"/>
                  </a:cubicBezTo>
                  <a:cubicBezTo>
                    <a:pt x="132" y="66"/>
                    <a:pt x="132" y="66"/>
                    <a:pt x="132" y="66"/>
                  </a:cubicBezTo>
                  <a:cubicBezTo>
                    <a:pt x="132" y="66"/>
                    <a:pt x="132" y="66"/>
                    <a:pt x="132" y="66"/>
                  </a:cubicBezTo>
                  <a:cubicBezTo>
                    <a:pt x="132" y="66"/>
                    <a:pt x="132" y="66"/>
                    <a:pt x="132" y="66"/>
                  </a:cubicBezTo>
                  <a:cubicBezTo>
                    <a:pt x="131" y="68"/>
                    <a:pt x="131" y="68"/>
                    <a:pt x="131" y="68"/>
                  </a:cubicBezTo>
                  <a:cubicBezTo>
                    <a:pt x="129" y="72"/>
                    <a:pt x="125" y="75"/>
                    <a:pt x="120" y="76"/>
                  </a:cubicBezTo>
                  <a:cubicBezTo>
                    <a:pt x="121" y="84"/>
                    <a:pt x="120" y="89"/>
                    <a:pt x="115" y="94"/>
                  </a:cubicBezTo>
                  <a:cubicBezTo>
                    <a:pt x="112" y="87"/>
                    <a:pt x="108" y="81"/>
                    <a:pt x="102" y="80"/>
                  </a:cubicBezTo>
                  <a:cubicBezTo>
                    <a:pt x="95" y="80"/>
                    <a:pt x="95" y="80"/>
                    <a:pt x="95" y="80"/>
                  </a:cubicBezTo>
                  <a:cubicBezTo>
                    <a:pt x="91" y="84"/>
                    <a:pt x="91" y="84"/>
                    <a:pt x="91" y="84"/>
                  </a:cubicBezTo>
                  <a:cubicBezTo>
                    <a:pt x="90" y="91"/>
                    <a:pt x="90" y="91"/>
                    <a:pt x="90" y="91"/>
                  </a:cubicBezTo>
                  <a:cubicBezTo>
                    <a:pt x="84" y="90"/>
                    <a:pt x="84" y="90"/>
                    <a:pt x="84" y="90"/>
                  </a:cubicBezTo>
                  <a:cubicBezTo>
                    <a:pt x="83" y="92"/>
                    <a:pt x="79" y="96"/>
                    <a:pt x="79" y="96"/>
                  </a:cubicBezTo>
                  <a:cubicBezTo>
                    <a:pt x="78" y="180"/>
                    <a:pt x="78" y="180"/>
                    <a:pt x="78" y="180"/>
                  </a:cubicBezTo>
                  <a:cubicBezTo>
                    <a:pt x="79" y="180"/>
                    <a:pt x="79" y="180"/>
                    <a:pt x="79" y="180"/>
                  </a:cubicBezTo>
                  <a:cubicBezTo>
                    <a:pt x="83" y="183"/>
                    <a:pt x="83" y="183"/>
                    <a:pt x="83" y="183"/>
                  </a:cubicBezTo>
                  <a:cubicBezTo>
                    <a:pt x="83" y="188"/>
                    <a:pt x="84" y="191"/>
                    <a:pt x="87" y="193"/>
                  </a:cubicBezTo>
                  <a:cubicBezTo>
                    <a:pt x="93" y="193"/>
                    <a:pt x="93" y="193"/>
                    <a:pt x="93" y="193"/>
                  </a:cubicBezTo>
                  <a:cubicBezTo>
                    <a:pt x="94" y="193"/>
                    <a:pt x="95" y="193"/>
                    <a:pt x="95" y="194"/>
                  </a:cubicBezTo>
                  <a:cubicBezTo>
                    <a:pt x="95" y="195"/>
                    <a:pt x="95" y="196"/>
                    <a:pt x="95" y="196"/>
                  </a:cubicBezTo>
                  <a:lnTo>
                    <a:pt x="37" y="1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6" name="Freeform 283"/>
            <p:cNvSpPr>
              <a:spLocks noEditPoints="1"/>
            </p:cNvSpPr>
            <p:nvPr/>
          </p:nvSpPr>
          <p:spPr bwMode="auto">
            <a:xfrm>
              <a:off x="2509" y="2583"/>
              <a:ext cx="202" cy="282"/>
            </a:xfrm>
            <a:custGeom>
              <a:avLst/>
              <a:gdLst>
                <a:gd name="T0" fmla="*/ 53 w 142"/>
                <a:gd name="T1" fmla="*/ 191 h 198"/>
                <a:gd name="T2" fmla="*/ 64 w 142"/>
                <a:gd name="T3" fmla="*/ 125 h 198"/>
                <a:gd name="T4" fmla="*/ 18 w 142"/>
                <a:gd name="T5" fmla="*/ 82 h 198"/>
                <a:gd name="T6" fmla="*/ 14 w 142"/>
                <a:gd name="T7" fmla="*/ 79 h 198"/>
                <a:gd name="T8" fmla="*/ 0 w 142"/>
                <a:gd name="T9" fmla="*/ 80 h 198"/>
                <a:gd name="T10" fmla="*/ 3 w 142"/>
                <a:gd name="T11" fmla="*/ 71 h 198"/>
                <a:gd name="T12" fmla="*/ 0 w 142"/>
                <a:gd name="T13" fmla="*/ 63 h 198"/>
                <a:gd name="T14" fmla="*/ 14 w 142"/>
                <a:gd name="T15" fmla="*/ 64 h 198"/>
                <a:gd name="T16" fmla="*/ 18 w 142"/>
                <a:gd name="T17" fmla="*/ 61 h 198"/>
                <a:gd name="T18" fmla="*/ 64 w 142"/>
                <a:gd name="T19" fmla="*/ 18 h 198"/>
                <a:gd name="T20" fmla="*/ 53 w 142"/>
                <a:gd name="T21" fmla="*/ 7 h 198"/>
                <a:gd name="T22" fmla="*/ 70 w 142"/>
                <a:gd name="T23" fmla="*/ 3 h 198"/>
                <a:gd name="T24" fmla="*/ 72 w 142"/>
                <a:gd name="T25" fmla="*/ 3 h 198"/>
                <a:gd name="T26" fmla="*/ 89 w 142"/>
                <a:gd name="T27" fmla="*/ 7 h 198"/>
                <a:gd name="T28" fmla="*/ 78 w 142"/>
                <a:gd name="T29" fmla="*/ 18 h 198"/>
                <a:gd name="T30" fmla="*/ 124 w 142"/>
                <a:gd name="T31" fmla="*/ 61 h 198"/>
                <a:gd name="T32" fmla="*/ 128 w 142"/>
                <a:gd name="T33" fmla="*/ 64 h 198"/>
                <a:gd name="T34" fmla="*/ 142 w 142"/>
                <a:gd name="T35" fmla="*/ 63 h 198"/>
                <a:gd name="T36" fmla="*/ 139 w 142"/>
                <a:gd name="T37" fmla="*/ 71 h 198"/>
                <a:gd name="T38" fmla="*/ 142 w 142"/>
                <a:gd name="T39" fmla="*/ 80 h 198"/>
                <a:gd name="T40" fmla="*/ 128 w 142"/>
                <a:gd name="T41" fmla="*/ 79 h 198"/>
                <a:gd name="T42" fmla="*/ 124 w 142"/>
                <a:gd name="T43" fmla="*/ 82 h 198"/>
                <a:gd name="T44" fmla="*/ 78 w 142"/>
                <a:gd name="T45" fmla="*/ 125 h 198"/>
                <a:gd name="T46" fmla="*/ 89 w 142"/>
                <a:gd name="T47" fmla="*/ 191 h 198"/>
                <a:gd name="T48" fmla="*/ 72 w 142"/>
                <a:gd name="T49" fmla="*/ 195 h 198"/>
                <a:gd name="T50" fmla="*/ 70 w 142"/>
                <a:gd name="T51" fmla="*/ 195 h 198"/>
                <a:gd name="T52" fmla="*/ 58 w 142"/>
                <a:gd name="T53" fmla="*/ 113 h 198"/>
                <a:gd name="T54" fmla="*/ 64 w 142"/>
                <a:gd name="T55" fmla="*/ 107 h 198"/>
                <a:gd name="T56" fmla="*/ 37 w 142"/>
                <a:gd name="T57" fmla="*/ 79 h 198"/>
                <a:gd name="T58" fmla="*/ 30 w 142"/>
                <a:gd name="T59" fmla="*/ 88 h 198"/>
                <a:gd name="T60" fmla="*/ 54 w 142"/>
                <a:gd name="T61" fmla="*/ 113 h 198"/>
                <a:gd name="T62" fmla="*/ 56 w 142"/>
                <a:gd name="T63" fmla="*/ 113 h 198"/>
                <a:gd name="T64" fmla="*/ 84 w 142"/>
                <a:gd name="T65" fmla="*/ 113 h 198"/>
                <a:gd name="T66" fmla="*/ 88 w 142"/>
                <a:gd name="T67" fmla="*/ 113 h 198"/>
                <a:gd name="T68" fmla="*/ 112 w 142"/>
                <a:gd name="T69" fmla="*/ 89 h 198"/>
                <a:gd name="T70" fmla="*/ 113 w 142"/>
                <a:gd name="T71" fmla="*/ 87 h 198"/>
                <a:gd name="T72" fmla="*/ 78 w 142"/>
                <a:gd name="T73" fmla="*/ 79 h 198"/>
                <a:gd name="T74" fmla="*/ 84 w 142"/>
                <a:gd name="T75" fmla="*/ 113 h 198"/>
                <a:gd name="T76" fmla="*/ 64 w 142"/>
                <a:gd name="T77" fmla="*/ 36 h 198"/>
                <a:gd name="T78" fmla="*/ 56 w 142"/>
                <a:gd name="T79" fmla="*/ 30 h 198"/>
                <a:gd name="T80" fmla="*/ 54 w 142"/>
                <a:gd name="T81" fmla="*/ 30 h 198"/>
                <a:gd name="T82" fmla="*/ 30 w 142"/>
                <a:gd name="T83" fmla="*/ 55 h 198"/>
                <a:gd name="T84" fmla="*/ 37 w 142"/>
                <a:gd name="T85" fmla="*/ 64 h 198"/>
                <a:gd name="T86" fmla="*/ 105 w 142"/>
                <a:gd name="T87" fmla="*/ 64 h 198"/>
                <a:gd name="T88" fmla="*/ 112 w 142"/>
                <a:gd name="T89" fmla="*/ 55 h 198"/>
                <a:gd name="T90" fmla="*/ 88 w 142"/>
                <a:gd name="T91" fmla="*/ 30 h 198"/>
                <a:gd name="T92" fmla="*/ 87 w 142"/>
                <a:gd name="T93" fmla="*/ 30 h 198"/>
                <a:gd name="T94" fmla="*/ 78 w 142"/>
                <a:gd name="T95" fmla="*/ 6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2" h="198">
                  <a:moveTo>
                    <a:pt x="62" y="198"/>
                  </a:moveTo>
                  <a:cubicBezTo>
                    <a:pt x="59" y="198"/>
                    <a:pt x="56" y="196"/>
                    <a:pt x="53" y="191"/>
                  </a:cubicBezTo>
                  <a:cubicBezTo>
                    <a:pt x="60" y="192"/>
                    <a:pt x="64" y="191"/>
                    <a:pt x="64" y="183"/>
                  </a:cubicBezTo>
                  <a:cubicBezTo>
                    <a:pt x="64" y="125"/>
                    <a:pt x="64" y="125"/>
                    <a:pt x="64" y="125"/>
                  </a:cubicBezTo>
                  <a:cubicBezTo>
                    <a:pt x="60" y="124"/>
                    <a:pt x="60" y="124"/>
                    <a:pt x="60" y="124"/>
                  </a:cubicBezTo>
                  <a:cubicBezTo>
                    <a:pt x="39" y="120"/>
                    <a:pt x="22" y="103"/>
                    <a:pt x="18" y="82"/>
                  </a:cubicBezTo>
                  <a:cubicBezTo>
                    <a:pt x="18" y="79"/>
                    <a:pt x="18" y="79"/>
                    <a:pt x="18" y="79"/>
                  </a:cubicBezTo>
                  <a:cubicBezTo>
                    <a:pt x="14" y="79"/>
                    <a:pt x="14" y="79"/>
                    <a:pt x="14" y="79"/>
                  </a:cubicBezTo>
                  <a:cubicBezTo>
                    <a:pt x="6" y="78"/>
                    <a:pt x="5" y="83"/>
                    <a:pt x="7" y="89"/>
                  </a:cubicBezTo>
                  <a:cubicBezTo>
                    <a:pt x="2" y="87"/>
                    <a:pt x="0" y="83"/>
                    <a:pt x="0" y="80"/>
                  </a:cubicBezTo>
                  <a:cubicBezTo>
                    <a:pt x="0" y="78"/>
                    <a:pt x="1" y="75"/>
                    <a:pt x="3" y="72"/>
                  </a:cubicBezTo>
                  <a:cubicBezTo>
                    <a:pt x="3" y="71"/>
                    <a:pt x="3" y="71"/>
                    <a:pt x="3" y="71"/>
                  </a:cubicBezTo>
                  <a:cubicBezTo>
                    <a:pt x="3" y="71"/>
                    <a:pt x="3" y="71"/>
                    <a:pt x="3" y="71"/>
                  </a:cubicBezTo>
                  <a:cubicBezTo>
                    <a:pt x="1" y="68"/>
                    <a:pt x="0" y="65"/>
                    <a:pt x="0" y="63"/>
                  </a:cubicBezTo>
                  <a:cubicBezTo>
                    <a:pt x="0" y="59"/>
                    <a:pt x="2" y="56"/>
                    <a:pt x="7" y="54"/>
                  </a:cubicBezTo>
                  <a:cubicBezTo>
                    <a:pt x="5" y="60"/>
                    <a:pt x="6" y="64"/>
                    <a:pt x="14" y="64"/>
                  </a:cubicBezTo>
                  <a:cubicBezTo>
                    <a:pt x="18" y="64"/>
                    <a:pt x="18" y="64"/>
                    <a:pt x="18" y="64"/>
                  </a:cubicBezTo>
                  <a:cubicBezTo>
                    <a:pt x="18" y="61"/>
                    <a:pt x="18" y="61"/>
                    <a:pt x="18" y="61"/>
                  </a:cubicBezTo>
                  <a:cubicBezTo>
                    <a:pt x="22" y="39"/>
                    <a:pt x="39" y="23"/>
                    <a:pt x="60" y="19"/>
                  </a:cubicBezTo>
                  <a:cubicBezTo>
                    <a:pt x="64" y="18"/>
                    <a:pt x="64" y="18"/>
                    <a:pt x="64" y="18"/>
                  </a:cubicBezTo>
                  <a:cubicBezTo>
                    <a:pt x="64" y="15"/>
                    <a:pt x="64" y="15"/>
                    <a:pt x="64" y="15"/>
                  </a:cubicBezTo>
                  <a:cubicBezTo>
                    <a:pt x="64" y="7"/>
                    <a:pt x="60" y="6"/>
                    <a:pt x="53" y="7"/>
                  </a:cubicBezTo>
                  <a:cubicBezTo>
                    <a:pt x="56" y="2"/>
                    <a:pt x="59" y="0"/>
                    <a:pt x="62" y="0"/>
                  </a:cubicBezTo>
                  <a:cubicBezTo>
                    <a:pt x="65" y="0"/>
                    <a:pt x="67" y="1"/>
                    <a:pt x="70" y="3"/>
                  </a:cubicBezTo>
                  <a:cubicBezTo>
                    <a:pt x="71" y="4"/>
                    <a:pt x="71" y="4"/>
                    <a:pt x="71" y="4"/>
                  </a:cubicBezTo>
                  <a:cubicBezTo>
                    <a:pt x="72" y="3"/>
                    <a:pt x="72" y="3"/>
                    <a:pt x="72" y="3"/>
                  </a:cubicBezTo>
                  <a:cubicBezTo>
                    <a:pt x="75" y="1"/>
                    <a:pt x="77" y="0"/>
                    <a:pt x="80" y="0"/>
                  </a:cubicBezTo>
                  <a:cubicBezTo>
                    <a:pt x="83" y="0"/>
                    <a:pt x="86" y="2"/>
                    <a:pt x="89" y="7"/>
                  </a:cubicBezTo>
                  <a:cubicBezTo>
                    <a:pt x="82" y="6"/>
                    <a:pt x="78" y="7"/>
                    <a:pt x="78" y="15"/>
                  </a:cubicBezTo>
                  <a:cubicBezTo>
                    <a:pt x="78" y="18"/>
                    <a:pt x="78" y="18"/>
                    <a:pt x="78" y="18"/>
                  </a:cubicBezTo>
                  <a:cubicBezTo>
                    <a:pt x="82" y="19"/>
                    <a:pt x="82" y="19"/>
                    <a:pt x="82" y="19"/>
                  </a:cubicBezTo>
                  <a:cubicBezTo>
                    <a:pt x="103" y="23"/>
                    <a:pt x="120" y="39"/>
                    <a:pt x="124" y="61"/>
                  </a:cubicBezTo>
                  <a:cubicBezTo>
                    <a:pt x="125" y="64"/>
                    <a:pt x="125" y="64"/>
                    <a:pt x="125" y="64"/>
                  </a:cubicBezTo>
                  <a:cubicBezTo>
                    <a:pt x="128" y="64"/>
                    <a:pt x="128" y="64"/>
                    <a:pt x="128" y="64"/>
                  </a:cubicBezTo>
                  <a:cubicBezTo>
                    <a:pt x="136" y="64"/>
                    <a:pt x="137" y="60"/>
                    <a:pt x="135" y="54"/>
                  </a:cubicBezTo>
                  <a:cubicBezTo>
                    <a:pt x="140" y="56"/>
                    <a:pt x="142" y="59"/>
                    <a:pt x="142" y="63"/>
                  </a:cubicBezTo>
                  <a:cubicBezTo>
                    <a:pt x="142" y="65"/>
                    <a:pt x="141" y="68"/>
                    <a:pt x="139" y="71"/>
                  </a:cubicBezTo>
                  <a:cubicBezTo>
                    <a:pt x="139" y="71"/>
                    <a:pt x="139" y="71"/>
                    <a:pt x="139" y="71"/>
                  </a:cubicBezTo>
                  <a:cubicBezTo>
                    <a:pt x="139" y="72"/>
                    <a:pt x="139" y="72"/>
                    <a:pt x="139" y="72"/>
                  </a:cubicBezTo>
                  <a:cubicBezTo>
                    <a:pt x="141" y="75"/>
                    <a:pt x="142" y="78"/>
                    <a:pt x="142" y="80"/>
                  </a:cubicBezTo>
                  <a:cubicBezTo>
                    <a:pt x="142" y="83"/>
                    <a:pt x="140" y="87"/>
                    <a:pt x="135" y="89"/>
                  </a:cubicBezTo>
                  <a:cubicBezTo>
                    <a:pt x="137" y="83"/>
                    <a:pt x="136" y="78"/>
                    <a:pt x="128" y="79"/>
                  </a:cubicBezTo>
                  <a:cubicBezTo>
                    <a:pt x="125" y="79"/>
                    <a:pt x="125" y="79"/>
                    <a:pt x="125" y="79"/>
                  </a:cubicBezTo>
                  <a:cubicBezTo>
                    <a:pt x="124" y="82"/>
                    <a:pt x="124" y="82"/>
                    <a:pt x="124" y="82"/>
                  </a:cubicBezTo>
                  <a:cubicBezTo>
                    <a:pt x="120" y="103"/>
                    <a:pt x="103" y="120"/>
                    <a:pt x="82" y="124"/>
                  </a:cubicBezTo>
                  <a:cubicBezTo>
                    <a:pt x="78" y="125"/>
                    <a:pt x="78" y="125"/>
                    <a:pt x="78" y="125"/>
                  </a:cubicBezTo>
                  <a:cubicBezTo>
                    <a:pt x="78" y="183"/>
                    <a:pt x="78" y="183"/>
                    <a:pt x="78" y="183"/>
                  </a:cubicBezTo>
                  <a:cubicBezTo>
                    <a:pt x="78" y="191"/>
                    <a:pt x="82" y="192"/>
                    <a:pt x="89" y="191"/>
                  </a:cubicBezTo>
                  <a:cubicBezTo>
                    <a:pt x="86" y="196"/>
                    <a:pt x="83" y="198"/>
                    <a:pt x="80" y="198"/>
                  </a:cubicBezTo>
                  <a:cubicBezTo>
                    <a:pt x="77" y="198"/>
                    <a:pt x="75" y="197"/>
                    <a:pt x="72" y="195"/>
                  </a:cubicBezTo>
                  <a:cubicBezTo>
                    <a:pt x="71" y="194"/>
                    <a:pt x="71" y="194"/>
                    <a:pt x="71" y="194"/>
                  </a:cubicBezTo>
                  <a:cubicBezTo>
                    <a:pt x="70" y="195"/>
                    <a:pt x="70" y="195"/>
                    <a:pt x="70" y="195"/>
                  </a:cubicBezTo>
                  <a:cubicBezTo>
                    <a:pt x="67" y="197"/>
                    <a:pt x="65" y="198"/>
                    <a:pt x="62" y="198"/>
                  </a:cubicBezTo>
                  <a:close/>
                  <a:moveTo>
                    <a:pt x="58" y="113"/>
                  </a:moveTo>
                  <a:cubicBezTo>
                    <a:pt x="61" y="113"/>
                    <a:pt x="63" y="112"/>
                    <a:pt x="64" y="107"/>
                  </a:cubicBezTo>
                  <a:cubicBezTo>
                    <a:pt x="64" y="107"/>
                    <a:pt x="64" y="107"/>
                    <a:pt x="64" y="107"/>
                  </a:cubicBezTo>
                  <a:cubicBezTo>
                    <a:pt x="64" y="79"/>
                    <a:pt x="64" y="79"/>
                    <a:pt x="64" y="79"/>
                  </a:cubicBezTo>
                  <a:cubicBezTo>
                    <a:pt x="37" y="79"/>
                    <a:pt x="37" y="79"/>
                    <a:pt x="37" y="79"/>
                  </a:cubicBezTo>
                  <a:cubicBezTo>
                    <a:pt x="30" y="78"/>
                    <a:pt x="29" y="82"/>
                    <a:pt x="29" y="87"/>
                  </a:cubicBezTo>
                  <a:cubicBezTo>
                    <a:pt x="30" y="88"/>
                    <a:pt x="30" y="88"/>
                    <a:pt x="30" y="88"/>
                  </a:cubicBezTo>
                  <a:cubicBezTo>
                    <a:pt x="30" y="89"/>
                    <a:pt x="30" y="89"/>
                    <a:pt x="30" y="89"/>
                  </a:cubicBezTo>
                  <a:cubicBezTo>
                    <a:pt x="34" y="99"/>
                    <a:pt x="43" y="108"/>
                    <a:pt x="54" y="113"/>
                  </a:cubicBezTo>
                  <a:cubicBezTo>
                    <a:pt x="55" y="113"/>
                    <a:pt x="55" y="113"/>
                    <a:pt x="55" y="113"/>
                  </a:cubicBezTo>
                  <a:cubicBezTo>
                    <a:pt x="56" y="113"/>
                    <a:pt x="56" y="113"/>
                    <a:pt x="56" y="113"/>
                  </a:cubicBezTo>
                  <a:cubicBezTo>
                    <a:pt x="56" y="113"/>
                    <a:pt x="57" y="113"/>
                    <a:pt x="58" y="113"/>
                  </a:cubicBezTo>
                  <a:close/>
                  <a:moveTo>
                    <a:pt x="84" y="113"/>
                  </a:moveTo>
                  <a:cubicBezTo>
                    <a:pt x="85" y="113"/>
                    <a:pt x="86" y="113"/>
                    <a:pt x="87" y="113"/>
                  </a:cubicBezTo>
                  <a:cubicBezTo>
                    <a:pt x="88" y="113"/>
                    <a:pt x="88" y="113"/>
                    <a:pt x="88" y="113"/>
                  </a:cubicBezTo>
                  <a:cubicBezTo>
                    <a:pt x="88" y="113"/>
                    <a:pt x="88" y="113"/>
                    <a:pt x="88" y="113"/>
                  </a:cubicBezTo>
                  <a:cubicBezTo>
                    <a:pt x="99" y="108"/>
                    <a:pt x="108" y="99"/>
                    <a:pt x="112" y="89"/>
                  </a:cubicBezTo>
                  <a:cubicBezTo>
                    <a:pt x="112" y="88"/>
                    <a:pt x="112" y="88"/>
                    <a:pt x="112" y="88"/>
                  </a:cubicBezTo>
                  <a:cubicBezTo>
                    <a:pt x="113" y="87"/>
                    <a:pt x="113" y="87"/>
                    <a:pt x="113" y="87"/>
                  </a:cubicBezTo>
                  <a:cubicBezTo>
                    <a:pt x="114" y="82"/>
                    <a:pt x="112" y="78"/>
                    <a:pt x="105" y="79"/>
                  </a:cubicBezTo>
                  <a:cubicBezTo>
                    <a:pt x="78" y="79"/>
                    <a:pt x="78" y="79"/>
                    <a:pt x="78" y="79"/>
                  </a:cubicBezTo>
                  <a:cubicBezTo>
                    <a:pt x="78" y="105"/>
                    <a:pt x="78" y="105"/>
                    <a:pt x="78" y="105"/>
                  </a:cubicBezTo>
                  <a:cubicBezTo>
                    <a:pt x="78" y="111"/>
                    <a:pt x="81" y="113"/>
                    <a:pt x="84" y="113"/>
                  </a:cubicBezTo>
                  <a:close/>
                  <a:moveTo>
                    <a:pt x="64" y="64"/>
                  </a:moveTo>
                  <a:cubicBezTo>
                    <a:pt x="64" y="36"/>
                    <a:pt x="64" y="36"/>
                    <a:pt x="64" y="36"/>
                  </a:cubicBezTo>
                  <a:cubicBezTo>
                    <a:pt x="64" y="35"/>
                    <a:pt x="64" y="35"/>
                    <a:pt x="64" y="35"/>
                  </a:cubicBezTo>
                  <a:cubicBezTo>
                    <a:pt x="63" y="30"/>
                    <a:pt x="60" y="29"/>
                    <a:pt x="56" y="30"/>
                  </a:cubicBezTo>
                  <a:cubicBezTo>
                    <a:pt x="55" y="30"/>
                    <a:pt x="55" y="30"/>
                    <a:pt x="55" y="30"/>
                  </a:cubicBezTo>
                  <a:cubicBezTo>
                    <a:pt x="54" y="30"/>
                    <a:pt x="54" y="30"/>
                    <a:pt x="54" y="30"/>
                  </a:cubicBezTo>
                  <a:cubicBezTo>
                    <a:pt x="43" y="35"/>
                    <a:pt x="34" y="43"/>
                    <a:pt x="30" y="54"/>
                  </a:cubicBezTo>
                  <a:cubicBezTo>
                    <a:pt x="30" y="55"/>
                    <a:pt x="30" y="55"/>
                    <a:pt x="30" y="55"/>
                  </a:cubicBezTo>
                  <a:cubicBezTo>
                    <a:pt x="29" y="56"/>
                    <a:pt x="29" y="56"/>
                    <a:pt x="29" y="56"/>
                  </a:cubicBezTo>
                  <a:cubicBezTo>
                    <a:pt x="29" y="61"/>
                    <a:pt x="30" y="64"/>
                    <a:pt x="37" y="64"/>
                  </a:cubicBezTo>
                  <a:lnTo>
                    <a:pt x="64" y="64"/>
                  </a:lnTo>
                  <a:close/>
                  <a:moveTo>
                    <a:pt x="105" y="64"/>
                  </a:moveTo>
                  <a:cubicBezTo>
                    <a:pt x="112" y="64"/>
                    <a:pt x="114" y="61"/>
                    <a:pt x="113" y="56"/>
                  </a:cubicBezTo>
                  <a:cubicBezTo>
                    <a:pt x="112" y="55"/>
                    <a:pt x="112" y="55"/>
                    <a:pt x="112" y="55"/>
                  </a:cubicBezTo>
                  <a:cubicBezTo>
                    <a:pt x="112" y="54"/>
                    <a:pt x="112" y="54"/>
                    <a:pt x="112" y="54"/>
                  </a:cubicBezTo>
                  <a:cubicBezTo>
                    <a:pt x="108" y="43"/>
                    <a:pt x="99" y="35"/>
                    <a:pt x="88" y="30"/>
                  </a:cubicBezTo>
                  <a:cubicBezTo>
                    <a:pt x="88" y="30"/>
                    <a:pt x="88" y="30"/>
                    <a:pt x="88" y="30"/>
                  </a:cubicBezTo>
                  <a:cubicBezTo>
                    <a:pt x="87" y="30"/>
                    <a:pt x="87" y="30"/>
                    <a:pt x="87" y="30"/>
                  </a:cubicBezTo>
                  <a:cubicBezTo>
                    <a:pt x="81" y="29"/>
                    <a:pt x="78" y="31"/>
                    <a:pt x="78" y="38"/>
                  </a:cubicBezTo>
                  <a:cubicBezTo>
                    <a:pt x="78" y="64"/>
                    <a:pt x="78" y="64"/>
                    <a:pt x="78" y="64"/>
                  </a:cubicBezTo>
                  <a:lnTo>
                    <a:pt x="105" y="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7" name="Freeform 284"/>
            <p:cNvSpPr/>
            <p:nvPr/>
          </p:nvSpPr>
          <p:spPr bwMode="auto">
            <a:xfrm>
              <a:off x="2917" y="2585"/>
              <a:ext cx="193" cy="290"/>
            </a:xfrm>
            <a:custGeom>
              <a:avLst/>
              <a:gdLst>
                <a:gd name="T0" fmla="*/ 51 w 136"/>
                <a:gd name="T1" fmla="*/ 189 h 204"/>
                <a:gd name="T2" fmla="*/ 38 w 136"/>
                <a:gd name="T3" fmla="*/ 178 h 204"/>
                <a:gd name="T4" fmla="*/ 52 w 136"/>
                <a:gd name="T5" fmla="*/ 86 h 204"/>
                <a:gd name="T6" fmla="*/ 27 w 136"/>
                <a:gd name="T7" fmla="*/ 100 h 204"/>
                <a:gd name="T8" fmla="*/ 15 w 136"/>
                <a:gd name="T9" fmla="*/ 87 h 204"/>
                <a:gd name="T10" fmla="*/ 0 w 136"/>
                <a:gd name="T11" fmla="*/ 71 h 204"/>
                <a:gd name="T12" fmla="*/ 0 w 136"/>
                <a:gd name="T13" fmla="*/ 70 h 204"/>
                <a:gd name="T14" fmla="*/ 0 w 136"/>
                <a:gd name="T15" fmla="*/ 69 h 204"/>
                <a:gd name="T16" fmla="*/ 15 w 136"/>
                <a:gd name="T17" fmla="*/ 52 h 204"/>
                <a:gd name="T18" fmla="*/ 27 w 136"/>
                <a:gd name="T19" fmla="*/ 40 h 204"/>
                <a:gd name="T20" fmla="*/ 52 w 136"/>
                <a:gd name="T21" fmla="*/ 54 h 204"/>
                <a:gd name="T22" fmla="*/ 38 w 136"/>
                <a:gd name="T23" fmla="*/ 26 h 204"/>
                <a:gd name="T24" fmla="*/ 51 w 136"/>
                <a:gd name="T25" fmla="*/ 15 h 204"/>
                <a:gd name="T26" fmla="*/ 67 w 136"/>
                <a:gd name="T27" fmla="*/ 0 h 204"/>
                <a:gd name="T28" fmla="*/ 68 w 136"/>
                <a:gd name="T29" fmla="*/ 0 h 204"/>
                <a:gd name="T30" fmla="*/ 69 w 136"/>
                <a:gd name="T31" fmla="*/ 0 h 204"/>
                <a:gd name="T32" fmla="*/ 85 w 136"/>
                <a:gd name="T33" fmla="*/ 15 h 204"/>
                <a:gd name="T34" fmla="*/ 98 w 136"/>
                <a:gd name="T35" fmla="*/ 26 h 204"/>
                <a:gd name="T36" fmla="*/ 84 w 136"/>
                <a:gd name="T37" fmla="*/ 54 h 204"/>
                <a:gd name="T38" fmla="*/ 109 w 136"/>
                <a:gd name="T39" fmla="*/ 40 h 204"/>
                <a:gd name="T40" fmla="*/ 121 w 136"/>
                <a:gd name="T41" fmla="*/ 52 h 204"/>
                <a:gd name="T42" fmla="*/ 136 w 136"/>
                <a:gd name="T43" fmla="*/ 69 h 204"/>
                <a:gd name="T44" fmla="*/ 136 w 136"/>
                <a:gd name="T45" fmla="*/ 70 h 204"/>
                <a:gd name="T46" fmla="*/ 136 w 136"/>
                <a:gd name="T47" fmla="*/ 71 h 204"/>
                <a:gd name="T48" fmla="*/ 121 w 136"/>
                <a:gd name="T49" fmla="*/ 87 h 204"/>
                <a:gd name="T50" fmla="*/ 109 w 136"/>
                <a:gd name="T51" fmla="*/ 100 h 204"/>
                <a:gd name="T52" fmla="*/ 84 w 136"/>
                <a:gd name="T53" fmla="*/ 86 h 204"/>
                <a:gd name="T54" fmla="*/ 98 w 136"/>
                <a:gd name="T55" fmla="*/ 178 h 204"/>
                <a:gd name="T56" fmla="*/ 85 w 136"/>
                <a:gd name="T57" fmla="*/ 189 h 204"/>
                <a:gd name="T58" fmla="*/ 69 w 136"/>
                <a:gd name="T59" fmla="*/ 204 h 204"/>
                <a:gd name="T60" fmla="*/ 68 w 136"/>
                <a:gd name="T61" fmla="*/ 204 h 204"/>
                <a:gd name="T62" fmla="*/ 67 w 136"/>
                <a:gd name="T63"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204">
                  <a:moveTo>
                    <a:pt x="67" y="204"/>
                  </a:moveTo>
                  <a:cubicBezTo>
                    <a:pt x="58" y="204"/>
                    <a:pt x="53" y="199"/>
                    <a:pt x="51" y="189"/>
                  </a:cubicBezTo>
                  <a:cubicBezTo>
                    <a:pt x="47" y="189"/>
                    <a:pt x="42" y="188"/>
                    <a:pt x="38" y="186"/>
                  </a:cubicBezTo>
                  <a:cubicBezTo>
                    <a:pt x="38" y="183"/>
                    <a:pt x="38" y="180"/>
                    <a:pt x="38" y="178"/>
                  </a:cubicBezTo>
                  <a:cubicBezTo>
                    <a:pt x="47" y="176"/>
                    <a:pt x="50" y="172"/>
                    <a:pt x="52" y="165"/>
                  </a:cubicBezTo>
                  <a:cubicBezTo>
                    <a:pt x="52" y="86"/>
                    <a:pt x="52" y="86"/>
                    <a:pt x="52" y="86"/>
                  </a:cubicBezTo>
                  <a:cubicBezTo>
                    <a:pt x="39" y="86"/>
                    <a:pt x="39" y="86"/>
                    <a:pt x="39" y="86"/>
                  </a:cubicBezTo>
                  <a:cubicBezTo>
                    <a:pt x="32" y="88"/>
                    <a:pt x="28" y="91"/>
                    <a:pt x="27" y="100"/>
                  </a:cubicBezTo>
                  <a:cubicBezTo>
                    <a:pt x="24" y="100"/>
                    <a:pt x="21" y="100"/>
                    <a:pt x="18" y="100"/>
                  </a:cubicBezTo>
                  <a:cubicBezTo>
                    <a:pt x="17" y="95"/>
                    <a:pt x="16" y="91"/>
                    <a:pt x="15" y="87"/>
                  </a:cubicBezTo>
                  <a:cubicBezTo>
                    <a:pt x="6" y="85"/>
                    <a:pt x="0" y="80"/>
                    <a:pt x="0" y="71"/>
                  </a:cubicBezTo>
                  <a:cubicBezTo>
                    <a:pt x="0" y="71"/>
                    <a:pt x="0" y="71"/>
                    <a:pt x="0" y="71"/>
                  </a:cubicBezTo>
                  <a:cubicBezTo>
                    <a:pt x="0" y="70"/>
                    <a:pt x="0" y="70"/>
                    <a:pt x="0" y="70"/>
                  </a:cubicBezTo>
                  <a:cubicBezTo>
                    <a:pt x="0" y="70"/>
                    <a:pt x="0" y="70"/>
                    <a:pt x="0" y="70"/>
                  </a:cubicBezTo>
                  <a:cubicBezTo>
                    <a:pt x="0" y="69"/>
                    <a:pt x="0" y="69"/>
                    <a:pt x="0" y="69"/>
                  </a:cubicBezTo>
                  <a:cubicBezTo>
                    <a:pt x="0" y="69"/>
                    <a:pt x="0" y="69"/>
                    <a:pt x="0" y="69"/>
                  </a:cubicBezTo>
                  <a:cubicBezTo>
                    <a:pt x="0" y="69"/>
                    <a:pt x="0" y="69"/>
                    <a:pt x="0" y="69"/>
                  </a:cubicBezTo>
                  <a:cubicBezTo>
                    <a:pt x="0" y="60"/>
                    <a:pt x="6" y="54"/>
                    <a:pt x="15" y="52"/>
                  </a:cubicBezTo>
                  <a:cubicBezTo>
                    <a:pt x="16" y="48"/>
                    <a:pt x="17" y="44"/>
                    <a:pt x="18" y="40"/>
                  </a:cubicBezTo>
                  <a:cubicBezTo>
                    <a:pt x="21" y="39"/>
                    <a:pt x="24" y="39"/>
                    <a:pt x="27" y="40"/>
                  </a:cubicBezTo>
                  <a:cubicBezTo>
                    <a:pt x="28" y="49"/>
                    <a:pt x="32" y="52"/>
                    <a:pt x="39" y="54"/>
                  </a:cubicBezTo>
                  <a:cubicBezTo>
                    <a:pt x="52" y="54"/>
                    <a:pt x="52" y="54"/>
                    <a:pt x="52" y="54"/>
                  </a:cubicBezTo>
                  <a:cubicBezTo>
                    <a:pt x="52" y="39"/>
                    <a:pt x="52" y="39"/>
                    <a:pt x="52" y="39"/>
                  </a:cubicBezTo>
                  <a:cubicBezTo>
                    <a:pt x="50" y="32"/>
                    <a:pt x="47" y="28"/>
                    <a:pt x="38" y="26"/>
                  </a:cubicBezTo>
                  <a:cubicBezTo>
                    <a:pt x="38" y="24"/>
                    <a:pt x="38" y="21"/>
                    <a:pt x="38" y="18"/>
                  </a:cubicBezTo>
                  <a:cubicBezTo>
                    <a:pt x="42" y="16"/>
                    <a:pt x="47" y="15"/>
                    <a:pt x="51" y="15"/>
                  </a:cubicBezTo>
                  <a:cubicBezTo>
                    <a:pt x="53" y="5"/>
                    <a:pt x="58" y="0"/>
                    <a:pt x="67" y="0"/>
                  </a:cubicBezTo>
                  <a:cubicBezTo>
                    <a:pt x="67" y="0"/>
                    <a:pt x="67" y="0"/>
                    <a:pt x="67" y="0"/>
                  </a:cubicBezTo>
                  <a:cubicBezTo>
                    <a:pt x="67" y="0"/>
                    <a:pt x="67" y="0"/>
                    <a:pt x="67" y="0"/>
                  </a:cubicBezTo>
                  <a:cubicBezTo>
                    <a:pt x="68" y="0"/>
                    <a:pt x="68" y="0"/>
                    <a:pt x="68" y="0"/>
                  </a:cubicBezTo>
                  <a:cubicBezTo>
                    <a:pt x="69" y="0"/>
                    <a:pt x="69" y="0"/>
                    <a:pt x="69" y="0"/>
                  </a:cubicBezTo>
                  <a:cubicBezTo>
                    <a:pt x="69" y="0"/>
                    <a:pt x="69" y="0"/>
                    <a:pt x="69" y="0"/>
                  </a:cubicBezTo>
                  <a:cubicBezTo>
                    <a:pt x="69" y="0"/>
                    <a:pt x="69" y="0"/>
                    <a:pt x="69" y="0"/>
                  </a:cubicBezTo>
                  <a:cubicBezTo>
                    <a:pt x="78" y="0"/>
                    <a:pt x="83" y="5"/>
                    <a:pt x="85" y="15"/>
                  </a:cubicBezTo>
                  <a:cubicBezTo>
                    <a:pt x="89" y="15"/>
                    <a:pt x="94" y="16"/>
                    <a:pt x="98" y="18"/>
                  </a:cubicBezTo>
                  <a:cubicBezTo>
                    <a:pt x="98" y="21"/>
                    <a:pt x="98" y="24"/>
                    <a:pt x="98" y="26"/>
                  </a:cubicBezTo>
                  <a:cubicBezTo>
                    <a:pt x="89" y="28"/>
                    <a:pt x="86" y="32"/>
                    <a:pt x="84" y="39"/>
                  </a:cubicBezTo>
                  <a:cubicBezTo>
                    <a:pt x="84" y="54"/>
                    <a:pt x="84" y="54"/>
                    <a:pt x="84" y="54"/>
                  </a:cubicBezTo>
                  <a:cubicBezTo>
                    <a:pt x="97" y="54"/>
                    <a:pt x="97" y="54"/>
                    <a:pt x="97" y="54"/>
                  </a:cubicBezTo>
                  <a:cubicBezTo>
                    <a:pt x="104" y="52"/>
                    <a:pt x="108" y="49"/>
                    <a:pt x="109" y="40"/>
                  </a:cubicBezTo>
                  <a:cubicBezTo>
                    <a:pt x="112" y="39"/>
                    <a:pt x="115" y="39"/>
                    <a:pt x="118" y="40"/>
                  </a:cubicBezTo>
                  <a:cubicBezTo>
                    <a:pt x="119" y="44"/>
                    <a:pt x="120" y="48"/>
                    <a:pt x="121" y="52"/>
                  </a:cubicBezTo>
                  <a:cubicBezTo>
                    <a:pt x="130" y="54"/>
                    <a:pt x="136" y="60"/>
                    <a:pt x="136" y="69"/>
                  </a:cubicBezTo>
                  <a:cubicBezTo>
                    <a:pt x="136" y="69"/>
                    <a:pt x="136" y="69"/>
                    <a:pt x="136" y="69"/>
                  </a:cubicBezTo>
                  <a:cubicBezTo>
                    <a:pt x="136" y="69"/>
                    <a:pt x="136" y="69"/>
                    <a:pt x="136" y="69"/>
                  </a:cubicBezTo>
                  <a:cubicBezTo>
                    <a:pt x="136" y="70"/>
                    <a:pt x="136" y="70"/>
                    <a:pt x="136" y="70"/>
                  </a:cubicBezTo>
                  <a:cubicBezTo>
                    <a:pt x="136" y="70"/>
                    <a:pt x="136" y="70"/>
                    <a:pt x="136" y="70"/>
                  </a:cubicBezTo>
                  <a:cubicBezTo>
                    <a:pt x="136" y="71"/>
                    <a:pt x="136" y="71"/>
                    <a:pt x="136" y="71"/>
                  </a:cubicBezTo>
                  <a:cubicBezTo>
                    <a:pt x="136" y="71"/>
                    <a:pt x="136" y="71"/>
                    <a:pt x="136" y="71"/>
                  </a:cubicBezTo>
                  <a:cubicBezTo>
                    <a:pt x="136" y="80"/>
                    <a:pt x="130" y="85"/>
                    <a:pt x="121" y="87"/>
                  </a:cubicBezTo>
                  <a:cubicBezTo>
                    <a:pt x="120" y="91"/>
                    <a:pt x="119" y="95"/>
                    <a:pt x="118" y="100"/>
                  </a:cubicBezTo>
                  <a:cubicBezTo>
                    <a:pt x="115" y="100"/>
                    <a:pt x="112" y="100"/>
                    <a:pt x="109" y="100"/>
                  </a:cubicBezTo>
                  <a:cubicBezTo>
                    <a:pt x="108" y="91"/>
                    <a:pt x="104" y="88"/>
                    <a:pt x="97" y="86"/>
                  </a:cubicBezTo>
                  <a:cubicBezTo>
                    <a:pt x="84" y="86"/>
                    <a:pt x="84" y="86"/>
                    <a:pt x="84" y="86"/>
                  </a:cubicBezTo>
                  <a:cubicBezTo>
                    <a:pt x="84" y="165"/>
                    <a:pt x="84" y="165"/>
                    <a:pt x="84" y="165"/>
                  </a:cubicBezTo>
                  <a:cubicBezTo>
                    <a:pt x="86" y="172"/>
                    <a:pt x="89" y="176"/>
                    <a:pt x="98" y="178"/>
                  </a:cubicBezTo>
                  <a:cubicBezTo>
                    <a:pt x="98" y="180"/>
                    <a:pt x="98" y="183"/>
                    <a:pt x="98" y="186"/>
                  </a:cubicBezTo>
                  <a:cubicBezTo>
                    <a:pt x="94" y="188"/>
                    <a:pt x="89" y="189"/>
                    <a:pt x="85" y="189"/>
                  </a:cubicBezTo>
                  <a:cubicBezTo>
                    <a:pt x="83" y="199"/>
                    <a:pt x="78" y="204"/>
                    <a:pt x="69" y="204"/>
                  </a:cubicBezTo>
                  <a:cubicBezTo>
                    <a:pt x="69" y="204"/>
                    <a:pt x="69" y="204"/>
                    <a:pt x="69" y="204"/>
                  </a:cubicBezTo>
                  <a:cubicBezTo>
                    <a:pt x="69" y="204"/>
                    <a:pt x="69" y="204"/>
                    <a:pt x="69" y="204"/>
                  </a:cubicBezTo>
                  <a:cubicBezTo>
                    <a:pt x="68" y="204"/>
                    <a:pt x="68" y="204"/>
                    <a:pt x="68" y="204"/>
                  </a:cubicBezTo>
                  <a:cubicBezTo>
                    <a:pt x="67" y="204"/>
                    <a:pt x="67" y="204"/>
                    <a:pt x="67" y="204"/>
                  </a:cubicBezTo>
                  <a:cubicBezTo>
                    <a:pt x="67" y="204"/>
                    <a:pt x="67" y="204"/>
                    <a:pt x="67" y="2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8" name="Freeform 285"/>
            <p:cNvSpPr/>
            <p:nvPr/>
          </p:nvSpPr>
          <p:spPr bwMode="auto">
            <a:xfrm>
              <a:off x="3347" y="2559"/>
              <a:ext cx="112" cy="101"/>
            </a:xfrm>
            <a:custGeom>
              <a:avLst/>
              <a:gdLst>
                <a:gd name="T0" fmla="*/ 16 w 79"/>
                <a:gd name="T1" fmla="*/ 60 h 71"/>
                <a:gd name="T2" fmla="*/ 37 w 79"/>
                <a:gd name="T3" fmla="*/ 60 h 71"/>
                <a:gd name="T4" fmla="*/ 68 w 79"/>
                <a:gd name="T5" fmla="*/ 68 h 71"/>
                <a:gd name="T6" fmla="*/ 63 w 79"/>
                <a:gd name="T7" fmla="*/ 49 h 71"/>
                <a:gd name="T8" fmla="*/ 21 w 79"/>
                <a:gd name="T9" fmla="*/ 6 h 71"/>
                <a:gd name="T10" fmla="*/ 16 w 79"/>
                <a:gd name="T11" fmla="*/ 10 h 71"/>
                <a:gd name="T12" fmla="*/ 18 w 79"/>
                <a:gd name="T13" fmla="*/ 23 h 71"/>
                <a:gd name="T14" fmla="*/ 15 w 79"/>
                <a:gd name="T15" fmla="*/ 33 h 71"/>
                <a:gd name="T16" fmla="*/ 16 w 79"/>
                <a:gd name="T17" fmla="*/ 43 h 71"/>
                <a:gd name="T18" fmla="*/ 17 w 79"/>
                <a:gd name="T19" fmla="*/ 53 h 71"/>
                <a:gd name="T20" fmla="*/ 16 w 79"/>
                <a:gd name="T21" fmla="*/ 6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71">
                  <a:moveTo>
                    <a:pt x="16" y="60"/>
                  </a:moveTo>
                  <a:cubicBezTo>
                    <a:pt x="16" y="60"/>
                    <a:pt x="28" y="56"/>
                    <a:pt x="37" y="60"/>
                  </a:cubicBezTo>
                  <a:cubicBezTo>
                    <a:pt x="37" y="60"/>
                    <a:pt x="63" y="71"/>
                    <a:pt x="68" y="68"/>
                  </a:cubicBezTo>
                  <a:cubicBezTo>
                    <a:pt x="68" y="68"/>
                    <a:pt x="79" y="58"/>
                    <a:pt x="63" y="49"/>
                  </a:cubicBezTo>
                  <a:cubicBezTo>
                    <a:pt x="63" y="49"/>
                    <a:pt x="28" y="34"/>
                    <a:pt x="21" y="6"/>
                  </a:cubicBezTo>
                  <a:cubicBezTo>
                    <a:pt x="21" y="6"/>
                    <a:pt x="18" y="0"/>
                    <a:pt x="16" y="10"/>
                  </a:cubicBezTo>
                  <a:cubicBezTo>
                    <a:pt x="16" y="10"/>
                    <a:pt x="14" y="18"/>
                    <a:pt x="18" y="23"/>
                  </a:cubicBezTo>
                  <a:cubicBezTo>
                    <a:pt x="18" y="23"/>
                    <a:pt x="2" y="19"/>
                    <a:pt x="15" y="33"/>
                  </a:cubicBezTo>
                  <a:cubicBezTo>
                    <a:pt x="15" y="33"/>
                    <a:pt x="0" y="33"/>
                    <a:pt x="16" y="43"/>
                  </a:cubicBezTo>
                  <a:cubicBezTo>
                    <a:pt x="16" y="43"/>
                    <a:pt x="0" y="46"/>
                    <a:pt x="17" y="53"/>
                  </a:cubicBezTo>
                  <a:cubicBezTo>
                    <a:pt x="17" y="53"/>
                    <a:pt x="4" y="62"/>
                    <a:pt x="16"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9" name="Freeform 286"/>
            <p:cNvSpPr>
              <a:spLocks noEditPoints="1"/>
            </p:cNvSpPr>
            <p:nvPr/>
          </p:nvSpPr>
          <p:spPr bwMode="auto">
            <a:xfrm>
              <a:off x="3272" y="2619"/>
              <a:ext cx="257" cy="276"/>
            </a:xfrm>
            <a:custGeom>
              <a:avLst/>
              <a:gdLst>
                <a:gd name="T0" fmla="*/ 69 w 181"/>
                <a:gd name="T1" fmla="*/ 172 h 194"/>
                <a:gd name="T2" fmla="*/ 80 w 181"/>
                <a:gd name="T3" fmla="*/ 178 h 194"/>
                <a:gd name="T4" fmla="*/ 93 w 181"/>
                <a:gd name="T5" fmla="*/ 180 h 194"/>
                <a:gd name="T6" fmla="*/ 105 w 181"/>
                <a:gd name="T7" fmla="*/ 179 h 194"/>
                <a:gd name="T8" fmla="*/ 119 w 181"/>
                <a:gd name="T9" fmla="*/ 127 h 194"/>
                <a:gd name="T10" fmla="*/ 127 w 181"/>
                <a:gd name="T11" fmla="*/ 111 h 194"/>
                <a:gd name="T12" fmla="*/ 162 w 181"/>
                <a:gd name="T13" fmla="*/ 47 h 194"/>
                <a:gd name="T14" fmla="*/ 181 w 181"/>
                <a:gd name="T15" fmla="*/ 9 h 194"/>
                <a:gd name="T16" fmla="*/ 169 w 181"/>
                <a:gd name="T17" fmla="*/ 8 h 194"/>
                <a:gd name="T18" fmla="*/ 157 w 181"/>
                <a:gd name="T19" fmla="*/ 1 h 194"/>
                <a:gd name="T20" fmla="*/ 128 w 181"/>
                <a:gd name="T21" fmla="*/ 25 h 194"/>
                <a:gd name="T22" fmla="*/ 109 w 181"/>
                <a:gd name="T23" fmla="*/ 32 h 194"/>
                <a:gd name="T24" fmla="*/ 71 w 181"/>
                <a:gd name="T25" fmla="*/ 21 h 194"/>
                <a:gd name="T26" fmla="*/ 25 w 181"/>
                <a:gd name="T27" fmla="*/ 20 h 194"/>
                <a:gd name="T28" fmla="*/ 32 w 181"/>
                <a:gd name="T29" fmla="*/ 31 h 194"/>
                <a:gd name="T30" fmla="*/ 46 w 181"/>
                <a:gd name="T31" fmla="*/ 41 h 194"/>
                <a:gd name="T32" fmla="*/ 55 w 181"/>
                <a:gd name="T33" fmla="*/ 51 h 194"/>
                <a:gd name="T34" fmla="*/ 65 w 181"/>
                <a:gd name="T35" fmla="*/ 58 h 194"/>
                <a:gd name="T36" fmla="*/ 75 w 181"/>
                <a:gd name="T37" fmla="*/ 64 h 194"/>
                <a:gd name="T38" fmla="*/ 82 w 181"/>
                <a:gd name="T39" fmla="*/ 71 h 194"/>
                <a:gd name="T40" fmla="*/ 91 w 181"/>
                <a:gd name="T41" fmla="*/ 75 h 194"/>
                <a:gd name="T42" fmla="*/ 100 w 181"/>
                <a:gd name="T43" fmla="*/ 80 h 194"/>
                <a:gd name="T44" fmla="*/ 108 w 181"/>
                <a:gd name="T45" fmla="*/ 87 h 194"/>
                <a:gd name="T46" fmla="*/ 101 w 181"/>
                <a:gd name="T47" fmla="*/ 108 h 194"/>
                <a:gd name="T48" fmla="*/ 54 w 181"/>
                <a:gd name="T49" fmla="*/ 153 h 194"/>
                <a:gd name="T50" fmla="*/ 59 w 181"/>
                <a:gd name="T51" fmla="*/ 165 h 194"/>
                <a:gd name="T52" fmla="*/ 69 w 181"/>
                <a:gd name="T53" fmla="*/ 172 h 194"/>
                <a:gd name="T54" fmla="*/ 159 w 181"/>
                <a:gd name="T55" fmla="*/ 9 h 194"/>
                <a:gd name="T56" fmla="*/ 162 w 181"/>
                <a:gd name="T57" fmla="*/ 12 h 194"/>
                <a:gd name="T58" fmla="*/ 159 w 181"/>
                <a:gd name="T59" fmla="*/ 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1" h="194">
                  <a:moveTo>
                    <a:pt x="69" y="172"/>
                  </a:moveTo>
                  <a:cubicBezTo>
                    <a:pt x="68" y="187"/>
                    <a:pt x="80" y="178"/>
                    <a:pt x="80" y="178"/>
                  </a:cubicBezTo>
                  <a:cubicBezTo>
                    <a:pt x="84" y="193"/>
                    <a:pt x="93" y="180"/>
                    <a:pt x="93" y="180"/>
                  </a:cubicBezTo>
                  <a:cubicBezTo>
                    <a:pt x="101" y="194"/>
                    <a:pt x="105" y="179"/>
                    <a:pt x="105" y="179"/>
                  </a:cubicBezTo>
                  <a:cubicBezTo>
                    <a:pt x="117" y="149"/>
                    <a:pt x="119" y="127"/>
                    <a:pt x="119" y="127"/>
                  </a:cubicBezTo>
                  <a:cubicBezTo>
                    <a:pt x="120" y="113"/>
                    <a:pt x="127" y="111"/>
                    <a:pt x="127" y="111"/>
                  </a:cubicBezTo>
                  <a:cubicBezTo>
                    <a:pt x="170" y="88"/>
                    <a:pt x="162" y="47"/>
                    <a:pt x="162" y="47"/>
                  </a:cubicBezTo>
                  <a:cubicBezTo>
                    <a:pt x="157" y="18"/>
                    <a:pt x="181" y="9"/>
                    <a:pt x="181" y="9"/>
                  </a:cubicBezTo>
                  <a:cubicBezTo>
                    <a:pt x="177" y="8"/>
                    <a:pt x="169" y="8"/>
                    <a:pt x="169" y="8"/>
                  </a:cubicBezTo>
                  <a:cubicBezTo>
                    <a:pt x="164" y="0"/>
                    <a:pt x="157" y="1"/>
                    <a:pt x="157" y="1"/>
                  </a:cubicBezTo>
                  <a:cubicBezTo>
                    <a:pt x="147" y="1"/>
                    <a:pt x="128" y="25"/>
                    <a:pt x="128" y="25"/>
                  </a:cubicBezTo>
                  <a:cubicBezTo>
                    <a:pt x="118" y="37"/>
                    <a:pt x="109" y="32"/>
                    <a:pt x="109" y="32"/>
                  </a:cubicBezTo>
                  <a:cubicBezTo>
                    <a:pt x="82" y="18"/>
                    <a:pt x="71" y="21"/>
                    <a:pt x="71" y="21"/>
                  </a:cubicBezTo>
                  <a:cubicBezTo>
                    <a:pt x="45" y="28"/>
                    <a:pt x="25" y="20"/>
                    <a:pt x="25" y="20"/>
                  </a:cubicBezTo>
                  <a:cubicBezTo>
                    <a:pt x="0" y="16"/>
                    <a:pt x="32" y="31"/>
                    <a:pt x="32" y="31"/>
                  </a:cubicBezTo>
                  <a:cubicBezTo>
                    <a:pt x="14" y="37"/>
                    <a:pt x="46" y="41"/>
                    <a:pt x="46" y="41"/>
                  </a:cubicBezTo>
                  <a:cubicBezTo>
                    <a:pt x="26" y="53"/>
                    <a:pt x="55" y="51"/>
                    <a:pt x="55" y="51"/>
                  </a:cubicBezTo>
                  <a:cubicBezTo>
                    <a:pt x="35" y="62"/>
                    <a:pt x="65" y="58"/>
                    <a:pt x="65" y="58"/>
                  </a:cubicBezTo>
                  <a:cubicBezTo>
                    <a:pt x="51" y="73"/>
                    <a:pt x="75" y="64"/>
                    <a:pt x="75" y="64"/>
                  </a:cubicBezTo>
                  <a:cubicBezTo>
                    <a:pt x="62" y="82"/>
                    <a:pt x="82" y="71"/>
                    <a:pt x="82" y="71"/>
                  </a:cubicBezTo>
                  <a:cubicBezTo>
                    <a:pt x="75" y="89"/>
                    <a:pt x="91" y="75"/>
                    <a:pt x="91" y="75"/>
                  </a:cubicBezTo>
                  <a:cubicBezTo>
                    <a:pt x="82" y="92"/>
                    <a:pt x="100" y="80"/>
                    <a:pt x="100" y="80"/>
                  </a:cubicBezTo>
                  <a:cubicBezTo>
                    <a:pt x="93" y="99"/>
                    <a:pt x="108" y="87"/>
                    <a:pt x="108" y="87"/>
                  </a:cubicBezTo>
                  <a:cubicBezTo>
                    <a:pt x="101" y="93"/>
                    <a:pt x="101" y="108"/>
                    <a:pt x="101" y="108"/>
                  </a:cubicBezTo>
                  <a:cubicBezTo>
                    <a:pt x="104" y="121"/>
                    <a:pt x="54" y="153"/>
                    <a:pt x="54" y="153"/>
                  </a:cubicBezTo>
                  <a:cubicBezTo>
                    <a:pt x="42" y="165"/>
                    <a:pt x="59" y="165"/>
                    <a:pt x="59" y="165"/>
                  </a:cubicBezTo>
                  <a:cubicBezTo>
                    <a:pt x="52" y="179"/>
                    <a:pt x="69" y="172"/>
                    <a:pt x="69" y="172"/>
                  </a:cubicBezTo>
                  <a:close/>
                  <a:moveTo>
                    <a:pt x="159" y="9"/>
                  </a:moveTo>
                  <a:cubicBezTo>
                    <a:pt x="159" y="9"/>
                    <a:pt x="164" y="8"/>
                    <a:pt x="162" y="12"/>
                  </a:cubicBezTo>
                  <a:cubicBezTo>
                    <a:pt x="162" y="12"/>
                    <a:pt x="158" y="13"/>
                    <a:pt x="159"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0" name="Freeform 287"/>
            <p:cNvSpPr/>
            <p:nvPr/>
          </p:nvSpPr>
          <p:spPr bwMode="auto">
            <a:xfrm>
              <a:off x="3698" y="2578"/>
              <a:ext cx="232" cy="281"/>
            </a:xfrm>
            <a:custGeom>
              <a:avLst/>
              <a:gdLst>
                <a:gd name="T0" fmla="*/ 137 w 163"/>
                <a:gd name="T1" fmla="*/ 99 h 198"/>
                <a:gd name="T2" fmla="*/ 148 w 163"/>
                <a:gd name="T3" fmla="*/ 94 h 198"/>
                <a:gd name="T4" fmla="*/ 155 w 163"/>
                <a:gd name="T5" fmla="*/ 96 h 198"/>
                <a:gd name="T6" fmla="*/ 160 w 163"/>
                <a:gd name="T7" fmla="*/ 96 h 198"/>
                <a:gd name="T8" fmla="*/ 159 w 163"/>
                <a:gd name="T9" fmla="*/ 98 h 198"/>
                <a:gd name="T10" fmla="*/ 152 w 163"/>
                <a:gd name="T11" fmla="*/ 105 h 198"/>
                <a:gd name="T12" fmla="*/ 152 w 163"/>
                <a:gd name="T13" fmla="*/ 118 h 198"/>
                <a:gd name="T14" fmla="*/ 146 w 163"/>
                <a:gd name="T15" fmla="*/ 133 h 198"/>
                <a:gd name="T16" fmla="*/ 125 w 163"/>
                <a:gd name="T17" fmla="*/ 153 h 198"/>
                <a:gd name="T18" fmla="*/ 114 w 163"/>
                <a:gd name="T19" fmla="*/ 157 h 198"/>
                <a:gd name="T20" fmla="*/ 103 w 163"/>
                <a:gd name="T21" fmla="*/ 158 h 198"/>
                <a:gd name="T22" fmla="*/ 97 w 163"/>
                <a:gd name="T23" fmla="*/ 181 h 198"/>
                <a:gd name="T24" fmla="*/ 93 w 163"/>
                <a:gd name="T25" fmla="*/ 192 h 198"/>
                <a:gd name="T26" fmla="*/ 87 w 163"/>
                <a:gd name="T27" fmla="*/ 196 h 198"/>
                <a:gd name="T28" fmla="*/ 85 w 163"/>
                <a:gd name="T29" fmla="*/ 193 h 198"/>
                <a:gd name="T30" fmla="*/ 81 w 163"/>
                <a:gd name="T31" fmla="*/ 195 h 198"/>
                <a:gd name="T32" fmla="*/ 78 w 163"/>
                <a:gd name="T33" fmla="*/ 195 h 198"/>
                <a:gd name="T34" fmla="*/ 74 w 163"/>
                <a:gd name="T35" fmla="*/ 197 h 198"/>
                <a:gd name="T36" fmla="*/ 74 w 163"/>
                <a:gd name="T37" fmla="*/ 195 h 198"/>
                <a:gd name="T38" fmla="*/ 68 w 163"/>
                <a:gd name="T39" fmla="*/ 194 h 198"/>
                <a:gd name="T40" fmla="*/ 68 w 163"/>
                <a:gd name="T41" fmla="*/ 190 h 198"/>
                <a:gd name="T42" fmla="*/ 66 w 163"/>
                <a:gd name="T43" fmla="*/ 189 h 198"/>
                <a:gd name="T44" fmla="*/ 65 w 163"/>
                <a:gd name="T45" fmla="*/ 185 h 198"/>
                <a:gd name="T46" fmla="*/ 66 w 163"/>
                <a:gd name="T47" fmla="*/ 179 h 198"/>
                <a:gd name="T48" fmla="*/ 72 w 163"/>
                <a:gd name="T49" fmla="*/ 172 h 198"/>
                <a:gd name="T50" fmla="*/ 81 w 163"/>
                <a:gd name="T51" fmla="*/ 163 h 198"/>
                <a:gd name="T52" fmla="*/ 103 w 163"/>
                <a:gd name="T53" fmla="*/ 139 h 198"/>
                <a:gd name="T54" fmla="*/ 72 w 163"/>
                <a:gd name="T55" fmla="*/ 136 h 198"/>
                <a:gd name="T56" fmla="*/ 69 w 163"/>
                <a:gd name="T57" fmla="*/ 128 h 198"/>
                <a:gd name="T58" fmla="*/ 47 w 163"/>
                <a:gd name="T59" fmla="*/ 122 h 198"/>
                <a:gd name="T60" fmla="*/ 47 w 163"/>
                <a:gd name="T61" fmla="*/ 118 h 198"/>
                <a:gd name="T62" fmla="*/ 31 w 163"/>
                <a:gd name="T63" fmla="*/ 104 h 198"/>
                <a:gd name="T64" fmla="*/ 20 w 163"/>
                <a:gd name="T65" fmla="*/ 93 h 198"/>
                <a:gd name="T66" fmla="*/ 12 w 163"/>
                <a:gd name="T67" fmla="*/ 81 h 198"/>
                <a:gd name="T68" fmla="*/ 4 w 163"/>
                <a:gd name="T69" fmla="*/ 66 h 198"/>
                <a:gd name="T70" fmla="*/ 28 w 163"/>
                <a:gd name="T71" fmla="*/ 80 h 198"/>
                <a:gd name="T72" fmla="*/ 48 w 163"/>
                <a:gd name="T73" fmla="*/ 91 h 198"/>
                <a:gd name="T74" fmla="*/ 62 w 163"/>
                <a:gd name="T75" fmla="*/ 96 h 198"/>
                <a:gd name="T76" fmla="*/ 75 w 163"/>
                <a:gd name="T77" fmla="*/ 102 h 198"/>
                <a:gd name="T78" fmla="*/ 73 w 163"/>
                <a:gd name="T79" fmla="*/ 87 h 198"/>
                <a:gd name="T80" fmla="*/ 65 w 163"/>
                <a:gd name="T81" fmla="*/ 62 h 198"/>
                <a:gd name="T82" fmla="*/ 63 w 163"/>
                <a:gd name="T83" fmla="*/ 43 h 198"/>
                <a:gd name="T84" fmla="*/ 66 w 163"/>
                <a:gd name="T85" fmla="*/ 26 h 198"/>
                <a:gd name="T86" fmla="*/ 68 w 163"/>
                <a:gd name="T87" fmla="*/ 12 h 198"/>
                <a:gd name="T88" fmla="*/ 71 w 163"/>
                <a:gd name="T89" fmla="*/ 1 h 198"/>
                <a:gd name="T90" fmla="*/ 75 w 163"/>
                <a:gd name="T91" fmla="*/ 8 h 198"/>
                <a:gd name="T92" fmla="*/ 82 w 163"/>
                <a:gd name="T93" fmla="*/ 26 h 198"/>
                <a:gd name="T94" fmla="*/ 88 w 163"/>
                <a:gd name="T95" fmla="*/ 36 h 198"/>
                <a:gd name="T96" fmla="*/ 93 w 163"/>
                <a:gd name="T97" fmla="*/ 45 h 198"/>
                <a:gd name="T98" fmla="*/ 97 w 163"/>
                <a:gd name="T99" fmla="*/ 56 h 198"/>
                <a:gd name="T100" fmla="*/ 96 w 163"/>
                <a:gd name="T101" fmla="*/ 67 h 198"/>
                <a:gd name="T102" fmla="*/ 101 w 163"/>
                <a:gd name="T103" fmla="*/ 88 h 198"/>
                <a:gd name="T104" fmla="*/ 103 w 163"/>
                <a:gd name="T105" fmla="*/ 93 h 198"/>
                <a:gd name="T106" fmla="*/ 108 w 163"/>
                <a:gd name="T107" fmla="*/ 100 h 198"/>
                <a:gd name="T108" fmla="*/ 131 w 163"/>
                <a:gd name="T109" fmla="*/ 106 h 198"/>
                <a:gd name="T110" fmla="*/ 137 w 163"/>
                <a:gd name="T111" fmla="*/ 9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3" h="198">
                  <a:moveTo>
                    <a:pt x="137" y="99"/>
                  </a:moveTo>
                  <a:cubicBezTo>
                    <a:pt x="137" y="99"/>
                    <a:pt x="141" y="93"/>
                    <a:pt x="148" y="94"/>
                  </a:cubicBezTo>
                  <a:cubicBezTo>
                    <a:pt x="155" y="96"/>
                    <a:pt x="155" y="96"/>
                    <a:pt x="155" y="96"/>
                  </a:cubicBezTo>
                  <a:cubicBezTo>
                    <a:pt x="155" y="96"/>
                    <a:pt x="156" y="96"/>
                    <a:pt x="160" y="96"/>
                  </a:cubicBezTo>
                  <a:cubicBezTo>
                    <a:pt x="160" y="96"/>
                    <a:pt x="163" y="96"/>
                    <a:pt x="159" y="98"/>
                  </a:cubicBezTo>
                  <a:cubicBezTo>
                    <a:pt x="159" y="98"/>
                    <a:pt x="152" y="102"/>
                    <a:pt x="152" y="105"/>
                  </a:cubicBezTo>
                  <a:cubicBezTo>
                    <a:pt x="152" y="105"/>
                    <a:pt x="151" y="108"/>
                    <a:pt x="152" y="118"/>
                  </a:cubicBezTo>
                  <a:cubicBezTo>
                    <a:pt x="153" y="123"/>
                    <a:pt x="149" y="130"/>
                    <a:pt x="146" y="133"/>
                  </a:cubicBezTo>
                  <a:cubicBezTo>
                    <a:pt x="141" y="141"/>
                    <a:pt x="133" y="148"/>
                    <a:pt x="125" y="153"/>
                  </a:cubicBezTo>
                  <a:cubicBezTo>
                    <a:pt x="122" y="155"/>
                    <a:pt x="118" y="156"/>
                    <a:pt x="114" y="157"/>
                  </a:cubicBezTo>
                  <a:cubicBezTo>
                    <a:pt x="113" y="157"/>
                    <a:pt x="103" y="159"/>
                    <a:pt x="103" y="158"/>
                  </a:cubicBezTo>
                  <a:cubicBezTo>
                    <a:pt x="103" y="167"/>
                    <a:pt x="100" y="174"/>
                    <a:pt x="97" y="181"/>
                  </a:cubicBezTo>
                  <a:cubicBezTo>
                    <a:pt x="97" y="181"/>
                    <a:pt x="94" y="188"/>
                    <a:pt x="93" y="192"/>
                  </a:cubicBezTo>
                  <a:cubicBezTo>
                    <a:pt x="93" y="192"/>
                    <a:pt x="91" y="198"/>
                    <a:pt x="87" y="196"/>
                  </a:cubicBezTo>
                  <a:cubicBezTo>
                    <a:pt x="87" y="196"/>
                    <a:pt x="85" y="196"/>
                    <a:pt x="85" y="193"/>
                  </a:cubicBezTo>
                  <a:cubicBezTo>
                    <a:pt x="81" y="195"/>
                    <a:pt x="81" y="195"/>
                    <a:pt x="81" y="195"/>
                  </a:cubicBezTo>
                  <a:cubicBezTo>
                    <a:pt x="81" y="195"/>
                    <a:pt x="78" y="197"/>
                    <a:pt x="78" y="195"/>
                  </a:cubicBezTo>
                  <a:cubicBezTo>
                    <a:pt x="78" y="195"/>
                    <a:pt x="75" y="197"/>
                    <a:pt x="74" y="197"/>
                  </a:cubicBezTo>
                  <a:cubicBezTo>
                    <a:pt x="72" y="196"/>
                    <a:pt x="74" y="195"/>
                    <a:pt x="74" y="195"/>
                  </a:cubicBezTo>
                  <a:cubicBezTo>
                    <a:pt x="74" y="195"/>
                    <a:pt x="70" y="195"/>
                    <a:pt x="68" y="194"/>
                  </a:cubicBezTo>
                  <a:cubicBezTo>
                    <a:pt x="68" y="194"/>
                    <a:pt x="66" y="193"/>
                    <a:pt x="68" y="190"/>
                  </a:cubicBezTo>
                  <a:cubicBezTo>
                    <a:pt x="68" y="190"/>
                    <a:pt x="69" y="188"/>
                    <a:pt x="66" y="189"/>
                  </a:cubicBezTo>
                  <a:cubicBezTo>
                    <a:pt x="66" y="189"/>
                    <a:pt x="62" y="189"/>
                    <a:pt x="65" y="185"/>
                  </a:cubicBezTo>
                  <a:cubicBezTo>
                    <a:pt x="65" y="185"/>
                    <a:pt x="63" y="184"/>
                    <a:pt x="66" y="179"/>
                  </a:cubicBezTo>
                  <a:cubicBezTo>
                    <a:pt x="68" y="177"/>
                    <a:pt x="70" y="174"/>
                    <a:pt x="72" y="172"/>
                  </a:cubicBezTo>
                  <a:cubicBezTo>
                    <a:pt x="75" y="169"/>
                    <a:pt x="78" y="166"/>
                    <a:pt x="81" y="163"/>
                  </a:cubicBezTo>
                  <a:cubicBezTo>
                    <a:pt x="88" y="155"/>
                    <a:pt x="96" y="147"/>
                    <a:pt x="103" y="139"/>
                  </a:cubicBezTo>
                  <a:cubicBezTo>
                    <a:pt x="103" y="139"/>
                    <a:pt x="80" y="141"/>
                    <a:pt x="72" y="136"/>
                  </a:cubicBezTo>
                  <a:cubicBezTo>
                    <a:pt x="72" y="136"/>
                    <a:pt x="67" y="132"/>
                    <a:pt x="69" y="128"/>
                  </a:cubicBezTo>
                  <a:cubicBezTo>
                    <a:pt x="69" y="128"/>
                    <a:pt x="49" y="126"/>
                    <a:pt x="47" y="122"/>
                  </a:cubicBezTo>
                  <a:cubicBezTo>
                    <a:pt x="47" y="122"/>
                    <a:pt x="45" y="121"/>
                    <a:pt x="47" y="118"/>
                  </a:cubicBezTo>
                  <a:cubicBezTo>
                    <a:pt x="47" y="118"/>
                    <a:pt x="28" y="111"/>
                    <a:pt x="31" y="104"/>
                  </a:cubicBezTo>
                  <a:cubicBezTo>
                    <a:pt x="31" y="104"/>
                    <a:pt x="16" y="97"/>
                    <a:pt x="20" y="93"/>
                  </a:cubicBezTo>
                  <a:cubicBezTo>
                    <a:pt x="20" y="93"/>
                    <a:pt x="4" y="84"/>
                    <a:pt x="12" y="81"/>
                  </a:cubicBezTo>
                  <a:cubicBezTo>
                    <a:pt x="12" y="81"/>
                    <a:pt x="0" y="72"/>
                    <a:pt x="4" y="66"/>
                  </a:cubicBezTo>
                  <a:cubicBezTo>
                    <a:pt x="6" y="61"/>
                    <a:pt x="26" y="79"/>
                    <a:pt x="28" y="80"/>
                  </a:cubicBezTo>
                  <a:cubicBezTo>
                    <a:pt x="34" y="85"/>
                    <a:pt x="41" y="89"/>
                    <a:pt x="48" y="91"/>
                  </a:cubicBezTo>
                  <a:cubicBezTo>
                    <a:pt x="53" y="93"/>
                    <a:pt x="58" y="95"/>
                    <a:pt x="62" y="96"/>
                  </a:cubicBezTo>
                  <a:cubicBezTo>
                    <a:pt x="66" y="97"/>
                    <a:pt x="72" y="99"/>
                    <a:pt x="75" y="102"/>
                  </a:cubicBezTo>
                  <a:cubicBezTo>
                    <a:pt x="75" y="102"/>
                    <a:pt x="63" y="89"/>
                    <a:pt x="73" y="87"/>
                  </a:cubicBezTo>
                  <a:cubicBezTo>
                    <a:pt x="73" y="87"/>
                    <a:pt x="62" y="74"/>
                    <a:pt x="65" y="62"/>
                  </a:cubicBezTo>
                  <a:cubicBezTo>
                    <a:pt x="65" y="62"/>
                    <a:pt x="60" y="51"/>
                    <a:pt x="63" y="43"/>
                  </a:cubicBezTo>
                  <a:cubicBezTo>
                    <a:pt x="63" y="43"/>
                    <a:pt x="57" y="30"/>
                    <a:pt x="66" y="26"/>
                  </a:cubicBezTo>
                  <a:cubicBezTo>
                    <a:pt x="66" y="26"/>
                    <a:pt x="63" y="14"/>
                    <a:pt x="68" y="12"/>
                  </a:cubicBezTo>
                  <a:cubicBezTo>
                    <a:pt x="68" y="12"/>
                    <a:pt x="68" y="0"/>
                    <a:pt x="71" y="1"/>
                  </a:cubicBezTo>
                  <a:cubicBezTo>
                    <a:pt x="71" y="1"/>
                    <a:pt x="74" y="1"/>
                    <a:pt x="75" y="8"/>
                  </a:cubicBezTo>
                  <a:cubicBezTo>
                    <a:pt x="75" y="8"/>
                    <a:pt x="78" y="20"/>
                    <a:pt x="82" y="26"/>
                  </a:cubicBezTo>
                  <a:cubicBezTo>
                    <a:pt x="85" y="29"/>
                    <a:pt x="87" y="32"/>
                    <a:pt x="88" y="36"/>
                  </a:cubicBezTo>
                  <a:cubicBezTo>
                    <a:pt x="90" y="39"/>
                    <a:pt x="92" y="42"/>
                    <a:pt x="93" y="45"/>
                  </a:cubicBezTo>
                  <a:cubicBezTo>
                    <a:pt x="95" y="49"/>
                    <a:pt x="96" y="52"/>
                    <a:pt x="97" y="56"/>
                  </a:cubicBezTo>
                  <a:cubicBezTo>
                    <a:pt x="97" y="60"/>
                    <a:pt x="96" y="63"/>
                    <a:pt x="96" y="67"/>
                  </a:cubicBezTo>
                  <a:cubicBezTo>
                    <a:pt x="95" y="74"/>
                    <a:pt x="97" y="81"/>
                    <a:pt x="101" y="88"/>
                  </a:cubicBezTo>
                  <a:cubicBezTo>
                    <a:pt x="102" y="89"/>
                    <a:pt x="102" y="91"/>
                    <a:pt x="103" y="93"/>
                  </a:cubicBezTo>
                  <a:cubicBezTo>
                    <a:pt x="105" y="95"/>
                    <a:pt x="106" y="97"/>
                    <a:pt x="108" y="100"/>
                  </a:cubicBezTo>
                  <a:cubicBezTo>
                    <a:pt x="108" y="100"/>
                    <a:pt x="118" y="115"/>
                    <a:pt x="131" y="106"/>
                  </a:cubicBezTo>
                  <a:cubicBezTo>
                    <a:pt x="131" y="106"/>
                    <a:pt x="135" y="103"/>
                    <a:pt x="13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1" name="Freeform 288"/>
            <p:cNvSpPr>
              <a:spLocks noEditPoints="1"/>
            </p:cNvSpPr>
            <p:nvPr/>
          </p:nvSpPr>
          <p:spPr bwMode="auto">
            <a:xfrm>
              <a:off x="4055" y="2591"/>
              <a:ext cx="326" cy="288"/>
            </a:xfrm>
            <a:custGeom>
              <a:avLst/>
              <a:gdLst>
                <a:gd name="T0" fmla="*/ 230 w 230"/>
                <a:gd name="T1" fmla="*/ 145 h 203"/>
                <a:gd name="T2" fmla="*/ 228 w 230"/>
                <a:gd name="T3" fmla="*/ 146 h 203"/>
                <a:gd name="T4" fmla="*/ 220 w 230"/>
                <a:gd name="T5" fmla="*/ 142 h 203"/>
                <a:gd name="T6" fmla="*/ 187 w 230"/>
                <a:gd name="T7" fmla="*/ 146 h 203"/>
                <a:gd name="T8" fmla="*/ 142 w 230"/>
                <a:gd name="T9" fmla="*/ 169 h 203"/>
                <a:gd name="T10" fmla="*/ 182 w 230"/>
                <a:gd name="T11" fmla="*/ 184 h 203"/>
                <a:gd name="T12" fmla="*/ 188 w 230"/>
                <a:gd name="T13" fmla="*/ 203 h 203"/>
                <a:gd name="T14" fmla="*/ 184 w 230"/>
                <a:gd name="T15" fmla="*/ 201 h 203"/>
                <a:gd name="T16" fmla="*/ 181 w 230"/>
                <a:gd name="T17" fmla="*/ 200 h 203"/>
                <a:gd name="T18" fmla="*/ 178 w 230"/>
                <a:gd name="T19" fmla="*/ 197 h 203"/>
                <a:gd name="T20" fmla="*/ 140 w 230"/>
                <a:gd name="T21" fmla="*/ 188 h 203"/>
                <a:gd name="T22" fmla="*/ 122 w 230"/>
                <a:gd name="T23" fmla="*/ 139 h 203"/>
                <a:gd name="T24" fmla="*/ 86 w 230"/>
                <a:gd name="T25" fmla="*/ 117 h 203"/>
                <a:gd name="T26" fmla="*/ 70 w 230"/>
                <a:gd name="T27" fmla="*/ 167 h 203"/>
                <a:gd name="T28" fmla="*/ 68 w 230"/>
                <a:gd name="T29" fmla="*/ 170 h 203"/>
                <a:gd name="T30" fmla="*/ 69 w 230"/>
                <a:gd name="T31" fmla="*/ 168 h 203"/>
                <a:gd name="T32" fmla="*/ 30 w 230"/>
                <a:gd name="T33" fmla="*/ 133 h 203"/>
                <a:gd name="T34" fmla="*/ 28 w 230"/>
                <a:gd name="T35" fmla="*/ 129 h 203"/>
                <a:gd name="T36" fmla="*/ 27 w 230"/>
                <a:gd name="T37" fmla="*/ 125 h 203"/>
                <a:gd name="T38" fmla="*/ 0 w 230"/>
                <a:gd name="T39" fmla="*/ 132 h 203"/>
                <a:gd name="T40" fmla="*/ 27 w 230"/>
                <a:gd name="T41" fmla="*/ 125 h 203"/>
                <a:gd name="T42" fmla="*/ 21 w 230"/>
                <a:gd name="T43" fmla="*/ 109 h 203"/>
                <a:gd name="T44" fmla="*/ 34 w 230"/>
                <a:gd name="T45" fmla="*/ 72 h 203"/>
                <a:gd name="T46" fmla="*/ 36 w 230"/>
                <a:gd name="T47" fmla="*/ 72 h 203"/>
                <a:gd name="T48" fmla="*/ 82 w 230"/>
                <a:gd name="T49" fmla="*/ 96 h 203"/>
                <a:gd name="T50" fmla="*/ 83 w 230"/>
                <a:gd name="T51" fmla="*/ 82 h 203"/>
                <a:gd name="T52" fmla="*/ 71 w 230"/>
                <a:gd name="T53" fmla="*/ 82 h 203"/>
                <a:gd name="T54" fmla="*/ 67 w 230"/>
                <a:gd name="T55" fmla="*/ 78 h 203"/>
                <a:gd name="T56" fmla="*/ 60 w 230"/>
                <a:gd name="T57" fmla="*/ 73 h 203"/>
                <a:gd name="T58" fmla="*/ 54 w 230"/>
                <a:gd name="T59" fmla="*/ 52 h 203"/>
                <a:gd name="T60" fmla="*/ 55 w 230"/>
                <a:gd name="T61" fmla="*/ 40 h 203"/>
                <a:gd name="T62" fmla="*/ 69 w 230"/>
                <a:gd name="T63" fmla="*/ 32 h 203"/>
                <a:gd name="T64" fmla="*/ 81 w 230"/>
                <a:gd name="T65" fmla="*/ 23 h 203"/>
                <a:gd name="T66" fmla="*/ 87 w 230"/>
                <a:gd name="T67" fmla="*/ 29 h 203"/>
                <a:gd name="T68" fmla="*/ 99 w 230"/>
                <a:gd name="T69" fmla="*/ 43 h 203"/>
                <a:gd name="T70" fmla="*/ 103 w 230"/>
                <a:gd name="T71" fmla="*/ 54 h 203"/>
                <a:gd name="T72" fmla="*/ 103 w 230"/>
                <a:gd name="T73" fmla="*/ 60 h 203"/>
                <a:gd name="T74" fmla="*/ 100 w 230"/>
                <a:gd name="T75" fmla="*/ 64 h 203"/>
                <a:gd name="T76" fmla="*/ 110 w 230"/>
                <a:gd name="T77" fmla="*/ 45 h 203"/>
                <a:gd name="T78" fmla="*/ 123 w 230"/>
                <a:gd name="T79" fmla="*/ 17 h 203"/>
                <a:gd name="T80" fmla="*/ 127 w 230"/>
                <a:gd name="T81" fmla="*/ 9 h 203"/>
                <a:gd name="T82" fmla="*/ 136 w 230"/>
                <a:gd name="T83" fmla="*/ 34 h 203"/>
                <a:gd name="T84" fmla="*/ 155 w 230"/>
                <a:gd name="T85" fmla="*/ 17 h 203"/>
                <a:gd name="T86" fmla="*/ 147 w 230"/>
                <a:gd name="T87" fmla="*/ 47 h 203"/>
                <a:gd name="T88" fmla="*/ 157 w 230"/>
                <a:gd name="T89" fmla="*/ 51 h 203"/>
                <a:gd name="T90" fmla="*/ 138 w 230"/>
                <a:gd name="T91" fmla="*/ 68 h 203"/>
                <a:gd name="T92" fmla="*/ 148 w 230"/>
                <a:gd name="T93" fmla="*/ 77 h 203"/>
                <a:gd name="T94" fmla="*/ 130 w 230"/>
                <a:gd name="T95" fmla="*/ 102 h 203"/>
                <a:gd name="T96" fmla="*/ 182 w 230"/>
                <a:gd name="T97" fmla="*/ 128 h 203"/>
                <a:gd name="T98" fmla="*/ 223 w 230"/>
                <a:gd name="T99" fmla="*/ 130 h 203"/>
                <a:gd name="T100" fmla="*/ 59 w 230"/>
                <a:gd name="T101" fmla="*/ 161 h 203"/>
                <a:gd name="T102" fmla="*/ 65 w 230"/>
                <a:gd name="T103" fmla="*/ 124 h 203"/>
                <a:gd name="T104" fmla="*/ 36 w 230"/>
                <a:gd name="T105" fmla="*/ 131 h 203"/>
                <a:gd name="T106" fmla="*/ 59 w 230"/>
                <a:gd name="T107" fmla="*/ 161 h 203"/>
                <a:gd name="T108" fmla="*/ 25 w 230"/>
                <a:gd name="T109" fmla="*/ 108 h 203"/>
                <a:gd name="T110" fmla="*/ 42 w 230"/>
                <a:gd name="T111" fmla="*/ 11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30" h="203">
                  <a:moveTo>
                    <a:pt x="230" y="143"/>
                  </a:moveTo>
                  <a:cubicBezTo>
                    <a:pt x="230" y="143"/>
                    <a:pt x="230" y="143"/>
                    <a:pt x="230" y="143"/>
                  </a:cubicBezTo>
                  <a:cubicBezTo>
                    <a:pt x="230" y="144"/>
                    <a:pt x="230" y="144"/>
                    <a:pt x="230" y="145"/>
                  </a:cubicBezTo>
                  <a:cubicBezTo>
                    <a:pt x="230" y="145"/>
                    <a:pt x="230" y="145"/>
                    <a:pt x="229" y="145"/>
                  </a:cubicBezTo>
                  <a:cubicBezTo>
                    <a:pt x="229" y="145"/>
                    <a:pt x="230" y="146"/>
                    <a:pt x="229" y="146"/>
                  </a:cubicBezTo>
                  <a:cubicBezTo>
                    <a:pt x="229" y="147"/>
                    <a:pt x="228" y="146"/>
                    <a:pt x="228" y="146"/>
                  </a:cubicBezTo>
                  <a:cubicBezTo>
                    <a:pt x="228" y="146"/>
                    <a:pt x="230" y="150"/>
                    <a:pt x="227" y="150"/>
                  </a:cubicBezTo>
                  <a:cubicBezTo>
                    <a:pt x="226" y="149"/>
                    <a:pt x="226" y="148"/>
                    <a:pt x="225" y="147"/>
                  </a:cubicBezTo>
                  <a:cubicBezTo>
                    <a:pt x="223" y="145"/>
                    <a:pt x="221" y="143"/>
                    <a:pt x="220" y="142"/>
                  </a:cubicBezTo>
                  <a:cubicBezTo>
                    <a:pt x="218" y="138"/>
                    <a:pt x="214" y="138"/>
                    <a:pt x="210" y="136"/>
                  </a:cubicBezTo>
                  <a:cubicBezTo>
                    <a:pt x="207" y="136"/>
                    <a:pt x="196" y="141"/>
                    <a:pt x="193" y="142"/>
                  </a:cubicBezTo>
                  <a:cubicBezTo>
                    <a:pt x="191" y="143"/>
                    <a:pt x="188" y="145"/>
                    <a:pt x="187" y="146"/>
                  </a:cubicBezTo>
                  <a:cubicBezTo>
                    <a:pt x="185" y="146"/>
                    <a:pt x="183" y="147"/>
                    <a:pt x="175" y="147"/>
                  </a:cubicBezTo>
                  <a:cubicBezTo>
                    <a:pt x="167" y="147"/>
                    <a:pt x="153" y="145"/>
                    <a:pt x="153" y="145"/>
                  </a:cubicBezTo>
                  <a:cubicBezTo>
                    <a:pt x="153" y="145"/>
                    <a:pt x="143" y="166"/>
                    <a:pt x="142" y="169"/>
                  </a:cubicBezTo>
                  <a:cubicBezTo>
                    <a:pt x="158" y="166"/>
                    <a:pt x="158" y="171"/>
                    <a:pt x="168" y="172"/>
                  </a:cubicBezTo>
                  <a:cubicBezTo>
                    <a:pt x="176" y="172"/>
                    <a:pt x="177" y="170"/>
                    <a:pt x="180" y="172"/>
                  </a:cubicBezTo>
                  <a:cubicBezTo>
                    <a:pt x="183" y="175"/>
                    <a:pt x="181" y="181"/>
                    <a:pt x="182" y="184"/>
                  </a:cubicBezTo>
                  <a:cubicBezTo>
                    <a:pt x="183" y="187"/>
                    <a:pt x="187" y="192"/>
                    <a:pt x="188" y="195"/>
                  </a:cubicBezTo>
                  <a:cubicBezTo>
                    <a:pt x="188" y="198"/>
                    <a:pt x="188" y="197"/>
                    <a:pt x="188" y="199"/>
                  </a:cubicBezTo>
                  <a:cubicBezTo>
                    <a:pt x="188" y="200"/>
                    <a:pt x="189" y="202"/>
                    <a:pt x="188" y="203"/>
                  </a:cubicBezTo>
                  <a:cubicBezTo>
                    <a:pt x="187" y="203"/>
                    <a:pt x="186" y="203"/>
                    <a:pt x="186" y="202"/>
                  </a:cubicBezTo>
                  <a:cubicBezTo>
                    <a:pt x="185" y="202"/>
                    <a:pt x="185" y="202"/>
                    <a:pt x="185" y="202"/>
                  </a:cubicBezTo>
                  <a:cubicBezTo>
                    <a:pt x="184" y="202"/>
                    <a:pt x="184" y="201"/>
                    <a:pt x="184" y="201"/>
                  </a:cubicBezTo>
                  <a:cubicBezTo>
                    <a:pt x="184" y="201"/>
                    <a:pt x="184" y="201"/>
                    <a:pt x="183" y="201"/>
                  </a:cubicBezTo>
                  <a:cubicBezTo>
                    <a:pt x="182" y="201"/>
                    <a:pt x="181" y="200"/>
                    <a:pt x="181" y="200"/>
                  </a:cubicBezTo>
                  <a:cubicBezTo>
                    <a:pt x="181" y="200"/>
                    <a:pt x="181" y="201"/>
                    <a:pt x="181" y="200"/>
                  </a:cubicBezTo>
                  <a:cubicBezTo>
                    <a:pt x="181" y="200"/>
                    <a:pt x="180" y="200"/>
                    <a:pt x="180" y="199"/>
                  </a:cubicBezTo>
                  <a:cubicBezTo>
                    <a:pt x="180" y="199"/>
                    <a:pt x="180" y="199"/>
                    <a:pt x="180" y="199"/>
                  </a:cubicBezTo>
                  <a:cubicBezTo>
                    <a:pt x="179" y="198"/>
                    <a:pt x="179" y="198"/>
                    <a:pt x="178" y="197"/>
                  </a:cubicBezTo>
                  <a:cubicBezTo>
                    <a:pt x="178" y="195"/>
                    <a:pt x="177" y="196"/>
                    <a:pt x="176" y="193"/>
                  </a:cubicBezTo>
                  <a:cubicBezTo>
                    <a:pt x="175" y="190"/>
                    <a:pt x="174" y="192"/>
                    <a:pt x="170" y="185"/>
                  </a:cubicBezTo>
                  <a:cubicBezTo>
                    <a:pt x="167" y="185"/>
                    <a:pt x="140" y="188"/>
                    <a:pt x="140" y="188"/>
                  </a:cubicBezTo>
                  <a:cubicBezTo>
                    <a:pt x="140" y="188"/>
                    <a:pt x="134" y="188"/>
                    <a:pt x="129" y="185"/>
                  </a:cubicBezTo>
                  <a:cubicBezTo>
                    <a:pt x="125" y="183"/>
                    <a:pt x="122" y="180"/>
                    <a:pt x="120" y="173"/>
                  </a:cubicBezTo>
                  <a:cubicBezTo>
                    <a:pt x="118" y="165"/>
                    <a:pt x="120" y="155"/>
                    <a:pt x="122" y="139"/>
                  </a:cubicBezTo>
                  <a:cubicBezTo>
                    <a:pt x="114" y="139"/>
                    <a:pt x="102" y="132"/>
                    <a:pt x="99" y="121"/>
                  </a:cubicBezTo>
                  <a:cubicBezTo>
                    <a:pt x="96" y="120"/>
                    <a:pt x="93" y="114"/>
                    <a:pt x="93" y="114"/>
                  </a:cubicBezTo>
                  <a:cubicBezTo>
                    <a:pt x="86" y="117"/>
                    <a:pt x="86" y="117"/>
                    <a:pt x="86" y="117"/>
                  </a:cubicBezTo>
                  <a:cubicBezTo>
                    <a:pt x="75" y="119"/>
                    <a:pt x="75" y="119"/>
                    <a:pt x="75" y="119"/>
                  </a:cubicBezTo>
                  <a:cubicBezTo>
                    <a:pt x="75" y="119"/>
                    <a:pt x="72" y="121"/>
                    <a:pt x="69" y="122"/>
                  </a:cubicBezTo>
                  <a:cubicBezTo>
                    <a:pt x="70" y="167"/>
                    <a:pt x="70" y="167"/>
                    <a:pt x="70" y="167"/>
                  </a:cubicBezTo>
                  <a:cubicBezTo>
                    <a:pt x="70" y="167"/>
                    <a:pt x="71" y="167"/>
                    <a:pt x="71" y="167"/>
                  </a:cubicBezTo>
                  <a:cubicBezTo>
                    <a:pt x="72" y="168"/>
                    <a:pt x="72" y="169"/>
                    <a:pt x="71" y="170"/>
                  </a:cubicBezTo>
                  <a:cubicBezTo>
                    <a:pt x="70" y="171"/>
                    <a:pt x="68" y="171"/>
                    <a:pt x="68" y="170"/>
                  </a:cubicBezTo>
                  <a:cubicBezTo>
                    <a:pt x="67" y="169"/>
                    <a:pt x="68" y="168"/>
                    <a:pt x="68" y="169"/>
                  </a:cubicBezTo>
                  <a:cubicBezTo>
                    <a:pt x="69" y="169"/>
                    <a:pt x="70" y="169"/>
                    <a:pt x="70" y="169"/>
                  </a:cubicBezTo>
                  <a:cubicBezTo>
                    <a:pt x="70" y="168"/>
                    <a:pt x="69" y="168"/>
                    <a:pt x="69" y="168"/>
                  </a:cubicBezTo>
                  <a:cubicBezTo>
                    <a:pt x="66" y="165"/>
                    <a:pt x="59" y="162"/>
                    <a:pt x="55" y="161"/>
                  </a:cubicBezTo>
                  <a:cubicBezTo>
                    <a:pt x="45" y="158"/>
                    <a:pt x="35" y="154"/>
                    <a:pt x="31" y="142"/>
                  </a:cubicBezTo>
                  <a:cubicBezTo>
                    <a:pt x="29" y="136"/>
                    <a:pt x="29" y="134"/>
                    <a:pt x="30" y="133"/>
                  </a:cubicBezTo>
                  <a:cubicBezTo>
                    <a:pt x="29" y="132"/>
                    <a:pt x="29" y="132"/>
                    <a:pt x="29" y="131"/>
                  </a:cubicBezTo>
                  <a:cubicBezTo>
                    <a:pt x="28" y="131"/>
                    <a:pt x="29" y="130"/>
                    <a:pt x="29" y="130"/>
                  </a:cubicBezTo>
                  <a:cubicBezTo>
                    <a:pt x="29" y="130"/>
                    <a:pt x="28" y="131"/>
                    <a:pt x="28" y="129"/>
                  </a:cubicBezTo>
                  <a:cubicBezTo>
                    <a:pt x="27" y="128"/>
                    <a:pt x="28" y="128"/>
                    <a:pt x="28" y="128"/>
                  </a:cubicBezTo>
                  <a:cubicBezTo>
                    <a:pt x="28" y="128"/>
                    <a:pt x="27" y="128"/>
                    <a:pt x="26" y="126"/>
                  </a:cubicBezTo>
                  <a:cubicBezTo>
                    <a:pt x="26" y="126"/>
                    <a:pt x="27" y="125"/>
                    <a:pt x="27" y="125"/>
                  </a:cubicBezTo>
                  <a:cubicBezTo>
                    <a:pt x="21" y="127"/>
                    <a:pt x="6" y="131"/>
                    <a:pt x="6" y="131"/>
                  </a:cubicBezTo>
                  <a:cubicBezTo>
                    <a:pt x="6" y="131"/>
                    <a:pt x="7" y="132"/>
                    <a:pt x="7" y="133"/>
                  </a:cubicBezTo>
                  <a:cubicBezTo>
                    <a:pt x="6" y="134"/>
                    <a:pt x="3" y="132"/>
                    <a:pt x="0" y="132"/>
                  </a:cubicBezTo>
                  <a:cubicBezTo>
                    <a:pt x="3" y="131"/>
                    <a:pt x="4" y="127"/>
                    <a:pt x="5" y="128"/>
                  </a:cubicBezTo>
                  <a:cubicBezTo>
                    <a:pt x="6" y="129"/>
                    <a:pt x="6" y="130"/>
                    <a:pt x="6" y="130"/>
                  </a:cubicBezTo>
                  <a:cubicBezTo>
                    <a:pt x="27" y="125"/>
                    <a:pt x="27" y="125"/>
                    <a:pt x="27" y="125"/>
                  </a:cubicBezTo>
                  <a:cubicBezTo>
                    <a:pt x="26" y="125"/>
                    <a:pt x="26" y="124"/>
                    <a:pt x="26" y="124"/>
                  </a:cubicBezTo>
                  <a:cubicBezTo>
                    <a:pt x="25" y="122"/>
                    <a:pt x="27" y="121"/>
                    <a:pt x="28" y="121"/>
                  </a:cubicBezTo>
                  <a:cubicBezTo>
                    <a:pt x="26" y="117"/>
                    <a:pt x="24" y="119"/>
                    <a:pt x="21" y="109"/>
                  </a:cubicBezTo>
                  <a:cubicBezTo>
                    <a:pt x="18" y="98"/>
                    <a:pt x="28" y="91"/>
                    <a:pt x="32" y="81"/>
                  </a:cubicBezTo>
                  <a:cubicBezTo>
                    <a:pt x="34" y="76"/>
                    <a:pt x="34" y="73"/>
                    <a:pt x="35" y="72"/>
                  </a:cubicBezTo>
                  <a:cubicBezTo>
                    <a:pt x="35" y="70"/>
                    <a:pt x="34" y="71"/>
                    <a:pt x="34" y="72"/>
                  </a:cubicBezTo>
                  <a:cubicBezTo>
                    <a:pt x="34" y="73"/>
                    <a:pt x="33" y="73"/>
                    <a:pt x="33" y="71"/>
                  </a:cubicBezTo>
                  <a:cubicBezTo>
                    <a:pt x="32" y="70"/>
                    <a:pt x="33" y="69"/>
                    <a:pt x="35" y="69"/>
                  </a:cubicBezTo>
                  <a:cubicBezTo>
                    <a:pt x="37" y="69"/>
                    <a:pt x="37" y="71"/>
                    <a:pt x="36" y="72"/>
                  </a:cubicBezTo>
                  <a:cubicBezTo>
                    <a:pt x="63" y="107"/>
                    <a:pt x="63" y="107"/>
                    <a:pt x="63" y="107"/>
                  </a:cubicBezTo>
                  <a:cubicBezTo>
                    <a:pt x="65" y="106"/>
                    <a:pt x="67" y="106"/>
                    <a:pt x="69" y="106"/>
                  </a:cubicBezTo>
                  <a:cubicBezTo>
                    <a:pt x="70" y="103"/>
                    <a:pt x="82" y="96"/>
                    <a:pt x="82" y="96"/>
                  </a:cubicBezTo>
                  <a:cubicBezTo>
                    <a:pt x="82" y="96"/>
                    <a:pt x="84" y="93"/>
                    <a:pt x="86" y="90"/>
                  </a:cubicBezTo>
                  <a:cubicBezTo>
                    <a:pt x="88" y="87"/>
                    <a:pt x="87" y="86"/>
                    <a:pt x="86" y="85"/>
                  </a:cubicBezTo>
                  <a:cubicBezTo>
                    <a:pt x="85" y="84"/>
                    <a:pt x="83" y="82"/>
                    <a:pt x="83" y="82"/>
                  </a:cubicBezTo>
                  <a:cubicBezTo>
                    <a:pt x="83" y="82"/>
                    <a:pt x="81" y="83"/>
                    <a:pt x="78" y="84"/>
                  </a:cubicBezTo>
                  <a:cubicBezTo>
                    <a:pt x="76" y="85"/>
                    <a:pt x="73" y="85"/>
                    <a:pt x="72" y="83"/>
                  </a:cubicBezTo>
                  <a:cubicBezTo>
                    <a:pt x="72" y="82"/>
                    <a:pt x="72" y="82"/>
                    <a:pt x="71" y="82"/>
                  </a:cubicBezTo>
                  <a:cubicBezTo>
                    <a:pt x="70" y="81"/>
                    <a:pt x="69" y="81"/>
                    <a:pt x="69" y="80"/>
                  </a:cubicBezTo>
                  <a:cubicBezTo>
                    <a:pt x="68" y="79"/>
                    <a:pt x="69" y="78"/>
                    <a:pt x="69" y="77"/>
                  </a:cubicBezTo>
                  <a:cubicBezTo>
                    <a:pt x="68" y="78"/>
                    <a:pt x="67" y="78"/>
                    <a:pt x="67" y="78"/>
                  </a:cubicBezTo>
                  <a:cubicBezTo>
                    <a:pt x="66" y="77"/>
                    <a:pt x="66" y="76"/>
                    <a:pt x="65" y="75"/>
                  </a:cubicBezTo>
                  <a:cubicBezTo>
                    <a:pt x="65" y="74"/>
                    <a:pt x="65" y="74"/>
                    <a:pt x="64" y="74"/>
                  </a:cubicBezTo>
                  <a:cubicBezTo>
                    <a:pt x="63" y="74"/>
                    <a:pt x="61" y="75"/>
                    <a:pt x="60" y="73"/>
                  </a:cubicBezTo>
                  <a:cubicBezTo>
                    <a:pt x="60" y="72"/>
                    <a:pt x="62" y="71"/>
                    <a:pt x="61" y="68"/>
                  </a:cubicBezTo>
                  <a:cubicBezTo>
                    <a:pt x="59" y="63"/>
                    <a:pt x="59" y="63"/>
                    <a:pt x="58" y="63"/>
                  </a:cubicBezTo>
                  <a:cubicBezTo>
                    <a:pt x="56" y="62"/>
                    <a:pt x="54" y="58"/>
                    <a:pt x="54" y="52"/>
                  </a:cubicBezTo>
                  <a:cubicBezTo>
                    <a:pt x="45" y="48"/>
                    <a:pt x="46" y="41"/>
                    <a:pt x="46" y="41"/>
                  </a:cubicBezTo>
                  <a:cubicBezTo>
                    <a:pt x="46" y="41"/>
                    <a:pt x="47" y="47"/>
                    <a:pt x="56" y="45"/>
                  </a:cubicBezTo>
                  <a:cubicBezTo>
                    <a:pt x="52" y="43"/>
                    <a:pt x="55" y="40"/>
                    <a:pt x="55" y="40"/>
                  </a:cubicBezTo>
                  <a:cubicBezTo>
                    <a:pt x="55" y="40"/>
                    <a:pt x="57" y="43"/>
                    <a:pt x="58" y="42"/>
                  </a:cubicBezTo>
                  <a:cubicBezTo>
                    <a:pt x="60" y="40"/>
                    <a:pt x="62" y="34"/>
                    <a:pt x="64" y="34"/>
                  </a:cubicBezTo>
                  <a:cubicBezTo>
                    <a:pt x="66" y="32"/>
                    <a:pt x="68" y="32"/>
                    <a:pt x="69" y="32"/>
                  </a:cubicBezTo>
                  <a:cubicBezTo>
                    <a:pt x="70" y="29"/>
                    <a:pt x="72" y="28"/>
                    <a:pt x="73" y="28"/>
                  </a:cubicBezTo>
                  <a:cubicBezTo>
                    <a:pt x="77" y="25"/>
                    <a:pt x="79" y="28"/>
                    <a:pt x="82" y="27"/>
                  </a:cubicBezTo>
                  <a:cubicBezTo>
                    <a:pt x="83" y="26"/>
                    <a:pt x="81" y="23"/>
                    <a:pt x="81" y="23"/>
                  </a:cubicBezTo>
                  <a:cubicBezTo>
                    <a:pt x="81" y="23"/>
                    <a:pt x="83" y="24"/>
                    <a:pt x="84" y="27"/>
                  </a:cubicBezTo>
                  <a:cubicBezTo>
                    <a:pt x="88" y="25"/>
                    <a:pt x="92" y="28"/>
                    <a:pt x="92" y="28"/>
                  </a:cubicBezTo>
                  <a:cubicBezTo>
                    <a:pt x="88" y="28"/>
                    <a:pt x="87" y="29"/>
                    <a:pt x="87" y="29"/>
                  </a:cubicBezTo>
                  <a:cubicBezTo>
                    <a:pt x="87" y="29"/>
                    <a:pt x="90" y="30"/>
                    <a:pt x="93" y="31"/>
                  </a:cubicBezTo>
                  <a:cubicBezTo>
                    <a:pt x="95" y="31"/>
                    <a:pt x="95" y="35"/>
                    <a:pt x="97" y="35"/>
                  </a:cubicBezTo>
                  <a:cubicBezTo>
                    <a:pt x="98" y="35"/>
                    <a:pt x="98" y="41"/>
                    <a:pt x="99" y="43"/>
                  </a:cubicBezTo>
                  <a:cubicBezTo>
                    <a:pt x="100" y="45"/>
                    <a:pt x="102" y="46"/>
                    <a:pt x="101" y="48"/>
                  </a:cubicBezTo>
                  <a:cubicBezTo>
                    <a:pt x="101" y="50"/>
                    <a:pt x="105" y="53"/>
                    <a:pt x="107" y="51"/>
                  </a:cubicBezTo>
                  <a:cubicBezTo>
                    <a:pt x="106" y="55"/>
                    <a:pt x="102" y="54"/>
                    <a:pt x="103" y="54"/>
                  </a:cubicBezTo>
                  <a:cubicBezTo>
                    <a:pt x="103" y="55"/>
                    <a:pt x="103" y="56"/>
                    <a:pt x="105" y="58"/>
                  </a:cubicBezTo>
                  <a:cubicBezTo>
                    <a:pt x="106" y="58"/>
                    <a:pt x="108" y="60"/>
                    <a:pt x="110" y="59"/>
                  </a:cubicBezTo>
                  <a:cubicBezTo>
                    <a:pt x="106" y="63"/>
                    <a:pt x="103" y="61"/>
                    <a:pt x="103" y="60"/>
                  </a:cubicBezTo>
                  <a:cubicBezTo>
                    <a:pt x="102" y="61"/>
                    <a:pt x="102" y="62"/>
                    <a:pt x="105" y="66"/>
                  </a:cubicBezTo>
                  <a:cubicBezTo>
                    <a:pt x="101" y="66"/>
                    <a:pt x="100" y="62"/>
                    <a:pt x="100" y="62"/>
                  </a:cubicBezTo>
                  <a:cubicBezTo>
                    <a:pt x="100" y="62"/>
                    <a:pt x="100" y="63"/>
                    <a:pt x="100" y="64"/>
                  </a:cubicBezTo>
                  <a:cubicBezTo>
                    <a:pt x="101" y="70"/>
                    <a:pt x="111" y="71"/>
                    <a:pt x="114" y="69"/>
                  </a:cubicBezTo>
                  <a:cubicBezTo>
                    <a:pt x="117" y="67"/>
                    <a:pt x="116" y="59"/>
                    <a:pt x="115" y="58"/>
                  </a:cubicBezTo>
                  <a:cubicBezTo>
                    <a:pt x="115" y="57"/>
                    <a:pt x="108" y="52"/>
                    <a:pt x="110" y="45"/>
                  </a:cubicBezTo>
                  <a:cubicBezTo>
                    <a:pt x="111" y="41"/>
                    <a:pt x="117" y="31"/>
                    <a:pt x="118" y="26"/>
                  </a:cubicBezTo>
                  <a:cubicBezTo>
                    <a:pt x="119" y="21"/>
                    <a:pt x="116" y="7"/>
                    <a:pt x="115" y="1"/>
                  </a:cubicBezTo>
                  <a:cubicBezTo>
                    <a:pt x="120" y="0"/>
                    <a:pt x="123" y="17"/>
                    <a:pt x="123" y="17"/>
                  </a:cubicBezTo>
                  <a:cubicBezTo>
                    <a:pt x="123" y="17"/>
                    <a:pt x="123" y="10"/>
                    <a:pt x="121" y="5"/>
                  </a:cubicBezTo>
                  <a:cubicBezTo>
                    <a:pt x="126" y="5"/>
                    <a:pt x="128" y="25"/>
                    <a:pt x="128" y="25"/>
                  </a:cubicBezTo>
                  <a:cubicBezTo>
                    <a:pt x="128" y="25"/>
                    <a:pt x="127" y="13"/>
                    <a:pt x="127" y="9"/>
                  </a:cubicBezTo>
                  <a:cubicBezTo>
                    <a:pt x="131" y="14"/>
                    <a:pt x="131" y="32"/>
                    <a:pt x="131" y="32"/>
                  </a:cubicBezTo>
                  <a:cubicBezTo>
                    <a:pt x="131" y="32"/>
                    <a:pt x="132" y="22"/>
                    <a:pt x="132" y="18"/>
                  </a:cubicBezTo>
                  <a:cubicBezTo>
                    <a:pt x="136" y="23"/>
                    <a:pt x="136" y="34"/>
                    <a:pt x="136" y="34"/>
                  </a:cubicBezTo>
                  <a:cubicBezTo>
                    <a:pt x="136" y="34"/>
                    <a:pt x="148" y="16"/>
                    <a:pt x="147" y="8"/>
                  </a:cubicBezTo>
                  <a:cubicBezTo>
                    <a:pt x="155" y="17"/>
                    <a:pt x="145" y="31"/>
                    <a:pt x="145" y="31"/>
                  </a:cubicBezTo>
                  <a:cubicBezTo>
                    <a:pt x="145" y="31"/>
                    <a:pt x="154" y="22"/>
                    <a:pt x="155" y="17"/>
                  </a:cubicBezTo>
                  <a:cubicBezTo>
                    <a:pt x="162" y="26"/>
                    <a:pt x="147" y="39"/>
                    <a:pt x="147" y="39"/>
                  </a:cubicBezTo>
                  <a:cubicBezTo>
                    <a:pt x="147" y="39"/>
                    <a:pt x="157" y="32"/>
                    <a:pt x="159" y="27"/>
                  </a:cubicBezTo>
                  <a:cubicBezTo>
                    <a:pt x="163" y="38"/>
                    <a:pt x="147" y="47"/>
                    <a:pt x="147" y="47"/>
                  </a:cubicBezTo>
                  <a:cubicBezTo>
                    <a:pt x="147" y="47"/>
                    <a:pt x="155" y="45"/>
                    <a:pt x="160" y="40"/>
                  </a:cubicBezTo>
                  <a:cubicBezTo>
                    <a:pt x="162" y="45"/>
                    <a:pt x="145" y="55"/>
                    <a:pt x="145" y="55"/>
                  </a:cubicBezTo>
                  <a:cubicBezTo>
                    <a:pt x="145" y="55"/>
                    <a:pt x="154" y="53"/>
                    <a:pt x="157" y="51"/>
                  </a:cubicBezTo>
                  <a:cubicBezTo>
                    <a:pt x="158" y="56"/>
                    <a:pt x="141" y="62"/>
                    <a:pt x="141" y="62"/>
                  </a:cubicBezTo>
                  <a:cubicBezTo>
                    <a:pt x="141" y="62"/>
                    <a:pt x="150" y="61"/>
                    <a:pt x="154" y="61"/>
                  </a:cubicBezTo>
                  <a:cubicBezTo>
                    <a:pt x="150" y="65"/>
                    <a:pt x="138" y="68"/>
                    <a:pt x="138" y="68"/>
                  </a:cubicBezTo>
                  <a:cubicBezTo>
                    <a:pt x="138" y="68"/>
                    <a:pt x="147" y="68"/>
                    <a:pt x="151" y="68"/>
                  </a:cubicBezTo>
                  <a:cubicBezTo>
                    <a:pt x="148" y="72"/>
                    <a:pt x="134" y="76"/>
                    <a:pt x="134" y="76"/>
                  </a:cubicBezTo>
                  <a:cubicBezTo>
                    <a:pt x="134" y="76"/>
                    <a:pt x="146" y="78"/>
                    <a:pt x="148" y="77"/>
                  </a:cubicBezTo>
                  <a:cubicBezTo>
                    <a:pt x="145" y="79"/>
                    <a:pt x="141" y="81"/>
                    <a:pt x="137" y="81"/>
                  </a:cubicBezTo>
                  <a:cubicBezTo>
                    <a:pt x="139" y="82"/>
                    <a:pt x="141" y="83"/>
                    <a:pt x="141" y="85"/>
                  </a:cubicBezTo>
                  <a:cubicBezTo>
                    <a:pt x="144" y="92"/>
                    <a:pt x="137" y="98"/>
                    <a:pt x="130" y="102"/>
                  </a:cubicBezTo>
                  <a:cubicBezTo>
                    <a:pt x="132" y="106"/>
                    <a:pt x="134" y="111"/>
                    <a:pt x="136" y="111"/>
                  </a:cubicBezTo>
                  <a:cubicBezTo>
                    <a:pt x="143" y="111"/>
                    <a:pt x="150" y="114"/>
                    <a:pt x="154" y="121"/>
                  </a:cubicBezTo>
                  <a:cubicBezTo>
                    <a:pt x="165" y="118"/>
                    <a:pt x="179" y="126"/>
                    <a:pt x="182" y="128"/>
                  </a:cubicBezTo>
                  <a:cubicBezTo>
                    <a:pt x="196" y="120"/>
                    <a:pt x="206" y="129"/>
                    <a:pt x="212" y="124"/>
                  </a:cubicBezTo>
                  <a:cubicBezTo>
                    <a:pt x="215" y="122"/>
                    <a:pt x="217" y="121"/>
                    <a:pt x="219" y="122"/>
                  </a:cubicBezTo>
                  <a:cubicBezTo>
                    <a:pt x="222" y="124"/>
                    <a:pt x="222" y="127"/>
                    <a:pt x="223" y="130"/>
                  </a:cubicBezTo>
                  <a:cubicBezTo>
                    <a:pt x="224" y="133"/>
                    <a:pt x="225" y="134"/>
                    <a:pt x="228" y="138"/>
                  </a:cubicBezTo>
                  <a:cubicBezTo>
                    <a:pt x="228" y="139"/>
                    <a:pt x="230" y="142"/>
                    <a:pt x="230" y="143"/>
                  </a:cubicBezTo>
                  <a:close/>
                  <a:moveTo>
                    <a:pt x="59" y="161"/>
                  </a:moveTo>
                  <a:cubicBezTo>
                    <a:pt x="65" y="163"/>
                    <a:pt x="70" y="167"/>
                    <a:pt x="70" y="167"/>
                  </a:cubicBezTo>
                  <a:cubicBezTo>
                    <a:pt x="68" y="123"/>
                    <a:pt x="68" y="123"/>
                    <a:pt x="68" y="123"/>
                  </a:cubicBezTo>
                  <a:cubicBezTo>
                    <a:pt x="67" y="123"/>
                    <a:pt x="66" y="124"/>
                    <a:pt x="65" y="124"/>
                  </a:cubicBezTo>
                  <a:cubicBezTo>
                    <a:pt x="60" y="126"/>
                    <a:pt x="47" y="126"/>
                    <a:pt x="45" y="126"/>
                  </a:cubicBezTo>
                  <a:cubicBezTo>
                    <a:pt x="43" y="127"/>
                    <a:pt x="43" y="128"/>
                    <a:pt x="41" y="129"/>
                  </a:cubicBezTo>
                  <a:cubicBezTo>
                    <a:pt x="38" y="130"/>
                    <a:pt x="36" y="131"/>
                    <a:pt x="36" y="131"/>
                  </a:cubicBezTo>
                  <a:cubicBezTo>
                    <a:pt x="36" y="131"/>
                    <a:pt x="35" y="132"/>
                    <a:pt x="35" y="132"/>
                  </a:cubicBezTo>
                  <a:cubicBezTo>
                    <a:pt x="34" y="134"/>
                    <a:pt x="34" y="137"/>
                    <a:pt x="35" y="142"/>
                  </a:cubicBezTo>
                  <a:cubicBezTo>
                    <a:pt x="38" y="153"/>
                    <a:pt x="53" y="158"/>
                    <a:pt x="59" y="161"/>
                  </a:cubicBezTo>
                  <a:close/>
                  <a:moveTo>
                    <a:pt x="36" y="72"/>
                  </a:moveTo>
                  <a:cubicBezTo>
                    <a:pt x="36" y="73"/>
                    <a:pt x="35" y="76"/>
                    <a:pt x="33" y="82"/>
                  </a:cubicBezTo>
                  <a:cubicBezTo>
                    <a:pt x="30" y="88"/>
                    <a:pt x="22" y="99"/>
                    <a:pt x="25" y="108"/>
                  </a:cubicBezTo>
                  <a:cubicBezTo>
                    <a:pt x="27" y="114"/>
                    <a:pt x="29" y="115"/>
                    <a:pt x="31" y="117"/>
                  </a:cubicBezTo>
                  <a:cubicBezTo>
                    <a:pt x="32" y="117"/>
                    <a:pt x="34" y="117"/>
                    <a:pt x="35" y="117"/>
                  </a:cubicBezTo>
                  <a:cubicBezTo>
                    <a:pt x="38" y="116"/>
                    <a:pt x="40" y="118"/>
                    <a:pt x="42" y="117"/>
                  </a:cubicBezTo>
                  <a:cubicBezTo>
                    <a:pt x="45" y="115"/>
                    <a:pt x="53" y="109"/>
                    <a:pt x="62" y="107"/>
                  </a:cubicBezTo>
                  <a:cubicBezTo>
                    <a:pt x="36" y="72"/>
                    <a:pt x="36" y="72"/>
                    <a:pt x="36"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2" name="Freeform 289"/>
            <p:cNvSpPr>
              <a:spLocks noEditPoints="1"/>
            </p:cNvSpPr>
            <p:nvPr/>
          </p:nvSpPr>
          <p:spPr bwMode="auto">
            <a:xfrm>
              <a:off x="4055" y="2591"/>
              <a:ext cx="326" cy="288"/>
            </a:xfrm>
            <a:custGeom>
              <a:avLst/>
              <a:gdLst>
                <a:gd name="T0" fmla="*/ 230 w 230"/>
                <a:gd name="T1" fmla="*/ 145 h 203"/>
                <a:gd name="T2" fmla="*/ 228 w 230"/>
                <a:gd name="T3" fmla="*/ 146 h 203"/>
                <a:gd name="T4" fmla="*/ 220 w 230"/>
                <a:gd name="T5" fmla="*/ 142 h 203"/>
                <a:gd name="T6" fmla="*/ 187 w 230"/>
                <a:gd name="T7" fmla="*/ 146 h 203"/>
                <a:gd name="T8" fmla="*/ 142 w 230"/>
                <a:gd name="T9" fmla="*/ 169 h 203"/>
                <a:gd name="T10" fmla="*/ 182 w 230"/>
                <a:gd name="T11" fmla="*/ 184 h 203"/>
                <a:gd name="T12" fmla="*/ 188 w 230"/>
                <a:gd name="T13" fmla="*/ 203 h 203"/>
                <a:gd name="T14" fmla="*/ 184 w 230"/>
                <a:gd name="T15" fmla="*/ 201 h 203"/>
                <a:gd name="T16" fmla="*/ 181 w 230"/>
                <a:gd name="T17" fmla="*/ 200 h 203"/>
                <a:gd name="T18" fmla="*/ 178 w 230"/>
                <a:gd name="T19" fmla="*/ 197 h 203"/>
                <a:gd name="T20" fmla="*/ 140 w 230"/>
                <a:gd name="T21" fmla="*/ 188 h 203"/>
                <a:gd name="T22" fmla="*/ 122 w 230"/>
                <a:gd name="T23" fmla="*/ 139 h 203"/>
                <a:gd name="T24" fmla="*/ 86 w 230"/>
                <a:gd name="T25" fmla="*/ 117 h 203"/>
                <a:gd name="T26" fmla="*/ 70 w 230"/>
                <a:gd name="T27" fmla="*/ 167 h 203"/>
                <a:gd name="T28" fmla="*/ 68 w 230"/>
                <a:gd name="T29" fmla="*/ 170 h 203"/>
                <a:gd name="T30" fmla="*/ 69 w 230"/>
                <a:gd name="T31" fmla="*/ 168 h 203"/>
                <a:gd name="T32" fmla="*/ 30 w 230"/>
                <a:gd name="T33" fmla="*/ 133 h 203"/>
                <a:gd name="T34" fmla="*/ 28 w 230"/>
                <a:gd name="T35" fmla="*/ 129 h 203"/>
                <a:gd name="T36" fmla="*/ 27 w 230"/>
                <a:gd name="T37" fmla="*/ 125 h 203"/>
                <a:gd name="T38" fmla="*/ 0 w 230"/>
                <a:gd name="T39" fmla="*/ 132 h 203"/>
                <a:gd name="T40" fmla="*/ 27 w 230"/>
                <a:gd name="T41" fmla="*/ 125 h 203"/>
                <a:gd name="T42" fmla="*/ 21 w 230"/>
                <a:gd name="T43" fmla="*/ 109 h 203"/>
                <a:gd name="T44" fmla="*/ 34 w 230"/>
                <a:gd name="T45" fmla="*/ 72 h 203"/>
                <a:gd name="T46" fmla="*/ 36 w 230"/>
                <a:gd name="T47" fmla="*/ 72 h 203"/>
                <a:gd name="T48" fmla="*/ 82 w 230"/>
                <a:gd name="T49" fmla="*/ 96 h 203"/>
                <a:gd name="T50" fmla="*/ 83 w 230"/>
                <a:gd name="T51" fmla="*/ 82 h 203"/>
                <a:gd name="T52" fmla="*/ 71 w 230"/>
                <a:gd name="T53" fmla="*/ 82 h 203"/>
                <a:gd name="T54" fmla="*/ 67 w 230"/>
                <a:gd name="T55" fmla="*/ 78 h 203"/>
                <a:gd name="T56" fmla="*/ 60 w 230"/>
                <a:gd name="T57" fmla="*/ 73 h 203"/>
                <a:gd name="T58" fmla="*/ 54 w 230"/>
                <a:gd name="T59" fmla="*/ 52 h 203"/>
                <a:gd name="T60" fmla="*/ 55 w 230"/>
                <a:gd name="T61" fmla="*/ 40 h 203"/>
                <a:gd name="T62" fmla="*/ 69 w 230"/>
                <a:gd name="T63" fmla="*/ 32 h 203"/>
                <a:gd name="T64" fmla="*/ 81 w 230"/>
                <a:gd name="T65" fmla="*/ 23 h 203"/>
                <a:gd name="T66" fmla="*/ 87 w 230"/>
                <a:gd name="T67" fmla="*/ 29 h 203"/>
                <a:gd name="T68" fmla="*/ 99 w 230"/>
                <a:gd name="T69" fmla="*/ 43 h 203"/>
                <a:gd name="T70" fmla="*/ 103 w 230"/>
                <a:gd name="T71" fmla="*/ 54 h 203"/>
                <a:gd name="T72" fmla="*/ 103 w 230"/>
                <a:gd name="T73" fmla="*/ 60 h 203"/>
                <a:gd name="T74" fmla="*/ 100 w 230"/>
                <a:gd name="T75" fmla="*/ 64 h 203"/>
                <a:gd name="T76" fmla="*/ 110 w 230"/>
                <a:gd name="T77" fmla="*/ 45 h 203"/>
                <a:gd name="T78" fmla="*/ 123 w 230"/>
                <a:gd name="T79" fmla="*/ 17 h 203"/>
                <a:gd name="T80" fmla="*/ 127 w 230"/>
                <a:gd name="T81" fmla="*/ 9 h 203"/>
                <a:gd name="T82" fmla="*/ 136 w 230"/>
                <a:gd name="T83" fmla="*/ 34 h 203"/>
                <a:gd name="T84" fmla="*/ 155 w 230"/>
                <a:gd name="T85" fmla="*/ 17 h 203"/>
                <a:gd name="T86" fmla="*/ 147 w 230"/>
                <a:gd name="T87" fmla="*/ 47 h 203"/>
                <a:gd name="T88" fmla="*/ 157 w 230"/>
                <a:gd name="T89" fmla="*/ 51 h 203"/>
                <a:gd name="T90" fmla="*/ 138 w 230"/>
                <a:gd name="T91" fmla="*/ 68 h 203"/>
                <a:gd name="T92" fmla="*/ 148 w 230"/>
                <a:gd name="T93" fmla="*/ 77 h 203"/>
                <a:gd name="T94" fmla="*/ 130 w 230"/>
                <a:gd name="T95" fmla="*/ 102 h 203"/>
                <a:gd name="T96" fmla="*/ 182 w 230"/>
                <a:gd name="T97" fmla="*/ 128 h 203"/>
                <a:gd name="T98" fmla="*/ 223 w 230"/>
                <a:gd name="T99" fmla="*/ 130 h 203"/>
                <a:gd name="T100" fmla="*/ 59 w 230"/>
                <a:gd name="T101" fmla="*/ 161 h 203"/>
                <a:gd name="T102" fmla="*/ 65 w 230"/>
                <a:gd name="T103" fmla="*/ 124 h 203"/>
                <a:gd name="T104" fmla="*/ 36 w 230"/>
                <a:gd name="T105" fmla="*/ 131 h 203"/>
                <a:gd name="T106" fmla="*/ 59 w 230"/>
                <a:gd name="T107" fmla="*/ 161 h 203"/>
                <a:gd name="T108" fmla="*/ 25 w 230"/>
                <a:gd name="T109" fmla="*/ 108 h 203"/>
                <a:gd name="T110" fmla="*/ 42 w 230"/>
                <a:gd name="T111" fmla="*/ 11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30" h="203">
                  <a:moveTo>
                    <a:pt x="230" y="143"/>
                  </a:moveTo>
                  <a:cubicBezTo>
                    <a:pt x="230" y="143"/>
                    <a:pt x="230" y="143"/>
                    <a:pt x="230" y="143"/>
                  </a:cubicBezTo>
                  <a:cubicBezTo>
                    <a:pt x="230" y="144"/>
                    <a:pt x="230" y="144"/>
                    <a:pt x="230" y="145"/>
                  </a:cubicBezTo>
                  <a:cubicBezTo>
                    <a:pt x="230" y="145"/>
                    <a:pt x="230" y="145"/>
                    <a:pt x="229" y="145"/>
                  </a:cubicBezTo>
                  <a:cubicBezTo>
                    <a:pt x="229" y="145"/>
                    <a:pt x="230" y="146"/>
                    <a:pt x="229" y="146"/>
                  </a:cubicBezTo>
                  <a:cubicBezTo>
                    <a:pt x="229" y="147"/>
                    <a:pt x="228" y="146"/>
                    <a:pt x="228" y="146"/>
                  </a:cubicBezTo>
                  <a:cubicBezTo>
                    <a:pt x="228" y="146"/>
                    <a:pt x="230" y="150"/>
                    <a:pt x="227" y="150"/>
                  </a:cubicBezTo>
                  <a:cubicBezTo>
                    <a:pt x="226" y="149"/>
                    <a:pt x="226" y="148"/>
                    <a:pt x="225" y="147"/>
                  </a:cubicBezTo>
                  <a:cubicBezTo>
                    <a:pt x="223" y="145"/>
                    <a:pt x="221" y="143"/>
                    <a:pt x="220" y="142"/>
                  </a:cubicBezTo>
                  <a:cubicBezTo>
                    <a:pt x="218" y="138"/>
                    <a:pt x="214" y="138"/>
                    <a:pt x="210" y="136"/>
                  </a:cubicBezTo>
                  <a:cubicBezTo>
                    <a:pt x="207" y="136"/>
                    <a:pt x="196" y="141"/>
                    <a:pt x="193" y="142"/>
                  </a:cubicBezTo>
                  <a:cubicBezTo>
                    <a:pt x="191" y="143"/>
                    <a:pt x="188" y="145"/>
                    <a:pt x="187" y="146"/>
                  </a:cubicBezTo>
                  <a:cubicBezTo>
                    <a:pt x="185" y="146"/>
                    <a:pt x="183" y="147"/>
                    <a:pt x="175" y="147"/>
                  </a:cubicBezTo>
                  <a:cubicBezTo>
                    <a:pt x="167" y="147"/>
                    <a:pt x="153" y="145"/>
                    <a:pt x="153" y="145"/>
                  </a:cubicBezTo>
                  <a:cubicBezTo>
                    <a:pt x="153" y="145"/>
                    <a:pt x="143" y="166"/>
                    <a:pt x="142" y="169"/>
                  </a:cubicBezTo>
                  <a:cubicBezTo>
                    <a:pt x="158" y="166"/>
                    <a:pt x="158" y="171"/>
                    <a:pt x="168" y="172"/>
                  </a:cubicBezTo>
                  <a:cubicBezTo>
                    <a:pt x="176" y="172"/>
                    <a:pt x="177" y="170"/>
                    <a:pt x="180" y="172"/>
                  </a:cubicBezTo>
                  <a:cubicBezTo>
                    <a:pt x="183" y="175"/>
                    <a:pt x="181" y="181"/>
                    <a:pt x="182" y="184"/>
                  </a:cubicBezTo>
                  <a:cubicBezTo>
                    <a:pt x="183" y="187"/>
                    <a:pt x="187" y="192"/>
                    <a:pt x="188" y="195"/>
                  </a:cubicBezTo>
                  <a:cubicBezTo>
                    <a:pt x="188" y="198"/>
                    <a:pt x="188" y="197"/>
                    <a:pt x="188" y="199"/>
                  </a:cubicBezTo>
                  <a:cubicBezTo>
                    <a:pt x="188" y="200"/>
                    <a:pt x="189" y="202"/>
                    <a:pt x="188" y="203"/>
                  </a:cubicBezTo>
                  <a:cubicBezTo>
                    <a:pt x="187" y="203"/>
                    <a:pt x="186" y="203"/>
                    <a:pt x="186" y="202"/>
                  </a:cubicBezTo>
                  <a:cubicBezTo>
                    <a:pt x="185" y="202"/>
                    <a:pt x="185" y="202"/>
                    <a:pt x="185" y="202"/>
                  </a:cubicBezTo>
                  <a:cubicBezTo>
                    <a:pt x="184" y="202"/>
                    <a:pt x="184" y="201"/>
                    <a:pt x="184" y="201"/>
                  </a:cubicBezTo>
                  <a:cubicBezTo>
                    <a:pt x="184" y="201"/>
                    <a:pt x="184" y="201"/>
                    <a:pt x="183" y="201"/>
                  </a:cubicBezTo>
                  <a:cubicBezTo>
                    <a:pt x="182" y="201"/>
                    <a:pt x="181" y="200"/>
                    <a:pt x="181" y="200"/>
                  </a:cubicBezTo>
                  <a:cubicBezTo>
                    <a:pt x="181" y="200"/>
                    <a:pt x="181" y="201"/>
                    <a:pt x="181" y="200"/>
                  </a:cubicBezTo>
                  <a:cubicBezTo>
                    <a:pt x="181" y="200"/>
                    <a:pt x="180" y="200"/>
                    <a:pt x="180" y="199"/>
                  </a:cubicBezTo>
                  <a:cubicBezTo>
                    <a:pt x="180" y="199"/>
                    <a:pt x="180" y="199"/>
                    <a:pt x="180" y="199"/>
                  </a:cubicBezTo>
                  <a:cubicBezTo>
                    <a:pt x="179" y="198"/>
                    <a:pt x="179" y="198"/>
                    <a:pt x="178" y="197"/>
                  </a:cubicBezTo>
                  <a:cubicBezTo>
                    <a:pt x="178" y="195"/>
                    <a:pt x="177" y="196"/>
                    <a:pt x="176" y="193"/>
                  </a:cubicBezTo>
                  <a:cubicBezTo>
                    <a:pt x="175" y="190"/>
                    <a:pt x="174" y="192"/>
                    <a:pt x="170" y="185"/>
                  </a:cubicBezTo>
                  <a:cubicBezTo>
                    <a:pt x="167" y="185"/>
                    <a:pt x="140" y="188"/>
                    <a:pt x="140" y="188"/>
                  </a:cubicBezTo>
                  <a:cubicBezTo>
                    <a:pt x="140" y="188"/>
                    <a:pt x="134" y="188"/>
                    <a:pt x="129" y="185"/>
                  </a:cubicBezTo>
                  <a:cubicBezTo>
                    <a:pt x="125" y="183"/>
                    <a:pt x="122" y="180"/>
                    <a:pt x="120" y="173"/>
                  </a:cubicBezTo>
                  <a:cubicBezTo>
                    <a:pt x="118" y="165"/>
                    <a:pt x="120" y="155"/>
                    <a:pt x="122" y="139"/>
                  </a:cubicBezTo>
                  <a:cubicBezTo>
                    <a:pt x="114" y="139"/>
                    <a:pt x="102" y="132"/>
                    <a:pt x="99" y="121"/>
                  </a:cubicBezTo>
                  <a:cubicBezTo>
                    <a:pt x="96" y="120"/>
                    <a:pt x="93" y="114"/>
                    <a:pt x="93" y="114"/>
                  </a:cubicBezTo>
                  <a:cubicBezTo>
                    <a:pt x="86" y="117"/>
                    <a:pt x="86" y="117"/>
                    <a:pt x="86" y="117"/>
                  </a:cubicBezTo>
                  <a:cubicBezTo>
                    <a:pt x="75" y="119"/>
                    <a:pt x="75" y="119"/>
                    <a:pt x="75" y="119"/>
                  </a:cubicBezTo>
                  <a:cubicBezTo>
                    <a:pt x="75" y="119"/>
                    <a:pt x="72" y="121"/>
                    <a:pt x="69" y="122"/>
                  </a:cubicBezTo>
                  <a:cubicBezTo>
                    <a:pt x="70" y="167"/>
                    <a:pt x="70" y="167"/>
                    <a:pt x="70" y="167"/>
                  </a:cubicBezTo>
                  <a:cubicBezTo>
                    <a:pt x="70" y="167"/>
                    <a:pt x="71" y="167"/>
                    <a:pt x="71" y="167"/>
                  </a:cubicBezTo>
                  <a:cubicBezTo>
                    <a:pt x="72" y="168"/>
                    <a:pt x="72" y="169"/>
                    <a:pt x="71" y="170"/>
                  </a:cubicBezTo>
                  <a:cubicBezTo>
                    <a:pt x="70" y="171"/>
                    <a:pt x="68" y="171"/>
                    <a:pt x="68" y="170"/>
                  </a:cubicBezTo>
                  <a:cubicBezTo>
                    <a:pt x="67" y="169"/>
                    <a:pt x="68" y="168"/>
                    <a:pt x="68" y="169"/>
                  </a:cubicBezTo>
                  <a:cubicBezTo>
                    <a:pt x="69" y="169"/>
                    <a:pt x="70" y="169"/>
                    <a:pt x="70" y="169"/>
                  </a:cubicBezTo>
                  <a:cubicBezTo>
                    <a:pt x="70" y="168"/>
                    <a:pt x="69" y="168"/>
                    <a:pt x="69" y="168"/>
                  </a:cubicBezTo>
                  <a:cubicBezTo>
                    <a:pt x="66" y="165"/>
                    <a:pt x="59" y="162"/>
                    <a:pt x="55" y="161"/>
                  </a:cubicBezTo>
                  <a:cubicBezTo>
                    <a:pt x="45" y="158"/>
                    <a:pt x="35" y="154"/>
                    <a:pt x="31" y="142"/>
                  </a:cubicBezTo>
                  <a:cubicBezTo>
                    <a:pt x="29" y="136"/>
                    <a:pt x="29" y="134"/>
                    <a:pt x="30" y="133"/>
                  </a:cubicBezTo>
                  <a:cubicBezTo>
                    <a:pt x="29" y="132"/>
                    <a:pt x="29" y="132"/>
                    <a:pt x="29" y="131"/>
                  </a:cubicBezTo>
                  <a:cubicBezTo>
                    <a:pt x="28" y="131"/>
                    <a:pt x="29" y="130"/>
                    <a:pt x="29" y="130"/>
                  </a:cubicBezTo>
                  <a:cubicBezTo>
                    <a:pt x="29" y="130"/>
                    <a:pt x="28" y="131"/>
                    <a:pt x="28" y="129"/>
                  </a:cubicBezTo>
                  <a:cubicBezTo>
                    <a:pt x="27" y="128"/>
                    <a:pt x="28" y="128"/>
                    <a:pt x="28" y="128"/>
                  </a:cubicBezTo>
                  <a:cubicBezTo>
                    <a:pt x="28" y="128"/>
                    <a:pt x="27" y="128"/>
                    <a:pt x="26" y="126"/>
                  </a:cubicBezTo>
                  <a:cubicBezTo>
                    <a:pt x="26" y="126"/>
                    <a:pt x="27" y="125"/>
                    <a:pt x="27" y="125"/>
                  </a:cubicBezTo>
                  <a:cubicBezTo>
                    <a:pt x="21" y="127"/>
                    <a:pt x="6" y="131"/>
                    <a:pt x="6" y="131"/>
                  </a:cubicBezTo>
                  <a:cubicBezTo>
                    <a:pt x="6" y="131"/>
                    <a:pt x="7" y="132"/>
                    <a:pt x="7" y="133"/>
                  </a:cubicBezTo>
                  <a:cubicBezTo>
                    <a:pt x="6" y="134"/>
                    <a:pt x="3" y="132"/>
                    <a:pt x="0" y="132"/>
                  </a:cubicBezTo>
                  <a:cubicBezTo>
                    <a:pt x="3" y="131"/>
                    <a:pt x="4" y="127"/>
                    <a:pt x="5" y="128"/>
                  </a:cubicBezTo>
                  <a:cubicBezTo>
                    <a:pt x="6" y="129"/>
                    <a:pt x="6" y="130"/>
                    <a:pt x="6" y="130"/>
                  </a:cubicBezTo>
                  <a:cubicBezTo>
                    <a:pt x="27" y="125"/>
                    <a:pt x="27" y="125"/>
                    <a:pt x="27" y="125"/>
                  </a:cubicBezTo>
                  <a:cubicBezTo>
                    <a:pt x="26" y="125"/>
                    <a:pt x="26" y="124"/>
                    <a:pt x="26" y="124"/>
                  </a:cubicBezTo>
                  <a:cubicBezTo>
                    <a:pt x="25" y="122"/>
                    <a:pt x="27" y="121"/>
                    <a:pt x="28" y="121"/>
                  </a:cubicBezTo>
                  <a:cubicBezTo>
                    <a:pt x="26" y="117"/>
                    <a:pt x="24" y="119"/>
                    <a:pt x="21" y="109"/>
                  </a:cubicBezTo>
                  <a:cubicBezTo>
                    <a:pt x="18" y="98"/>
                    <a:pt x="28" y="91"/>
                    <a:pt x="32" y="81"/>
                  </a:cubicBezTo>
                  <a:cubicBezTo>
                    <a:pt x="34" y="76"/>
                    <a:pt x="34" y="73"/>
                    <a:pt x="35" y="72"/>
                  </a:cubicBezTo>
                  <a:cubicBezTo>
                    <a:pt x="35" y="70"/>
                    <a:pt x="34" y="71"/>
                    <a:pt x="34" y="72"/>
                  </a:cubicBezTo>
                  <a:cubicBezTo>
                    <a:pt x="34" y="73"/>
                    <a:pt x="33" y="73"/>
                    <a:pt x="33" y="71"/>
                  </a:cubicBezTo>
                  <a:cubicBezTo>
                    <a:pt x="32" y="70"/>
                    <a:pt x="33" y="69"/>
                    <a:pt x="35" y="69"/>
                  </a:cubicBezTo>
                  <a:cubicBezTo>
                    <a:pt x="37" y="69"/>
                    <a:pt x="37" y="71"/>
                    <a:pt x="36" y="72"/>
                  </a:cubicBezTo>
                  <a:cubicBezTo>
                    <a:pt x="63" y="107"/>
                    <a:pt x="63" y="107"/>
                    <a:pt x="63" y="107"/>
                  </a:cubicBezTo>
                  <a:cubicBezTo>
                    <a:pt x="65" y="106"/>
                    <a:pt x="67" y="106"/>
                    <a:pt x="69" y="106"/>
                  </a:cubicBezTo>
                  <a:cubicBezTo>
                    <a:pt x="70" y="103"/>
                    <a:pt x="82" y="96"/>
                    <a:pt x="82" y="96"/>
                  </a:cubicBezTo>
                  <a:cubicBezTo>
                    <a:pt x="82" y="96"/>
                    <a:pt x="84" y="93"/>
                    <a:pt x="86" y="90"/>
                  </a:cubicBezTo>
                  <a:cubicBezTo>
                    <a:pt x="88" y="87"/>
                    <a:pt x="87" y="86"/>
                    <a:pt x="86" y="85"/>
                  </a:cubicBezTo>
                  <a:cubicBezTo>
                    <a:pt x="85" y="84"/>
                    <a:pt x="83" y="82"/>
                    <a:pt x="83" y="82"/>
                  </a:cubicBezTo>
                  <a:cubicBezTo>
                    <a:pt x="83" y="82"/>
                    <a:pt x="81" y="83"/>
                    <a:pt x="78" y="84"/>
                  </a:cubicBezTo>
                  <a:cubicBezTo>
                    <a:pt x="76" y="85"/>
                    <a:pt x="73" y="85"/>
                    <a:pt x="72" y="83"/>
                  </a:cubicBezTo>
                  <a:cubicBezTo>
                    <a:pt x="72" y="82"/>
                    <a:pt x="72" y="82"/>
                    <a:pt x="71" y="82"/>
                  </a:cubicBezTo>
                  <a:cubicBezTo>
                    <a:pt x="70" y="81"/>
                    <a:pt x="69" y="81"/>
                    <a:pt x="69" y="80"/>
                  </a:cubicBezTo>
                  <a:cubicBezTo>
                    <a:pt x="68" y="79"/>
                    <a:pt x="69" y="78"/>
                    <a:pt x="69" y="77"/>
                  </a:cubicBezTo>
                  <a:cubicBezTo>
                    <a:pt x="68" y="78"/>
                    <a:pt x="67" y="78"/>
                    <a:pt x="67" y="78"/>
                  </a:cubicBezTo>
                  <a:cubicBezTo>
                    <a:pt x="66" y="77"/>
                    <a:pt x="66" y="76"/>
                    <a:pt x="65" y="75"/>
                  </a:cubicBezTo>
                  <a:cubicBezTo>
                    <a:pt x="65" y="74"/>
                    <a:pt x="65" y="74"/>
                    <a:pt x="64" y="74"/>
                  </a:cubicBezTo>
                  <a:cubicBezTo>
                    <a:pt x="63" y="74"/>
                    <a:pt x="61" y="75"/>
                    <a:pt x="60" y="73"/>
                  </a:cubicBezTo>
                  <a:cubicBezTo>
                    <a:pt x="60" y="72"/>
                    <a:pt x="62" y="71"/>
                    <a:pt x="61" y="68"/>
                  </a:cubicBezTo>
                  <a:cubicBezTo>
                    <a:pt x="59" y="63"/>
                    <a:pt x="59" y="63"/>
                    <a:pt x="58" y="63"/>
                  </a:cubicBezTo>
                  <a:cubicBezTo>
                    <a:pt x="56" y="62"/>
                    <a:pt x="54" y="58"/>
                    <a:pt x="54" y="52"/>
                  </a:cubicBezTo>
                  <a:cubicBezTo>
                    <a:pt x="45" y="48"/>
                    <a:pt x="46" y="41"/>
                    <a:pt x="46" y="41"/>
                  </a:cubicBezTo>
                  <a:cubicBezTo>
                    <a:pt x="46" y="41"/>
                    <a:pt x="47" y="47"/>
                    <a:pt x="56" y="45"/>
                  </a:cubicBezTo>
                  <a:cubicBezTo>
                    <a:pt x="52" y="43"/>
                    <a:pt x="55" y="40"/>
                    <a:pt x="55" y="40"/>
                  </a:cubicBezTo>
                  <a:cubicBezTo>
                    <a:pt x="55" y="40"/>
                    <a:pt x="57" y="43"/>
                    <a:pt x="58" y="42"/>
                  </a:cubicBezTo>
                  <a:cubicBezTo>
                    <a:pt x="60" y="40"/>
                    <a:pt x="62" y="34"/>
                    <a:pt x="64" y="34"/>
                  </a:cubicBezTo>
                  <a:cubicBezTo>
                    <a:pt x="66" y="32"/>
                    <a:pt x="68" y="32"/>
                    <a:pt x="69" y="32"/>
                  </a:cubicBezTo>
                  <a:cubicBezTo>
                    <a:pt x="70" y="29"/>
                    <a:pt x="72" y="28"/>
                    <a:pt x="73" y="28"/>
                  </a:cubicBezTo>
                  <a:cubicBezTo>
                    <a:pt x="77" y="25"/>
                    <a:pt x="79" y="28"/>
                    <a:pt x="82" y="27"/>
                  </a:cubicBezTo>
                  <a:cubicBezTo>
                    <a:pt x="83" y="26"/>
                    <a:pt x="81" y="23"/>
                    <a:pt x="81" y="23"/>
                  </a:cubicBezTo>
                  <a:cubicBezTo>
                    <a:pt x="81" y="23"/>
                    <a:pt x="83" y="24"/>
                    <a:pt x="84" y="27"/>
                  </a:cubicBezTo>
                  <a:cubicBezTo>
                    <a:pt x="88" y="25"/>
                    <a:pt x="92" y="28"/>
                    <a:pt x="92" y="28"/>
                  </a:cubicBezTo>
                  <a:cubicBezTo>
                    <a:pt x="88" y="28"/>
                    <a:pt x="87" y="29"/>
                    <a:pt x="87" y="29"/>
                  </a:cubicBezTo>
                  <a:cubicBezTo>
                    <a:pt x="87" y="29"/>
                    <a:pt x="90" y="30"/>
                    <a:pt x="93" y="31"/>
                  </a:cubicBezTo>
                  <a:cubicBezTo>
                    <a:pt x="95" y="31"/>
                    <a:pt x="95" y="35"/>
                    <a:pt x="97" y="35"/>
                  </a:cubicBezTo>
                  <a:cubicBezTo>
                    <a:pt x="98" y="35"/>
                    <a:pt x="98" y="41"/>
                    <a:pt x="99" y="43"/>
                  </a:cubicBezTo>
                  <a:cubicBezTo>
                    <a:pt x="100" y="45"/>
                    <a:pt x="102" y="46"/>
                    <a:pt x="101" y="48"/>
                  </a:cubicBezTo>
                  <a:cubicBezTo>
                    <a:pt x="101" y="50"/>
                    <a:pt x="105" y="53"/>
                    <a:pt x="107" y="51"/>
                  </a:cubicBezTo>
                  <a:cubicBezTo>
                    <a:pt x="106" y="55"/>
                    <a:pt x="102" y="54"/>
                    <a:pt x="103" y="54"/>
                  </a:cubicBezTo>
                  <a:cubicBezTo>
                    <a:pt x="103" y="55"/>
                    <a:pt x="103" y="56"/>
                    <a:pt x="105" y="58"/>
                  </a:cubicBezTo>
                  <a:cubicBezTo>
                    <a:pt x="106" y="58"/>
                    <a:pt x="108" y="60"/>
                    <a:pt x="110" y="59"/>
                  </a:cubicBezTo>
                  <a:cubicBezTo>
                    <a:pt x="106" y="63"/>
                    <a:pt x="103" y="61"/>
                    <a:pt x="103" y="60"/>
                  </a:cubicBezTo>
                  <a:cubicBezTo>
                    <a:pt x="102" y="61"/>
                    <a:pt x="102" y="62"/>
                    <a:pt x="105" y="66"/>
                  </a:cubicBezTo>
                  <a:cubicBezTo>
                    <a:pt x="101" y="66"/>
                    <a:pt x="100" y="62"/>
                    <a:pt x="100" y="62"/>
                  </a:cubicBezTo>
                  <a:cubicBezTo>
                    <a:pt x="100" y="62"/>
                    <a:pt x="100" y="63"/>
                    <a:pt x="100" y="64"/>
                  </a:cubicBezTo>
                  <a:cubicBezTo>
                    <a:pt x="101" y="70"/>
                    <a:pt x="111" y="71"/>
                    <a:pt x="114" y="69"/>
                  </a:cubicBezTo>
                  <a:cubicBezTo>
                    <a:pt x="117" y="67"/>
                    <a:pt x="116" y="59"/>
                    <a:pt x="115" y="58"/>
                  </a:cubicBezTo>
                  <a:cubicBezTo>
                    <a:pt x="115" y="57"/>
                    <a:pt x="108" y="52"/>
                    <a:pt x="110" y="45"/>
                  </a:cubicBezTo>
                  <a:cubicBezTo>
                    <a:pt x="111" y="41"/>
                    <a:pt x="117" y="31"/>
                    <a:pt x="118" y="26"/>
                  </a:cubicBezTo>
                  <a:cubicBezTo>
                    <a:pt x="119" y="21"/>
                    <a:pt x="116" y="7"/>
                    <a:pt x="115" y="1"/>
                  </a:cubicBezTo>
                  <a:cubicBezTo>
                    <a:pt x="120" y="0"/>
                    <a:pt x="123" y="17"/>
                    <a:pt x="123" y="17"/>
                  </a:cubicBezTo>
                  <a:cubicBezTo>
                    <a:pt x="123" y="17"/>
                    <a:pt x="123" y="10"/>
                    <a:pt x="121" y="5"/>
                  </a:cubicBezTo>
                  <a:cubicBezTo>
                    <a:pt x="126" y="5"/>
                    <a:pt x="128" y="25"/>
                    <a:pt x="128" y="25"/>
                  </a:cubicBezTo>
                  <a:cubicBezTo>
                    <a:pt x="128" y="25"/>
                    <a:pt x="127" y="13"/>
                    <a:pt x="127" y="9"/>
                  </a:cubicBezTo>
                  <a:cubicBezTo>
                    <a:pt x="131" y="14"/>
                    <a:pt x="131" y="32"/>
                    <a:pt x="131" y="32"/>
                  </a:cubicBezTo>
                  <a:cubicBezTo>
                    <a:pt x="131" y="32"/>
                    <a:pt x="132" y="22"/>
                    <a:pt x="132" y="18"/>
                  </a:cubicBezTo>
                  <a:cubicBezTo>
                    <a:pt x="136" y="23"/>
                    <a:pt x="136" y="34"/>
                    <a:pt x="136" y="34"/>
                  </a:cubicBezTo>
                  <a:cubicBezTo>
                    <a:pt x="136" y="34"/>
                    <a:pt x="148" y="16"/>
                    <a:pt x="147" y="8"/>
                  </a:cubicBezTo>
                  <a:cubicBezTo>
                    <a:pt x="155" y="17"/>
                    <a:pt x="145" y="31"/>
                    <a:pt x="145" y="31"/>
                  </a:cubicBezTo>
                  <a:cubicBezTo>
                    <a:pt x="145" y="31"/>
                    <a:pt x="154" y="22"/>
                    <a:pt x="155" y="17"/>
                  </a:cubicBezTo>
                  <a:cubicBezTo>
                    <a:pt x="162" y="26"/>
                    <a:pt x="147" y="39"/>
                    <a:pt x="147" y="39"/>
                  </a:cubicBezTo>
                  <a:cubicBezTo>
                    <a:pt x="147" y="39"/>
                    <a:pt x="157" y="32"/>
                    <a:pt x="159" y="27"/>
                  </a:cubicBezTo>
                  <a:cubicBezTo>
                    <a:pt x="163" y="38"/>
                    <a:pt x="147" y="47"/>
                    <a:pt x="147" y="47"/>
                  </a:cubicBezTo>
                  <a:cubicBezTo>
                    <a:pt x="147" y="47"/>
                    <a:pt x="155" y="45"/>
                    <a:pt x="160" y="40"/>
                  </a:cubicBezTo>
                  <a:cubicBezTo>
                    <a:pt x="162" y="45"/>
                    <a:pt x="145" y="55"/>
                    <a:pt x="145" y="55"/>
                  </a:cubicBezTo>
                  <a:cubicBezTo>
                    <a:pt x="145" y="55"/>
                    <a:pt x="154" y="53"/>
                    <a:pt x="157" y="51"/>
                  </a:cubicBezTo>
                  <a:cubicBezTo>
                    <a:pt x="158" y="56"/>
                    <a:pt x="141" y="62"/>
                    <a:pt x="141" y="62"/>
                  </a:cubicBezTo>
                  <a:cubicBezTo>
                    <a:pt x="141" y="62"/>
                    <a:pt x="150" y="61"/>
                    <a:pt x="154" y="61"/>
                  </a:cubicBezTo>
                  <a:cubicBezTo>
                    <a:pt x="150" y="65"/>
                    <a:pt x="138" y="68"/>
                    <a:pt x="138" y="68"/>
                  </a:cubicBezTo>
                  <a:cubicBezTo>
                    <a:pt x="138" y="68"/>
                    <a:pt x="147" y="68"/>
                    <a:pt x="151" y="68"/>
                  </a:cubicBezTo>
                  <a:cubicBezTo>
                    <a:pt x="148" y="72"/>
                    <a:pt x="134" y="76"/>
                    <a:pt x="134" y="76"/>
                  </a:cubicBezTo>
                  <a:cubicBezTo>
                    <a:pt x="134" y="76"/>
                    <a:pt x="146" y="78"/>
                    <a:pt x="148" y="77"/>
                  </a:cubicBezTo>
                  <a:cubicBezTo>
                    <a:pt x="145" y="79"/>
                    <a:pt x="141" y="81"/>
                    <a:pt x="137" y="81"/>
                  </a:cubicBezTo>
                  <a:cubicBezTo>
                    <a:pt x="139" y="82"/>
                    <a:pt x="141" y="83"/>
                    <a:pt x="141" y="85"/>
                  </a:cubicBezTo>
                  <a:cubicBezTo>
                    <a:pt x="144" y="92"/>
                    <a:pt x="137" y="98"/>
                    <a:pt x="130" y="102"/>
                  </a:cubicBezTo>
                  <a:cubicBezTo>
                    <a:pt x="132" y="106"/>
                    <a:pt x="134" y="111"/>
                    <a:pt x="136" y="111"/>
                  </a:cubicBezTo>
                  <a:cubicBezTo>
                    <a:pt x="143" y="111"/>
                    <a:pt x="150" y="114"/>
                    <a:pt x="154" y="121"/>
                  </a:cubicBezTo>
                  <a:cubicBezTo>
                    <a:pt x="165" y="118"/>
                    <a:pt x="179" y="126"/>
                    <a:pt x="182" y="128"/>
                  </a:cubicBezTo>
                  <a:cubicBezTo>
                    <a:pt x="196" y="120"/>
                    <a:pt x="206" y="129"/>
                    <a:pt x="212" y="124"/>
                  </a:cubicBezTo>
                  <a:cubicBezTo>
                    <a:pt x="215" y="122"/>
                    <a:pt x="217" y="121"/>
                    <a:pt x="219" y="122"/>
                  </a:cubicBezTo>
                  <a:cubicBezTo>
                    <a:pt x="222" y="124"/>
                    <a:pt x="222" y="127"/>
                    <a:pt x="223" y="130"/>
                  </a:cubicBezTo>
                  <a:cubicBezTo>
                    <a:pt x="224" y="133"/>
                    <a:pt x="225" y="134"/>
                    <a:pt x="228" y="138"/>
                  </a:cubicBezTo>
                  <a:cubicBezTo>
                    <a:pt x="228" y="139"/>
                    <a:pt x="230" y="142"/>
                    <a:pt x="230" y="143"/>
                  </a:cubicBezTo>
                  <a:close/>
                  <a:moveTo>
                    <a:pt x="59" y="161"/>
                  </a:moveTo>
                  <a:cubicBezTo>
                    <a:pt x="65" y="163"/>
                    <a:pt x="70" y="167"/>
                    <a:pt x="70" y="167"/>
                  </a:cubicBezTo>
                  <a:cubicBezTo>
                    <a:pt x="68" y="123"/>
                    <a:pt x="68" y="123"/>
                    <a:pt x="68" y="123"/>
                  </a:cubicBezTo>
                  <a:cubicBezTo>
                    <a:pt x="67" y="123"/>
                    <a:pt x="66" y="124"/>
                    <a:pt x="65" y="124"/>
                  </a:cubicBezTo>
                  <a:cubicBezTo>
                    <a:pt x="60" y="126"/>
                    <a:pt x="47" y="126"/>
                    <a:pt x="45" y="126"/>
                  </a:cubicBezTo>
                  <a:cubicBezTo>
                    <a:pt x="43" y="127"/>
                    <a:pt x="43" y="128"/>
                    <a:pt x="41" y="129"/>
                  </a:cubicBezTo>
                  <a:cubicBezTo>
                    <a:pt x="38" y="130"/>
                    <a:pt x="36" y="131"/>
                    <a:pt x="36" y="131"/>
                  </a:cubicBezTo>
                  <a:cubicBezTo>
                    <a:pt x="36" y="131"/>
                    <a:pt x="35" y="132"/>
                    <a:pt x="35" y="132"/>
                  </a:cubicBezTo>
                  <a:cubicBezTo>
                    <a:pt x="34" y="134"/>
                    <a:pt x="34" y="137"/>
                    <a:pt x="35" y="142"/>
                  </a:cubicBezTo>
                  <a:cubicBezTo>
                    <a:pt x="38" y="153"/>
                    <a:pt x="53" y="158"/>
                    <a:pt x="59" y="161"/>
                  </a:cubicBezTo>
                  <a:close/>
                  <a:moveTo>
                    <a:pt x="36" y="72"/>
                  </a:moveTo>
                  <a:cubicBezTo>
                    <a:pt x="36" y="73"/>
                    <a:pt x="35" y="76"/>
                    <a:pt x="33" y="82"/>
                  </a:cubicBezTo>
                  <a:cubicBezTo>
                    <a:pt x="30" y="88"/>
                    <a:pt x="22" y="99"/>
                    <a:pt x="25" y="108"/>
                  </a:cubicBezTo>
                  <a:cubicBezTo>
                    <a:pt x="27" y="114"/>
                    <a:pt x="29" y="115"/>
                    <a:pt x="31" y="117"/>
                  </a:cubicBezTo>
                  <a:cubicBezTo>
                    <a:pt x="32" y="117"/>
                    <a:pt x="34" y="117"/>
                    <a:pt x="35" y="117"/>
                  </a:cubicBezTo>
                  <a:cubicBezTo>
                    <a:pt x="38" y="116"/>
                    <a:pt x="40" y="118"/>
                    <a:pt x="42" y="117"/>
                  </a:cubicBezTo>
                  <a:cubicBezTo>
                    <a:pt x="45" y="115"/>
                    <a:pt x="53" y="109"/>
                    <a:pt x="62" y="107"/>
                  </a:cubicBezTo>
                  <a:cubicBezTo>
                    <a:pt x="36" y="72"/>
                    <a:pt x="36" y="72"/>
                    <a:pt x="36"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3" name="Freeform 290"/>
            <p:cNvSpPr>
              <a:spLocks noEditPoints="1"/>
            </p:cNvSpPr>
            <p:nvPr/>
          </p:nvSpPr>
          <p:spPr bwMode="auto">
            <a:xfrm>
              <a:off x="4528" y="2603"/>
              <a:ext cx="221" cy="231"/>
            </a:xfrm>
            <a:custGeom>
              <a:avLst/>
              <a:gdLst>
                <a:gd name="T0" fmla="*/ 133 w 156"/>
                <a:gd name="T1" fmla="*/ 31 h 162"/>
                <a:gd name="T2" fmla="*/ 133 w 156"/>
                <a:gd name="T3" fmla="*/ 21 h 162"/>
                <a:gd name="T4" fmla="*/ 132 w 156"/>
                <a:gd name="T5" fmla="*/ 7 h 162"/>
                <a:gd name="T6" fmla="*/ 136 w 156"/>
                <a:gd name="T7" fmla="*/ 9 h 162"/>
                <a:gd name="T8" fmla="*/ 143 w 156"/>
                <a:gd name="T9" fmla="*/ 24 h 162"/>
                <a:gd name="T10" fmla="*/ 135 w 156"/>
                <a:gd name="T11" fmla="*/ 37 h 162"/>
                <a:gd name="T12" fmla="*/ 111 w 156"/>
                <a:gd name="T13" fmla="*/ 68 h 162"/>
                <a:gd name="T14" fmla="*/ 116 w 156"/>
                <a:gd name="T15" fmla="*/ 81 h 162"/>
                <a:gd name="T16" fmla="*/ 112 w 156"/>
                <a:gd name="T17" fmla="*/ 85 h 162"/>
                <a:gd name="T18" fmla="*/ 113 w 156"/>
                <a:gd name="T19" fmla="*/ 89 h 162"/>
                <a:gd name="T20" fmla="*/ 114 w 156"/>
                <a:gd name="T21" fmla="*/ 93 h 162"/>
                <a:gd name="T22" fmla="*/ 124 w 156"/>
                <a:gd name="T23" fmla="*/ 94 h 162"/>
                <a:gd name="T24" fmla="*/ 129 w 156"/>
                <a:gd name="T25" fmla="*/ 88 h 162"/>
                <a:gd name="T26" fmla="*/ 132 w 156"/>
                <a:gd name="T27" fmla="*/ 79 h 162"/>
                <a:gd name="T28" fmla="*/ 116 w 156"/>
                <a:gd name="T29" fmla="*/ 63 h 162"/>
                <a:gd name="T30" fmla="*/ 156 w 156"/>
                <a:gd name="T31" fmla="*/ 162 h 162"/>
                <a:gd name="T32" fmla="*/ 129 w 156"/>
                <a:gd name="T33" fmla="*/ 128 h 162"/>
                <a:gd name="T34" fmla="*/ 106 w 156"/>
                <a:gd name="T35" fmla="*/ 119 h 162"/>
                <a:gd name="T36" fmla="*/ 106 w 156"/>
                <a:gd name="T37" fmla="*/ 112 h 162"/>
                <a:gd name="T38" fmla="*/ 99 w 156"/>
                <a:gd name="T39" fmla="*/ 110 h 162"/>
                <a:gd name="T40" fmla="*/ 110 w 156"/>
                <a:gd name="T41" fmla="*/ 100 h 162"/>
                <a:gd name="T42" fmla="*/ 112 w 156"/>
                <a:gd name="T43" fmla="*/ 97 h 162"/>
                <a:gd name="T44" fmla="*/ 128 w 156"/>
                <a:gd name="T45" fmla="*/ 98 h 162"/>
                <a:gd name="T46" fmla="*/ 140 w 156"/>
                <a:gd name="T47" fmla="*/ 87 h 162"/>
                <a:gd name="T48" fmla="*/ 143 w 156"/>
                <a:gd name="T49" fmla="*/ 71 h 162"/>
                <a:gd name="T50" fmla="*/ 143 w 156"/>
                <a:gd name="T51" fmla="*/ 46 h 162"/>
                <a:gd name="T52" fmla="*/ 148 w 156"/>
                <a:gd name="T53" fmla="*/ 39 h 162"/>
                <a:gd name="T54" fmla="*/ 135 w 156"/>
                <a:gd name="T55" fmla="*/ 53 h 162"/>
                <a:gd name="T56" fmla="*/ 122 w 156"/>
                <a:gd name="T57" fmla="*/ 49 h 162"/>
                <a:gd name="T58" fmla="*/ 61 w 156"/>
                <a:gd name="T59" fmla="*/ 42 h 162"/>
                <a:gd name="T60" fmla="*/ 87 w 156"/>
                <a:gd name="T61" fmla="*/ 36 h 162"/>
                <a:gd name="T62" fmla="*/ 111 w 156"/>
                <a:gd name="T63" fmla="*/ 29 h 162"/>
                <a:gd name="T64" fmla="*/ 93 w 156"/>
                <a:gd name="T65" fmla="*/ 10 h 162"/>
                <a:gd name="T66" fmla="*/ 63 w 156"/>
                <a:gd name="T67" fmla="*/ 12 h 162"/>
                <a:gd name="T68" fmla="*/ 51 w 156"/>
                <a:gd name="T69" fmla="*/ 28 h 162"/>
                <a:gd name="T70" fmla="*/ 44 w 156"/>
                <a:gd name="T71" fmla="*/ 41 h 162"/>
                <a:gd name="T72" fmla="*/ 23 w 156"/>
                <a:gd name="T73" fmla="*/ 48 h 162"/>
                <a:gd name="T74" fmla="*/ 36 w 156"/>
                <a:gd name="T75" fmla="*/ 56 h 162"/>
                <a:gd name="T76" fmla="*/ 46 w 156"/>
                <a:gd name="T77" fmla="*/ 64 h 162"/>
                <a:gd name="T78" fmla="*/ 48 w 156"/>
                <a:gd name="T79" fmla="*/ 80 h 162"/>
                <a:gd name="T80" fmla="*/ 57 w 156"/>
                <a:gd name="T81" fmla="*/ 97 h 162"/>
                <a:gd name="T82" fmla="*/ 72 w 156"/>
                <a:gd name="T83" fmla="*/ 108 h 162"/>
                <a:gd name="T84" fmla="*/ 87 w 156"/>
                <a:gd name="T85" fmla="*/ 115 h 162"/>
                <a:gd name="T86" fmla="*/ 87 w 156"/>
                <a:gd name="T87" fmla="*/ 124 h 162"/>
                <a:gd name="T88" fmla="*/ 91 w 156"/>
                <a:gd name="T89" fmla="*/ 134 h 162"/>
                <a:gd name="T90" fmla="*/ 96 w 156"/>
                <a:gd name="T91" fmla="*/ 154 h 162"/>
                <a:gd name="T92" fmla="*/ 93 w 156"/>
                <a:gd name="T93" fmla="*/ 155 h 162"/>
                <a:gd name="T94" fmla="*/ 67 w 156"/>
                <a:gd name="T95" fmla="*/ 122 h 162"/>
                <a:gd name="T96" fmla="*/ 45 w 156"/>
                <a:gd name="T97" fmla="*/ 116 h 162"/>
                <a:gd name="T98" fmla="*/ 3 w 156"/>
                <a:gd name="T99" fmla="*/ 144 h 162"/>
                <a:gd name="T100" fmla="*/ 112 w 156"/>
                <a:gd name="T101" fmla="*/ 162 h 162"/>
                <a:gd name="T102" fmla="*/ 105 w 156"/>
                <a:gd name="T103" fmla="*/ 125 h 162"/>
                <a:gd name="T104" fmla="*/ 114 w 156"/>
                <a:gd name="T105"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162">
                  <a:moveTo>
                    <a:pt x="135" y="37"/>
                  </a:moveTo>
                  <a:cubicBezTo>
                    <a:pt x="133" y="35"/>
                    <a:pt x="132" y="33"/>
                    <a:pt x="133" y="31"/>
                  </a:cubicBezTo>
                  <a:cubicBezTo>
                    <a:pt x="134" y="30"/>
                    <a:pt x="134" y="28"/>
                    <a:pt x="135" y="26"/>
                  </a:cubicBezTo>
                  <a:cubicBezTo>
                    <a:pt x="135" y="24"/>
                    <a:pt x="135" y="22"/>
                    <a:pt x="133" y="21"/>
                  </a:cubicBezTo>
                  <a:cubicBezTo>
                    <a:pt x="131" y="19"/>
                    <a:pt x="130" y="18"/>
                    <a:pt x="130" y="16"/>
                  </a:cubicBezTo>
                  <a:cubicBezTo>
                    <a:pt x="129" y="12"/>
                    <a:pt x="130" y="9"/>
                    <a:pt x="132" y="7"/>
                  </a:cubicBezTo>
                  <a:cubicBezTo>
                    <a:pt x="135" y="6"/>
                    <a:pt x="137" y="3"/>
                    <a:pt x="139" y="0"/>
                  </a:cubicBezTo>
                  <a:cubicBezTo>
                    <a:pt x="140" y="4"/>
                    <a:pt x="139" y="7"/>
                    <a:pt x="136" y="9"/>
                  </a:cubicBezTo>
                  <a:cubicBezTo>
                    <a:pt x="134" y="12"/>
                    <a:pt x="135" y="15"/>
                    <a:pt x="137" y="17"/>
                  </a:cubicBezTo>
                  <a:cubicBezTo>
                    <a:pt x="140" y="20"/>
                    <a:pt x="142" y="22"/>
                    <a:pt x="143" y="24"/>
                  </a:cubicBezTo>
                  <a:cubicBezTo>
                    <a:pt x="145" y="27"/>
                    <a:pt x="144" y="29"/>
                    <a:pt x="141" y="31"/>
                  </a:cubicBezTo>
                  <a:cubicBezTo>
                    <a:pt x="138" y="32"/>
                    <a:pt x="136" y="34"/>
                    <a:pt x="135" y="37"/>
                  </a:cubicBezTo>
                  <a:close/>
                  <a:moveTo>
                    <a:pt x="116" y="63"/>
                  </a:moveTo>
                  <a:cubicBezTo>
                    <a:pt x="115" y="63"/>
                    <a:pt x="113" y="65"/>
                    <a:pt x="111" y="68"/>
                  </a:cubicBezTo>
                  <a:cubicBezTo>
                    <a:pt x="112" y="69"/>
                    <a:pt x="113" y="72"/>
                    <a:pt x="115" y="75"/>
                  </a:cubicBezTo>
                  <a:cubicBezTo>
                    <a:pt x="116" y="78"/>
                    <a:pt x="117" y="80"/>
                    <a:pt x="116" y="81"/>
                  </a:cubicBezTo>
                  <a:cubicBezTo>
                    <a:pt x="116" y="82"/>
                    <a:pt x="116" y="83"/>
                    <a:pt x="114" y="83"/>
                  </a:cubicBezTo>
                  <a:cubicBezTo>
                    <a:pt x="113" y="83"/>
                    <a:pt x="112" y="84"/>
                    <a:pt x="112" y="85"/>
                  </a:cubicBezTo>
                  <a:cubicBezTo>
                    <a:pt x="111" y="86"/>
                    <a:pt x="111" y="87"/>
                    <a:pt x="112" y="88"/>
                  </a:cubicBezTo>
                  <a:cubicBezTo>
                    <a:pt x="112" y="89"/>
                    <a:pt x="113" y="89"/>
                    <a:pt x="113" y="89"/>
                  </a:cubicBezTo>
                  <a:cubicBezTo>
                    <a:pt x="113" y="89"/>
                    <a:pt x="113" y="90"/>
                    <a:pt x="113" y="91"/>
                  </a:cubicBezTo>
                  <a:cubicBezTo>
                    <a:pt x="113" y="92"/>
                    <a:pt x="113" y="93"/>
                    <a:pt x="114" y="93"/>
                  </a:cubicBezTo>
                  <a:cubicBezTo>
                    <a:pt x="115" y="93"/>
                    <a:pt x="117" y="93"/>
                    <a:pt x="120" y="94"/>
                  </a:cubicBezTo>
                  <a:cubicBezTo>
                    <a:pt x="123" y="95"/>
                    <a:pt x="125" y="95"/>
                    <a:pt x="124" y="94"/>
                  </a:cubicBezTo>
                  <a:cubicBezTo>
                    <a:pt x="123" y="92"/>
                    <a:pt x="123" y="90"/>
                    <a:pt x="124" y="90"/>
                  </a:cubicBezTo>
                  <a:cubicBezTo>
                    <a:pt x="126" y="89"/>
                    <a:pt x="127" y="89"/>
                    <a:pt x="129" y="88"/>
                  </a:cubicBezTo>
                  <a:cubicBezTo>
                    <a:pt x="131" y="88"/>
                    <a:pt x="132" y="87"/>
                    <a:pt x="133" y="86"/>
                  </a:cubicBezTo>
                  <a:cubicBezTo>
                    <a:pt x="134" y="85"/>
                    <a:pt x="134" y="82"/>
                    <a:pt x="132" y="79"/>
                  </a:cubicBezTo>
                  <a:cubicBezTo>
                    <a:pt x="129" y="72"/>
                    <a:pt x="130" y="66"/>
                    <a:pt x="136" y="61"/>
                  </a:cubicBezTo>
                  <a:cubicBezTo>
                    <a:pt x="132" y="62"/>
                    <a:pt x="125" y="62"/>
                    <a:pt x="116" y="63"/>
                  </a:cubicBezTo>
                  <a:close/>
                  <a:moveTo>
                    <a:pt x="114" y="162"/>
                  </a:moveTo>
                  <a:cubicBezTo>
                    <a:pt x="156" y="162"/>
                    <a:pt x="156" y="162"/>
                    <a:pt x="156" y="162"/>
                  </a:cubicBezTo>
                  <a:cubicBezTo>
                    <a:pt x="153" y="156"/>
                    <a:pt x="150" y="149"/>
                    <a:pt x="146" y="141"/>
                  </a:cubicBezTo>
                  <a:cubicBezTo>
                    <a:pt x="142" y="133"/>
                    <a:pt x="136" y="129"/>
                    <a:pt x="129" y="128"/>
                  </a:cubicBezTo>
                  <a:cubicBezTo>
                    <a:pt x="123" y="127"/>
                    <a:pt x="119" y="126"/>
                    <a:pt x="117" y="125"/>
                  </a:cubicBezTo>
                  <a:cubicBezTo>
                    <a:pt x="114" y="123"/>
                    <a:pt x="111" y="121"/>
                    <a:pt x="106" y="119"/>
                  </a:cubicBezTo>
                  <a:cubicBezTo>
                    <a:pt x="105" y="119"/>
                    <a:pt x="105" y="118"/>
                    <a:pt x="106" y="116"/>
                  </a:cubicBezTo>
                  <a:cubicBezTo>
                    <a:pt x="107" y="114"/>
                    <a:pt x="107" y="112"/>
                    <a:pt x="106" y="112"/>
                  </a:cubicBezTo>
                  <a:cubicBezTo>
                    <a:pt x="105" y="112"/>
                    <a:pt x="103" y="111"/>
                    <a:pt x="101" y="111"/>
                  </a:cubicBezTo>
                  <a:cubicBezTo>
                    <a:pt x="99" y="110"/>
                    <a:pt x="98" y="109"/>
                    <a:pt x="99" y="110"/>
                  </a:cubicBezTo>
                  <a:cubicBezTo>
                    <a:pt x="103" y="111"/>
                    <a:pt x="106" y="111"/>
                    <a:pt x="109" y="109"/>
                  </a:cubicBezTo>
                  <a:cubicBezTo>
                    <a:pt x="112" y="108"/>
                    <a:pt x="112" y="105"/>
                    <a:pt x="110" y="100"/>
                  </a:cubicBezTo>
                  <a:cubicBezTo>
                    <a:pt x="110" y="100"/>
                    <a:pt x="110" y="99"/>
                    <a:pt x="111" y="99"/>
                  </a:cubicBezTo>
                  <a:cubicBezTo>
                    <a:pt x="112" y="98"/>
                    <a:pt x="112" y="98"/>
                    <a:pt x="112" y="97"/>
                  </a:cubicBezTo>
                  <a:cubicBezTo>
                    <a:pt x="114" y="98"/>
                    <a:pt x="118" y="99"/>
                    <a:pt x="121" y="100"/>
                  </a:cubicBezTo>
                  <a:cubicBezTo>
                    <a:pt x="125" y="101"/>
                    <a:pt x="127" y="101"/>
                    <a:pt x="128" y="98"/>
                  </a:cubicBezTo>
                  <a:cubicBezTo>
                    <a:pt x="130" y="93"/>
                    <a:pt x="132" y="90"/>
                    <a:pt x="134" y="92"/>
                  </a:cubicBezTo>
                  <a:cubicBezTo>
                    <a:pt x="136" y="93"/>
                    <a:pt x="138" y="91"/>
                    <a:pt x="140" y="87"/>
                  </a:cubicBezTo>
                  <a:cubicBezTo>
                    <a:pt x="141" y="82"/>
                    <a:pt x="141" y="79"/>
                    <a:pt x="139" y="78"/>
                  </a:cubicBezTo>
                  <a:cubicBezTo>
                    <a:pt x="138" y="77"/>
                    <a:pt x="139" y="75"/>
                    <a:pt x="143" y="71"/>
                  </a:cubicBezTo>
                  <a:cubicBezTo>
                    <a:pt x="150" y="63"/>
                    <a:pt x="150" y="56"/>
                    <a:pt x="144" y="50"/>
                  </a:cubicBezTo>
                  <a:cubicBezTo>
                    <a:pt x="142" y="48"/>
                    <a:pt x="142" y="47"/>
                    <a:pt x="143" y="46"/>
                  </a:cubicBezTo>
                  <a:cubicBezTo>
                    <a:pt x="143" y="46"/>
                    <a:pt x="144" y="45"/>
                    <a:pt x="145" y="44"/>
                  </a:cubicBezTo>
                  <a:cubicBezTo>
                    <a:pt x="147" y="43"/>
                    <a:pt x="147" y="41"/>
                    <a:pt x="148" y="39"/>
                  </a:cubicBezTo>
                  <a:cubicBezTo>
                    <a:pt x="149" y="37"/>
                    <a:pt x="149" y="34"/>
                    <a:pt x="147" y="30"/>
                  </a:cubicBezTo>
                  <a:cubicBezTo>
                    <a:pt x="135" y="37"/>
                    <a:pt x="131" y="45"/>
                    <a:pt x="135" y="53"/>
                  </a:cubicBezTo>
                  <a:cubicBezTo>
                    <a:pt x="133" y="52"/>
                    <a:pt x="132" y="51"/>
                    <a:pt x="131" y="51"/>
                  </a:cubicBezTo>
                  <a:cubicBezTo>
                    <a:pt x="129" y="51"/>
                    <a:pt x="126" y="50"/>
                    <a:pt x="122" y="49"/>
                  </a:cubicBezTo>
                  <a:cubicBezTo>
                    <a:pt x="111" y="46"/>
                    <a:pt x="100" y="44"/>
                    <a:pt x="88" y="43"/>
                  </a:cubicBezTo>
                  <a:cubicBezTo>
                    <a:pt x="76" y="42"/>
                    <a:pt x="67" y="41"/>
                    <a:pt x="61" y="42"/>
                  </a:cubicBezTo>
                  <a:cubicBezTo>
                    <a:pt x="61" y="36"/>
                    <a:pt x="61" y="36"/>
                    <a:pt x="61" y="36"/>
                  </a:cubicBezTo>
                  <a:cubicBezTo>
                    <a:pt x="66" y="34"/>
                    <a:pt x="75" y="34"/>
                    <a:pt x="87" y="36"/>
                  </a:cubicBezTo>
                  <a:cubicBezTo>
                    <a:pt x="99" y="37"/>
                    <a:pt x="107" y="39"/>
                    <a:pt x="111" y="41"/>
                  </a:cubicBezTo>
                  <a:cubicBezTo>
                    <a:pt x="112" y="42"/>
                    <a:pt x="112" y="38"/>
                    <a:pt x="111" y="29"/>
                  </a:cubicBezTo>
                  <a:cubicBezTo>
                    <a:pt x="109" y="21"/>
                    <a:pt x="107" y="15"/>
                    <a:pt x="103" y="13"/>
                  </a:cubicBezTo>
                  <a:cubicBezTo>
                    <a:pt x="101" y="12"/>
                    <a:pt x="98" y="11"/>
                    <a:pt x="93" y="10"/>
                  </a:cubicBezTo>
                  <a:cubicBezTo>
                    <a:pt x="89" y="10"/>
                    <a:pt x="84" y="10"/>
                    <a:pt x="78" y="10"/>
                  </a:cubicBezTo>
                  <a:cubicBezTo>
                    <a:pt x="73" y="10"/>
                    <a:pt x="68" y="11"/>
                    <a:pt x="63" y="12"/>
                  </a:cubicBezTo>
                  <a:cubicBezTo>
                    <a:pt x="58" y="13"/>
                    <a:pt x="55" y="14"/>
                    <a:pt x="53" y="16"/>
                  </a:cubicBezTo>
                  <a:cubicBezTo>
                    <a:pt x="50" y="19"/>
                    <a:pt x="50" y="23"/>
                    <a:pt x="51" y="28"/>
                  </a:cubicBezTo>
                  <a:cubicBezTo>
                    <a:pt x="52" y="34"/>
                    <a:pt x="52" y="38"/>
                    <a:pt x="51" y="41"/>
                  </a:cubicBezTo>
                  <a:cubicBezTo>
                    <a:pt x="50" y="41"/>
                    <a:pt x="48" y="41"/>
                    <a:pt x="44" y="41"/>
                  </a:cubicBezTo>
                  <a:cubicBezTo>
                    <a:pt x="40" y="42"/>
                    <a:pt x="36" y="43"/>
                    <a:pt x="32" y="44"/>
                  </a:cubicBezTo>
                  <a:cubicBezTo>
                    <a:pt x="28" y="45"/>
                    <a:pt x="25" y="46"/>
                    <a:pt x="23" y="48"/>
                  </a:cubicBezTo>
                  <a:cubicBezTo>
                    <a:pt x="21" y="50"/>
                    <a:pt x="21" y="51"/>
                    <a:pt x="24" y="54"/>
                  </a:cubicBezTo>
                  <a:cubicBezTo>
                    <a:pt x="27" y="56"/>
                    <a:pt x="31" y="57"/>
                    <a:pt x="36" y="56"/>
                  </a:cubicBezTo>
                  <a:cubicBezTo>
                    <a:pt x="42" y="56"/>
                    <a:pt x="46" y="56"/>
                    <a:pt x="48" y="57"/>
                  </a:cubicBezTo>
                  <a:cubicBezTo>
                    <a:pt x="47" y="60"/>
                    <a:pt x="46" y="62"/>
                    <a:pt x="46" y="64"/>
                  </a:cubicBezTo>
                  <a:cubicBezTo>
                    <a:pt x="46" y="66"/>
                    <a:pt x="46" y="68"/>
                    <a:pt x="46" y="70"/>
                  </a:cubicBezTo>
                  <a:cubicBezTo>
                    <a:pt x="46" y="74"/>
                    <a:pt x="47" y="77"/>
                    <a:pt x="48" y="80"/>
                  </a:cubicBezTo>
                  <a:cubicBezTo>
                    <a:pt x="50" y="82"/>
                    <a:pt x="51" y="85"/>
                    <a:pt x="53" y="88"/>
                  </a:cubicBezTo>
                  <a:cubicBezTo>
                    <a:pt x="55" y="92"/>
                    <a:pt x="56" y="95"/>
                    <a:pt x="57" y="97"/>
                  </a:cubicBezTo>
                  <a:cubicBezTo>
                    <a:pt x="57" y="98"/>
                    <a:pt x="58" y="100"/>
                    <a:pt x="59" y="104"/>
                  </a:cubicBezTo>
                  <a:cubicBezTo>
                    <a:pt x="59" y="105"/>
                    <a:pt x="64" y="107"/>
                    <a:pt x="72" y="108"/>
                  </a:cubicBezTo>
                  <a:cubicBezTo>
                    <a:pt x="81" y="109"/>
                    <a:pt x="86" y="111"/>
                    <a:pt x="88" y="112"/>
                  </a:cubicBezTo>
                  <a:cubicBezTo>
                    <a:pt x="88" y="113"/>
                    <a:pt x="88" y="114"/>
                    <a:pt x="87" y="115"/>
                  </a:cubicBezTo>
                  <a:cubicBezTo>
                    <a:pt x="85" y="117"/>
                    <a:pt x="85" y="118"/>
                    <a:pt x="85" y="119"/>
                  </a:cubicBezTo>
                  <a:cubicBezTo>
                    <a:pt x="85" y="121"/>
                    <a:pt x="86" y="123"/>
                    <a:pt x="87" y="124"/>
                  </a:cubicBezTo>
                  <a:cubicBezTo>
                    <a:pt x="89" y="126"/>
                    <a:pt x="90" y="128"/>
                    <a:pt x="90" y="129"/>
                  </a:cubicBezTo>
                  <a:cubicBezTo>
                    <a:pt x="90" y="129"/>
                    <a:pt x="91" y="131"/>
                    <a:pt x="91" y="134"/>
                  </a:cubicBezTo>
                  <a:cubicBezTo>
                    <a:pt x="92" y="137"/>
                    <a:pt x="93" y="140"/>
                    <a:pt x="94" y="144"/>
                  </a:cubicBezTo>
                  <a:cubicBezTo>
                    <a:pt x="95" y="147"/>
                    <a:pt x="96" y="151"/>
                    <a:pt x="96" y="154"/>
                  </a:cubicBezTo>
                  <a:cubicBezTo>
                    <a:pt x="97" y="157"/>
                    <a:pt x="98" y="159"/>
                    <a:pt x="98" y="159"/>
                  </a:cubicBezTo>
                  <a:cubicBezTo>
                    <a:pt x="97" y="161"/>
                    <a:pt x="96" y="159"/>
                    <a:pt x="93" y="155"/>
                  </a:cubicBezTo>
                  <a:cubicBezTo>
                    <a:pt x="89" y="151"/>
                    <a:pt x="85" y="145"/>
                    <a:pt x="81" y="139"/>
                  </a:cubicBezTo>
                  <a:cubicBezTo>
                    <a:pt x="76" y="133"/>
                    <a:pt x="72" y="128"/>
                    <a:pt x="67" y="122"/>
                  </a:cubicBezTo>
                  <a:cubicBezTo>
                    <a:pt x="62" y="116"/>
                    <a:pt x="58" y="113"/>
                    <a:pt x="54" y="112"/>
                  </a:cubicBezTo>
                  <a:cubicBezTo>
                    <a:pt x="52" y="112"/>
                    <a:pt x="49" y="113"/>
                    <a:pt x="45" y="116"/>
                  </a:cubicBezTo>
                  <a:cubicBezTo>
                    <a:pt x="41" y="119"/>
                    <a:pt x="34" y="124"/>
                    <a:pt x="25" y="130"/>
                  </a:cubicBezTo>
                  <a:cubicBezTo>
                    <a:pt x="13" y="137"/>
                    <a:pt x="6" y="142"/>
                    <a:pt x="3" y="144"/>
                  </a:cubicBezTo>
                  <a:cubicBezTo>
                    <a:pt x="1" y="146"/>
                    <a:pt x="0" y="152"/>
                    <a:pt x="0" y="162"/>
                  </a:cubicBezTo>
                  <a:cubicBezTo>
                    <a:pt x="112" y="162"/>
                    <a:pt x="112" y="162"/>
                    <a:pt x="112" y="162"/>
                  </a:cubicBezTo>
                  <a:cubicBezTo>
                    <a:pt x="112" y="157"/>
                    <a:pt x="111" y="150"/>
                    <a:pt x="109" y="141"/>
                  </a:cubicBezTo>
                  <a:cubicBezTo>
                    <a:pt x="106" y="132"/>
                    <a:pt x="105" y="126"/>
                    <a:pt x="105" y="125"/>
                  </a:cubicBezTo>
                  <a:cubicBezTo>
                    <a:pt x="108" y="127"/>
                    <a:pt x="110" y="133"/>
                    <a:pt x="111" y="142"/>
                  </a:cubicBezTo>
                  <a:cubicBezTo>
                    <a:pt x="112" y="150"/>
                    <a:pt x="113" y="157"/>
                    <a:pt x="114" y="1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4" name="Freeform 291"/>
            <p:cNvSpPr>
              <a:spLocks noEditPoints="1"/>
            </p:cNvSpPr>
            <p:nvPr/>
          </p:nvSpPr>
          <p:spPr bwMode="auto">
            <a:xfrm>
              <a:off x="4930" y="2598"/>
              <a:ext cx="213" cy="241"/>
            </a:xfrm>
            <a:custGeom>
              <a:avLst/>
              <a:gdLst>
                <a:gd name="T0" fmla="*/ 54 w 150"/>
                <a:gd name="T1" fmla="*/ 4 h 170"/>
                <a:gd name="T2" fmla="*/ 85 w 150"/>
                <a:gd name="T3" fmla="*/ 6 h 170"/>
                <a:gd name="T4" fmla="*/ 100 w 150"/>
                <a:gd name="T5" fmla="*/ 17 h 170"/>
                <a:gd name="T6" fmla="*/ 104 w 150"/>
                <a:gd name="T7" fmla="*/ 18 h 170"/>
                <a:gd name="T8" fmla="*/ 110 w 150"/>
                <a:gd name="T9" fmla="*/ 19 h 170"/>
                <a:gd name="T10" fmla="*/ 116 w 150"/>
                <a:gd name="T11" fmla="*/ 17 h 170"/>
                <a:gd name="T12" fmla="*/ 118 w 150"/>
                <a:gd name="T13" fmla="*/ 19 h 170"/>
                <a:gd name="T14" fmla="*/ 121 w 150"/>
                <a:gd name="T15" fmla="*/ 20 h 170"/>
                <a:gd name="T16" fmla="*/ 121 w 150"/>
                <a:gd name="T17" fmla="*/ 22 h 170"/>
                <a:gd name="T18" fmla="*/ 130 w 150"/>
                <a:gd name="T19" fmla="*/ 27 h 170"/>
                <a:gd name="T20" fmla="*/ 121 w 150"/>
                <a:gd name="T21" fmla="*/ 25 h 170"/>
                <a:gd name="T22" fmla="*/ 124 w 150"/>
                <a:gd name="T23" fmla="*/ 28 h 170"/>
                <a:gd name="T24" fmla="*/ 112 w 150"/>
                <a:gd name="T25" fmla="*/ 25 h 170"/>
                <a:gd name="T26" fmla="*/ 116 w 150"/>
                <a:gd name="T27" fmla="*/ 28 h 170"/>
                <a:gd name="T28" fmla="*/ 106 w 150"/>
                <a:gd name="T29" fmla="*/ 25 h 170"/>
                <a:gd name="T30" fmla="*/ 110 w 150"/>
                <a:gd name="T31" fmla="*/ 29 h 170"/>
                <a:gd name="T32" fmla="*/ 102 w 150"/>
                <a:gd name="T33" fmla="*/ 34 h 170"/>
                <a:gd name="T34" fmla="*/ 70 w 150"/>
                <a:gd name="T35" fmla="*/ 24 h 170"/>
                <a:gd name="T36" fmla="*/ 1 w 150"/>
                <a:gd name="T37" fmla="*/ 13 h 170"/>
                <a:gd name="T38" fmla="*/ 16 w 150"/>
                <a:gd name="T39" fmla="*/ 24 h 170"/>
                <a:gd name="T40" fmla="*/ 39 w 150"/>
                <a:gd name="T41" fmla="*/ 34 h 170"/>
                <a:gd name="T42" fmla="*/ 36 w 150"/>
                <a:gd name="T43" fmla="*/ 35 h 170"/>
                <a:gd name="T44" fmla="*/ 38 w 150"/>
                <a:gd name="T45" fmla="*/ 36 h 170"/>
                <a:gd name="T46" fmla="*/ 31 w 150"/>
                <a:gd name="T47" fmla="*/ 47 h 170"/>
                <a:gd name="T48" fmla="*/ 35 w 150"/>
                <a:gd name="T49" fmla="*/ 52 h 170"/>
                <a:gd name="T50" fmla="*/ 35 w 150"/>
                <a:gd name="T51" fmla="*/ 57 h 170"/>
                <a:gd name="T52" fmla="*/ 35 w 150"/>
                <a:gd name="T53" fmla="*/ 62 h 170"/>
                <a:gd name="T54" fmla="*/ 35 w 150"/>
                <a:gd name="T55" fmla="*/ 69 h 170"/>
                <a:gd name="T56" fmla="*/ 49 w 150"/>
                <a:gd name="T57" fmla="*/ 74 h 170"/>
                <a:gd name="T58" fmla="*/ 49 w 150"/>
                <a:gd name="T59" fmla="*/ 91 h 170"/>
                <a:gd name="T60" fmla="*/ 24 w 150"/>
                <a:gd name="T61" fmla="*/ 93 h 170"/>
                <a:gd name="T62" fmla="*/ 17 w 150"/>
                <a:gd name="T63" fmla="*/ 133 h 170"/>
                <a:gd name="T64" fmla="*/ 18 w 150"/>
                <a:gd name="T65" fmla="*/ 168 h 170"/>
                <a:gd name="T66" fmla="*/ 69 w 150"/>
                <a:gd name="T67" fmla="*/ 119 h 170"/>
                <a:gd name="T68" fmla="*/ 111 w 150"/>
                <a:gd name="T69" fmla="*/ 100 h 170"/>
                <a:gd name="T70" fmla="*/ 84 w 150"/>
                <a:gd name="T71" fmla="*/ 71 h 170"/>
                <a:gd name="T72" fmla="*/ 105 w 150"/>
                <a:gd name="T73" fmla="*/ 72 h 170"/>
                <a:gd name="T74" fmla="*/ 105 w 150"/>
                <a:gd name="T75" fmla="*/ 56 h 170"/>
                <a:gd name="T76" fmla="*/ 149 w 150"/>
                <a:gd name="T77" fmla="*/ 61 h 170"/>
                <a:gd name="T78" fmla="*/ 124 w 150"/>
                <a:gd name="T79" fmla="*/ 47 h 170"/>
                <a:gd name="T80" fmla="*/ 94 w 150"/>
                <a:gd name="T81" fmla="*/ 36 h 170"/>
                <a:gd name="T82" fmla="*/ 40 w 150"/>
                <a:gd name="T83" fmla="*/ 17 h 170"/>
                <a:gd name="T84" fmla="*/ 1 w 150"/>
                <a:gd name="T85" fmla="*/ 13 h 170"/>
                <a:gd name="T86" fmla="*/ 84 w 150"/>
                <a:gd name="T87" fmla="*/ 76 h 170"/>
                <a:gd name="T88" fmla="*/ 79 w 150"/>
                <a:gd name="T89" fmla="*/ 67 h 170"/>
                <a:gd name="T90" fmla="*/ 82 w 150"/>
                <a:gd name="T91" fmla="*/ 75 h 170"/>
                <a:gd name="T92" fmla="*/ 79 w 150"/>
                <a:gd name="T93" fmla="*/ 69 h 170"/>
                <a:gd name="T94" fmla="*/ 126 w 150"/>
                <a:gd name="T95" fmla="*/ 109 h 170"/>
                <a:gd name="T96" fmla="*/ 137 w 150"/>
                <a:gd name="T97" fmla="*/ 145 h 170"/>
                <a:gd name="T98" fmla="*/ 26 w 150"/>
                <a:gd name="T99" fmla="*/ 170 h 170"/>
                <a:gd name="T100" fmla="*/ 72 w 150"/>
                <a:gd name="T101" fmla="*/ 131 h 170"/>
                <a:gd name="T102" fmla="*/ 114 w 150"/>
                <a:gd name="T103" fmla="*/ 101 h 170"/>
                <a:gd name="T104" fmla="*/ 81 w 150"/>
                <a:gd name="T105" fmla="*/ 64 h 170"/>
                <a:gd name="T106" fmla="*/ 77 w 150"/>
                <a:gd name="T10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0" h="170">
                  <a:moveTo>
                    <a:pt x="38" y="13"/>
                  </a:moveTo>
                  <a:cubicBezTo>
                    <a:pt x="42" y="10"/>
                    <a:pt x="47" y="7"/>
                    <a:pt x="54" y="4"/>
                  </a:cubicBezTo>
                  <a:cubicBezTo>
                    <a:pt x="61" y="1"/>
                    <a:pt x="68" y="0"/>
                    <a:pt x="75" y="0"/>
                  </a:cubicBezTo>
                  <a:cubicBezTo>
                    <a:pt x="80" y="0"/>
                    <a:pt x="83" y="2"/>
                    <a:pt x="85" y="6"/>
                  </a:cubicBezTo>
                  <a:cubicBezTo>
                    <a:pt x="87" y="10"/>
                    <a:pt x="91" y="13"/>
                    <a:pt x="97" y="14"/>
                  </a:cubicBezTo>
                  <a:cubicBezTo>
                    <a:pt x="99" y="14"/>
                    <a:pt x="100" y="15"/>
                    <a:pt x="100" y="17"/>
                  </a:cubicBezTo>
                  <a:cubicBezTo>
                    <a:pt x="100" y="19"/>
                    <a:pt x="100" y="20"/>
                    <a:pt x="100" y="21"/>
                  </a:cubicBezTo>
                  <a:cubicBezTo>
                    <a:pt x="100" y="21"/>
                    <a:pt x="101" y="20"/>
                    <a:pt x="104" y="18"/>
                  </a:cubicBezTo>
                  <a:cubicBezTo>
                    <a:pt x="107" y="16"/>
                    <a:pt x="110" y="16"/>
                    <a:pt x="114" y="16"/>
                  </a:cubicBezTo>
                  <a:cubicBezTo>
                    <a:pt x="112" y="17"/>
                    <a:pt x="111" y="18"/>
                    <a:pt x="110" y="19"/>
                  </a:cubicBezTo>
                  <a:cubicBezTo>
                    <a:pt x="109" y="20"/>
                    <a:pt x="108" y="20"/>
                    <a:pt x="108" y="21"/>
                  </a:cubicBezTo>
                  <a:cubicBezTo>
                    <a:pt x="110" y="19"/>
                    <a:pt x="113" y="17"/>
                    <a:pt x="116" y="17"/>
                  </a:cubicBezTo>
                  <a:cubicBezTo>
                    <a:pt x="119" y="17"/>
                    <a:pt x="120" y="17"/>
                    <a:pt x="120" y="18"/>
                  </a:cubicBezTo>
                  <a:cubicBezTo>
                    <a:pt x="120" y="18"/>
                    <a:pt x="119" y="18"/>
                    <a:pt x="118" y="19"/>
                  </a:cubicBezTo>
                  <a:cubicBezTo>
                    <a:pt x="117" y="19"/>
                    <a:pt x="116" y="19"/>
                    <a:pt x="115" y="20"/>
                  </a:cubicBezTo>
                  <a:cubicBezTo>
                    <a:pt x="117" y="19"/>
                    <a:pt x="119" y="19"/>
                    <a:pt x="121" y="20"/>
                  </a:cubicBezTo>
                  <a:cubicBezTo>
                    <a:pt x="124" y="20"/>
                    <a:pt x="125" y="21"/>
                    <a:pt x="126" y="22"/>
                  </a:cubicBezTo>
                  <a:cubicBezTo>
                    <a:pt x="123" y="21"/>
                    <a:pt x="121" y="21"/>
                    <a:pt x="121" y="22"/>
                  </a:cubicBezTo>
                  <a:cubicBezTo>
                    <a:pt x="121" y="22"/>
                    <a:pt x="122" y="22"/>
                    <a:pt x="124" y="23"/>
                  </a:cubicBezTo>
                  <a:cubicBezTo>
                    <a:pt x="126" y="23"/>
                    <a:pt x="128" y="25"/>
                    <a:pt x="130" y="27"/>
                  </a:cubicBezTo>
                  <a:cubicBezTo>
                    <a:pt x="128" y="27"/>
                    <a:pt x="126" y="26"/>
                    <a:pt x="124" y="26"/>
                  </a:cubicBezTo>
                  <a:cubicBezTo>
                    <a:pt x="122" y="25"/>
                    <a:pt x="121" y="25"/>
                    <a:pt x="121" y="25"/>
                  </a:cubicBezTo>
                  <a:cubicBezTo>
                    <a:pt x="120" y="26"/>
                    <a:pt x="121" y="26"/>
                    <a:pt x="122" y="27"/>
                  </a:cubicBezTo>
                  <a:cubicBezTo>
                    <a:pt x="122" y="27"/>
                    <a:pt x="123" y="28"/>
                    <a:pt x="124" y="28"/>
                  </a:cubicBezTo>
                  <a:cubicBezTo>
                    <a:pt x="123" y="29"/>
                    <a:pt x="121" y="29"/>
                    <a:pt x="119" y="28"/>
                  </a:cubicBezTo>
                  <a:cubicBezTo>
                    <a:pt x="117" y="28"/>
                    <a:pt x="114" y="26"/>
                    <a:pt x="112" y="25"/>
                  </a:cubicBezTo>
                  <a:cubicBezTo>
                    <a:pt x="112" y="26"/>
                    <a:pt x="112" y="26"/>
                    <a:pt x="113" y="27"/>
                  </a:cubicBezTo>
                  <a:cubicBezTo>
                    <a:pt x="114" y="27"/>
                    <a:pt x="115" y="28"/>
                    <a:pt x="116" y="28"/>
                  </a:cubicBezTo>
                  <a:cubicBezTo>
                    <a:pt x="114" y="29"/>
                    <a:pt x="112" y="29"/>
                    <a:pt x="110" y="28"/>
                  </a:cubicBezTo>
                  <a:cubicBezTo>
                    <a:pt x="108" y="27"/>
                    <a:pt x="107" y="26"/>
                    <a:pt x="106" y="25"/>
                  </a:cubicBezTo>
                  <a:cubicBezTo>
                    <a:pt x="106" y="25"/>
                    <a:pt x="106" y="26"/>
                    <a:pt x="107" y="27"/>
                  </a:cubicBezTo>
                  <a:cubicBezTo>
                    <a:pt x="107" y="28"/>
                    <a:pt x="108" y="29"/>
                    <a:pt x="110" y="29"/>
                  </a:cubicBezTo>
                  <a:cubicBezTo>
                    <a:pt x="108" y="30"/>
                    <a:pt x="105" y="29"/>
                    <a:pt x="101" y="26"/>
                  </a:cubicBezTo>
                  <a:cubicBezTo>
                    <a:pt x="102" y="29"/>
                    <a:pt x="102" y="31"/>
                    <a:pt x="102" y="34"/>
                  </a:cubicBezTo>
                  <a:cubicBezTo>
                    <a:pt x="101" y="36"/>
                    <a:pt x="100" y="37"/>
                    <a:pt x="99" y="36"/>
                  </a:cubicBezTo>
                  <a:cubicBezTo>
                    <a:pt x="91" y="32"/>
                    <a:pt x="81" y="28"/>
                    <a:pt x="70" y="24"/>
                  </a:cubicBezTo>
                  <a:cubicBezTo>
                    <a:pt x="58" y="21"/>
                    <a:pt x="48" y="17"/>
                    <a:pt x="38" y="13"/>
                  </a:cubicBezTo>
                  <a:close/>
                  <a:moveTo>
                    <a:pt x="1" y="13"/>
                  </a:moveTo>
                  <a:cubicBezTo>
                    <a:pt x="0" y="15"/>
                    <a:pt x="2" y="16"/>
                    <a:pt x="5" y="18"/>
                  </a:cubicBezTo>
                  <a:cubicBezTo>
                    <a:pt x="8" y="20"/>
                    <a:pt x="12" y="22"/>
                    <a:pt x="16" y="24"/>
                  </a:cubicBezTo>
                  <a:cubicBezTo>
                    <a:pt x="20" y="26"/>
                    <a:pt x="25" y="28"/>
                    <a:pt x="29" y="29"/>
                  </a:cubicBezTo>
                  <a:cubicBezTo>
                    <a:pt x="34" y="31"/>
                    <a:pt x="37" y="32"/>
                    <a:pt x="39" y="34"/>
                  </a:cubicBezTo>
                  <a:cubicBezTo>
                    <a:pt x="38" y="35"/>
                    <a:pt x="38" y="35"/>
                    <a:pt x="38" y="35"/>
                  </a:cubicBezTo>
                  <a:cubicBezTo>
                    <a:pt x="38" y="35"/>
                    <a:pt x="37" y="35"/>
                    <a:pt x="36" y="35"/>
                  </a:cubicBezTo>
                  <a:cubicBezTo>
                    <a:pt x="36" y="35"/>
                    <a:pt x="36" y="35"/>
                    <a:pt x="35" y="35"/>
                  </a:cubicBezTo>
                  <a:cubicBezTo>
                    <a:pt x="37" y="36"/>
                    <a:pt x="38" y="36"/>
                    <a:pt x="38" y="36"/>
                  </a:cubicBezTo>
                  <a:cubicBezTo>
                    <a:pt x="38" y="39"/>
                    <a:pt x="37" y="41"/>
                    <a:pt x="34" y="42"/>
                  </a:cubicBezTo>
                  <a:cubicBezTo>
                    <a:pt x="32" y="44"/>
                    <a:pt x="31" y="45"/>
                    <a:pt x="31" y="47"/>
                  </a:cubicBezTo>
                  <a:cubicBezTo>
                    <a:pt x="31" y="48"/>
                    <a:pt x="31" y="48"/>
                    <a:pt x="32" y="49"/>
                  </a:cubicBezTo>
                  <a:cubicBezTo>
                    <a:pt x="33" y="49"/>
                    <a:pt x="34" y="50"/>
                    <a:pt x="35" y="52"/>
                  </a:cubicBezTo>
                  <a:cubicBezTo>
                    <a:pt x="36" y="53"/>
                    <a:pt x="35" y="54"/>
                    <a:pt x="34" y="54"/>
                  </a:cubicBezTo>
                  <a:cubicBezTo>
                    <a:pt x="33" y="55"/>
                    <a:pt x="33" y="56"/>
                    <a:pt x="35" y="57"/>
                  </a:cubicBezTo>
                  <a:cubicBezTo>
                    <a:pt x="35" y="58"/>
                    <a:pt x="34" y="59"/>
                    <a:pt x="34" y="60"/>
                  </a:cubicBezTo>
                  <a:cubicBezTo>
                    <a:pt x="34" y="60"/>
                    <a:pt x="34" y="61"/>
                    <a:pt x="35" y="62"/>
                  </a:cubicBezTo>
                  <a:cubicBezTo>
                    <a:pt x="36" y="63"/>
                    <a:pt x="36" y="63"/>
                    <a:pt x="36" y="63"/>
                  </a:cubicBezTo>
                  <a:cubicBezTo>
                    <a:pt x="36" y="64"/>
                    <a:pt x="36" y="65"/>
                    <a:pt x="35" y="69"/>
                  </a:cubicBezTo>
                  <a:cubicBezTo>
                    <a:pt x="34" y="72"/>
                    <a:pt x="36" y="73"/>
                    <a:pt x="40" y="74"/>
                  </a:cubicBezTo>
                  <a:cubicBezTo>
                    <a:pt x="44" y="75"/>
                    <a:pt x="47" y="75"/>
                    <a:pt x="49" y="74"/>
                  </a:cubicBezTo>
                  <a:cubicBezTo>
                    <a:pt x="49" y="77"/>
                    <a:pt x="49" y="79"/>
                    <a:pt x="50" y="81"/>
                  </a:cubicBezTo>
                  <a:cubicBezTo>
                    <a:pt x="50" y="83"/>
                    <a:pt x="50" y="86"/>
                    <a:pt x="49" y="91"/>
                  </a:cubicBezTo>
                  <a:cubicBezTo>
                    <a:pt x="49" y="92"/>
                    <a:pt x="46" y="91"/>
                    <a:pt x="40" y="88"/>
                  </a:cubicBezTo>
                  <a:cubicBezTo>
                    <a:pt x="35" y="85"/>
                    <a:pt x="29" y="87"/>
                    <a:pt x="24" y="93"/>
                  </a:cubicBezTo>
                  <a:cubicBezTo>
                    <a:pt x="20" y="97"/>
                    <a:pt x="18" y="103"/>
                    <a:pt x="18" y="110"/>
                  </a:cubicBezTo>
                  <a:cubicBezTo>
                    <a:pt x="17" y="118"/>
                    <a:pt x="17" y="126"/>
                    <a:pt x="17" y="133"/>
                  </a:cubicBezTo>
                  <a:cubicBezTo>
                    <a:pt x="17" y="141"/>
                    <a:pt x="18" y="148"/>
                    <a:pt x="19" y="155"/>
                  </a:cubicBezTo>
                  <a:cubicBezTo>
                    <a:pt x="19" y="162"/>
                    <a:pt x="19" y="166"/>
                    <a:pt x="18" y="168"/>
                  </a:cubicBezTo>
                  <a:cubicBezTo>
                    <a:pt x="30" y="159"/>
                    <a:pt x="39" y="150"/>
                    <a:pt x="47" y="141"/>
                  </a:cubicBezTo>
                  <a:cubicBezTo>
                    <a:pt x="55" y="133"/>
                    <a:pt x="62" y="125"/>
                    <a:pt x="69" y="119"/>
                  </a:cubicBezTo>
                  <a:cubicBezTo>
                    <a:pt x="76" y="113"/>
                    <a:pt x="83" y="108"/>
                    <a:pt x="89" y="104"/>
                  </a:cubicBezTo>
                  <a:cubicBezTo>
                    <a:pt x="96" y="101"/>
                    <a:pt x="103" y="99"/>
                    <a:pt x="111" y="100"/>
                  </a:cubicBezTo>
                  <a:cubicBezTo>
                    <a:pt x="110" y="99"/>
                    <a:pt x="105" y="97"/>
                    <a:pt x="97" y="93"/>
                  </a:cubicBezTo>
                  <a:cubicBezTo>
                    <a:pt x="89" y="90"/>
                    <a:pt x="85" y="82"/>
                    <a:pt x="84" y="71"/>
                  </a:cubicBezTo>
                  <a:cubicBezTo>
                    <a:pt x="87" y="73"/>
                    <a:pt x="91" y="75"/>
                    <a:pt x="95" y="75"/>
                  </a:cubicBezTo>
                  <a:cubicBezTo>
                    <a:pt x="99" y="74"/>
                    <a:pt x="102" y="73"/>
                    <a:pt x="105" y="72"/>
                  </a:cubicBezTo>
                  <a:cubicBezTo>
                    <a:pt x="108" y="70"/>
                    <a:pt x="109" y="67"/>
                    <a:pt x="110" y="65"/>
                  </a:cubicBezTo>
                  <a:cubicBezTo>
                    <a:pt x="110" y="62"/>
                    <a:pt x="109" y="59"/>
                    <a:pt x="105" y="56"/>
                  </a:cubicBezTo>
                  <a:cubicBezTo>
                    <a:pt x="121" y="62"/>
                    <a:pt x="132" y="64"/>
                    <a:pt x="139" y="64"/>
                  </a:cubicBezTo>
                  <a:cubicBezTo>
                    <a:pt x="145" y="64"/>
                    <a:pt x="149" y="63"/>
                    <a:pt x="149" y="61"/>
                  </a:cubicBezTo>
                  <a:cubicBezTo>
                    <a:pt x="150" y="59"/>
                    <a:pt x="147" y="57"/>
                    <a:pt x="142" y="55"/>
                  </a:cubicBezTo>
                  <a:cubicBezTo>
                    <a:pt x="137" y="52"/>
                    <a:pt x="131" y="49"/>
                    <a:pt x="124" y="47"/>
                  </a:cubicBezTo>
                  <a:cubicBezTo>
                    <a:pt x="118" y="44"/>
                    <a:pt x="111" y="42"/>
                    <a:pt x="105" y="40"/>
                  </a:cubicBezTo>
                  <a:cubicBezTo>
                    <a:pt x="99" y="38"/>
                    <a:pt x="96" y="37"/>
                    <a:pt x="94" y="36"/>
                  </a:cubicBezTo>
                  <a:cubicBezTo>
                    <a:pt x="89" y="34"/>
                    <a:pt x="81" y="31"/>
                    <a:pt x="71" y="27"/>
                  </a:cubicBezTo>
                  <a:cubicBezTo>
                    <a:pt x="61" y="24"/>
                    <a:pt x="51" y="20"/>
                    <a:pt x="40" y="17"/>
                  </a:cubicBezTo>
                  <a:cubicBezTo>
                    <a:pt x="30" y="13"/>
                    <a:pt x="21" y="11"/>
                    <a:pt x="14" y="10"/>
                  </a:cubicBezTo>
                  <a:cubicBezTo>
                    <a:pt x="6" y="8"/>
                    <a:pt x="2" y="9"/>
                    <a:pt x="1" y="13"/>
                  </a:cubicBezTo>
                  <a:close/>
                  <a:moveTo>
                    <a:pt x="79" y="67"/>
                  </a:moveTo>
                  <a:cubicBezTo>
                    <a:pt x="84" y="76"/>
                    <a:pt x="84" y="76"/>
                    <a:pt x="84" y="76"/>
                  </a:cubicBezTo>
                  <a:cubicBezTo>
                    <a:pt x="74" y="76"/>
                    <a:pt x="74" y="76"/>
                    <a:pt x="74" y="76"/>
                  </a:cubicBezTo>
                  <a:cubicBezTo>
                    <a:pt x="79" y="67"/>
                    <a:pt x="79" y="67"/>
                    <a:pt x="79" y="67"/>
                  </a:cubicBezTo>
                  <a:close/>
                  <a:moveTo>
                    <a:pt x="79" y="69"/>
                  </a:moveTo>
                  <a:cubicBezTo>
                    <a:pt x="82" y="75"/>
                    <a:pt x="82" y="75"/>
                    <a:pt x="82" y="75"/>
                  </a:cubicBezTo>
                  <a:cubicBezTo>
                    <a:pt x="76" y="75"/>
                    <a:pt x="76" y="75"/>
                    <a:pt x="76" y="75"/>
                  </a:cubicBezTo>
                  <a:cubicBezTo>
                    <a:pt x="79" y="69"/>
                    <a:pt x="79" y="69"/>
                    <a:pt x="79" y="69"/>
                  </a:cubicBezTo>
                  <a:close/>
                  <a:moveTo>
                    <a:pt x="114" y="101"/>
                  </a:moveTo>
                  <a:cubicBezTo>
                    <a:pt x="120" y="102"/>
                    <a:pt x="123" y="105"/>
                    <a:pt x="126" y="109"/>
                  </a:cubicBezTo>
                  <a:cubicBezTo>
                    <a:pt x="128" y="113"/>
                    <a:pt x="130" y="118"/>
                    <a:pt x="132" y="124"/>
                  </a:cubicBezTo>
                  <a:cubicBezTo>
                    <a:pt x="133" y="130"/>
                    <a:pt x="135" y="137"/>
                    <a:pt x="137" y="145"/>
                  </a:cubicBezTo>
                  <a:cubicBezTo>
                    <a:pt x="139" y="153"/>
                    <a:pt x="142" y="161"/>
                    <a:pt x="147" y="170"/>
                  </a:cubicBezTo>
                  <a:cubicBezTo>
                    <a:pt x="26" y="170"/>
                    <a:pt x="26" y="170"/>
                    <a:pt x="26" y="170"/>
                  </a:cubicBezTo>
                  <a:cubicBezTo>
                    <a:pt x="35" y="167"/>
                    <a:pt x="43" y="162"/>
                    <a:pt x="50" y="154"/>
                  </a:cubicBezTo>
                  <a:cubicBezTo>
                    <a:pt x="58" y="146"/>
                    <a:pt x="65" y="138"/>
                    <a:pt x="72" y="131"/>
                  </a:cubicBezTo>
                  <a:cubicBezTo>
                    <a:pt x="79" y="123"/>
                    <a:pt x="86" y="116"/>
                    <a:pt x="92" y="110"/>
                  </a:cubicBezTo>
                  <a:cubicBezTo>
                    <a:pt x="99" y="104"/>
                    <a:pt x="107" y="101"/>
                    <a:pt x="114" y="101"/>
                  </a:cubicBezTo>
                  <a:close/>
                  <a:moveTo>
                    <a:pt x="79" y="62"/>
                  </a:moveTo>
                  <a:cubicBezTo>
                    <a:pt x="80" y="62"/>
                    <a:pt x="81" y="63"/>
                    <a:pt x="81" y="64"/>
                  </a:cubicBezTo>
                  <a:cubicBezTo>
                    <a:pt x="81" y="65"/>
                    <a:pt x="80" y="66"/>
                    <a:pt x="79" y="66"/>
                  </a:cubicBezTo>
                  <a:cubicBezTo>
                    <a:pt x="78" y="66"/>
                    <a:pt x="77" y="65"/>
                    <a:pt x="77" y="64"/>
                  </a:cubicBezTo>
                  <a:cubicBezTo>
                    <a:pt x="77" y="63"/>
                    <a:pt x="78" y="62"/>
                    <a:pt x="79"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5" name="Freeform 292"/>
            <p:cNvSpPr/>
            <p:nvPr/>
          </p:nvSpPr>
          <p:spPr bwMode="auto">
            <a:xfrm>
              <a:off x="3688" y="1795"/>
              <a:ext cx="264" cy="128"/>
            </a:xfrm>
            <a:custGeom>
              <a:avLst/>
              <a:gdLst>
                <a:gd name="T0" fmla="*/ 15 w 186"/>
                <a:gd name="T1" fmla="*/ 30 h 90"/>
                <a:gd name="T2" fmla="*/ 30 w 186"/>
                <a:gd name="T3" fmla="*/ 15 h 90"/>
                <a:gd name="T4" fmla="*/ 156 w 186"/>
                <a:gd name="T5" fmla="*/ 15 h 90"/>
                <a:gd name="T6" fmla="*/ 171 w 186"/>
                <a:gd name="T7" fmla="*/ 30 h 90"/>
                <a:gd name="T8" fmla="*/ 171 w 186"/>
                <a:gd name="T9" fmla="*/ 90 h 90"/>
                <a:gd name="T10" fmla="*/ 186 w 186"/>
                <a:gd name="T11" fmla="*/ 90 h 90"/>
                <a:gd name="T12" fmla="*/ 186 w 186"/>
                <a:gd name="T13" fmla="*/ 30 h 90"/>
                <a:gd name="T14" fmla="*/ 156 w 186"/>
                <a:gd name="T15" fmla="*/ 0 h 90"/>
                <a:gd name="T16" fmla="*/ 30 w 186"/>
                <a:gd name="T17" fmla="*/ 0 h 90"/>
                <a:gd name="T18" fmla="*/ 0 w 186"/>
                <a:gd name="T19" fmla="*/ 30 h 90"/>
                <a:gd name="T20" fmla="*/ 0 w 186"/>
                <a:gd name="T21" fmla="*/ 90 h 90"/>
                <a:gd name="T22" fmla="*/ 15 w 186"/>
                <a:gd name="T23" fmla="*/ 90 h 90"/>
                <a:gd name="T24" fmla="*/ 15 w 186"/>
                <a:gd name="T25" fmla="*/ 3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15" y="30"/>
                  </a:moveTo>
                  <a:cubicBezTo>
                    <a:pt x="15" y="22"/>
                    <a:pt x="22" y="15"/>
                    <a:pt x="30" y="15"/>
                  </a:cubicBezTo>
                  <a:cubicBezTo>
                    <a:pt x="156" y="15"/>
                    <a:pt x="156" y="15"/>
                    <a:pt x="156" y="15"/>
                  </a:cubicBezTo>
                  <a:cubicBezTo>
                    <a:pt x="164" y="15"/>
                    <a:pt x="171" y="22"/>
                    <a:pt x="171" y="30"/>
                  </a:cubicBezTo>
                  <a:cubicBezTo>
                    <a:pt x="171" y="90"/>
                    <a:pt x="171" y="90"/>
                    <a:pt x="171" y="90"/>
                  </a:cubicBezTo>
                  <a:cubicBezTo>
                    <a:pt x="186" y="90"/>
                    <a:pt x="186" y="90"/>
                    <a:pt x="186" y="90"/>
                  </a:cubicBezTo>
                  <a:cubicBezTo>
                    <a:pt x="186" y="30"/>
                    <a:pt x="186" y="30"/>
                    <a:pt x="186" y="30"/>
                  </a:cubicBezTo>
                  <a:cubicBezTo>
                    <a:pt x="186" y="13"/>
                    <a:pt x="173" y="0"/>
                    <a:pt x="156" y="0"/>
                  </a:cubicBezTo>
                  <a:cubicBezTo>
                    <a:pt x="30" y="0"/>
                    <a:pt x="30" y="0"/>
                    <a:pt x="30" y="0"/>
                  </a:cubicBezTo>
                  <a:cubicBezTo>
                    <a:pt x="13" y="0"/>
                    <a:pt x="0" y="13"/>
                    <a:pt x="0" y="30"/>
                  </a:cubicBezTo>
                  <a:cubicBezTo>
                    <a:pt x="0" y="90"/>
                    <a:pt x="0" y="90"/>
                    <a:pt x="0" y="90"/>
                  </a:cubicBezTo>
                  <a:cubicBezTo>
                    <a:pt x="15" y="90"/>
                    <a:pt x="15" y="90"/>
                    <a:pt x="15" y="90"/>
                  </a:cubicBezTo>
                  <a:lnTo>
                    <a:pt x="15"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6" name="Freeform 293"/>
            <p:cNvSpPr/>
            <p:nvPr/>
          </p:nvSpPr>
          <p:spPr bwMode="auto">
            <a:xfrm>
              <a:off x="3688" y="1932"/>
              <a:ext cx="264" cy="128"/>
            </a:xfrm>
            <a:custGeom>
              <a:avLst/>
              <a:gdLst>
                <a:gd name="T0" fmla="*/ 171 w 186"/>
                <a:gd name="T1" fmla="*/ 60 h 90"/>
                <a:gd name="T2" fmla="*/ 156 w 186"/>
                <a:gd name="T3" fmla="*/ 75 h 90"/>
                <a:gd name="T4" fmla="*/ 30 w 186"/>
                <a:gd name="T5" fmla="*/ 75 h 90"/>
                <a:gd name="T6" fmla="*/ 15 w 186"/>
                <a:gd name="T7" fmla="*/ 60 h 90"/>
                <a:gd name="T8" fmla="*/ 15 w 186"/>
                <a:gd name="T9" fmla="*/ 0 h 90"/>
                <a:gd name="T10" fmla="*/ 0 w 186"/>
                <a:gd name="T11" fmla="*/ 0 h 90"/>
                <a:gd name="T12" fmla="*/ 0 w 186"/>
                <a:gd name="T13" fmla="*/ 60 h 90"/>
                <a:gd name="T14" fmla="*/ 30 w 186"/>
                <a:gd name="T15" fmla="*/ 90 h 90"/>
                <a:gd name="T16" fmla="*/ 156 w 186"/>
                <a:gd name="T17" fmla="*/ 90 h 90"/>
                <a:gd name="T18" fmla="*/ 186 w 186"/>
                <a:gd name="T19" fmla="*/ 60 h 90"/>
                <a:gd name="T20" fmla="*/ 186 w 186"/>
                <a:gd name="T21" fmla="*/ 0 h 90"/>
                <a:gd name="T22" fmla="*/ 171 w 186"/>
                <a:gd name="T23" fmla="*/ 0 h 90"/>
                <a:gd name="T24" fmla="*/ 171 w 186"/>
                <a:gd name="T25" fmla="*/ 6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171" y="60"/>
                  </a:moveTo>
                  <a:cubicBezTo>
                    <a:pt x="171" y="68"/>
                    <a:pt x="164" y="75"/>
                    <a:pt x="156" y="75"/>
                  </a:cubicBezTo>
                  <a:cubicBezTo>
                    <a:pt x="30" y="75"/>
                    <a:pt x="30" y="75"/>
                    <a:pt x="30" y="75"/>
                  </a:cubicBezTo>
                  <a:cubicBezTo>
                    <a:pt x="22" y="75"/>
                    <a:pt x="15" y="68"/>
                    <a:pt x="15" y="60"/>
                  </a:cubicBezTo>
                  <a:cubicBezTo>
                    <a:pt x="15" y="0"/>
                    <a:pt x="15" y="0"/>
                    <a:pt x="15" y="0"/>
                  </a:cubicBezTo>
                  <a:cubicBezTo>
                    <a:pt x="0" y="0"/>
                    <a:pt x="0" y="0"/>
                    <a:pt x="0" y="0"/>
                  </a:cubicBezTo>
                  <a:cubicBezTo>
                    <a:pt x="0" y="60"/>
                    <a:pt x="0" y="60"/>
                    <a:pt x="0" y="60"/>
                  </a:cubicBezTo>
                  <a:cubicBezTo>
                    <a:pt x="0" y="77"/>
                    <a:pt x="13" y="90"/>
                    <a:pt x="30" y="90"/>
                  </a:cubicBezTo>
                  <a:cubicBezTo>
                    <a:pt x="156" y="90"/>
                    <a:pt x="156" y="90"/>
                    <a:pt x="156" y="90"/>
                  </a:cubicBezTo>
                  <a:cubicBezTo>
                    <a:pt x="173" y="90"/>
                    <a:pt x="186" y="77"/>
                    <a:pt x="186" y="60"/>
                  </a:cubicBezTo>
                  <a:cubicBezTo>
                    <a:pt x="186" y="0"/>
                    <a:pt x="186" y="0"/>
                    <a:pt x="186" y="0"/>
                  </a:cubicBezTo>
                  <a:cubicBezTo>
                    <a:pt x="171" y="0"/>
                    <a:pt x="171" y="0"/>
                    <a:pt x="171" y="0"/>
                  </a:cubicBezTo>
                  <a:lnTo>
                    <a:pt x="171"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7" name="Freeform 294"/>
            <p:cNvSpPr/>
            <p:nvPr/>
          </p:nvSpPr>
          <p:spPr bwMode="auto">
            <a:xfrm>
              <a:off x="3762" y="1828"/>
              <a:ext cx="117" cy="54"/>
            </a:xfrm>
            <a:custGeom>
              <a:avLst/>
              <a:gdLst>
                <a:gd name="T0" fmla="*/ 36 w 82"/>
                <a:gd name="T1" fmla="*/ 9 h 38"/>
                <a:gd name="T2" fmla="*/ 19 w 82"/>
                <a:gd name="T3" fmla="*/ 0 h 38"/>
                <a:gd name="T4" fmla="*/ 0 w 82"/>
                <a:gd name="T5" fmla="*/ 17 h 38"/>
                <a:gd name="T6" fmla="*/ 5 w 82"/>
                <a:gd name="T7" fmla="*/ 17 h 38"/>
                <a:gd name="T8" fmla="*/ 10 w 82"/>
                <a:gd name="T9" fmla="*/ 13 h 38"/>
                <a:gd name="T10" fmla="*/ 16 w 82"/>
                <a:gd name="T11" fmla="*/ 19 h 38"/>
                <a:gd name="T12" fmla="*/ 10 w 82"/>
                <a:gd name="T13" fmla="*/ 24 h 38"/>
                <a:gd name="T14" fmla="*/ 5 w 82"/>
                <a:gd name="T15" fmla="*/ 20 h 38"/>
                <a:gd name="T16" fmla="*/ 0 w 82"/>
                <a:gd name="T17" fmla="*/ 20 h 38"/>
                <a:gd name="T18" fmla="*/ 19 w 82"/>
                <a:gd name="T19" fmla="*/ 38 h 38"/>
                <a:gd name="T20" fmla="*/ 36 w 82"/>
                <a:gd name="T21" fmla="*/ 28 h 38"/>
                <a:gd name="T22" fmla="*/ 43 w 82"/>
                <a:gd name="T23" fmla="*/ 28 h 38"/>
                <a:gd name="T24" fmla="*/ 49 w 82"/>
                <a:gd name="T25" fmla="*/ 22 h 38"/>
                <a:gd name="T26" fmla="*/ 54 w 82"/>
                <a:gd name="T27" fmla="*/ 27 h 38"/>
                <a:gd name="T28" fmla="*/ 59 w 82"/>
                <a:gd name="T29" fmla="*/ 22 h 38"/>
                <a:gd name="T30" fmla="*/ 63 w 82"/>
                <a:gd name="T31" fmla="*/ 27 h 38"/>
                <a:gd name="T32" fmla="*/ 68 w 82"/>
                <a:gd name="T33" fmla="*/ 22 h 38"/>
                <a:gd name="T34" fmla="*/ 73 w 82"/>
                <a:gd name="T35" fmla="*/ 27 h 38"/>
                <a:gd name="T36" fmla="*/ 82 w 82"/>
                <a:gd name="T37" fmla="*/ 18 h 38"/>
                <a:gd name="T38" fmla="*/ 73 w 82"/>
                <a:gd name="T39" fmla="*/ 9 h 38"/>
                <a:gd name="T40" fmla="*/ 36 w 82"/>
                <a:gd name="T41" fmla="*/ 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38">
                  <a:moveTo>
                    <a:pt x="36" y="9"/>
                  </a:moveTo>
                  <a:cubicBezTo>
                    <a:pt x="32" y="4"/>
                    <a:pt x="26" y="0"/>
                    <a:pt x="19" y="0"/>
                  </a:cubicBezTo>
                  <a:cubicBezTo>
                    <a:pt x="9" y="0"/>
                    <a:pt x="1" y="7"/>
                    <a:pt x="0" y="17"/>
                  </a:cubicBezTo>
                  <a:cubicBezTo>
                    <a:pt x="5" y="17"/>
                    <a:pt x="5" y="17"/>
                    <a:pt x="5" y="17"/>
                  </a:cubicBezTo>
                  <a:cubicBezTo>
                    <a:pt x="6" y="15"/>
                    <a:pt x="8" y="13"/>
                    <a:pt x="10" y="13"/>
                  </a:cubicBezTo>
                  <a:cubicBezTo>
                    <a:pt x="13" y="13"/>
                    <a:pt x="16" y="16"/>
                    <a:pt x="16" y="19"/>
                  </a:cubicBezTo>
                  <a:cubicBezTo>
                    <a:pt x="16" y="22"/>
                    <a:pt x="13" y="24"/>
                    <a:pt x="10" y="24"/>
                  </a:cubicBezTo>
                  <a:cubicBezTo>
                    <a:pt x="8" y="24"/>
                    <a:pt x="6" y="22"/>
                    <a:pt x="5" y="20"/>
                  </a:cubicBezTo>
                  <a:cubicBezTo>
                    <a:pt x="0" y="20"/>
                    <a:pt x="0" y="20"/>
                    <a:pt x="0" y="20"/>
                  </a:cubicBezTo>
                  <a:cubicBezTo>
                    <a:pt x="1" y="30"/>
                    <a:pt x="9" y="38"/>
                    <a:pt x="19" y="38"/>
                  </a:cubicBezTo>
                  <a:cubicBezTo>
                    <a:pt x="26" y="38"/>
                    <a:pt x="32" y="34"/>
                    <a:pt x="36" y="28"/>
                  </a:cubicBezTo>
                  <a:cubicBezTo>
                    <a:pt x="43" y="28"/>
                    <a:pt x="43" y="28"/>
                    <a:pt x="43" y="28"/>
                  </a:cubicBezTo>
                  <a:cubicBezTo>
                    <a:pt x="49" y="22"/>
                    <a:pt x="49" y="22"/>
                    <a:pt x="49" y="22"/>
                  </a:cubicBezTo>
                  <a:cubicBezTo>
                    <a:pt x="54" y="27"/>
                    <a:pt x="54" y="27"/>
                    <a:pt x="54" y="27"/>
                  </a:cubicBezTo>
                  <a:cubicBezTo>
                    <a:pt x="59" y="22"/>
                    <a:pt x="59" y="22"/>
                    <a:pt x="59" y="22"/>
                  </a:cubicBezTo>
                  <a:cubicBezTo>
                    <a:pt x="63" y="27"/>
                    <a:pt x="63" y="27"/>
                    <a:pt x="63" y="27"/>
                  </a:cubicBezTo>
                  <a:cubicBezTo>
                    <a:pt x="68" y="22"/>
                    <a:pt x="68" y="22"/>
                    <a:pt x="68" y="22"/>
                  </a:cubicBezTo>
                  <a:cubicBezTo>
                    <a:pt x="73" y="27"/>
                    <a:pt x="73" y="27"/>
                    <a:pt x="73" y="27"/>
                  </a:cubicBezTo>
                  <a:cubicBezTo>
                    <a:pt x="82" y="18"/>
                    <a:pt x="82" y="18"/>
                    <a:pt x="82" y="18"/>
                  </a:cubicBezTo>
                  <a:cubicBezTo>
                    <a:pt x="73" y="9"/>
                    <a:pt x="73" y="9"/>
                    <a:pt x="73" y="9"/>
                  </a:cubicBezTo>
                  <a:lnTo>
                    <a:pt x="36"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8" name="Freeform 295"/>
            <p:cNvSpPr/>
            <p:nvPr/>
          </p:nvSpPr>
          <p:spPr bwMode="auto">
            <a:xfrm>
              <a:off x="3773" y="1939"/>
              <a:ext cx="16" cy="67"/>
            </a:xfrm>
            <a:custGeom>
              <a:avLst/>
              <a:gdLst>
                <a:gd name="T0" fmla="*/ 6 w 11"/>
                <a:gd name="T1" fmla="*/ 47 h 47"/>
                <a:gd name="T2" fmla="*/ 11 w 11"/>
                <a:gd name="T3" fmla="*/ 47 h 47"/>
                <a:gd name="T4" fmla="*/ 11 w 11"/>
                <a:gd name="T5" fmla="*/ 0 h 47"/>
                <a:gd name="T6" fmla="*/ 6 w 11"/>
                <a:gd name="T7" fmla="*/ 0 h 47"/>
                <a:gd name="T8" fmla="*/ 0 w 11"/>
                <a:gd name="T9" fmla="*/ 7 h 47"/>
                <a:gd name="T10" fmla="*/ 0 w 11"/>
                <a:gd name="T11" fmla="*/ 40 h 47"/>
                <a:gd name="T12" fmla="*/ 6 w 11"/>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1" h="47">
                  <a:moveTo>
                    <a:pt x="6" y="47"/>
                  </a:moveTo>
                  <a:cubicBezTo>
                    <a:pt x="11" y="47"/>
                    <a:pt x="11" y="47"/>
                    <a:pt x="11" y="47"/>
                  </a:cubicBezTo>
                  <a:cubicBezTo>
                    <a:pt x="11" y="0"/>
                    <a:pt x="11" y="0"/>
                    <a:pt x="11" y="0"/>
                  </a:cubicBezTo>
                  <a:cubicBezTo>
                    <a:pt x="6" y="0"/>
                    <a:pt x="6" y="0"/>
                    <a:pt x="6" y="0"/>
                  </a:cubicBezTo>
                  <a:cubicBezTo>
                    <a:pt x="3" y="0"/>
                    <a:pt x="0" y="3"/>
                    <a:pt x="0" y="7"/>
                  </a:cubicBezTo>
                  <a:cubicBezTo>
                    <a:pt x="0" y="40"/>
                    <a:pt x="0" y="40"/>
                    <a:pt x="0" y="40"/>
                  </a:cubicBezTo>
                  <a:cubicBezTo>
                    <a:pt x="0" y="44"/>
                    <a:pt x="3" y="47"/>
                    <a:pt x="6"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9" name="Freeform 296"/>
            <p:cNvSpPr/>
            <p:nvPr/>
          </p:nvSpPr>
          <p:spPr bwMode="auto">
            <a:xfrm>
              <a:off x="3852" y="1939"/>
              <a:ext cx="15" cy="67"/>
            </a:xfrm>
            <a:custGeom>
              <a:avLst/>
              <a:gdLst>
                <a:gd name="T0" fmla="*/ 11 w 11"/>
                <a:gd name="T1" fmla="*/ 40 h 47"/>
                <a:gd name="T2" fmla="*/ 11 w 11"/>
                <a:gd name="T3" fmla="*/ 7 h 47"/>
                <a:gd name="T4" fmla="*/ 5 w 11"/>
                <a:gd name="T5" fmla="*/ 0 h 47"/>
                <a:gd name="T6" fmla="*/ 0 w 11"/>
                <a:gd name="T7" fmla="*/ 0 h 47"/>
                <a:gd name="T8" fmla="*/ 0 w 11"/>
                <a:gd name="T9" fmla="*/ 47 h 47"/>
                <a:gd name="T10" fmla="*/ 5 w 11"/>
                <a:gd name="T11" fmla="*/ 47 h 47"/>
                <a:gd name="T12" fmla="*/ 11 w 11"/>
                <a:gd name="T13" fmla="*/ 40 h 47"/>
              </a:gdLst>
              <a:ahLst/>
              <a:cxnLst>
                <a:cxn ang="0">
                  <a:pos x="T0" y="T1"/>
                </a:cxn>
                <a:cxn ang="0">
                  <a:pos x="T2" y="T3"/>
                </a:cxn>
                <a:cxn ang="0">
                  <a:pos x="T4" y="T5"/>
                </a:cxn>
                <a:cxn ang="0">
                  <a:pos x="T6" y="T7"/>
                </a:cxn>
                <a:cxn ang="0">
                  <a:pos x="T8" y="T9"/>
                </a:cxn>
                <a:cxn ang="0">
                  <a:pos x="T10" y="T11"/>
                </a:cxn>
                <a:cxn ang="0">
                  <a:pos x="T12" y="T13"/>
                </a:cxn>
              </a:cxnLst>
              <a:rect l="0" t="0" r="r" b="b"/>
              <a:pathLst>
                <a:path w="11" h="47">
                  <a:moveTo>
                    <a:pt x="11" y="40"/>
                  </a:moveTo>
                  <a:cubicBezTo>
                    <a:pt x="11" y="7"/>
                    <a:pt x="11" y="7"/>
                    <a:pt x="11" y="7"/>
                  </a:cubicBezTo>
                  <a:cubicBezTo>
                    <a:pt x="11" y="3"/>
                    <a:pt x="8" y="0"/>
                    <a:pt x="5" y="0"/>
                  </a:cubicBezTo>
                  <a:cubicBezTo>
                    <a:pt x="0" y="0"/>
                    <a:pt x="0" y="0"/>
                    <a:pt x="0" y="0"/>
                  </a:cubicBezTo>
                  <a:cubicBezTo>
                    <a:pt x="0" y="47"/>
                    <a:pt x="0" y="47"/>
                    <a:pt x="0" y="47"/>
                  </a:cubicBezTo>
                  <a:cubicBezTo>
                    <a:pt x="5" y="47"/>
                    <a:pt x="5" y="47"/>
                    <a:pt x="5" y="47"/>
                  </a:cubicBezTo>
                  <a:cubicBezTo>
                    <a:pt x="8" y="47"/>
                    <a:pt x="11" y="44"/>
                    <a:pt x="11"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0" name="Rectangle 297"/>
            <p:cNvSpPr>
              <a:spLocks noChangeArrowheads="1"/>
            </p:cNvSpPr>
            <p:nvPr/>
          </p:nvSpPr>
          <p:spPr bwMode="auto">
            <a:xfrm>
              <a:off x="3799" y="1939"/>
              <a:ext cx="43" cy="6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1" name="Freeform 298"/>
            <p:cNvSpPr/>
            <p:nvPr/>
          </p:nvSpPr>
          <p:spPr bwMode="auto">
            <a:xfrm>
              <a:off x="3799" y="1915"/>
              <a:ext cx="43" cy="20"/>
            </a:xfrm>
            <a:custGeom>
              <a:avLst/>
              <a:gdLst>
                <a:gd name="T0" fmla="*/ 0 w 30"/>
                <a:gd name="T1" fmla="*/ 12 h 14"/>
                <a:gd name="T2" fmla="*/ 0 w 30"/>
                <a:gd name="T3" fmla="*/ 14 h 14"/>
                <a:gd name="T4" fmla="*/ 7 w 30"/>
                <a:gd name="T5" fmla="*/ 14 h 14"/>
                <a:gd name="T6" fmla="*/ 7 w 30"/>
                <a:gd name="T7" fmla="*/ 12 h 14"/>
                <a:gd name="T8" fmla="*/ 7 w 30"/>
                <a:gd name="T9" fmla="*/ 8 h 14"/>
                <a:gd name="T10" fmla="*/ 8 w 30"/>
                <a:gd name="T11" fmla="*/ 7 h 14"/>
                <a:gd name="T12" fmla="*/ 22 w 30"/>
                <a:gd name="T13" fmla="*/ 7 h 14"/>
                <a:gd name="T14" fmla="*/ 23 w 30"/>
                <a:gd name="T15" fmla="*/ 8 h 14"/>
                <a:gd name="T16" fmla="*/ 23 w 30"/>
                <a:gd name="T17" fmla="*/ 12 h 14"/>
                <a:gd name="T18" fmla="*/ 23 w 30"/>
                <a:gd name="T19" fmla="*/ 14 h 14"/>
                <a:gd name="T20" fmla="*/ 30 w 30"/>
                <a:gd name="T21" fmla="*/ 14 h 14"/>
                <a:gd name="T22" fmla="*/ 30 w 30"/>
                <a:gd name="T23" fmla="*/ 12 h 14"/>
                <a:gd name="T24" fmla="*/ 30 w 30"/>
                <a:gd name="T25" fmla="*/ 8 h 14"/>
                <a:gd name="T26" fmla="*/ 30 w 30"/>
                <a:gd name="T27" fmla="*/ 6 h 14"/>
                <a:gd name="T28" fmla="*/ 22 w 30"/>
                <a:gd name="T29" fmla="*/ 0 h 14"/>
                <a:gd name="T30" fmla="*/ 8 w 30"/>
                <a:gd name="T31" fmla="*/ 0 h 14"/>
                <a:gd name="T32" fmla="*/ 0 w 30"/>
                <a:gd name="T33" fmla="*/ 6 h 14"/>
                <a:gd name="T34" fmla="*/ 0 w 30"/>
                <a:gd name="T35" fmla="*/ 8 h 14"/>
                <a:gd name="T36" fmla="*/ 0 w 30"/>
                <a:gd name="T37"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14">
                  <a:moveTo>
                    <a:pt x="0" y="12"/>
                  </a:moveTo>
                  <a:cubicBezTo>
                    <a:pt x="0" y="14"/>
                    <a:pt x="0" y="14"/>
                    <a:pt x="0" y="14"/>
                  </a:cubicBezTo>
                  <a:cubicBezTo>
                    <a:pt x="7" y="14"/>
                    <a:pt x="7" y="14"/>
                    <a:pt x="7" y="14"/>
                  </a:cubicBezTo>
                  <a:cubicBezTo>
                    <a:pt x="7" y="12"/>
                    <a:pt x="7" y="12"/>
                    <a:pt x="7" y="12"/>
                  </a:cubicBezTo>
                  <a:cubicBezTo>
                    <a:pt x="7" y="8"/>
                    <a:pt x="7" y="8"/>
                    <a:pt x="7" y="8"/>
                  </a:cubicBezTo>
                  <a:cubicBezTo>
                    <a:pt x="7" y="7"/>
                    <a:pt x="7" y="7"/>
                    <a:pt x="8" y="7"/>
                  </a:cubicBezTo>
                  <a:cubicBezTo>
                    <a:pt x="22" y="7"/>
                    <a:pt x="22" y="7"/>
                    <a:pt x="22" y="7"/>
                  </a:cubicBezTo>
                  <a:cubicBezTo>
                    <a:pt x="23" y="7"/>
                    <a:pt x="23" y="7"/>
                    <a:pt x="23" y="8"/>
                  </a:cubicBezTo>
                  <a:cubicBezTo>
                    <a:pt x="23" y="12"/>
                    <a:pt x="23" y="12"/>
                    <a:pt x="23" y="12"/>
                  </a:cubicBezTo>
                  <a:cubicBezTo>
                    <a:pt x="23" y="14"/>
                    <a:pt x="23" y="14"/>
                    <a:pt x="23" y="14"/>
                  </a:cubicBezTo>
                  <a:cubicBezTo>
                    <a:pt x="30" y="14"/>
                    <a:pt x="30" y="14"/>
                    <a:pt x="30" y="14"/>
                  </a:cubicBezTo>
                  <a:cubicBezTo>
                    <a:pt x="30" y="12"/>
                    <a:pt x="30" y="12"/>
                    <a:pt x="30" y="12"/>
                  </a:cubicBezTo>
                  <a:cubicBezTo>
                    <a:pt x="30" y="8"/>
                    <a:pt x="30" y="8"/>
                    <a:pt x="30" y="8"/>
                  </a:cubicBezTo>
                  <a:cubicBezTo>
                    <a:pt x="30" y="7"/>
                    <a:pt x="30" y="7"/>
                    <a:pt x="30" y="6"/>
                  </a:cubicBezTo>
                  <a:cubicBezTo>
                    <a:pt x="29" y="3"/>
                    <a:pt x="26" y="0"/>
                    <a:pt x="22" y="0"/>
                  </a:cubicBezTo>
                  <a:cubicBezTo>
                    <a:pt x="8" y="0"/>
                    <a:pt x="8" y="0"/>
                    <a:pt x="8" y="0"/>
                  </a:cubicBezTo>
                  <a:cubicBezTo>
                    <a:pt x="4" y="0"/>
                    <a:pt x="1" y="3"/>
                    <a:pt x="0" y="6"/>
                  </a:cubicBezTo>
                  <a:cubicBezTo>
                    <a:pt x="0" y="7"/>
                    <a:pt x="0" y="7"/>
                    <a:pt x="0" y="8"/>
                  </a:cubicBez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2" name="Freeform 299"/>
            <p:cNvSpPr/>
            <p:nvPr/>
          </p:nvSpPr>
          <p:spPr bwMode="auto">
            <a:xfrm>
              <a:off x="3744" y="1894"/>
              <a:ext cx="153" cy="133"/>
            </a:xfrm>
            <a:custGeom>
              <a:avLst/>
              <a:gdLst>
                <a:gd name="T0" fmla="*/ 0 w 108"/>
                <a:gd name="T1" fmla="*/ 0 h 94"/>
                <a:gd name="T2" fmla="*/ 0 w 108"/>
                <a:gd name="T3" fmla="*/ 8 h 94"/>
                <a:gd name="T4" fmla="*/ 100 w 108"/>
                <a:gd name="T5" fmla="*/ 8 h 94"/>
                <a:gd name="T6" fmla="*/ 100 w 108"/>
                <a:gd name="T7" fmla="*/ 21 h 94"/>
                <a:gd name="T8" fmla="*/ 100 w 108"/>
                <a:gd name="T9" fmla="*/ 27 h 94"/>
                <a:gd name="T10" fmla="*/ 100 w 108"/>
                <a:gd name="T11" fmla="*/ 85 h 94"/>
                <a:gd name="T12" fmla="*/ 0 w 108"/>
                <a:gd name="T13" fmla="*/ 86 h 94"/>
                <a:gd name="T14" fmla="*/ 0 w 108"/>
                <a:gd name="T15" fmla="*/ 94 h 94"/>
                <a:gd name="T16" fmla="*/ 108 w 108"/>
                <a:gd name="T17" fmla="*/ 94 h 94"/>
                <a:gd name="T18" fmla="*/ 108 w 108"/>
                <a:gd name="T19" fmla="*/ 27 h 94"/>
                <a:gd name="T20" fmla="*/ 108 w 108"/>
                <a:gd name="T21" fmla="*/ 21 h 94"/>
                <a:gd name="T22" fmla="*/ 108 w 108"/>
                <a:gd name="T23" fmla="*/ 0 h 94"/>
                <a:gd name="T24" fmla="*/ 0 w 108"/>
                <a:gd name="T25"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8" h="94">
                  <a:moveTo>
                    <a:pt x="0" y="0"/>
                  </a:moveTo>
                  <a:cubicBezTo>
                    <a:pt x="0" y="8"/>
                    <a:pt x="0" y="8"/>
                    <a:pt x="0" y="8"/>
                  </a:cubicBezTo>
                  <a:cubicBezTo>
                    <a:pt x="0" y="8"/>
                    <a:pt x="92" y="8"/>
                    <a:pt x="100" y="8"/>
                  </a:cubicBezTo>
                  <a:cubicBezTo>
                    <a:pt x="100" y="10"/>
                    <a:pt x="100" y="15"/>
                    <a:pt x="100" y="21"/>
                  </a:cubicBezTo>
                  <a:cubicBezTo>
                    <a:pt x="100" y="23"/>
                    <a:pt x="100" y="25"/>
                    <a:pt x="100" y="27"/>
                  </a:cubicBezTo>
                  <a:cubicBezTo>
                    <a:pt x="100" y="48"/>
                    <a:pt x="100" y="80"/>
                    <a:pt x="100" y="85"/>
                  </a:cubicBezTo>
                  <a:cubicBezTo>
                    <a:pt x="92" y="85"/>
                    <a:pt x="0" y="86"/>
                    <a:pt x="0" y="86"/>
                  </a:cubicBezTo>
                  <a:cubicBezTo>
                    <a:pt x="0" y="94"/>
                    <a:pt x="0" y="94"/>
                    <a:pt x="0" y="94"/>
                  </a:cubicBezTo>
                  <a:cubicBezTo>
                    <a:pt x="108" y="94"/>
                    <a:pt x="108" y="94"/>
                    <a:pt x="108" y="94"/>
                  </a:cubicBezTo>
                  <a:cubicBezTo>
                    <a:pt x="108" y="27"/>
                    <a:pt x="108" y="27"/>
                    <a:pt x="108" y="27"/>
                  </a:cubicBezTo>
                  <a:cubicBezTo>
                    <a:pt x="108" y="21"/>
                    <a:pt x="108" y="21"/>
                    <a:pt x="108" y="21"/>
                  </a:cubicBezTo>
                  <a:cubicBezTo>
                    <a:pt x="108" y="0"/>
                    <a:pt x="108" y="0"/>
                    <a:pt x="108"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3" name="Freeform 300"/>
            <p:cNvSpPr/>
            <p:nvPr/>
          </p:nvSpPr>
          <p:spPr bwMode="auto">
            <a:xfrm>
              <a:off x="3744" y="1912"/>
              <a:ext cx="11" cy="97"/>
            </a:xfrm>
            <a:custGeom>
              <a:avLst/>
              <a:gdLst>
                <a:gd name="T0" fmla="*/ 8 w 8"/>
                <a:gd name="T1" fmla="*/ 68 h 68"/>
                <a:gd name="T2" fmla="*/ 8 w 8"/>
                <a:gd name="T3" fmla="*/ 14 h 68"/>
                <a:gd name="T4" fmla="*/ 8 w 8"/>
                <a:gd name="T5" fmla="*/ 8 h 68"/>
                <a:gd name="T6" fmla="*/ 8 w 8"/>
                <a:gd name="T7" fmla="*/ 0 h 68"/>
                <a:gd name="T8" fmla="*/ 0 w 8"/>
                <a:gd name="T9" fmla="*/ 0 h 68"/>
                <a:gd name="T10" fmla="*/ 0 w 8"/>
                <a:gd name="T11" fmla="*/ 8 h 68"/>
                <a:gd name="T12" fmla="*/ 0 w 8"/>
                <a:gd name="T13" fmla="*/ 14 h 68"/>
                <a:gd name="T14" fmla="*/ 0 w 8"/>
                <a:gd name="T15" fmla="*/ 68 h 68"/>
                <a:gd name="T16" fmla="*/ 8 w 8"/>
                <a:gd name="T17"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68">
                  <a:moveTo>
                    <a:pt x="8" y="68"/>
                  </a:moveTo>
                  <a:cubicBezTo>
                    <a:pt x="8" y="56"/>
                    <a:pt x="8" y="31"/>
                    <a:pt x="8" y="14"/>
                  </a:cubicBezTo>
                  <a:cubicBezTo>
                    <a:pt x="8" y="12"/>
                    <a:pt x="8" y="10"/>
                    <a:pt x="8" y="8"/>
                  </a:cubicBezTo>
                  <a:cubicBezTo>
                    <a:pt x="8" y="5"/>
                    <a:pt x="8" y="2"/>
                    <a:pt x="8" y="0"/>
                  </a:cubicBezTo>
                  <a:cubicBezTo>
                    <a:pt x="0" y="0"/>
                    <a:pt x="0" y="0"/>
                    <a:pt x="0" y="0"/>
                  </a:cubicBezTo>
                  <a:cubicBezTo>
                    <a:pt x="0" y="8"/>
                    <a:pt x="0" y="8"/>
                    <a:pt x="0" y="8"/>
                  </a:cubicBezTo>
                  <a:cubicBezTo>
                    <a:pt x="0" y="14"/>
                    <a:pt x="0" y="14"/>
                    <a:pt x="0" y="14"/>
                  </a:cubicBezTo>
                  <a:cubicBezTo>
                    <a:pt x="0" y="68"/>
                    <a:pt x="0" y="68"/>
                    <a:pt x="0" y="68"/>
                  </a:cubicBezTo>
                  <a:lnTo>
                    <a:pt x="8"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4" name="Freeform 301"/>
            <p:cNvSpPr/>
            <p:nvPr/>
          </p:nvSpPr>
          <p:spPr bwMode="auto">
            <a:xfrm>
              <a:off x="4097" y="1926"/>
              <a:ext cx="265" cy="128"/>
            </a:xfrm>
            <a:custGeom>
              <a:avLst/>
              <a:gdLst>
                <a:gd name="T0" fmla="*/ 171 w 186"/>
                <a:gd name="T1" fmla="*/ 60 h 90"/>
                <a:gd name="T2" fmla="*/ 156 w 186"/>
                <a:gd name="T3" fmla="*/ 75 h 90"/>
                <a:gd name="T4" fmla="*/ 30 w 186"/>
                <a:gd name="T5" fmla="*/ 75 h 90"/>
                <a:gd name="T6" fmla="*/ 15 w 186"/>
                <a:gd name="T7" fmla="*/ 60 h 90"/>
                <a:gd name="T8" fmla="*/ 15 w 186"/>
                <a:gd name="T9" fmla="*/ 0 h 90"/>
                <a:gd name="T10" fmla="*/ 0 w 186"/>
                <a:gd name="T11" fmla="*/ 0 h 90"/>
                <a:gd name="T12" fmla="*/ 0 w 186"/>
                <a:gd name="T13" fmla="*/ 60 h 90"/>
                <a:gd name="T14" fmla="*/ 30 w 186"/>
                <a:gd name="T15" fmla="*/ 90 h 90"/>
                <a:gd name="T16" fmla="*/ 156 w 186"/>
                <a:gd name="T17" fmla="*/ 90 h 90"/>
                <a:gd name="T18" fmla="*/ 186 w 186"/>
                <a:gd name="T19" fmla="*/ 60 h 90"/>
                <a:gd name="T20" fmla="*/ 186 w 186"/>
                <a:gd name="T21" fmla="*/ 0 h 90"/>
                <a:gd name="T22" fmla="*/ 171 w 186"/>
                <a:gd name="T23" fmla="*/ 0 h 90"/>
                <a:gd name="T24" fmla="*/ 171 w 186"/>
                <a:gd name="T25" fmla="*/ 6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171" y="60"/>
                  </a:moveTo>
                  <a:cubicBezTo>
                    <a:pt x="171" y="68"/>
                    <a:pt x="164" y="75"/>
                    <a:pt x="156" y="75"/>
                  </a:cubicBezTo>
                  <a:cubicBezTo>
                    <a:pt x="30" y="75"/>
                    <a:pt x="30" y="75"/>
                    <a:pt x="30" y="75"/>
                  </a:cubicBezTo>
                  <a:cubicBezTo>
                    <a:pt x="22" y="75"/>
                    <a:pt x="15" y="68"/>
                    <a:pt x="15" y="60"/>
                  </a:cubicBezTo>
                  <a:cubicBezTo>
                    <a:pt x="15" y="0"/>
                    <a:pt x="15" y="0"/>
                    <a:pt x="15" y="0"/>
                  </a:cubicBezTo>
                  <a:cubicBezTo>
                    <a:pt x="0" y="0"/>
                    <a:pt x="0" y="0"/>
                    <a:pt x="0" y="0"/>
                  </a:cubicBezTo>
                  <a:cubicBezTo>
                    <a:pt x="0" y="60"/>
                    <a:pt x="0" y="60"/>
                    <a:pt x="0" y="60"/>
                  </a:cubicBezTo>
                  <a:cubicBezTo>
                    <a:pt x="0" y="77"/>
                    <a:pt x="13" y="90"/>
                    <a:pt x="30" y="90"/>
                  </a:cubicBezTo>
                  <a:cubicBezTo>
                    <a:pt x="156" y="90"/>
                    <a:pt x="156" y="90"/>
                    <a:pt x="156" y="90"/>
                  </a:cubicBezTo>
                  <a:cubicBezTo>
                    <a:pt x="173" y="90"/>
                    <a:pt x="186" y="77"/>
                    <a:pt x="186" y="60"/>
                  </a:cubicBezTo>
                  <a:cubicBezTo>
                    <a:pt x="186" y="0"/>
                    <a:pt x="186" y="0"/>
                    <a:pt x="186" y="0"/>
                  </a:cubicBezTo>
                  <a:cubicBezTo>
                    <a:pt x="171" y="0"/>
                    <a:pt x="171" y="0"/>
                    <a:pt x="171" y="0"/>
                  </a:cubicBezTo>
                  <a:lnTo>
                    <a:pt x="171"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5" name="Freeform 302"/>
            <p:cNvSpPr/>
            <p:nvPr/>
          </p:nvSpPr>
          <p:spPr bwMode="auto">
            <a:xfrm>
              <a:off x="4097" y="1790"/>
              <a:ext cx="265" cy="128"/>
            </a:xfrm>
            <a:custGeom>
              <a:avLst/>
              <a:gdLst>
                <a:gd name="T0" fmla="*/ 15 w 186"/>
                <a:gd name="T1" fmla="*/ 30 h 90"/>
                <a:gd name="T2" fmla="*/ 30 w 186"/>
                <a:gd name="T3" fmla="*/ 15 h 90"/>
                <a:gd name="T4" fmla="*/ 156 w 186"/>
                <a:gd name="T5" fmla="*/ 15 h 90"/>
                <a:gd name="T6" fmla="*/ 171 w 186"/>
                <a:gd name="T7" fmla="*/ 30 h 90"/>
                <a:gd name="T8" fmla="*/ 171 w 186"/>
                <a:gd name="T9" fmla="*/ 90 h 90"/>
                <a:gd name="T10" fmla="*/ 186 w 186"/>
                <a:gd name="T11" fmla="*/ 90 h 90"/>
                <a:gd name="T12" fmla="*/ 186 w 186"/>
                <a:gd name="T13" fmla="*/ 30 h 90"/>
                <a:gd name="T14" fmla="*/ 156 w 186"/>
                <a:gd name="T15" fmla="*/ 0 h 90"/>
                <a:gd name="T16" fmla="*/ 30 w 186"/>
                <a:gd name="T17" fmla="*/ 0 h 90"/>
                <a:gd name="T18" fmla="*/ 0 w 186"/>
                <a:gd name="T19" fmla="*/ 30 h 90"/>
                <a:gd name="T20" fmla="*/ 0 w 186"/>
                <a:gd name="T21" fmla="*/ 90 h 90"/>
                <a:gd name="T22" fmla="*/ 15 w 186"/>
                <a:gd name="T23" fmla="*/ 90 h 90"/>
                <a:gd name="T24" fmla="*/ 15 w 186"/>
                <a:gd name="T25" fmla="*/ 3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15" y="30"/>
                  </a:moveTo>
                  <a:cubicBezTo>
                    <a:pt x="15" y="22"/>
                    <a:pt x="22" y="15"/>
                    <a:pt x="30" y="15"/>
                  </a:cubicBezTo>
                  <a:cubicBezTo>
                    <a:pt x="156" y="15"/>
                    <a:pt x="156" y="15"/>
                    <a:pt x="156" y="15"/>
                  </a:cubicBezTo>
                  <a:cubicBezTo>
                    <a:pt x="164" y="15"/>
                    <a:pt x="171" y="22"/>
                    <a:pt x="171" y="30"/>
                  </a:cubicBezTo>
                  <a:cubicBezTo>
                    <a:pt x="171" y="90"/>
                    <a:pt x="171" y="90"/>
                    <a:pt x="171" y="90"/>
                  </a:cubicBezTo>
                  <a:cubicBezTo>
                    <a:pt x="186" y="90"/>
                    <a:pt x="186" y="90"/>
                    <a:pt x="186" y="90"/>
                  </a:cubicBezTo>
                  <a:cubicBezTo>
                    <a:pt x="186" y="30"/>
                    <a:pt x="186" y="30"/>
                    <a:pt x="186" y="30"/>
                  </a:cubicBezTo>
                  <a:cubicBezTo>
                    <a:pt x="186" y="13"/>
                    <a:pt x="173" y="0"/>
                    <a:pt x="156" y="0"/>
                  </a:cubicBezTo>
                  <a:cubicBezTo>
                    <a:pt x="30" y="0"/>
                    <a:pt x="30" y="0"/>
                    <a:pt x="30" y="0"/>
                  </a:cubicBezTo>
                  <a:cubicBezTo>
                    <a:pt x="13" y="0"/>
                    <a:pt x="0" y="13"/>
                    <a:pt x="0" y="30"/>
                  </a:cubicBezTo>
                  <a:cubicBezTo>
                    <a:pt x="0" y="90"/>
                    <a:pt x="0" y="90"/>
                    <a:pt x="0" y="90"/>
                  </a:cubicBezTo>
                  <a:cubicBezTo>
                    <a:pt x="15" y="90"/>
                    <a:pt x="15" y="90"/>
                    <a:pt x="15" y="90"/>
                  </a:cubicBezTo>
                  <a:lnTo>
                    <a:pt x="15"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6" name="Freeform 303"/>
            <p:cNvSpPr/>
            <p:nvPr/>
          </p:nvSpPr>
          <p:spPr bwMode="auto">
            <a:xfrm>
              <a:off x="4147" y="1835"/>
              <a:ext cx="165" cy="174"/>
            </a:xfrm>
            <a:custGeom>
              <a:avLst/>
              <a:gdLst>
                <a:gd name="T0" fmla="*/ 113 w 116"/>
                <a:gd name="T1" fmla="*/ 33 h 122"/>
                <a:gd name="T2" fmla="*/ 98 w 116"/>
                <a:gd name="T3" fmla="*/ 18 h 122"/>
                <a:gd name="T4" fmla="*/ 92 w 116"/>
                <a:gd name="T5" fmla="*/ 18 h 122"/>
                <a:gd name="T6" fmla="*/ 92 w 116"/>
                <a:gd name="T7" fmla="*/ 24 h 122"/>
                <a:gd name="T8" fmla="*/ 101 w 116"/>
                <a:gd name="T9" fmla="*/ 33 h 122"/>
                <a:gd name="T10" fmla="*/ 95 w 116"/>
                <a:gd name="T11" fmla="*/ 34 h 122"/>
                <a:gd name="T12" fmla="*/ 83 w 116"/>
                <a:gd name="T13" fmla="*/ 21 h 122"/>
                <a:gd name="T14" fmla="*/ 95 w 116"/>
                <a:gd name="T15" fmla="*/ 9 h 122"/>
                <a:gd name="T16" fmla="*/ 108 w 116"/>
                <a:gd name="T17" fmla="*/ 21 h 122"/>
                <a:gd name="T18" fmla="*/ 108 w 116"/>
                <a:gd name="T19" fmla="*/ 23 h 122"/>
                <a:gd name="T20" fmla="*/ 115 w 116"/>
                <a:gd name="T21" fmla="*/ 30 h 122"/>
                <a:gd name="T22" fmla="*/ 116 w 116"/>
                <a:gd name="T23" fmla="*/ 21 h 122"/>
                <a:gd name="T24" fmla="*/ 95 w 116"/>
                <a:gd name="T25" fmla="*/ 0 h 122"/>
                <a:gd name="T26" fmla="*/ 74 w 116"/>
                <a:gd name="T27" fmla="*/ 21 h 122"/>
                <a:gd name="T28" fmla="*/ 90 w 116"/>
                <a:gd name="T29" fmla="*/ 42 h 122"/>
                <a:gd name="T30" fmla="*/ 90 w 116"/>
                <a:gd name="T31" fmla="*/ 60 h 122"/>
                <a:gd name="T32" fmla="*/ 90 w 116"/>
                <a:gd name="T33" fmla="*/ 65 h 122"/>
                <a:gd name="T34" fmla="*/ 90 w 116"/>
                <a:gd name="T35" fmla="*/ 112 h 122"/>
                <a:gd name="T36" fmla="*/ 0 w 116"/>
                <a:gd name="T37" fmla="*/ 112 h 122"/>
                <a:gd name="T38" fmla="*/ 0 w 116"/>
                <a:gd name="T39" fmla="*/ 122 h 122"/>
                <a:gd name="T40" fmla="*/ 100 w 116"/>
                <a:gd name="T41" fmla="*/ 122 h 122"/>
                <a:gd name="T42" fmla="*/ 100 w 116"/>
                <a:gd name="T43" fmla="*/ 65 h 122"/>
                <a:gd name="T44" fmla="*/ 100 w 116"/>
                <a:gd name="T45" fmla="*/ 60 h 122"/>
                <a:gd name="T46" fmla="*/ 100 w 116"/>
                <a:gd name="T47" fmla="*/ 42 h 122"/>
                <a:gd name="T48" fmla="*/ 113 w 116"/>
                <a:gd name="T49" fmla="*/ 3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6" h="122">
                  <a:moveTo>
                    <a:pt x="113" y="33"/>
                  </a:moveTo>
                  <a:cubicBezTo>
                    <a:pt x="98" y="18"/>
                    <a:pt x="98" y="18"/>
                    <a:pt x="98" y="18"/>
                  </a:cubicBezTo>
                  <a:cubicBezTo>
                    <a:pt x="97" y="17"/>
                    <a:pt x="94" y="17"/>
                    <a:pt x="92" y="18"/>
                  </a:cubicBezTo>
                  <a:cubicBezTo>
                    <a:pt x="91" y="20"/>
                    <a:pt x="91" y="23"/>
                    <a:pt x="92" y="24"/>
                  </a:cubicBezTo>
                  <a:cubicBezTo>
                    <a:pt x="101" y="33"/>
                    <a:pt x="101" y="33"/>
                    <a:pt x="101" y="33"/>
                  </a:cubicBezTo>
                  <a:cubicBezTo>
                    <a:pt x="99" y="33"/>
                    <a:pt x="97" y="34"/>
                    <a:pt x="95" y="34"/>
                  </a:cubicBezTo>
                  <a:cubicBezTo>
                    <a:pt x="88" y="34"/>
                    <a:pt x="83" y="28"/>
                    <a:pt x="83" y="21"/>
                  </a:cubicBezTo>
                  <a:cubicBezTo>
                    <a:pt x="83" y="14"/>
                    <a:pt x="88" y="9"/>
                    <a:pt x="95" y="9"/>
                  </a:cubicBezTo>
                  <a:cubicBezTo>
                    <a:pt x="102" y="9"/>
                    <a:pt x="108" y="14"/>
                    <a:pt x="108" y="21"/>
                  </a:cubicBezTo>
                  <a:cubicBezTo>
                    <a:pt x="108" y="22"/>
                    <a:pt x="108" y="22"/>
                    <a:pt x="108" y="23"/>
                  </a:cubicBezTo>
                  <a:cubicBezTo>
                    <a:pt x="115" y="30"/>
                    <a:pt x="115" y="30"/>
                    <a:pt x="115" y="30"/>
                  </a:cubicBezTo>
                  <a:cubicBezTo>
                    <a:pt x="116" y="27"/>
                    <a:pt x="116" y="24"/>
                    <a:pt x="116" y="21"/>
                  </a:cubicBezTo>
                  <a:cubicBezTo>
                    <a:pt x="116" y="10"/>
                    <a:pt x="107" y="0"/>
                    <a:pt x="95" y="0"/>
                  </a:cubicBezTo>
                  <a:cubicBezTo>
                    <a:pt x="84" y="0"/>
                    <a:pt x="74" y="10"/>
                    <a:pt x="74" y="21"/>
                  </a:cubicBezTo>
                  <a:cubicBezTo>
                    <a:pt x="74" y="31"/>
                    <a:pt x="81" y="39"/>
                    <a:pt x="90" y="42"/>
                  </a:cubicBezTo>
                  <a:cubicBezTo>
                    <a:pt x="90" y="44"/>
                    <a:pt x="90" y="51"/>
                    <a:pt x="90" y="60"/>
                  </a:cubicBezTo>
                  <a:cubicBezTo>
                    <a:pt x="90" y="62"/>
                    <a:pt x="90" y="63"/>
                    <a:pt x="90" y="65"/>
                  </a:cubicBezTo>
                  <a:cubicBezTo>
                    <a:pt x="90" y="84"/>
                    <a:pt x="90" y="107"/>
                    <a:pt x="90" y="112"/>
                  </a:cubicBezTo>
                  <a:cubicBezTo>
                    <a:pt x="81" y="112"/>
                    <a:pt x="0" y="112"/>
                    <a:pt x="0" y="112"/>
                  </a:cubicBezTo>
                  <a:cubicBezTo>
                    <a:pt x="0" y="122"/>
                    <a:pt x="0" y="122"/>
                    <a:pt x="0" y="122"/>
                  </a:cubicBezTo>
                  <a:cubicBezTo>
                    <a:pt x="100" y="122"/>
                    <a:pt x="100" y="122"/>
                    <a:pt x="100" y="122"/>
                  </a:cubicBezTo>
                  <a:cubicBezTo>
                    <a:pt x="100" y="65"/>
                    <a:pt x="100" y="65"/>
                    <a:pt x="100" y="65"/>
                  </a:cubicBezTo>
                  <a:cubicBezTo>
                    <a:pt x="100" y="60"/>
                    <a:pt x="100" y="60"/>
                    <a:pt x="100" y="60"/>
                  </a:cubicBezTo>
                  <a:cubicBezTo>
                    <a:pt x="100" y="42"/>
                    <a:pt x="100" y="42"/>
                    <a:pt x="100" y="42"/>
                  </a:cubicBezTo>
                  <a:cubicBezTo>
                    <a:pt x="106" y="40"/>
                    <a:pt x="110" y="37"/>
                    <a:pt x="113"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7" name="Freeform 304"/>
            <p:cNvSpPr/>
            <p:nvPr/>
          </p:nvSpPr>
          <p:spPr bwMode="auto">
            <a:xfrm>
              <a:off x="4164" y="1915"/>
              <a:ext cx="16" cy="67"/>
            </a:xfrm>
            <a:custGeom>
              <a:avLst/>
              <a:gdLst>
                <a:gd name="T0" fmla="*/ 6 w 11"/>
                <a:gd name="T1" fmla="*/ 47 h 47"/>
                <a:gd name="T2" fmla="*/ 11 w 11"/>
                <a:gd name="T3" fmla="*/ 47 h 47"/>
                <a:gd name="T4" fmla="*/ 11 w 11"/>
                <a:gd name="T5" fmla="*/ 9 h 47"/>
                <a:gd name="T6" fmla="*/ 11 w 11"/>
                <a:gd name="T7" fmla="*/ 4 h 47"/>
                <a:gd name="T8" fmla="*/ 11 w 11"/>
                <a:gd name="T9" fmla="*/ 0 h 47"/>
                <a:gd name="T10" fmla="*/ 6 w 11"/>
                <a:gd name="T11" fmla="*/ 0 h 47"/>
                <a:gd name="T12" fmla="*/ 1 w 11"/>
                <a:gd name="T13" fmla="*/ 4 h 47"/>
                <a:gd name="T14" fmla="*/ 0 w 11"/>
                <a:gd name="T15" fmla="*/ 7 h 47"/>
                <a:gd name="T16" fmla="*/ 0 w 11"/>
                <a:gd name="T17" fmla="*/ 9 h 47"/>
                <a:gd name="T18" fmla="*/ 0 w 11"/>
                <a:gd name="T19" fmla="*/ 41 h 47"/>
                <a:gd name="T20" fmla="*/ 6 w 11"/>
                <a:gd name="T21"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47">
                  <a:moveTo>
                    <a:pt x="6" y="47"/>
                  </a:moveTo>
                  <a:cubicBezTo>
                    <a:pt x="11" y="47"/>
                    <a:pt x="11" y="47"/>
                    <a:pt x="11" y="47"/>
                  </a:cubicBezTo>
                  <a:cubicBezTo>
                    <a:pt x="11" y="9"/>
                    <a:pt x="11" y="9"/>
                    <a:pt x="11" y="9"/>
                  </a:cubicBezTo>
                  <a:cubicBezTo>
                    <a:pt x="11" y="4"/>
                    <a:pt x="11" y="4"/>
                    <a:pt x="11" y="4"/>
                  </a:cubicBezTo>
                  <a:cubicBezTo>
                    <a:pt x="11" y="0"/>
                    <a:pt x="11" y="0"/>
                    <a:pt x="11" y="0"/>
                  </a:cubicBezTo>
                  <a:cubicBezTo>
                    <a:pt x="6" y="0"/>
                    <a:pt x="6" y="0"/>
                    <a:pt x="6" y="0"/>
                  </a:cubicBezTo>
                  <a:cubicBezTo>
                    <a:pt x="4" y="0"/>
                    <a:pt x="2" y="2"/>
                    <a:pt x="1" y="4"/>
                  </a:cubicBezTo>
                  <a:cubicBezTo>
                    <a:pt x="0" y="5"/>
                    <a:pt x="0" y="6"/>
                    <a:pt x="0" y="7"/>
                  </a:cubicBezTo>
                  <a:cubicBezTo>
                    <a:pt x="0" y="9"/>
                    <a:pt x="0" y="9"/>
                    <a:pt x="0" y="9"/>
                  </a:cubicBezTo>
                  <a:cubicBezTo>
                    <a:pt x="0" y="41"/>
                    <a:pt x="0" y="41"/>
                    <a:pt x="0" y="41"/>
                  </a:cubicBezTo>
                  <a:cubicBezTo>
                    <a:pt x="0" y="44"/>
                    <a:pt x="3" y="47"/>
                    <a:pt x="6"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8" name="Freeform 305"/>
            <p:cNvSpPr/>
            <p:nvPr/>
          </p:nvSpPr>
          <p:spPr bwMode="auto">
            <a:xfrm>
              <a:off x="4242" y="1915"/>
              <a:ext cx="16" cy="67"/>
            </a:xfrm>
            <a:custGeom>
              <a:avLst/>
              <a:gdLst>
                <a:gd name="T0" fmla="*/ 0 w 11"/>
                <a:gd name="T1" fmla="*/ 47 h 47"/>
                <a:gd name="T2" fmla="*/ 5 w 11"/>
                <a:gd name="T3" fmla="*/ 47 h 47"/>
                <a:gd name="T4" fmla="*/ 11 w 11"/>
                <a:gd name="T5" fmla="*/ 41 h 47"/>
                <a:gd name="T6" fmla="*/ 11 w 11"/>
                <a:gd name="T7" fmla="*/ 9 h 47"/>
                <a:gd name="T8" fmla="*/ 11 w 11"/>
                <a:gd name="T9" fmla="*/ 7 h 47"/>
                <a:gd name="T10" fmla="*/ 10 w 11"/>
                <a:gd name="T11" fmla="*/ 4 h 47"/>
                <a:gd name="T12" fmla="*/ 5 w 11"/>
                <a:gd name="T13" fmla="*/ 0 h 47"/>
                <a:gd name="T14" fmla="*/ 0 w 11"/>
                <a:gd name="T15" fmla="*/ 0 h 47"/>
                <a:gd name="T16" fmla="*/ 0 w 11"/>
                <a:gd name="T17" fmla="*/ 4 h 47"/>
                <a:gd name="T18" fmla="*/ 0 w 11"/>
                <a:gd name="T19" fmla="*/ 9 h 47"/>
                <a:gd name="T20" fmla="*/ 0 w 11"/>
                <a:gd name="T21"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47">
                  <a:moveTo>
                    <a:pt x="0" y="47"/>
                  </a:moveTo>
                  <a:cubicBezTo>
                    <a:pt x="5" y="47"/>
                    <a:pt x="5" y="47"/>
                    <a:pt x="5" y="47"/>
                  </a:cubicBezTo>
                  <a:cubicBezTo>
                    <a:pt x="8" y="47"/>
                    <a:pt x="11" y="44"/>
                    <a:pt x="11" y="41"/>
                  </a:cubicBezTo>
                  <a:cubicBezTo>
                    <a:pt x="11" y="9"/>
                    <a:pt x="11" y="9"/>
                    <a:pt x="11" y="9"/>
                  </a:cubicBezTo>
                  <a:cubicBezTo>
                    <a:pt x="11" y="7"/>
                    <a:pt x="11" y="7"/>
                    <a:pt x="11" y="7"/>
                  </a:cubicBezTo>
                  <a:cubicBezTo>
                    <a:pt x="11" y="6"/>
                    <a:pt x="11" y="5"/>
                    <a:pt x="10" y="4"/>
                  </a:cubicBezTo>
                  <a:cubicBezTo>
                    <a:pt x="9" y="2"/>
                    <a:pt x="7" y="0"/>
                    <a:pt x="5" y="0"/>
                  </a:cubicBezTo>
                  <a:cubicBezTo>
                    <a:pt x="0" y="0"/>
                    <a:pt x="0" y="0"/>
                    <a:pt x="0" y="0"/>
                  </a:cubicBezTo>
                  <a:cubicBezTo>
                    <a:pt x="0" y="4"/>
                    <a:pt x="0" y="4"/>
                    <a:pt x="0" y="4"/>
                  </a:cubicBezTo>
                  <a:cubicBezTo>
                    <a:pt x="0" y="9"/>
                    <a:pt x="0" y="9"/>
                    <a:pt x="0" y="9"/>
                  </a:cubicBezTo>
                  <a:lnTo>
                    <a:pt x="0"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9" name="Freeform 306"/>
            <p:cNvSpPr/>
            <p:nvPr/>
          </p:nvSpPr>
          <p:spPr bwMode="auto">
            <a:xfrm>
              <a:off x="4190" y="1915"/>
              <a:ext cx="42" cy="67"/>
            </a:xfrm>
            <a:custGeom>
              <a:avLst/>
              <a:gdLst>
                <a:gd name="T0" fmla="*/ 0 w 42"/>
                <a:gd name="T1" fmla="*/ 67 h 67"/>
                <a:gd name="T2" fmla="*/ 42 w 42"/>
                <a:gd name="T3" fmla="*/ 67 h 67"/>
                <a:gd name="T4" fmla="*/ 42 w 42"/>
                <a:gd name="T5" fmla="*/ 13 h 67"/>
                <a:gd name="T6" fmla="*/ 42 w 42"/>
                <a:gd name="T7" fmla="*/ 6 h 67"/>
                <a:gd name="T8" fmla="*/ 42 w 42"/>
                <a:gd name="T9" fmla="*/ 0 h 67"/>
                <a:gd name="T10" fmla="*/ 0 w 42"/>
                <a:gd name="T11" fmla="*/ 0 h 67"/>
                <a:gd name="T12" fmla="*/ 0 w 42"/>
                <a:gd name="T13" fmla="*/ 6 h 67"/>
                <a:gd name="T14" fmla="*/ 0 w 42"/>
                <a:gd name="T15" fmla="*/ 13 h 67"/>
                <a:gd name="T16" fmla="*/ 0 w 42"/>
                <a:gd name="T1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67">
                  <a:moveTo>
                    <a:pt x="0" y="67"/>
                  </a:moveTo>
                  <a:lnTo>
                    <a:pt x="42" y="67"/>
                  </a:lnTo>
                  <a:lnTo>
                    <a:pt x="42" y="13"/>
                  </a:lnTo>
                  <a:lnTo>
                    <a:pt x="42" y="6"/>
                  </a:lnTo>
                  <a:lnTo>
                    <a:pt x="42" y="0"/>
                  </a:lnTo>
                  <a:lnTo>
                    <a:pt x="0" y="0"/>
                  </a:lnTo>
                  <a:lnTo>
                    <a:pt x="0" y="6"/>
                  </a:lnTo>
                  <a:lnTo>
                    <a:pt x="0" y="13"/>
                  </a:lnTo>
                  <a:lnTo>
                    <a:pt x="0" y="6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0" name="Freeform 307"/>
            <p:cNvSpPr/>
            <p:nvPr/>
          </p:nvSpPr>
          <p:spPr bwMode="auto">
            <a:xfrm>
              <a:off x="4190" y="1891"/>
              <a:ext cx="42" cy="21"/>
            </a:xfrm>
            <a:custGeom>
              <a:avLst/>
              <a:gdLst>
                <a:gd name="T0" fmla="*/ 22 w 30"/>
                <a:gd name="T1" fmla="*/ 0 h 15"/>
                <a:gd name="T2" fmla="*/ 8 w 30"/>
                <a:gd name="T3" fmla="*/ 0 h 15"/>
                <a:gd name="T4" fmla="*/ 0 w 30"/>
                <a:gd name="T5" fmla="*/ 7 h 15"/>
                <a:gd name="T6" fmla="*/ 0 w 30"/>
                <a:gd name="T7" fmla="*/ 8 h 15"/>
                <a:gd name="T8" fmla="*/ 0 w 30"/>
                <a:gd name="T9" fmla="*/ 12 h 15"/>
                <a:gd name="T10" fmla="*/ 0 w 30"/>
                <a:gd name="T11" fmla="*/ 15 h 15"/>
                <a:gd name="T12" fmla="*/ 7 w 30"/>
                <a:gd name="T13" fmla="*/ 15 h 15"/>
                <a:gd name="T14" fmla="*/ 7 w 30"/>
                <a:gd name="T15" fmla="*/ 12 h 15"/>
                <a:gd name="T16" fmla="*/ 7 w 30"/>
                <a:gd name="T17" fmla="*/ 8 h 15"/>
                <a:gd name="T18" fmla="*/ 8 w 30"/>
                <a:gd name="T19" fmla="*/ 7 h 15"/>
                <a:gd name="T20" fmla="*/ 22 w 30"/>
                <a:gd name="T21" fmla="*/ 7 h 15"/>
                <a:gd name="T22" fmla="*/ 23 w 30"/>
                <a:gd name="T23" fmla="*/ 8 h 15"/>
                <a:gd name="T24" fmla="*/ 23 w 30"/>
                <a:gd name="T25" fmla="*/ 12 h 15"/>
                <a:gd name="T26" fmla="*/ 23 w 30"/>
                <a:gd name="T27" fmla="*/ 15 h 15"/>
                <a:gd name="T28" fmla="*/ 30 w 30"/>
                <a:gd name="T29" fmla="*/ 15 h 15"/>
                <a:gd name="T30" fmla="*/ 30 w 30"/>
                <a:gd name="T31" fmla="*/ 12 h 15"/>
                <a:gd name="T32" fmla="*/ 30 w 30"/>
                <a:gd name="T33" fmla="*/ 8 h 15"/>
                <a:gd name="T34" fmla="*/ 30 w 30"/>
                <a:gd name="T35" fmla="*/ 7 h 15"/>
                <a:gd name="T36" fmla="*/ 22 w 30"/>
                <a:gd name="T3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15">
                  <a:moveTo>
                    <a:pt x="22" y="0"/>
                  </a:moveTo>
                  <a:cubicBezTo>
                    <a:pt x="8" y="0"/>
                    <a:pt x="8" y="0"/>
                    <a:pt x="8" y="0"/>
                  </a:cubicBezTo>
                  <a:cubicBezTo>
                    <a:pt x="4" y="0"/>
                    <a:pt x="1" y="3"/>
                    <a:pt x="0" y="7"/>
                  </a:cubicBezTo>
                  <a:cubicBezTo>
                    <a:pt x="0" y="7"/>
                    <a:pt x="0" y="8"/>
                    <a:pt x="0" y="8"/>
                  </a:cubicBezTo>
                  <a:cubicBezTo>
                    <a:pt x="0" y="12"/>
                    <a:pt x="0" y="12"/>
                    <a:pt x="0" y="12"/>
                  </a:cubicBezTo>
                  <a:cubicBezTo>
                    <a:pt x="0" y="15"/>
                    <a:pt x="0" y="15"/>
                    <a:pt x="0" y="15"/>
                  </a:cubicBezTo>
                  <a:cubicBezTo>
                    <a:pt x="7" y="15"/>
                    <a:pt x="7" y="15"/>
                    <a:pt x="7" y="15"/>
                  </a:cubicBezTo>
                  <a:cubicBezTo>
                    <a:pt x="7" y="12"/>
                    <a:pt x="7" y="12"/>
                    <a:pt x="7" y="12"/>
                  </a:cubicBezTo>
                  <a:cubicBezTo>
                    <a:pt x="7" y="8"/>
                    <a:pt x="7" y="8"/>
                    <a:pt x="7" y="8"/>
                  </a:cubicBezTo>
                  <a:cubicBezTo>
                    <a:pt x="7" y="7"/>
                    <a:pt x="7" y="7"/>
                    <a:pt x="8" y="7"/>
                  </a:cubicBezTo>
                  <a:cubicBezTo>
                    <a:pt x="22" y="7"/>
                    <a:pt x="22" y="7"/>
                    <a:pt x="22" y="7"/>
                  </a:cubicBezTo>
                  <a:cubicBezTo>
                    <a:pt x="23" y="7"/>
                    <a:pt x="23" y="7"/>
                    <a:pt x="23" y="8"/>
                  </a:cubicBezTo>
                  <a:cubicBezTo>
                    <a:pt x="23" y="12"/>
                    <a:pt x="23" y="12"/>
                    <a:pt x="23" y="12"/>
                  </a:cubicBezTo>
                  <a:cubicBezTo>
                    <a:pt x="23" y="15"/>
                    <a:pt x="23" y="15"/>
                    <a:pt x="23" y="15"/>
                  </a:cubicBezTo>
                  <a:cubicBezTo>
                    <a:pt x="30" y="15"/>
                    <a:pt x="30" y="15"/>
                    <a:pt x="30" y="15"/>
                  </a:cubicBezTo>
                  <a:cubicBezTo>
                    <a:pt x="30" y="12"/>
                    <a:pt x="30" y="12"/>
                    <a:pt x="30" y="12"/>
                  </a:cubicBezTo>
                  <a:cubicBezTo>
                    <a:pt x="30" y="8"/>
                    <a:pt x="30" y="8"/>
                    <a:pt x="30" y="8"/>
                  </a:cubicBezTo>
                  <a:cubicBezTo>
                    <a:pt x="30" y="8"/>
                    <a:pt x="30" y="7"/>
                    <a:pt x="30" y="7"/>
                  </a:cubicBezTo>
                  <a:cubicBezTo>
                    <a:pt x="29" y="3"/>
                    <a:pt x="26" y="0"/>
                    <a:pt x="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1" name="Freeform 308"/>
            <p:cNvSpPr>
              <a:spLocks noEditPoints="1"/>
            </p:cNvSpPr>
            <p:nvPr/>
          </p:nvSpPr>
          <p:spPr bwMode="auto">
            <a:xfrm>
              <a:off x="1328" y="656"/>
              <a:ext cx="222" cy="229"/>
            </a:xfrm>
            <a:custGeom>
              <a:avLst/>
              <a:gdLst>
                <a:gd name="T0" fmla="*/ 32 w 156"/>
                <a:gd name="T1" fmla="*/ 0 h 161"/>
                <a:gd name="T2" fmla="*/ 23 w 156"/>
                <a:gd name="T3" fmla="*/ 9 h 161"/>
                <a:gd name="T4" fmla="*/ 23 w 156"/>
                <a:gd name="T5" fmla="*/ 129 h 161"/>
                <a:gd name="T6" fmla="*/ 32 w 156"/>
                <a:gd name="T7" fmla="*/ 138 h 161"/>
                <a:gd name="T8" fmla="*/ 106 w 156"/>
                <a:gd name="T9" fmla="*/ 138 h 161"/>
                <a:gd name="T10" fmla="*/ 115 w 156"/>
                <a:gd name="T11" fmla="*/ 129 h 161"/>
                <a:gd name="T12" fmla="*/ 115 w 156"/>
                <a:gd name="T13" fmla="*/ 9 h 161"/>
                <a:gd name="T14" fmla="*/ 106 w 156"/>
                <a:gd name="T15" fmla="*/ 0 h 161"/>
                <a:gd name="T16" fmla="*/ 32 w 156"/>
                <a:gd name="T17" fmla="*/ 0 h 161"/>
                <a:gd name="T18" fmla="*/ 119 w 156"/>
                <a:gd name="T19" fmla="*/ 26 h 161"/>
                <a:gd name="T20" fmla="*/ 119 w 156"/>
                <a:gd name="T21" fmla="*/ 106 h 161"/>
                <a:gd name="T22" fmla="*/ 153 w 156"/>
                <a:gd name="T23" fmla="*/ 73 h 161"/>
                <a:gd name="T24" fmla="*/ 153 w 156"/>
                <a:gd name="T25" fmla="*/ 60 h 161"/>
                <a:gd name="T26" fmla="*/ 119 w 156"/>
                <a:gd name="T27" fmla="*/ 26 h 161"/>
                <a:gd name="T28" fmla="*/ 69 w 156"/>
                <a:gd name="T29" fmla="*/ 41 h 161"/>
                <a:gd name="T30" fmla="*/ 87 w 156"/>
                <a:gd name="T31" fmla="*/ 63 h 161"/>
                <a:gd name="T32" fmla="*/ 69 w 156"/>
                <a:gd name="T33" fmla="*/ 68 h 161"/>
                <a:gd name="T34" fmla="*/ 50 w 156"/>
                <a:gd name="T35" fmla="*/ 63 h 161"/>
                <a:gd name="T36" fmla="*/ 69 w 156"/>
                <a:gd name="T37" fmla="*/ 41 h 161"/>
                <a:gd name="T38" fmla="*/ 69 w 156"/>
                <a:gd name="T39" fmla="*/ 69 h 161"/>
                <a:gd name="T40" fmla="*/ 78 w 156"/>
                <a:gd name="T41" fmla="*/ 87 h 161"/>
                <a:gd name="T42" fmla="*/ 60 w 156"/>
                <a:gd name="T43" fmla="*/ 87 h 161"/>
                <a:gd name="T44" fmla="*/ 69 w 156"/>
                <a:gd name="T45" fmla="*/ 69 h 161"/>
                <a:gd name="T46" fmla="*/ 18 w 156"/>
                <a:gd name="T47" fmla="*/ 77 h 161"/>
                <a:gd name="T48" fmla="*/ 3 w 156"/>
                <a:gd name="T49" fmla="*/ 92 h 161"/>
                <a:gd name="T50" fmla="*/ 3 w 156"/>
                <a:gd name="T51" fmla="*/ 105 h 161"/>
                <a:gd name="T52" fmla="*/ 18 w 156"/>
                <a:gd name="T53" fmla="*/ 120 h 161"/>
                <a:gd name="T54" fmla="*/ 18 w 156"/>
                <a:gd name="T55" fmla="*/ 77 h 161"/>
                <a:gd name="T56" fmla="*/ 40 w 156"/>
                <a:gd name="T57" fmla="*/ 143 h 161"/>
                <a:gd name="T58" fmla="*/ 55 w 156"/>
                <a:gd name="T59" fmla="*/ 158 h 161"/>
                <a:gd name="T60" fmla="*/ 68 w 156"/>
                <a:gd name="T61" fmla="*/ 158 h 161"/>
                <a:gd name="T62" fmla="*/ 83 w 156"/>
                <a:gd name="T63" fmla="*/ 143 h 161"/>
                <a:gd name="T64" fmla="*/ 40 w 156"/>
                <a:gd name="T65" fmla="*/ 14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6" h="161">
                  <a:moveTo>
                    <a:pt x="32" y="0"/>
                  </a:moveTo>
                  <a:cubicBezTo>
                    <a:pt x="27" y="0"/>
                    <a:pt x="23" y="4"/>
                    <a:pt x="23" y="9"/>
                  </a:cubicBezTo>
                  <a:cubicBezTo>
                    <a:pt x="23" y="129"/>
                    <a:pt x="23" y="129"/>
                    <a:pt x="23" y="129"/>
                  </a:cubicBezTo>
                  <a:cubicBezTo>
                    <a:pt x="23" y="134"/>
                    <a:pt x="27" y="138"/>
                    <a:pt x="32" y="138"/>
                  </a:cubicBezTo>
                  <a:cubicBezTo>
                    <a:pt x="106" y="138"/>
                    <a:pt x="106" y="138"/>
                    <a:pt x="106" y="138"/>
                  </a:cubicBezTo>
                  <a:cubicBezTo>
                    <a:pt x="111" y="138"/>
                    <a:pt x="115" y="134"/>
                    <a:pt x="115" y="129"/>
                  </a:cubicBezTo>
                  <a:cubicBezTo>
                    <a:pt x="115" y="9"/>
                    <a:pt x="115" y="9"/>
                    <a:pt x="115" y="9"/>
                  </a:cubicBezTo>
                  <a:cubicBezTo>
                    <a:pt x="115" y="4"/>
                    <a:pt x="111" y="0"/>
                    <a:pt x="106" y="0"/>
                  </a:cubicBezTo>
                  <a:cubicBezTo>
                    <a:pt x="32" y="0"/>
                    <a:pt x="32" y="0"/>
                    <a:pt x="32" y="0"/>
                  </a:cubicBezTo>
                  <a:close/>
                  <a:moveTo>
                    <a:pt x="119" y="26"/>
                  </a:moveTo>
                  <a:cubicBezTo>
                    <a:pt x="119" y="106"/>
                    <a:pt x="119" y="106"/>
                    <a:pt x="119" y="106"/>
                  </a:cubicBezTo>
                  <a:cubicBezTo>
                    <a:pt x="153" y="73"/>
                    <a:pt x="153" y="73"/>
                    <a:pt x="153" y="73"/>
                  </a:cubicBezTo>
                  <a:cubicBezTo>
                    <a:pt x="156" y="69"/>
                    <a:pt x="156" y="63"/>
                    <a:pt x="153" y="60"/>
                  </a:cubicBezTo>
                  <a:cubicBezTo>
                    <a:pt x="119" y="26"/>
                    <a:pt x="119" y="26"/>
                    <a:pt x="119" y="26"/>
                  </a:cubicBezTo>
                  <a:close/>
                  <a:moveTo>
                    <a:pt x="69" y="41"/>
                  </a:moveTo>
                  <a:cubicBezTo>
                    <a:pt x="69" y="50"/>
                    <a:pt x="87" y="50"/>
                    <a:pt x="87" y="63"/>
                  </a:cubicBezTo>
                  <a:cubicBezTo>
                    <a:pt x="87" y="77"/>
                    <a:pt x="70" y="74"/>
                    <a:pt x="69" y="68"/>
                  </a:cubicBezTo>
                  <a:cubicBezTo>
                    <a:pt x="68" y="74"/>
                    <a:pt x="50" y="77"/>
                    <a:pt x="50" y="63"/>
                  </a:cubicBezTo>
                  <a:cubicBezTo>
                    <a:pt x="50" y="50"/>
                    <a:pt x="69" y="50"/>
                    <a:pt x="69" y="41"/>
                  </a:cubicBezTo>
                  <a:close/>
                  <a:moveTo>
                    <a:pt x="69" y="69"/>
                  </a:moveTo>
                  <a:cubicBezTo>
                    <a:pt x="78" y="87"/>
                    <a:pt x="78" y="87"/>
                    <a:pt x="78" y="87"/>
                  </a:cubicBezTo>
                  <a:cubicBezTo>
                    <a:pt x="60" y="87"/>
                    <a:pt x="60" y="87"/>
                    <a:pt x="60" y="87"/>
                  </a:cubicBezTo>
                  <a:cubicBezTo>
                    <a:pt x="69" y="69"/>
                    <a:pt x="69" y="69"/>
                    <a:pt x="69" y="69"/>
                  </a:cubicBezTo>
                  <a:close/>
                  <a:moveTo>
                    <a:pt x="18" y="77"/>
                  </a:moveTo>
                  <a:cubicBezTo>
                    <a:pt x="3" y="92"/>
                    <a:pt x="3" y="92"/>
                    <a:pt x="3" y="92"/>
                  </a:cubicBezTo>
                  <a:cubicBezTo>
                    <a:pt x="0" y="96"/>
                    <a:pt x="0" y="102"/>
                    <a:pt x="3" y="105"/>
                  </a:cubicBezTo>
                  <a:cubicBezTo>
                    <a:pt x="18" y="120"/>
                    <a:pt x="18" y="120"/>
                    <a:pt x="18" y="120"/>
                  </a:cubicBezTo>
                  <a:cubicBezTo>
                    <a:pt x="18" y="77"/>
                    <a:pt x="18" y="77"/>
                    <a:pt x="18" y="77"/>
                  </a:cubicBezTo>
                  <a:close/>
                  <a:moveTo>
                    <a:pt x="40" y="143"/>
                  </a:moveTo>
                  <a:cubicBezTo>
                    <a:pt x="55" y="158"/>
                    <a:pt x="55" y="158"/>
                    <a:pt x="55" y="158"/>
                  </a:cubicBezTo>
                  <a:cubicBezTo>
                    <a:pt x="59" y="161"/>
                    <a:pt x="65" y="161"/>
                    <a:pt x="68" y="158"/>
                  </a:cubicBezTo>
                  <a:cubicBezTo>
                    <a:pt x="83" y="143"/>
                    <a:pt x="83" y="143"/>
                    <a:pt x="83" y="143"/>
                  </a:cubicBezTo>
                  <a:cubicBezTo>
                    <a:pt x="40" y="143"/>
                    <a:pt x="40" y="143"/>
                    <a:pt x="40" y="1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2" name="Freeform 309"/>
            <p:cNvSpPr>
              <a:spLocks noEditPoints="1"/>
            </p:cNvSpPr>
            <p:nvPr/>
          </p:nvSpPr>
          <p:spPr bwMode="auto">
            <a:xfrm>
              <a:off x="1735" y="663"/>
              <a:ext cx="204" cy="191"/>
            </a:xfrm>
            <a:custGeom>
              <a:avLst/>
              <a:gdLst>
                <a:gd name="T0" fmla="*/ 8 w 144"/>
                <a:gd name="T1" fmla="*/ 0 h 134"/>
                <a:gd name="T2" fmla="*/ 0 w 144"/>
                <a:gd name="T3" fmla="*/ 9 h 134"/>
                <a:gd name="T4" fmla="*/ 0 w 144"/>
                <a:gd name="T5" fmla="*/ 29 h 134"/>
                <a:gd name="T6" fmla="*/ 8 w 144"/>
                <a:gd name="T7" fmla="*/ 38 h 134"/>
                <a:gd name="T8" fmla="*/ 16 w 144"/>
                <a:gd name="T9" fmla="*/ 38 h 134"/>
                <a:gd name="T10" fmla="*/ 74 w 144"/>
                <a:gd name="T11" fmla="*/ 38 h 134"/>
                <a:gd name="T12" fmla="*/ 101 w 144"/>
                <a:gd name="T13" fmla="*/ 67 h 134"/>
                <a:gd name="T14" fmla="*/ 74 w 144"/>
                <a:gd name="T15" fmla="*/ 96 h 134"/>
                <a:gd name="T16" fmla="*/ 72 w 144"/>
                <a:gd name="T17" fmla="*/ 96 h 134"/>
                <a:gd name="T18" fmla="*/ 16 w 144"/>
                <a:gd name="T19" fmla="*/ 96 h 134"/>
                <a:gd name="T20" fmla="*/ 8 w 144"/>
                <a:gd name="T21" fmla="*/ 96 h 134"/>
                <a:gd name="T22" fmla="*/ 0 w 144"/>
                <a:gd name="T23" fmla="*/ 105 h 134"/>
                <a:gd name="T24" fmla="*/ 0 w 144"/>
                <a:gd name="T25" fmla="*/ 125 h 134"/>
                <a:gd name="T26" fmla="*/ 8 w 144"/>
                <a:gd name="T27" fmla="*/ 134 h 134"/>
                <a:gd name="T28" fmla="*/ 74 w 144"/>
                <a:gd name="T29" fmla="*/ 134 h 134"/>
                <a:gd name="T30" fmla="*/ 74 w 144"/>
                <a:gd name="T31" fmla="*/ 134 h 134"/>
                <a:gd name="T32" fmla="*/ 77 w 144"/>
                <a:gd name="T33" fmla="*/ 134 h 134"/>
                <a:gd name="T34" fmla="*/ 144 w 144"/>
                <a:gd name="T35" fmla="*/ 67 h 134"/>
                <a:gd name="T36" fmla="*/ 77 w 144"/>
                <a:gd name="T37" fmla="*/ 0 h 134"/>
                <a:gd name="T38" fmla="*/ 74 w 144"/>
                <a:gd name="T39" fmla="*/ 0 h 134"/>
                <a:gd name="T40" fmla="*/ 74 w 144"/>
                <a:gd name="T41" fmla="*/ 0 h 134"/>
                <a:gd name="T42" fmla="*/ 8 w 144"/>
                <a:gd name="T43" fmla="*/ 0 h 134"/>
                <a:gd name="T44" fmla="*/ 10 w 144"/>
                <a:gd name="T45" fmla="*/ 9 h 134"/>
                <a:gd name="T46" fmla="*/ 24 w 144"/>
                <a:gd name="T47" fmla="*/ 9 h 134"/>
                <a:gd name="T48" fmla="*/ 24 w 144"/>
                <a:gd name="T49" fmla="*/ 29 h 134"/>
                <a:gd name="T50" fmla="*/ 10 w 144"/>
                <a:gd name="T51" fmla="*/ 29 h 134"/>
                <a:gd name="T52" fmla="*/ 10 w 144"/>
                <a:gd name="T53" fmla="*/ 9 h 134"/>
                <a:gd name="T54" fmla="*/ 10 w 144"/>
                <a:gd name="T55" fmla="*/ 105 h 134"/>
                <a:gd name="T56" fmla="*/ 24 w 144"/>
                <a:gd name="T57" fmla="*/ 105 h 134"/>
                <a:gd name="T58" fmla="*/ 24 w 144"/>
                <a:gd name="T59" fmla="*/ 125 h 134"/>
                <a:gd name="T60" fmla="*/ 10 w 144"/>
                <a:gd name="T61" fmla="*/ 125 h 134"/>
                <a:gd name="T62" fmla="*/ 10 w 144"/>
                <a:gd name="T63" fmla="*/ 10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4" h="134">
                  <a:moveTo>
                    <a:pt x="8" y="0"/>
                  </a:moveTo>
                  <a:cubicBezTo>
                    <a:pt x="4" y="0"/>
                    <a:pt x="0" y="4"/>
                    <a:pt x="0" y="9"/>
                  </a:cubicBezTo>
                  <a:cubicBezTo>
                    <a:pt x="0" y="29"/>
                    <a:pt x="0" y="29"/>
                    <a:pt x="0" y="29"/>
                  </a:cubicBezTo>
                  <a:cubicBezTo>
                    <a:pt x="0" y="34"/>
                    <a:pt x="4" y="38"/>
                    <a:pt x="8" y="38"/>
                  </a:cubicBezTo>
                  <a:cubicBezTo>
                    <a:pt x="16" y="38"/>
                    <a:pt x="16" y="38"/>
                    <a:pt x="16" y="38"/>
                  </a:cubicBezTo>
                  <a:cubicBezTo>
                    <a:pt x="74" y="38"/>
                    <a:pt x="74" y="38"/>
                    <a:pt x="74" y="38"/>
                  </a:cubicBezTo>
                  <a:cubicBezTo>
                    <a:pt x="89" y="39"/>
                    <a:pt x="101" y="52"/>
                    <a:pt x="101" y="67"/>
                  </a:cubicBezTo>
                  <a:cubicBezTo>
                    <a:pt x="101" y="83"/>
                    <a:pt x="89" y="95"/>
                    <a:pt x="74" y="96"/>
                  </a:cubicBezTo>
                  <a:cubicBezTo>
                    <a:pt x="73" y="96"/>
                    <a:pt x="72" y="96"/>
                    <a:pt x="72" y="96"/>
                  </a:cubicBezTo>
                  <a:cubicBezTo>
                    <a:pt x="16" y="96"/>
                    <a:pt x="16" y="96"/>
                    <a:pt x="16" y="96"/>
                  </a:cubicBezTo>
                  <a:cubicBezTo>
                    <a:pt x="8" y="96"/>
                    <a:pt x="8" y="96"/>
                    <a:pt x="8" y="96"/>
                  </a:cubicBezTo>
                  <a:cubicBezTo>
                    <a:pt x="4" y="96"/>
                    <a:pt x="0" y="100"/>
                    <a:pt x="0" y="105"/>
                  </a:cubicBezTo>
                  <a:cubicBezTo>
                    <a:pt x="0" y="125"/>
                    <a:pt x="0" y="125"/>
                    <a:pt x="0" y="125"/>
                  </a:cubicBezTo>
                  <a:cubicBezTo>
                    <a:pt x="0" y="130"/>
                    <a:pt x="4" y="134"/>
                    <a:pt x="8" y="134"/>
                  </a:cubicBezTo>
                  <a:cubicBezTo>
                    <a:pt x="74" y="134"/>
                    <a:pt x="74" y="134"/>
                    <a:pt x="74" y="134"/>
                  </a:cubicBezTo>
                  <a:cubicBezTo>
                    <a:pt x="74" y="134"/>
                    <a:pt x="74" y="134"/>
                    <a:pt x="74" y="134"/>
                  </a:cubicBezTo>
                  <a:cubicBezTo>
                    <a:pt x="75" y="134"/>
                    <a:pt x="76" y="134"/>
                    <a:pt x="77" y="134"/>
                  </a:cubicBezTo>
                  <a:cubicBezTo>
                    <a:pt x="114" y="134"/>
                    <a:pt x="144" y="104"/>
                    <a:pt x="144" y="67"/>
                  </a:cubicBezTo>
                  <a:cubicBezTo>
                    <a:pt x="144" y="30"/>
                    <a:pt x="114" y="0"/>
                    <a:pt x="77" y="0"/>
                  </a:cubicBezTo>
                  <a:cubicBezTo>
                    <a:pt x="76" y="0"/>
                    <a:pt x="75" y="0"/>
                    <a:pt x="74" y="0"/>
                  </a:cubicBezTo>
                  <a:cubicBezTo>
                    <a:pt x="74" y="0"/>
                    <a:pt x="74" y="0"/>
                    <a:pt x="74" y="0"/>
                  </a:cubicBezTo>
                  <a:cubicBezTo>
                    <a:pt x="8" y="0"/>
                    <a:pt x="8" y="0"/>
                    <a:pt x="8" y="0"/>
                  </a:cubicBezTo>
                  <a:close/>
                  <a:moveTo>
                    <a:pt x="10" y="9"/>
                  </a:moveTo>
                  <a:cubicBezTo>
                    <a:pt x="24" y="9"/>
                    <a:pt x="24" y="9"/>
                    <a:pt x="24" y="9"/>
                  </a:cubicBezTo>
                  <a:cubicBezTo>
                    <a:pt x="24" y="29"/>
                    <a:pt x="24" y="29"/>
                    <a:pt x="24" y="29"/>
                  </a:cubicBezTo>
                  <a:cubicBezTo>
                    <a:pt x="10" y="29"/>
                    <a:pt x="10" y="29"/>
                    <a:pt x="10" y="29"/>
                  </a:cubicBezTo>
                  <a:cubicBezTo>
                    <a:pt x="10" y="9"/>
                    <a:pt x="10" y="9"/>
                    <a:pt x="10" y="9"/>
                  </a:cubicBezTo>
                  <a:close/>
                  <a:moveTo>
                    <a:pt x="10" y="105"/>
                  </a:moveTo>
                  <a:cubicBezTo>
                    <a:pt x="24" y="105"/>
                    <a:pt x="24" y="105"/>
                    <a:pt x="24" y="105"/>
                  </a:cubicBezTo>
                  <a:cubicBezTo>
                    <a:pt x="24" y="125"/>
                    <a:pt x="24" y="125"/>
                    <a:pt x="24" y="125"/>
                  </a:cubicBezTo>
                  <a:cubicBezTo>
                    <a:pt x="10" y="125"/>
                    <a:pt x="10" y="125"/>
                    <a:pt x="10" y="125"/>
                  </a:cubicBezTo>
                  <a:cubicBezTo>
                    <a:pt x="10" y="105"/>
                    <a:pt x="10" y="105"/>
                    <a:pt x="10"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3" name="Freeform 310"/>
            <p:cNvSpPr>
              <a:spLocks noEditPoints="1"/>
            </p:cNvSpPr>
            <p:nvPr/>
          </p:nvSpPr>
          <p:spPr bwMode="auto">
            <a:xfrm>
              <a:off x="2110" y="636"/>
              <a:ext cx="227" cy="256"/>
            </a:xfrm>
            <a:custGeom>
              <a:avLst/>
              <a:gdLst>
                <a:gd name="T0" fmla="*/ 147 w 160"/>
                <a:gd name="T1" fmla="*/ 0 h 180"/>
                <a:gd name="T2" fmla="*/ 13 w 160"/>
                <a:gd name="T3" fmla="*/ 0 h 180"/>
                <a:gd name="T4" fmla="*/ 0 w 160"/>
                <a:gd name="T5" fmla="*/ 12 h 180"/>
                <a:gd name="T6" fmla="*/ 0 w 160"/>
                <a:gd name="T7" fmla="*/ 168 h 180"/>
                <a:gd name="T8" fmla="*/ 13 w 160"/>
                <a:gd name="T9" fmla="*/ 180 h 180"/>
                <a:gd name="T10" fmla="*/ 147 w 160"/>
                <a:gd name="T11" fmla="*/ 180 h 180"/>
                <a:gd name="T12" fmla="*/ 160 w 160"/>
                <a:gd name="T13" fmla="*/ 168 h 180"/>
                <a:gd name="T14" fmla="*/ 160 w 160"/>
                <a:gd name="T15" fmla="*/ 12 h 180"/>
                <a:gd name="T16" fmla="*/ 147 w 160"/>
                <a:gd name="T17" fmla="*/ 0 h 180"/>
                <a:gd name="T18" fmla="*/ 152 w 160"/>
                <a:gd name="T19" fmla="*/ 168 h 180"/>
                <a:gd name="T20" fmla="*/ 147 w 160"/>
                <a:gd name="T21" fmla="*/ 172 h 180"/>
                <a:gd name="T22" fmla="*/ 13 w 160"/>
                <a:gd name="T23" fmla="*/ 172 h 180"/>
                <a:gd name="T24" fmla="*/ 8 w 160"/>
                <a:gd name="T25" fmla="*/ 168 h 180"/>
                <a:gd name="T26" fmla="*/ 8 w 160"/>
                <a:gd name="T27" fmla="*/ 36 h 180"/>
                <a:gd name="T28" fmla="*/ 152 w 160"/>
                <a:gd name="T29" fmla="*/ 36 h 180"/>
                <a:gd name="T30" fmla="*/ 152 w 160"/>
                <a:gd name="T31" fmla="*/ 168 h 180"/>
                <a:gd name="T32" fmla="*/ 152 w 160"/>
                <a:gd name="T33" fmla="*/ 32 h 180"/>
                <a:gd name="T34" fmla="*/ 8 w 160"/>
                <a:gd name="T35" fmla="*/ 32 h 180"/>
                <a:gd name="T36" fmla="*/ 8 w 160"/>
                <a:gd name="T37" fmla="*/ 12 h 180"/>
                <a:gd name="T38" fmla="*/ 13 w 160"/>
                <a:gd name="T39" fmla="*/ 7 h 180"/>
                <a:gd name="T40" fmla="*/ 147 w 160"/>
                <a:gd name="T41" fmla="*/ 8 h 180"/>
                <a:gd name="T42" fmla="*/ 152 w 160"/>
                <a:gd name="T43" fmla="*/ 12 h 180"/>
                <a:gd name="T44" fmla="*/ 152 w 160"/>
                <a:gd name="T45" fmla="*/ 32 h 180"/>
                <a:gd name="T46" fmla="*/ 77 w 160"/>
                <a:gd name="T47" fmla="*/ 164 h 180"/>
                <a:gd name="T48" fmla="*/ 133 w 160"/>
                <a:gd name="T49" fmla="*/ 108 h 180"/>
                <a:gd name="T50" fmla="*/ 77 w 160"/>
                <a:gd name="T51" fmla="*/ 52 h 180"/>
                <a:gd name="T52" fmla="*/ 22 w 160"/>
                <a:gd name="T53" fmla="*/ 108 h 180"/>
                <a:gd name="T54" fmla="*/ 77 w 160"/>
                <a:gd name="T55" fmla="*/ 164 h 180"/>
                <a:gd name="T56" fmla="*/ 77 w 160"/>
                <a:gd name="T57" fmla="*/ 58 h 180"/>
                <a:gd name="T58" fmla="*/ 127 w 160"/>
                <a:gd name="T59" fmla="*/ 108 h 180"/>
                <a:gd name="T60" fmla="*/ 77 w 160"/>
                <a:gd name="T61" fmla="*/ 157 h 180"/>
                <a:gd name="T62" fmla="*/ 28 w 160"/>
                <a:gd name="T63" fmla="*/ 108 h 180"/>
                <a:gd name="T64" fmla="*/ 77 w 160"/>
                <a:gd name="T65" fmla="*/ 58 h 180"/>
                <a:gd name="T66" fmla="*/ 77 w 160"/>
                <a:gd name="T67" fmla="*/ 148 h 180"/>
                <a:gd name="T68" fmla="*/ 118 w 160"/>
                <a:gd name="T69" fmla="*/ 108 h 180"/>
                <a:gd name="T70" fmla="*/ 77 w 160"/>
                <a:gd name="T71" fmla="*/ 67 h 180"/>
                <a:gd name="T72" fmla="*/ 37 w 160"/>
                <a:gd name="T73" fmla="*/ 108 h 180"/>
                <a:gd name="T74" fmla="*/ 77 w 160"/>
                <a:gd name="T75" fmla="*/ 148 h 180"/>
                <a:gd name="T76" fmla="*/ 135 w 160"/>
                <a:gd name="T77" fmla="*/ 9 h 180"/>
                <a:gd name="T78" fmla="*/ 125 w 160"/>
                <a:gd name="T79" fmla="*/ 19 h 180"/>
                <a:gd name="T80" fmla="*/ 135 w 160"/>
                <a:gd name="T81" fmla="*/ 30 h 180"/>
                <a:gd name="T82" fmla="*/ 145 w 160"/>
                <a:gd name="T83" fmla="*/ 19 h 180"/>
                <a:gd name="T84" fmla="*/ 135 w 160"/>
                <a:gd name="T85" fmla="*/ 9 h 180"/>
                <a:gd name="T86" fmla="*/ 135 w 160"/>
                <a:gd name="T87" fmla="*/ 26 h 180"/>
                <a:gd name="T88" fmla="*/ 128 w 160"/>
                <a:gd name="T89" fmla="*/ 19 h 180"/>
                <a:gd name="T90" fmla="*/ 135 w 160"/>
                <a:gd name="T91" fmla="*/ 13 h 180"/>
                <a:gd name="T92" fmla="*/ 142 w 160"/>
                <a:gd name="T93" fmla="*/ 19 h 180"/>
                <a:gd name="T94" fmla="*/ 135 w 160"/>
                <a:gd name="T95" fmla="*/ 26 h 180"/>
                <a:gd name="T96" fmla="*/ 37 w 160"/>
                <a:gd name="T97" fmla="*/ 15 h 180"/>
                <a:gd name="T98" fmla="*/ 32 w 160"/>
                <a:gd name="T99" fmla="*/ 19 h 180"/>
                <a:gd name="T100" fmla="*/ 37 w 160"/>
                <a:gd name="T101" fmla="*/ 23 h 180"/>
                <a:gd name="T102" fmla="*/ 41 w 160"/>
                <a:gd name="T103" fmla="*/ 19 h 180"/>
                <a:gd name="T104" fmla="*/ 37 w 160"/>
                <a:gd name="T105" fmla="*/ 15 h 180"/>
                <a:gd name="T106" fmla="*/ 19 w 160"/>
                <a:gd name="T107" fmla="*/ 15 h 180"/>
                <a:gd name="T108" fmla="*/ 15 w 160"/>
                <a:gd name="T109" fmla="*/ 19 h 180"/>
                <a:gd name="T110" fmla="*/ 19 w 160"/>
                <a:gd name="T111" fmla="*/ 23 h 180"/>
                <a:gd name="T112" fmla="*/ 23 w 160"/>
                <a:gd name="T113" fmla="*/ 19 h 180"/>
                <a:gd name="T114" fmla="*/ 19 w 160"/>
                <a:gd name="T115" fmla="*/ 15 h 180"/>
                <a:gd name="T116" fmla="*/ 53 w 160"/>
                <a:gd name="T117" fmla="*/ 15 h 180"/>
                <a:gd name="T118" fmla="*/ 49 w 160"/>
                <a:gd name="T119" fmla="*/ 19 h 180"/>
                <a:gd name="T120" fmla="*/ 53 w 160"/>
                <a:gd name="T121" fmla="*/ 23 h 180"/>
                <a:gd name="T122" fmla="*/ 57 w 160"/>
                <a:gd name="T123" fmla="*/ 19 h 180"/>
                <a:gd name="T124" fmla="*/ 53 w 160"/>
                <a:gd name="T125" fmla="*/ 15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0" h="180">
                  <a:moveTo>
                    <a:pt x="147" y="0"/>
                  </a:moveTo>
                  <a:cubicBezTo>
                    <a:pt x="13" y="0"/>
                    <a:pt x="13" y="0"/>
                    <a:pt x="13" y="0"/>
                  </a:cubicBezTo>
                  <a:cubicBezTo>
                    <a:pt x="6" y="0"/>
                    <a:pt x="0" y="6"/>
                    <a:pt x="0" y="12"/>
                  </a:cubicBezTo>
                  <a:cubicBezTo>
                    <a:pt x="0" y="168"/>
                    <a:pt x="0" y="168"/>
                    <a:pt x="0" y="168"/>
                  </a:cubicBezTo>
                  <a:cubicBezTo>
                    <a:pt x="0" y="174"/>
                    <a:pt x="6" y="180"/>
                    <a:pt x="13" y="180"/>
                  </a:cubicBezTo>
                  <a:cubicBezTo>
                    <a:pt x="147" y="180"/>
                    <a:pt x="147" y="180"/>
                    <a:pt x="147" y="180"/>
                  </a:cubicBezTo>
                  <a:cubicBezTo>
                    <a:pt x="154" y="180"/>
                    <a:pt x="160" y="174"/>
                    <a:pt x="160" y="168"/>
                  </a:cubicBezTo>
                  <a:cubicBezTo>
                    <a:pt x="160" y="12"/>
                    <a:pt x="160" y="12"/>
                    <a:pt x="160" y="12"/>
                  </a:cubicBezTo>
                  <a:cubicBezTo>
                    <a:pt x="160" y="6"/>
                    <a:pt x="154" y="0"/>
                    <a:pt x="147" y="0"/>
                  </a:cubicBezTo>
                  <a:close/>
                  <a:moveTo>
                    <a:pt x="152" y="168"/>
                  </a:moveTo>
                  <a:cubicBezTo>
                    <a:pt x="152" y="170"/>
                    <a:pt x="150" y="172"/>
                    <a:pt x="147" y="172"/>
                  </a:cubicBezTo>
                  <a:cubicBezTo>
                    <a:pt x="13" y="172"/>
                    <a:pt x="13" y="172"/>
                    <a:pt x="13" y="172"/>
                  </a:cubicBezTo>
                  <a:cubicBezTo>
                    <a:pt x="10" y="172"/>
                    <a:pt x="8" y="170"/>
                    <a:pt x="8" y="168"/>
                  </a:cubicBezTo>
                  <a:cubicBezTo>
                    <a:pt x="8" y="36"/>
                    <a:pt x="8" y="36"/>
                    <a:pt x="8" y="36"/>
                  </a:cubicBezTo>
                  <a:cubicBezTo>
                    <a:pt x="152" y="36"/>
                    <a:pt x="152" y="36"/>
                    <a:pt x="152" y="36"/>
                  </a:cubicBezTo>
                  <a:lnTo>
                    <a:pt x="152" y="168"/>
                  </a:lnTo>
                  <a:close/>
                  <a:moveTo>
                    <a:pt x="152" y="32"/>
                  </a:moveTo>
                  <a:cubicBezTo>
                    <a:pt x="8" y="32"/>
                    <a:pt x="8" y="32"/>
                    <a:pt x="8" y="32"/>
                  </a:cubicBezTo>
                  <a:cubicBezTo>
                    <a:pt x="8" y="12"/>
                    <a:pt x="8" y="12"/>
                    <a:pt x="8" y="12"/>
                  </a:cubicBezTo>
                  <a:cubicBezTo>
                    <a:pt x="8" y="10"/>
                    <a:pt x="10" y="8"/>
                    <a:pt x="13" y="7"/>
                  </a:cubicBezTo>
                  <a:cubicBezTo>
                    <a:pt x="147" y="8"/>
                    <a:pt x="147" y="8"/>
                    <a:pt x="147" y="8"/>
                  </a:cubicBezTo>
                  <a:cubicBezTo>
                    <a:pt x="150" y="8"/>
                    <a:pt x="152" y="10"/>
                    <a:pt x="152" y="12"/>
                  </a:cubicBezTo>
                  <a:lnTo>
                    <a:pt x="152" y="32"/>
                  </a:lnTo>
                  <a:close/>
                  <a:moveTo>
                    <a:pt x="77" y="164"/>
                  </a:moveTo>
                  <a:cubicBezTo>
                    <a:pt x="108" y="164"/>
                    <a:pt x="133" y="138"/>
                    <a:pt x="133" y="108"/>
                  </a:cubicBezTo>
                  <a:cubicBezTo>
                    <a:pt x="133" y="77"/>
                    <a:pt x="108" y="52"/>
                    <a:pt x="77" y="52"/>
                  </a:cubicBezTo>
                  <a:cubicBezTo>
                    <a:pt x="47" y="52"/>
                    <a:pt x="22" y="77"/>
                    <a:pt x="22" y="108"/>
                  </a:cubicBezTo>
                  <a:cubicBezTo>
                    <a:pt x="22" y="138"/>
                    <a:pt x="47" y="164"/>
                    <a:pt x="77" y="164"/>
                  </a:cubicBezTo>
                  <a:close/>
                  <a:moveTo>
                    <a:pt x="77" y="58"/>
                  </a:moveTo>
                  <a:cubicBezTo>
                    <a:pt x="105" y="58"/>
                    <a:pt x="127" y="80"/>
                    <a:pt x="127" y="108"/>
                  </a:cubicBezTo>
                  <a:cubicBezTo>
                    <a:pt x="127" y="135"/>
                    <a:pt x="105" y="157"/>
                    <a:pt x="77" y="157"/>
                  </a:cubicBezTo>
                  <a:cubicBezTo>
                    <a:pt x="50" y="157"/>
                    <a:pt x="28" y="135"/>
                    <a:pt x="28" y="108"/>
                  </a:cubicBezTo>
                  <a:cubicBezTo>
                    <a:pt x="28" y="80"/>
                    <a:pt x="50" y="58"/>
                    <a:pt x="77" y="58"/>
                  </a:cubicBezTo>
                  <a:close/>
                  <a:moveTo>
                    <a:pt x="77" y="148"/>
                  </a:moveTo>
                  <a:cubicBezTo>
                    <a:pt x="100" y="148"/>
                    <a:pt x="118" y="130"/>
                    <a:pt x="118" y="108"/>
                  </a:cubicBezTo>
                  <a:cubicBezTo>
                    <a:pt x="118" y="85"/>
                    <a:pt x="100" y="67"/>
                    <a:pt x="77" y="67"/>
                  </a:cubicBezTo>
                  <a:cubicBezTo>
                    <a:pt x="55" y="67"/>
                    <a:pt x="37" y="85"/>
                    <a:pt x="37" y="108"/>
                  </a:cubicBezTo>
                  <a:cubicBezTo>
                    <a:pt x="37" y="130"/>
                    <a:pt x="55" y="148"/>
                    <a:pt x="77" y="148"/>
                  </a:cubicBezTo>
                  <a:close/>
                  <a:moveTo>
                    <a:pt x="135" y="9"/>
                  </a:moveTo>
                  <a:cubicBezTo>
                    <a:pt x="129" y="9"/>
                    <a:pt x="125" y="14"/>
                    <a:pt x="125" y="19"/>
                  </a:cubicBezTo>
                  <a:cubicBezTo>
                    <a:pt x="125" y="25"/>
                    <a:pt x="129" y="30"/>
                    <a:pt x="135" y="30"/>
                  </a:cubicBezTo>
                  <a:cubicBezTo>
                    <a:pt x="140" y="30"/>
                    <a:pt x="145" y="25"/>
                    <a:pt x="145" y="19"/>
                  </a:cubicBezTo>
                  <a:cubicBezTo>
                    <a:pt x="145" y="14"/>
                    <a:pt x="140" y="9"/>
                    <a:pt x="135" y="9"/>
                  </a:cubicBezTo>
                  <a:close/>
                  <a:moveTo>
                    <a:pt x="135" y="26"/>
                  </a:moveTo>
                  <a:cubicBezTo>
                    <a:pt x="131" y="26"/>
                    <a:pt x="128" y="23"/>
                    <a:pt x="128" y="19"/>
                  </a:cubicBezTo>
                  <a:cubicBezTo>
                    <a:pt x="128" y="16"/>
                    <a:pt x="131" y="13"/>
                    <a:pt x="135" y="13"/>
                  </a:cubicBezTo>
                  <a:cubicBezTo>
                    <a:pt x="139" y="13"/>
                    <a:pt x="142" y="16"/>
                    <a:pt x="142" y="19"/>
                  </a:cubicBezTo>
                  <a:cubicBezTo>
                    <a:pt x="142" y="23"/>
                    <a:pt x="139" y="26"/>
                    <a:pt x="135" y="26"/>
                  </a:cubicBezTo>
                  <a:close/>
                  <a:moveTo>
                    <a:pt x="37" y="15"/>
                  </a:moveTo>
                  <a:cubicBezTo>
                    <a:pt x="34" y="15"/>
                    <a:pt x="32" y="17"/>
                    <a:pt x="32" y="19"/>
                  </a:cubicBezTo>
                  <a:cubicBezTo>
                    <a:pt x="32" y="22"/>
                    <a:pt x="34" y="23"/>
                    <a:pt x="37" y="23"/>
                  </a:cubicBezTo>
                  <a:cubicBezTo>
                    <a:pt x="39" y="23"/>
                    <a:pt x="41" y="22"/>
                    <a:pt x="41" y="19"/>
                  </a:cubicBezTo>
                  <a:cubicBezTo>
                    <a:pt x="41" y="17"/>
                    <a:pt x="39" y="15"/>
                    <a:pt x="37" y="15"/>
                  </a:cubicBezTo>
                  <a:close/>
                  <a:moveTo>
                    <a:pt x="19" y="15"/>
                  </a:moveTo>
                  <a:cubicBezTo>
                    <a:pt x="17" y="15"/>
                    <a:pt x="15" y="17"/>
                    <a:pt x="15" y="19"/>
                  </a:cubicBezTo>
                  <a:cubicBezTo>
                    <a:pt x="15" y="22"/>
                    <a:pt x="17" y="23"/>
                    <a:pt x="19" y="23"/>
                  </a:cubicBezTo>
                  <a:cubicBezTo>
                    <a:pt x="21" y="23"/>
                    <a:pt x="23" y="22"/>
                    <a:pt x="23" y="19"/>
                  </a:cubicBezTo>
                  <a:cubicBezTo>
                    <a:pt x="23" y="17"/>
                    <a:pt x="21" y="15"/>
                    <a:pt x="19" y="15"/>
                  </a:cubicBezTo>
                  <a:close/>
                  <a:moveTo>
                    <a:pt x="53" y="15"/>
                  </a:moveTo>
                  <a:cubicBezTo>
                    <a:pt x="51" y="15"/>
                    <a:pt x="49" y="17"/>
                    <a:pt x="49" y="19"/>
                  </a:cubicBezTo>
                  <a:cubicBezTo>
                    <a:pt x="49" y="22"/>
                    <a:pt x="51" y="23"/>
                    <a:pt x="53" y="23"/>
                  </a:cubicBezTo>
                  <a:cubicBezTo>
                    <a:pt x="55" y="23"/>
                    <a:pt x="57" y="22"/>
                    <a:pt x="57" y="19"/>
                  </a:cubicBezTo>
                  <a:cubicBezTo>
                    <a:pt x="57" y="17"/>
                    <a:pt x="55" y="15"/>
                    <a:pt x="53"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4" name="Freeform 311"/>
            <p:cNvSpPr>
              <a:spLocks noEditPoints="1"/>
            </p:cNvSpPr>
            <p:nvPr/>
          </p:nvSpPr>
          <p:spPr bwMode="auto">
            <a:xfrm>
              <a:off x="2493" y="662"/>
              <a:ext cx="267" cy="227"/>
            </a:xfrm>
            <a:custGeom>
              <a:avLst/>
              <a:gdLst>
                <a:gd name="T0" fmla="*/ 187 w 188"/>
                <a:gd name="T1" fmla="*/ 117 h 160"/>
                <a:gd name="T2" fmla="*/ 143 w 188"/>
                <a:gd name="T3" fmla="*/ 117 h 160"/>
                <a:gd name="T4" fmla="*/ 90 w 188"/>
                <a:gd name="T5" fmla="*/ 135 h 160"/>
                <a:gd name="T6" fmla="*/ 90 w 188"/>
                <a:gd name="T7" fmla="*/ 158 h 160"/>
                <a:gd name="T8" fmla="*/ 188 w 188"/>
                <a:gd name="T9" fmla="*/ 135 h 160"/>
                <a:gd name="T10" fmla="*/ 94 w 188"/>
                <a:gd name="T11" fmla="*/ 121 h 160"/>
                <a:gd name="T12" fmla="*/ 138 w 188"/>
                <a:gd name="T13" fmla="*/ 135 h 160"/>
                <a:gd name="T14" fmla="*/ 94 w 188"/>
                <a:gd name="T15" fmla="*/ 121 h 160"/>
                <a:gd name="T16" fmla="*/ 95 w 188"/>
                <a:gd name="T17" fmla="*/ 153 h 160"/>
                <a:gd name="T18" fmla="*/ 182 w 188"/>
                <a:gd name="T19" fmla="*/ 141 h 160"/>
                <a:gd name="T20" fmla="*/ 183 w 188"/>
                <a:gd name="T21" fmla="*/ 135 h 160"/>
                <a:gd name="T22" fmla="*/ 143 w 188"/>
                <a:gd name="T23" fmla="*/ 121 h 160"/>
                <a:gd name="T24" fmla="*/ 183 w 188"/>
                <a:gd name="T25" fmla="*/ 135 h 160"/>
                <a:gd name="T26" fmla="*/ 47 w 188"/>
                <a:gd name="T27" fmla="*/ 134 h 160"/>
                <a:gd name="T28" fmla="*/ 46 w 188"/>
                <a:gd name="T29" fmla="*/ 51 h 160"/>
                <a:gd name="T30" fmla="*/ 139 w 188"/>
                <a:gd name="T31" fmla="*/ 77 h 160"/>
                <a:gd name="T32" fmla="*/ 139 w 188"/>
                <a:gd name="T33" fmla="*/ 84 h 160"/>
                <a:gd name="T34" fmla="*/ 142 w 188"/>
                <a:gd name="T35" fmla="*/ 87 h 160"/>
                <a:gd name="T36" fmla="*/ 144 w 188"/>
                <a:gd name="T37" fmla="*/ 90 h 160"/>
                <a:gd name="T38" fmla="*/ 138 w 188"/>
                <a:gd name="T39" fmla="*/ 93 h 160"/>
                <a:gd name="T40" fmla="*/ 136 w 188"/>
                <a:gd name="T41" fmla="*/ 91 h 160"/>
                <a:gd name="T42" fmla="*/ 130 w 188"/>
                <a:gd name="T43" fmla="*/ 95 h 160"/>
                <a:gd name="T44" fmla="*/ 150 w 188"/>
                <a:gd name="T45" fmla="*/ 90 h 160"/>
                <a:gd name="T46" fmla="*/ 144 w 188"/>
                <a:gd name="T47" fmla="*/ 80 h 160"/>
                <a:gd name="T48" fmla="*/ 144 w 188"/>
                <a:gd name="T49" fmla="*/ 76 h 160"/>
                <a:gd name="T50" fmla="*/ 168 w 188"/>
                <a:gd name="T51" fmla="*/ 51 h 160"/>
                <a:gd name="T52" fmla="*/ 178 w 188"/>
                <a:gd name="T53" fmla="*/ 40 h 160"/>
                <a:gd name="T54" fmla="*/ 174 w 188"/>
                <a:gd name="T55" fmla="*/ 32 h 160"/>
                <a:gd name="T56" fmla="*/ 33 w 188"/>
                <a:gd name="T57" fmla="*/ 0 h 160"/>
                <a:gd name="T58" fmla="*/ 10 w 188"/>
                <a:gd name="T59" fmla="*/ 13 h 160"/>
                <a:gd name="T60" fmla="*/ 10 w 188"/>
                <a:gd name="T61" fmla="*/ 31 h 160"/>
                <a:gd name="T62" fmla="*/ 0 w 188"/>
                <a:gd name="T63" fmla="*/ 41 h 160"/>
                <a:gd name="T64" fmla="*/ 10 w 188"/>
                <a:gd name="T65" fmla="*/ 51 h 160"/>
                <a:gd name="T66" fmla="*/ 9 w 188"/>
                <a:gd name="T67" fmla="*/ 134 h 160"/>
                <a:gd name="T68" fmla="*/ 1 w 188"/>
                <a:gd name="T69" fmla="*/ 152 h 160"/>
                <a:gd name="T70" fmla="*/ 47 w 188"/>
                <a:gd name="T71" fmla="*/ 160 h 160"/>
                <a:gd name="T72" fmla="*/ 55 w 188"/>
                <a:gd name="T73" fmla="*/ 143 h 160"/>
                <a:gd name="T74" fmla="*/ 144 w 188"/>
                <a:gd name="T75" fmla="*/ 31 h 160"/>
                <a:gd name="T76" fmla="*/ 46 w 188"/>
                <a:gd name="T77" fmla="*/ 13 h 160"/>
                <a:gd name="T78" fmla="*/ 144 w 188"/>
                <a:gd name="T79" fmla="*/ 31 h 160"/>
                <a:gd name="T80" fmla="*/ 23 w 188"/>
                <a:gd name="T81" fmla="*/ 7 h 160"/>
                <a:gd name="T82" fmla="*/ 39 w 188"/>
                <a:gd name="T83" fmla="*/ 13 h 160"/>
                <a:gd name="T84" fmla="*/ 17 w 188"/>
                <a:gd name="T85" fmla="*/ 31 h 160"/>
                <a:gd name="T86" fmla="*/ 17 w 188"/>
                <a:gd name="T87" fmla="*/ 51 h 160"/>
                <a:gd name="T88" fmla="*/ 39 w 188"/>
                <a:gd name="T89" fmla="*/ 134 h 160"/>
                <a:gd name="T90" fmla="*/ 17 w 188"/>
                <a:gd name="T91" fmla="*/ 51 h 160"/>
                <a:gd name="T92" fmla="*/ 47 w 188"/>
                <a:gd name="T93" fmla="*/ 153 h 160"/>
                <a:gd name="T94" fmla="*/ 8 w 188"/>
                <a:gd name="T95" fmla="*/ 152 h 160"/>
                <a:gd name="T96" fmla="*/ 9 w 188"/>
                <a:gd name="T97" fmla="*/ 141 h 160"/>
                <a:gd name="T98" fmla="*/ 48 w 188"/>
                <a:gd name="T99" fmla="*/ 14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8" h="160">
                  <a:moveTo>
                    <a:pt x="187" y="135"/>
                  </a:moveTo>
                  <a:cubicBezTo>
                    <a:pt x="187" y="117"/>
                    <a:pt x="187" y="117"/>
                    <a:pt x="187" y="117"/>
                  </a:cubicBezTo>
                  <a:cubicBezTo>
                    <a:pt x="143" y="117"/>
                    <a:pt x="143" y="117"/>
                    <a:pt x="143" y="117"/>
                  </a:cubicBezTo>
                  <a:cubicBezTo>
                    <a:pt x="143" y="117"/>
                    <a:pt x="143" y="117"/>
                    <a:pt x="143" y="117"/>
                  </a:cubicBezTo>
                  <a:cubicBezTo>
                    <a:pt x="90" y="117"/>
                    <a:pt x="90" y="117"/>
                    <a:pt x="90" y="117"/>
                  </a:cubicBezTo>
                  <a:cubicBezTo>
                    <a:pt x="90" y="135"/>
                    <a:pt x="90" y="135"/>
                    <a:pt x="90" y="135"/>
                  </a:cubicBezTo>
                  <a:cubicBezTo>
                    <a:pt x="90" y="135"/>
                    <a:pt x="90" y="135"/>
                    <a:pt x="90" y="135"/>
                  </a:cubicBezTo>
                  <a:cubicBezTo>
                    <a:pt x="90" y="158"/>
                    <a:pt x="90" y="158"/>
                    <a:pt x="90" y="158"/>
                  </a:cubicBezTo>
                  <a:cubicBezTo>
                    <a:pt x="188" y="158"/>
                    <a:pt x="188" y="158"/>
                    <a:pt x="188" y="158"/>
                  </a:cubicBezTo>
                  <a:cubicBezTo>
                    <a:pt x="188" y="135"/>
                    <a:pt x="188" y="135"/>
                    <a:pt x="188" y="135"/>
                  </a:cubicBezTo>
                  <a:lnTo>
                    <a:pt x="187" y="135"/>
                  </a:lnTo>
                  <a:close/>
                  <a:moveTo>
                    <a:pt x="94" y="121"/>
                  </a:moveTo>
                  <a:cubicBezTo>
                    <a:pt x="138" y="121"/>
                    <a:pt x="138" y="121"/>
                    <a:pt x="138" y="121"/>
                  </a:cubicBezTo>
                  <a:cubicBezTo>
                    <a:pt x="138" y="135"/>
                    <a:pt x="138" y="135"/>
                    <a:pt x="138" y="135"/>
                  </a:cubicBezTo>
                  <a:cubicBezTo>
                    <a:pt x="94" y="135"/>
                    <a:pt x="94" y="135"/>
                    <a:pt x="94" y="135"/>
                  </a:cubicBezTo>
                  <a:lnTo>
                    <a:pt x="94" y="121"/>
                  </a:lnTo>
                  <a:close/>
                  <a:moveTo>
                    <a:pt x="182" y="153"/>
                  </a:moveTo>
                  <a:cubicBezTo>
                    <a:pt x="95" y="153"/>
                    <a:pt x="95" y="153"/>
                    <a:pt x="95" y="153"/>
                  </a:cubicBezTo>
                  <a:cubicBezTo>
                    <a:pt x="95" y="141"/>
                    <a:pt x="95" y="141"/>
                    <a:pt x="95" y="141"/>
                  </a:cubicBezTo>
                  <a:cubicBezTo>
                    <a:pt x="182" y="141"/>
                    <a:pt x="182" y="141"/>
                    <a:pt x="182" y="141"/>
                  </a:cubicBezTo>
                  <a:lnTo>
                    <a:pt x="182" y="153"/>
                  </a:lnTo>
                  <a:close/>
                  <a:moveTo>
                    <a:pt x="183" y="135"/>
                  </a:moveTo>
                  <a:cubicBezTo>
                    <a:pt x="143" y="135"/>
                    <a:pt x="143" y="135"/>
                    <a:pt x="143" y="135"/>
                  </a:cubicBezTo>
                  <a:cubicBezTo>
                    <a:pt x="143" y="121"/>
                    <a:pt x="143" y="121"/>
                    <a:pt x="143" y="121"/>
                  </a:cubicBezTo>
                  <a:cubicBezTo>
                    <a:pt x="183" y="121"/>
                    <a:pt x="183" y="121"/>
                    <a:pt x="183" y="121"/>
                  </a:cubicBezTo>
                  <a:lnTo>
                    <a:pt x="183" y="135"/>
                  </a:lnTo>
                  <a:close/>
                  <a:moveTo>
                    <a:pt x="47" y="134"/>
                  </a:moveTo>
                  <a:cubicBezTo>
                    <a:pt x="47" y="134"/>
                    <a:pt x="47" y="134"/>
                    <a:pt x="47" y="134"/>
                  </a:cubicBezTo>
                  <a:cubicBezTo>
                    <a:pt x="46" y="134"/>
                    <a:pt x="46" y="134"/>
                    <a:pt x="46" y="134"/>
                  </a:cubicBezTo>
                  <a:cubicBezTo>
                    <a:pt x="46" y="51"/>
                    <a:pt x="46" y="51"/>
                    <a:pt x="46" y="51"/>
                  </a:cubicBezTo>
                  <a:cubicBezTo>
                    <a:pt x="139" y="51"/>
                    <a:pt x="139" y="51"/>
                    <a:pt x="139" y="51"/>
                  </a:cubicBezTo>
                  <a:cubicBezTo>
                    <a:pt x="139" y="77"/>
                    <a:pt x="139" y="77"/>
                    <a:pt x="139" y="77"/>
                  </a:cubicBezTo>
                  <a:cubicBezTo>
                    <a:pt x="139" y="78"/>
                    <a:pt x="139" y="79"/>
                    <a:pt x="139" y="80"/>
                  </a:cubicBezTo>
                  <a:cubicBezTo>
                    <a:pt x="139" y="84"/>
                    <a:pt x="139" y="84"/>
                    <a:pt x="139" y="84"/>
                  </a:cubicBezTo>
                  <a:cubicBezTo>
                    <a:pt x="139" y="84"/>
                    <a:pt x="139" y="84"/>
                    <a:pt x="139" y="84"/>
                  </a:cubicBezTo>
                  <a:cubicBezTo>
                    <a:pt x="139" y="84"/>
                    <a:pt x="139" y="85"/>
                    <a:pt x="142" y="87"/>
                  </a:cubicBezTo>
                  <a:cubicBezTo>
                    <a:pt x="142" y="87"/>
                    <a:pt x="142" y="87"/>
                    <a:pt x="142" y="87"/>
                  </a:cubicBezTo>
                  <a:cubicBezTo>
                    <a:pt x="143" y="87"/>
                    <a:pt x="144" y="89"/>
                    <a:pt x="144" y="90"/>
                  </a:cubicBezTo>
                  <a:cubicBezTo>
                    <a:pt x="144" y="92"/>
                    <a:pt x="143" y="94"/>
                    <a:pt x="141" y="94"/>
                  </a:cubicBezTo>
                  <a:cubicBezTo>
                    <a:pt x="139" y="94"/>
                    <a:pt x="138" y="93"/>
                    <a:pt x="138" y="93"/>
                  </a:cubicBezTo>
                  <a:cubicBezTo>
                    <a:pt x="138" y="93"/>
                    <a:pt x="138" y="93"/>
                    <a:pt x="138" y="93"/>
                  </a:cubicBezTo>
                  <a:cubicBezTo>
                    <a:pt x="137" y="92"/>
                    <a:pt x="136" y="91"/>
                    <a:pt x="136" y="91"/>
                  </a:cubicBezTo>
                  <a:cubicBezTo>
                    <a:pt x="134" y="89"/>
                    <a:pt x="131" y="90"/>
                    <a:pt x="131" y="90"/>
                  </a:cubicBezTo>
                  <a:cubicBezTo>
                    <a:pt x="129" y="92"/>
                    <a:pt x="130" y="95"/>
                    <a:pt x="130" y="95"/>
                  </a:cubicBezTo>
                  <a:cubicBezTo>
                    <a:pt x="130" y="95"/>
                    <a:pt x="134" y="100"/>
                    <a:pt x="141" y="100"/>
                  </a:cubicBezTo>
                  <a:cubicBezTo>
                    <a:pt x="148" y="100"/>
                    <a:pt x="150" y="93"/>
                    <a:pt x="150" y="90"/>
                  </a:cubicBezTo>
                  <a:cubicBezTo>
                    <a:pt x="150" y="87"/>
                    <a:pt x="146" y="84"/>
                    <a:pt x="145" y="83"/>
                  </a:cubicBezTo>
                  <a:cubicBezTo>
                    <a:pt x="143" y="83"/>
                    <a:pt x="144" y="80"/>
                    <a:pt x="144" y="80"/>
                  </a:cubicBezTo>
                  <a:cubicBezTo>
                    <a:pt x="144" y="76"/>
                    <a:pt x="144" y="76"/>
                    <a:pt x="144" y="76"/>
                  </a:cubicBezTo>
                  <a:cubicBezTo>
                    <a:pt x="144" y="76"/>
                    <a:pt x="144" y="76"/>
                    <a:pt x="144" y="76"/>
                  </a:cubicBezTo>
                  <a:cubicBezTo>
                    <a:pt x="144" y="51"/>
                    <a:pt x="144" y="51"/>
                    <a:pt x="144" y="51"/>
                  </a:cubicBezTo>
                  <a:cubicBezTo>
                    <a:pt x="168" y="51"/>
                    <a:pt x="168" y="51"/>
                    <a:pt x="168" y="51"/>
                  </a:cubicBezTo>
                  <a:cubicBezTo>
                    <a:pt x="173" y="51"/>
                    <a:pt x="178" y="47"/>
                    <a:pt x="178" y="41"/>
                  </a:cubicBezTo>
                  <a:cubicBezTo>
                    <a:pt x="178" y="40"/>
                    <a:pt x="178" y="40"/>
                    <a:pt x="178" y="40"/>
                  </a:cubicBezTo>
                  <a:cubicBezTo>
                    <a:pt x="178" y="37"/>
                    <a:pt x="176" y="34"/>
                    <a:pt x="173" y="33"/>
                  </a:cubicBezTo>
                  <a:cubicBezTo>
                    <a:pt x="174" y="32"/>
                    <a:pt x="174" y="32"/>
                    <a:pt x="174" y="32"/>
                  </a:cubicBezTo>
                  <a:cubicBezTo>
                    <a:pt x="40" y="2"/>
                    <a:pt x="40" y="2"/>
                    <a:pt x="40" y="2"/>
                  </a:cubicBezTo>
                  <a:cubicBezTo>
                    <a:pt x="38" y="0"/>
                    <a:pt x="36" y="0"/>
                    <a:pt x="33" y="0"/>
                  </a:cubicBezTo>
                  <a:cubicBezTo>
                    <a:pt x="23" y="0"/>
                    <a:pt x="23" y="0"/>
                    <a:pt x="23" y="0"/>
                  </a:cubicBezTo>
                  <a:cubicBezTo>
                    <a:pt x="16" y="0"/>
                    <a:pt x="10" y="5"/>
                    <a:pt x="10" y="13"/>
                  </a:cubicBezTo>
                  <a:cubicBezTo>
                    <a:pt x="10" y="31"/>
                    <a:pt x="10" y="31"/>
                    <a:pt x="10" y="31"/>
                  </a:cubicBezTo>
                  <a:cubicBezTo>
                    <a:pt x="10" y="31"/>
                    <a:pt x="10" y="31"/>
                    <a:pt x="10" y="31"/>
                  </a:cubicBezTo>
                  <a:cubicBezTo>
                    <a:pt x="5" y="31"/>
                    <a:pt x="0" y="35"/>
                    <a:pt x="0" y="40"/>
                  </a:cubicBezTo>
                  <a:cubicBezTo>
                    <a:pt x="0" y="41"/>
                    <a:pt x="0" y="41"/>
                    <a:pt x="0" y="41"/>
                  </a:cubicBezTo>
                  <a:cubicBezTo>
                    <a:pt x="0" y="47"/>
                    <a:pt x="5" y="51"/>
                    <a:pt x="10" y="51"/>
                  </a:cubicBezTo>
                  <a:cubicBezTo>
                    <a:pt x="10" y="51"/>
                    <a:pt x="10" y="51"/>
                    <a:pt x="10" y="51"/>
                  </a:cubicBezTo>
                  <a:cubicBezTo>
                    <a:pt x="10" y="134"/>
                    <a:pt x="10" y="134"/>
                    <a:pt x="10" y="134"/>
                  </a:cubicBezTo>
                  <a:cubicBezTo>
                    <a:pt x="9" y="134"/>
                    <a:pt x="9" y="134"/>
                    <a:pt x="9" y="134"/>
                  </a:cubicBezTo>
                  <a:cubicBezTo>
                    <a:pt x="4" y="134"/>
                    <a:pt x="1" y="138"/>
                    <a:pt x="1" y="143"/>
                  </a:cubicBezTo>
                  <a:cubicBezTo>
                    <a:pt x="1" y="152"/>
                    <a:pt x="1" y="152"/>
                    <a:pt x="1" y="152"/>
                  </a:cubicBezTo>
                  <a:cubicBezTo>
                    <a:pt x="1" y="157"/>
                    <a:pt x="4" y="160"/>
                    <a:pt x="9" y="160"/>
                  </a:cubicBezTo>
                  <a:cubicBezTo>
                    <a:pt x="47" y="160"/>
                    <a:pt x="47" y="160"/>
                    <a:pt x="47" y="160"/>
                  </a:cubicBezTo>
                  <a:cubicBezTo>
                    <a:pt x="51" y="160"/>
                    <a:pt x="55" y="157"/>
                    <a:pt x="55" y="152"/>
                  </a:cubicBezTo>
                  <a:cubicBezTo>
                    <a:pt x="55" y="143"/>
                    <a:pt x="55" y="143"/>
                    <a:pt x="55" y="143"/>
                  </a:cubicBezTo>
                  <a:cubicBezTo>
                    <a:pt x="55" y="138"/>
                    <a:pt x="51" y="134"/>
                    <a:pt x="47" y="134"/>
                  </a:cubicBezTo>
                  <a:close/>
                  <a:moveTo>
                    <a:pt x="144" y="31"/>
                  </a:moveTo>
                  <a:cubicBezTo>
                    <a:pt x="46" y="31"/>
                    <a:pt x="46" y="31"/>
                    <a:pt x="46" y="31"/>
                  </a:cubicBezTo>
                  <a:cubicBezTo>
                    <a:pt x="46" y="13"/>
                    <a:pt x="46" y="13"/>
                    <a:pt x="46" y="13"/>
                  </a:cubicBezTo>
                  <a:cubicBezTo>
                    <a:pt x="46" y="11"/>
                    <a:pt x="46" y="10"/>
                    <a:pt x="46" y="9"/>
                  </a:cubicBezTo>
                  <a:lnTo>
                    <a:pt x="144" y="31"/>
                  </a:lnTo>
                  <a:close/>
                  <a:moveTo>
                    <a:pt x="17" y="13"/>
                  </a:moveTo>
                  <a:cubicBezTo>
                    <a:pt x="17" y="9"/>
                    <a:pt x="20" y="7"/>
                    <a:pt x="23" y="7"/>
                  </a:cubicBezTo>
                  <a:cubicBezTo>
                    <a:pt x="33" y="7"/>
                    <a:pt x="33" y="7"/>
                    <a:pt x="33" y="7"/>
                  </a:cubicBezTo>
                  <a:cubicBezTo>
                    <a:pt x="37" y="7"/>
                    <a:pt x="39" y="9"/>
                    <a:pt x="39" y="13"/>
                  </a:cubicBezTo>
                  <a:cubicBezTo>
                    <a:pt x="39" y="31"/>
                    <a:pt x="39" y="31"/>
                    <a:pt x="39" y="31"/>
                  </a:cubicBezTo>
                  <a:cubicBezTo>
                    <a:pt x="17" y="31"/>
                    <a:pt x="17" y="31"/>
                    <a:pt x="17" y="31"/>
                  </a:cubicBezTo>
                  <a:lnTo>
                    <a:pt x="17" y="13"/>
                  </a:lnTo>
                  <a:close/>
                  <a:moveTo>
                    <a:pt x="17" y="51"/>
                  </a:moveTo>
                  <a:cubicBezTo>
                    <a:pt x="39" y="51"/>
                    <a:pt x="39" y="51"/>
                    <a:pt x="39" y="51"/>
                  </a:cubicBezTo>
                  <a:cubicBezTo>
                    <a:pt x="39" y="134"/>
                    <a:pt x="39" y="134"/>
                    <a:pt x="39" y="134"/>
                  </a:cubicBezTo>
                  <a:cubicBezTo>
                    <a:pt x="17" y="134"/>
                    <a:pt x="17" y="134"/>
                    <a:pt x="17" y="134"/>
                  </a:cubicBezTo>
                  <a:lnTo>
                    <a:pt x="17" y="51"/>
                  </a:lnTo>
                  <a:close/>
                  <a:moveTo>
                    <a:pt x="48" y="152"/>
                  </a:moveTo>
                  <a:cubicBezTo>
                    <a:pt x="48" y="153"/>
                    <a:pt x="47" y="153"/>
                    <a:pt x="47" y="153"/>
                  </a:cubicBezTo>
                  <a:cubicBezTo>
                    <a:pt x="9" y="153"/>
                    <a:pt x="9" y="153"/>
                    <a:pt x="9" y="153"/>
                  </a:cubicBezTo>
                  <a:cubicBezTo>
                    <a:pt x="8" y="153"/>
                    <a:pt x="8" y="153"/>
                    <a:pt x="8" y="152"/>
                  </a:cubicBezTo>
                  <a:cubicBezTo>
                    <a:pt x="8" y="143"/>
                    <a:pt x="8" y="143"/>
                    <a:pt x="8" y="143"/>
                  </a:cubicBezTo>
                  <a:cubicBezTo>
                    <a:pt x="8" y="142"/>
                    <a:pt x="8" y="141"/>
                    <a:pt x="9" y="141"/>
                  </a:cubicBezTo>
                  <a:cubicBezTo>
                    <a:pt x="47" y="141"/>
                    <a:pt x="47" y="141"/>
                    <a:pt x="47" y="141"/>
                  </a:cubicBezTo>
                  <a:cubicBezTo>
                    <a:pt x="47" y="141"/>
                    <a:pt x="48" y="142"/>
                    <a:pt x="48" y="143"/>
                  </a:cubicBezTo>
                  <a:lnTo>
                    <a:pt x="48"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5" name="Freeform 312"/>
            <p:cNvSpPr>
              <a:spLocks noEditPoints="1"/>
            </p:cNvSpPr>
            <p:nvPr/>
          </p:nvSpPr>
          <p:spPr bwMode="auto">
            <a:xfrm>
              <a:off x="2888" y="659"/>
              <a:ext cx="216" cy="222"/>
            </a:xfrm>
            <a:custGeom>
              <a:avLst/>
              <a:gdLst>
                <a:gd name="T0" fmla="*/ 119 w 152"/>
                <a:gd name="T1" fmla="*/ 156 h 156"/>
                <a:gd name="T2" fmla="*/ 129 w 152"/>
                <a:gd name="T3" fmla="*/ 130 h 156"/>
                <a:gd name="T4" fmla="*/ 119 w 152"/>
                <a:gd name="T5" fmla="*/ 119 h 156"/>
                <a:gd name="T6" fmla="*/ 130 w 152"/>
                <a:gd name="T7" fmla="*/ 107 h 156"/>
                <a:gd name="T8" fmla="*/ 103 w 152"/>
                <a:gd name="T9" fmla="*/ 95 h 156"/>
                <a:gd name="T10" fmla="*/ 46 w 152"/>
                <a:gd name="T11" fmla="*/ 138 h 156"/>
                <a:gd name="T12" fmla="*/ 42 w 152"/>
                <a:gd name="T13" fmla="*/ 95 h 156"/>
                <a:gd name="T14" fmla="*/ 21 w 152"/>
                <a:gd name="T15" fmla="*/ 137 h 156"/>
                <a:gd name="T16" fmla="*/ 18 w 152"/>
                <a:gd name="T17" fmla="*/ 95 h 156"/>
                <a:gd name="T18" fmla="*/ 10 w 152"/>
                <a:gd name="T19" fmla="*/ 156 h 156"/>
                <a:gd name="T20" fmla="*/ 34 w 152"/>
                <a:gd name="T21" fmla="*/ 124 h 156"/>
                <a:gd name="T22" fmla="*/ 58 w 152"/>
                <a:gd name="T23" fmla="*/ 156 h 156"/>
                <a:gd name="T24" fmla="*/ 50 w 152"/>
                <a:gd name="T25" fmla="*/ 95 h 156"/>
                <a:gd name="T26" fmla="*/ 68 w 152"/>
                <a:gd name="T27" fmla="*/ 156 h 156"/>
                <a:gd name="T28" fmla="*/ 84 w 152"/>
                <a:gd name="T29" fmla="*/ 106 h 156"/>
                <a:gd name="T30" fmla="*/ 68 w 152"/>
                <a:gd name="T31" fmla="*/ 156 h 156"/>
                <a:gd name="T32" fmla="*/ 84 w 152"/>
                <a:gd name="T33" fmla="*/ 103 h 156"/>
                <a:gd name="T34" fmla="*/ 68 w 152"/>
                <a:gd name="T35" fmla="*/ 95 h 156"/>
                <a:gd name="T36" fmla="*/ 134 w 152"/>
                <a:gd name="T37" fmla="*/ 103 h 156"/>
                <a:gd name="T38" fmla="*/ 150 w 152"/>
                <a:gd name="T39" fmla="*/ 95 h 156"/>
                <a:gd name="T40" fmla="*/ 134 w 152"/>
                <a:gd name="T41" fmla="*/ 103 h 156"/>
                <a:gd name="T42" fmla="*/ 150 w 152"/>
                <a:gd name="T43" fmla="*/ 156 h 156"/>
                <a:gd name="T44" fmla="*/ 134 w 152"/>
                <a:gd name="T45" fmla="*/ 106 h 156"/>
                <a:gd name="T46" fmla="*/ 76 w 152"/>
                <a:gd name="T47" fmla="*/ 0 h 156"/>
                <a:gd name="T48" fmla="*/ 16 w 152"/>
                <a:gd name="T49" fmla="*/ 76 h 156"/>
                <a:gd name="T50" fmla="*/ 136 w 152"/>
                <a:gd name="T51" fmla="*/ 76 h 156"/>
                <a:gd name="T52" fmla="*/ 152 w 152"/>
                <a:gd name="T53" fmla="*/ 77 h 156"/>
                <a:gd name="T54" fmla="*/ 76 w 152"/>
                <a:gd name="T55" fmla="*/ 0 h 156"/>
                <a:gd name="T56" fmla="*/ 123 w 152"/>
                <a:gd name="T57" fmla="*/ 74 h 156"/>
                <a:gd name="T58" fmla="*/ 76 w 152"/>
                <a:gd name="T59" fmla="*/ 27 h 156"/>
                <a:gd name="T60" fmla="*/ 44 w 152"/>
                <a:gd name="T61" fmla="*/ 74 h 156"/>
                <a:gd name="T62" fmla="*/ 108 w 152"/>
                <a:gd name="T63" fmla="*/ 7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56">
                  <a:moveTo>
                    <a:pt x="103" y="156"/>
                  </a:moveTo>
                  <a:cubicBezTo>
                    <a:pt x="119" y="156"/>
                    <a:pt x="119" y="156"/>
                    <a:pt x="119" y="156"/>
                  </a:cubicBezTo>
                  <a:cubicBezTo>
                    <a:pt x="119" y="130"/>
                    <a:pt x="119" y="130"/>
                    <a:pt x="119" y="130"/>
                  </a:cubicBezTo>
                  <a:cubicBezTo>
                    <a:pt x="129" y="130"/>
                    <a:pt x="129" y="130"/>
                    <a:pt x="129" y="130"/>
                  </a:cubicBezTo>
                  <a:cubicBezTo>
                    <a:pt x="129" y="119"/>
                    <a:pt x="129" y="119"/>
                    <a:pt x="129" y="119"/>
                  </a:cubicBezTo>
                  <a:cubicBezTo>
                    <a:pt x="119" y="119"/>
                    <a:pt x="119" y="119"/>
                    <a:pt x="119" y="119"/>
                  </a:cubicBezTo>
                  <a:cubicBezTo>
                    <a:pt x="119" y="107"/>
                    <a:pt x="119" y="107"/>
                    <a:pt x="119" y="107"/>
                  </a:cubicBezTo>
                  <a:cubicBezTo>
                    <a:pt x="130" y="107"/>
                    <a:pt x="130" y="107"/>
                    <a:pt x="130" y="107"/>
                  </a:cubicBezTo>
                  <a:cubicBezTo>
                    <a:pt x="130" y="95"/>
                    <a:pt x="130" y="95"/>
                    <a:pt x="130" y="95"/>
                  </a:cubicBezTo>
                  <a:cubicBezTo>
                    <a:pt x="103" y="95"/>
                    <a:pt x="103" y="95"/>
                    <a:pt x="103" y="95"/>
                  </a:cubicBezTo>
                  <a:lnTo>
                    <a:pt x="103" y="156"/>
                  </a:lnTo>
                  <a:close/>
                  <a:moveTo>
                    <a:pt x="46" y="138"/>
                  </a:moveTo>
                  <a:cubicBezTo>
                    <a:pt x="44" y="115"/>
                    <a:pt x="44" y="115"/>
                    <a:pt x="44" y="115"/>
                  </a:cubicBezTo>
                  <a:cubicBezTo>
                    <a:pt x="43" y="103"/>
                    <a:pt x="42" y="97"/>
                    <a:pt x="42" y="95"/>
                  </a:cubicBezTo>
                  <a:cubicBezTo>
                    <a:pt x="26" y="95"/>
                    <a:pt x="26" y="95"/>
                    <a:pt x="26" y="95"/>
                  </a:cubicBezTo>
                  <a:cubicBezTo>
                    <a:pt x="23" y="112"/>
                    <a:pt x="22" y="126"/>
                    <a:pt x="21" y="137"/>
                  </a:cubicBezTo>
                  <a:cubicBezTo>
                    <a:pt x="20" y="116"/>
                    <a:pt x="20" y="116"/>
                    <a:pt x="20" y="116"/>
                  </a:cubicBezTo>
                  <a:cubicBezTo>
                    <a:pt x="18" y="95"/>
                    <a:pt x="18" y="95"/>
                    <a:pt x="18" y="95"/>
                  </a:cubicBezTo>
                  <a:cubicBezTo>
                    <a:pt x="2" y="95"/>
                    <a:pt x="2" y="95"/>
                    <a:pt x="2" y="95"/>
                  </a:cubicBezTo>
                  <a:cubicBezTo>
                    <a:pt x="10" y="156"/>
                    <a:pt x="10" y="156"/>
                    <a:pt x="10" y="156"/>
                  </a:cubicBezTo>
                  <a:cubicBezTo>
                    <a:pt x="29" y="156"/>
                    <a:pt x="29" y="156"/>
                    <a:pt x="29" y="156"/>
                  </a:cubicBezTo>
                  <a:cubicBezTo>
                    <a:pt x="32" y="140"/>
                    <a:pt x="33" y="129"/>
                    <a:pt x="34" y="124"/>
                  </a:cubicBezTo>
                  <a:cubicBezTo>
                    <a:pt x="35" y="136"/>
                    <a:pt x="37" y="147"/>
                    <a:pt x="39" y="156"/>
                  </a:cubicBezTo>
                  <a:cubicBezTo>
                    <a:pt x="58" y="156"/>
                    <a:pt x="58" y="156"/>
                    <a:pt x="58" y="156"/>
                  </a:cubicBezTo>
                  <a:cubicBezTo>
                    <a:pt x="66" y="95"/>
                    <a:pt x="66" y="95"/>
                    <a:pt x="66" y="95"/>
                  </a:cubicBezTo>
                  <a:cubicBezTo>
                    <a:pt x="50" y="95"/>
                    <a:pt x="50" y="95"/>
                    <a:pt x="50" y="95"/>
                  </a:cubicBezTo>
                  <a:cubicBezTo>
                    <a:pt x="48" y="109"/>
                    <a:pt x="47" y="124"/>
                    <a:pt x="46" y="138"/>
                  </a:cubicBezTo>
                  <a:close/>
                  <a:moveTo>
                    <a:pt x="68" y="156"/>
                  </a:moveTo>
                  <a:cubicBezTo>
                    <a:pt x="84" y="156"/>
                    <a:pt x="84" y="156"/>
                    <a:pt x="84" y="156"/>
                  </a:cubicBezTo>
                  <a:cubicBezTo>
                    <a:pt x="84" y="106"/>
                    <a:pt x="84" y="106"/>
                    <a:pt x="84" y="106"/>
                  </a:cubicBezTo>
                  <a:cubicBezTo>
                    <a:pt x="68" y="106"/>
                    <a:pt x="68" y="106"/>
                    <a:pt x="68" y="106"/>
                  </a:cubicBezTo>
                  <a:lnTo>
                    <a:pt x="68" y="156"/>
                  </a:lnTo>
                  <a:close/>
                  <a:moveTo>
                    <a:pt x="68" y="103"/>
                  </a:moveTo>
                  <a:cubicBezTo>
                    <a:pt x="84" y="103"/>
                    <a:pt x="84" y="103"/>
                    <a:pt x="84" y="103"/>
                  </a:cubicBezTo>
                  <a:cubicBezTo>
                    <a:pt x="84" y="95"/>
                    <a:pt x="84" y="95"/>
                    <a:pt x="84" y="95"/>
                  </a:cubicBezTo>
                  <a:cubicBezTo>
                    <a:pt x="68" y="95"/>
                    <a:pt x="68" y="95"/>
                    <a:pt x="68" y="95"/>
                  </a:cubicBezTo>
                  <a:lnTo>
                    <a:pt x="68" y="103"/>
                  </a:lnTo>
                  <a:close/>
                  <a:moveTo>
                    <a:pt x="134" y="103"/>
                  </a:moveTo>
                  <a:cubicBezTo>
                    <a:pt x="150" y="103"/>
                    <a:pt x="150" y="103"/>
                    <a:pt x="150" y="103"/>
                  </a:cubicBezTo>
                  <a:cubicBezTo>
                    <a:pt x="150" y="95"/>
                    <a:pt x="150" y="95"/>
                    <a:pt x="150" y="95"/>
                  </a:cubicBezTo>
                  <a:cubicBezTo>
                    <a:pt x="134" y="95"/>
                    <a:pt x="134" y="95"/>
                    <a:pt x="134" y="95"/>
                  </a:cubicBezTo>
                  <a:lnTo>
                    <a:pt x="134" y="103"/>
                  </a:lnTo>
                  <a:close/>
                  <a:moveTo>
                    <a:pt x="134" y="156"/>
                  </a:moveTo>
                  <a:cubicBezTo>
                    <a:pt x="150" y="156"/>
                    <a:pt x="150" y="156"/>
                    <a:pt x="150" y="156"/>
                  </a:cubicBezTo>
                  <a:cubicBezTo>
                    <a:pt x="150" y="106"/>
                    <a:pt x="150" y="106"/>
                    <a:pt x="150" y="106"/>
                  </a:cubicBezTo>
                  <a:cubicBezTo>
                    <a:pt x="134" y="106"/>
                    <a:pt x="134" y="106"/>
                    <a:pt x="134" y="106"/>
                  </a:cubicBezTo>
                  <a:lnTo>
                    <a:pt x="134" y="156"/>
                  </a:lnTo>
                  <a:close/>
                  <a:moveTo>
                    <a:pt x="76" y="0"/>
                  </a:moveTo>
                  <a:cubicBezTo>
                    <a:pt x="34" y="0"/>
                    <a:pt x="0" y="34"/>
                    <a:pt x="0" y="76"/>
                  </a:cubicBezTo>
                  <a:cubicBezTo>
                    <a:pt x="16" y="76"/>
                    <a:pt x="16" y="76"/>
                    <a:pt x="16" y="76"/>
                  </a:cubicBezTo>
                  <a:cubicBezTo>
                    <a:pt x="16" y="43"/>
                    <a:pt x="43" y="16"/>
                    <a:pt x="76" y="16"/>
                  </a:cubicBezTo>
                  <a:cubicBezTo>
                    <a:pt x="109" y="16"/>
                    <a:pt x="136" y="43"/>
                    <a:pt x="136" y="76"/>
                  </a:cubicBezTo>
                  <a:cubicBezTo>
                    <a:pt x="136" y="77"/>
                    <a:pt x="136" y="77"/>
                    <a:pt x="136" y="77"/>
                  </a:cubicBezTo>
                  <a:cubicBezTo>
                    <a:pt x="152" y="77"/>
                    <a:pt x="152" y="77"/>
                    <a:pt x="152" y="77"/>
                  </a:cubicBezTo>
                  <a:cubicBezTo>
                    <a:pt x="152" y="76"/>
                    <a:pt x="152" y="76"/>
                    <a:pt x="152" y="76"/>
                  </a:cubicBezTo>
                  <a:cubicBezTo>
                    <a:pt x="152" y="34"/>
                    <a:pt x="118" y="0"/>
                    <a:pt x="76" y="0"/>
                  </a:cubicBezTo>
                  <a:close/>
                  <a:moveTo>
                    <a:pt x="108" y="74"/>
                  </a:moveTo>
                  <a:cubicBezTo>
                    <a:pt x="123" y="74"/>
                    <a:pt x="123" y="74"/>
                    <a:pt x="123" y="74"/>
                  </a:cubicBezTo>
                  <a:cubicBezTo>
                    <a:pt x="123" y="74"/>
                    <a:pt x="123" y="74"/>
                    <a:pt x="123" y="74"/>
                  </a:cubicBezTo>
                  <a:cubicBezTo>
                    <a:pt x="123" y="48"/>
                    <a:pt x="102" y="27"/>
                    <a:pt x="76" y="27"/>
                  </a:cubicBezTo>
                  <a:cubicBezTo>
                    <a:pt x="50" y="27"/>
                    <a:pt x="29" y="48"/>
                    <a:pt x="29" y="74"/>
                  </a:cubicBezTo>
                  <a:cubicBezTo>
                    <a:pt x="44" y="74"/>
                    <a:pt x="44" y="74"/>
                    <a:pt x="44" y="74"/>
                  </a:cubicBezTo>
                  <a:cubicBezTo>
                    <a:pt x="44" y="56"/>
                    <a:pt x="59" y="42"/>
                    <a:pt x="76" y="42"/>
                  </a:cubicBezTo>
                  <a:cubicBezTo>
                    <a:pt x="93" y="42"/>
                    <a:pt x="108" y="57"/>
                    <a:pt x="108"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6" name="Freeform 313"/>
            <p:cNvSpPr>
              <a:spLocks noEditPoints="1"/>
            </p:cNvSpPr>
            <p:nvPr/>
          </p:nvSpPr>
          <p:spPr bwMode="auto">
            <a:xfrm>
              <a:off x="3283" y="628"/>
              <a:ext cx="256" cy="273"/>
            </a:xfrm>
            <a:custGeom>
              <a:avLst/>
              <a:gdLst>
                <a:gd name="T0" fmla="*/ 180 w 180"/>
                <a:gd name="T1" fmla="*/ 67 h 192"/>
                <a:gd name="T2" fmla="*/ 179 w 180"/>
                <a:gd name="T3" fmla="*/ 64 h 192"/>
                <a:gd name="T4" fmla="*/ 178 w 180"/>
                <a:gd name="T5" fmla="*/ 63 h 192"/>
                <a:gd name="T6" fmla="*/ 91 w 180"/>
                <a:gd name="T7" fmla="*/ 1 h 192"/>
                <a:gd name="T8" fmla="*/ 89 w 180"/>
                <a:gd name="T9" fmla="*/ 1 h 192"/>
                <a:gd name="T10" fmla="*/ 40 w 180"/>
                <a:gd name="T11" fmla="*/ 0 h 192"/>
                <a:gd name="T12" fmla="*/ 37 w 180"/>
                <a:gd name="T13" fmla="*/ 2 h 192"/>
                <a:gd name="T14" fmla="*/ 38 w 180"/>
                <a:gd name="T15" fmla="*/ 6 h 192"/>
                <a:gd name="T16" fmla="*/ 60 w 180"/>
                <a:gd name="T17" fmla="*/ 22 h 192"/>
                <a:gd name="T18" fmla="*/ 50 w 180"/>
                <a:gd name="T19" fmla="*/ 30 h 192"/>
                <a:gd name="T20" fmla="*/ 49 w 180"/>
                <a:gd name="T21" fmla="*/ 30 h 192"/>
                <a:gd name="T22" fmla="*/ 1 w 180"/>
                <a:gd name="T23" fmla="*/ 64 h 192"/>
                <a:gd name="T24" fmla="*/ 0 w 180"/>
                <a:gd name="T25" fmla="*/ 67 h 192"/>
                <a:gd name="T26" fmla="*/ 0 w 180"/>
                <a:gd name="T27" fmla="*/ 67 h 192"/>
                <a:gd name="T28" fmla="*/ 0 w 180"/>
                <a:gd name="T29" fmla="*/ 67 h 192"/>
                <a:gd name="T30" fmla="*/ 0 w 180"/>
                <a:gd name="T31" fmla="*/ 127 h 192"/>
                <a:gd name="T32" fmla="*/ 1 w 180"/>
                <a:gd name="T33" fmla="*/ 130 h 192"/>
                <a:gd name="T34" fmla="*/ 88 w 180"/>
                <a:gd name="T35" fmla="*/ 192 h 192"/>
                <a:gd name="T36" fmla="*/ 88 w 180"/>
                <a:gd name="T37" fmla="*/ 192 h 192"/>
                <a:gd name="T38" fmla="*/ 88 w 180"/>
                <a:gd name="T39" fmla="*/ 192 h 192"/>
                <a:gd name="T40" fmla="*/ 90 w 180"/>
                <a:gd name="T41" fmla="*/ 192 h 192"/>
                <a:gd name="T42" fmla="*/ 92 w 180"/>
                <a:gd name="T43" fmla="*/ 192 h 192"/>
                <a:gd name="T44" fmla="*/ 179 w 180"/>
                <a:gd name="T45" fmla="*/ 130 h 192"/>
                <a:gd name="T46" fmla="*/ 180 w 180"/>
                <a:gd name="T47" fmla="*/ 127 h 192"/>
                <a:gd name="T48" fmla="*/ 180 w 180"/>
                <a:gd name="T49" fmla="*/ 67 h 192"/>
                <a:gd name="T50" fmla="*/ 180 w 180"/>
                <a:gd name="T51" fmla="*/ 67 h 192"/>
                <a:gd name="T52" fmla="*/ 51 w 180"/>
                <a:gd name="T53" fmla="*/ 7 h 192"/>
                <a:gd name="T54" fmla="*/ 88 w 180"/>
                <a:gd name="T55" fmla="*/ 8 h 192"/>
                <a:gd name="T56" fmla="*/ 165 w 180"/>
                <a:gd name="T57" fmla="*/ 62 h 192"/>
                <a:gd name="T58" fmla="*/ 128 w 180"/>
                <a:gd name="T59" fmla="*/ 61 h 192"/>
                <a:gd name="T60" fmla="*/ 51 w 180"/>
                <a:gd name="T61" fmla="*/ 7 h 192"/>
                <a:gd name="T62" fmla="*/ 86 w 180"/>
                <a:gd name="T63" fmla="*/ 182 h 192"/>
                <a:gd name="T64" fmla="*/ 7 w 180"/>
                <a:gd name="T65" fmla="*/ 126 h 192"/>
                <a:gd name="T66" fmla="*/ 7 w 180"/>
                <a:gd name="T67" fmla="*/ 74 h 192"/>
                <a:gd name="T68" fmla="*/ 86 w 180"/>
                <a:gd name="T69" fmla="*/ 131 h 192"/>
                <a:gd name="T70" fmla="*/ 86 w 180"/>
                <a:gd name="T71" fmla="*/ 182 h 192"/>
                <a:gd name="T72" fmla="*/ 90 w 180"/>
                <a:gd name="T73" fmla="*/ 124 h 192"/>
                <a:gd name="T74" fmla="*/ 9 w 180"/>
                <a:gd name="T75" fmla="*/ 67 h 192"/>
                <a:gd name="T76" fmla="*/ 48 w 180"/>
                <a:gd name="T77" fmla="*/ 39 h 192"/>
                <a:gd name="T78" fmla="*/ 129 w 180"/>
                <a:gd name="T79" fmla="*/ 96 h 192"/>
                <a:gd name="T80" fmla="*/ 90 w 180"/>
                <a:gd name="T81" fmla="*/ 124 h 192"/>
                <a:gd name="T82" fmla="*/ 173 w 180"/>
                <a:gd name="T83" fmla="*/ 126 h 192"/>
                <a:gd name="T84" fmla="*/ 94 w 180"/>
                <a:gd name="T85" fmla="*/ 182 h 192"/>
                <a:gd name="T86" fmla="*/ 94 w 180"/>
                <a:gd name="T87" fmla="*/ 131 h 192"/>
                <a:gd name="T88" fmla="*/ 173 w 180"/>
                <a:gd name="T89" fmla="*/ 74 h 192"/>
                <a:gd name="T90" fmla="*/ 173 w 180"/>
                <a:gd name="T91" fmla="*/ 126 h 192"/>
                <a:gd name="T92" fmla="*/ 75 w 180"/>
                <a:gd name="T93" fmla="*/ 135 h 192"/>
                <a:gd name="T94" fmla="*/ 14 w 180"/>
                <a:gd name="T95" fmla="*/ 92 h 192"/>
                <a:gd name="T96" fmla="*/ 14 w 180"/>
                <a:gd name="T97" fmla="*/ 119 h 192"/>
                <a:gd name="T98" fmla="*/ 75 w 180"/>
                <a:gd name="T99" fmla="*/ 162 h 192"/>
                <a:gd name="T100" fmla="*/ 75 w 180"/>
                <a:gd name="T101" fmla="*/ 13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0" h="192">
                  <a:moveTo>
                    <a:pt x="180" y="67"/>
                  </a:moveTo>
                  <a:cubicBezTo>
                    <a:pt x="180" y="66"/>
                    <a:pt x="180" y="65"/>
                    <a:pt x="179" y="64"/>
                  </a:cubicBezTo>
                  <a:cubicBezTo>
                    <a:pt x="179" y="64"/>
                    <a:pt x="179" y="63"/>
                    <a:pt x="178" y="63"/>
                  </a:cubicBezTo>
                  <a:cubicBezTo>
                    <a:pt x="91" y="1"/>
                    <a:pt x="91" y="1"/>
                    <a:pt x="91" y="1"/>
                  </a:cubicBezTo>
                  <a:cubicBezTo>
                    <a:pt x="91" y="1"/>
                    <a:pt x="90" y="1"/>
                    <a:pt x="89" y="1"/>
                  </a:cubicBezTo>
                  <a:cubicBezTo>
                    <a:pt x="40" y="0"/>
                    <a:pt x="40" y="0"/>
                    <a:pt x="40" y="0"/>
                  </a:cubicBezTo>
                  <a:cubicBezTo>
                    <a:pt x="39" y="0"/>
                    <a:pt x="37" y="1"/>
                    <a:pt x="37" y="2"/>
                  </a:cubicBezTo>
                  <a:cubicBezTo>
                    <a:pt x="36" y="3"/>
                    <a:pt x="37" y="5"/>
                    <a:pt x="38" y="6"/>
                  </a:cubicBezTo>
                  <a:cubicBezTo>
                    <a:pt x="60" y="22"/>
                    <a:pt x="60" y="22"/>
                    <a:pt x="60" y="22"/>
                  </a:cubicBezTo>
                  <a:cubicBezTo>
                    <a:pt x="50" y="30"/>
                    <a:pt x="50" y="30"/>
                    <a:pt x="50" y="30"/>
                  </a:cubicBezTo>
                  <a:cubicBezTo>
                    <a:pt x="49" y="30"/>
                    <a:pt x="49" y="30"/>
                    <a:pt x="49" y="30"/>
                  </a:cubicBezTo>
                  <a:cubicBezTo>
                    <a:pt x="1" y="64"/>
                    <a:pt x="1" y="64"/>
                    <a:pt x="1" y="64"/>
                  </a:cubicBezTo>
                  <a:cubicBezTo>
                    <a:pt x="0" y="65"/>
                    <a:pt x="0" y="66"/>
                    <a:pt x="0" y="67"/>
                  </a:cubicBezTo>
                  <a:cubicBezTo>
                    <a:pt x="0" y="67"/>
                    <a:pt x="0" y="67"/>
                    <a:pt x="0" y="67"/>
                  </a:cubicBezTo>
                  <a:cubicBezTo>
                    <a:pt x="0" y="67"/>
                    <a:pt x="0" y="67"/>
                    <a:pt x="0" y="67"/>
                  </a:cubicBezTo>
                  <a:cubicBezTo>
                    <a:pt x="0" y="127"/>
                    <a:pt x="0" y="127"/>
                    <a:pt x="0" y="127"/>
                  </a:cubicBezTo>
                  <a:cubicBezTo>
                    <a:pt x="1" y="130"/>
                    <a:pt x="1" y="130"/>
                    <a:pt x="1" y="130"/>
                  </a:cubicBezTo>
                  <a:cubicBezTo>
                    <a:pt x="88" y="192"/>
                    <a:pt x="88" y="192"/>
                    <a:pt x="88" y="192"/>
                  </a:cubicBezTo>
                  <a:cubicBezTo>
                    <a:pt x="88" y="192"/>
                    <a:pt x="88" y="192"/>
                    <a:pt x="88" y="192"/>
                  </a:cubicBezTo>
                  <a:cubicBezTo>
                    <a:pt x="88" y="192"/>
                    <a:pt x="88" y="192"/>
                    <a:pt x="88" y="192"/>
                  </a:cubicBezTo>
                  <a:cubicBezTo>
                    <a:pt x="89" y="192"/>
                    <a:pt x="90" y="192"/>
                    <a:pt x="90" y="192"/>
                  </a:cubicBezTo>
                  <a:cubicBezTo>
                    <a:pt x="91" y="192"/>
                    <a:pt x="92" y="192"/>
                    <a:pt x="92" y="192"/>
                  </a:cubicBezTo>
                  <a:cubicBezTo>
                    <a:pt x="179" y="130"/>
                    <a:pt x="179" y="130"/>
                    <a:pt x="179" y="130"/>
                  </a:cubicBezTo>
                  <a:cubicBezTo>
                    <a:pt x="180" y="130"/>
                    <a:pt x="180" y="129"/>
                    <a:pt x="180" y="127"/>
                  </a:cubicBezTo>
                  <a:cubicBezTo>
                    <a:pt x="180" y="67"/>
                    <a:pt x="180" y="67"/>
                    <a:pt x="180" y="67"/>
                  </a:cubicBezTo>
                  <a:cubicBezTo>
                    <a:pt x="180" y="67"/>
                    <a:pt x="180" y="67"/>
                    <a:pt x="180" y="67"/>
                  </a:cubicBezTo>
                  <a:close/>
                  <a:moveTo>
                    <a:pt x="51" y="7"/>
                  </a:moveTo>
                  <a:cubicBezTo>
                    <a:pt x="88" y="8"/>
                    <a:pt x="88" y="8"/>
                    <a:pt x="88" y="8"/>
                  </a:cubicBezTo>
                  <a:cubicBezTo>
                    <a:pt x="165" y="62"/>
                    <a:pt x="165" y="62"/>
                    <a:pt x="165" y="62"/>
                  </a:cubicBezTo>
                  <a:cubicBezTo>
                    <a:pt x="128" y="61"/>
                    <a:pt x="128" y="61"/>
                    <a:pt x="128" y="61"/>
                  </a:cubicBezTo>
                  <a:lnTo>
                    <a:pt x="51" y="7"/>
                  </a:lnTo>
                  <a:close/>
                  <a:moveTo>
                    <a:pt x="86" y="182"/>
                  </a:moveTo>
                  <a:cubicBezTo>
                    <a:pt x="7" y="126"/>
                    <a:pt x="7" y="126"/>
                    <a:pt x="7" y="126"/>
                  </a:cubicBezTo>
                  <a:cubicBezTo>
                    <a:pt x="7" y="74"/>
                    <a:pt x="7" y="74"/>
                    <a:pt x="7" y="74"/>
                  </a:cubicBezTo>
                  <a:cubicBezTo>
                    <a:pt x="86" y="131"/>
                    <a:pt x="86" y="131"/>
                    <a:pt x="86" y="131"/>
                  </a:cubicBezTo>
                  <a:lnTo>
                    <a:pt x="86" y="182"/>
                  </a:lnTo>
                  <a:close/>
                  <a:moveTo>
                    <a:pt x="90" y="124"/>
                  </a:moveTo>
                  <a:cubicBezTo>
                    <a:pt x="9" y="67"/>
                    <a:pt x="9" y="67"/>
                    <a:pt x="9" y="67"/>
                  </a:cubicBezTo>
                  <a:cubicBezTo>
                    <a:pt x="48" y="39"/>
                    <a:pt x="48" y="39"/>
                    <a:pt x="48" y="39"/>
                  </a:cubicBezTo>
                  <a:cubicBezTo>
                    <a:pt x="129" y="96"/>
                    <a:pt x="129" y="96"/>
                    <a:pt x="129" y="96"/>
                  </a:cubicBezTo>
                  <a:lnTo>
                    <a:pt x="90" y="124"/>
                  </a:lnTo>
                  <a:close/>
                  <a:moveTo>
                    <a:pt x="173" y="126"/>
                  </a:moveTo>
                  <a:cubicBezTo>
                    <a:pt x="94" y="182"/>
                    <a:pt x="94" y="182"/>
                    <a:pt x="94" y="182"/>
                  </a:cubicBezTo>
                  <a:cubicBezTo>
                    <a:pt x="94" y="131"/>
                    <a:pt x="94" y="131"/>
                    <a:pt x="94" y="131"/>
                  </a:cubicBezTo>
                  <a:cubicBezTo>
                    <a:pt x="173" y="74"/>
                    <a:pt x="173" y="74"/>
                    <a:pt x="173" y="74"/>
                  </a:cubicBezTo>
                  <a:lnTo>
                    <a:pt x="173" y="126"/>
                  </a:lnTo>
                  <a:close/>
                  <a:moveTo>
                    <a:pt x="75" y="135"/>
                  </a:moveTo>
                  <a:cubicBezTo>
                    <a:pt x="14" y="92"/>
                    <a:pt x="14" y="92"/>
                    <a:pt x="14" y="92"/>
                  </a:cubicBezTo>
                  <a:cubicBezTo>
                    <a:pt x="14" y="119"/>
                    <a:pt x="14" y="119"/>
                    <a:pt x="14" y="119"/>
                  </a:cubicBezTo>
                  <a:cubicBezTo>
                    <a:pt x="75" y="162"/>
                    <a:pt x="75" y="162"/>
                    <a:pt x="75" y="162"/>
                  </a:cubicBezTo>
                  <a:lnTo>
                    <a:pt x="75" y="1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7" name="Freeform 314"/>
            <p:cNvSpPr>
              <a:spLocks noEditPoints="1"/>
            </p:cNvSpPr>
            <p:nvPr/>
          </p:nvSpPr>
          <p:spPr bwMode="auto">
            <a:xfrm>
              <a:off x="3729" y="688"/>
              <a:ext cx="169" cy="170"/>
            </a:xfrm>
            <a:custGeom>
              <a:avLst/>
              <a:gdLst>
                <a:gd name="T0" fmla="*/ 59 w 119"/>
                <a:gd name="T1" fmla="*/ 0 h 120"/>
                <a:gd name="T2" fmla="*/ 0 w 119"/>
                <a:gd name="T3" fmla="*/ 60 h 120"/>
                <a:gd name="T4" fmla="*/ 59 w 119"/>
                <a:gd name="T5" fmla="*/ 120 h 120"/>
                <a:gd name="T6" fmla="*/ 119 w 119"/>
                <a:gd name="T7" fmla="*/ 60 h 120"/>
                <a:gd name="T8" fmla="*/ 59 w 119"/>
                <a:gd name="T9" fmla="*/ 0 h 120"/>
                <a:gd name="T10" fmla="*/ 60 w 119"/>
                <a:gd name="T11" fmla="*/ 104 h 120"/>
                <a:gd name="T12" fmla="*/ 16 w 119"/>
                <a:gd name="T13" fmla="*/ 61 h 120"/>
                <a:gd name="T14" fmla="*/ 60 w 119"/>
                <a:gd name="T15" fmla="*/ 17 h 120"/>
                <a:gd name="T16" fmla="*/ 103 w 119"/>
                <a:gd name="T17" fmla="*/ 61 h 120"/>
                <a:gd name="T18" fmla="*/ 60 w 119"/>
                <a:gd name="T19" fmla="*/ 10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 h="120">
                  <a:moveTo>
                    <a:pt x="59" y="0"/>
                  </a:moveTo>
                  <a:cubicBezTo>
                    <a:pt x="26" y="0"/>
                    <a:pt x="0" y="27"/>
                    <a:pt x="0" y="60"/>
                  </a:cubicBezTo>
                  <a:cubicBezTo>
                    <a:pt x="0" y="93"/>
                    <a:pt x="26" y="120"/>
                    <a:pt x="59" y="120"/>
                  </a:cubicBezTo>
                  <a:cubicBezTo>
                    <a:pt x="92" y="120"/>
                    <a:pt x="119" y="93"/>
                    <a:pt x="119" y="60"/>
                  </a:cubicBezTo>
                  <a:cubicBezTo>
                    <a:pt x="119" y="27"/>
                    <a:pt x="92" y="0"/>
                    <a:pt x="59" y="0"/>
                  </a:cubicBezTo>
                  <a:close/>
                  <a:moveTo>
                    <a:pt x="60" y="104"/>
                  </a:moveTo>
                  <a:cubicBezTo>
                    <a:pt x="36" y="104"/>
                    <a:pt x="16" y="85"/>
                    <a:pt x="16" y="61"/>
                  </a:cubicBezTo>
                  <a:cubicBezTo>
                    <a:pt x="16" y="36"/>
                    <a:pt x="36" y="17"/>
                    <a:pt x="60" y="17"/>
                  </a:cubicBezTo>
                  <a:cubicBezTo>
                    <a:pt x="84" y="17"/>
                    <a:pt x="103" y="36"/>
                    <a:pt x="103" y="61"/>
                  </a:cubicBezTo>
                  <a:cubicBezTo>
                    <a:pt x="103" y="85"/>
                    <a:pt x="84" y="104"/>
                    <a:pt x="60"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8" name="Freeform 315"/>
            <p:cNvSpPr/>
            <p:nvPr/>
          </p:nvSpPr>
          <p:spPr bwMode="auto">
            <a:xfrm>
              <a:off x="3675" y="625"/>
              <a:ext cx="279" cy="267"/>
            </a:xfrm>
            <a:custGeom>
              <a:avLst/>
              <a:gdLst>
                <a:gd name="T0" fmla="*/ 151 w 196"/>
                <a:gd name="T1" fmla="*/ 176 h 188"/>
                <a:gd name="T2" fmla="*/ 110 w 196"/>
                <a:gd name="T3" fmla="*/ 135 h 188"/>
                <a:gd name="T4" fmla="*/ 113 w 196"/>
                <a:gd name="T5" fmla="*/ 118 h 188"/>
                <a:gd name="T6" fmla="*/ 100 w 196"/>
                <a:gd name="T7" fmla="*/ 123 h 188"/>
                <a:gd name="T8" fmla="*/ 85 w 196"/>
                <a:gd name="T9" fmla="*/ 116 h 188"/>
                <a:gd name="T10" fmla="*/ 89 w 196"/>
                <a:gd name="T11" fmla="*/ 135 h 188"/>
                <a:gd name="T12" fmla="*/ 48 w 196"/>
                <a:gd name="T13" fmla="*/ 176 h 188"/>
                <a:gd name="T14" fmla="*/ 7 w 196"/>
                <a:gd name="T15" fmla="*/ 135 h 188"/>
                <a:gd name="T16" fmla="*/ 48 w 196"/>
                <a:gd name="T17" fmla="*/ 93 h 188"/>
                <a:gd name="T18" fmla="*/ 83 w 196"/>
                <a:gd name="T19" fmla="*/ 112 h 188"/>
                <a:gd name="T20" fmla="*/ 81 w 196"/>
                <a:gd name="T21" fmla="*/ 105 h 188"/>
                <a:gd name="T22" fmla="*/ 96 w 196"/>
                <a:gd name="T23" fmla="*/ 86 h 188"/>
                <a:gd name="T24" fmla="*/ 59 w 196"/>
                <a:gd name="T25" fmla="*/ 45 h 188"/>
                <a:gd name="T26" fmla="*/ 100 w 196"/>
                <a:gd name="T27" fmla="*/ 4 h 188"/>
                <a:gd name="T28" fmla="*/ 141 w 196"/>
                <a:gd name="T29" fmla="*/ 45 h 188"/>
                <a:gd name="T30" fmla="*/ 104 w 196"/>
                <a:gd name="T31" fmla="*/ 86 h 188"/>
                <a:gd name="T32" fmla="*/ 119 w 196"/>
                <a:gd name="T33" fmla="*/ 105 h 188"/>
                <a:gd name="T34" fmla="*/ 118 w 196"/>
                <a:gd name="T35" fmla="*/ 110 h 188"/>
                <a:gd name="T36" fmla="*/ 151 w 196"/>
                <a:gd name="T37" fmla="*/ 93 h 188"/>
                <a:gd name="T38" fmla="*/ 192 w 196"/>
                <a:gd name="T39" fmla="*/ 135 h 188"/>
                <a:gd name="T40" fmla="*/ 188 w 196"/>
                <a:gd name="T41" fmla="*/ 152 h 188"/>
                <a:gd name="T42" fmla="*/ 196 w 196"/>
                <a:gd name="T43" fmla="*/ 121 h 188"/>
                <a:gd name="T44" fmla="*/ 165 w 196"/>
                <a:gd name="T45" fmla="*/ 65 h 188"/>
                <a:gd name="T46" fmla="*/ 98 w 196"/>
                <a:gd name="T47" fmla="*/ 0 h 188"/>
                <a:gd name="T48" fmla="*/ 32 w 196"/>
                <a:gd name="T49" fmla="*/ 63 h 188"/>
                <a:gd name="T50" fmla="*/ 0 w 196"/>
                <a:gd name="T51" fmla="*/ 120 h 188"/>
                <a:gd name="T52" fmla="*/ 67 w 196"/>
                <a:gd name="T53" fmla="*/ 186 h 188"/>
                <a:gd name="T54" fmla="*/ 97 w 196"/>
                <a:gd name="T55" fmla="*/ 179 h 188"/>
                <a:gd name="T56" fmla="*/ 129 w 196"/>
                <a:gd name="T57" fmla="*/ 188 h 188"/>
                <a:gd name="T58" fmla="*/ 183 w 196"/>
                <a:gd name="T59" fmla="*/ 160 h 188"/>
                <a:gd name="T60" fmla="*/ 151 w 196"/>
                <a:gd name="T61" fmla="*/ 17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6" h="188">
                  <a:moveTo>
                    <a:pt x="151" y="176"/>
                  </a:moveTo>
                  <a:cubicBezTo>
                    <a:pt x="128" y="176"/>
                    <a:pt x="110" y="157"/>
                    <a:pt x="110" y="135"/>
                  </a:cubicBezTo>
                  <a:cubicBezTo>
                    <a:pt x="110" y="129"/>
                    <a:pt x="111" y="123"/>
                    <a:pt x="113" y="118"/>
                  </a:cubicBezTo>
                  <a:cubicBezTo>
                    <a:pt x="110" y="121"/>
                    <a:pt x="105" y="123"/>
                    <a:pt x="100" y="123"/>
                  </a:cubicBezTo>
                  <a:cubicBezTo>
                    <a:pt x="94" y="123"/>
                    <a:pt x="88" y="120"/>
                    <a:pt x="85" y="116"/>
                  </a:cubicBezTo>
                  <a:cubicBezTo>
                    <a:pt x="88" y="121"/>
                    <a:pt x="89" y="128"/>
                    <a:pt x="89" y="135"/>
                  </a:cubicBezTo>
                  <a:cubicBezTo>
                    <a:pt x="89" y="157"/>
                    <a:pt x="71" y="176"/>
                    <a:pt x="48" y="176"/>
                  </a:cubicBezTo>
                  <a:cubicBezTo>
                    <a:pt x="25" y="176"/>
                    <a:pt x="7" y="157"/>
                    <a:pt x="7" y="135"/>
                  </a:cubicBezTo>
                  <a:cubicBezTo>
                    <a:pt x="7" y="112"/>
                    <a:pt x="25" y="93"/>
                    <a:pt x="48" y="93"/>
                  </a:cubicBezTo>
                  <a:cubicBezTo>
                    <a:pt x="63" y="93"/>
                    <a:pt x="75" y="101"/>
                    <a:pt x="83" y="112"/>
                  </a:cubicBezTo>
                  <a:cubicBezTo>
                    <a:pt x="82" y="110"/>
                    <a:pt x="81" y="107"/>
                    <a:pt x="81" y="105"/>
                  </a:cubicBezTo>
                  <a:cubicBezTo>
                    <a:pt x="81" y="96"/>
                    <a:pt x="87" y="88"/>
                    <a:pt x="96" y="86"/>
                  </a:cubicBezTo>
                  <a:cubicBezTo>
                    <a:pt x="75" y="84"/>
                    <a:pt x="59" y="67"/>
                    <a:pt x="59" y="45"/>
                  </a:cubicBezTo>
                  <a:cubicBezTo>
                    <a:pt x="59" y="22"/>
                    <a:pt x="77" y="4"/>
                    <a:pt x="100" y="4"/>
                  </a:cubicBezTo>
                  <a:cubicBezTo>
                    <a:pt x="123" y="4"/>
                    <a:pt x="141" y="22"/>
                    <a:pt x="141" y="45"/>
                  </a:cubicBezTo>
                  <a:cubicBezTo>
                    <a:pt x="141" y="67"/>
                    <a:pt x="125" y="84"/>
                    <a:pt x="104" y="86"/>
                  </a:cubicBezTo>
                  <a:cubicBezTo>
                    <a:pt x="112" y="88"/>
                    <a:pt x="119" y="96"/>
                    <a:pt x="119" y="105"/>
                  </a:cubicBezTo>
                  <a:cubicBezTo>
                    <a:pt x="119" y="106"/>
                    <a:pt x="118" y="108"/>
                    <a:pt x="118" y="110"/>
                  </a:cubicBezTo>
                  <a:cubicBezTo>
                    <a:pt x="125" y="100"/>
                    <a:pt x="137" y="93"/>
                    <a:pt x="151" y="93"/>
                  </a:cubicBezTo>
                  <a:cubicBezTo>
                    <a:pt x="174" y="93"/>
                    <a:pt x="192" y="112"/>
                    <a:pt x="192" y="135"/>
                  </a:cubicBezTo>
                  <a:cubicBezTo>
                    <a:pt x="192" y="141"/>
                    <a:pt x="191" y="147"/>
                    <a:pt x="188" y="152"/>
                  </a:cubicBezTo>
                  <a:cubicBezTo>
                    <a:pt x="193" y="143"/>
                    <a:pt x="196" y="132"/>
                    <a:pt x="196" y="121"/>
                  </a:cubicBezTo>
                  <a:cubicBezTo>
                    <a:pt x="196" y="97"/>
                    <a:pt x="184" y="77"/>
                    <a:pt x="165" y="65"/>
                  </a:cubicBezTo>
                  <a:cubicBezTo>
                    <a:pt x="164" y="29"/>
                    <a:pt x="135" y="0"/>
                    <a:pt x="98" y="0"/>
                  </a:cubicBezTo>
                  <a:cubicBezTo>
                    <a:pt x="63" y="0"/>
                    <a:pt x="34" y="28"/>
                    <a:pt x="32" y="63"/>
                  </a:cubicBezTo>
                  <a:cubicBezTo>
                    <a:pt x="13" y="74"/>
                    <a:pt x="0" y="96"/>
                    <a:pt x="0" y="120"/>
                  </a:cubicBezTo>
                  <a:cubicBezTo>
                    <a:pt x="0" y="156"/>
                    <a:pt x="30" y="186"/>
                    <a:pt x="67" y="186"/>
                  </a:cubicBezTo>
                  <a:cubicBezTo>
                    <a:pt x="78" y="186"/>
                    <a:pt x="88" y="184"/>
                    <a:pt x="97" y="179"/>
                  </a:cubicBezTo>
                  <a:cubicBezTo>
                    <a:pt x="106" y="185"/>
                    <a:pt x="117" y="188"/>
                    <a:pt x="129" y="188"/>
                  </a:cubicBezTo>
                  <a:cubicBezTo>
                    <a:pt x="151" y="188"/>
                    <a:pt x="171" y="177"/>
                    <a:pt x="183" y="160"/>
                  </a:cubicBezTo>
                  <a:cubicBezTo>
                    <a:pt x="176" y="170"/>
                    <a:pt x="164" y="176"/>
                    <a:pt x="151" y="1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9" name="Freeform 316"/>
            <p:cNvSpPr/>
            <p:nvPr/>
          </p:nvSpPr>
          <p:spPr bwMode="auto">
            <a:xfrm>
              <a:off x="3675" y="625"/>
              <a:ext cx="279" cy="267"/>
            </a:xfrm>
            <a:custGeom>
              <a:avLst/>
              <a:gdLst>
                <a:gd name="T0" fmla="*/ 151 w 196"/>
                <a:gd name="T1" fmla="*/ 176 h 188"/>
                <a:gd name="T2" fmla="*/ 110 w 196"/>
                <a:gd name="T3" fmla="*/ 135 h 188"/>
                <a:gd name="T4" fmla="*/ 113 w 196"/>
                <a:gd name="T5" fmla="*/ 118 h 188"/>
                <a:gd name="T6" fmla="*/ 100 w 196"/>
                <a:gd name="T7" fmla="*/ 123 h 188"/>
                <a:gd name="T8" fmla="*/ 85 w 196"/>
                <a:gd name="T9" fmla="*/ 116 h 188"/>
                <a:gd name="T10" fmla="*/ 89 w 196"/>
                <a:gd name="T11" fmla="*/ 135 h 188"/>
                <a:gd name="T12" fmla="*/ 48 w 196"/>
                <a:gd name="T13" fmla="*/ 176 h 188"/>
                <a:gd name="T14" fmla="*/ 7 w 196"/>
                <a:gd name="T15" fmla="*/ 135 h 188"/>
                <a:gd name="T16" fmla="*/ 48 w 196"/>
                <a:gd name="T17" fmla="*/ 93 h 188"/>
                <a:gd name="T18" fmla="*/ 83 w 196"/>
                <a:gd name="T19" fmla="*/ 112 h 188"/>
                <a:gd name="T20" fmla="*/ 81 w 196"/>
                <a:gd name="T21" fmla="*/ 105 h 188"/>
                <a:gd name="T22" fmla="*/ 96 w 196"/>
                <a:gd name="T23" fmla="*/ 86 h 188"/>
                <a:gd name="T24" fmla="*/ 59 w 196"/>
                <a:gd name="T25" fmla="*/ 45 h 188"/>
                <a:gd name="T26" fmla="*/ 100 w 196"/>
                <a:gd name="T27" fmla="*/ 4 h 188"/>
                <a:gd name="T28" fmla="*/ 141 w 196"/>
                <a:gd name="T29" fmla="*/ 45 h 188"/>
                <a:gd name="T30" fmla="*/ 104 w 196"/>
                <a:gd name="T31" fmla="*/ 86 h 188"/>
                <a:gd name="T32" fmla="*/ 119 w 196"/>
                <a:gd name="T33" fmla="*/ 105 h 188"/>
                <a:gd name="T34" fmla="*/ 118 w 196"/>
                <a:gd name="T35" fmla="*/ 110 h 188"/>
                <a:gd name="T36" fmla="*/ 151 w 196"/>
                <a:gd name="T37" fmla="*/ 93 h 188"/>
                <a:gd name="T38" fmla="*/ 192 w 196"/>
                <a:gd name="T39" fmla="*/ 135 h 188"/>
                <a:gd name="T40" fmla="*/ 188 w 196"/>
                <a:gd name="T41" fmla="*/ 152 h 188"/>
                <a:gd name="T42" fmla="*/ 196 w 196"/>
                <a:gd name="T43" fmla="*/ 121 h 188"/>
                <a:gd name="T44" fmla="*/ 165 w 196"/>
                <a:gd name="T45" fmla="*/ 65 h 188"/>
                <a:gd name="T46" fmla="*/ 98 w 196"/>
                <a:gd name="T47" fmla="*/ 0 h 188"/>
                <a:gd name="T48" fmla="*/ 32 w 196"/>
                <a:gd name="T49" fmla="*/ 63 h 188"/>
                <a:gd name="T50" fmla="*/ 0 w 196"/>
                <a:gd name="T51" fmla="*/ 120 h 188"/>
                <a:gd name="T52" fmla="*/ 67 w 196"/>
                <a:gd name="T53" fmla="*/ 186 h 188"/>
                <a:gd name="T54" fmla="*/ 97 w 196"/>
                <a:gd name="T55" fmla="*/ 179 h 188"/>
                <a:gd name="T56" fmla="*/ 129 w 196"/>
                <a:gd name="T57" fmla="*/ 188 h 188"/>
                <a:gd name="T58" fmla="*/ 183 w 196"/>
                <a:gd name="T59" fmla="*/ 160 h 188"/>
                <a:gd name="T60" fmla="*/ 151 w 196"/>
                <a:gd name="T61" fmla="*/ 17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6" h="188">
                  <a:moveTo>
                    <a:pt x="151" y="176"/>
                  </a:moveTo>
                  <a:cubicBezTo>
                    <a:pt x="128" y="176"/>
                    <a:pt x="110" y="157"/>
                    <a:pt x="110" y="135"/>
                  </a:cubicBezTo>
                  <a:cubicBezTo>
                    <a:pt x="110" y="129"/>
                    <a:pt x="111" y="123"/>
                    <a:pt x="113" y="118"/>
                  </a:cubicBezTo>
                  <a:cubicBezTo>
                    <a:pt x="110" y="121"/>
                    <a:pt x="105" y="123"/>
                    <a:pt x="100" y="123"/>
                  </a:cubicBezTo>
                  <a:cubicBezTo>
                    <a:pt x="94" y="123"/>
                    <a:pt x="88" y="120"/>
                    <a:pt x="85" y="116"/>
                  </a:cubicBezTo>
                  <a:cubicBezTo>
                    <a:pt x="88" y="121"/>
                    <a:pt x="89" y="128"/>
                    <a:pt x="89" y="135"/>
                  </a:cubicBezTo>
                  <a:cubicBezTo>
                    <a:pt x="89" y="157"/>
                    <a:pt x="71" y="176"/>
                    <a:pt x="48" y="176"/>
                  </a:cubicBezTo>
                  <a:cubicBezTo>
                    <a:pt x="25" y="176"/>
                    <a:pt x="7" y="157"/>
                    <a:pt x="7" y="135"/>
                  </a:cubicBezTo>
                  <a:cubicBezTo>
                    <a:pt x="7" y="112"/>
                    <a:pt x="25" y="93"/>
                    <a:pt x="48" y="93"/>
                  </a:cubicBezTo>
                  <a:cubicBezTo>
                    <a:pt x="63" y="93"/>
                    <a:pt x="75" y="101"/>
                    <a:pt x="83" y="112"/>
                  </a:cubicBezTo>
                  <a:cubicBezTo>
                    <a:pt x="82" y="110"/>
                    <a:pt x="81" y="107"/>
                    <a:pt x="81" y="105"/>
                  </a:cubicBezTo>
                  <a:cubicBezTo>
                    <a:pt x="81" y="96"/>
                    <a:pt x="87" y="88"/>
                    <a:pt x="96" y="86"/>
                  </a:cubicBezTo>
                  <a:cubicBezTo>
                    <a:pt x="75" y="84"/>
                    <a:pt x="59" y="67"/>
                    <a:pt x="59" y="45"/>
                  </a:cubicBezTo>
                  <a:cubicBezTo>
                    <a:pt x="59" y="22"/>
                    <a:pt x="77" y="4"/>
                    <a:pt x="100" y="4"/>
                  </a:cubicBezTo>
                  <a:cubicBezTo>
                    <a:pt x="123" y="4"/>
                    <a:pt x="141" y="22"/>
                    <a:pt x="141" y="45"/>
                  </a:cubicBezTo>
                  <a:cubicBezTo>
                    <a:pt x="141" y="67"/>
                    <a:pt x="125" y="84"/>
                    <a:pt x="104" y="86"/>
                  </a:cubicBezTo>
                  <a:cubicBezTo>
                    <a:pt x="112" y="88"/>
                    <a:pt x="119" y="96"/>
                    <a:pt x="119" y="105"/>
                  </a:cubicBezTo>
                  <a:cubicBezTo>
                    <a:pt x="119" y="106"/>
                    <a:pt x="118" y="108"/>
                    <a:pt x="118" y="110"/>
                  </a:cubicBezTo>
                  <a:cubicBezTo>
                    <a:pt x="125" y="100"/>
                    <a:pt x="137" y="93"/>
                    <a:pt x="151" y="93"/>
                  </a:cubicBezTo>
                  <a:cubicBezTo>
                    <a:pt x="174" y="93"/>
                    <a:pt x="192" y="112"/>
                    <a:pt x="192" y="135"/>
                  </a:cubicBezTo>
                  <a:cubicBezTo>
                    <a:pt x="192" y="141"/>
                    <a:pt x="191" y="147"/>
                    <a:pt x="188" y="152"/>
                  </a:cubicBezTo>
                  <a:cubicBezTo>
                    <a:pt x="193" y="143"/>
                    <a:pt x="196" y="132"/>
                    <a:pt x="196" y="121"/>
                  </a:cubicBezTo>
                  <a:cubicBezTo>
                    <a:pt x="196" y="97"/>
                    <a:pt x="184" y="77"/>
                    <a:pt x="165" y="65"/>
                  </a:cubicBezTo>
                  <a:cubicBezTo>
                    <a:pt x="164" y="29"/>
                    <a:pt x="135" y="0"/>
                    <a:pt x="98" y="0"/>
                  </a:cubicBezTo>
                  <a:cubicBezTo>
                    <a:pt x="63" y="0"/>
                    <a:pt x="34" y="28"/>
                    <a:pt x="32" y="63"/>
                  </a:cubicBezTo>
                  <a:cubicBezTo>
                    <a:pt x="13" y="74"/>
                    <a:pt x="0" y="96"/>
                    <a:pt x="0" y="120"/>
                  </a:cubicBezTo>
                  <a:cubicBezTo>
                    <a:pt x="0" y="156"/>
                    <a:pt x="30" y="186"/>
                    <a:pt x="67" y="186"/>
                  </a:cubicBezTo>
                  <a:cubicBezTo>
                    <a:pt x="78" y="186"/>
                    <a:pt x="88" y="184"/>
                    <a:pt x="97" y="179"/>
                  </a:cubicBezTo>
                  <a:cubicBezTo>
                    <a:pt x="106" y="185"/>
                    <a:pt x="117" y="188"/>
                    <a:pt x="129" y="188"/>
                  </a:cubicBezTo>
                  <a:cubicBezTo>
                    <a:pt x="151" y="188"/>
                    <a:pt x="171" y="177"/>
                    <a:pt x="183" y="160"/>
                  </a:cubicBezTo>
                  <a:cubicBezTo>
                    <a:pt x="176" y="170"/>
                    <a:pt x="164" y="176"/>
                    <a:pt x="151" y="1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0" name="Freeform 317"/>
            <p:cNvSpPr>
              <a:spLocks noEditPoints="1"/>
            </p:cNvSpPr>
            <p:nvPr/>
          </p:nvSpPr>
          <p:spPr bwMode="auto">
            <a:xfrm>
              <a:off x="4174" y="653"/>
              <a:ext cx="122" cy="234"/>
            </a:xfrm>
            <a:custGeom>
              <a:avLst/>
              <a:gdLst>
                <a:gd name="T0" fmla="*/ 43 w 86"/>
                <a:gd name="T1" fmla="*/ 0 h 164"/>
                <a:gd name="T2" fmla="*/ 29 w 86"/>
                <a:gd name="T3" fmla="*/ 11 h 164"/>
                <a:gd name="T4" fmla="*/ 12 w 86"/>
                <a:gd name="T5" fmla="*/ 13 h 164"/>
                <a:gd name="T6" fmla="*/ 10 w 86"/>
                <a:gd name="T7" fmla="*/ 30 h 164"/>
                <a:gd name="T8" fmla="*/ 0 w 86"/>
                <a:gd name="T9" fmla="*/ 44 h 164"/>
                <a:gd name="T10" fmla="*/ 10 w 86"/>
                <a:gd name="T11" fmla="*/ 57 h 164"/>
                <a:gd name="T12" fmla="*/ 12 w 86"/>
                <a:gd name="T13" fmla="*/ 74 h 164"/>
                <a:gd name="T14" fmla="*/ 29 w 86"/>
                <a:gd name="T15" fmla="*/ 77 h 164"/>
                <a:gd name="T16" fmla="*/ 43 w 86"/>
                <a:gd name="T17" fmla="*/ 87 h 164"/>
                <a:gd name="T18" fmla="*/ 57 w 86"/>
                <a:gd name="T19" fmla="*/ 77 h 164"/>
                <a:gd name="T20" fmla="*/ 74 w 86"/>
                <a:gd name="T21" fmla="*/ 74 h 164"/>
                <a:gd name="T22" fmla="*/ 76 w 86"/>
                <a:gd name="T23" fmla="*/ 57 h 164"/>
                <a:gd name="T24" fmla="*/ 86 w 86"/>
                <a:gd name="T25" fmla="*/ 44 h 164"/>
                <a:gd name="T26" fmla="*/ 76 w 86"/>
                <a:gd name="T27" fmla="*/ 30 h 164"/>
                <a:gd name="T28" fmla="*/ 74 w 86"/>
                <a:gd name="T29" fmla="*/ 13 h 164"/>
                <a:gd name="T30" fmla="*/ 57 w 86"/>
                <a:gd name="T31" fmla="*/ 11 h 164"/>
                <a:gd name="T32" fmla="*/ 43 w 86"/>
                <a:gd name="T33" fmla="*/ 0 h 164"/>
                <a:gd name="T34" fmla="*/ 43 w 86"/>
                <a:gd name="T35" fmla="*/ 24 h 164"/>
                <a:gd name="T36" fmla="*/ 62 w 86"/>
                <a:gd name="T37" fmla="*/ 44 h 164"/>
                <a:gd name="T38" fmla="*/ 43 w 86"/>
                <a:gd name="T39" fmla="*/ 63 h 164"/>
                <a:gd name="T40" fmla="*/ 24 w 86"/>
                <a:gd name="T41" fmla="*/ 44 h 164"/>
                <a:gd name="T42" fmla="*/ 43 w 86"/>
                <a:gd name="T43" fmla="*/ 24 h 164"/>
                <a:gd name="T44" fmla="*/ 29 w 86"/>
                <a:gd name="T45" fmla="*/ 91 h 164"/>
                <a:gd name="T46" fmla="*/ 19 w 86"/>
                <a:gd name="T47" fmla="*/ 92 h 164"/>
                <a:gd name="T48" fmla="*/ 19 w 86"/>
                <a:gd name="T49" fmla="*/ 164 h 164"/>
                <a:gd name="T50" fmla="*/ 67 w 86"/>
                <a:gd name="T51" fmla="*/ 164 h 164"/>
                <a:gd name="T52" fmla="*/ 67 w 86"/>
                <a:gd name="T53" fmla="*/ 92 h 164"/>
                <a:gd name="T54" fmla="*/ 57 w 86"/>
                <a:gd name="T55" fmla="*/ 91 h 164"/>
                <a:gd name="T56" fmla="*/ 43 w 86"/>
                <a:gd name="T57" fmla="*/ 101 h 164"/>
                <a:gd name="T58" fmla="*/ 29 w 86"/>
                <a:gd name="T59" fmla="*/ 9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1" name="Freeform 318"/>
            <p:cNvSpPr/>
            <p:nvPr/>
          </p:nvSpPr>
          <p:spPr bwMode="auto">
            <a:xfrm>
              <a:off x="4596" y="624"/>
              <a:ext cx="85" cy="223"/>
            </a:xfrm>
            <a:custGeom>
              <a:avLst/>
              <a:gdLst>
                <a:gd name="T0" fmla="*/ 0 w 60"/>
                <a:gd name="T1" fmla="*/ 152 h 157"/>
                <a:gd name="T2" fmla="*/ 1 w 60"/>
                <a:gd name="T3" fmla="*/ 151 h 157"/>
                <a:gd name="T4" fmla="*/ 1 w 60"/>
                <a:gd name="T5" fmla="*/ 151 h 157"/>
                <a:gd name="T6" fmla="*/ 4 w 60"/>
                <a:gd name="T7" fmla="*/ 147 h 157"/>
                <a:gd name="T8" fmla="*/ 4 w 60"/>
                <a:gd name="T9" fmla="*/ 147 h 157"/>
                <a:gd name="T10" fmla="*/ 12 w 60"/>
                <a:gd name="T11" fmla="*/ 125 h 157"/>
                <a:gd name="T12" fmla="*/ 12 w 60"/>
                <a:gd name="T13" fmla="*/ 125 h 157"/>
                <a:gd name="T14" fmla="*/ 25 w 60"/>
                <a:gd name="T15" fmla="*/ 4 h 157"/>
                <a:gd name="T16" fmla="*/ 25 w 60"/>
                <a:gd name="T17" fmla="*/ 4 h 157"/>
                <a:gd name="T18" fmla="*/ 25 w 60"/>
                <a:gd name="T19" fmla="*/ 0 h 157"/>
                <a:gd name="T20" fmla="*/ 28 w 60"/>
                <a:gd name="T21" fmla="*/ 0 h 157"/>
                <a:gd name="T22" fmla="*/ 35 w 60"/>
                <a:gd name="T23" fmla="*/ 0 h 157"/>
                <a:gd name="T24" fmla="*/ 35 w 60"/>
                <a:gd name="T25" fmla="*/ 4 h 157"/>
                <a:gd name="T26" fmla="*/ 59 w 60"/>
                <a:gd name="T27" fmla="*/ 151 h 157"/>
                <a:gd name="T28" fmla="*/ 59 w 60"/>
                <a:gd name="T29" fmla="*/ 151 h 157"/>
                <a:gd name="T30" fmla="*/ 60 w 60"/>
                <a:gd name="T31" fmla="*/ 152 h 157"/>
                <a:gd name="T32" fmla="*/ 60 w 60"/>
                <a:gd name="T33" fmla="*/ 152 h 157"/>
                <a:gd name="T34" fmla="*/ 60 w 60"/>
                <a:gd name="T35" fmla="*/ 152 h 157"/>
                <a:gd name="T36" fmla="*/ 55 w 60"/>
                <a:gd name="T37" fmla="*/ 157 h 157"/>
                <a:gd name="T38" fmla="*/ 30 w 60"/>
                <a:gd name="T39" fmla="*/ 47 h 157"/>
                <a:gd name="T40" fmla="*/ 30 w 60"/>
                <a:gd name="T41" fmla="*/ 47 h 157"/>
                <a:gd name="T42" fmla="*/ 5 w 60"/>
                <a:gd name="T43" fmla="*/ 157 h 157"/>
                <a:gd name="T44" fmla="*/ 5 w 60"/>
                <a:gd name="T45" fmla="*/ 157 h 157"/>
                <a:gd name="T46" fmla="*/ 0 w 60"/>
                <a:gd name="T47" fmla="*/ 152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0" h="157">
                  <a:moveTo>
                    <a:pt x="0" y="152"/>
                  </a:moveTo>
                  <a:cubicBezTo>
                    <a:pt x="0" y="152"/>
                    <a:pt x="1" y="152"/>
                    <a:pt x="1" y="151"/>
                  </a:cubicBezTo>
                  <a:cubicBezTo>
                    <a:pt x="1" y="151"/>
                    <a:pt x="1" y="151"/>
                    <a:pt x="1" y="151"/>
                  </a:cubicBezTo>
                  <a:cubicBezTo>
                    <a:pt x="2" y="150"/>
                    <a:pt x="3" y="149"/>
                    <a:pt x="4" y="147"/>
                  </a:cubicBezTo>
                  <a:cubicBezTo>
                    <a:pt x="4" y="147"/>
                    <a:pt x="4" y="147"/>
                    <a:pt x="4" y="147"/>
                  </a:cubicBezTo>
                  <a:cubicBezTo>
                    <a:pt x="6" y="143"/>
                    <a:pt x="9" y="136"/>
                    <a:pt x="12" y="125"/>
                  </a:cubicBezTo>
                  <a:cubicBezTo>
                    <a:pt x="12" y="125"/>
                    <a:pt x="12" y="125"/>
                    <a:pt x="12" y="125"/>
                  </a:cubicBezTo>
                  <a:cubicBezTo>
                    <a:pt x="18" y="104"/>
                    <a:pt x="25" y="66"/>
                    <a:pt x="25" y="4"/>
                  </a:cubicBezTo>
                  <a:cubicBezTo>
                    <a:pt x="25" y="4"/>
                    <a:pt x="25" y="4"/>
                    <a:pt x="25" y="4"/>
                  </a:cubicBezTo>
                  <a:cubicBezTo>
                    <a:pt x="25" y="0"/>
                    <a:pt x="25" y="0"/>
                    <a:pt x="25" y="0"/>
                  </a:cubicBezTo>
                  <a:cubicBezTo>
                    <a:pt x="28" y="0"/>
                    <a:pt x="28" y="0"/>
                    <a:pt x="28" y="0"/>
                  </a:cubicBezTo>
                  <a:cubicBezTo>
                    <a:pt x="35" y="0"/>
                    <a:pt x="35" y="0"/>
                    <a:pt x="35" y="0"/>
                  </a:cubicBezTo>
                  <a:cubicBezTo>
                    <a:pt x="35" y="4"/>
                    <a:pt x="35" y="4"/>
                    <a:pt x="35" y="4"/>
                  </a:cubicBezTo>
                  <a:cubicBezTo>
                    <a:pt x="35" y="113"/>
                    <a:pt x="55" y="145"/>
                    <a:pt x="59" y="151"/>
                  </a:cubicBezTo>
                  <a:cubicBezTo>
                    <a:pt x="59" y="151"/>
                    <a:pt x="59" y="151"/>
                    <a:pt x="59" y="151"/>
                  </a:cubicBezTo>
                  <a:cubicBezTo>
                    <a:pt x="59" y="152"/>
                    <a:pt x="60" y="152"/>
                    <a:pt x="60" y="152"/>
                  </a:cubicBezTo>
                  <a:cubicBezTo>
                    <a:pt x="60" y="152"/>
                    <a:pt x="60" y="152"/>
                    <a:pt x="60" y="152"/>
                  </a:cubicBezTo>
                  <a:cubicBezTo>
                    <a:pt x="60" y="152"/>
                    <a:pt x="60" y="152"/>
                    <a:pt x="60" y="152"/>
                  </a:cubicBezTo>
                  <a:cubicBezTo>
                    <a:pt x="55" y="157"/>
                    <a:pt x="55" y="157"/>
                    <a:pt x="55" y="157"/>
                  </a:cubicBezTo>
                  <a:cubicBezTo>
                    <a:pt x="54" y="156"/>
                    <a:pt x="35" y="136"/>
                    <a:pt x="30" y="47"/>
                  </a:cubicBezTo>
                  <a:cubicBezTo>
                    <a:pt x="30" y="47"/>
                    <a:pt x="30" y="47"/>
                    <a:pt x="30" y="47"/>
                  </a:cubicBezTo>
                  <a:cubicBezTo>
                    <a:pt x="25" y="136"/>
                    <a:pt x="6" y="156"/>
                    <a:pt x="5" y="157"/>
                  </a:cubicBezTo>
                  <a:cubicBezTo>
                    <a:pt x="5" y="157"/>
                    <a:pt x="5" y="157"/>
                    <a:pt x="5" y="157"/>
                  </a:cubicBezTo>
                  <a:cubicBezTo>
                    <a:pt x="0" y="152"/>
                    <a:pt x="0" y="152"/>
                    <a:pt x="0" y="1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2" name="Freeform 319"/>
            <p:cNvSpPr>
              <a:spLocks noEditPoints="1"/>
            </p:cNvSpPr>
            <p:nvPr/>
          </p:nvSpPr>
          <p:spPr bwMode="auto">
            <a:xfrm>
              <a:off x="4546" y="830"/>
              <a:ext cx="185" cy="64"/>
            </a:xfrm>
            <a:custGeom>
              <a:avLst/>
              <a:gdLst>
                <a:gd name="T0" fmla="*/ 97 w 130"/>
                <a:gd name="T1" fmla="*/ 45 h 45"/>
                <a:gd name="T2" fmla="*/ 97 w 130"/>
                <a:gd name="T3" fmla="*/ 43 h 45"/>
                <a:gd name="T4" fmla="*/ 65 w 130"/>
                <a:gd name="T5" fmla="*/ 28 h 45"/>
                <a:gd name="T6" fmla="*/ 65 w 130"/>
                <a:gd name="T7" fmla="*/ 28 h 45"/>
                <a:gd name="T8" fmla="*/ 34 w 130"/>
                <a:gd name="T9" fmla="*/ 43 h 45"/>
                <a:gd name="T10" fmla="*/ 34 w 130"/>
                <a:gd name="T11" fmla="*/ 43 h 45"/>
                <a:gd name="T12" fmla="*/ 33 w 130"/>
                <a:gd name="T13" fmla="*/ 45 h 45"/>
                <a:gd name="T14" fmla="*/ 0 w 130"/>
                <a:gd name="T15" fmla="*/ 45 h 45"/>
                <a:gd name="T16" fmla="*/ 3 w 130"/>
                <a:gd name="T17" fmla="*/ 40 h 45"/>
                <a:gd name="T18" fmla="*/ 65 w 130"/>
                <a:gd name="T19" fmla="*/ 0 h 45"/>
                <a:gd name="T20" fmla="*/ 65 w 130"/>
                <a:gd name="T21" fmla="*/ 0 h 45"/>
                <a:gd name="T22" fmla="*/ 127 w 130"/>
                <a:gd name="T23" fmla="*/ 40 h 45"/>
                <a:gd name="T24" fmla="*/ 127 w 130"/>
                <a:gd name="T25" fmla="*/ 40 h 45"/>
                <a:gd name="T26" fmla="*/ 130 w 130"/>
                <a:gd name="T27" fmla="*/ 45 h 45"/>
                <a:gd name="T28" fmla="*/ 97 w 130"/>
                <a:gd name="T29" fmla="*/ 45 h 45"/>
                <a:gd name="T30" fmla="*/ 31 w 130"/>
                <a:gd name="T31" fmla="*/ 41 h 45"/>
                <a:gd name="T32" fmla="*/ 31 w 130"/>
                <a:gd name="T33" fmla="*/ 38 h 45"/>
                <a:gd name="T34" fmla="*/ 31 w 130"/>
                <a:gd name="T35" fmla="*/ 41 h 45"/>
                <a:gd name="T36" fmla="*/ 119 w 130"/>
                <a:gd name="T37" fmla="*/ 38 h 45"/>
                <a:gd name="T38" fmla="*/ 65 w 130"/>
                <a:gd name="T39" fmla="*/ 6 h 45"/>
                <a:gd name="T40" fmla="*/ 65 w 130"/>
                <a:gd name="T41" fmla="*/ 6 h 45"/>
                <a:gd name="T42" fmla="*/ 11 w 130"/>
                <a:gd name="T43" fmla="*/ 38 h 45"/>
                <a:gd name="T44" fmla="*/ 11 w 130"/>
                <a:gd name="T45" fmla="*/ 38 h 45"/>
                <a:gd name="T46" fmla="*/ 29 w 130"/>
                <a:gd name="T47" fmla="*/ 38 h 45"/>
                <a:gd name="T48" fmla="*/ 65 w 130"/>
                <a:gd name="T49" fmla="*/ 22 h 45"/>
                <a:gd name="T50" fmla="*/ 65 w 130"/>
                <a:gd name="T51" fmla="*/ 22 h 45"/>
                <a:gd name="T52" fmla="*/ 101 w 130"/>
                <a:gd name="T53" fmla="*/ 38 h 45"/>
                <a:gd name="T54" fmla="*/ 101 w 130"/>
                <a:gd name="T55" fmla="*/ 38 h 45"/>
                <a:gd name="T56" fmla="*/ 119 w 130"/>
                <a:gd name="T57"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0" h="45">
                  <a:moveTo>
                    <a:pt x="97" y="45"/>
                  </a:moveTo>
                  <a:cubicBezTo>
                    <a:pt x="97" y="43"/>
                    <a:pt x="97" y="43"/>
                    <a:pt x="97" y="43"/>
                  </a:cubicBezTo>
                  <a:cubicBezTo>
                    <a:pt x="89" y="34"/>
                    <a:pt x="78" y="28"/>
                    <a:pt x="65" y="28"/>
                  </a:cubicBezTo>
                  <a:cubicBezTo>
                    <a:pt x="65" y="28"/>
                    <a:pt x="65" y="28"/>
                    <a:pt x="65" y="28"/>
                  </a:cubicBezTo>
                  <a:cubicBezTo>
                    <a:pt x="52" y="28"/>
                    <a:pt x="41" y="34"/>
                    <a:pt x="34" y="43"/>
                  </a:cubicBezTo>
                  <a:cubicBezTo>
                    <a:pt x="34" y="43"/>
                    <a:pt x="34" y="43"/>
                    <a:pt x="34" y="43"/>
                  </a:cubicBezTo>
                  <a:cubicBezTo>
                    <a:pt x="33" y="45"/>
                    <a:pt x="33" y="45"/>
                    <a:pt x="33" y="45"/>
                  </a:cubicBezTo>
                  <a:cubicBezTo>
                    <a:pt x="0" y="45"/>
                    <a:pt x="0" y="45"/>
                    <a:pt x="0" y="45"/>
                  </a:cubicBezTo>
                  <a:cubicBezTo>
                    <a:pt x="3" y="40"/>
                    <a:pt x="3" y="40"/>
                    <a:pt x="3" y="40"/>
                  </a:cubicBezTo>
                  <a:cubicBezTo>
                    <a:pt x="13" y="16"/>
                    <a:pt x="37" y="0"/>
                    <a:pt x="65" y="0"/>
                  </a:cubicBezTo>
                  <a:cubicBezTo>
                    <a:pt x="65" y="0"/>
                    <a:pt x="65" y="0"/>
                    <a:pt x="65" y="0"/>
                  </a:cubicBezTo>
                  <a:cubicBezTo>
                    <a:pt x="93" y="0"/>
                    <a:pt x="117" y="16"/>
                    <a:pt x="127" y="40"/>
                  </a:cubicBezTo>
                  <a:cubicBezTo>
                    <a:pt x="127" y="40"/>
                    <a:pt x="127" y="40"/>
                    <a:pt x="127" y="40"/>
                  </a:cubicBezTo>
                  <a:cubicBezTo>
                    <a:pt x="130" y="45"/>
                    <a:pt x="130" y="45"/>
                    <a:pt x="130" y="45"/>
                  </a:cubicBezTo>
                  <a:cubicBezTo>
                    <a:pt x="97" y="45"/>
                    <a:pt x="97" y="45"/>
                    <a:pt x="97" y="45"/>
                  </a:cubicBezTo>
                  <a:close/>
                  <a:moveTo>
                    <a:pt x="31" y="41"/>
                  </a:moveTo>
                  <a:cubicBezTo>
                    <a:pt x="31" y="38"/>
                    <a:pt x="31" y="38"/>
                    <a:pt x="31" y="38"/>
                  </a:cubicBezTo>
                  <a:cubicBezTo>
                    <a:pt x="31" y="41"/>
                    <a:pt x="31" y="41"/>
                    <a:pt x="31" y="41"/>
                  </a:cubicBezTo>
                  <a:close/>
                  <a:moveTo>
                    <a:pt x="119" y="38"/>
                  </a:moveTo>
                  <a:cubicBezTo>
                    <a:pt x="108" y="19"/>
                    <a:pt x="88" y="6"/>
                    <a:pt x="65" y="6"/>
                  </a:cubicBezTo>
                  <a:cubicBezTo>
                    <a:pt x="65" y="6"/>
                    <a:pt x="65" y="6"/>
                    <a:pt x="65" y="6"/>
                  </a:cubicBezTo>
                  <a:cubicBezTo>
                    <a:pt x="42" y="6"/>
                    <a:pt x="22" y="19"/>
                    <a:pt x="11" y="38"/>
                  </a:cubicBezTo>
                  <a:cubicBezTo>
                    <a:pt x="11" y="38"/>
                    <a:pt x="11" y="38"/>
                    <a:pt x="11" y="38"/>
                  </a:cubicBezTo>
                  <a:cubicBezTo>
                    <a:pt x="29" y="38"/>
                    <a:pt x="29" y="38"/>
                    <a:pt x="29" y="38"/>
                  </a:cubicBezTo>
                  <a:cubicBezTo>
                    <a:pt x="38" y="28"/>
                    <a:pt x="51" y="22"/>
                    <a:pt x="65" y="22"/>
                  </a:cubicBezTo>
                  <a:cubicBezTo>
                    <a:pt x="65" y="22"/>
                    <a:pt x="65" y="22"/>
                    <a:pt x="65" y="22"/>
                  </a:cubicBezTo>
                  <a:cubicBezTo>
                    <a:pt x="79" y="22"/>
                    <a:pt x="92" y="28"/>
                    <a:pt x="101" y="38"/>
                  </a:cubicBezTo>
                  <a:cubicBezTo>
                    <a:pt x="101" y="38"/>
                    <a:pt x="101" y="38"/>
                    <a:pt x="101" y="38"/>
                  </a:cubicBezTo>
                  <a:cubicBezTo>
                    <a:pt x="119" y="38"/>
                    <a:pt x="119" y="38"/>
                    <a:pt x="119"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3" name="Freeform 320"/>
            <p:cNvSpPr/>
            <p:nvPr/>
          </p:nvSpPr>
          <p:spPr bwMode="auto">
            <a:xfrm>
              <a:off x="4622" y="791"/>
              <a:ext cx="34" cy="9"/>
            </a:xfrm>
            <a:custGeom>
              <a:avLst/>
              <a:gdLst>
                <a:gd name="T0" fmla="*/ 0 w 34"/>
                <a:gd name="T1" fmla="*/ 9 h 9"/>
                <a:gd name="T2" fmla="*/ 0 w 34"/>
                <a:gd name="T3" fmla="*/ 0 h 9"/>
                <a:gd name="T4" fmla="*/ 34 w 34"/>
                <a:gd name="T5" fmla="*/ 0 h 9"/>
                <a:gd name="T6" fmla="*/ 34 w 34"/>
                <a:gd name="T7" fmla="*/ 9 h 9"/>
                <a:gd name="T8" fmla="*/ 0 w 34"/>
                <a:gd name="T9" fmla="*/ 9 h 9"/>
                <a:gd name="T10" fmla="*/ 0 w 34"/>
                <a:gd name="T11" fmla="*/ 9 h 9"/>
              </a:gdLst>
              <a:ahLst/>
              <a:cxnLst>
                <a:cxn ang="0">
                  <a:pos x="T0" y="T1"/>
                </a:cxn>
                <a:cxn ang="0">
                  <a:pos x="T2" y="T3"/>
                </a:cxn>
                <a:cxn ang="0">
                  <a:pos x="T4" y="T5"/>
                </a:cxn>
                <a:cxn ang="0">
                  <a:pos x="T6" y="T7"/>
                </a:cxn>
                <a:cxn ang="0">
                  <a:pos x="T8" y="T9"/>
                </a:cxn>
                <a:cxn ang="0">
                  <a:pos x="T10" y="T11"/>
                </a:cxn>
              </a:cxnLst>
              <a:rect l="0" t="0" r="r" b="b"/>
              <a:pathLst>
                <a:path w="34" h="9">
                  <a:moveTo>
                    <a:pt x="0" y="9"/>
                  </a:moveTo>
                  <a:lnTo>
                    <a:pt x="0" y="0"/>
                  </a:lnTo>
                  <a:lnTo>
                    <a:pt x="34" y="0"/>
                  </a:lnTo>
                  <a:lnTo>
                    <a:pt x="34" y="9"/>
                  </a:lnTo>
                  <a:lnTo>
                    <a:pt x="0" y="9"/>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4" name="Freeform 321"/>
            <p:cNvSpPr>
              <a:spLocks noEditPoints="1"/>
            </p:cNvSpPr>
            <p:nvPr/>
          </p:nvSpPr>
          <p:spPr bwMode="auto">
            <a:xfrm>
              <a:off x="4624" y="806"/>
              <a:ext cx="30" cy="19"/>
            </a:xfrm>
            <a:custGeom>
              <a:avLst/>
              <a:gdLst>
                <a:gd name="T0" fmla="*/ 3 w 21"/>
                <a:gd name="T1" fmla="*/ 1 h 14"/>
                <a:gd name="T2" fmla="*/ 3 w 21"/>
                <a:gd name="T3" fmla="*/ 0 h 14"/>
                <a:gd name="T4" fmla="*/ 16 w 21"/>
                <a:gd name="T5" fmla="*/ 0 h 14"/>
                <a:gd name="T6" fmla="*/ 21 w 21"/>
                <a:gd name="T7" fmla="*/ 13 h 14"/>
                <a:gd name="T8" fmla="*/ 20 w 21"/>
                <a:gd name="T9" fmla="*/ 13 h 14"/>
                <a:gd name="T10" fmla="*/ 9 w 21"/>
                <a:gd name="T11" fmla="*/ 12 h 14"/>
                <a:gd name="T12" fmla="*/ 9 w 21"/>
                <a:gd name="T13" fmla="*/ 12 h 14"/>
                <a:gd name="T14" fmla="*/ 1 w 21"/>
                <a:gd name="T15" fmla="*/ 13 h 14"/>
                <a:gd name="T16" fmla="*/ 1 w 21"/>
                <a:gd name="T17" fmla="*/ 13 h 14"/>
                <a:gd name="T18" fmla="*/ 0 w 21"/>
                <a:gd name="T19" fmla="*/ 14 h 14"/>
                <a:gd name="T20" fmla="*/ 3 w 21"/>
                <a:gd name="T21" fmla="*/ 1 h 14"/>
                <a:gd name="T22" fmla="*/ 2 w 21"/>
                <a:gd name="T23" fmla="*/ 11 h 14"/>
                <a:gd name="T24" fmla="*/ 9 w 21"/>
                <a:gd name="T25" fmla="*/ 11 h 14"/>
                <a:gd name="T26" fmla="*/ 9 w 21"/>
                <a:gd name="T27" fmla="*/ 11 h 14"/>
                <a:gd name="T28" fmla="*/ 19 w 21"/>
                <a:gd name="T29" fmla="*/ 11 h 14"/>
                <a:gd name="T30" fmla="*/ 19 w 21"/>
                <a:gd name="T31" fmla="*/ 11 h 14"/>
                <a:gd name="T32" fmla="*/ 15 w 21"/>
                <a:gd name="T33" fmla="*/ 2 h 14"/>
                <a:gd name="T34" fmla="*/ 4 w 21"/>
                <a:gd name="T35" fmla="*/ 2 h 14"/>
                <a:gd name="T36" fmla="*/ 2 w 21"/>
                <a:gd name="T3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 h="14">
                  <a:moveTo>
                    <a:pt x="3" y="1"/>
                  </a:moveTo>
                  <a:cubicBezTo>
                    <a:pt x="3" y="0"/>
                    <a:pt x="3" y="0"/>
                    <a:pt x="3" y="0"/>
                  </a:cubicBezTo>
                  <a:cubicBezTo>
                    <a:pt x="16" y="0"/>
                    <a:pt x="16" y="0"/>
                    <a:pt x="16" y="0"/>
                  </a:cubicBezTo>
                  <a:cubicBezTo>
                    <a:pt x="21" y="13"/>
                    <a:pt x="21" y="13"/>
                    <a:pt x="21" y="13"/>
                  </a:cubicBezTo>
                  <a:cubicBezTo>
                    <a:pt x="20" y="13"/>
                    <a:pt x="20" y="13"/>
                    <a:pt x="20" y="13"/>
                  </a:cubicBezTo>
                  <a:cubicBezTo>
                    <a:pt x="20" y="13"/>
                    <a:pt x="14" y="12"/>
                    <a:pt x="9" y="12"/>
                  </a:cubicBezTo>
                  <a:cubicBezTo>
                    <a:pt x="9" y="12"/>
                    <a:pt x="9" y="12"/>
                    <a:pt x="9" y="12"/>
                  </a:cubicBezTo>
                  <a:cubicBezTo>
                    <a:pt x="6" y="12"/>
                    <a:pt x="3" y="13"/>
                    <a:pt x="1" y="13"/>
                  </a:cubicBezTo>
                  <a:cubicBezTo>
                    <a:pt x="1" y="13"/>
                    <a:pt x="1" y="13"/>
                    <a:pt x="1" y="13"/>
                  </a:cubicBezTo>
                  <a:cubicBezTo>
                    <a:pt x="0" y="14"/>
                    <a:pt x="0" y="14"/>
                    <a:pt x="0" y="14"/>
                  </a:cubicBezTo>
                  <a:cubicBezTo>
                    <a:pt x="3" y="1"/>
                    <a:pt x="3" y="1"/>
                    <a:pt x="3" y="1"/>
                  </a:cubicBezTo>
                  <a:close/>
                  <a:moveTo>
                    <a:pt x="2" y="11"/>
                  </a:moveTo>
                  <a:cubicBezTo>
                    <a:pt x="4" y="11"/>
                    <a:pt x="7" y="11"/>
                    <a:pt x="9" y="11"/>
                  </a:cubicBezTo>
                  <a:cubicBezTo>
                    <a:pt x="9" y="11"/>
                    <a:pt x="9" y="11"/>
                    <a:pt x="9" y="11"/>
                  </a:cubicBezTo>
                  <a:cubicBezTo>
                    <a:pt x="13" y="11"/>
                    <a:pt x="17" y="11"/>
                    <a:pt x="19" y="11"/>
                  </a:cubicBezTo>
                  <a:cubicBezTo>
                    <a:pt x="19" y="11"/>
                    <a:pt x="19" y="11"/>
                    <a:pt x="19" y="11"/>
                  </a:cubicBezTo>
                  <a:cubicBezTo>
                    <a:pt x="15" y="2"/>
                    <a:pt x="15" y="2"/>
                    <a:pt x="15" y="2"/>
                  </a:cubicBezTo>
                  <a:cubicBezTo>
                    <a:pt x="4" y="2"/>
                    <a:pt x="4" y="2"/>
                    <a:pt x="4" y="2"/>
                  </a:cubicBezTo>
                  <a:cubicBezTo>
                    <a:pt x="2" y="11"/>
                    <a:pt x="2" y="11"/>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5" name="Rectangle 322"/>
            <p:cNvSpPr>
              <a:spLocks noChangeArrowheads="1"/>
            </p:cNvSpPr>
            <p:nvPr/>
          </p:nvSpPr>
          <p:spPr bwMode="auto">
            <a:xfrm>
              <a:off x="5112" y="653"/>
              <a:ext cx="10" cy="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6" name="Freeform 323"/>
            <p:cNvSpPr/>
            <p:nvPr/>
          </p:nvSpPr>
          <p:spPr bwMode="auto">
            <a:xfrm>
              <a:off x="4927" y="653"/>
              <a:ext cx="151" cy="234"/>
            </a:xfrm>
            <a:custGeom>
              <a:avLst/>
              <a:gdLst>
                <a:gd name="T0" fmla="*/ 65 w 106"/>
                <a:gd name="T1" fmla="*/ 121 h 164"/>
                <a:gd name="T2" fmla="*/ 65 w 106"/>
                <a:gd name="T3" fmla="*/ 120 h 164"/>
                <a:gd name="T4" fmla="*/ 65 w 106"/>
                <a:gd name="T5" fmla="*/ 97 h 164"/>
                <a:gd name="T6" fmla="*/ 93 w 106"/>
                <a:gd name="T7" fmla="*/ 85 h 164"/>
                <a:gd name="T8" fmla="*/ 105 w 106"/>
                <a:gd name="T9" fmla="*/ 52 h 164"/>
                <a:gd name="T10" fmla="*/ 105 w 106"/>
                <a:gd name="T11" fmla="*/ 4 h 164"/>
                <a:gd name="T12" fmla="*/ 105 w 106"/>
                <a:gd name="T13" fmla="*/ 0 h 164"/>
                <a:gd name="T14" fmla="*/ 1 w 106"/>
                <a:gd name="T15" fmla="*/ 0 h 164"/>
                <a:gd name="T16" fmla="*/ 1 w 106"/>
                <a:gd name="T17" fmla="*/ 52 h 164"/>
                <a:gd name="T18" fmla="*/ 12 w 106"/>
                <a:gd name="T19" fmla="*/ 85 h 164"/>
                <a:gd name="T20" fmla="*/ 41 w 106"/>
                <a:gd name="T21" fmla="*/ 97 h 164"/>
                <a:gd name="T22" fmla="*/ 41 w 106"/>
                <a:gd name="T23" fmla="*/ 121 h 164"/>
                <a:gd name="T24" fmla="*/ 41 w 106"/>
                <a:gd name="T25" fmla="*/ 121 h 164"/>
                <a:gd name="T26" fmla="*/ 33 w 106"/>
                <a:gd name="T27" fmla="*/ 146 h 164"/>
                <a:gd name="T28" fmla="*/ 3 w 106"/>
                <a:gd name="T29" fmla="*/ 157 h 164"/>
                <a:gd name="T30" fmla="*/ 3 w 106"/>
                <a:gd name="T31" fmla="*/ 164 h 164"/>
                <a:gd name="T32" fmla="*/ 38 w 106"/>
                <a:gd name="T33" fmla="*/ 151 h 164"/>
                <a:gd name="T34" fmla="*/ 48 w 106"/>
                <a:gd name="T35" fmla="*/ 120 h 164"/>
                <a:gd name="T36" fmla="*/ 48 w 106"/>
                <a:gd name="T37" fmla="*/ 90 h 164"/>
                <a:gd name="T38" fmla="*/ 44 w 106"/>
                <a:gd name="T39" fmla="*/ 90 h 164"/>
                <a:gd name="T40" fmla="*/ 17 w 106"/>
                <a:gd name="T41" fmla="*/ 80 h 164"/>
                <a:gd name="T42" fmla="*/ 7 w 106"/>
                <a:gd name="T43" fmla="*/ 53 h 164"/>
                <a:gd name="T44" fmla="*/ 7 w 106"/>
                <a:gd name="T45" fmla="*/ 7 h 164"/>
                <a:gd name="T46" fmla="*/ 98 w 106"/>
                <a:gd name="T47" fmla="*/ 7 h 164"/>
                <a:gd name="T48" fmla="*/ 98 w 106"/>
                <a:gd name="T49" fmla="*/ 52 h 164"/>
                <a:gd name="T50" fmla="*/ 88 w 106"/>
                <a:gd name="T51" fmla="*/ 80 h 164"/>
                <a:gd name="T52" fmla="*/ 61 w 106"/>
                <a:gd name="T53" fmla="*/ 90 h 164"/>
                <a:gd name="T54" fmla="*/ 58 w 106"/>
                <a:gd name="T55" fmla="*/ 90 h 164"/>
                <a:gd name="T56" fmla="*/ 58 w 106"/>
                <a:gd name="T57" fmla="*/ 120 h 164"/>
                <a:gd name="T58" fmla="*/ 68 w 106"/>
                <a:gd name="T59" fmla="*/ 151 h 164"/>
                <a:gd name="T60" fmla="*/ 103 w 106"/>
                <a:gd name="T61" fmla="*/ 164 h 164"/>
                <a:gd name="T62" fmla="*/ 103 w 106"/>
                <a:gd name="T63" fmla="*/ 157 h 164"/>
                <a:gd name="T64" fmla="*/ 73 w 106"/>
                <a:gd name="T65" fmla="*/ 146 h 164"/>
                <a:gd name="T66" fmla="*/ 65 w 106"/>
                <a:gd name="T67" fmla="*/ 1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6" h="164">
                  <a:moveTo>
                    <a:pt x="65" y="121"/>
                  </a:moveTo>
                  <a:cubicBezTo>
                    <a:pt x="65" y="121"/>
                    <a:pt x="65" y="120"/>
                    <a:pt x="65" y="120"/>
                  </a:cubicBezTo>
                  <a:cubicBezTo>
                    <a:pt x="65" y="97"/>
                    <a:pt x="65" y="97"/>
                    <a:pt x="65" y="97"/>
                  </a:cubicBezTo>
                  <a:cubicBezTo>
                    <a:pt x="77" y="96"/>
                    <a:pt x="86" y="92"/>
                    <a:pt x="93" y="85"/>
                  </a:cubicBezTo>
                  <a:cubicBezTo>
                    <a:pt x="106" y="72"/>
                    <a:pt x="105" y="53"/>
                    <a:pt x="105" y="52"/>
                  </a:cubicBezTo>
                  <a:cubicBezTo>
                    <a:pt x="105" y="52"/>
                    <a:pt x="105" y="4"/>
                    <a:pt x="105" y="4"/>
                  </a:cubicBezTo>
                  <a:cubicBezTo>
                    <a:pt x="105" y="0"/>
                    <a:pt x="105" y="0"/>
                    <a:pt x="105" y="0"/>
                  </a:cubicBezTo>
                  <a:cubicBezTo>
                    <a:pt x="1" y="0"/>
                    <a:pt x="1" y="0"/>
                    <a:pt x="1" y="0"/>
                  </a:cubicBezTo>
                  <a:cubicBezTo>
                    <a:pt x="1" y="52"/>
                    <a:pt x="1" y="52"/>
                    <a:pt x="1" y="52"/>
                  </a:cubicBezTo>
                  <a:cubicBezTo>
                    <a:pt x="1" y="53"/>
                    <a:pt x="0" y="72"/>
                    <a:pt x="12" y="85"/>
                  </a:cubicBezTo>
                  <a:cubicBezTo>
                    <a:pt x="19" y="92"/>
                    <a:pt x="29" y="96"/>
                    <a:pt x="41" y="97"/>
                  </a:cubicBezTo>
                  <a:cubicBezTo>
                    <a:pt x="41" y="121"/>
                    <a:pt x="41" y="121"/>
                    <a:pt x="41" y="121"/>
                  </a:cubicBezTo>
                  <a:cubicBezTo>
                    <a:pt x="41" y="121"/>
                    <a:pt x="41" y="121"/>
                    <a:pt x="41" y="121"/>
                  </a:cubicBezTo>
                  <a:cubicBezTo>
                    <a:pt x="41" y="121"/>
                    <a:pt x="42" y="136"/>
                    <a:pt x="33" y="146"/>
                  </a:cubicBezTo>
                  <a:cubicBezTo>
                    <a:pt x="26" y="153"/>
                    <a:pt x="16" y="157"/>
                    <a:pt x="3" y="157"/>
                  </a:cubicBezTo>
                  <a:cubicBezTo>
                    <a:pt x="3" y="164"/>
                    <a:pt x="3" y="164"/>
                    <a:pt x="3" y="164"/>
                  </a:cubicBezTo>
                  <a:cubicBezTo>
                    <a:pt x="18" y="164"/>
                    <a:pt x="30" y="159"/>
                    <a:pt x="38" y="151"/>
                  </a:cubicBezTo>
                  <a:cubicBezTo>
                    <a:pt x="49" y="138"/>
                    <a:pt x="48" y="122"/>
                    <a:pt x="48" y="120"/>
                  </a:cubicBezTo>
                  <a:cubicBezTo>
                    <a:pt x="48" y="90"/>
                    <a:pt x="48" y="90"/>
                    <a:pt x="48" y="90"/>
                  </a:cubicBezTo>
                  <a:cubicBezTo>
                    <a:pt x="44" y="90"/>
                    <a:pt x="44" y="90"/>
                    <a:pt x="44" y="90"/>
                  </a:cubicBezTo>
                  <a:cubicBezTo>
                    <a:pt x="32" y="90"/>
                    <a:pt x="23" y="87"/>
                    <a:pt x="17" y="80"/>
                  </a:cubicBezTo>
                  <a:cubicBezTo>
                    <a:pt x="7" y="69"/>
                    <a:pt x="7" y="53"/>
                    <a:pt x="7" y="53"/>
                  </a:cubicBezTo>
                  <a:cubicBezTo>
                    <a:pt x="7" y="52"/>
                    <a:pt x="7" y="18"/>
                    <a:pt x="7" y="7"/>
                  </a:cubicBezTo>
                  <a:cubicBezTo>
                    <a:pt x="98" y="7"/>
                    <a:pt x="98" y="7"/>
                    <a:pt x="98" y="7"/>
                  </a:cubicBezTo>
                  <a:cubicBezTo>
                    <a:pt x="98" y="52"/>
                    <a:pt x="98" y="52"/>
                    <a:pt x="98" y="52"/>
                  </a:cubicBezTo>
                  <a:cubicBezTo>
                    <a:pt x="98" y="53"/>
                    <a:pt x="99" y="69"/>
                    <a:pt x="88" y="80"/>
                  </a:cubicBezTo>
                  <a:cubicBezTo>
                    <a:pt x="82" y="87"/>
                    <a:pt x="73" y="90"/>
                    <a:pt x="61" y="90"/>
                  </a:cubicBezTo>
                  <a:cubicBezTo>
                    <a:pt x="58" y="90"/>
                    <a:pt x="58" y="90"/>
                    <a:pt x="58" y="90"/>
                  </a:cubicBezTo>
                  <a:cubicBezTo>
                    <a:pt x="58" y="120"/>
                    <a:pt x="58" y="120"/>
                    <a:pt x="58" y="120"/>
                  </a:cubicBezTo>
                  <a:cubicBezTo>
                    <a:pt x="58" y="122"/>
                    <a:pt x="57" y="138"/>
                    <a:pt x="68" y="151"/>
                  </a:cubicBezTo>
                  <a:cubicBezTo>
                    <a:pt x="75" y="159"/>
                    <a:pt x="87" y="164"/>
                    <a:pt x="103" y="164"/>
                  </a:cubicBezTo>
                  <a:cubicBezTo>
                    <a:pt x="103" y="157"/>
                    <a:pt x="103" y="157"/>
                    <a:pt x="103" y="157"/>
                  </a:cubicBezTo>
                  <a:cubicBezTo>
                    <a:pt x="89" y="157"/>
                    <a:pt x="79" y="153"/>
                    <a:pt x="73" y="146"/>
                  </a:cubicBezTo>
                  <a:cubicBezTo>
                    <a:pt x="63" y="136"/>
                    <a:pt x="65" y="121"/>
                    <a:pt x="65"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7" name="Freeform 324"/>
            <p:cNvSpPr/>
            <p:nvPr/>
          </p:nvSpPr>
          <p:spPr bwMode="auto">
            <a:xfrm>
              <a:off x="5107" y="653"/>
              <a:ext cx="39" cy="234"/>
            </a:xfrm>
            <a:custGeom>
              <a:avLst/>
              <a:gdLst>
                <a:gd name="T0" fmla="*/ 26 w 27"/>
                <a:gd name="T1" fmla="*/ 39 h 164"/>
                <a:gd name="T2" fmla="*/ 26 w 27"/>
                <a:gd name="T3" fmla="*/ 0 h 164"/>
                <a:gd name="T4" fmla="*/ 19 w 27"/>
                <a:gd name="T5" fmla="*/ 0 h 164"/>
                <a:gd name="T6" fmla="*/ 19 w 27"/>
                <a:gd name="T7" fmla="*/ 40 h 164"/>
                <a:gd name="T8" fmla="*/ 19 w 27"/>
                <a:gd name="T9" fmla="*/ 40 h 164"/>
                <a:gd name="T10" fmla="*/ 15 w 27"/>
                <a:gd name="T11" fmla="*/ 55 h 164"/>
                <a:gd name="T12" fmla="*/ 3 w 27"/>
                <a:gd name="T13" fmla="*/ 59 h 164"/>
                <a:gd name="T14" fmla="*/ 0 w 27"/>
                <a:gd name="T15" fmla="*/ 59 h 164"/>
                <a:gd name="T16" fmla="*/ 0 w 27"/>
                <a:gd name="T17" fmla="*/ 164 h 164"/>
                <a:gd name="T18" fmla="*/ 7 w 27"/>
                <a:gd name="T19" fmla="*/ 164 h 164"/>
                <a:gd name="T20" fmla="*/ 7 w 27"/>
                <a:gd name="T21" fmla="*/ 66 h 164"/>
                <a:gd name="T22" fmla="*/ 20 w 27"/>
                <a:gd name="T23" fmla="*/ 59 h 164"/>
                <a:gd name="T24" fmla="*/ 26 w 27"/>
                <a:gd name="T25" fmla="*/ 39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164">
                  <a:moveTo>
                    <a:pt x="26" y="39"/>
                  </a:moveTo>
                  <a:cubicBezTo>
                    <a:pt x="26" y="0"/>
                    <a:pt x="26" y="0"/>
                    <a:pt x="26" y="0"/>
                  </a:cubicBezTo>
                  <a:cubicBezTo>
                    <a:pt x="19" y="0"/>
                    <a:pt x="19" y="0"/>
                    <a:pt x="19" y="0"/>
                  </a:cubicBezTo>
                  <a:cubicBezTo>
                    <a:pt x="19" y="40"/>
                    <a:pt x="19" y="40"/>
                    <a:pt x="19" y="40"/>
                  </a:cubicBezTo>
                  <a:cubicBezTo>
                    <a:pt x="19" y="40"/>
                    <a:pt x="19" y="40"/>
                    <a:pt x="19" y="40"/>
                  </a:cubicBezTo>
                  <a:cubicBezTo>
                    <a:pt x="19" y="40"/>
                    <a:pt x="20" y="49"/>
                    <a:pt x="15" y="55"/>
                  </a:cubicBezTo>
                  <a:cubicBezTo>
                    <a:pt x="13" y="58"/>
                    <a:pt x="9" y="59"/>
                    <a:pt x="3" y="59"/>
                  </a:cubicBezTo>
                  <a:cubicBezTo>
                    <a:pt x="0" y="59"/>
                    <a:pt x="0" y="59"/>
                    <a:pt x="0" y="59"/>
                  </a:cubicBezTo>
                  <a:cubicBezTo>
                    <a:pt x="0" y="164"/>
                    <a:pt x="0" y="164"/>
                    <a:pt x="0" y="164"/>
                  </a:cubicBezTo>
                  <a:cubicBezTo>
                    <a:pt x="7" y="164"/>
                    <a:pt x="7" y="164"/>
                    <a:pt x="7" y="164"/>
                  </a:cubicBezTo>
                  <a:cubicBezTo>
                    <a:pt x="7" y="66"/>
                    <a:pt x="7" y="66"/>
                    <a:pt x="7" y="66"/>
                  </a:cubicBezTo>
                  <a:cubicBezTo>
                    <a:pt x="13" y="65"/>
                    <a:pt x="17" y="63"/>
                    <a:pt x="20" y="59"/>
                  </a:cubicBezTo>
                  <a:cubicBezTo>
                    <a:pt x="27" y="52"/>
                    <a:pt x="26" y="41"/>
                    <a:pt x="26"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8" name="Rectangle 325"/>
            <p:cNvSpPr>
              <a:spLocks noChangeArrowheads="1"/>
            </p:cNvSpPr>
            <p:nvPr/>
          </p:nvSpPr>
          <p:spPr bwMode="auto">
            <a:xfrm>
              <a:off x="5089" y="653"/>
              <a:ext cx="10" cy="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9" name="Freeform 326"/>
            <p:cNvSpPr/>
            <p:nvPr/>
          </p:nvSpPr>
          <p:spPr bwMode="auto">
            <a:xfrm>
              <a:off x="503" y="1013"/>
              <a:ext cx="236" cy="242"/>
            </a:xfrm>
            <a:custGeom>
              <a:avLst/>
              <a:gdLst>
                <a:gd name="T0" fmla="*/ 101 w 166"/>
                <a:gd name="T1" fmla="*/ 57 h 170"/>
                <a:gd name="T2" fmla="*/ 105 w 166"/>
                <a:gd name="T3" fmla="*/ 57 h 170"/>
                <a:gd name="T4" fmla="*/ 110 w 166"/>
                <a:gd name="T5" fmla="*/ 52 h 170"/>
                <a:gd name="T6" fmla="*/ 100 w 166"/>
                <a:gd name="T7" fmla="*/ 47 h 170"/>
                <a:gd name="T8" fmla="*/ 94 w 166"/>
                <a:gd name="T9" fmla="*/ 47 h 170"/>
                <a:gd name="T10" fmla="*/ 83 w 166"/>
                <a:gd name="T11" fmla="*/ 33 h 170"/>
                <a:gd name="T12" fmla="*/ 88 w 166"/>
                <a:gd name="T13" fmla="*/ 33 h 170"/>
                <a:gd name="T14" fmla="*/ 93 w 166"/>
                <a:gd name="T15" fmla="*/ 29 h 170"/>
                <a:gd name="T16" fmla="*/ 86 w 166"/>
                <a:gd name="T17" fmla="*/ 23 h 170"/>
                <a:gd name="T18" fmla="*/ 76 w 166"/>
                <a:gd name="T19" fmla="*/ 23 h 170"/>
                <a:gd name="T20" fmla="*/ 54 w 166"/>
                <a:gd name="T21" fmla="*/ 0 h 170"/>
                <a:gd name="T22" fmla="*/ 50 w 166"/>
                <a:gd name="T23" fmla="*/ 2 h 170"/>
                <a:gd name="T24" fmla="*/ 47 w 166"/>
                <a:gd name="T25" fmla="*/ 5 h 170"/>
                <a:gd name="T26" fmla="*/ 52 w 166"/>
                <a:gd name="T27" fmla="*/ 15 h 170"/>
                <a:gd name="T28" fmla="*/ 68 w 166"/>
                <a:gd name="T29" fmla="*/ 46 h 170"/>
                <a:gd name="T30" fmla="*/ 78 w 166"/>
                <a:gd name="T31" fmla="*/ 73 h 170"/>
                <a:gd name="T32" fmla="*/ 69 w 166"/>
                <a:gd name="T33" fmla="*/ 76 h 170"/>
                <a:gd name="T34" fmla="*/ 27 w 166"/>
                <a:gd name="T35" fmla="*/ 79 h 170"/>
                <a:gd name="T36" fmla="*/ 19 w 166"/>
                <a:gd name="T37" fmla="*/ 69 h 170"/>
                <a:gd name="T38" fmla="*/ 11 w 166"/>
                <a:gd name="T39" fmla="*/ 60 h 170"/>
                <a:gd name="T40" fmla="*/ 4 w 166"/>
                <a:gd name="T41" fmla="*/ 58 h 170"/>
                <a:gd name="T42" fmla="*/ 0 w 166"/>
                <a:gd name="T43" fmla="*/ 59 h 170"/>
                <a:gd name="T44" fmla="*/ 8 w 166"/>
                <a:gd name="T45" fmla="*/ 85 h 170"/>
                <a:gd name="T46" fmla="*/ 0 w 166"/>
                <a:gd name="T47" fmla="*/ 111 h 170"/>
                <a:gd name="T48" fmla="*/ 4 w 166"/>
                <a:gd name="T49" fmla="*/ 112 h 170"/>
                <a:gd name="T50" fmla="*/ 11 w 166"/>
                <a:gd name="T51" fmla="*/ 111 h 170"/>
                <a:gd name="T52" fmla="*/ 19 w 166"/>
                <a:gd name="T53" fmla="*/ 101 h 170"/>
                <a:gd name="T54" fmla="*/ 27 w 166"/>
                <a:gd name="T55" fmla="*/ 91 h 170"/>
                <a:gd name="T56" fmla="*/ 56 w 166"/>
                <a:gd name="T57" fmla="*/ 94 h 170"/>
                <a:gd name="T58" fmla="*/ 75 w 166"/>
                <a:gd name="T59" fmla="*/ 95 h 170"/>
                <a:gd name="T60" fmla="*/ 78 w 166"/>
                <a:gd name="T61" fmla="*/ 97 h 170"/>
                <a:gd name="T62" fmla="*/ 68 w 166"/>
                <a:gd name="T63" fmla="*/ 124 h 170"/>
                <a:gd name="T64" fmla="*/ 52 w 166"/>
                <a:gd name="T65" fmla="*/ 155 h 170"/>
                <a:gd name="T66" fmla="*/ 47 w 166"/>
                <a:gd name="T67" fmla="*/ 165 h 170"/>
                <a:gd name="T68" fmla="*/ 50 w 166"/>
                <a:gd name="T69" fmla="*/ 168 h 170"/>
                <a:gd name="T70" fmla="*/ 54 w 166"/>
                <a:gd name="T71" fmla="*/ 170 h 170"/>
                <a:gd name="T72" fmla="*/ 76 w 166"/>
                <a:gd name="T73" fmla="*/ 147 h 170"/>
                <a:gd name="T74" fmla="*/ 86 w 166"/>
                <a:gd name="T75" fmla="*/ 147 h 170"/>
                <a:gd name="T76" fmla="*/ 93 w 166"/>
                <a:gd name="T77" fmla="*/ 142 h 170"/>
                <a:gd name="T78" fmla="*/ 88 w 166"/>
                <a:gd name="T79" fmla="*/ 137 h 170"/>
                <a:gd name="T80" fmla="*/ 83 w 166"/>
                <a:gd name="T81" fmla="*/ 137 h 170"/>
                <a:gd name="T82" fmla="*/ 94 w 166"/>
                <a:gd name="T83" fmla="*/ 123 h 170"/>
                <a:gd name="T84" fmla="*/ 100 w 166"/>
                <a:gd name="T85" fmla="*/ 123 h 170"/>
                <a:gd name="T86" fmla="*/ 110 w 166"/>
                <a:gd name="T87" fmla="*/ 118 h 170"/>
                <a:gd name="T88" fmla="*/ 105 w 166"/>
                <a:gd name="T89" fmla="*/ 113 h 170"/>
                <a:gd name="T90" fmla="*/ 101 w 166"/>
                <a:gd name="T91" fmla="*/ 113 h 170"/>
                <a:gd name="T92" fmla="*/ 117 w 166"/>
                <a:gd name="T93" fmla="*/ 94 h 170"/>
                <a:gd name="T94" fmla="*/ 139 w 166"/>
                <a:gd name="T95" fmla="*/ 94 h 170"/>
                <a:gd name="T96" fmla="*/ 166 w 166"/>
                <a:gd name="T97" fmla="*/ 85 h 170"/>
                <a:gd name="T98" fmla="*/ 155 w 166"/>
                <a:gd name="T99" fmla="*/ 79 h 170"/>
                <a:gd name="T100" fmla="*/ 139 w 166"/>
                <a:gd name="T101" fmla="*/ 76 h 170"/>
                <a:gd name="T102" fmla="*/ 117 w 166"/>
                <a:gd name="T103" fmla="*/ 76 h 170"/>
                <a:gd name="T104" fmla="*/ 101 w 166"/>
                <a:gd name="T105" fmla="*/ 57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6" h="170">
                  <a:moveTo>
                    <a:pt x="101" y="57"/>
                  </a:moveTo>
                  <a:cubicBezTo>
                    <a:pt x="105" y="57"/>
                    <a:pt x="105" y="57"/>
                    <a:pt x="105" y="57"/>
                  </a:cubicBezTo>
                  <a:cubicBezTo>
                    <a:pt x="109" y="57"/>
                    <a:pt x="110" y="55"/>
                    <a:pt x="110" y="52"/>
                  </a:cubicBezTo>
                  <a:cubicBezTo>
                    <a:pt x="110" y="49"/>
                    <a:pt x="107" y="47"/>
                    <a:pt x="100" y="47"/>
                  </a:cubicBezTo>
                  <a:cubicBezTo>
                    <a:pt x="94" y="47"/>
                    <a:pt x="94" y="47"/>
                    <a:pt x="94" y="47"/>
                  </a:cubicBezTo>
                  <a:cubicBezTo>
                    <a:pt x="83" y="33"/>
                    <a:pt x="83" y="33"/>
                    <a:pt x="83" y="33"/>
                  </a:cubicBezTo>
                  <a:cubicBezTo>
                    <a:pt x="88" y="33"/>
                    <a:pt x="88" y="33"/>
                    <a:pt x="88" y="33"/>
                  </a:cubicBezTo>
                  <a:cubicBezTo>
                    <a:pt x="91" y="33"/>
                    <a:pt x="93" y="32"/>
                    <a:pt x="93" y="29"/>
                  </a:cubicBezTo>
                  <a:cubicBezTo>
                    <a:pt x="93" y="25"/>
                    <a:pt x="91" y="23"/>
                    <a:pt x="86" y="23"/>
                  </a:cubicBezTo>
                  <a:cubicBezTo>
                    <a:pt x="76" y="23"/>
                    <a:pt x="76" y="23"/>
                    <a:pt x="76" y="23"/>
                  </a:cubicBezTo>
                  <a:cubicBezTo>
                    <a:pt x="64" y="8"/>
                    <a:pt x="57" y="0"/>
                    <a:pt x="54" y="0"/>
                  </a:cubicBezTo>
                  <a:cubicBezTo>
                    <a:pt x="53" y="0"/>
                    <a:pt x="51" y="1"/>
                    <a:pt x="50" y="2"/>
                  </a:cubicBezTo>
                  <a:cubicBezTo>
                    <a:pt x="48" y="3"/>
                    <a:pt x="47" y="4"/>
                    <a:pt x="47" y="5"/>
                  </a:cubicBezTo>
                  <a:cubicBezTo>
                    <a:pt x="47" y="7"/>
                    <a:pt x="49" y="10"/>
                    <a:pt x="52" y="15"/>
                  </a:cubicBezTo>
                  <a:cubicBezTo>
                    <a:pt x="56" y="21"/>
                    <a:pt x="61" y="31"/>
                    <a:pt x="68" y="46"/>
                  </a:cubicBezTo>
                  <a:cubicBezTo>
                    <a:pt x="74" y="61"/>
                    <a:pt x="78" y="70"/>
                    <a:pt x="78" y="73"/>
                  </a:cubicBezTo>
                  <a:cubicBezTo>
                    <a:pt x="78" y="75"/>
                    <a:pt x="75" y="76"/>
                    <a:pt x="69" y="76"/>
                  </a:cubicBezTo>
                  <a:cubicBezTo>
                    <a:pt x="49" y="76"/>
                    <a:pt x="35" y="77"/>
                    <a:pt x="27" y="79"/>
                  </a:cubicBezTo>
                  <a:cubicBezTo>
                    <a:pt x="26" y="78"/>
                    <a:pt x="23" y="75"/>
                    <a:pt x="19" y="69"/>
                  </a:cubicBezTo>
                  <a:cubicBezTo>
                    <a:pt x="15" y="64"/>
                    <a:pt x="13" y="61"/>
                    <a:pt x="11" y="60"/>
                  </a:cubicBezTo>
                  <a:cubicBezTo>
                    <a:pt x="10" y="59"/>
                    <a:pt x="7" y="58"/>
                    <a:pt x="4" y="58"/>
                  </a:cubicBezTo>
                  <a:cubicBezTo>
                    <a:pt x="2" y="58"/>
                    <a:pt x="0" y="58"/>
                    <a:pt x="0" y="59"/>
                  </a:cubicBezTo>
                  <a:cubicBezTo>
                    <a:pt x="0" y="61"/>
                    <a:pt x="2" y="70"/>
                    <a:pt x="8" y="85"/>
                  </a:cubicBezTo>
                  <a:cubicBezTo>
                    <a:pt x="2" y="99"/>
                    <a:pt x="0" y="107"/>
                    <a:pt x="0" y="111"/>
                  </a:cubicBezTo>
                  <a:cubicBezTo>
                    <a:pt x="0" y="112"/>
                    <a:pt x="2" y="112"/>
                    <a:pt x="4" y="112"/>
                  </a:cubicBezTo>
                  <a:cubicBezTo>
                    <a:pt x="7" y="112"/>
                    <a:pt x="10" y="112"/>
                    <a:pt x="11" y="111"/>
                  </a:cubicBezTo>
                  <a:cubicBezTo>
                    <a:pt x="13" y="110"/>
                    <a:pt x="15" y="106"/>
                    <a:pt x="19" y="101"/>
                  </a:cubicBezTo>
                  <a:cubicBezTo>
                    <a:pt x="23" y="95"/>
                    <a:pt x="26" y="92"/>
                    <a:pt x="27" y="91"/>
                  </a:cubicBezTo>
                  <a:cubicBezTo>
                    <a:pt x="35" y="93"/>
                    <a:pt x="45" y="94"/>
                    <a:pt x="56" y="94"/>
                  </a:cubicBezTo>
                  <a:cubicBezTo>
                    <a:pt x="67" y="94"/>
                    <a:pt x="74" y="94"/>
                    <a:pt x="75" y="95"/>
                  </a:cubicBezTo>
                  <a:cubicBezTo>
                    <a:pt x="77" y="95"/>
                    <a:pt x="78" y="96"/>
                    <a:pt x="78" y="97"/>
                  </a:cubicBezTo>
                  <a:cubicBezTo>
                    <a:pt x="78" y="100"/>
                    <a:pt x="74" y="109"/>
                    <a:pt x="68" y="124"/>
                  </a:cubicBezTo>
                  <a:cubicBezTo>
                    <a:pt x="61" y="139"/>
                    <a:pt x="56" y="149"/>
                    <a:pt x="52" y="155"/>
                  </a:cubicBezTo>
                  <a:cubicBezTo>
                    <a:pt x="49" y="160"/>
                    <a:pt x="47" y="163"/>
                    <a:pt x="47" y="165"/>
                  </a:cubicBezTo>
                  <a:cubicBezTo>
                    <a:pt x="47" y="166"/>
                    <a:pt x="48" y="167"/>
                    <a:pt x="50" y="168"/>
                  </a:cubicBezTo>
                  <a:cubicBezTo>
                    <a:pt x="51" y="170"/>
                    <a:pt x="53" y="170"/>
                    <a:pt x="54" y="170"/>
                  </a:cubicBezTo>
                  <a:cubicBezTo>
                    <a:pt x="57" y="170"/>
                    <a:pt x="64" y="162"/>
                    <a:pt x="76" y="147"/>
                  </a:cubicBezTo>
                  <a:cubicBezTo>
                    <a:pt x="86" y="147"/>
                    <a:pt x="86" y="147"/>
                    <a:pt x="86" y="147"/>
                  </a:cubicBezTo>
                  <a:cubicBezTo>
                    <a:pt x="91" y="147"/>
                    <a:pt x="93" y="145"/>
                    <a:pt x="93" y="142"/>
                  </a:cubicBezTo>
                  <a:cubicBezTo>
                    <a:pt x="93" y="138"/>
                    <a:pt x="91" y="137"/>
                    <a:pt x="88" y="137"/>
                  </a:cubicBezTo>
                  <a:cubicBezTo>
                    <a:pt x="83" y="137"/>
                    <a:pt x="83" y="137"/>
                    <a:pt x="83" y="137"/>
                  </a:cubicBezTo>
                  <a:cubicBezTo>
                    <a:pt x="94" y="123"/>
                    <a:pt x="94" y="123"/>
                    <a:pt x="94" y="123"/>
                  </a:cubicBezTo>
                  <a:cubicBezTo>
                    <a:pt x="100" y="123"/>
                    <a:pt x="100" y="123"/>
                    <a:pt x="100" y="123"/>
                  </a:cubicBezTo>
                  <a:cubicBezTo>
                    <a:pt x="107" y="123"/>
                    <a:pt x="110" y="121"/>
                    <a:pt x="110" y="118"/>
                  </a:cubicBezTo>
                  <a:cubicBezTo>
                    <a:pt x="110" y="115"/>
                    <a:pt x="109" y="113"/>
                    <a:pt x="105" y="113"/>
                  </a:cubicBezTo>
                  <a:cubicBezTo>
                    <a:pt x="101" y="113"/>
                    <a:pt x="101" y="113"/>
                    <a:pt x="101" y="113"/>
                  </a:cubicBezTo>
                  <a:cubicBezTo>
                    <a:pt x="117" y="94"/>
                    <a:pt x="117" y="94"/>
                    <a:pt x="117" y="94"/>
                  </a:cubicBezTo>
                  <a:cubicBezTo>
                    <a:pt x="139" y="94"/>
                    <a:pt x="139" y="94"/>
                    <a:pt x="139" y="94"/>
                  </a:cubicBezTo>
                  <a:cubicBezTo>
                    <a:pt x="157" y="94"/>
                    <a:pt x="166" y="91"/>
                    <a:pt x="166" y="85"/>
                  </a:cubicBezTo>
                  <a:cubicBezTo>
                    <a:pt x="166" y="82"/>
                    <a:pt x="163" y="80"/>
                    <a:pt x="155" y="79"/>
                  </a:cubicBezTo>
                  <a:cubicBezTo>
                    <a:pt x="148" y="77"/>
                    <a:pt x="142" y="76"/>
                    <a:pt x="139" y="76"/>
                  </a:cubicBezTo>
                  <a:cubicBezTo>
                    <a:pt x="117" y="76"/>
                    <a:pt x="117" y="76"/>
                    <a:pt x="117" y="76"/>
                  </a:cubicBezTo>
                  <a:lnTo>
                    <a:pt x="101"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0" name="Freeform 327"/>
            <p:cNvSpPr>
              <a:spLocks noEditPoints="1"/>
            </p:cNvSpPr>
            <p:nvPr/>
          </p:nvSpPr>
          <p:spPr bwMode="auto">
            <a:xfrm>
              <a:off x="923" y="1040"/>
              <a:ext cx="177" cy="192"/>
            </a:xfrm>
            <a:custGeom>
              <a:avLst/>
              <a:gdLst>
                <a:gd name="T0" fmla="*/ 0 w 177"/>
                <a:gd name="T1" fmla="*/ 192 h 192"/>
                <a:gd name="T2" fmla="*/ 0 w 177"/>
                <a:gd name="T3" fmla="*/ 0 h 192"/>
                <a:gd name="T4" fmla="*/ 177 w 177"/>
                <a:gd name="T5" fmla="*/ 0 h 192"/>
                <a:gd name="T6" fmla="*/ 177 w 177"/>
                <a:gd name="T7" fmla="*/ 187 h 192"/>
                <a:gd name="T8" fmla="*/ 177 w 177"/>
                <a:gd name="T9" fmla="*/ 192 h 192"/>
                <a:gd name="T10" fmla="*/ 0 w 177"/>
                <a:gd name="T11" fmla="*/ 192 h 192"/>
                <a:gd name="T12" fmla="*/ 0 w 177"/>
                <a:gd name="T13" fmla="*/ 192 h 192"/>
                <a:gd name="T14" fmla="*/ 172 w 177"/>
                <a:gd name="T15" fmla="*/ 187 h 192"/>
                <a:gd name="T16" fmla="*/ 172 w 177"/>
                <a:gd name="T17" fmla="*/ 182 h 192"/>
                <a:gd name="T18" fmla="*/ 172 w 177"/>
                <a:gd name="T19" fmla="*/ 187 h 192"/>
                <a:gd name="T20" fmla="*/ 172 w 177"/>
                <a:gd name="T21" fmla="*/ 187 h 192"/>
                <a:gd name="T22" fmla="*/ 10 w 177"/>
                <a:gd name="T23" fmla="*/ 182 h 192"/>
                <a:gd name="T24" fmla="*/ 167 w 177"/>
                <a:gd name="T25" fmla="*/ 182 h 192"/>
                <a:gd name="T26" fmla="*/ 167 w 177"/>
                <a:gd name="T27" fmla="*/ 10 h 192"/>
                <a:gd name="T28" fmla="*/ 10 w 177"/>
                <a:gd name="T29" fmla="*/ 10 h 192"/>
                <a:gd name="T30" fmla="*/ 10 w 177"/>
                <a:gd name="T31" fmla="*/ 182 h 192"/>
                <a:gd name="T32" fmla="*/ 10 w 177"/>
                <a:gd name="T33" fmla="*/ 18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7" h="192">
                  <a:moveTo>
                    <a:pt x="0" y="192"/>
                  </a:moveTo>
                  <a:lnTo>
                    <a:pt x="0" y="0"/>
                  </a:lnTo>
                  <a:lnTo>
                    <a:pt x="177" y="0"/>
                  </a:lnTo>
                  <a:lnTo>
                    <a:pt x="177" y="187"/>
                  </a:lnTo>
                  <a:lnTo>
                    <a:pt x="177" y="192"/>
                  </a:lnTo>
                  <a:lnTo>
                    <a:pt x="0" y="192"/>
                  </a:lnTo>
                  <a:lnTo>
                    <a:pt x="0" y="192"/>
                  </a:lnTo>
                  <a:close/>
                  <a:moveTo>
                    <a:pt x="172" y="187"/>
                  </a:moveTo>
                  <a:lnTo>
                    <a:pt x="172" y="182"/>
                  </a:lnTo>
                  <a:lnTo>
                    <a:pt x="172" y="187"/>
                  </a:lnTo>
                  <a:lnTo>
                    <a:pt x="172" y="187"/>
                  </a:lnTo>
                  <a:close/>
                  <a:moveTo>
                    <a:pt x="10" y="182"/>
                  </a:moveTo>
                  <a:lnTo>
                    <a:pt x="167" y="182"/>
                  </a:lnTo>
                  <a:lnTo>
                    <a:pt x="167" y="10"/>
                  </a:lnTo>
                  <a:lnTo>
                    <a:pt x="10" y="10"/>
                  </a:lnTo>
                  <a:lnTo>
                    <a:pt x="10" y="182"/>
                  </a:lnTo>
                  <a:lnTo>
                    <a:pt x="10" y="1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1" name="Freeform 328"/>
            <p:cNvSpPr/>
            <p:nvPr/>
          </p:nvSpPr>
          <p:spPr bwMode="auto">
            <a:xfrm>
              <a:off x="1014" y="1173"/>
              <a:ext cx="16" cy="32"/>
            </a:xfrm>
            <a:custGeom>
              <a:avLst/>
              <a:gdLst>
                <a:gd name="T0" fmla="*/ 11 w 11"/>
                <a:gd name="T1" fmla="*/ 11 h 23"/>
                <a:gd name="T2" fmla="*/ 8 w 11"/>
                <a:gd name="T3" fmla="*/ 13 h 23"/>
                <a:gd name="T4" fmla="*/ 5 w 11"/>
                <a:gd name="T5" fmla="*/ 11 h 23"/>
                <a:gd name="T6" fmla="*/ 5 w 11"/>
                <a:gd name="T7" fmla="*/ 10 h 23"/>
                <a:gd name="T8" fmla="*/ 5 w 11"/>
                <a:gd name="T9" fmla="*/ 8 h 23"/>
                <a:gd name="T10" fmla="*/ 5 w 11"/>
                <a:gd name="T11" fmla="*/ 7 h 23"/>
                <a:gd name="T12" fmla="*/ 8 w 11"/>
                <a:gd name="T13" fmla="*/ 4 h 23"/>
                <a:gd name="T14" fmla="*/ 11 w 11"/>
                <a:gd name="T15" fmla="*/ 6 h 23"/>
                <a:gd name="T16" fmla="*/ 11 w 11"/>
                <a:gd name="T17" fmla="*/ 1 h 23"/>
                <a:gd name="T18" fmla="*/ 10 w 11"/>
                <a:gd name="T19" fmla="*/ 0 h 23"/>
                <a:gd name="T20" fmla="*/ 4 w 11"/>
                <a:gd name="T21" fmla="*/ 3 h 23"/>
                <a:gd name="T22" fmla="*/ 4 w 11"/>
                <a:gd name="T23" fmla="*/ 3 h 23"/>
                <a:gd name="T24" fmla="*/ 4 w 11"/>
                <a:gd name="T25" fmla="*/ 1 h 23"/>
                <a:gd name="T26" fmla="*/ 0 w 11"/>
                <a:gd name="T27" fmla="*/ 1 h 23"/>
                <a:gd name="T28" fmla="*/ 0 w 11"/>
                <a:gd name="T29" fmla="*/ 6 h 23"/>
                <a:gd name="T30" fmla="*/ 0 w 11"/>
                <a:gd name="T31" fmla="*/ 23 h 23"/>
                <a:gd name="T32" fmla="*/ 5 w 11"/>
                <a:gd name="T33" fmla="*/ 23 h 23"/>
                <a:gd name="T34" fmla="*/ 5 w 11"/>
                <a:gd name="T35" fmla="*/ 15 h 23"/>
                <a:gd name="T36" fmla="*/ 5 w 11"/>
                <a:gd name="T37" fmla="*/ 15 h 23"/>
                <a:gd name="T38" fmla="*/ 9 w 11"/>
                <a:gd name="T39" fmla="*/ 17 h 23"/>
                <a:gd name="T40" fmla="*/ 11 w 11"/>
                <a:gd name="T41" fmla="*/ 17 h 23"/>
                <a:gd name="T42" fmla="*/ 11 w 11"/>
                <a:gd name="T43" fmla="*/ 1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 h="23">
                  <a:moveTo>
                    <a:pt x="11" y="11"/>
                  </a:moveTo>
                  <a:cubicBezTo>
                    <a:pt x="10" y="12"/>
                    <a:pt x="9" y="13"/>
                    <a:pt x="8" y="13"/>
                  </a:cubicBezTo>
                  <a:cubicBezTo>
                    <a:pt x="7" y="13"/>
                    <a:pt x="5" y="12"/>
                    <a:pt x="5" y="11"/>
                  </a:cubicBezTo>
                  <a:cubicBezTo>
                    <a:pt x="5" y="10"/>
                    <a:pt x="5" y="10"/>
                    <a:pt x="5" y="10"/>
                  </a:cubicBezTo>
                  <a:cubicBezTo>
                    <a:pt x="5" y="8"/>
                    <a:pt x="5" y="8"/>
                    <a:pt x="5" y="8"/>
                  </a:cubicBezTo>
                  <a:cubicBezTo>
                    <a:pt x="5" y="7"/>
                    <a:pt x="5" y="7"/>
                    <a:pt x="5" y="7"/>
                  </a:cubicBezTo>
                  <a:cubicBezTo>
                    <a:pt x="5" y="5"/>
                    <a:pt x="7" y="4"/>
                    <a:pt x="8" y="4"/>
                  </a:cubicBezTo>
                  <a:cubicBezTo>
                    <a:pt x="9" y="4"/>
                    <a:pt x="10" y="5"/>
                    <a:pt x="11" y="6"/>
                  </a:cubicBezTo>
                  <a:cubicBezTo>
                    <a:pt x="11" y="1"/>
                    <a:pt x="11" y="1"/>
                    <a:pt x="11" y="1"/>
                  </a:cubicBezTo>
                  <a:cubicBezTo>
                    <a:pt x="11" y="0"/>
                    <a:pt x="10" y="0"/>
                    <a:pt x="10" y="0"/>
                  </a:cubicBezTo>
                  <a:cubicBezTo>
                    <a:pt x="7" y="0"/>
                    <a:pt x="6" y="1"/>
                    <a:pt x="4" y="3"/>
                  </a:cubicBezTo>
                  <a:cubicBezTo>
                    <a:pt x="4" y="3"/>
                    <a:pt x="4" y="3"/>
                    <a:pt x="4" y="3"/>
                  </a:cubicBezTo>
                  <a:cubicBezTo>
                    <a:pt x="4" y="1"/>
                    <a:pt x="4" y="1"/>
                    <a:pt x="4" y="1"/>
                  </a:cubicBezTo>
                  <a:cubicBezTo>
                    <a:pt x="0" y="1"/>
                    <a:pt x="0" y="1"/>
                    <a:pt x="0" y="1"/>
                  </a:cubicBezTo>
                  <a:cubicBezTo>
                    <a:pt x="0" y="2"/>
                    <a:pt x="0" y="4"/>
                    <a:pt x="0" y="6"/>
                  </a:cubicBezTo>
                  <a:cubicBezTo>
                    <a:pt x="0" y="23"/>
                    <a:pt x="0" y="23"/>
                    <a:pt x="0" y="23"/>
                  </a:cubicBezTo>
                  <a:cubicBezTo>
                    <a:pt x="5" y="23"/>
                    <a:pt x="5" y="23"/>
                    <a:pt x="5" y="23"/>
                  </a:cubicBezTo>
                  <a:cubicBezTo>
                    <a:pt x="5" y="15"/>
                    <a:pt x="5" y="15"/>
                    <a:pt x="5" y="15"/>
                  </a:cubicBezTo>
                  <a:cubicBezTo>
                    <a:pt x="5" y="15"/>
                    <a:pt x="5" y="15"/>
                    <a:pt x="5" y="15"/>
                  </a:cubicBezTo>
                  <a:cubicBezTo>
                    <a:pt x="6" y="16"/>
                    <a:pt x="7" y="17"/>
                    <a:pt x="9" y="17"/>
                  </a:cubicBezTo>
                  <a:cubicBezTo>
                    <a:pt x="10" y="17"/>
                    <a:pt x="10" y="17"/>
                    <a:pt x="11" y="17"/>
                  </a:cubicBezTo>
                  <a:lnTo>
                    <a:pt x="11"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2" name="Freeform 329"/>
            <p:cNvSpPr/>
            <p:nvPr/>
          </p:nvSpPr>
          <p:spPr bwMode="auto">
            <a:xfrm>
              <a:off x="970" y="1097"/>
              <a:ext cx="37" cy="54"/>
            </a:xfrm>
            <a:custGeom>
              <a:avLst/>
              <a:gdLst>
                <a:gd name="T0" fmla="*/ 2 w 26"/>
                <a:gd name="T1" fmla="*/ 29 h 38"/>
                <a:gd name="T2" fmla="*/ 10 w 26"/>
                <a:gd name="T3" fmla="*/ 31 h 38"/>
                <a:gd name="T4" fmla="*/ 17 w 26"/>
                <a:gd name="T5" fmla="*/ 26 h 38"/>
                <a:gd name="T6" fmla="*/ 10 w 26"/>
                <a:gd name="T7" fmla="*/ 21 h 38"/>
                <a:gd name="T8" fmla="*/ 6 w 26"/>
                <a:gd name="T9" fmla="*/ 21 h 38"/>
                <a:gd name="T10" fmla="*/ 6 w 26"/>
                <a:gd name="T11" fmla="*/ 15 h 38"/>
                <a:gd name="T12" fmla="*/ 9 w 26"/>
                <a:gd name="T13" fmla="*/ 15 h 38"/>
                <a:gd name="T14" fmla="*/ 16 w 26"/>
                <a:gd name="T15" fmla="*/ 10 h 38"/>
                <a:gd name="T16" fmla="*/ 11 w 26"/>
                <a:gd name="T17" fmla="*/ 6 h 38"/>
                <a:gd name="T18" fmla="*/ 3 w 26"/>
                <a:gd name="T19" fmla="*/ 9 h 38"/>
                <a:gd name="T20" fmla="*/ 1 w 26"/>
                <a:gd name="T21" fmla="*/ 2 h 38"/>
                <a:gd name="T22" fmla="*/ 13 w 26"/>
                <a:gd name="T23" fmla="*/ 0 h 38"/>
                <a:gd name="T24" fmla="*/ 25 w 26"/>
                <a:gd name="T25" fmla="*/ 9 h 38"/>
                <a:gd name="T26" fmla="*/ 18 w 26"/>
                <a:gd name="T27" fmla="*/ 17 h 38"/>
                <a:gd name="T28" fmla="*/ 18 w 26"/>
                <a:gd name="T29" fmla="*/ 18 h 38"/>
                <a:gd name="T30" fmla="*/ 26 w 26"/>
                <a:gd name="T31" fmla="*/ 27 h 38"/>
                <a:gd name="T32" fmla="*/ 11 w 26"/>
                <a:gd name="T33" fmla="*/ 38 h 38"/>
                <a:gd name="T34" fmla="*/ 0 w 26"/>
                <a:gd name="T35" fmla="*/ 35 h 38"/>
                <a:gd name="T36" fmla="*/ 2 w 26"/>
                <a:gd name="T37"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38">
                  <a:moveTo>
                    <a:pt x="2" y="29"/>
                  </a:moveTo>
                  <a:cubicBezTo>
                    <a:pt x="3" y="30"/>
                    <a:pt x="7" y="31"/>
                    <a:pt x="10" y="31"/>
                  </a:cubicBezTo>
                  <a:cubicBezTo>
                    <a:pt x="15" y="31"/>
                    <a:pt x="17" y="29"/>
                    <a:pt x="17" y="26"/>
                  </a:cubicBezTo>
                  <a:cubicBezTo>
                    <a:pt x="17" y="22"/>
                    <a:pt x="13" y="21"/>
                    <a:pt x="10" y="21"/>
                  </a:cubicBezTo>
                  <a:cubicBezTo>
                    <a:pt x="6" y="21"/>
                    <a:pt x="6" y="21"/>
                    <a:pt x="6" y="21"/>
                  </a:cubicBezTo>
                  <a:cubicBezTo>
                    <a:pt x="6" y="15"/>
                    <a:pt x="6" y="15"/>
                    <a:pt x="6" y="15"/>
                  </a:cubicBezTo>
                  <a:cubicBezTo>
                    <a:pt x="9" y="15"/>
                    <a:pt x="9" y="15"/>
                    <a:pt x="9" y="15"/>
                  </a:cubicBezTo>
                  <a:cubicBezTo>
                    <a:pt x="12" y="15"/>
                    <a:pt x="16" y="13"/>
                    <a:pt x="16" y="10"/>
                  </a:cubicBezTo>
                  <a:cubicBezTo>
                    <a:pt x="16" y="8"/>
                    <a:pt x="14" y="6"/>
                    <a:pt x="11" y="6"/>
                  </a:cubicBezTo>
                  <a:cubicBezTo>
                    <a:pt x="8" y="6"/>
                    <a:pt x="4" y="8"/>
                    <a:pt x="3" y="9"/>
                  </a:cubicBezTo>
                  <a:cubicBezTo>
                    <a:pt x="1" y="2"/>
                    <a:pt x="1" y="2"/>
                    <a:pt x="1" y="2"/>
                  </a:cubicBezTo>
                  <a:cubicBezTo>
                    <a:pt x="3" y="1"/>
                    <a:pt x="8" y="0"/>
                    <a:pt x="13" y="0"/>
                  </a:cubicBezTo>
                  <a:cubicBezTo>
                    <a:pt x="20" y="0"/>
                    <a:pt x="25" y="4"/>
                    <a:pt x="25" y="9"/>
                  </a:cubicBezTo>
                  <a:cubicBezTo>
                    <a:pt x="25" y="13"/>
                    <a:pt x="23" y="16"/>
                    <a:pt x="18" y="17"/>
                  </a:cubicBezTo>
                  <a:cubicBezTo>
                    <a:pt x="18" y="18"/>
                    <a:pt x="18" y="18"/>
                    <a:pt x="18" y="18"/>
                  </a:cubicBezTo>
                  <a:cubicBezTo>
                    <a:pt x="22" y="18"/>
                    <a:pt x="26" y="22"/>
                    <a:pt x="26" y="27"/>
                  </a:cubicBezTo>
                  <a:cubicBezTo>
                    <a:pt x="26" y="33"/>
                    <a:pt x="20" y="38"/>
                    <a:pt x="11" y="38"/>
                  </a:cubicBezTo>
                  <a:cubicBezTo>
                    <a:pt x="6" y="38"/>
                    <a:pt x="2" y="37"/>
                    <a:pt x="0" y="35"/>
                  </a:cubicBezTo>
                  <a:lnTo>
                    <a:pt x="2"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3" name="Freeform 330"/>
            <p:cNvSpPr>
              <a:spLocks noEditPoints="1"/>
            </p:cNvSpPr>
            <p:nvPr/>
          </p:nvSpPr>
          <p:spPr bwMode="auto">
            <a:xfrm>
              <a:off x="1014" y="1097"/>
              <a:ext cx="40" cy="54"/>
            </a:xfrm>
            <a:custGeom>
              <a:avLst/>
              <a:gdLst>
                <a:gd name="T0" fmla="*/ 14 w 28"/>
                <a:gd name="T1" fmla="*/ 38 h 38"/>
                <a:gd name="T2" fmla="*/ 0 w 28"/>
                <a:gd name="T3" fmla="*/ 19 h 38"/>
                <a:gd name="T4" fmla="*/ 14 w 28"/>
                <a:gd name="T5" fmla="*/ 0 h 38"/>
                <a:gd name="T6" fmla="*/ 28 w 28"/>
                <a:gd name="T7" fmla="*/ 19 h 38"/>
                <a:gd name="T8" fmla="*/ 14 w 28"/>
                <a:gd name="T9" fmla="*/ 38 h 38"/>
                <a:gd name="T10" fmla="*/ 14 w 28"/>
                <a:gd name="T11" fmla="*/ 31 h 38"/>
                <a:gd name="T12" fmla="*/ 19 w 28"/>
                <a:gd name="T13" fmla="*/ 19 h 38"/>
                <a:gd name="T14" fmla="*/ 14 w 28"/>
                <a:gd name="T15" fmla="*/ 6 h 38"/>
                <a:gd name="T16" fmla="*/ 9 w 28"/>
                <a:gd name="T17" fmla="*/ 19 h 38"/>
                <a:gd name="T18" fmla="*/ 14 w 28"/>
                <a:gd name="T19" fmla="*/ 3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8">
                  <a:moveTo>
                    <a:pt x="14" y="38"/>
                  </a:moveTo>
                  <a:cubicBezTo>
                    <a:pt x="4" y="38"/>
                    <a:pt x="0" y="29"/>
                    <a:pt x="0" y="19"/>
                  </a:cubicBezTo>
                  <a:cubicBezTo>
                    <a:pt x="0" y="8"/>
                    <a:pt x="5" y="0"/>
                    <a:pt x="14" y="0"/>
                  </a:cubicBezTo>
                  <a:cubicBezTo>
                    <a:pt x="24" y="0"/>
                    <a:pt x="28" y="8"/>
                    <a:pt x="28" y="19"/>
                  </a:cubicBezTo>
                  <a:cubicBezTo>
                    <a:pt x="28" y="30"/>
                    <a:pt x="23" y="38"/>
                    <a:pt x="14" y="38"/>
                  </a:cubicBezTo>
                  <a:close/>
                  <a:moveTo>
                    <a:pt x="14" y="31"/>
                  </a:moveTo>
                  <a:cubicBezTo>
                    <a:pt x="18" y="31"/>
                    <a:pt x="19" y="27"/>
                    <a:pt x="19" y="19"/>
                  </a:cubicBezTo>
                  <a:cubicBezTo>
                    <a:pt x="19" y="10"/>
                    <a:pt x="18" y="6"/>
                    <a:pt x="14" y="6"/>
                  </a:cubicBezTo>
                  <a:cubicBezTo>
                    <a:pt x="11" y="6"/>
                    <a:pt x="9" y="10"/>
                    <a:pt x="9" y="19"/>
                  </a:cubicBezTo>
                  <a:cubicBezTo>
                    <a:pt x="9" y="27"/>
                    <a:pt x="11" y="31"/>
                    <a:pt x="14"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4" name="Freeform 331"/>
            <p:cNvSpPr/>
            <p:nvPr/>
          </p:nvSpPr>
          <p:spPr bwMode="auto">
            <a:xfrm>
              <a:off x="969" y="1173"/>
              <a:ext cx="17" cy="24"/>
            </a:xfrm>
            <a:custGeom>
              <a:avLst/>
              <a:gdLst>
                <a:gd name="T0" fmla="*/ 1 w 12"/>
                <a:gd name="T1" fmla="*/ 12 h 17"/>
                <a:gd name="T2" fmla="*/ 5 w 12"/>
                <a:gd name="T3" fmla="*/ 13 h 17"/>
                <a:gd name="T4" fmla="*/ 7 w 12"/>
                <a:gd name="T5" fmla="*/ 12 h 17"/>
                <a:gd name="T6" fmla="*/ 5 w 12"/>
                <a:gd name="T7" fmla="*/ 10 h 17"/>
                <a:gd name="T8" fmla="*/ 0 w 12"/>
                <a:gd name="T9" fmla="*/ 6 h 17"/>
                <a:gd name="T10" fmla="*/ 7 w 12"/>
                <a:gd name="T11" fmla="*/ 0 h 17"/>
                <a:gd name="T12" fmla="*/ 11 w 12"/>
                <a:gd name="T13" fmla="*/ 1 h 17"/>
                <a:gd name="T14" fmla="*/ 10 w 12"/>
                <a:gd name="T15" fmla="*/ 5 h 17"/>
                <a:gd name="T16" fmla="*/ 7 w 12"/>
                <a:gd name="T17" fmla="*/ 4 h 17"/>
                <a:gd name="T18" fmla="*/ 5 w 12"/>
                <a:gd name="T19" fmla="*/ 5 h 17"/>
                <a:gd name="T20" fmla="*/ 7 w 12"/>
                <a:gd name="T21" fmla="*/ 7 h 17"/>
                <a:gd name="T22" fmla="*/ 12 w 12"/>
                <a:gd name="T23" fmla="*/ 12 h 17"/>
                <a:gd name="T24" fmla="*/ 5 w 12"/>
                <a:gd name="T25" fmla="*/ 17 h 17"/>
                <a:gd name="T26" fmla="*/ 0 w 12"/>
                <a:gd name="T27" fmla="*/ 16 h 17"/>
                <a:gd name="T28" fmla="*/ 1 w 12"/>
                <a:gd name="T29"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7">
                  <a:moveTo>
                    <a:pt x="1" y="12"/>
                  </a:moveTo>
                  <a:cubicBezTo>
                    <a:pt x="2" y="13"/>
                    <a:pt x="3" y="13"/>
                    <a:pt x="5" y="13"/>
                  </a:cubicBezTo>
                  <a:cubicBezTo>
                    <a:pt x="6" y="13"/>
                    <a:pt x="7" y="13"/>
                    <a:pt x="7" y="12"/>
                  </a:cubicBezTo>
                  <a:cubicBezTo>
                    <a:pt x="7" y="11"/>
                    <a:pt x="7" y="11"/>
                    <a:pt x="5" y="10"/>
                  </a:cubicBezTo>
                  <a:cubicBezTo>
                    <a:pt x="1" y="9"/>
                    <a:pt x="0" y="7"/>
                    <a:pt x="0" y="6"/>
                  </a:cubicBezTo>
                  <a:cubicBezTo>
                    <a:pt x="0" y="3"/>
                    <a:pt x="3" y="0"/>
                    <a:pt x="7" y="0"/>
                  </a:cubicBezTo>
                  <a:cubicBezTo>
                    <a:pt x="8" y="0"/>
                    <a:pt x="10" y="1"/>
                    <a:pt x="11" y="1"/>
                  </a:cubicBezTo>
                  <a:cubicBezTo>
                    <a:pt x="10" y="5"/>
                    <a:pt x="10" y="5"/>
                    <a:pt x="10" y="5"/>
                  </a:cubicBezTo>
                  <a:cubicBezTo>
                    <a:pt x="10" y="4"/>
                    <a:pt x="8" y="4"/>
                    <a:pt x="7" y="4"/>
                  </a:cubicBezTo>
                  <a:cubicBezTo>
                    <a:pt x="6" y="4"/>
                    <a:pt x="5" y="4"/>
                    <a:pt x="5" y="5"/>
                  </a:cubicBezTo>
                  <a:cubicBezTo>
                    <a:pt x="5" y="6"/>
                    <a:pt x="6" y="6"/>
                    <a:pt x="7" y="7"/>
                  </a:cubicBezTo>
                  <a:cubicBezTo>
                    <a:pt x="11" y="8"/>
                    <a:pt x="12" y="9"/>
                    <a:pt x="12" y="12"/>
                  </a:cubicBezTo>
                  <a:cubicBezTo>
                    <a:pt x="12" y="15"/>
                    <a:pt x="9" y="17"/>
                    <a:pt x="5" y="17"/>
                  </a:cubicBezTo>
                  <a:cubicBezTo>
                    <a:pt x="3" y="17"/>
                    <a:pt x="1" y="16"/>
                    <a:pt x="0" y="16"/>
                  </a:cubicBezTo>
                  <a:lnTo>
                    <a:pt x="1"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5" name="Freeform 332"/>
            <p:cNvSpPr>
              <a:spLocks noEditPoints="1"/>
            </p:cNvSpPr>
            <p:nvPr/>
          </p:nvSpPr>
          <p:spPr bwMode="auto">
            <a:xfrm>
              <a:off x="989" y="1173"/>
              <a:ext cx="21" cy="24"/>
            </a:xfrm>
            <a:custGeom>
              <a:avLst/>
              <a:gdLst>
                <a:gd name="T0" fmla="*/ 5 w 15"/>
                <a:gd name="T1" fmla="*/ 10 h 17"/>
                <a:gd name="T2" fmla="*/ 9 w 15"/>
                <a:gd name="T3" fmla="*/ 13 h 17"/>
                <a:gd name="T4" fmla="*/ 14 w 15"/>
                <a:gd name="T5" fmla="*/ 13 h 17"/>
                <a:gd name="T6" fmla="*/ 14 w 15"/>
                <a:gd name="T7" fmla="*/ 16 h 17"/>
                <a:gd name="T8" fmla="*/ 8 w 15"/>
                <a:gd name="T9" fmla="*/ 17 h 17"/>
                <a:gd name="T10" fmla="*/ 0 w 15"/>
                <a:gd name="T11" fmla="*/ 9 h 17"/>
                <a:gd name="T12" fmla="*/ 8 w 15"/>
                <a:gd name="T13" fmla="*/ 0 h 17"/>
                <a:gd name="T14" fmla="*/ 15 w 15"/>
                <a:gd name="T15" fmla="*/ 8 h 17"/>
                <a:gd name="T16" fmla="*/ 15 w 15"/>
                <a:gd name="T17" fmla="*/ 10 h 17"/>
                <a:gd name="T18" fmla="*/ 5 w 15"/>
                <a:gd name="T19" fmla="*/ 10 h 17"/>
                <a:gd name="T20" fmla="*/ 10 w 15"/>
                <a:gd name="T21" fmla="*/ 7 h 17"/>
                <a:gd name="T22" fmla="*/ 8 w 15"/>
                <a:gd name="T23" fmla="*/ 4 h 17"/>
                <a:gd name="T24" fmla="*/ 5 w 15"/>
                <a:gd name="T25" fmla="*/ 7 h 17"/>
                <a:gd name="T26" fmla="*/ 10 w 15"/>
                <a:gd name="T27"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17">
                  <a:moveTo>
                    <a:pt x="5" y="10"/>
                  </a:moveTo>
                  <a:cubicBezTo>
                    <a:pt x="5" y="12"/>
                    <a:pt x="7" y="13"/>
                    <a:pt x="9" y="13"/>
                  </a:cubicBezTo>
                  <a:cubicBezTo>
                    <a:pt x="11" y="13"/>
                    <a:pt x="12" y="13"/>
                    <a:pt x="14" y="13"/>
                  </a:cubicBezTo>
                  <a:cubicBezTo>
                    <a:pt x="14" y="16"/>
                    <a:pt x="14" y="16"/>
                    <a:pt x="14" y="16"/>
                  </a:cubicBezTo>
                  <a:cubicBezTo>
                    <a:pt x="13" y="17"/>
                    <a:pt x="11" y="17"/>
                    <a:pt x="8" y="17"/>
                  </a:cubicBezTo>
                  <a:cubicBezTo>
                    <a:pt x="3" y="17"/>
                    <a:pt x="0" y="14"/>
                    <a:pt x="0" y="9"/>
                  </a:cubicBezTo>
                  <a:cubicBezTo>
                    <a:pt x="0" y="5"/>
                    <a:pt x="2" y="0"/>
                    <a:pt x="8" y="0"/>
                  </a:cubicBezTo>
                  <a:cubicBezTo>
                    <a:pt x="13" y="0"/>
                    <a:pt x="15" y="4"/>
                    <a:pt x="15" y="8"/>
                  </a:cubicBezTo>
                  <a:cubicBezTo>
                    <a:pt x="15" y="9"/>
                    <a:pt x="15" y="10"/>
                    <a:pt x="15" y="10"/>
                  </a:cubicBezTo>
                  <a:lnTo>
                    <a:pt x="5" y="10"/>
                  </a:lnTo>
                  <a:close/>
                  <a:moveTo>
                    <a:pt x="10" y="7"/>
                  </a:moveTo>
                  <a:cubicBezTo>
                    <a:pt x="10" y="6"/>
                    <a:pt x="10" y="4"/>
                    <a:pt x="8" y="4"/>
                  </a:cubicBezTo>
                  <a:cubicBezTo>
                    <a:pt x="6" y="4"/>
                    <a:pt x="5" y="5"/>
                    <a:pt x="5" y="7"/>
                  </a:cubicBezTo>
                  <a:lnTo>
                    <a:pt x="10"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6" name="Freeform 333"/>
            <p:cNvSpPr/>
            <p:nvPr/>
          </p:nvSpPr>
          <p:spPr bwMode="auto">
            <a:xfrm>
              <a:off x="949" y="1016"/>
              <a:ext cx="26" cy="58"/>
            </a:xfrm>
            <a:custGeom>
              <a:avLst/>
              <a:gdLst>
                <a:gd name="T0" fmla="*/ 2 w 18"/>
                <a:gd name="T1" fmla="*/ 34 h 41"/>
                <a:gd name="T2" fmla="*/ 0 w 18"/>
                <a:gd name="T3" fmla="*/ 21 h 41"/>
                <a:gd name="T4" fmla="*/ 0 w 18"/>
                <a:gd name="T5" fmla="*/ 21 h 41"/>
                <a:gd name="T6" fmla="*/ 2 w 18"/>
                <a:gd name="T7" fmla="*/ 7 h 41"/>
                <a:gd name="T8" fmla="*/ 2 w 18"/>
                <a:gd name="T9" fmla="*/ 7 h 41"/>
                <a:gd name="T10" fmla="*/ 9 w 18"/>
                <a:gd name="T11" fmla="*/ 0 h 41"/>
                <a:gd name="T12" fmla="*/ 9 w 18"/>
                <a:gd name="T13" fmla="*/ 0 h 41"/>
                <a:gd name="T14" fmla="*/ 16 w 18"/>
                <a:gd name="T15" fmla="*/ 7 h 41"/>
                <a:gd name="T16" fmla="*/ 16 w 18"/>
                <a:gd name="T17" fmla="*/ 7 h 41"/>
                <a:gd name="T18" fmla="*/ 18 w 18"/>
                <a:gd name="T19" fmla="*/ 21 h 41"/>
                <a:gd name="T20" fmla="*/ 18 w 18"/>
                <a:gd name="T21" fmla="*/ 21 h 41"/>
                <a:gd name="T22" fmla="*/ 18 w 18"/>
                <a:gd name="T23" fmla="*/ 23 h 41"/>
                <a:gd name="T24" fmla="*/ 18 w 18"/>
                <a:gd name="T25" fmla="*/ 23 h 41"/>
                <a:gd name="T26" fmla="*/ 11 w 18"/>
                <a:gd name="T27" fmla="*/ 23 h 41"/>
                <a:gd name="T28" fmla="*/ 11 w 18"/>
                <a:gd name="T29" fmla="*/ 21 h 41"/>
                <a:gd name="T30" fmla="*/ 11 w 18"/>
                <a:gd name="T31" fmla="*/ 21 h 41"/>
                <a:gd name="T32" fmla="*/ 9 w 18"/>
                <a:gd name="T33" fmla="*/ 8 h 41"/>
                <a:gd name="T34" fmla="*/ 9 w 18"/>
                <a:gd name="T35" fmla="*/ 8 h 41"/>
                <a:gd name="T36" fmla="*/ 9 w 18"/>
                <a:gd name="T37" fmla="*/ 9 h 41"/>
                <a:gd name="T38" fmla="*/ 9 w 18"/>
                <a:gd name="T39" fmla="*/ 9 h 41"/>
                <a:gd name="T40" fmla="*/ 8 w 18"/>
                <a:gd name="T41" fmla="*/ 21 h 41"/>
                <a:gd name="T42" fmla="*/ 8 w 18"/>
                <a:gd name="T43" fmla="*/ 21 h 41"/>
                <a:gd name="T44" fmla="*/ 9 w 18"/>
                <a:gd name="T45" fmla="*/ 33 h 41"/>
                <a:gd name="T46" fmla="*/ 9 w 18"/>
                <a:gd name="T47" fmla="*/ 33 h 41"/>
                <a:gd name="T48" fmla="*/ 16 w 18"/>
                <a:gd name="T49" fmla="*/ 35 h 41"/>
                <a:gd name="T50" fmla="*/ 9 w 18"/>
                <a:gd name="T51" fmla="*/ 41 h 41"/>
                <a:gd name="T52" fmla="*/ 9 w 18"/>
                <a:gd name="T53" fmla="*/ 41 h 41"/>
                <a:gd name="T54" fmla="*/ 2 w 18"/>
                <a:gd name="T55"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 h="41">
                  <a:moveTo>
                    <a:pt x="2" y="34"/>
                  </a:moveTo>
                  <a:cubicBezTo>
                    <a:pt x="1" y="30"/>
                    <a:pt x="0" y="26"/>
                    <a:pt x="0" y="21"/>
                  </a:cubicBezTo>
                  <a:cubicBezTo>
                    <a:pt x="0" y="21"/>
                    <a:pt x="0" y="21"/>
                    <a:pt x="0" y="21"/>
                  </a:cubicBezTo>
                  <a:cubicBezTo>
                    <a:pt x="0" y="15"/>
                    <a:pt x="1" y="11"/>
                    <a:pt x="2" y="7"/>
                  </a:cubicBezTo>
                  <a:cubicBezTo>
                    <a:pt x="2" y="7"/>
                    <a:pt x="2" y="7"/>
                    <a:pt x="2" y="7"/>
                  </a:cubicBezTo>
                  <a:cubicBezTo>
                    <a:pt x="3" y="4"/>
                    <a:pt x="4" y="0"/>
                    <a:pt x="9" y="0"/>
                  </a:cubicBezTo>
                  <a:cubicBezTo>
                    <a:pt x="9" y="0"/>
                    <a:pt x="9" y="0"/>
                    <a:pt x="9" y="0"/>
                  </a:cubicBezTo>
                  <a:cubicBezTo>
                    <a:pt x="14" y="0"/>
                    <a:pt x="15" y="4"/>
                    <a:pt x="16" y="7"/>
                  </a:cubicBezTo>
                  <a:cubicBezTo>
                    <a:pt x="16" y="7"/>
                    <a:pt x="16" y="7"/>
                    <a:pt x="16" y="7"/>
                  </a:cubicBezTo>
                  <a:cubicBezTo>
                    <a:pt x="18" y="11"/>
                    <a:pt x="18" y="15"/>
                    <a:pt x="18" y="21"/>
                  </a:cubicBezTo>
                  <a:cubicBezTo>
                    <a:pt x="18" y="21"/>
                    <a:pt x="18" y="21"/>
                    <a:pt x="18" y="21"/>
                  </a:cubicBezTo>
                  <a:cubicBezTo>
                    <a:pt x="18" y="21"/>
                    <a:pt x="18" y="22"/>
                    <a:pt x="18" y="23"/>
                  </a:cubicBezTo>
                  <a:cubicBezTo>
                    <a:pt x="18" y="23"/>
                    <a:pt x="18" y="23"/>
                    <a:pt x="18" y="23"/>
                  </a:cubicBezTo>
                  <a:cubicBezTo>
                    <a:pt x="11" y="23"/>
                    <a:pt x="11" y="23"/>
                    <a:pt x="11" y="23"/>
                  </a:cubicBezTo>
                  <a:cubicBezTo>
                    <a:pt x="11" y="22"/>
                    <a:pt x="11" y="21"/>
                    <a:pt x="11" y="21"/>
                  </a:cubicBezTo>
                  <a:cubicBezTo>
                    <a:pt x="11" y="21"/>
                    <a:pt x="11" y="21"/>
                    <a:pt x="11" y="21"/>
                  </a:cubicBezTo>
                  <a:cubicBezTo>
                    <a:pt x="11" y="15"/>
                    <a:pt x="10" y="11"/>
                    <a:pt x="9" y="8"/>
                  </a:cubicBezTo>
                  <a:cubicBezTo>
                    <a:pt x="9" y="8"/>
                    <a:pt x="9" y="8"/>
                    <a:pt x="9" y="8"/>
                  </a:cubicBezTo>
                  <a:cubicBezTo>
                    <a:pt x="9" y="9"/>
                    <a:pt x="9" y="9"/>
                    <a:pt x="9" y="9"/>
                  </a:cubicBezTo>
                  <a:cubicBezTo>
                    <a:pt x="9" y="9"/>
                    <a:pt x="9" y="9"/>
                    <a:pt x="9" y="9"/>
                  </a:cubicBezTo>
                  <a:cubicBezTo>
                    <a:pt x="8" y="12"/>
                    <a:pt x="8" y="16"/>
                    <a:pt x="8" y="21"/>
                  </a:cubicBezTo>
                  <a:cubicBezTo>
                    <a:pt x="8" y="21"/>
                    <a:pt x="8" y="21"/>
                    <a:pt x="8" y="21"/>
                  </a:cubicBezTo>
                  <a:cubicBezTo>
                    <a:pt x="8" y="26"/>
                    <a:pt x="8" y="30"/>
                    <a:pt x="9" y="33"/>
                  </a:cubicBezTo>
                  <a:cubicBezTo>
                    <a:pt x="9" y="33"/>
                    <a:pt x="9" y="33"/>
                    <a:pt x="9" y="33"/>
                  </a:cubicBezTo>
                  <a:cubicBezTo>
                    <a:pt x="16" y="35"/>
                    <a:pt x="16" y="35"/>
                    <a:pt x="16" y="35"/>
                  </a:cubicBezTo>
                  <a:cubicBezTo>
                    <a:pt x="15" y="38"/>
                    <a:pt x="13" y="41"/>
                    <a:pt x="9" y="41"/>
                  </a:cubicBezTo>
                  <a:cubicBezTo>
                    <a:pt x="9" y="41"/>
                    <a:pt x="9" y="41"/>
                    <a:pt x="9" y="41"/>
                  </a:cubicBezTo>
                  <a:cubicBezTo>
                    <a:pt x="4" y="41"/>
                    <a:pt x="3" y="37"/>
                    <a:pt x="2"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7" name="Freeform 334"/>
            <p:cNvSpPr/>
            <p:nvPr/>
          </p:nvSpPr>
          <p:spPr bwMode="auto">
            <a:xfrm>
              <a:off x="985" y="1016"/>
              <a:ext cx="25" cy="58"/>
            </a:xfrm>
            <a:custGeom>
              <a:avLst/>
              <a:gdLst>
                <a:gd name="T0" fmla="*/ 2 w 18"/>
                <a:gd name="T1" fmla="*/ 34 h 41"/>
                <a:gd name="T2" fmla="*/ 0 w 18"/>
                <a:gd name="T3" fmla="*/ 20 h 41"/>
                <a:gd name="T4" fmla="*/ 0 w 18"/>
                <a:gd name="T5" fmla="*/ 20 h 41"/>
                <a:gd name="T6" fmla="*/ 2 w 18"/>
                <a:gd name="T7" fmla="*/ 7 h 41"/>
                <a:gd name="T8" fmla="*/ 2 w 18"/>
                <a:gd name="T9" fmla="*/ 7 h 41"/>
                <a:gd name="T10" fmla="*/ 9 w 18"/>
                <a:gd name="T11" fmla="*/ 0 h 41"/>
                <a:gd name="T12" fmla="*/ 9 w 18"/>
                <a:gd name="T13" fmla="*/ 0 h 41"/>
                <a:gd name="T14" fmla="*/ 16 w 18"/>
                <a:gd name="T15" fmla="*/ 7 h 41"/>
                <a:gd name="T16" fmla="*/ 16 w 18"/>
                <a:gd name="T17" fmla="*/ 7 h 41"/>
                <a:gd name="T18" fmla="*/ 18 w 18"/>
                <a:gd name="T19" fmla="*/ 20 h 41"/>
                <a:gd name="T20" fmla="*/ 18 w 18"/>
                <a:gd name="T21" fmla="*/ 20 h 41"/>
                <a:gd name="T22" fmla="*/ 18 w 18"/>
                <a:gd name="T23" fmla="*/ 23 h 41"/>
                <a:gd name="T24" fmla="*/ 18 w 18"/>
                <a:gd name="T25" fmla="*/ 23 h 41"/>
                <a:gd name="T26" fmla="*/ 11 w 18"/>
                <a:gd name="T27" fmla="*/ 23 h 41"/>
                <a:gd name="T28" fmla="*/ 11 w 18"/>
                <a:gd name="T29" fmla="*/ 20 h 41"/>
                <a:gd name="T30" fmla="*/ 11 w 18"/>
                <a:gd name="T31" fmla="*/ 20 h 41"/>
                <a:gd name="T32" fmla="*/ 9 w 18"/>
                <a:gd name="T33" fmla="*/ 8 h 41"/>
                <a:gd name="T34" fmla="*/ 9 w 18"/>
                <a:gd name="T35" fmla="*/ 8 h 41"/>
                <a:gd name="T36" fmla="*/ 9 w 18"/>
                <a:gd name="T37" fmla="*/ 9 h 41"/>
                <a:gd name="T38" fmla="*/ 9 w 18"/>
                <a:gd name="T39" fmla="*/ 9 h 41"/>
                <a:gd name="T40" fmla="*/ 7 w 18"/>
                <a:gd name="T41" fmla="*/ 20 h 41"/>
                <a:gd name="T42" fmla="*/ 7 w 18"/>
                <a:gd name="T43" fmla="*/ 20 h 41"/>
                <a:gd name="T44" fmla="*/ 9 w 18"/>
                <a:gd name="T45" fmla="*/ 33 h 41"/>
                <a:gd name="T46" fmla="*/ 9 w 18"/>
                <a:gd name="T47" fmla="*/ 33 h 41"/>
                <a:gd name="T48" fmla="*/ 16 w 18"/>
                <a:gd name="T49" fmla="*/ 35 h 41"/>
                <a:gd name="T50" fmla="*/ 9 w 18"/>
                <a:gd name="T51" fmla="*/ 41 h 41"/>
                <a:gd name="T52" fmla="*/ 9 w 18"/>
                <a:gd name="T53" fmla="*/ 41 h 41"/>
                <a:gd name="T54" fmla="*/ 2 w 18"/>
                <a:gd name="T55"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 h="41">
                  <a:moveTo>
                    <a:pt x="2" y="34"/>
                  </a:moveTo>
                  <a:cubicBezTo>
                    <a:pt x="1" y="30"/>
                    <a:pt x="0" y="26"/>
                    <a:pt x="0" y="20"/>
                  </a:cubicBezTo>
                  <a:cubicBezTo>
                    <a:pt x="0" y="20"/>
                    <a:pt x="0" y="20"/>
                    <a:pt x="0" y="20"/>
                  </a:cubicBezTo>
                  <a:cubicBezTo>
                    <a:pt x="0" y="15"/>
                    <a:pt x="1" y="11"/>
                    <a:pt x="2" y="7"/>
                  </a:cubicBezTo>
                  <a:cubicBezTo>
                    <a:pt x="2" y="7"/>
                    <a:pt x="2" y="7"/>
                    <a:pt x="2" y="7"/>
                  </a:cubicBezTo>
                  <a:cubicBezTo>
                    <a:pt x="3" y="4"/>
                    <a:pt x="4" y="0"/>
                    <a:pt x="9" y="0"/>
                  </a:cubicBezTo>
                  <a:cubicBezTo>
                    <a:pt x="9" y="0"/>
                    <a:pt x="9" y="0"/>
                    <a:pt x="9" y="0"/>
                  </a:cubicBezTo>
                  <a:cubicBezTo>
                    <a:pt x="14" y="0"/>
                    <a:pt x="15" y="4"/>
                    <a:pt x="16" y="7"/>
                  </a:cubicBezTo>
                  <a:cubicBezTo>
                    <a:pt x="16" y="7"/>
                    <a:pt x="16" y="7"/>
                    <a:pt x="16" y="7"/>
                  </a:cubicBezTo>
                  <a:cubicBezTo>
                    <a:pt x="17" y="11"/>
                    <a:pt x="18" y="15"/>
                    <a:pt x="18" y="20"/>
                  </a:cubicBezTo>
                  <a:cubicBezTo>
                    <a:pt x="18" y="20"/>
                    <a:pt x="18" y="20"/>
                    <a:pt x="18" y="20"/>
                  </a:cubicBezTo>
                  <a:cubicBezTo>
                    <a:pt x="18" y="21"/>
                    <a:pt x="18" y="22"/>
                    <a:pt x="18" y="23"/>
                  </a:cubicBezTo>
                  <a:cubicBezTo>
                    <a:pt x="18" y="23"/>
                    <a:pt x="18" y="23"/>
                    <a:pt x="18" y="23"/>
                  </a:cubicBezTo>
                  <a:cubicBezTo>
                    <a:pt x="11" y="23"/>
                    <a:pt x="11" y="23"/>
                    <a:pt x="11" y="23"/>
                  </a:cubicBezTo>
                  <a:cubicBezTo>
                    <a:pt x="11" y="22"/>
                    <a:pt x="11" y="21"/>
                    <a:pt x="11" y="20"/>
                  </a:cubicBezTo>
                  <a:cubicBezTo>
                    <a:pt x="11" y="20"/>
                    <a:pt x="11" y="20"/>
                    <a:pt x="11" y="20"/>
                  </a:cubicBezTo>
                  <a:cubicBezTo>
                    <a:pt x="11" y="15"/>
                    <a:pt x="10" y="11"/>
                    <a:pt x="9" y="8"/>
                  </a:cubicBezTo>
                  <a:cubicBezTo>
                    <a:pt x="9" y="8"/>
                    <a:pt x="9" y="8"/>
                    <a:pt x="9" y="8"/>
                  </a:cubicBezTo>
                  <a:cubicBezTo>
                    <a:pt x="9" y="9"/>
                    <a:pt x="9" y="9"/>
                    <a:pt x="9" y="9"/>
                  </a:cubicBezTo>
                  <a:cubicBezTo>
                    <a:pt x="9" y="9"/>
                    <a:pt x="9" y="9"/>
                    <a:pt x="9" y="9"/>
                  </a:cubicBezTo>
                  <a:cubicBezTo>
                    <a:pt x="8" y="12"/>
                    <a:pt x="7" y="16"/>
                    <a:pt x="7" y="20"/>
                  </a:cubicBezTo>
                  <a:cubicBezTo>
                    <a:pt x="7" y="20"/>
                    <a:pt x="7" y="20"/>
                    <a:pt x="7" y="20"/>
                  </a:cubicBezTo>
                  <a:cubicBezTo>
                    <a:pt x="7" y="26"/>
                    <a:pt x="8" y="30"/>
                    <a:pt x="9" y="33"/>
                  </a:cubicBezTo>
                  <a:cubicBezTo>
                    <a:pt x="9" y="33"/>
                    <a:pt x="9" y="33"/>
                    <a:pt x="9" y="33"/>
                  </a:cubicBezTo>
                  <a:cubicBezTo>
                    <a:pt x="16" y="35"/>
                    <a:pt x="16" y="35"/>
                    <a:pt x="16" y="35"/>
                  </a:cubicBezTo>
                  <a:cubicBezTo>
                    <a:pt x="15" y="38"/>
                    <a:pt x="13" y="41"/>
                    <a:pt x="9" y="41"/>
                  </a:cubicBezTo>
                  <a:cubicBezTo>
                    <a:pt x="9" y="41"/>
                    <a:pt x="9" y="41"/>
                    <a:pt x="9" y="41"/>
                  </a:cubicBezTo>
                  <a:cubicBezTo>
                    <a:pt x="4" y="41"/>
                    <a:pt x="3" y="37"/>
                    <a:pt x="2"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8" name="Freeform 335"/>
            <p:cNvSpPr/>
            <p:nvPr/>
          </p:nvSpPr>
          <p:spPr bwMode="auto">
            <a:xfrm>
              <a:off x="1020" y="1016"/>
              <a:ext cx="26" cy="58"/>
            </a:xfrm>
            <a:custGeom>
              <a:avLst/>
              <a:gdLst>
                <a:gd name="T0" fmla="*/ 2 w 18"/>
                <a:gd name="T1" fmla="*/ 34 h 41"/>
                <a:gd name="T2" fmla="*/ 0 w 18"/>
                <a:gd name="T3" fmla="*/ 20 h 41"/>
                <a:gd name="T4" fmla="*/ 0 w 18"/>
                <a:gd name="T5" fmla="*/ 20 h 41"/>
                <a:gd name="T6" fmla="*/ 2 w 18"/>
                <a:gd name="T7" fmla="*/ 7 h 41"/>
                <a:gd name="T8" fmla="*/ 2 w 18"/>
                <a:gd name="T9" fmla="*/ 7 h 41"/>
                <a:gd name="T10" fmla="*/ 9 w 18"/>
                <a:gd name="T11" fmla="*/ 0 h 41"/>
                <a:gd name="T12" fmla="*/ 9 w 18"/>
                <a:gd name="T13" fmla="*/ 0 h 41"/>
                <a:gd name="T14" fmla="*/ 16 w 18"/>
                <a:gd name="T15" fmla="*/ 7 h 41"/>
                <a:gd name="T16" fmla="*/ 16 w 18"/>
                <a:gd name="T17" fmla="*/ 7 h 41"/>
                <a:gd name="T18" fmla="*/ 18 w 18"/>
                <a:gd name="T19" fmla="*/ 20 h 41"/>
                <a:gd name="T20" fmla="*/ 18 w 18"/>
                <a:gd name="T21" fmla="*/ 20 h 41"/>
                <a:gd name="T22" fmla="*/ 18 w 18"/>
                <a:gd name="T23" fmla="*/ 23 h 41"/>
                <a:gd name="T24" fmla="*/ 18 w 18"/>
                <a:gd name="T25" fmla="*/ 23 h 41"/>
                <a:gd name="T26" fmla="*/ 11 w 18"/>
                <a:gd name="T27" fmla="*/ 23 h 41"/>
                <a:gd name="T28" fmla="*/ 11 w 18"/>
                <a:gd name="T29" fmla="*/ 20 h 41"/>
                <a:gd name="T30" fmla="*/ 11 w 18"/>
                <a:gd name="T31" fmla="*/ 20 h 41"/>
                <a:gd name="T32" fmla="*/ 9 w 18"/>
                <a:gd name="T33" fmla="*/ 8 h 41"/>
                <a:gd name="T34" fmla="*/ 9 w 18"/>
                <a:gd name="T35" fmla="*/ 8 h 41"/>
                <a:gd name="T36" fmla="*/ 9 w 18"/>
                <a:gd name="T37" fmla="*/ 9 h 41"/>
                <a:gd name="T38" fmla="*/ 9 w 18"/>
                <a:gd name="T39" fmla="*/ 9 h 41"/>
                <a:gd name="T40" fmla="*/ 7 w 18"/>
                <a:gd name="T41" fmla="*/ 20 h 41"/>
                <a:gd name="T42" fmla="*/ 7 w 18"/>
                <a:gd name="T43" fmla="*/ 20 h 41"/>
                <a:gd name="T44" fmla="*/ 9 w 18"/>
                <a:gd name="T45" fmla="*/ 33 h 41"/>
                <a:gd name="T46" fmla="*/ 9 w 18"/>
                <a:gd name="T47" fmla="*/ 33 h 41"/>
                <a:gd name="T48" fmla="*/ 16 w 18"/>
                <a:gd name="T49" fmla="*/ 35 h 41"/>
                <a:gd name="T50" fmla="*/ 9 w 18"/>
                <a:gd name="T51" fmla="*/ 41 h 41"/>
                <a:gd name="T52" fmla="*/ 9 w 18"/>
                <a:gd name="T53" fmla="*/ 41 h 41"/>
                <a:gd name="T54" fmla="*/ 2 w 18"/>
                <a:gd name="T55"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 h="41">
                  <a:moveTo>
                    <a:pt x="2" y="34"/>
                  </a:moveTo>
                  <a:cubicBezTo>
                    <a:pt x="1" y="30"/>
                    <a:pt x="0" y="26"/>
                    <a:pt x="0" y="20"/>
                  </a:cubicBezTo>
                  <a:cubicBezTo>
                    <a:pt x="0" y="20"/>
                    <a:pt x="0" y="20"/>
                    <a:pt x="0" y="20"/>
                  </a:cubicBezTo>
                  <a:cubicBezTo>
                    <a:pt x="0" y="15"/>
                    <a:pt x="1" y="11"/>
                    <a:pt x="2" y="7"/>
                  </a:cubicBezTo>
                  <a:cubicBezTo>
                    <a:pt x="2" y="7"/>
                    <a:pt x="2" y="7"/>
                    <a:pt x="2" y="7"/>
                  </a:cubicBezTo>
                  <a:cubicBezTo>
                    <a:pt x="3" y="4"/>
                    <a:pt x="4" y="0"/>
                    <a:pt x="9" y="0"/>
                  </a:cubicBezTo>
                  <a:cubicBezTo>
                    <a:pt x="9" y="0"/>
                    <a:pt x="9" y="0"/>
                    <a:pt x="9" y="0"/>
                  </a:cubicBezTo>
                  <a:cubicBezTo>
                    <a:pt x="14" y="0"/>
                    <a:pt x="15" y="4"/>
                    <a:pt x="16" y="7"/>
                  </a:cubicBezTo>
                  <a:cubicBezTo>
                    <a:pt x="16" y="7"/>
                    <a:pt x="16" y="7"/>
                    <a:pt x="16" y="7"/>
                  </a:cubicBezTo>
                  <a:cubicBezTo>
                    <a:pt x="17" y="11"/>
                    <a:pt x="18" y="15"/>
                    <a:pt x="18" y="20"/>
                  </a:cubicBezTo>
                  <a:cubicBezTo>
                    <a:pt x="18" y="20"/>
                    <a:pt x="18" y="20"/>
                    <a:pt x="18" y="20"/>
                  </a:cubicBezTo>
                  <a:cubicBezTo>
                    <a:pt x="18" y="21"/>
                    <a:pt x="18" y="22"/>
                    <a:pt x="18" y="23"/>
                  </a:cubicBezTo>
                  <a:cubicBezTo>
                    <a:pt x="18" y="23"/>
                    <a:pt x="18" y="23"/>
                    <a:pt x="18" y="23"/>
                  </a:cubicBezTo>
                  <a:cubicBezTo>
                    <a:pt x="11" y="23"/>
                    <a:pt x="11" y="23"/>
                    <a:pt x="11" y="23"/>
                  </a:cubicBezTo>
                  <a:cubicBezTo>
                    <a:pt x="11" y="22"/>
                    <a:pt x="11" y="21"/>
                    <a:pt x="11" y="20"/>
                  </a:cubicBezTo>
                  <a:cubicBezTo>
                    <a:pt x="11" y="20"/>
                    <a:pt x="11" y="20"/>
                    <a:pt x="11" y="20"/>
                  </a:cubicBezTo>
                  <a:cubicBezTo>
                    <a:pt x="11" y="15"/>
                    <a:pt x="10" y="11"/>
                    <a:pt x="9" y="8"/>
                  </a:cubicBezTo>
                  <a:cubicBezTo>
                    <a:pt x="9" y="8"/>
                    <a:pt x="9" y="8"/>
                    <a:pt x="9" y="8"/>
                  </a:cubicBezTo>
                  <a:cubicBezTo>
                    <a:pt x="9" y="9"/>
                    <a:pt x="9" y="9"/>
                    <a:pt x="9" y="9"/>
                  </a:cubicBezTo>
                  <a:cubicBezTo>
                    <a:pt x="9" y="9"/>
                    <a:pt x="9" y="9"/>
                    <a:pt x="9" y="9"/>
                  </a:cubicBezTo>
                  <a:cubicBezTo>
                    <a:pt x="8" y="12"/>
                    <a:pt x="7" y="16"/>
                    <a:pt x="7" y="20"/>
                  </a:cubicBezTo>
                  <a:cubicBezTo>
                    <a:pt x="7" y="20"/>
                    <a:pt x="7" y="20"/>
                    <a:pt x="7" y="20"/>
                  </a:cubicBezTo>
                  <a:cubicBezTo>
                    <a:pt x="7" y="26"/>
                    <a:pt x="8" y="30"/>
                    <a:pt x="9" y="33"/>
                  </a:cubicBezTo>
                  <a:cubicBezTo>
                    <a:pt x="9" y="33"/>
                    <a:pt x="9" y="33"/>
                    <a:pt x="9" y="33"/>
                  </a:cubicBezTo>
                  <a:cubicBezTo>
                    <a:pt x="16" y="35"/>
                    <a:pt x="16" y="35"/>
                    <a:pt x="16" y="35"/>
                  </a:cubicBezTo>
                  <a:cubicBezTo>
                    <a:pt x="15" y="38"/>
                    <a:pt x="13" y="41"/>
                    <a:pt x="9" y="41"/>
                  </a:cubicBezTo>
                  <a:cubicBezTo>
                    <a:pt x="9" y="41"/>
                    <a:pt x="9" y="41"/>
                    <a:pt x="9" y="41"/>
                  </a:cubicBezTo>
                  <a:cubicBezTo>
                    <a:pt x="4" y="41"/>
                    <a:pt x="3" y="37"/>
                    <a:pt x="2"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9" name="Freeform 336"/>
            <p:cNvSpPr/>
            <p:nvPr/>
          </p:nvSpPr>
          <p:spPr bwMode="auto">
            <a:xfrm>
              <a:off x="1056" y="1016"/>
              <a:ext cx="25" cy="58"/>
            </a:xfrm>
            <a:custGeom>
              <a:avLst/>
              <a:gdLst>
                <a:gd name="T0" fmla="*/ 2 w 18"/>
                <a:gd name="T1" fmla="*/ 34 h 41"/>
                <a:gd name="T2" fmla="*/ 0 w 18"/>
                <a:gd name="T3" fmla="*/ 21 h 41"/>
                <a:gd name="T4" fmla="*/ 0 w 18"/>
                <a:gd name="T5" fmla="*/ 21 h 41"/>
                <a:gd name="T6" fmla="*/ 2 w 18"/>
                <a:gd name="T7" fmla="*/ 7 h 41"/>
                <a:gd name="T8" fmla="*/ 2 w 18"/>
                <a:gd name="T9" fmla="*/ 7 h 41"/>
                <a:gd name="T10" fmla="*/ 9 w 18"/>
                <a:gd name="T11" fmla="*/ 0 h 41"/>
                <a:gd name="T12" fmla="*/ 9 w 18"/>
                <a:gd name="T13" fmla="*/ 0 h 41"/>
                <a:gd name="T14" fmla="*/ 16 w 18"/>
                <a:gd name="T15" fmla="*/ 7 h 41"/>
                <a:gd name="T16" fmla="*/ 16 w 18"/>
                <a:gd name="T17" fmla="*/ 7 h 41"/>
                <a:gd name="T18" fmla="*/ 18 w 18"/>
                <a:gd name="T19" fmla="*/ 21 h 41"/>
                <a:gd name="T20" fmla="*/ 18 w 18"/>
                <a:gd name="T21" fmla="*/ 21 h 41"/>
                <a:gd name="T22" fmla="*/ 18 w 18"/>
                <a:gd name="T23" fmla="*/ 23 h 41"/>
                <a:gd name="T24" fmla="*/ 18 w 18"/>
                <a:gd name="T25" fmla="*/ 23 h 41"/>
                <a:gd name="T26" fmla="*/ 11 w 18"/>
                <a:gd name="T27" fmla="*/ 23 h 41"/>
                <a:gd name="T28" fmla="*/ 11 w 18"/>
                <a:gd name="T29" fmla="*/ 21 h 41"/>
                <a:gd name="T30" fmla="*/ 11 w 18"/>
                <a:gd name="T31" fmla="*/ 21 h 41"/>
                <a:gd name="T32" fmla="*/ 9 w 18"/>
                <a:gd name="T33" fmla="*/ 8 h 41"/>
                <a:gd name="T34" fmla="*/ 9 w 18"/>
                <a:gd name="T35" fmla="*/ 8 h 41"/>
                <a:gd name="T36" fmla="*/ 9 w 18"/>
                <a:gd name="T37" fmla="*/ 9 h 41"/>
                <a:gd name="T38" fmla="*/ 9 w 18"/>
                <a:gd name="T39" fmla="*/ 9 h 41"/>
                <a:gd name="T40" fmla="*/ 7 w 18"/>
                <a:gd name="T41" fmla="*/ 21 h 41"/>
                <a:gd name="T42" fmla="*/ 7 w 18"/>
                <a:gd name="T43" fmla="*/ 21 h 41"/>
                <a:gd name="T44" fmla="*/ 9 w 18"/>
                <a:gd name="T45" fmla="*/ 33 h 41"/>
                <a:gd name="T46" fmla="*/ 9 w 18"/>
                <a:gd name="T47" fmla="*/ 33 h 41"/>
                <a:gd name="T48" fmla="*/ 15 w 18"/>
                <a:gd name="T49" fmla="*/ 35 h 41"/>
                <a:gd name="T50" fmla="*/ 9 w 18"/>
                <a:gd name="T51" fmla="*/ 41 h 41"/>
                <a:gd name="T52" fmla="*/ 9 w 18"/>
                <a:gd name="T53" fmla="*/ 41 h 41"/>
                <a:gd name="T54" fmla="*/ 2 w 18"/>
                <a:gd name="T55"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 h="41">
                  <a:moveTo>
                    <a:pt x="2" y="34"/>
                  </a:moveTo>
                  <a:cubicBezTo>
                    <a:pt x="1" y="30"/>
                    <a:pt x="0" y="26"/>
                    <a:pt x="0" y="21"/>
                  </a:cubicBezTo>
                  <a:cubicBezTo>
                    <a:pt x="0" y="21"/>
                    <a:pt x="0" y="21"/>
                    <a:pt x="0" y="21"/>
                  </a:cubicBezTo>
                  <a:cubicBezTo>
                    <a:pt x="0" y="15"/>
                    <a:pt x="1" y="11"/>
                    <a:pt x="2" y="7"/>
                  </a:cubicBezTo>
                  <a:cubicBezTo>
                    <a:pt x="2" y="7"/>
                    <a:pt x="2" y="7"/>
                    <a:pt x="2" y="7"/>
                  </a:cubicBezTo>
                  <a:cubicBezTo>
                    <a:pt x="3" y="4"/>
                    <a:pt x="4" y="0"/>
                    <a:pt x="9" y="0"/>
                  </a:cubicBezTo>
                  <a:cubicBezTo>
                    <a:pt x="9" y="0"/>
                    <a:pt x="9" y="0"/>
                    <a:pt x="9" y="0"/>
                  </a:cubicBezTo>
                  <a:cubicBezTo>
                    <a:pt x="14" y="0"/>
                    <a:pt x="15" y="4"/>
                    <a:pt x="16" y="7"/>
                  </a:cubicBezTo>
                  <a:cubicBezTo>
                    <a:pt x="16" y="7"/>
                    <a:pt x="16" y="7"/>
                    <a:pt x="16" y="7"/>
                  </a:cubicBezTo>
                  <a:cubicBezTo>
                    <a:pt x="17" y="11"/>
                    <a:pt x="18" y="15"/>
                    <a:pt x="18" y="21"/>
                  </a:cubicBezTo>
                  <a:cubicBezTo>
                    <a:pt x="18" y="21"/>
                    <a:pt x="18" y="21"/>
                    <a:pt x="18" y="21"/>
                  </a:cubicBezTo>
                  <a:cubicBezTo>
                    <a:pt x="18" y="21"/>
                    <a:pt x="18" y="22"/>
                    <a:pt x="18" y="23"/>
                  </a:cubicBezTo>
                  <a:cubicBezTo>
                    <a:pt x="18" y="23"/>
                    <a:pt x="18" y="23"/>
                    <a:pt x="18" y="23"/>
                  </a:cubicBezTo>
                  <a:cubicBezTo>
                    <a:pt x="11" y="23"/>
                    <a:pt x="11" y="23"/>
                    <a:pt x="11" y="23"/>
                  </a:cubicBezTo>
                  <a:cubicBezTo>
                    <a:pt x="11" y="22"/>
                    <a:pt x="11" y="21"/>
                    <a:pt x="11" y="21"/>
                  </a:cubicBezTo>
                  <a:cubicBezTo>
                    <a:pt x="11" y="21"/>
                    <a:pt x="11" y="21"/>
                    <a:pt x="11" y="21"/>
                  </a:cubicBezTo>
                  <a:cubicBezTo>
                    <a:pt x="11" y="15"/>
                    <a:pt x="10" y="11"/>
                    <a:pt x="9" y="8"/>
                  </a:cubicBezTo>
                  <a:cubicBezTo>
                    <a:pt x="9" y="8"/>
                    <a:pt x="9" y="8"/>
                    <a:pt x="9" y="8"/>
                  </a:cubicBezTo>
                  <a:cubicBezTo>
                    <a:pt x="9" y="9"/>
                    <a:pt x="9" y="9"/>
                    <a:pt x="9" y="9"/>
                  </a:cubicBezTo>
                  <a:cubicBezTo>
                    <a:pt x="9" y="9"/>
                    <a:pt x="9" y="9"/>
                    <a:pt x="9" y="9"/>
                  </a:cubicBezTo>
                  <a:cubicBezTo>
                    <a:pt x="8" y="12"/>
                    <a:pt x="7" y="16"/>
                    <a:pt x="7" y="21"/>
                  </a:cubicBezTo>
                  <a:cubicBezTo>
                    <a:pt x="7" y="21"/>
                    <a:pt x="7" y="21"/>
                    <a:pt x="7" y="21"/>
                  </a:cubicBezTo>
                  <a:cubicBezTo>
                    <a:pt x="7" y="26"/>
                    <a:pt x="8" y="30"/>
                    <a:pt x="9" y="33"/>
                  </a:cubicBezTo>
                  <a:cubicBezTo>
                    <a:pt x="9" y="33"/>
                    <a:pt x="9" y="33"/>
                    <a:pt x="9" y="33"/>
                  </a:cubicBezTo>
                  <a:cubicBezTo>
                    <a:pt x="15" y="35"/>
                    <a:pt x="15" y="35"/>
                    <a:pt x="15" y="35"/>
                  </a:cubicBezTo>
                  <a:cubicBezTo>
                    <a:pt x="14" y="38"/>
                    <a:pt x="13" y="41"/>
                    <a:pt x="9" y="41"/>
                  </a:cubicBezTo>
                  <a:cubicBezTo>
                    <a:pt x="9" y="41"/>
                    <a:pt x="9" y="41"/>
                    <a:pt x="9" y="41"/>
                  </a:cubicBezTo>
                  <a:cubicBezTo>
                    <a:pt x="4" y="41"/>
                    <a:pt x="3" y="37"/>
                    <a:pt x="2"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0" name="Freeform 337"/>
            <p:cNvSpPr/>
            <p:nvPr/>
          </p:nvSpPr>
          <p:spPr bwMode="auto">
            <a:xfrm>
              <a:off x="973" y="1081"/>
              <a:ext cx="127" cy="151"/>
            </a:xfrm>
            <a:custGeom>
              <a:avLst/>
              <a:gdLst>
                <a:gd name="T0" fmla="*/ 82 w 89"/>
                <a:gd name="T1" fmla="*/ 3 h 106"/>
                <a:gd name="T2" fmla="*/ 40 w 89"/>
                <a:gd name="T3" fmla="*/ 48 h 106"/>
                <a:gd name="T4" fmla="*/ 36 w 89"/>
                <a:gd name="T5" fmla="*/ 51 h 106"/>
                <a:gd name="T6" fmla="*/ 4 w 89"/>
                <a:gd name="T7" fmla="*/ 100 h 106"/>
                <a:gd name="T8" fmla="*/ 4 w 89"/>
                <a:gd name="T9" fmla="*/ 105 h 106"/>
                <a:gd name="T10" fmla="*/ 50 w 89"/>
                <a:gd name="T11" fmla="*/ 94 h 106"/>
                <a:gd name="T12" fmla="*/ 88 w 89"/>
                <a:gd name="T13" fmla="*/ 4 h 106"/>
                <a:gd name="T14" fmla="*/ 82 w 89"/>
                <a:gd name="T15" fmla="*/ 4 h 106"/>
                <a:gd name="T16" fmla="*/ 43 w 89"/>
                <a:gd name="T17" fmla="*/ 91 h 106"/>
                <a:gd name="T18" fmla="*/ 4 w 89"/>
                <a:gd name="T19" fmla="*/ 100 h 106"/>
                <a:gd name="T20" fmla="*/ 4 w 89"/>
                <a:gd name="T21" fmla="*/ 105 h 106"/>
                <a:gd name="T22" fmla="*/ 41 w 89"/>
                <a:gd name="T23" fmla="*/ 49 h 106"/>
                <a:gd name="T24" fmla="*/ 37 w 89"/>
                <a:gd name="T25" fmla="*/ 53 h 106"/>
                <a:gd name="T26" fmla="*/ 88 w 89"/>
                <a:gd name="T27" fmla="*/ 5 h 106"/>
                <a:gd name="T28" fmla="*/ 82 w 89"/>
                <a:gd name="T29" fmla="*/ 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106">
                  <a:moveTo>
                    <a:pt x="82" y="3"/>
                  </a:moveTo>
                  <a:cubicBezTo>
                    <a:pt x="79" y="22"/>
                    <a:pt x="66" y="66"/>
                    <a:pt x="40" y="48"/>
                  </a:cubicBezTo>
                  <a:cubicBezTo>
                    <a:pt x="38" y="46"/>
                    <a:pt x="35" y="49"/>
                    <a:pt x="36" y="51"/>
                  </a:cubicBezTo>
                  <a:cubicBezTo>
                    <a:pt x="45" y="77"/>
                    <a:pt x="33" y="99"/>
                    <a:pt x="4" y="100"/>
                  </a:cubicBezTo>
                  <a:cubicBezTo>
                    <a:pt x="0" y="100"/>
                    <a:pt x="0" y="105"/>
                    <a:pt x="4" y="105"/>
                  </a:cubicBezTo>
                  <a:cubicBezTo>
                    <a:pt x="20" y="106"/>
                    <a:pt x="37" y="101"/>
                    <a:pt x="50" y="94"/>
                  </a:cubicBezTo>
                  <a:cubicBezTo>
                    <a:pt x="82" y="75"/>
                    <a:pt x="89" y="37"/>
                    <a:pt x="88" y="4"/>
                  </a:cubicBezTo>
                  <a:cubicBezTo>
                    <a:pt x="88" y="0"/>
                    <a:pt x="82" y="0"/>
                    <a:pt x="82" y="4"/>
                  </a:cubicBezTo>
                  <a:cubicBezTo>
                    <a:pt x="84" y="39"/>
                    <a:pt x="76" y="74"/>
                    <a:pt x="43" y="91"/>
                  </a:cubicBezTo>
                  <a:cubicBezTo>
                    <a:pt x="31" y="97"/>
                    <a:pt x="17" y="101"/>
                    <a:pt x="4" y="100"/>
                  </a:cubicBezTo>
                  <a:cubicBezTo>
                    <a:pt x="4" y="101"/>
                    <a:pt x="4" y="103"/>
                    <a:pt x="4" y="105"/>
                  </a:cubicBezTo>
                  <a:cubicBezTo>
                    <a:pt x="36" y="104"/>
                    <a:pt x="52" y="80"/>
                    <a:pt x="41" y="49"/>
                  </a:cubicBezTo>
                  <a:cubicBezTo>
                    <a:pt x="40" y="51"/>
                    <a:pt x="39" y="52"/>
                    <a:pt x="37" y="53"/>
                  </a:cubicBezTo>
                  <a:cubicBezTo>
                    <a:pt x="68" y="73"/>
                    <a:pt x="83" y="27"/>
                    <a:pt x="88" y="5"/>
                  </a:cubicBezTo>
                  <a:cubicBezTo>
                    <a:pt x="88" y="1"/>
                    <a:pt x="83" y="0"/>
                    <a:pt x="8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1" name="Freeform 338"/>
            <p:cNvSpPr/>
            <p:nvPr/>
          </p:nvSpPr>
          <p:spPr bwMode="auto">
            <a:xfrm>
              <a:off x="938" y="1060"/>
              <a:ext cx="176" cy="192"/>
            </a:xfrm>
            <a:custGeom>
              <a:avLst/>
              <a:gdLst>
                <a:gd name="T0" fmla="*/ 155 w 176"/>
                <a:gd name="T1" fmla="*/ 0 h 192"/>
                <a:gd name="T2" fmla="*/ 155 w 176"/>
                <a:gd name="T3" fmla="*/ 10 h 192"/>
                <a:gd name="T4" fmla="*/ 166 w 176"/>
                <a:gd name="T5" fmla="*/ 10 h 192"/>
                <a:gd name="T6" fmla="*/ 166 w 176"/>
                <a:gd name="T7" fmla="*/ 182 h 192"/>
                <a:gd name="T8" fmla="*/ 10 w 176"/>
                <a:gd name="T9" fmla="*/ 182 h 192"/>
                <a:gd name="T10" fmla="*/ 10 w 176"/>
                <a:gd name="T11" fmla="*/ 165 h 192"/>
                <a:gd name="T12" fmla="*/ 0 w 176"/>
                <a:gd name="T13" fmla="*/ 165 h 192"/>
                <a:gd name="T14" fmla="*/ 0 w 176"/>
                <a:gd name="T15" fmla="*/ 192 h 192"/>
                <a:gd name="T16" fmla="*/ 176 w 176"/>
                <a:gd name="T17" fmla="*/ 192 h 192"/>
                <a:gd name="T18" fmla="*/ 176 w 176"/>
                <a:gd name="T19" fmla="*/ 188 h 192"/>
                <a:gd name="T20" fmla="*/ 176 w 176"/>
                <a:gd name="T21" fmla="*/ 0 h 192"/>
                <a:gd name="T22" fmla="*/ 155 w 176"/>
                <a:gd name="T23"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 h="192">
                  <a:moveTo>
                    <a:pt x="155" y="0"/>
                  </a:moveTo>
                  <a:lnTo>
                    <a:pt x="155" y="10"/>
                  </a:lnTo>
                  <a:lnTo>
                    <a:pt x="166" y="10"/>
                  </a:lnTo>
                  <a:lnTo>
                    <a:pt x="166" y="182"/>
                  </a:lnTo>
                  <a:lnTo>
                    <a:pt x="10" y="182"/>
                  </a:lnTo>
                  <a:lnTo>
                    <a:pt x="10" y="165"/>
                  </a:lnTo>
                  <a:lnTo>
                    <a:pt x="0" y="165"/>
                  </a:lnTo>
                  <a:lnTo>
                    <a:pt x="0" y="192"/>
                  </a:lnTo>
                  <a:lnTo>
                    <a:pt x="176" y="192"/>
                  </a:lnTo>
                  <a:lnTo>
                    <a:pt x="176" y="188"/>
                  </a:lnTo>
                  <a:lnTo>
                    <a:pt x="176" y="0"/>
                  </a:lnTo>
                  <a:lnTo>
                    <a:pt x="15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grpSp>
      <p:sp>
        <p:nvSpPr>
          <p:cNvPr id="60419" name="文本框 479"/>
          <p:cNvSpPr txBox="1"/>
          <p:nvPr/>
        </p:nvSpPr>
        <p:spPr>
          <a:xfrm>
            <a:off x="2781300" y="349250"/>
            <a:ext cx="4056063" cy="400050"/>
          </a:xfrm>
          <a:prstGeom prst="rect">
            <a:avLst/>
          </a:prstGeom>
          <a:noFill/>
          <a:ln w="9525">
            <a:noFill/>
          </a:ln>
        </p:spPr>
        <p:txBody>
          <a:bodyPr>
            <a:spAutoFit/>
          </a:bodyPr>
          <a:lstStyle/>
          <a:p>
            <a:pPr lvl="0" algn="ctr"/>
            <a:r>
              <a:rPr lang="zh-CN" altLang="en-US" sz="2000" dirty="0">
                <a:solidFill>
                  <a:schemeClr val="accent1"/>
                </a:solidFill>
                <a:latin typeface="方正正黑简体" panose="02000000000000000000" pitchFamily="2" charset="-122"/>
                <a:ea typeface="方正正黑简体" panose="02000000000000000000" pitchFamily="2" charset="-122"/>
              </a:rPr>
              <a:t>附赠</a:t>
            </a:r>
            <a:r>
              <a:rPr lang="en-US" altLang="zh-CN" sz="2000" dirty="0">
                <a:solidFill>
                  <a:schemeClr val="accent1"/>
                </a:solidFill>
                <a:latin typeface="方正正黑简体" panose="02000000000000000000" pitchFamily="2" charset="-122"/>
                <a:ea typeface="方正正黑简体" panose="02000000000000000000" pitchFamily="2" charset="-122"/>
              </a:rPr>
              <a:t>500</a:t>
            </a:r>
            <a:r>
              <a:rPr lang="zh-CN" altLang="en-US" sz="2000" dirty="0">
                <a:solidFill>
                  <a:schemeClr val="accent1"/>
                </a:solidFill>
                <a:latin typeface="方正正黑简体" panose="02000000000000000000" pitchFamily="2" charset="-122"/>
                <a:ea typeface="方正正黑简体" panose="02000000000000000000" pitchFamily="2" charset="-122"/>
              </a:rPr>
              <a:t>个可编辑矢量图标</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bwMode="auto">
          <a:xfrm>
            <a:off x="2875818" y="2295912"/>
            <a:ext cx="3348371" cy="769441"/>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400" b="0" i="0" u="none" strike="noStrike" kern="1200" cap="none" spc="0" normalizeH="0" baseline="0" noProof="0" dirty="0">
                <a:ln>
                  <a:solidFill>
                    <a:schemeClr val="accent1"/>
                  </a:solidFill>
                </a:ln>
                <a:noFill/>
                <a:effectLst/>
                <a:uLnTx/>
                <a:uFillTx/>
                <a:latin typeface="华文细黑" panose="02010600040101010101" pitchFamily="2" charset="-122"/>
                <a:ea typeface="华文细黑" panose="02010600040101010101" pitchFamily="2" charset="-122"/>
                <a:cs typeface="Arial" panose="020B0604020202020204" pitchFamily="34" charset="0"/>
              </a:rPr>
              <a:t>PART ONE</a:t>
            </a:r>
            <a:endParaRPr kumimoji="0" lang="zh-CN" altLang="en-US" sz="4400" b="0" i="0" u="none" strike="noStrike" kern="1200" cap="none" spc="0" normalizeH="0" baseline="-3000" noProof="0" dirty="0">
              <a:ln>
                <a:solidFill>
                  <a:schemeClr val="accent1"/>
                </a:solidFill>
              </a:ln>
              <a:noFill/>
              <a:effectLst/>
              <a:uLnTx/>
              <a:uFillTx/>
              <a:latin typeface="华文细黑" panose="02010600040101010101" pitchFamily="2" charset="-122"/>
              <a:ea typeface="华文细黑" panose="02010600040101010101" pitchFamily="2" charset="-122"/>
              <a:cs typeface="Arial" panose="020B0604020202020204" pitchFamily="34" charset="0"/>
            </a:endParaRPr>
          </a:p>
        </p:txBody>
      </p:sp>
      <p:sp>
        <p:nvSpPr>
          <p:cNvPr id="10" name="TextBox 111"/>
          <p:cNvSpPr txBox="1"/>
          <p:nvPr/>
        </p:nvSpPr>
        <p:spPr>
          <a:xfrm>
            <a:off x="3068638" y="3003550"/>
            <a:ext cx="3087687" cy="377825"/>
          </a:xfrm>
          <a:prstGeom prst="rect">
            <a:avLst/>
          </a:prstGeom>
          <a:noFill/>
          <a:ln w="9525">
            <a:noFill/>
          </a:ln>
        </p:spPr>
        <p:txBody>
          <a:bodyPr lIns="68529" tIns="34263" rIns="68529" bIns="34263">
            <a:spAutoFit/>
          </a:bodyPr>
          <a:lstStyle/>
          <a:p>
            <a:pPr lvl="0" algn="ctr" eaLnBrk="1" hangingPunct="1"/>
            <a:r>
              <a:rPr lang="en-US" altLang="zh-CN" sz="1000" dirty="0">
                <a:solidFill>
                  <a:schemeClr val="bg1"/>
                </a:solidFill>
                <a:latin typeface="华文细黑" panose="02010600040101010101" pitchFamily="2" charset="-122"/>
                <a:ea typeface="华文细黑" panose="02010600040101010101" pitchFamily="2" charset="-122"/>
              </a:rPr>
              <a:t>Click here to modify the text , you may post text here . Click here to modify the text</a:t>
            </a:r>
            <a:endParaRPr lang="zh-CN" altLang="en-US" sz="1000" baseline="-3000" dirty="0">
              <a:solidFill>
                <a:schemeClr val="bg1"/>
              </a:solidFill>
              <a:latin typeface="华文细黑" panose="02010600040101010101" pitchFamily="2" charset="-122"/>
              <a:ea typeface="华文细黑" panose="02010600040101010101" pitchFamily="2" charset="-122"/>
            </a:endParaRPr>
          </a:p>
        </p:txBody>
      </p:sp>
      <p:sp>
        <p:nvSpPr>
          <p:cNvPr id="11" name="椭圆 10"/>
          <p:cNvSpPr/>
          <p:nvPr/>
        </p:nvSpPr>
        <p:spPr>
          <a:xfrm>
            <a:off x="2735263" y="722313"/>
            <a:ext cx="3673475" cy="3671888"/>
          </a:xfrm>
          <a:prstGeom prst="ellipse">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2" name="椭圆 11"/>
          <p:cNvSpPr>
            <a:spLocks noChangeAspect="1"/>
          </p:cNvSpPr>
          <p:nvPr/>
        </p:nvSpPr>
        <p:spPr>
          <a:xfrm>
            <a:off x="2843213" y="830263"/>
            <a:ext cx="3457575" cy="3455988"/>
          </a:xfrm>
          <a:prstGeom prst="ellipse">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 name="文本框 12"/>
          <p:cNvSpPr txBox="1"/>
          <p:nvPr/>
        </p:nvSpPr>
        <p:spPr>
          <a:xfrm>
            <a:off x="2735796" y="1059582"/>
            <a:ext cx="3672408" cy="1569659"/>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9600" b="0" i="0" u="none" strike="noStrike" kern="1200" cap="none" spc="0" normalizeH="0" baseline="0" noProof="0" dirty="0">
                <a:ln>
                  <a:solidFill>
                    <a:schemeClr val="accent1"/>
                  </a:solidFill>
                </a:ln>
                <a:noFill/>
                <a:effectLst/>
                <a:uLnTx/>
                <a:uFillTx/>
                <a:latin typeface="Impact" panose="020B0806030902050204" pitchFamily="34" charset="0"/>
                <a:ea typeface="微软雅黑" panose="020B0503020204020204" pitchFamily="34" charset="-122"/>
                <a:cs typeface="+mn-cs"/>
              </a:rPr>
              <a:t>1</a:t>
            </a:r>
            <a:endParaRPr kumimoji="0" lang="zh-CN" altLang="en-US" sz="9600" b="0" i="0" u="none" strike="noStrike" kern="1200" cap="none" spc="0" normalizeH="0" baseline="0" noProof="0" dirty="0">
              <a:ln>
                <a:solidFill>
                  <a:schemeClr val="accent1"/>
                </a:solidFill>
              </a:ln>
              <a:noFill/>
              <a:effectLst/>
              <a:uLnTx/>
              <a:uFillTx/>
              <a:latin typeface="Impact" panose="020B0806030902050204" pitchFamily="34" charset="0"/>
              <a:ea typeface="微软雅黑" panose="020B0503020204020204" pitchFamily="34" charset="-122"/>
              <a:cs typeface="+mn-cs"/>
            </a:endParaRPr>
          </a:p>
        </p:txBody>
      </p:sp>
      <p:sp>
        <p:nvSpPr>
          <p:cNvPr id="3" name="等腰三角形 2"/>
          <p:cNvSpPr/>
          <p:nvPr/>
        </p:nvSpPr>
        <p:spPr>
          <a:xfrm rot="5400000">
            <a:off x="-127000" y="1938338"/>
            <a:ext cx="1044575" cy="863600"/>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6" name="等腰三角形 15"/>
          <p:cNvSpPr>
            <a:spLocks noChangeAspect="1"/>
          </p:cNvSpPr>
          <p:nvPr/>
        </p:nvSpPr>
        <p:spPr>
          <a:xfrm rot="5400000">
            <a:off x="46038" y="1901825"/>
            <a:ext cx="1130300" cy="936625"/>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等腰三角形 16"/>
          <p:cNvSpPr/>
          <p:nvPr/>
        </p:nvSpPr>
        <p:spPr>
          <a:xfrm rot="16200000" flipH="1">
            <a:off x="7975600" y="1981200"/>
            <a:ext cx="1042988" cy="865188"/>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等腰三角形 17"/>
          <p:cNvSpPr>
            <a:spLocks noChangeAspect="1"/>
          </p:cNvSpPr>
          <p:nvPr/>
        </p:nvSpPr>
        <p:spPr>
          <a:xfrm rot="16200000" flipH="1">
            <a:off x="8146256" y="1945481"/>
            <a:ext cx="1131888" cy="936625"/>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5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0-#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5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1+#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250" fill="hold"/>
                                        <p:tgtEl>
                                          <p:spTgt spid="11"/>
                                        </p:tgtEl>
                                        <p:attrNameLst>
                                          <p:attrName>ppt_w</p:attrName>
                                        </p:attrNameLst>
                                      </p:cBhvr>
                                      <p:tavLst>
                                        <p:tav tm="0">
                                          <p:val>
                                            <p:fltVal val="0"/>
                                          </p:val>
                                        </p:tav>
                                        <p:tav tm="100000">
                                          <p:val>
                                            <p:strVal val="#ppt_w"/>
                                          </p:val>
                                        </p:tav>
                                      </p:tavLst>
                                    </p:anim>
                                    <p:anim calcmode="lin" valueType="num">
                                      <p:cBhvr>
                                        <p:cTn id="25" dur="250" fill="hold"/>
                                        <p:tgtEl>
                                          <p:spTgt spid="11"/>
                                        </p:tgtEl>
                                        <p:attrNameLst>
                                          <p:attrName>ppt_h</p:attrName>
                                        </p:attrNameLst>
                                      </p:cBhvr>
                                      <p:tavLst>
                                        <p:tav tm="0">
                                          <p:val>
                                            <p:fltVal val="0"/>
                                          </p:val>
                                        </p:tav>
                                        <p:tav tm="100000">
                                          <p:val>
                                            <p:strVal val="#ppt_h"/>
                                          </p:val>
                                        </p:tav>
                                      </p:tavLst>
                                    </p:anim>
                                    <p:animEffect transition="in" filter="fade">
                                      <p:cBhvr>
                                        <p:cTn id="26" dur="250"/>
                                        <p:tgtEl>
                                          <p:spTgt spid="11"/>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250" fill="hold"/>
                                        <p:tgtEl>
                                          <p:spTgt spid="12"/>
                                        </p:tgtEl>
                                        <p:attrNameLst>
                                          <p:attrName>ppt_w</p:attrName>
                                        </p:attrNameLst>
                                      </p:cBhvr>
                                      <p:tavLst>
                                        <p:tav tm="0">
                                          <p:val>
                                            <p:fltVal val="0"/>
                                          </p:val>
                                        </p:tav>
                                        <p:tav tm="100000">
                                          <p:val>
                                            <p:strVal val="#ppt_w"/>
                                          </p:val>
                                        </p:tav>
                                      </p:tavLst>
                                    </p:anim>
                                    <p:anim calcmode="lin" valueType="num">
                                      <p:cBhvr>
                                        <p:cTn id="30" dur="250" fill="hold"/>
                                        <p:tgtEl>
                                          <p:spTgt spid="12"/>
                                        </p:tgtEl>
                                        <p:attrNameLst>
                                          <p:attrName>ppt_h</p:attrName>
                                        </p:attrNameLst>
                                      </p:cBhvr>
                                      <p:tavLst>
                                        <p:tav tm="0">
                                          <p:val>
                                            <p:fltVal val="0"/>
                                          </p:val>
                                        </p:tav>
                                        <p:tav tm="100000">
                                          <p:val>
                                            <p:strVal val="#ppt_h"/>
                                          </p:val>
                                        </p:tav>
                                      </p:tavLst>
                                    </p:anim>
                                    <p:animEffect transition="in" filter="fade">
                                      <p:cBhvr>
                                        <p:cTn id="31" dur="250"/>
                                        <p:tgtEl>
                                          <p:spTgt spid="12"/>
                                        </p:tgtEl>
                                      </p:cBhvr>
                                    </p:animEffect>
                                  </p:childTnLst>
                                </p:cTn>
                              </p:par>
                              <p:par>
                                <p:cTn id="32" presetID="6" presetClass="emph" presetSubtype="0" decel="100000" fill="hold" grpId="1" nodeType="withEffect">
                                  <p:stCondLst>
                                    <p:cond delay="200"/>
                                  </p:stCondLst>
                                  <p:childTnLst>
                                    <p:animScale>
                                      <p:cBhvr>
                                        <p:cTn id="33" dur="250" fill="hold"/>
                                        <p:tgtEl>
                                          <p:spTgt spid="11"/>
                                        </p:tgtEl>
                                      </p:cBhvr>
                                      <p:by x="110000" y="110000"/>
                                    </p:animScale>
                                  </p:childTnLst>
                                </p:cTn>
                              </p:par>
                              <p:par>
                                <p:cTn id="34" presetID="6" presetClass="emph" presetSubtype="0" decel="100000" fill="hold" grpId="1" nodeType="withEffect">
                                  <p:stCondLst>
                                    <p:cond delay="200"/>
                                  </p:stCondLst>
                                  <p:childTnLst>
                                    <p:animScale>
                                      <p:cBhvr>
                                        <p:cTn id="35" dur="250" fill="hold"/>
                                        <p:tgtEl>
                                          <p:spTgt spid="12"/>
                                        </p:tgtEl>
                                      </p:cBhvr>
                                      <p:by x="110000" y="110000"/>
                                    </p:animScale>
                                  </p:childTnLst>
                                </p:cTn>
                              </p:par>
                              <p:par>
                                <p:cTn id="36" presetID="6" presetClass="emph" presetSubtype="0" decel="100000" fill="hold" grpId="2" nodeType="withEffect">
                                  <p:stCondLst>
                                    <p:cond delay="300"/>
                                  </p:stCondLst>
                                  <p:childTnLst>
                                    <p:animScale>
                                      <p:cBhvr>
                                        <p:cTn id="37" dur="250" fill="hold"/>
                                        <p:tgtEl>
                                          <p:spTgt spid="11"/>
                                        </p:tgtEl>
                                      </p:cBhvr>
                                      <p:by x="91000" y="91000"/>
                                    </p:animScale>
                                  </p:childTnLst>
                                </p:cTn>
                              </p:par>
                              <p:par>
                                <p:cTn id="38" presetID="6" presetClass="emph" presetSubtype="0" decel="100000" fill="hold" grpId="2" nodeType="withEffect">
                                  <p:stCondLst>
                                    <p:cond delay="300"/>
                                  </p:stCondLst>
                                  <p:childTnLst>
                                    <p:animScale>
                                      <p:cBhvr>
                                        <p:cTn id="39" dur="250" fill="hold"/>
                                        <p:tgtEl>
                                          <p:spTgt spid="12"/>
                                        </p:tgtEl>
                                      </p:cBhvr>
                                      <p:by x="91000" y="91000"/>
                                    </p:animScale>
                                  </p:childTnLst>
                                </p:cTn>
                              </p:par>
                            </p:childTnLst>
                          </p:cTn>
                        </p:par>
                        <p:par>
                          <p:cTn id="40" fill="hold">
                            <p:stCondLst>
                              <p:cond delay="1000"/>
                            </p:stCondLst>
                            <p:childTnLst>
                              <p:par>
                                <p:cTn id="41" presetID="8" presetClass="emph" presetSubtype="0" fill="hold" grpId="3" nodeType="afterEffect">
                                  <p:stCondLst>
                                    <p:cond delay="0"/>
                                  </p:stCondLst>
                                  <p:childTnLst>
                                    <p:animRot by="43200000">
                                      <p:cBhvr>
                                        <p:cTn id="42" dur="2500" fill="hold"/>
                                        <p:tgtEl>
                                          <p:spTgt spid="12"/>
                                        </p:tgtEl>
                                        <p:attrNameLst>
                                          <p:attrName>r</p:attrName>
                                        </p:attrNameLst>
                                      </p:cBhvr>
                                    </p:animRot>
                                  </p:childTnLst>
                                </p:cTn>
                              </p:par>
                              <p:par>
                                <p:cTn id="43" presetID="8" presetClass="emph" presetSubtype="0" fill="hold" grpId="3" nodeType="withEffect">
                                  <p:stCondLst>
                                    <p:cond delay="0"/>
                                  </p:stCondLst>
                                  <p:childTnLst>
                                    <p:animRot by="-43200000">
                                      <p:cBhvr>
                                        <p:cTn id="44" dur="2500" fill="hold"/>
                                        <p:tgtEl>
                                          <p:spTgt spid="11"/>
                                        </p:tgtEl>
                                        <p:attrNameLst>
                                          <p:attrName>r</p:attrName>
                                        </p:attrNameLst>
                                      </p:cBhvr>
                                    </p:animRot>
                                  </p:childTnLst>
                                </p:cTn>
                              </p:par>
                              <p:par>
                                <p:cTn id="45" presetID="10" presetClass="entr" presetSubtype="0" fill="hold" nodeType="withEffect">
                                  <p:stCondLst>
                                    <p:cond delay="125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par>
                                <p:cTn id="48" presetID="56" presetClass="entr" presetSubtype="0" fill="hold" nodeType="withEffect">
                                  <p:stCondLst>
                                    <p:cond delay="1500"/>
                                  </p:stCondLst>
                                  <p:iterate type="lt">
                                    <p:tmPct val="11000"/>
                                  </p:iterate>
                                  <p:childTnLst>
                                    <p:set>
                                      <p:cBhvr>
                                        <p:cTn id="49" dur="1" fill="hold">
                                          <p:stCondLst>
                                            <p:cond delay="0"/>
                                          </p:stCondLst>
                                        </p:cTn>
                                        <p:tgtEl>
                                          <p:spTgt spid="9"/>
                                        </p:tgtEl>
                                        <p:attrNameLst>
                                          <p:attrName>style.visibility</p:attrName>
                                        </p:attrNameLst>
                                      </p:cBhvr>
                                      <p:to>
                                        <p:strVal val="visible"/>
                                      </p:to>
                                    </p:set>
                                    <p:anim by="(-#ppt_w*2)" calcmode="lin" valueType="num">
                                      <p:cBhvr rctx="PPT">
                                        <p:cTn id="50" dur="500" autoRev="1" fill="hold">
                                          <p:stCondLst>
                                            <p:cond delay="0"/>
                                          </p:stCondLst>
                                        </p:cTn>
                                        <p:tgtEl>
                                          <p:spTgt spid="9"/>
                                        </p:tgtEl>
                                        <p:attrNameLst>
                                          <p:attrName>ppt_w</p:attrName>
                                        </p:attrNameLst>
                                      </p:cBhvr>
                                    </p:anim>
                                    <p:anim by="(#ppt_w*0.50)" calcmode="lin" valueType="num">
                                      <p:cBhvr>
                                        <p:cTn id="51" dur="500" decel="50000" autoRev="1" fill="hold">
                                          <p:stCondLst>
                                            <p:cond delay="0"/>
                                          </p:stCondLst>
                                        </p:cTn>
                                        <p:tgtEl>
                                          <p:spTgt spid="9"/>
                                        </p:tgtEl>
                                        <p:attrNameLst>
                                          <p:attrName>ppt_x</p:attrName>
                                        </p:attrNameLst>
                                      </p:cBhvr>
                                    </p:anim>
                                    <p:anim from="(-#ppt_h/2)" to="(#ppt_y)" calcmode="lin" valueType="num">
                                      <p:cBhvr>
                                        <p:cTn id="52" dur="1000" fill="hold">
                                          <p:stCondLst>
                                            <p:cond delay="0"/>
                                          </p:stCondLst>
                                        </p:cTn>
                                        <p:tgtEl>
                                          <p:spTgt spid="9"/>
                                        </p:tgtEl>
                                        <p:attrNameLst>
                                          <p:attrName>ppt_y</p:attrName>
                                        </p:attrNameLst>
                                      </p:cBhvr>
                                    </p:anim>
                                    <p:animRot by="21600000">
                                      <p:cBhvr>
                                        <p:cTn id="53" dur="1000" fill="hold">
                                          <p:stCondLst>
                                            <p:cond delay="0"/>
                                          </p:stCondLst>
                                        </p:cTn>
                                        <p:tgtEl>
                                          <p:spTgt spid="9"/>
                                        </p:tgtEl>
                                        <p:attrNameLst>
                                          <p:attrName>r</p:attrName>
                                        </p:attrNameLst>
                                      </p:cBhvr>
                                    </p:animRot>
                                  </p:childTnLst>
                                </p:cTn>
                              </p:par>
                              <p:par>
                                <p:cTn id="54" presetID="10" presetClass="entr" presetSubtype="0" fill="hold" grpId="0" nodeType="withEffect">
                                  <p:stCondLst>
                                    <p:cond delay="3000"/>
                                  </p:stCondLst>
                                  <p:iterate type="lt">
                                    <p:tmPct val="10000"/>
                                  </p:iterate>
                                  <p:childTnLst>
                                    <p:set>
                                      <p:cBhvr>
                                        <p:cTn id="55" dur="1" fill="hold">
                                          <p:stCondLst>
                                            <p:cond delay="0"/>
                                          </p:stCondLst>
                                        </p:cTn>
                                        <p:tgtEl>
                                          <p:spTgt spid="10"/>
                                        </p:tgtEl>
                                        <p:attrNameLst>
                                          <p:attrName>style.visibility</p:attrName>
                                        </p:attrNameLst>
                                      </p:cBhvr>
                                      <p:to>
                                        <p:strVal val="visible"/>
                                      </p:to>
                                    </p:set>
                                    <p:animEffect transition="in" filter="fade">
                                      <p:cBhvr>
                                        <p:cTn id="56" dur="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1" grpId="1" animBg="1"/>
      <p:bldP spid="11" grpId="2" animBg="1"/>
      <p:bldP spid="11" grpId="3" animBg="1"/>
      <p:bldP spid="12" grpId="0" animBg="1"/>
      <p:bldP spid="12" grpId="1" animBg="1"/>
      <p:bldP spid="12" grpId="2" animBg="1"/>
      <p:bldP spid="12" grpId="3" animBg="1"/>
      <p:bldP spid="3" grpId="0" animBg="1"/>
      <p:bldP spid="16" grpId="0" animBg="1"/>
      <p:bldP spid="17" grpId="0" animBg="1"/>
      <p:bldP spid="1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42" name="组合 451"/>
          <p:cNvGrpSpPr/>
          <p:nvPr/>
        </p:nvGrpSpPr>
        <p:grpSpPr>
          <a:xfrm>
            <a:off x="900113" y="1058863"/>
            <a:ext cx="7535862" cy="3538537"/>
            <a:chOff x="900112" y="1194362"/>
            <a:chExt cx="7535864" cy="3537628"/>
          </a:xfrm>
        </p:grpSpPr>
        <p:sp>
          <p:nvSpPr>
            <p:cNvPr id="61444" name="Freeform 5"/>
            <p:cNvSpPr>
              <a:spLocks noEditPoints="1"/>
            </p:cNvSpPr>
            <p:nvPr/>
          </p:nvSpPr>
          <p:spPr>
            <a:xfrm>
              <a:off x="1008063" y="2594537"/>
              <a:ext cx="273050" cy="328613"/>
            </a:xfrm>
            <a:custGeom>
              <a:avLst/>
              <a:gdLst/>
              <a:ahLst/>
              <a:cxnLst>
                <a:cxn ang="0">
                  <a:pos x="559172269" y="0"/>
                </a:cxn>
                <a:cxn ang="0">
                  <a:pos x="62130252" y="0"/>
                </a:cxn>
                <a:cxn ang="0">
                  <a:pos x="0" y="62491239"/>
                </a:cxn>
                <a:cxn ang="0">
                  <a:pos x="0" y="687415037"/>
                </a:cxn>
                <a:cxn ang="0">
                  <a:pos x="62130252" y="749906276"/>
                </a:cxn>
                <a:cxn ang="0">
                  <a:pos x="559172269" y="749906276"/>
                </a:cxn>
                <a:cxn ang="0">
                  <a:pos x="621302521" y="687415037"/>
                </a:cxn>
                <a:cxn ang="0">
                  <a:pos x="621302521" y="62491239"/>
                </a:cxn>
                <a:cxn ang="0">
                  <a:pos x="559172269" y="0"/>
                </a:cxn>
                <a:cxn ang="0">
                  <a:pos x="310651260" y="593675897"/>
                </a:cxn>
                <a:cxn ang="0">
                  <a:pos x="124260504" y="406199899"/>
                </a:cxn>
                <a:cxn ang="0">
                  <a:pos x="248521008" y="406199899"/>
                </a:cxn>
                <a:cxn ang="0">
                  <a:pos x="248521008" y="187475999"/>
                </a:cxn>
                <a:cxn ang="0">
                  <a:pos x="372781513" y="187475999"/>
                </a:cxn>
                <a:cxn ang="0">
                  <a:pos x="372781513" y="406199899"/>
                </a:cxn>
                <a:cxn ang="0">
                  <a:pos x="497042017" y="406199899"/>
                </a:cxn>
                <a:cxn ang="0">
                  <a:pos x="310651260" y="593675897"/>
                </a:cxn>
              </a:cxnLst>
              <a:rect l="0" t="0" r="0" b="0"/>
              <a:pathLst>
                <a:path w="120" h="144">
                  <a:moveTo>
                    <a:pt x="108" y="0"/>
                  </a:moveTo>
                  <a:cubicBezTo>
                    <a:pt x="12" y="0"/>
                    <a:pt x="12" y="0"/>
                    <a:pt x="12" y="0"/>
                  </a:cubicBezTo>
                  <a:cubicBezTo>
                    <a:pt x="5" y="0"/>
                    <a:pt x="0" y="5"/>
                    <a:pt x="0" y="12"/>
                  </a:cubicBezTo>
                  <a:cubicBezTo>
                    <a:pt x="0" y="132"/>
                    <a:pt x="0" y="132"/>
                    <a:pt x="0" y="132"/>
                  </a:cubicBezTo>
                  <a:cubicBezTo>
                    <a:pt x="0" y="139"/>
                    <a:pt x="5" y="144"/>
                    <a:pt x="12" y="144"/>
                  </a:cubicBezTo>
                  <a:cubicBezTo>
                    <a:pt x="108" y="144"/>
                    <a:pt x="108" y="144"/>
                    <a:pt x="108" y="144"/>
                  </a:cubicBezTo>
                  <a:cubicBezTo>
                    <a:pt x="115" y="144"/>
                    <a:pt x="120" y="139"/>
                    <a:pt x="120" y="132"/>
                  </a:cubicBezTo>
                  <a:cubicBezTo>
                    <a:pt x="120" y="12"/>
                    <a:pt x="120" y="12"/>
                    <a:pt x="120" y="12"/>
                  </a:cubicBezTo>
                  <a:cubicBezTo>
                    <a:pt x="120" y="5"/>
                    <a:pt x="115" y="0"/>
                    <a:pt x="108" y="0"/>
                  </a:cubicBezTo>
                  <a:moveTo>
                    <a:pt x="60" y="114"/>
                  </a:moveTo>
                  <a:cubicBezTo>
                    <a:pt x="24" y="78"/>
                    <a:pt x="24" y="78"/>
                    <a:pt x="24" y="78"/>
                  </a:cubicBezTo>
                  <a:cubicBezTo>
                    <a:pt x="48" y="78"/>
                    <a:pt x="48" y="78"/>
                    <a:pt x="48" y="78"/>
                  </a:cubicBezTo>
                  <a:cubicBezTo>
                    <a:pt x="48" y="36"/>
                    <a:pt x="48" y="36"/>
                    <a:pt x="48" y="36"/>
                  </a:cubicBezTo>
                  <a:cubicBezTo>
                    <a:pt x="72" y="36"/>
                    <a:pt x="72" y="36"/>
                    <a:pt x="72" y="36"/>
                  </a:cubicBezTo>
                  <a:cubicBezTo>
                    <a:pt x="72" y="78"/>
                    <a:pt x="72" y="78"/>
                    <a:pt x="72" y="78"/>
                  </a:cubicBezTo>
                  <a:cubicBezTo>
                    <a:pt x="96" y="78"/>
                    <a:pt x="96" y="78"/>
                    <a:pt x="96" y="78"/>
                  </a:cubicBezTo>
                  <a:lnTo>
                    <a:pt x="60" y="114"/>
                  </a:lnTo>
                  <a:close/>
                </a:path>
              </a:pathLst>
            </a:custGeom>
            <a:solidFill>
              <a:schemeClr val="accent1">
                <a:alpha val="100000"/>
              </a:schemeClr>
            </a:solidFill>
            <a:ln w="9525">
              <a:noFill/>
            </a:ln>
          </p:spPr>
          <p:txBody>
            <a:bodyPr/>
            <a:lstStyle/>
            <a:p>
              <a:endParaRPr lang="zh-CN" altLang="en-US"/>
            </a:p>
          </p:txBody>
        </p:sp>
        <p:sp>
          <p:nvSpPr>
            <p:cNvPr id="61445" name="Freeform 6"/>
            <p:cNvSpPr/>
            <p:nvPr/>
          </p:nvSpPr>
          <p:spPr>
            <a:xfrm>
              <a:off x="1695450" y="2613587"/>
              <a:ext cx="246063" cy="328613"/>
            </a:xfrm>
            <a:custGeom>
              <a:avLst/>
              <a:gdLst/>
              <a:ahLst/>
              <a:cxnLst>
                <a:cxn ang="0">
                  <a:pos x="560620370" y="156230379"/>
                </a:cxn>
                <a:cxn ang="0">
                  <a:pos x="249163849" y="124984760"/>
                </a:cxn>
                <a:cxn ang="0">
                  <a:pos x="62290393" y="62491239"/>
                </a:cxn>
                <a:cxn ang="0">
                  <a:pos x="62290393" y="0"/>
                </a:cxn>
                <a:cxn ang="0">
                  <a:pos x="0" y="0"/>
                </a:cxn>
                <a:cxn ang="0">
                  <a:pos x="0" y="749906276"/>
                </a:cxn>
                <a:cxn ang="0">
                  <a:pos x="62290393" y="749906276"/>
                </a:cxn>
                <a:cxn ang="0">
                  <a:pos x="62290393" y="374954279"/>
                </a:cxn>
                <a:cxn ang="0">
                  <a:pos x="249163849" y="437445518"/>
                </a:cxn>
                <a:cxn ang="0">
                  <a:pos x="560620370" y="468691137"/>
                </a:cxn>
                <a:cxn ang="0">
                  <a:pos x="467184781" y="312460758"/>
                </a:cxn>
                <a:cxn ang="0">
                  <a:pos x="560620370" y="156230379"/>
                </a:cxn>
              </a:cxnLst>
              <a:rect l="0" t="0" r="0" b="0"/>
              <a:pathLst>
                <a:path w="108" h="144">
                  <a:moveTo>
                    <a:pt x="108" y="30"/>
                  </a:moveTo>
                  <a:cubicBezTo>
                    <a:pt x="108" y="30"/>
                    <a:pt x="72" y="24"/>
                    <a:pt x="48" y="24"/>
                  </a:cubicBezTo>
                  <a:cubicBezTo>
                    <a:pt x="24" y="24"/>
                    <a:pt x="12" y="12"/>
                    <a:pt x="12" y="12"/>
                  </a:cubicBezTo>
                  <a:cubicBezTo>
                    <a:pt x="12" y="0"/>
                    <a:pt x="12" y="0"/>
                    <a:pt x="12" y="0"/>
                  </a:cubicBezTo>
                  <a:cubicBezTo>
                    <a:pt x="0" y="0"/>
                    <a:pt x="0" y="0"/>
                    <a:pt x="0" y="0"/>
                  </a:cubicBezTo>
                  <a:cubicBezTo>
                    <a:pt x="0" y="144"/>
                    <a:pt x="0" y="144"/>
                    <a:pt x="0" y="144"/>
                  </a:cubicBezTo>
                  <a:cubicBezTo>
                    <a:pt x="12" y="144"/>
                    <a:pt x="12" y="144"/>
                    <a:pt x="12" y="144"/>
                  </a:cubicBezTo>
                  <a:cubicBezTo>
                    <a:pt x="12" y="72"/>
                    <a:pt x="12" y="72"/>
                    <a:pt x="12" y="72"/>
                  </a:cubicBezTo>
                  <a:cubicBezTo>
                    <a:pt x="12" y="72"/>
                    <a:pt x="24" y="84"/>
                    <a:pt x="48" y="84"/>
                  </a:cubicBezTo>
                  <a:cubicBezTo>
                    <a:pt x="72" y="84"/>
                    <a:pt x="108" y="90"/>
                    <a:pt x="108" y="90"/>
                  </a:cubicBezTo>
                  <a:cubicBezTo>
                    <a:pt x="90" y="60"/>
                    <a:pt x="90" y="60"/>
                    <a:pt x="90" y="60"/>
                  </a:cubicBezTo>
                  <a:lnTo>
                    <a:pt x="108" y="30"/>
                  </a:lnTo>
                  <a:close/>
                </a:path>
              </a:pathLst>
            </a:custGeom>
            <a:solidFill>
              <a:schemeClr val="accent1">
                <a:alpha val="100000"/>
              </a:schemeClr>
            </a:solidFill>
            <a:ln w="9525">
              <a:noFill/>
            </a:ln>
          </p:spPr>
          <p:txBody>
            <a:bodyPr/>
            <a:lstStyle/>
            <a:p>
              <a:endParaRPr lang="zh-CN" altLang="en-US"/>
            </a:p>
          </p:txBody>
        </p:sp>
        <p:sp>
          <p:nvSpPr>
            <p:cNvPr id="61446" name="Freeform 7"/>
            <p:cNvSpPr/>
            <p:nvPr/>
          </p:nvSpPr>
          <p:spPr>
            <a:xfrm>
              <a:off x="2336800" y="2640574"/>
              <a:ext cx="287338" cy="68263"/>
            </a:xfrm>
            <a:custGeom>
              <a:avLst/>
              <a:gdLst/>
              <a:ahLst/>
              <a:cxnLst>
                <a:cxn ang="0">
                  <a:pos x="456149869" y="55443844"/>
                </a:cxn>
                <a:cxn ang="0">
                  <a:pos x="390625692" y="108368306"/>
                </a:cxn>
                <a:cxn ang="0">
                  <a:pos x="0" y="108368306"/>
                </a:cxn>
                <a:cxn ang="0">
                  <a:pos x="0" y="0"/>
                </a:cxn>
                <a:cxn ang="0">
                  <a:pos x="390625692" y="0"/>
                </a:cxn>
                <a:cxn ang="0">
                  <a:pos x="456149869" y="55443844"/>
                </a:cxn>
              </a:cxnLst>
              <a:rect l="0" t="0" r="0" b="0"/>
              <a:pathLst>
                <a:path w="181" h="43">
                  <a:moveTo>
                    <a:pt x="181" y="22"/>
                  </a:moveTo>
                  <a:lnTo>
                    <a:pt x="155" y="43"/>
                  </a:lnTo>
                  <a:lnTo>
                    <a:pt x="0" y="43"/>
                  </a:lnTo>
                  <a:lnTo>
                    <a:pt x="0" y="0"/>
                  </a:lnTo>
                  <a:lnTo>
                    <a:pt x="155" y="0"/>
                  </a:lnTo>
                  <a:lnTo>
                    <a:pt x="181" y="22"/>
                  </a:lnTo>
                  <a:close/>
                </a:path>
              </a:pathLst>
            </a:custGeom>
            <a:solidFill>
              <a:schemeClr val="accent1">
                <a:alpha val="100000"/>
              </a:schemeClr>
            </a:solidFill>
            <a:ln w="9525">
              <a:noFill/>
            </a:ln>
          </p:spPr>
          <p:txBody>
            <a:bodyPr/>
            <a:lstStyle/>
            <a:p>
              <a:endParaRPr lang="zh-CN" altLang="en-US"/>
            </a:p>
          </p:txBody>
        </p:sp>
        <p:sp>
          <p:nvSpPr>
            <p:cNvPr id="61447" name="Freeform 8"/>
            <p:cNvSpPr/>
            <p:nvPr/>
          </p:nvSpPr>
          <p:spPr>
            <a:xfrm>
              <a:off x="2324100" y="2764399"/>
              <a:ext cx="285750" cy="68263"/>
            </a:xfrm>
            <a:custGeom>
              <a:avLst/>
              <a:gdLst/>
              <a:ahLst/>
              <a:cxnLst>
                <a:cxn ang="0">
                  <a:pos x="0" y="52924463"/>
                </a:cxn>
                <a:cxn ang="0">
                  <a:pos x="63004700" y="0"/>
                </a:cxn>
                <a:cxn ang="0">
                  <a:pos x="453628125" y="0"/>
                </a:cxn>
                <a:cxn ang="0">
                  <a:pos x="453628125" y="108368306"/>
                </a:cxn>
                <a:cxn ang="0">
                  <a:pos x="63004700" y="108368306"/>
                </a:cxn>
                <a:cxn ang="0">
                  <a:pos x="0" y="52924463"/>
                </a:cxn>
              </a:cxnLst>
              <a:rect l="0" t="0" r="0" b="0"/>
              <a:pathLst>
                <a:path w="180" h="43">
                  <a:moveTo>
                    <a:pt x="0" y="21"/>
                  </a:moveTo>
                  <a:lnTo>
                    <a:pt x="25" y="0"/>
                  </a:lnTo>
                  <a:lnTo>
                    <a:pt x="180" y="0"/>
                  </a:lnTo>
                  <a:lnTo>
                    <a:pt x="180" y="43"/>
                  </a:lnTo>
                  <a:lnTo>
                    <a:pt x="25" y="43"/>
                  </a:lnTo>
                  <a:lnTo>
                    <a:pt x="0" y="21"/>
                  </a:lnTo>
                  <a:close/>
                </a:path>
              </a:pathLst>
            </a:custGeom>
            <a:solidFill>
              <a:schemeClr val="accent1">
                <a:alpha val="100000"/>
              </a:schemeClr>
            </a:solidFill>
            <a:ln w="9525">
              <a:noFill/>
            </a:ln>
          </p:spPr>
          <p:txBody>
            <a:bodyPr/>
            <a:lstStyle/>
            <a:p>
              <a:endParaRPr lang="zh-CN" altLang="en-US"/>
            </a:p>
          </p:txBody>
        </p:sp>
        <p:sp>
          <p:nvSpPr>
            <p:cNvPr id="61448" name="Rectangle 9"/>
            <p:cNvSpPr/>
            <p:nvPr/>
          </p:nvSpPr>
          <p:spPr>
            <a:xfrm>
              <a:off x="2446338" y="2586599"/>
              <a:ext cx="26988" cy="122238"/>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49" name="Rectangle 10"/>
            <p:cNvSpPr/>
            <p:nvPr/>
          </p:nvSpPr>
          <p:spPr>
            <a:xfrm>
              <a:off x="2446338" y="2723124"/>
              <a:ext cx="26988" cy="109538"/>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50" name="Rectangle 11"/>
            <p:cNvSpPr/>
            <p:nvPr/>
          </p:nvSpPr>
          <p:spPr>
            <a:xfrm>
              <a:off x="2446338" y="2846949"/>
              <a:ext cx="26988" cy="122238"/>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51" name="Freeform 12"/>
            <p:cNvSpPr/>
            <p:nvPr/>
          </p:nvSpPr>
          <p:spPr>
            <a:xfrm>
              <a:off x="2995613" y="2599299"/>
              <a:ext cx="107950" cy="357188"/>
            </a:xfrm>
            <a:custGeom>
              <a:avLst/>
              <a:gdLst/>
              <a:ahLst/>
              <a:cxnLst>
                <a:cxn ang="0">
                  <a:pos x="182082414" y="0"/>
                </a:cxn>
                <a:cxn ang="0">
                  <a:pos x="182082414" y="251643525"/>
                </a:cxn>
                <a:cxn ang="0">
                  <a:pos x="182082414" y="251643525"/>
                </a:cxn>
                <a:cxn ang="0">
                  <a:pos x="151734970" y="251643525"/>
                </a:cxn>
                <a:cxn ang="0">
                  <a:pos x="151734970" y="0"/>
                </a:cxn>
                <a:cxn ang="0">
                  <a:pos x="91040082" y="0"/>
                </a:cxn>
                <a:cxn ang="0">
                  <a:pos x="91040082" y="251643525"/>
                </a:cxn>
                <a:cxn ang="0">
                  <a:pos x="60694888" y="251643525"/>
                </a:cxn>
                <a:cxn ang="0">
                  <a:pos x="60694888" y="0"/>
                </a:cxn>
                <a:cxn ang="0">
                  <a:pos x="0" y="0"/>
                </a:cxn>
                <a:cxn ang="0">
                  <a:pos x="0" y="283098966"/>
                </a:cxn>
                <a:cxn ang="0">
                  <a:pos x="60694888" y="346009847"/>
                </a:cxn>
                <a:cxn ang="0">
                  <a:pos x="60694888" y="723475135"/>
                </a:cxn>
                <a:cxn ang="0">
                  <a:pos x="60694888" y="786386017"/>
                </a:cxn>
                <a:cxn ang="0">
                  <a:pos x="91040082" y="817841457"/>
                </a:cxn>
                <a:cxn ang="0">
                  <a:pos x="151734970" y="817841457"/>
                </a:cxn>
                <a:cxn ang="0">
                  <a:pos x="182082414" y="786386017"/>
                </a:cxn>
                <a:cxn ang="0">
                  <a:pos x="182082414" y="534742491"/>
                </a:cxn>
                <a:cxn ang="0">
                  <a:pos x="182082414" y="534742491"/>
                </a:cxn>
                <a:cxn ang="0">
                  <a:pos x="182082414" y="346009847"/>
                </a:cxn>
                <a:cxn ang="0">
                  <a:pos x="242775052" y="283098966"/>
                </a:cxn>
                <a:cxn ang="0">
                  <a:pos x="242775052" y="314554407"/>
                </a:cxn>
                <a:cxn ang="0">
                  <a:pos x="242775052" y="0"/>
                </a:cxn>
                <a:cxn ang="0">
                  <a:pos x="182082414" y="0"/>
                </a:cxn>
              </a:cxnLst>
              <a:rect l="0" t="0" r="0" b="0"/>
              <a:pathLst>
                <a:path w="48" h="156">
                  <a:moveTo>
                    <a:pt x="36" y="0"/>
                  </a:moveTo>
                  <a:cubicBezTo>
                    <a:pt x="36" y="48"/>
                    <a:pt x="36" y="48"/>
                    <a:pt x="36" y="48"/>
                  </a:cubicBezTo>
                  <a:cubicBezTo>
                    <a:pt x="36" y="48"/>
                    <a:pt x="36" y="48"/>
                    <a:pt x="36" y="48"/>
                  </a:cubicBezTo>
                  <a:cubicBezTo>
                    <a:pt x="30" y="48"/>
                    <a:pt x="30" y="48"/>
                    <a:pt x="30" y="48"/>
                  </a:cubicBezTo>
                  <a:cubicBezTo>
                    <a:pt x="30" y="0"/>
                    <a:pt x="30" y="0"/>
                    <a:pt x="30" y="0"/>
                  </a:cubicBezTo>
                  <a:cubicBezTo>
                    <a:pt x="18" y="0"/>
                    <a:pt x="18" y="0"/>
                    <a:pt x="18" y="0"/>
                  </a:cubicBezTo>
                  <a:cubicBezTo>
                    <a:pt x="18" y="48"/>
                    <a:pt x="18" y="48"/>
                    <a:pt x="18" y="48"/>
                  </a:cubicBezTo>
                  <a:cubicBezTo>
                    <a:pt x="12" y="48"/>
                    <a:pt x="12" y="48"/>
                    <a:pt x="12" y="48"/>
                  </a:cubicBezTo>
                  <a:cubicBezTo>
                    <a:pt x="12" y="0"/>
                    <a:pt x="12" y="0"/>
                    <a:pt x="12" y="0"/>
                  </a:cubicBezTo>
                  <a:cubicBezTo>
                    <a:pt x="0" y="0"/>
                    <a:pt x="0" y="0"/>
                    <a:pt x="0" y="0"/>
                  </a:cubicBezTo>
                  <a:cubicBezTo>
                    <a:pt x="0" y="54"/>
                    <a:pt x="0" y="54"/>
                    <a:pt x="0" y="54"/>
                  </a:cubicBezTo>
                  <a:cubicBezTo>
                    <a:pt x="0" y="61"/>
                    <a:pt x="5" y="66"/>
                    <a:pt x="12" y="66"/>
                  </a:cubicBezTo>
                  <a:cubicBezTo>
                    <a:pt x="12" y="138"/>
                    <a:pt x="12" y="138"/>
                    <a:pt x="12" y="138"/>
                  </a:cubicBezTo>
                  <a:cubicBezTo>
                    <a:pt x="12" y="150"/>
                    <a:pt x="12" y="150"/>
                    <a:pt x="12" y="150"/>
                  </a:cubicBezTo>
                  <a:cubicBezTo>
                    <a:pt x="12" y="153"/>
                    <a:pt x="15" y="156"/>
                    <a:pt x="18" y="156"/>
                  </a:cubicBezTo>
                  <a:cubicBezTo>
                    <a:pt x="30" y="156"/>
                    <a:pt x="30" y="156"/>
                    <a:pt x="30" y="156"/>
                  </a:cubicBezTo>
                  <a:cubicBezTo>
                    <a:pt x="33" y="156"/>
                    <a:pt x="36" y="153"/>
                    <a:pt x="36" y="150"/>
                  </a:cubicBezTo>
                  <a:cubicBezTo>
                    <a:pt x="36" y="102"/>
                    <a:pt x="36" y="102"/>
                    <a:pt x="36" y="102"/>
                  </a:cubicBezTo>
                  <a:cubicBezTo>
                    <a:pt x="36" y="102"/>
                    <a:pt x="36" y="102"/>
                    <a:pt x="36" y="102"/>
                  </a:cubicBezTo>
                  <a:cubicBezTo>
                    <a:pt x="36" y="66"/>
                    <a:pt x="36" y="66"/>
                    <a:pt x="36" y="66"/>
                  </a:cubicBezTo>
                  <a:cubicBezTo>
                    <a:pt x="43" y="66"/>
                    <a:pt x="48" y="61"/>
                    <a:pt x="48" y="54"/>
                  </a:cubicBezTo>
                  <a:cubicBezTo>
                    <a:pt x="48" y="60"/>
                    <a:pt x="48" y="60"/>
                    <a:pt x="48" y="60"/>
                  </a:cubicBezTo>
                  <a:cubicBezTo>
                    <a:pt x="48" y="0"/>
                    <a:pt x="48" y="0"/>
                    <a:pt x="48" y="0"/>
                  </a:cubicBezTo>
                  <a:lnTo>
                    <a:pt x="36" y="0"/>
                  </a:lnTo>
                  <a:close/>
                </a:path>
              </a:pathLst>
            </a:custGeom>
            <a:solidFill>
              <a:schemeClr val="accent1">
                <a:alpha val="100000"/>
              </a:schemeClr>
            </a:solidFill>
            <a:ln w="9525">
              <a:noFill/>
            </a:ln>
          </p:spPr>
          <p:txBody>
            <a:bodyPr/>
            <a:lstStyle/>
            <a:p>
              <a:endParaRPr lang="zh-CN" altLang="en-US"/>
            </a:p>
          </p:txBody>
        </p:sp>
        <p:sp>
          <p:nvSpPr>
            <p:cNvPr id="61452" name="Rectangle 13"/>
            <p:cNvSpPr/>
            <p:nvPr/>
          </p:nvSpPr>
          <p:spPr>
            <a:xfrm>
              <a:off x="2995613" y="2723124"/>
              <a:ext cx="1588" cy="6350"/>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53" name="Freeform 14"/>
            <p:cNvSpPr/>
            <p:nvPr/>
          </p:nvSpPr>
          <p:spPr>
            <a:xfrm>
              <a:off x="3144838" y="2599299"/>
              <a:ext cx="82550" cy="357188"/>
            </a:xfrm>
            <a:custGeom>
              <a:avLst/>
              <a:gdLst/>
              <a:ahLst/>
              <a:cxnLst>
                <a:cxn ang="0">
                  <a:pos x="94645868" y="0"/>
                </a:cxn>
                <a:cxn ang="0">
                  <a:pos x="0" y="94366322"/>
                </a:cxn>
                <a:cxn ang="0">
                  <a:pos x="0" y="440376169"/>
                </a:cxn>
                <a:cxn ang="0">
                  <a:pos x="63098010" y="440376169"/>
                </a:cxn>
                <a:cxn ang="0">
                  <a:pos x="63098010" y="466588273"/>
                </a:cxn>
                <a:cxn ang="0">
                  <a:pos x="63098010" y="534742491"/>
                </a:cxn>
                <a:cxn ang="0">
                  <a:pos x="63098010" y="723475135"/>
                </a:cxn>
                <a:cxn ang="0">
                  <a:pos x="63098010" y="786386017"/>
                </a:cxn>
                <a:cxn ang="0">
                  <a:pos x="94645868" y="817841457"/>
                </a:cxn>
                <a:cxn ang="0">
                  <a:pos x="157743878" y="817841457"/>
                </a:cxn>
                <a:cxn ang="0">
                  <a:pos x="189291736" y="786386017"/>
                </a:cxn>
                <a:cxn ang="0">
                  <a:pos x="189291736" y="723475135"/>
                </a:cxn>
                <a:cxn ang="0">
                  <a:pos x="189291736" y="534742491"/>
                </a:cxn>
                <a:cxn ang="0">
                  <a:pos x="189291736" y="440376169"/>
                </a:cxn>
                <a:cxn ang="0">
                  <a:pos x="189291736" y="94366322"/>
                </a:cxn>
                <a:cxn ang="0">
                  <a:pos x="94645868" y="0"/>
                </a:cxn>
              </a:cxnLst>
              <a:rect l="0" t="0" r="0" b="0"/>
              <a:pathLst>
                <a:path w="36" h="156">
                  <a:moveTo>
                    <a:pt x="18" y="0"/>
                  </a:moveTo>
                  <a:cubicBezTo>
                    <a:pt x="8" y="0"/>
                    <a:pt x="0" y="8"/>
                    <a:pt x="0" y="18"/>
                  </a:cubicBezTo>
                  <a:cubicBezTo>
                    <a:pt x="0" y="84"/>
                    <a:pt x="0" y="84"/>
                    <a:pt x="0" y="84"/>
                  </a:cubicBezTo>
                  <a:cubicBezTo>
                    <a:pt x="12" y="84"/>
                    <a:pt x="12" y="84"/>
                    <a:pt x="12" y="84"/>
                  </a:cubicBezTo>
                  <a:cubicBezTo>
                    <a:pt x="12" y="89"/>
                    <a:pt x="12" y="89"/>
                    <a:pt x="12" y="89"/>
                  </a:cubicBezTo>
                  <a:cubicBezTo>
                    <a:pt x="12" y="102"/>
                    <a:pt x="12" y="102"/>
                    <a:pt x="12" y="102"/>
                  </a:cubicBezTo>
                  <a:cubicBezTo>
                    <a:pt x="12" y="138"/>
                    <a:pt x="12" y="138"/>
                    <a:pt x="12" y="138"/>
                  </a:cubicBezTo>
                  <a:cubicBezTo>
                    <a:pt x="12" y="150"/>
                    <a:pt x="12" y="150"/>
                    <a:pt x="12" y="150"/>
                  </a:cubicBezTo>
                  <a:cubicBezTo>
                    <a:pt x="12" y="153"/>
                    <a:pt x="15" y="156"/>
                    <a:pt x="18" y="156"/>
                  </a:cubicBezTo>
                  <a:cubicBezTo>
                    <a:pt x="30" y="156"/>
                    <a:pt x="30" y="156"/>
                    <a:pt x="30" y="156"/>
                  </a:cubicBezTo>
                  <a:cubicBezTo>
                    <a:pt x="33" y="156"/>
                    <a:pt x="36" y="153"/>
                    <a:pt x="36" y="150"/>
                  </a:cubicBezTo>
                  <a:cubicBezTo>
                    <a:pt x="36" y="138"/>
                    <a:pt x="36" y="138"/>
                    <a:pt x="36" y="138"/>
                  </a:cubicBezTo>
                  <a:cubicBezTo>
                    <a:pt x="36" y="102"/>
                    <a:pt x="36" y="102"/>
                    <a:pt x="36" y="102"/>
                  </a:cubicBezTo>
                  <a:cubicBezTo>
                    <a:pt x="36" y="84"/>
                    <a:pt x="36" y="84"/>
                    <a:pt x="36" y="84"/>
                  </a:cubicBezTo>
                  <a:cubicBezTo>
                    <a:pt x="36" y="18"/>
                    <a:pt x="36" y="18"/>
                    <a:pt x="36" y="18"/>
                  </a:cubicBezTo>
                  <a:cubicBezTo>
                    <a:pt x="36" y="8"/>
                    <a:pt x="28" y="0"/>
                    <a:pt x="18" y="0"/>
                  </a:cubicBezTo>
                </a:path>
              </a:pathLst>
            </a:custGeom>
            <a:solidFill>
              <a:schemeClr val="accent1">
                <a:alpha val="100000"/>
              </a:schemeClr>
            </a:solidFill>
            <a:ln w="9525">
              <a:noFill/>
            </a:ln>
          </p:spPr>
          <p:txBody>
            <a:bodyPr/>
            <a:lstStyle/>
            <a:p>
              <a:endParaRPr lang="zh-CN" altLang="en-US"/>
            </a:p>
          </p:txBody>
        </p:sp>
        <p:sp>
          <p:nvSpPr>
            <p:cNvPr id="61454" name="Freeform 15"/>
            <p:cNvSpPr>
              <a:spLocks noEditPoints="1"/>
            </p:cNvSpPr>
            <p:nvPr/>
          </p:nvSpPr>
          <p:spPr>
            <a:xfrm>
              <a:off x="3554413" y="2623112"/>
              <a:ext cx="401638" cy="328613"/>
            </a:xfrm>
            <a:custGeom>
              <a:avLst/>
              <a:gdLst/>
              <a:ahLst/>
              <a:cxnLst>
                <a:cxn ang="0">
                  <a:pos x="854060387" y="499936757"/>
                </a:cxn>
                <a:cxn ang="0">
                  <a:pos x="848852785" y="390577089"/>
                </a:cxn>
                <a:cxn ang="0">
                  <a:pos x="781151679" y="229139106"/>
                </a:cxn>
                <a:cxn ang="0">
                  <a:pos x="770736476" y="177060792"/>
                </a:cxn>
                <a:cxn ang="0">
                  <a:pos x="666582158" y="124984760"/>
                </a:cxn>
                <a:cxn ang="0">
                  <a:pos x="578052927" y="130192363"/>
                </a:cxn>
                <a:cxn ang="0">
                  <a:pos x="598883335" y="187475999"/>
                </a:cxn>
                <a:cxn ang="0">
                  <a:pos x="692622449" y="255177123"/>
                </a:cxn>
                <a:cxn ang="0">
                  <a:pos x="744698467" y="281215139"/>
                </a:cxn>
                <a:cxn ang="0">
                  <a:pos x="791566883" y="380161882"/>
                </a:cxn>
                <a:cxn ang="0">
                  <a:pos x="796774485" y="525977055"/>
                </a:cxn>
                <a:cxn ang="0">
                  <a:pos x="807189688" y="661374739"/>
                </a:cxn>
                <a:cxn ang="0">
                  <a:pos x="697830051" y="666582342"/>
                </a:cxn>
                <a:cxn ang="0">
                  <a:pos x="661374556" y="520767170"/>
                </a:cxn>
                <a:cxn ang="0">
                  <a:pos x="650959353" y="395784692"/>
                </a:cxn>
                <a:cxn ang="0">
                  <a:pos x="536392113" y="312460758"/>
                </a:cxn>
                <a:cxn ang="0">
                  <a:pos x="499936618" y="312460758"/>
                </a:cxn>
                <a:cxn ang="0">
                  <a:pos x="499936618" y="31245619"/>
                </a:cxn>
                <a:cxn ang="0">
                  <a:pos x="468691008" y="0"/>
                </a:cxn>
                <a:cxn ang="0">
                  <a:pos x="93739114" y="0"/>
                </a:cxn>
                <a:cxn ang="0">
                  <a:pos x="62491222" y="31245619"/>
                </a:cxn>
                <a:cxn ang="0">
                  <a:pos x="62491222" y="687415037"/>
                </a:cxn>
                <a:cxn ang="0">
                  <a:pos x="31245611" y="687415037"/>
                </a:cxn>
                <a:cxn ang="0">
                  <a:pos x="0" y="718660657"/>
                </a:cxn>
                <a:cxn ang="0">
                  <a:pos x="0" y="749906276"/>
                </a:cxn>
                <a:cxn ang="0">
                  <a:pos x="31245611" y="749906276"/>
                </a:cxn>
                <a:cxn ang="0">
                  <a:pos x="62491222" y="749906276"/>
                </a:cxn>
                <a:cxn ang="0">
                  <a:pos x="93739114" y="749906276"/>
                </a:cxn>
                <a:cxn ang="0">
                  <a:pos x="468691008" y="749906276"/>
                </a:cxn>
                <a:cxn ang="0">
                  <a:pos x="499936618" y="749906276"/>
                </a:cxn>
                <a:cxn ang="0">
                  <a:pos x="531182229" y="749906276"/>
                </a:cxn>
                <a:cxn ang="0">
                  <a:pos x="562430122" y="749906276"/>
                </a:cxn>
                <a:cxn ang="0">
                  <a:pos x="562430122" y="718660657"/>
                </a:cxn>
                <a:cxn ang="0">
                  <a:pos x="531182229" y="687415037"/>
                </a:cxn>
                <a:cxn ang="0">
                  <a:pos x="499936618" y="687415037"/>
                </a:cxn>
                <a:cxn ang="0">
                  <a:pos x="499936618" y="374954279"/>
                </a:cxn>
                <a:cxn ang="0">
                  <a:pos x="536392113" y="374954279"/>
                </a:cxn>
                <a:cxn ang="0">
                  <a:pos x="593675733" y="416615105"/>
                </a:cxn>
                <a:cxn ang="0">
                  <a:pos x="598883335" y="515559566"/>
                </a:cxn>
                <a:cxn ang="0">
                  <a:pos x="661374556" y="718660657"/>
                </a:cxn>
                <a:cxn ang="0">
                  <a:pos x="749906069" y="749906276"/>
                </a:cxn>
                <a:cxn ang="0">
                  <a:pos x="848852785" y="708245450"/>
                </a:cxn>
                <a:cxn ang="0">
                  <a:pos x="854060387" y="499936757"/>
                </a:cxn>
                <a:cxn ang="0">
                  <a:pos x="713452856" y="239554313"/>
                </a:cxn>
                <a:cxn ang="0">
                  <a:pos x="697830051" y="223929221"/>
                </a:cxn>
                <a:cxn ang="0">
                  <a:pos x="713452856" y="208306411"/>
                </a:cxn>
                <a:cxn ang="0">
                  <a:pos x="729075662" y="223929221"/>
                </a:cxn>
                <a:cxn ang="0">
                  <a:pos x="713452856" y="239554313"/>
                </a:cxn>
                <a:cxn ang="0">
                  <a:pos x="124984725" y="93739140"/>
                </a:cxn>
                <a:cxn ang="0">
                  <a:pos x="156230336" y="62491239"/>
                </a:cxn>
                <a:cxn ang="0">
                  <a:pos x="406199786" y="62491239"/>
                </a:cxn>
                <a:cxn ang="0">
                  <a:pos x="437445397" y="93739140"/>
                </a:cxn>
                <a:cxn ang="0">
                  <a:pos x="437445397" y="281215139"/>
                </a:cxn>
                <a:cxn ang="0">
                  <a:pos x="406199786" y="312460758"/>
                </a:cxn>
                <a:cxn ang="0">
                  <a:pos x="156230336" y="312460758"/>
                </a:cxn>
                <a:cxn ang="0">
                  <a:pos x="124984725" y="281215139"/>
                </a:cxn>
                <a:cxn ang="0">
                  <a:pos x="124984725" y="93739140"/>
                </a:cxn>
              </a:cxnLst>
              <a:rect l="0" t="0" r="0" b="0"/>
              <a:pathLst>
                <a:path w="176" h="144">
                  <a:moveTo>
                    <a:pt x="164" y="96"/>
                  </a:moveTo>
                  <a:cubicBezTo>
                    <a:pt x="161" y="89"/>
                    <a:pt x="162" y="82"/>
                    <a:pt x="163" y="75"/>
                  </a:cubicBezTo>
                  <a:cubicBezTo>
                    <a:pt x="165" y="65"/>
                    <a:pt x="167" y="52"/>
                    <a:pt x="150" y="44"/>
                  </a:cubicBezTo>
                  <a:cubicBezTo>
                    <a:pt x="151" y="40"/>
                    <a:pt x="151" y="35"/>
                    <a:pt x="148" y="34"/>
                  </a:cubicBezTo>
                  <a:cubicBezTo>
                    <a:pt x="128" y="24"/>
                    <a:pt x="128" y="24"/>
                    <a:pt x="128" y="24"/>
                  </a:cubicBezTo>
                  <a:cubicBezTo>
                    <a:pt x="123" y="22"/>
                    <a:pt x="112" y="22"/>
                    <a:pt x="111" y="25"/>
                  </a:cubicBezTo>
                  <a:cubicBezTo>
                    <a:pt x="109" y="28"/>
                    <a:pt x="106" y="34"/>
                    <a:pt x="115" y="36"/>
                  </a:cubicBezTo>
                  <a:cubicBezTo>
                    <a:pt x="124" y="38"/>
                    <a:pt x="133" y="49"/>
                    <a:pt x="133" y="49"/>
                  </a:cubicBezTo>
                  <a:cubicBezTo>
                    <a:pt x="136" y="52"/>
                    <a:pt x="140" y="54"/>
                    <a:pt x="143" y="54"/>
                  </a:cubicBezTo>
                  <a:cubicBezTo>
                    <a:pt x="154" y="58"/>
                    <a:pt x="153" y="63"/>
                    <a:pt x="152" y="73"/>
                  </a:cubicBezTo>
                  <a:cubicBezTo>
                    <a:pt x="150" y="81"/>
                    <a:pt x="149" y="91"/>
                    <a:pt x="153" y="101"/>
                  </a:cubicBezTo>
                  <a:cubicBezTo>
                    <a:pt x="159" y="114"/>
                    <a:pt x="160" y="122"/>
                    <a:pt x="155" y="127"/>
                  </a:cubicBezTo>
                  <a:cubicBezTo>
                    <a:pt x="148" y="134"/>
                    <a:pt x="139" y="132"/>
                    <a:pt x="134" y="128"/>
                  </a:cubicBezTo>
                  <a:cubicBezTo>
                    <a:pt x="127" y="123"/>
                    <a:pt x="126" y="114"/>
                    <a:pt x="127" y="100"/>
                  </a:cubicBezTo>
                  <a:cubicBezTo>
                    <a:pt x="128" y="92"/>
                    <a:pt x="128" y="83"/>
                    <a:pt x="125" y="76"/>
                  </a:cubicBezTo>
                  <a:cubicBezTo>
                    <a:pt x="120" y="60"/>
                    <a:pt x="104" y="60"/>
                    <a:pt x="103" y="60"/>
                  </a:cubicBezTo>
                  <a:cubicBezTo>
                    <a:pt x="96" y="60"/>
                    <a:pt x="96" y="60"/>
                    <a:pt x="96" y="60"/>
                  </a:cubicBezTo>
                  <a:cubicBezTo>
                    <a:pt x="96" y="6"/>
                    <a:pt x="96" y="6"/>
                    <a:pt x="96" y="6"/>
                  </a:cubicBezTo>
                  <a:cubicBezTo>
                    <a:pt x="96" y="3"/>
                    <a:pt x="93" y="0"/>
                    <a:pt x="90" y="0"/>
                  </a:cubicBezTo>
                  <a:cubicBezTo>
                    <a:pt x="18" y="0"/>
                    <a:pt x="18" y="0"/>
                    <a:pt x="18" y="0"/>
                  </a:cubicBezTo>
                  <a:cubicBezTo>
                    <a:pt x="15" y="0"/>
                    <a:pt x="12" y="3"/>
                    <a:pt x="12" y="6"/>
                  </a:cubicBezTo>
                  <a:cubicBezTo>
                    <a:pt x="12" y="132"/>
                    <a:pt x="12" y="132"/>
                    <a:pt x="12" y="132"/>
                  </a:cubicBezTo>
                  <a:cubicBezTo>
                    <a:pt x="6" y="132"/>
                    <a:pt x="6" y="132"/>
                    <a:pt x="6" y="132"/>
                  </a:cubicBezTo>
                  <a:cubicBezTo>
                    <a:pt x="6" y="132"/>
                    <a:pt x="0" y="132"/>
                    <a:pt x="0" y="138"/>
                  </a:cubicBezTo>
                  <a:cubicBezTo>
                    <a:pt x="0" y="144"/>
                    <a:pt x="0" y="144"/>
                    <a:pt x="0" y="144"/>
                  </a:cubicBezTo>
                  <a:cubicBezTo>
                    <a:pt x="6" y="144"/>
                    <a:pt x="6" y="144"/>
                    <a:pt x="6" y="144"/>
                  </a:cubicBezTo>
                  <a:cubicBezTo>
                    <a:pt x="12" y="144"/>
                    <a:pt x="12" y="144"/>
                    <a:pt x="12" y="144"/>
                  </a:cubicBezTo>
                  <a:cubicBezTo>
                    <a:pt x="18" y="144"/>
                    <a:pt x="18" y="144"/>
                    <a:pt x="18" y="144"/>
                  </a:cubicBezTo>
                  <a:cubicBezTo>
                    <a:pt x="90" y="144"/>
                    <a:pt x="90" y="144"/>
                    <a:pt x="90" y="144"/>
                  </a:cubicBezTo>
                  <a:cubicBezTo>
                    <a:pt x="96" y="144"/>
                    <a:pt x="96" y="144"/>
                    <a:pt x="96" y="144"/>
                  </a:cubicBezTo>
                  <a:cubicBezTo>
                    <a:pt x="102" y="144"/>
                    <a:pt x="102" y="144"/>
                    <a:pt x="102" y="144"/>
                  </a:cubicBezTo>
                  <a:cubicBezTo>
                    <a:pt x="108" y="144"/>
                    <a:pt x="108" y="144"/>
                    <a:pt x="108" y="144"/>
                  </a:cubicBezTo>
                  <a:cubicBezTo>
                    <a:pt x="108" y="138"/>
                    <a:pt x="108" y="138"/>
                    <a:pt x="108" y="138"/>
                  </a:cubicBezTo>
                  <a:cubicBezTo>
                    <a:pt x="108" y="138"/>
                    <a:pt x="108" y="132"/>
                    <a:pt x="102" y="132"/>
                  </a:cubicBezTo>
                  <a:cubicBezTo>
                    <a:pt x="96" y="132"/>
                    <a:pt x="96" y="132"/>
                    <a:pt x="96" y="132"/>
                  </a:cubicBezTo>
                  <a:cubicBezTo>
                    <a:pt x="96" y="72"/>
                    <a:pt x="96" y="72"/>
                    <a:pt x="96" y="72"/>
                  </a:cubicBezTo>
                  <a:cubicBezTo>
                    <a:pt x="103" y="72"/>
                    <a:pt x="103" y="72"/>
                    <a:pt x="103" y="72"/>
                  </a:cubicBezTo>
                  <a:cubicBezTo>
                    <a:pt x="104" y="72"/>
                    <a:pt x="112" y="72"/>
                    <a:pt x="114" y="80"/>
                  </a:cubicBezTo>
                  <a:cubicBezTo>
                    <a:pt x="116" y="85"/>
                    <a:pt x="115" y="92"/>
                    <a:pt x="115" y="99"/>
                  </a:cubicBezTo>
                  <a:cubicBezTo>
                    <a:pt x="114" y="113"/>
                    <a:pt x="114" y="129"/>
                    <a:pt x="127" y="138"/>
                  </a:cubicBezTo>
                  <a:cubicBezTo>
                    <a:pt x="133" y="142"/>
                    <a:pt x="139" y="144"/>
                    <a:pt x="144" y="144"/>
                  </a:cubicBezTo>
                  <a:cubicBezTo>
                    <a:pt x="151" y="144"/>
                    <a:pt x="158" y="141"/>
                    <a:pt x="163" y="136"/>
                  </a:cubicBezTo>
                  <a:cubicBezTo>
                    <a:pt x="176" y="123"/>
                    <a:pt x="168" y="103"/>
                    <a:pt x="164" y="96"/>
                  </a:cubicBezTo>
                  <a:moveTo>
                    <a:pt x="137" y="46"/>
                  </a:moveTo>
                  <a:cubicBezTo>
                    <a:pt x="135" y="46"/>
                    <a:pt x="134" y="45"/>
                    <a:pt x="134" y="43"/>
                  </a:cubicBezTo>
                  <a:cubicBezTo>
                    <a:pt x="134" y="41"/>
                    <a:pt x="135" y="40"/>
                    <a:pt x="137" y="40"/>
                  </a:cubicBezTo>
                  <a:cubicBezTo>
                    <a:pt x="139" y="40"/>
                    <a:pt x="140" y="41"/>
                    <a:pt x="140" y="43"/>
                  </a:cubicBezTo>
                  <a:cubicBezTo>
                    <a:pt x="140" y="45"/>
                    <a:pt x="139" y="46"/>
                    <a:pt x="137" y="46"/>
                  </a:cubicBezTo>
                  <a:moveTo>
                    <a:pt x="24" y="18"/>
                  </a:moveTo>
                  <a:cubicBezTo>
                    <a:pt x="24" y="15"/>
                    <a:pt x="27" y="12"/>
                    <a:pt x="30" y="12"/>
                  </a:cubicBezTo>
                  <a:cubicBezTo>
                    <a:pt x="78" y="12"/>
                    <a:pt x="78" y="12"/>
                    <a:pt x="78" y="12"/>
                  </a:cubicBezTo>
                  <a:cubicBezTo>
                    <a:pt x="81" y="12"/>
                    <a:pt x="84" y="15"/>
                    <a:pt x="84" y="18"/>
                  </a:cubicBezTo>
                  <a:cubicBezTo>
                    <a:pt x="84" y="54"/>
                    <a:pt x="84" y="54"/>
                    <a:pt x="84" y="54"/>
                  </a:cubicBezTo>
                  <a:cubicBezTo>
                    <a:pt x="84" y="57"/>
                    <a:pt x="81" y="60"/>
                    <a:pt x="78" y="60"/>
                  </a:cubicBezTo>
                  <a:cubicBezTo>
                    <a:pt x="30" y="60"/>
                    <a:pt x="30" y="60"/>
                    <a:pt x="30" y="60"/>
                  </a:cubicBezTo>
                  <a:cubicBezTo>
                    <a:pt x="27" y="60"/>
                    <a:pt x="24" y="57"/>
                    <a:pt x="24" y="54"/>
                  </a:cubicBezTo>
                  <a:lnTo>
                    <a:pt x="24" y="18"/>
                  </a:lnTo>
                  <a:close/>
                </a:path>
              </a:pathLst>
            </a:custGeom>
            <a:solidFill>
              <a:schemeClr val="accent1">
                <a:alpha val="100000"/>
              </a:schemeClr>
            </a:solidFill>
            <a:ln w="9525">
              <a:noFill/>
            </a:ln>
          </p:spPr>
          <p:txBody>
            <a:bodyPr/>
            <a:lstStyle/>
            <a:p>
              <a:endParaRPr lang="zh-CN" altLang="en-US"/>
            </a:p>
          </p:txBody>
        </p:sp>
        <p:sp>
          <p:nvSpPr>
            <p:cNvPr id="61455" name="Freeform 16"/>
            <p:cNvSpPr>
              <a:spLocks noEditPoints="1"/>
            </p:cNvSpPr>
            <p:nvPr/>
          </p:nvSpPr>
          <p:spPr>
            <a:xfrm>
              <a:off x="4240213" y="2618349"/>
              <a:ext cx="254000" cy="338138"/>
            </a:xfrm>
            <a:custGeom>
              <a:avLst/>
              <a:gdLst/>
              <a:ahLst/>
              <a:cxnLst>
                <a:cxn ang="0">
                  <a:pos x="403225000" y="536794869"/>
                </a:cxn>
                <a:cxn ang="0">
                  <a:pos x="0" y="0"/>
                </a:cxn>
                <a:cxn ang="0">
                  <a:pos x="65524063" y="514112635"/>
                </a:cxn>
                <a:cxn ang="0">
                  <a:pos x="20161250" y="448588476"/>
                </a:cxn>
                <a:cxn ang="0">
                  <a:pos x="65524063" y="514112635"/>
                </a:cxn>
                <a:cxn ang="0">
                  <a:pos x="20161250" y="425907830"/>
                </a:cxn>
                <a:cxn ang="0">
                  <a:pos x="65524063" y="362903037"/>
                </a:cxn>
                <a:cxn ang="0">
                  <a:pos x="65524063" y="340222391"/>
                </a:cxn>
                <a:cxn ang="0">
                  <a:pos x="20161250" y="274698231"/>
                </a:cxn>
                <a:cxn ang="0">
                  <a:pos x="65524063" y="340222391"/>
                </a:cxn>
                <a:cxn ang="0">
                  <a:pos x="20161250" y="252015998"/>
                </a:cxn>
                <a:cxn ang="0">
                  <a:pos x="65524063" y="189012792"/>
                </a:cxn>
                <a:cxn ang="0">
                  <a:pos x="65524063" y="166330558"/>
                </a:cxn>
                <a:cxn ang="0">
                  <a:pos x="20161250" y="100806399"/>
                </a:cxn>
                <a:cxn ang="0">
                  <a:pos x="65524063" y="166330558"/>
                </a:cxn>
                <a:cxn ang="0">
                  <a:pos x="20161250" y="78125753"/>
                </a:cxn>
                <a:cxn ang="0">
                  <a:pos x="65524063" y="15120960"/>
                </a:cxn>
                <a:cxn ang="0">
                  <a:pos x="325100950" y="514112635"/>
                </a:cxn>
                <a:cxn ang="0">
                  <a:pos x="85685313" y="362903037"/>
                </a:cxn>
                <a:cxn ang="0">
                  <a:pos x="325100950" y="514112635"/>
                </a:cxn>
                <a:cxn ang="0">
                  <a:pos x="85685313" y="340222391"/>
                </a:cxn>
                <a:cxn ang="0">
                  <a:pos x="325100950" y="189012792"/>
                </a:cxn>
                <a:cxn ang="0">
                  <a:pos x="325100950" y="166330558"/>
                </a:cxn>
                <a:cxn ang="0">
                  <a:pos x="85685313" y="15120960"/>
                </a:cxn>
                <a:cxn ang="0">
                  <a:pos x="325100950" y="166330558"/>
                </a:cxn>
                <a:cxn ang="0">
                  <a:pos x="345262200" y="514112635"/>
                </a:cxn>
                <a:cxn ang="0">
                  <a:pos x="390625013" y="448588476"/>
                </a:cxn>
                <a:cxn ang="0">
                  <a:pos x="390625013" y="425907830"/>
                </a:cxn>
                <a:cxn ang="0">
                  <a:pos x="345262200" y="362903037"/>
                </a:cxn>
                <a:cxn ang="0">
                  <a:pos x="390625013" y="425907830"/>
                </a:cxn>
                <a:cxn ang="0">
                  <a:pos x="345262200" y="340222391"/>
                </a:cxn>
                <a:cxn ang="0">
                  <a:pos x="390625013" y="274698231"/>
                </a:cxn>
                <a:cxn ang="0">
                  <a:pos x="390625013" y="252015998"/>
                </a:cxn>
                <a:cxn ang="0">
                  <a:pos x="345262200" y="189012792"/>
                </a:cxn>
                <a:cxn ang="0">
                  <a:pos x="390625013" y="252015998"/>
                </a:cxn>
                <a:cxn ang="0">
                  <a:pos x="345262200" y="166330558"/>
                </a:cxn>
                <a:cxn ang="0">
                  <a:pos x="390625013" y="100806399"/>
                </a:cxn>
                <a:cxn ang="0">
                  <a:pos x="390625013" y="78125753"/>
                </a:cxn>
                <a:cxn ang="0">
                  <a:pos x="345262200" y="15120960"/>
                </a:cxn>
                <a:cxn ang="0">
                  <a:pos x="390625013" y="78125753"/>
                </a:cxn>
              </a:cxnLst>
              <a:rect l="0" t="0" r="0" b="0"/>
              <a:pathLst>
                <a:path w="160" h="213">
                  <a:moveTo>
                    <a:pt x="0" y="213"/>
                  </a:moveTo>
                  <a:lnTo>
                    <a:pt x="160" y="213"/>
                  </a:lnTo>
                  <a:lnTo>
                    <a:pt x="160" y="0"/>
                  </a:lnTo>
                  <a:lnTo>
                    <a:pt x="0" y="0"/>
                  </a:lnTo>
                  <a:lnTo>
                    <a:pt x="0" y="213"/>
                  </a:lnTo>
                  <a:close/>
                  <a:moveTo>
                    <a:pt x="26" y="204"/>
                  </a:moveTo>
                  <a:lnTo>
                    <a:pt x="8" y="204"/>
                  </a:lnTo>
                  <a:lnTo>
                    <a:pt x="8" y="178"/>
                  </a:lnTo>
                  <a:lnTo>
                    <a:pt x="26" y="178"/>
                  </a:lnTo>
                  <a:lnTo>
                    <a:pt x="26" y="204"/>
                  </a:lnTo>
                  <a:close/>
                  <a:moveTo>
                    <a:pt x="26" y="169"/>
                  </a:moveTo>
                  <a:lnTo>
                    <a:pt x="8" y="169"/>
                  </a:lnTo>
                  <a:lnTo>
                    <a:pt x="8" y="144"/>
                  </a:lnTo>
                  <a:lnTo>
                    <a:pt x="26" y="144"/>
                  </a:lnTo>
                  <a:lnTo>
                    <a:pt x="26" y="169"/>
                  </a:lnTo>
                  <a:close/>
                  <a:moveTo>
                    <a:pt x="26" y="135"/>
                  </a:moveTo>
                  <a:lnTo>
                    <a:pt x="8" y="135"/>
                  </a:lnTo>
                  <a:lnTo>
                    <a:pt x="8" y="109"/>
                  </a:lnTo>
                  <a:lnTo>
                    <a:pt x="26" y="109"/>
                  </a:lnTo>
                  <a:lnTo>
                    <a:pt x="26" y="135"/>
                  </a:lnTo>
                  <a:close/>
                  <a:moveTo>
                    <a:pt x="26" y="100"/>
                  </a:moveTo>
                  <a:lnTo>
                    <a:pt x="8" y="100"/>
                  </a:lnTo>
                  <a:lnTo>
                    <a:pt x="8" y="75"/>
                  </a:lnTo>
                  <a:lnTo>
                    <a:pt x="26" y="75"/>
                  </a:lnTo>
                  <a:lnTo>
                    <a:pt x="26" y="100"/>
                  </a:lnTo>
                  <a:close/>
                  <a:moveTo>
                    <a:pt x="26" y="66"/>
                  </a:moveTo>
                  <a:lnTo>
                    <a:pt x="8" y="66"/>
                  </a:lnTo>
                  <a:lnTo>
                    <a:pt x="8" y="40"/>
                  </a:lnTo>
                  <a:lnTo>
                    <a:pt x="26" y="40"/>
                  </a:lnTo>
                  <a:lnTo>
                    <a:pt x="26" y="66"/>
                  </a:lnTo>
                  <a:close/>
                  <a:moveTo>
                    <a:pt x="26" y="31"/>
                  </a:moveTo>
                  <a:lnTo>
                    <a:pt x="8" y="31"/>
                  </a:lnTo>
                  <a:lnTo>
                    <a:pt x="8" y="6"/>
                  </a:lnTo>
                  <a:lnTo>
                    <a:pt x="26" y="6"/>
                  </a:lnTo>
                  <a:lnTo>
                    <a:pt x="26" y="31"/>
                  </a:lnTo>
                  <a:close/>
                  <a:moveTo>
                    <a:pt x="129" y="204"/>
                  </a:moveTo>
                  <a:lnTo>
                    <a:pt x="34" y="204"/>
                  </a:lnTo>
                  <a:lnTo>
                    <a:pt x="34" y="144"/>
                  </a:lnTo>
                  <a:lnTo>
                    <a:pt x="129" y="144"/>
                  </a:lnTo>
                  <a:lnTo>
                    <a:pt x="129" y="204"/>
                  </a:lnTo>
                  <a:close/>
                  <a:moveTo>
                    <a:pt x="129" y="135"/>
                  </a:moveTo>
                  <a:lnTo>
                    <a:pt x="34" y="135"/>
                  </a:lnTo>
                  <a:lnTo>
                    <a:pt x="34" y="75"/>
                  </a:lnTo>
                  <a:lnTo>
                    <a:pt x="129" y="75"/>
                  </a:lnTo>
                  <a:lnTo>
                    <a:pt x="129" y="135"/>
                  </a:lnTo>
                  <a:close/>
                  <a:moveTo>
                    <a:pt x="129" y="66"/>
                  </a:moveTo>
                  <a:lnTo>
                    <a:pt x="34" y="66"/>
                  </a:lnTo>
                  <a:lnTo>
                    <a:pt x="34" y="6"/>
                  </a:lnTo>
                  <a:lnTo>
                    <a:pt x="129" y="6"/>
                  </a:lnTo>
                  <a:lnTo>
                    <a:pt x="129" y="66"/>
                  </a:lnTo>
                  <a:close/>
                  <a:moveTo>
                    <a:pt x="155" y="204"/>
                  </a:moveTo>
                  <a:lnTo>
                    <a:pt x="137" y="204"/>
                  </a:lnTo>
                  <a:lnTo>
                    <a:pt x="137" y="178"/>
                  </a:lnTo>
                  <a:lnTo>
                    <a:pt x="155" y="178"/>
                  </a:lnTo>
                  <a:lnTo>
                    <a:pt x="155" y="204"/>
                  </a:lnTo>
                  <a:close/>
                  <a:moveTo>
                    <a:pt x="155" y="169"/>
                  </a:moveTo>
                  <a:lnTo>
                    <a:pt x="137" y="169"/>
                  </a:lnTo>
                  <a:lnTo>
                    <a:pt x="137" y="144"/>
                  </a:lnTo>
                  <a:lnTo>
                    <a:pt x="155" y="144"/>
                  </a:lnTo>
                  <a:lnTo>
                    <a:pt x="155" y="169"/>
                  </a:lnTo>
                  <a:close/>
                  <a:moveTo>
                    <a:pt x="155" y="135"/>
                  </a:moveTo>
                  <a:lnTo>
                    <a:pt x="137" y="135"/>
                  </a:lnTo>
                  <a:lnTo>
                    <a:pt x="137" y="109"/>
                  </a:lnTo>
                  <a:lnTo>
                    <a:pt x="155" y="109"/>
                  </a:lnTo>
                  <a:lnTo>
                    <a:pt x="155" y="135"/>
                  </a:lnTo>
                  <a:close/>
                  <a:moveTo>
                    <a:pt x="155" y="100"/>
                  </a:moveTo>
                  <a:lnTo>
                    <a:pt x="137" y="100"/>
                  </a:lnTo>
                  <a:lnTo>
                    <a:pt x="137" y="75"/>
                  </a:lnTo>
                  <a:lnTo>
                    <a:pt x="155" y="75"/>
                  </a:lnTo>
                  <a:lnTo>
                    <a:pt x="155" y="100"/>
                  </a:lnTo>
                  <a:close/>
                  <a:moveTo>
                    <a:pt x="155" y="66"/>
                  </a:moveTo>
                  <a:lnTo>
                    <a:pt x="137" y="66"/>
                  </a:lnTo>
                  <a:lnTo>
                    <a:pt x="137" y="40"/>
                  </a:lnTo>
                  <a:lnTo>
                    <a:pt x="155" y="40"/>
                  </a:lnTo>
                  <a:lnTo>
                    <a:pt x="155" y="66"/>
                  </a:lnTo>
                  <a:close/>
                  <a:moveTo>
                    <a:pt x="155" y="31"/>
                  </a:moveTo>
                  <a:lnTo>
                    <a:pt x="137" y="31"/>
                  </a:lnTo>
                  <a:lnTo>
                    <a:pt x="137" y="6"/>
                  </a:lnTo>
                  <a:lnTo>
                    <a:pt x="155" y="6"/>
                  </a:lnTo>
                  <a:lnTo>
                    <a:pt x="155" y="31"/>
                  </a:lnTo>
                  <a:close/>
                </a:path>
              </a:pathLst>
            </a:custGeom>
            <a:solidFill>
              <a:schemeClr val="accent1">
                <a:alpha val="100000"/>
              </a:schemeClr>
            </a:solidFill>
            <a:ln w="9525">
              <a:noFill/>
            </a:ln>
          </p:spPr>
          <p:txBody>
            <a:bodyPr/>
            <a:lstStyle/>
            <a:p>
              <a:endParaRPr lang="zh-CN" altLang="en-US"/>
            </a:p>
          </p:txBody>
        </p:sp>
        <p:sp>
          <p:nvSpPr>
            <p:cNvPr id="61456" name="Rectangle 17"/>
            <p:cNvSpPr/>
            <p:nvPr/>
          </p:nvSpPr>
          <p:spPr>
            <a:xfrm>
              <a:off x="4308475" y="2640574"/>
              <a:ext cx="122238" cy="682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57" name="Rectangle 18"/>
            <p:cNvSpPr/>
            <p:nvPr/>
          </p:nvSpPr>
          <p:spPr>
            <a:xfrm>
              <a:off x="4308475" y="2640574"/>
              <a:ext cx="122238" cy="682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58" name="Rectangle 19"/>
            <p:cNvSpPr/>
            <p:nvPr/>
          </p:nvSpPr>
          <p:spPr>
            <a:xfrm>
              <a:off x="4308475" y="2640574"/>
              <a:ext cx="122238" cy="682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59" name="Rectangle 20"/>
            <p:cNvSpPr/>
            <p:nvPr/>
          </p:nvSpPr>
          <p:spPr>
            <a:xfrm>
              <a:off x="4308475" y="2640574"/>
              <a:ext cx="122238" cy="682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0" name="Rectangle 21"/>
            <p:cNvSpPr/>
            <p:nvPr/>
          </p:nvSpPr>
          <p:spPr>
            <a:xfrm>
              <a:off x="4308475" y="2750112"/>
              <a:ext cx="122238" cy="682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1" name="Rectangle 22"/>
            <p:cNvSpPr/>
            <p:nvPr/>
          </p:nvSpPr>
          <p:spPr>
            <a:xfrm>
              <a:off x="4308475" y="2750112"/>
              <a:ext cx="122238" cy="682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2" name="Rectangle 23"/>
            <p:cNvSpPr/>
            <p:nvPr/>
          </p:nvSpPr>
          <p:spPr>
            <a:xfrm>
              <a:off x="4308475" y="2750112"/>
              <a:ext cx="122238" cy="682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3" name="Rectangle 24"/>
            <p:cNvSpPr/>
            <p:nvPr/>
          </p:nvSpPr>
          <p:spPr>
            <a:xfrm>
              <a:off x="4308475" y="2750112"/>
              <a:ext cx="122238" cy="682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4" name="Rectangle 25"/>
            <p:cNvSpPr/>
            <p:nvPr/>
          </p:nvSpPr>
          <p:spPr>
            <a:xfrm>
              <a:off x="4308475" y="2859649"/>
              <a:ext cx="122238" cy="682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5" name="Rectangle 26"/>
            <p:cNvSpPr/>
            <p:nvPr/>
          </p:nvSpPr>
          <p:spPr>
            <a:xfrm>
              <a:off x="4308475" y="2859649"/>
              <a:ext cx="122238" cy="682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6" name="Rectangle 27"/>
            <p:cNvSpPr/>
            <p:nvPr/>
          </p:nvSpPr>
          <p:spPr>
            <a:xfrm>
              <a:off x="4308475" y="2859649"/>
              <a:ext cx="122238" cy="682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7" name="Rectangle 28"/>
            <p:cNvSpPr/>
            <p:nvPr/>
          </p:nvSpPr>
          <p:spPr>
            <a:xfrm>
              <a:off x="4308475" y="2859649"/>
              <a:ext cx="122238" cy="682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8" name="Freeform 29"/>
            <p:cNvSpPr>
              <a:spLocks noEditPoints="1"/>
            </p:cNvSpPr>
            <p:nvPr/>
          </p:nvSpPr>
          <p:spPr>
            <a:xfrm>
              <a:off x="4849813" y="2610412"/>
              <a:ext cx="273050" cy="342900"/>
            </a:xfrm>
            <a:custGeom>
              <a:avLst/>
              <a:gdLst/>
              <a:ahLst/>
              <a:cxnLst>
                <a:cxn ang="0">
                  <a:pos x="433466875" y="544353750"/>
                </a:cxn>
                <a:cxn ang="0">
                  <a:pos x="0" y="0"/>
                </a:cxn>
                <a:cxn ang="0">
                  <a:pos x="65524063" y="524192500"/>
                </a:cxn>
                <a:cxn ang="0">
                  <a:pos x="22682200" y="478829688"/>
                </a:cxn>
                <a:cxn ang="0">
                  <a:pos x="65524063" y="524192500"/>
                </a:cxn>
                <a:cxn ang="0">
                  <a:pos x="22682200" y="458668438"/>
                </a:cxn>
                <a:cxn ang="0">
                  <a:pos x="65524063" y="413305625"/>
                </a:cxn>
                <a:cxn ang="0">
                  <a:pos x="65524063" y="393144375"/>
                </a:cxn>
                <a:cxn ang="0">
                  <a:pos x="22682200" y="347781563"/>
                </a:cxn>
                <a:cxn ang="0">
                  <a:pos x="65524063" y="393144375"/>
                </a:cxn>
                <a:cxn ang="0">
                  <a:pos x="22682200" y="327620313"/>
                </a:cxn>
                <a:cxn ang="0">
                  <a:pos x="65524063" y="284778450"/>
                </a:cxn>
                <a:cxn ang="0">
                  <a:pos x="65524063" y="262096250"/>
                </a:cxn>
                <a:cxn ang="0">
                  <a:pos x="22682200" y="219254388"/>
                </a:cxn>
                <a:cxn ang="0">
                  <a:pos x="65524063" y="262096250"/>
                </a:cxn>
                <a:cxn ang="0">
                  <a:pos x="22682200" y="196572188"/>
                </a:cxn>
                <a:cxn ang="0">
                  <a:pos x="65524063" y="153730325"/>
                </a:cxn>
                <a:cxn ang="0">
                  <a:pos x="65524063" y="131048125"/>
                </a:cxn>
                <a:cxn ang="0">
                  <a:pos x="22682200" y="88206263"/>
                </a:cxn>
                <a:cxn ang="0">
                  <a:pos x="65524063" y="131048125"/>
                </a:cxn>
                <a:cxn ang="0">
                  <a:pos x="22682200" y="65524063"/>
                </a:cxn>
                <a:cxn ang="0">
                  <a:pos x="65524063" y="22682200"/>
                </a:cxn>
                <a:cxn ang="0">
                  <a:pos x="347781563" y="524192500"/>
                </a:cxn>
                <a:cxn ang="0">
                  <a:pos x="85685313" y="284778450"/>
                </a:cxn>
                <a:cxn ang="0">
                  <a:pos x="347781563" y="524192500"/>
                </a:cxn>
                <a:cxn ang="0">
                  <a:pos x="85685313" y="262096250"/>
                </a:cxn>
                <a:cxn ang="0">
                  <a:pos x="347781563" y="22682200"/>
                </a:cxn>
                <a:cxn ang="0">
                  <a:pos x="410786263" y="524192500"/>
                </a:cxn>
                <a:cxn ang="0">
                  <a:pos x="367942813" y="478829688"/>
                </a:cxn>
                <a:cxn ang="0">
                  <a:pos x="410786263" y="524192500"/>
                </a:cxn>
                <a:cxn ang="0">
                  <a:pos x="367942813" y="458668438"/>
                </a:cxn>
                <a:cxn ang="0">
                  <a:pos x="410786263" y="413305625"/>
                </a:cxn>
                <a:cxn ang="0">
                  <a:pos x="410786263" y="393144375"/>
                </a:cxn>
                <a:cxn ang="0">
                  <a:pos x="367942813" y="347781563"/>
                </a:cxn>
                <a:cxn ang="0">
                  <a:pos x="410786263" y="393144375"/>
                </a:cxn>
                <a:cxn ang="0">
                  <a:pos x="367942813" y="327620313"/>
                </a:cxn>
                <a:cxn ang="0">
                  <a:pos x="410786263" y="284778450"/>
                </a:cxn>
                <a:cxn ang="0">
                  <a:pos x="410786263" y="262096250"/>
                </a:cxn>
                <a:cxn ang="0">
                  <a:pos x="367942813" y="219254388"/>
                </a:cxn>
                <a:cxn ang="0">
                  <a:pos x="410786263" y="262096250"/>
                </a:cxn>
                <a:cxn ang="0">
                  <a:pos x="367942813" y="196572188"/>
                </a:cxn>
                <a:cxn ang="0">
                  <a:pos x="410786263" y="153730325"/>
                </a:cxn>
                <a:cxn ang="0">
                  <a:pos x="410786263" y="131048125"/>
                </a:cxn>
                <a:cxn ang="0">
                  <a:pos x="367942813" y="88206263"/>
                </a:cxn>
                <a:cxn ang="0">
                  <a:pos x="410786263" y="131048125"/>
                </a:cxn>
                <a:cxn ang="0">
                  <a:pos x="367942813" y="65524063"/>
                </a:cxn>
                <a:cxn ang="0">
                  <a:pos x="410786263" y="22682200"/>
                </a:cxn>
              </a:cxnLst>
              <a:rect l="0" t="0" r="0" b="0"/>
              <a:pathLst>
                <a:path w="172" h="216">
                  <a:moveTo>
                    <a:pt x="0" y="216"/>
                  </a:moveTo>
                  <a:lnTo>
                    <a:pt x="172" y="216"/>
                  </a:lnTo>
                  <a:lnTo>
                    <a:pt x="172" y="0"/>
                  </a:lnTo>
                  <a:lnTo>
                    <a:pt x="0" y="0"/>
                  </a:lnTo>
                  <a:lnTo>
                    <a:pt x="0" y="216"/>
                  </a:lnTo>
                  <a:close/>
                  <a:moveTo>
                    <a:pt x="26" y="208"/>
                  </a:moveTo>
                  <a:lnTo>
                    <a:pt x="9" y="208"/>
                  </a:lnTo>
                  <a:lnTo>
                    <a:pt x="9" y="190"/>
                  </a:lnTo>
                  <a:lnTo>
                    <a:pt x="26" y="190"/>
                  </a:lnTo>
                  <a:lnTo>
                    <a:pt x="26" y="208"/>
                  </a:lnTo>
                  <a:close/>
                  <a:moveTo>
                    <a:pt x="26" y="182"/>
                  </a:moveTo>
                  <a:lnTo>
                    <a:pt x="9" y="182"/>
                  </a:lnTo>
                  <a:lnTo>
                    <a:pt x="9" y="164"/>
                  </a:lnTo>
                  <a:lnTo>
                    <a:pt x="26" y="164"/>
                  </a:lnTo>
                  <a:lnTo>
                    <a:pt x="26" y="182"/>
                  </a:lnTo>
                  <a:close/>
                  <a:moveTo>
                    <a:pt x="26" y="156"/>
                  </a:moveTo>
                  <a:lnTo>
                    <a:pt x="9" y="156"/>
                  </a:lnTo>
                  <a:lnTo>
                    <a:pt x="9" y="138"/>
                  </a:lnTo>
                  <a:lnTo>
                    <a:pt x="26" y="138"/>
                  </a:lnTo>
                  <a:lnTo>
                    <a:pt x="26" y="156"/>
                  </a:lnTo>
                  <a:close/>
                  <a:moveTo>
                    <a:pt x="26" y="130"/>
                  </a:moveTo>
                  <a:lnTo>
                    <a:pt x="9" y="130"/>
                  </a:lnTo>
                  <a:lnTo>
                    <a:pt x="9" y="113"/>
                  </a:lnTo>
                  <a:lnTo>
                    <a:pt x="26" y="113"/>
                  </a:lnTo>
                  <a:lnTo>
                    <a:pt x="26" y="130"/>
                  </a:lnTo>
                  <a:close/>
                  <a:moveTo>
                    <a:pt x="26" y="104"/>
                  </a:moveTo>
                  <a:lnTo>
                    <a:pt x="9" y="104"/>
                  </a:lnTo>
                  <a:lnTo>
                    <a:pt x="9" y="87"/>
                  </a:lnTo>
                  <a:lnTo>
                    <a:pt x="26" y="87"/>
                  </a:lnTo>
                  <a:lnTo>
                    <a:pt x="26" y="104"/>
                  </a:lnTo>
                  <a:close/>
                  <a:moveTo>
                    <a:pt x="26" y="78"/>
                  </a:moveTo>
                  <a:lnTo>
                    <a:pt x="9" y="78"/>
                  </a:lnTo>
                  <a:lnTo>
                    <a:pt x="9" y="61"/>
                  </a:lnTo>
                  <a:lnTo>
                    <a:pt x="26" y="61"/>
                  </a:lnTo>
                  <a:lnTo>
                    <a:pt x="26" y="78"/>
                  </a:lnTo>
                  <a:close/>
                  <a:moveTo>
                    <a:pt x="26" y="52"/>
                  </a:moveTo>
                  <a:lnTo>
                    <a:pt x="9" y="52"/>
                  </a:lnTo>
                  <a:lnTo>
                    <a:pt x="9" y="35"/>
                  </a:lnTo>
                  <a:lnTo>
                    <a:pt x="26" y="35"/>
                  </a:lnTo>
                  <a:lnTo>
                    <a:pt x="26" y="52"/>
                  </a:lnTo>
                  <a:close/>
                  <a:moveTo>
                    <a:pt x="26" y="26"/>
                  </a:moveTo>
                  <a:lnTo>
                    <a:pt x="9" y="26"/>
                  </a:lnTo>
                  <a:lnTo>
                    <a:pt x="9" y="9"/>
                  </a:lnTo>
                  <a:lnTo>
                    <a:pt x="26" y="9"/>
                  </a:lnTo>
                  <a:lnTo>
                    <a:pt x="26" y="26"/>
                  </a:lnTo>
                  <a:close/>
                  <a:moveTo>
                    <a:pt x="138" y="208"/>
                  </a:moveTo>
                  <a:lnTo>
                    <a:pt x="34" y="208"/>
                  </a:lnTo>
                  <a:lnTo>
                    <a:pt x="34" y="113"/>
                  </a:lnTo>
                  <a:lnTo>
                    <a:pt x="138" y="113"/>
                  </a:lnTo>
                  <a:lnTo>
                    <a:pt x="138" y="208"/>
                  </a:lnTo>
                  <a:close/>
                  <a:moveTo>
                    <a:pt x="138" y="104"/>
                  </a:moveTo>
                  <a:lnTo>
                    <a:pt x="34" y="104"/>
                  </a:lnTo>
                  <a:lnTo>
                    <a:pt x="34" y="9"/>
                  </a:lnTo>
                  <a:lnTo>
                    <a:pt x="138" y="9"/>
                  </a:lnTo>
                  <a:lnTo>
                    <a:pt x="138" y="104"/>
                  </a:lnTo>
                  <a:close/>
                  <a:moveTo>
                    <a:pt x="163" y="208"/>
                  </a:moveTo>
                  <a:lnTo>
                    <a:pt x="146" y="208"/>
                  </a:lnTo>
                  <a:lnTo>
                    <a:pt x="146" y="190"/>
                  </a:lnTo>
                  <a:lnTo>
                    <a:pt x="163" y="190"/>
                  </a:lnTo>
                  <a:lnTo>
                    <a:pt x="163" y="208"/>
                  </a:lnTo>
                  <a:close/>
                  <a:moveTo>
                    <a:pt x="163" y="182"/>
                  </a:moveTo>
                  <a:lnTo>
                    <a:pt x="146" y="182"/>
                  </a:lnTo>
                  <a:lnTo>
                    <a:pt x="146" y="164"/>
                  </a:lnTo>
                  <a:lnTo>
                    <a:pt x="163" y="164"/>
                  </a:lnTo>
                  <a:lnTo>
                    <a:pt x="163" y="182"/>
                  </a:lnTo>
                  <a:close/>
                  <a:moveTo>
                    <a:pt x="163" y="156"/>
                  </a:moveTo>
                  <a:lnTo>
                    <a:pt x="146" y="156"/>
                  </a:lnTo>
                  <a:lnTo>
                    <a:pt x="146" y="138"/>
                  </a:lnTo>
                  <a:lnTo>
                    <a:pt x="163" y="138"/>
                  </a:lnTo>
                  <a:lnTo>
                    <a:pt x="163" y="156"/>
                  </a:lnTo>
                  <a:close/>
                  <a:moveTo>
                    <a:pt x="163" y="130"/>
                  </a:moveTo>
                  <a:lnTo>
                    <a:pt x="146" y="130"/>
                  </a:lnTo>
                  <a:lnTo>
                    <a:pt x="146" y="113"/>
                  </a:lnTo>
                  <a:lnTo>
                    <a:pt x="163" y="113"/>
                  </a:lnTo>
                  <a:lnTo>
                    <a:pt x="163" y="130"/>
                  </a:lnTo>
                  <a:close/>
                  <a:moveTo>
                    <a:pt x="163" y="104"/>
                  </a:moveTo>
                  <a:lnTo>
                    <a:pt x="146" y="104"/>
                  </a:lnTo>
                  <a:lnTo>
                    <a:pt x="146" y="87"/>
                  </a:lnTo>
                  <a:lnTo>
                    <a:pt x="163" y="87"/>
                  </a:lnTo>
                  <a:lnTo>
                    <a:pt x="163" y="104"/>
                  </a:lnTo>
                  <a:close/>
                  <a:moveTo>
                    <a:pt x="163" y="78"/>
                  </a:moveTo>
                  <a:lnTo>
                    <a:pt x="146" y="78"/>
                  </a:lnTo>
                  <a:lnTo>
                    <a:pt x="146" y="61"/>
                  </a:lnTo>
                  <a:lnTo>
                    <a:pt x="163" y="61"/>
                  </a:lnTo>
                  <a:lnTo>
                    <a:pt x="163" y="78"/>
                  </a:lnTo>
                  <a:close/>
                  <a:moveTo>
                    <a:pt x="163" y="52"/>
                  </a:moveTo>
                  <a:lnTo>
                    <a:pt x="146" y="52"/>
                  </a:lnTo>
                  <a:lnTo>
                    <a:pt x="146" y="35"/>
                  </a:lnTo>
                  <a:lnTo>
                    <a:pt x="163" y="35"/>
                  </a:lnTo>
                  <a:lnTo>
                    <a:pt x="163" y="52"/>
                  </a:lnTo>
                  <a:close/>
                  <a:moveTo>
                    <a:pt x="163" y="26"/>
                  </a:moveTo>
                  <a:lnTo>
                    <a:pt x="146" y="26"/>
                  </a:lnTo>
                  <a:lnTo>
                    <a:pt x="146" y="9"/>
                  </a:lnTo>
                  <a:lnTo>
                    <a:pt x="163" y="9"/>
                  </a:lnTo>
                  <a:lnTo>
                    <a:pt x="163" y="26"/>
                  </a:lnTo>
                  <a:close/>
                </a:path>
              </a:pathLst>
            </a:custGeom>
            <a:solidFill>
              <a:schemeClr val="accent1">
                <a:alpha val="100000"/>
              </a:schemeClr>
            </a:solidFill>
            <a:ln w="9525">
              <a:noFill/>
            </a:ln>
          </p:spPr>
          <p:txBody>
            <a:bodyPr/>
            <a:lstStyle/>
            <a:p>
              <a:endParaRPr lang="zh-CN" altLang="en-US"/>
            </a:p>
          </p:txBody>
        </p:sp>
        <p:sp>
          <p:nvSpPr>
            <p:cNvPr id="61469" name="Rectangle 30"/>
            <p:cNvSpPr/>
            <p:nvPr/>
          </p:nvSpPr>
          <p:spPr>
            <a:xfrm>
              <a:off x="4918076" y="2638987"/>
              <a:ext cx="136525" cy="122238"/>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70" name="Rectangle 31"/>
            <p:cNvSpPr/>
            <p:nvPr/>
          </p:nvSpPr>
          <p:spPr>
            <a:xfrm>
              <a:off x="4918076" y="2638987"/>
              <a:ext cx="136525" cy="122238"/>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71" name="Rectangle 32"/>
            <p:cNvSpPr/>
            <p:nvPr/>
          </p:nvSpPr>
          <p:spPr>
            <a:xfrm>
              <a:off x="4918076" y="2638987"/>
              <a:ext cx="136525" cy="122238"/>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72" name="Rectangle 33"/>
            <p:cNvSpPr/>
            <p:nvPr/>
          </p:nvSpPr>
          <p:spPr>
            <a:xfrm>
              <a:off x="4918076" y="2638987"/>
              <a:ext cx="136525" cy="122238"/>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73" name="Rectangle 34"/>
            <p:cNvSpPr/>
            <p:nvPr/>
          </p:nvSpPr>
          <p:spPr>
            <a:xfrm>
              <a:off x="4918076" y="2802499"/>
              <a:ext cx="136525" cy="12382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74" name="Rectangle 35"/>
            <p:cNvSpPr/>
            <p:nvPr/>
          </p:nvSpPr>
          <p:spPr>
            <a:xfrm>
              <a:off x="4918076" y="2802499"/>
              <a:ext cx="136525" cy="12382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75" name="Rectangle 36"/>
            <p:cNvSpPr/>
            <p:nvPr/>
          </p:nvSpPr>
          <p:spPr>
            <a:xfrm>
              <a:off x="4918076" y="2802499"/>
              <a:ext cx="136525" cy="12382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76" name="Rectangle 37"/>
            <p:cNvSpPr/>
            <p:nvPr/>
          </p:nvSpPr>
          <p:spPr>
            <a:xfrm>
              <a:off x="4918076" y="2802499"/>
              <a:ext cx="136525" cy="12382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77" name="Freeform 38"/>
            <p:cNvSpPr/>
            <p:nvPr/>
          </p:nvSpPr>
          <p:spPr>
            <a:xfrm>
              <a:off x="5483226" y="2613587"/>
              <a:ext cx="300038" cy="328613"/>
            </a:xfrm>
            <a:custGeom>
              <a:avLst/>
              <a:gdLst/>
              <a:ahLst/>
              <a:cxnLst>
                <a:cxn ang="0">
                  <a:pos x="681990920" y="531184658"/>
                </a:cxn>
                <a:cxn ang="0">
                  <a:pos x="681990920" y="468691137"/>
                </a:cxn>
                <a:cxn ang="0">
                  <a:pos x="402994221" y="281215139"/>
                </a:cxn>
                <a:cxn ang="0">
                  <a:pos x="402994221" y="62491239"/>
                </a:cxn>
                <a:cxn ang="0">
                  <a:pos x="340995460" y="0"/>
                </a:cxn>
                <a:cxn ang="0">
                  <a:pos x="278996699" y="62491239"/>
                </a:cxn>
                <a:cxn ang="0">
                  <a:pos x="278996699" y="281215139"/>
                </a:cxn>
                <a:cxn ang="0">
                  <a:pos x="0" y="468691137"/>
                </a:cxn>
                <a:cxn ang="0">
                  <a:pos x="0" y="531184658"/>
                </a:cxn>
                <a:cxn ang="0">
                  <a:pos x="278996699" y="437445518"/>
                </a:cxn>
                <a:cxn ang="0">
                  <a:pos x="278996699" y="614506310"/>
                </a:cxn>
                <a:cxn ang="0">
                  <a:pos x="185998557" y="687415037"/>
                </a:cxn>
                <a:cxn ang="0">
                  <a:pos x="185998557" y="749906276"/>
                </a:cxn>
                <a:cxn ang="0">
                  <a:pos x="340995460" y="687415037"/>
                </a:cxn>
                <a:cxn ang="0">
                  <a:pos x="495992363" y="749906276"/>
                </a:cxn>
                <a:cxn ang="0">
                  <a:pos x="495992363" y="687415037"/>
                </a:cxn>
                <a:cxn ang="0">
                  <a:pos x="402994221" y="614506310"/>
                </a:cxn>
                <a:cxn ang="0">
                  <a:pos x="402994221" y="437445518"/>
                </a:cxn>
                <a:cxn ang="0">
                  <a:pos x="681990920" y="531184658"/>
                </a:cxn>
              </a:cxnLst>
              <a:rect l="0" t="0" r="0" b="0"/>
              <a:pathLst>
                <a:path w="132" h="144">
                  <a:moveTo>
                    <a:pt x="132" y="102"/>
                  </a:moveTo>
                  <a:cubicBezTo>
                    <a:pt x="132" y="90"/>
                    <a:pt x="132" y="90"/>
                    <a:pt x="132" y="90"/>
                  </a:cubicBezTo>
                  <a:cubicBezTo>
                    <a:pt x="78" y="54"/>
                    <a:pt x="78" y="54"/>
                    <a:pt x="78" y="54"/>
                  </a:cubicBezTo>
                  <a:cubicBezTo>
                    <a:pt x="78" y="12"/>
                    <a:pt x="78" y="12"/>
                    <a:pt x="78" y="12"/>
                  </a:cubicBezTo>
                  <a:cubicBezTo>
                    <a:pt x="78" y="12"/>
                    <a:pt x="78" y="0"/>
                    <a:pt x="66" y="0"/>
                  </a:cubicBezTo>
                  <a:cubicBezTo>
                    <a:pt x="54" y="0"/>
                    <a:pt x="54" y="12"/>
                    <a:pt x="54" y="12"/>
                  </a:cubicBezTo>
                  <a:cubicBezTo>
                    <a:pt x="54" y="54"/>
                    <a:pt x="54" y="54"/>
                    <a:pt x="54" y="54"/>
                  </a:cubicBezTo>
                  <a:cubicBezTo>
                    <a:pt x="0" y="90"/>
                    <a:pt x="0" y="90"/>
                    <a:pt x="0" y="90"/>
                  </a:cubicBezTo>
                  <a:cubicBezTo>
                    <a:pt x="0" y="102"/>
                    <a:pt x="0" y="102"/>
                    <a:pt x="0" y="102"/>
                  </a:cubicBezTo>
                  <a:cubicBezTo>
                    <a:pt x="54" y="84"/>
                    <a:pt x="54" y="84"/>
                    <a:pt x="54" y="84"/>
                  </a:cubicBezTo>
                  <a:cubicBezTo>
                    <a:pt x="54" y="118"/>
                    <a:pt x="54" y="118"/>
                    <a:pt x="54" y="118"/>
                  </a:cubicBezTo>
                  <a:cubicBezTo>
                    <a:pt x="36" y="132"/>
                    <a:pt x="36" y="132"/>
                    <a:pt x="36" y="132"/>
                  </a:cubicBezTo>
                  <a:cubicBezTo>
                    <a:pt x="36" y="144"/>
                    <a:pt x="36" y="144"/>
                    <a:pt x="36" y="144"/>
                  </a:cubicBezTo>
                  <a:cubicBezTo>
                    <a:pt x="66" y="132"/>
                    <a:pt x="66" y="132"/>
                    <a:pt x="66" y="132"/>
                  </a:cubicBezTo>
                  <a:cubicBezTo>
                    <a:pt x="96" y="144"/>
                    <a:pt x="96" y="144"/>
                    <a:pt x="96" y="144"/>
                  </a:cubicBezTo>
                  <a:cubicBezTo>
                    <a:pt x="96" y="132"/>
                    <a:pt x="96" y="132"/>
                    <a:pt x="96" y="132"/>
                  </a:cubicBezTo>
                  <a:cubicBezTo>
                    <a:pt x="78" y="118"/>
                    <a:pt x="78" y="118"/>
                    <a:pt x="78" y="118"/>
                  </a:cubicBezTo>
                  <a:cubicBezTo>
                    <a:pt x="78" y="84"/>
                    <a:pt x="78" y="84"/>
                    <a:pt x="78" y="84"/>
                  </a:cubicBezTo>
                  <a:lnTo>
                    <a:pt x="132" y="102"/>
                  </a:lnTo>
                  <a:close/>
                </a:path>
              </a:pathLst>
            </a:custGeom>
            <a:solidFill>
              <a:schemeClr val="accent1">
                <a:alpha val="100000"/>
              </a:schemeClr>
            </a:solidFill>
            <a:ln w="9525">
              <a:noFill/>
            </a:ln>
          </p:spPr>
          <p:txBody>
            <a:bodyPr/>
            <a:lstStyle/>
            <a:p>
              <a:endParaRPr lang="zh-CN" altLang="en-US"/>
            </a:p>
          </p:txBody>
        </p:sp>
        <p:sp>
          <p:nvSpPr>
            <p:cNvPr id="61478" name="Freeform 39"/>
            <p:cNvSpPr/>
            <p:nvPr/>
          </p:nvSpPr>
          <p:spPr>
            <a:xfrm>
              <a:off x="6278563" y="2608824"/>
              <a:ext cx="136525" cy="95250"/>
            </a:xfrm>
            <a:custGeom>
              <a:avLst/>
              <a:gdLst/>
              <a:ahLst/>
              <a:cxnLst>
                <a:cxn ang="0">
                  <a:pos x="0" y="65524063"/>
                </a:cxn>
                <a:cxn ang="0">
                  <a:pos x="216733438" y="0"/>
                </a:cxn>
                <a:cxn ang="0">
                  <a:pos x="216733438" y="151209375"/>
                </a:cxn>
                <a:cxn ang="0">
                  <a:pos x="0" y="65524063"/>
                </a:cxn>
              </a:cxnLst>
              <a:rect l="0" t="0" r="0" b="0"/>
              <a:pathLst>
                <a:path w="86" h="60">
                  <a:moveTo>
                    <a:pt x="0" y="26"/>
                  </a:moveTo>
                  <a:lnTo>
                    <a:pt x="86" y="0"/>
                  </a:lnTo>
                  <a:lnTo>
                    <a:pt x="86" y="60"/>
                  </a:lnTo>
                  <a:lnTo>
                    <a:pt x="0" y="26"/>
                  </a:lnTo>
                  <a:close/>
                </a:path>
              </a:pathLst>
            </a:custGeom>
            <a:solidFill>
              <a:schemeClr val="accent1">
                <a:alpha val="100000"/>
              </a:schemeClr>
            </a:solidFill>
            <a:ln w="9525">
              <a:noFill/>
            </a:ln>
          </p:spPr>
          <p:txBody>
            <a:bodyPr/>
            <a:lstStyle/>
            <a:p>
              <a:endParaRPr lang="zh-CN" altLang="en-US"/>
            </a:p>
          </p:txBody>
        </p:sp>
        <p:sp>
          <p:nvSpPr>
            <p:cNvPr id="61479" name="Rectangle 40"/>
            <p:cNvSpPr/>
            <p:nvPr/>
          </p:nvSpPr>
          <p:spPr>
            <a:xfrm>
              <a:off x="6278563" y="2773924"/>
              <a:ext cx="55563" cy="682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80" name="Freeform 41"/>
            <p:cNvSpPr/>
            <p:nvPr/>
          </p:nvSpPr>
          <p:spPr>
            <a:xfrm>
              <a:off x="6197601" y="2635812"/>
              <a:ext cx="136525" cy="301625"/>
            </a:xfrm>
            <a:custGeom>
              <a:avLst/>
              <a:gdLst/>
              <a:ahLst/>
              <a:cxnLst>
                <a:cxn ang="0">
                  <a:pos x="186390756" y="67877050"/>
                </a:cxn>
                <a:cxn ang="0">
                  <a:pos x="186390756" y="62655739"/>
                </a:cxn>
                <a:cxn ang="0">
                  <a:pos x="186390756" y="31327869"/>
                </a:cxn>
                <a:cxn ang="0">
                  <a:pos x="155326768" y="0"/>
                </a:cxn>
                <a:cxn ang="0">
                  <a:pos x="124260504" y="31327869"/>
                </a:cxn>
                <a:cxn ang="0">
                  <a:pos x="124260504" y="62655739"/>
                </a:cxn>
                <a:cxn ang="0">
                  <a:pos x="124260504" y="67877050"/>
                </a:cxn>
                <a:cxn ang="0">
                  <a:pos x="0" y="219299655"/>
                </a:cxn>
                <a:cxn ang="0">
                  <a:pos x="0" y="689224550"/>
                </a:cxn>
                <a:cxn ang="0">
                  <a:pos x="310651260" y="689224550"/>
                </a:cxn>
                <a:cxn ang="0">
                  <a:pos x="310651260" y="501255049"/>
                </a:cxn>
                <a:cxn ang="0">
                  <a:pos x="186390756" y="501255049"/>
                </a:cxn>
                <a:cxn ang="0">
                  <a:pos x="155326768" y="501255049"/>
                </a:cxn>
                <a:cxn ang="0">
                  <a:pos x="155326768" y="469924895"/>
                </a:cxn>
                <a:cxn ang="0">
                  <a:pos x="155326768" y="313283263"/>
                </a:cxn>
                <a:cxn ang="0">
                  <a:pos x="155326768" y="281955394"/>
                </a:cxn>
                <a:cxn ang="0">
                  <a:pos x="186390756" y="281955394"/>
                </a:cxn>
                <a:cxn ang="0">
                  <a:pos x="310651260" y="281955394"/>
                </a:cxn>
                <a:cxn ang="0">
                  <a:pos x="310651260" y="219299655"/>
                </a:cxn>
                <a:cxn ang="0">
                  <a:pos x="186390756" y="67877050"/>
                </a:cxn>
              </a:cxnLst>
              <a:rect l="0" t="0" r="0" b="0"/>
              <a:pathLst>
                <a:path w="60" h="132">
                  <a:moveTo>
                    <a:pt x="36" y="13"/>
                  </a:moveTo>
                  <a:cubicBezTo>
                    <a:pt x="36" y="12"/>
                    <a:pt x="36" y="12"/>
                    <a:pt x="36" y="12"/>
                  </a:cubicBezTo>
                  <a:cubicBezTo>
                    <a:pt x="36" y="6"/>
                    <a:pt x="36" y="6"/>
                    <a:pt x="36" y="6"/>
                  </a:cubicBezTo>
                  <a:cubicBezTo>
                    <a:pt x="36" y="3"/>
                    <a:pt x="33" y="0"/>
                    <a:pt x="30" y="0"/>
                  </a:cubicBezTo>
                  <a:cubicBezTo>
                    <a:pt x="27" y="0"/>
                    <a:pt x="24" y="3"/>
                    <a:pt x="24" y="6"/>
                  </a:cubicBezTo>
                  <a:cubicBezTo>
                    <a:pt x="24" y="12"/>
                    <a:pt x="24" y="12"/>
                    <a:pt x="24" y="12"/>
                  </a:cubicBezTo>
                  <a:cubicBezTo>
                    <a:pt x="24" y="12"/>
                    <a:pt x="24" y="12"/>
                    <a:pt x="24" y="13"/>
                  </a:cubicBezTo>
                  <a:cubicBezTo>
                    <a:pt x="10" y="15"/>
                    <a:pt x="0" y="27"/>
                    <a:pt x="0" y="42"/>
                  </a:cubicBezTo>
                  <a:cubicBezTo>
                    <a:pt x="0" y="132"/>
                    <a:pt x="0" y="132"/>
                    <a:pt x="0" y="132"/>
                  </a:cubicBezTo>
                  <a:cubicBezTo>
                    <a:pt x="60" y="132"/>
                    <a:pt x="60" y="132"/>
                    <a:pt x="60" y="132"/>
                  </a:cubicBezTo>
                  <a:cubicBezTo>
                    <a:pt x="60" y="96"/>
                    <a:pt x="60" y="96"/>
                    <a:pt x="60" y="96"/>
                  </a:cubicBezTo>
                  <a:cubicBezTo>
                    <a:pt x="36" y="96"/>
                    <a:pt x="36" y="96"/>
                    <a:pt x="36" y="96"/>
                  </a:cubicBezTo>
                  <a:cubicBezTo>
                    <a:pt x="30" y="96"/>
                    <a:pt x="30" y="96"/>
                    <a:pt x="30" y="96"/>
                  </a:cubicBezTo>
                  <a:cubicBezTo>
                    <a:pt x="30" y="90"/>
                    <a:pt x="30" y="90"/>
                    <a:pt x="30" y="90"/>
                  </a:cubicBezTo>
                  <a:cubicBezTo>
                    <a:pt x="30" y="60"/>
                    <a:pt x="30" y="60"/>
                    <a:pt x="30" y="60"/>
                  </a:cubicBezTo>
                  <a:cubicBezTo>
                    <a:pt x="30" y="54"/>
                    <a:pt x="30" y="54"/>
                    <a:pt x="30" y="54"/>
                  </a:cubicBezTo>
                  <a:cubicBezTo>
                    <a:pt x="36" y="54"/>
                    <a:pt x="36" y="54"/>
                    <a:pt x="36" y="54"/>
                  </a:cubicBezTo>
                  <a:cubicBezTo>
                    <a:pt x="60" y="54"/>
                    <a:pt x="60" y="54"/>
                    <a:pt x="60" y="54"/>
                  </a:cubicBezTo>
                  <a:cubicBezTo>
                    <a:pt x="60" y="42"/>
                    <a:pt x="60" y="42"/>
                    <a:pt x="60" y="42"/>
                  </a:cubicBezTo>
                  <a:cubicBezTo>
                    <a:pt x="60" y="27"/>
                    <a:pt x="50" y="15"/>
                    <a:pt x="36" y="13"/>
                  </a:cubicBezTo>
                </a:path>
              </a:pathLst>
            </a:custGeom>
            <a:solidFill>
              <a:schemeClr val="accent1">
                <a:alpha val="100000"/>
              </a:schemeClr>
            </a:solidFill>
            <a:ln w="9525">
              <a:noFill/>
            </a:ln>
          </p:spPr>
          <p:txBody>
            <a:bodyPr/>
            <a:lstStyle/>
            <a:p>
              <a:endParaRPr lang="zh-CN" altLang="en-US"/>
            </a:p>
          </p:txBody>
        </p:sp>
        <p:sp>
          <p:nvSpPr>
            <p:cNvPr id="61481" name="Freeform 42"/>
            <p:cNvSpPr/>
            <p:nvPr/>
          </p:nvSpPr>
          <p:spPr>
            <a:xfrm>
              <a:off x="6780213" y="2627874"/>
              <a:ext cx="322263" cy="323850"/>
            </a:xfrm>
            <a:custGeom>
              <a:avLst/>
              <a:gdLst/>
              <a:ahLst/>
              <a:cxnLst>
                <a:cxn ang="0">
                  <a:pos x="87557949" y="0"/>
                </a:cxn>
                <a:cxn ang="0">
                  <a:pos x="257522179" y="462913927"/>
                </a:cxn>
                <a:cxn ang="0">
                  <a:pos x="731362262" y="650160804"/>
                </a:cxn>
                <a:cxn ang="0">
                  <a:pos x="551096963" y="468116052"/>
                </a:cxn>
                <a:cxn ang="0">
                  <a:pos x="427486408" y="416103918"/>
                </a:cxn>
                <a:cxn ang="0">
                  <a:pos x="298726454" y="286071301"/>
                </a:cxn>
                <a:cxn ang="0">
                  <a:pos x="272972647" y="187246877"/>
                </a:cxn>
                <a:cxn ang="0">
                  <a:pos x="87557949" y="0"/>
                </a:cxn>
              </a:cxnLst>
              <a:rect l="0" t="0" r="0" b="0"/>
              <a:pathLst>
                <a:path w="142" h="142">
                  <a:moveTo>
                    <a:pt x="17" y="0"/>
                  </a:moveTo>
                  <a:cubicBezTo>
                    <a:pt x="12" y="7"/>
                    <a:pt x="0" y="38"/>
                    <a:pt x="50" y="89"/>
                  </a:cubicBezTo>
                  <a:cubicBezTo>
                    <a:pt x="102" y="142"/>
                    <a:pt x="136" y="131"/>
                    <a:pt x="142" y="125"/>
                  </a:cubicBezTo>
                  <a:cubicBezTo>
                    <a:pt x="107" y="90"/>
                    <a:pt x="107" y="90"/>
                    <a:pt x="107" y="90"/>
                  </a:cubicBezTo>
                  <a:cubicBezTo>
                    <a:pt x="102" y="95"/>
                    <a:pt x="96" y="90"/>
                    <a:pt x="83" y="80"/>
                  </a:cubicBezTo>
                  <a:cubicBezTo>
                    <a:pt x="76" y="74"/>
                    <a:pt x="66" y="65"/>
                    <a:pt x="58" y="55"/>
                  </a:cubicBezTo>
                  <a:cubicBezTo>
                    <a:pt x="53" y="48"/>
                    <a:pt x="48" y="41"/>
                    <a:pt x="53" y="36"/>
                  </a:cubicBezTo>
                  <a:lnTo>
                    <a:pt x="17" y="0"/>
                  </a:lnTo>
                  <a:close/>
                </a:path>
              </a:pathLst>
            </a:custGeom>
            <a:solidFill>
              <a:schemeClr val="accent1">
                <a:alpha val="100000"/>
              </a:schemeClr>
            </a:solidFill>
            <a:ln w="9525">
              <a:noFill/>
            </a:ln>
          </p:spPr>
          <p:txBody>
            <a:bodyPr/>
            <a:lstStyle/>
            <a:p>
              <a:endParaRPr lang="zh-CN" altLang="en-US"/>
            </a:p>
          </p:txBody>
        </p:sp>
        <p:sp>
          <p:nvSpPr>
            <p:cNvPr id="61482" name="Freeform 43"/>
            <p:cNvSpPr/>
            <p:nvPr/>
          </p:nvSpPr>
          <p:spPr>
            <a:xfrm>
              <a:off x="7027863" y="2797737"/>
              <a:ext cx="109538" cy="107950"/>
            </a:xfrm>
            <a:custGeom>
              <a:avLst/>
              <a:gdLst/>
              <a:ahLst/>
              <a:cxnLst>
                <a:cxn ang="0">
                  <a:pos x="234347423" y="195187381"/>
                </a:cxn>
                <a:cxn ang="0">
                  <a:pos x="234347423" y="152983524"/>
                </a:cxn>
                <a:cxn ang="0">
                  <a:pos x="234347423" y="152983524"/>
                </a:cxn>
                <a:cxn ang="0">
                  <a:pos x="93739426" y="10551538"/>
                </a:cxn>
                <a:cxn ang="0">
                  <a:pos x="52076191" y="10551538"/>
                </a:cxn>
                <a:cxn ang="0">
                  <a:pos x="0" y="63304636"/>
                </a:cxn>
                <a:cxn ang="0">
                  <a:pos x="182268950" y="247940479"/>
                </a:cxn>
                <a:cxn ang="0">
                  <a:pos x="234347423" y="195187381"/>
                </a:cxn>
              </a:cxnLst>
              <a:rect l="0" t="0" r="0" b="0"/>
              <a:pathLst>
                <a:path w="48" h="47">
                  <a:moveTo>
                    <a:pt x="45" y="37"/>
                  </a:moveTo>
                  <a:cubicBezTo>
                    <a:pt x="48" y="35"/>
                    <a:pt x="47" y="31"/>
                    <a:pt x="45" y="29"/>
                  </a:cubicBezTo>
                  <a:cubicBezTo>
                    <a:pt x="45" y="29"/>
                    <a:pt x="45" y="29"/>
                    <a:pt x="45" y="29"/>
                  </a:cubicBezTo>
                  <a:cubicBezTo>
                    <a:pt x="45" y="29"/>
                    <a:pt x="18" y="2"/>
                    <a:pt x="18" y="2"/>
                  </a:cubicBezTo>
                  <a:cubicBezTo>
                    <a:pt x="16" y="0"/>
                    <a:pt x="12" y="0"/>
                    <a:pt x="10" y="2"/>
                  </a:cubicBezTo>
                  <a:cubicBezTo>
                    <a:pt x="0" y="12"/>
                    <a:pt x="0" y="12"/>
                    <a:pt x="0" y="12"/>
                  </a:cubicBezTo>
                  <a:cubicBezTo>
                    <a:pt x="35" y="47"/>
                    <a:pt x="35" y="47"/>
                    <a:pt x="35" y="47"/>
                  </a:cubicBezTo>
                  <a:cubicBezTo>
                    <a:pt x="35" y="47"/>
                    <a:pt x="45" y="37"/>
                    <a:pt x="45" y="37"/>
                  </a:cubicBezTo>
                  <a:close/>
                </a:path>
              </a:pathLst>
            </a:custGeom>
            <a:solidFill>
              <a:schemeClr val="accent1">
                <a:alpha val="100000"/>
              </a:schemeClr>
            </a:solidFill>
            <a:ln w="9525">
              <a:noFill/>
            </a:ln>
          </p:spPr>
          <p:txBody>
            <a:bodyPr/>
            <a:lstStyle/>
            <a:p>
              <a:endParaRPr lang="zh-CN" altLang="en-US"/>
            </a:p>
          </p:txBody>
        </p:sp>
        <p:sp>
          <p:nvSpPr>
            <p:cNvPr id="61483" name="Freeform 44"/>
            <p:cNvSpPr/>
            <p:nvPr/>
          </p:nvSpPr>
          <p:spPr>
            <a:xfrm>
              <a:off x="6824663" y="2592949"/>
              <a:ext cx="109538" cy="109538"/>
            </a:xfrm>
            <a:custGeom>
              <a:avLst/>
              <a:gdLst/>
              <a:ahLst/>
              <a:cxnLst>
                <a:cxn ang="0">
                  <a:pos x="234347423" y="197894089"/>
                </a:cxn>
                <a:cxn ang="0">
                  <a:pos x="234347423" y="161438474"/>
                </a:cxn>
                <a:cxn ang="0">
                  <a:pos x="234347423" y="161438474"/>
                </a:cxn>
                <a:cxn ang="0">
                  <a:pos x="88531806" y="15622857"/>
                </a:cxn>
                <a:cxn ang="0">
                  <a:pos x="52076191" y="15622857"/>
                </a:cxn>
                <a:cxn ang="0">
                  <a:pos x="0" y="67701330"/>
                </a:cxn>
                <a:cxn ang="0">
                  <a:pos x="187478851" y="249970280"/>
                </a:cxn>
                <a:cxn ang="0">
                  <a:pos x="234347423" y="197894089"/>
                </a:cxn>
              </a:cxnLst>
              <a:rect l="0" t="0" r="0" b="0"/>
              <a:pathLst>
                <a:path w="48" h="48">
                  <a:moveTo>
                    <a:pt x="45" y="38"/>
                  </a:moveTo>
                  <a:cubicBezTo>
                    <a:pt x="48" y="36"/>
                    <a:pt x="48" y="33"/>
                    <a:pt x="45" y="31"/>
                  </a:cubicBezTo>
                  <a:cubicBezTo>
                    <a:pt x="45" y="31"/>
                    <a:pt x="45" y="31"/>
                    <a:pt x="45" y="31"/>
                  </a:cubicBezTo>
                  <a:cubicBezTo>
                    <a:pt x="45" y="31"/>
                    <a:pt x="17" y="3"/>
                    <a:pt x="17" y="3"/>
                  </a:cubicBezTo>
                  <a:cubicBezTo>
                    <a:pt x="15" y="0"/>
                    <a:pt x="12" y="0"/>
                    <a:pt x="10" y="3"/>
                  </a:cubicBezTo>
                  <a:cubicBezTo>
                    <a:pt x="0" y="13"/>
                    <a:pt x="0" y="13"/>
                    <a:pt x="0" y="13"/>
                  </a:cubicBezTo>
                  <a:cubicBezTo>
                    <a:pt x="36" y="48"/>
                    <a:pt x="36" y="48"/>
                    <a:pt x="36" y="48"/>
                  </a:cubicBezTo>
                  <a:cubicBezTo>
                    <a:pt x="36" y="48"/>
                    <a:pt x="45" y="38"/>
                    <a:pt x="45" y="38"/>
                  </a:cubicBezTo>
                  <a:close/>
                </a:path>
              </a:pathLst>
            </a:custGeom>
            <a:solidFill>
              <a:schemeClr val="accent1">
                <a:alpha val="100000"/>
              </a:schemeClr>
            </a:solidFill>
            <a:ln w="9525">
              <a:noFill/>
            </a:ln>
          </p:spPr>
          <p:txBody>
            <a:bodyPr/>
            <a:lstStyle/>
            <a:p>
              <a:endParaRPr lang="zh-CN" altLang="en-US"/>
            </a:p>
          </p:txBody>
        </p:sp>
        <p:sp>
          <p:nvSpPr>
            <p:cNvPr id="61484" name="Freeform 45"/>
            <p:cNvSpPr/>
            <p:nvPr/>
          </p:nvSpPr>
          <p:spPr>
            <a:xfrm>
              <a:off x="7437438" y="2791387"/>
              <a:ext cx="166688" cy="166688"/>
            </a:xfrm>
            <a:custGeom>
              <a:avLst/>
              <a:gdLst/>
              <a:ahLst/>
              <a:cxnLst>
                <a:cxn ang="0">
                  <a:pos x="156417279" y="0"/>
                </a:cxn>
                <a:cxn ang="0">
                  <a:pos x="46926097" y="114706461"/>
                </a:cxn>
                <a:cxn ang="0">
                  <a:pos x="46926097" y="286765012"/>
                </a:cxn>
                <a:cxn ang="0">
                  <a:pos x="88636915" y="333688825"/>
                </a:cxn>
                <a:cxn ang="0">
                  <a:pos x="265908461" y="333688825"/>
                </a:cxn>
                <a:cxn ang="0">
                  <a:pos x="380614923" y="224197643"/>
                </a:cxn>
                <a:cxn ang="0">
                  <a:pos x="156417279" y="0"/>
                </a:cxn>
              </a:cxnLst>
              <a:rect l="0" t="0" r="0" b="0"/>
              <a:pathLst>
                <a:path w="73" h="73">
                  <a:moveTo>
                    <a:pt x="30" y="0"/>
                  </a:moveTo>
                  <a:cubicBezTo>
                    <a:pt x="9" y="22"/>
                    <a:pt x="9" y="22"/>
                    <a:pt x="9" y="22"/>
                  </a:cubicBezTo>
                  <a:cubicBezTo>
                    <a:pt x="0" y="31"/>
                    <a:pt x="0" y="46"/>
                    <a:pt x="9" y="55"/>
                  </a:cubicBezTo>
                  <a:cubicBezTo>
                    <a:pt x="17" y="64"/>
                    <a:pt x="17" y="64"/>
                    <a:pt x="17" y="64"/>
                  </a:cubicBezTo>
                  <a:cubicBezTo>
                    <a:pt x="27" y="73"/>
                    <a:pt x="42" y="73"/>
                    <a:pt x="51" y="64"/>
                  </a:cubicBezTo>
                  <a:cubicBezTo>
                    <a:pt x="73" y="43"/>
                    <a:pt x="73" y="43"/>
                    <a:pt x="73" y="43"/>
                  </a:cubicBezTo>
                  <a:lnTo>
                    <a:pt x="30" y="0"/>
                  </a:lnTo>
                  <a:close/>
                </a:path>
              </a:pathLst>
            </a:custGeom>
            <a:solidFill>
              <a:schemeClr val="accent1">
                <a:alpha val="100000"/>
              </a:schemeClr>
            </a:solidFill>
            <a:ln w="9525">
              <a:noFill/>
            </a:ln>
          </p:spPr>
          <p:txBody>
            <a:bodyPr/>
            <a:lstStyle/>
            <a:p>
              <a:endParaRPr lang="zh-CN" altLang="en-US"/>
            </a:p>
          </p:txBody>
        </p:sp>
        <p:sp>
          <p:nvSpPr>
            <p:cNvPr id="61485" name="Freeform 46"/>
            <p:cNvSpPr>
              <a:spLocks noEditPoints="1"/>
            </p:cNvSpPr>
            <p:nvPr/>
          </p:nvSpPr>
          <p:spPr>
            <a:xfrm>
              <a:off x="7515226" y="2665974"/>
              <a:ext cx="214313" cy="214313"/>
            </a:xfrm>
            <a:custGeom>
              <a:avLst/>
              <a:gdLst/>
              <a:ahLst/>
              <a:cxnLst>
                <a:cxn ang="0">
                  <a:pos x="265100621" y="0"/>
                </a:cxn>
                <a:cxn ang="0">
                  <a:pos x="0" y="265100621"/>
                </a:cxn>
                <a:cxn ang="0">
                  <a:pos x="223517059" y="488617681"/>
                </a:cxn>
                <a:cxn ang="0">
                  <a:pos x="488617681" y="223517059"/>
                </a:cxn>
                <a:cxn ang="0">
                  <a:pos x="265100621" y="0"/>
                </a:cxn>
                <a:cxn ang="0">
                  <a:pos x="223517059" y="88367634"/>
                </a:cxn>
                <a:cxn ang="0">
                  <a:pos x="265100621" y="88367634"/>
                </a:cxn>
                <a:cxn ang="0">
                  <a:pos x="265100621" y="135149426"/>
                </a:cxn>
                <a:cxn ang="0">
                  <a:pos x="223517059" y="135149426"/>
                </a:cxn>
                <a:cxn ang="0">
                  <a:pos x="223517059" y="88367634"/>
                </a:cxn>
                <a:cxn ang="0">
                  <a:pos x="135149426" y="265100621"/>
                </a:cxn>
                <a:cxn ang="0">
                  <a:pos x="88367634" y="265100621"/>
                </a:cxn>
                <a:cxn ang="0">
                  <a:pos x="88367634" y="223517059"/>
                </a:cxn>
                <a:cxn ang="0">
                  <a:pos x="135149426" y="223517059"/>
                </a:cxn>
                <a:cxn ang="0">
                  <a:pos x="135149426" y="265100621"/>
                </a:cxn>
                <a:cxn ang="0">
                  <a:pos x="202724139" y="332675334"/>
                </a:cxn>
                <a:cxn ang="0">
                  <a:pos x="155942347" y="332675334"/>
                </a:cxn>
                <a:cxn ang="0">
                  <a:pos x="155942347" y="285893542"/>
                </a:cxn>
                <a:cxn ang="0">
                  <a:pos x="202724139" y="285893542"/>
                </a:cxn>
                <a:cxn ang="0">
                  <a:pos x="202724139" y="332675334"/>
                </a:cxn>
                <a:cxn ang="0">
                  <a:pos x="202724139" y="197525908"/>
                </a:cxn>
                <a:cxn ang="0">
                  <a:pos x="155942347" y="197525908"/>
                </a:cxn>
                <a:cxn ang="0">
                  <a:pos x="155942347" y="155942347"/>
                </a:cxn>
                <a:cxn ang="0">
                  <a:pos x="202724139" y="155942347"/>
                </a:cxn>
                <a:cxn ang="0">
                  <a:pos x="202724139" y="197525908"/>
                </a:cxn>
                <a:cxn ang="0">
                  <a:pos x="265100621" y="400250047"/>
                </a:cxn>
                <a:cxn ang="0">
                  <a:pos x="223517059" y="400250047"/>
                </a:cxn>
                <a:cxn ang="0">
                  <a:pos x="223517059" y="353468255"/>
                </a:cxn>
                <a:cxn ang="0">
                  <a:pos x="265100621" y="353468255"/>
                </a:cxn>
                <a:cxn ang="0">
                  <a:pos x="265100621" y="400250047"/>
                </a:cxn>
                <a:cxn ang="0">
                  <a:pos x="265100621" y="265100621"/>
                </a:cxn>
                <a:cxn ang="0">
                  <a:pos x="223517059" y="265100621"/>
                </a:cxn>
                <a:cxn ang="0">
                  <a:pos x="223517059" y="223517059"/>
                </a:cxn>
                <a:cxn ang="0">
                  <a:pos x="265100621" y="223517059"/>
                </a:cxn>
                <a:cxn ang="0">
                  <a:pos x="265100621" y="265100621"/>
                </a:cxn>
                <a:cxn ang="0">
                  <a:pos x="332675334" y="332675334"/>
                </a:cxn>
                <a:cxn ang="0">
                  <a:pos x="291091772" y="332675334"/>
                </a:cxn>
                <a:cxn ang="0">
                  <a:pos x="291091772" y="285893542"/>
                </a:cxn>
                <a:cxn ang="0">
                  <a:pos x="332675334" y="285893542"/>
                </a:cxn>
                <a:cxn ang="0">
                  <a:pos x="332675334" y="332675334"/>
                </a:cxn>
                <a:cxn ang="0">
                  <a:pos x="332675334" y="197525908"/>
                </a:cxn>
                <a:cxn ang="0">
                  <a:pos x="291091772" y="197525908"/>
                </a:cxn>
                <a:cxn ang="0">
                  <a:pos x="291091772" y="155942347"/>
                </a:cxn>
                <a:cxn ang="0">
                  <a:pos x="332675334" y="155942347"/>
                </a:cxn>
                <a:cxn ang="0">
                  <a:pos x="332675334" y="197525908"/>
                </a:cxn>
                <a:cxn ang="0">
                  <a:pos x="353468255" y="265100621"/>
                </a:cxn>
                <a:cxn ang="0">
                  <a:pos x="353468255" y="223517059"/>
                </a:cxn>
                <a:cxn ang="0">
                  <a:pos x="400250047" y="223517059"/>
                </a:cxn>
                <a:cxn ang="0">
                  <a:pos x="400250047" y="265100621"/>
                </a:cxn>
                <a:cxn ang="0">
                  <a:pos x="353468255" y="265100621"/>
                </a:cxn>
              </a:cxnLst>
              <a:rect l="0" t="0" r="0" b="0"/>
              <a:pathLst>
                <a:path w="94" h="94">
                  <a:moveTo>
                    <a:pt x="51" y="0"/>
                  </a:moveTo>
                  <a:cubicBezTo>
                    <a:pt x="0" y="51"/>
                    <a:pt x="0" y="51"/>
                    <a:pt x="0" y="51"/>
                  </a:cubicBezTo>
                  <a:cubicBezTo>
                    <a:pt x="43" y="94"/>
                    <a:pt x="43" y="94"/>
                    <a:pt x="43" y="94"/>
                  </a:cubicBezTo>
                  <a:cubicBezTo>
                    <a:pt x="94" y="43"/>
                    <a:pt x="94" y="43"/>
                    <a:pt x="94" y="43"/>
                  </a:cubicBezTo>
                  <a:lnTo>
                    <a:pt x="51" y="0"/>
                  </a:lnTo>
                  <a:close/>
                  <a:moveTo>
                    <a:pt x="43" y="17"/>
                  </a:moveTo>
                  <a:cubicBezTo>
                    <a:pt x="45" y="15"/>
                    <a:pt x="49" y="15"/>
                    <a:pt x="51" y="17"/>
                  </a:cubicBezTo>
                  <a:cubicBezTo>
                    <a:pt x="54" y="19"/>
                    <a:pt x="54" y="23"/>
                    <a:pt x="51" y="26"/>
                  </a:cubicBezTo>
                  <a:cubicBezTo>
                    <a:pt x="49" y="28"/>
                    <a:pt x="45" y="28"/>
                    <a:pt x="43" y="26"/>
                  </a:cubicBezTo>
                  <a:cubicBezTo>
                    <a:pt x="41" y="23"/>
                    <a:pt x="41" y="19"/>
                    <a:pt x="43" y="17"/>
                  </a:cubicBezTo>
                  <a:moveTo>
                    <a:pt x="26" y="51"/>
                  </a:moveTo>
                  <a:cubicBezTo>
                    <a:pt x="24" y="53"/>
                    <a:pt x="20" y="53"/>
                    <a:pt x="17" y="51"/>
                  </a:cubicBezTo>
                  <a:cubicBezTo>
                    <a:pt x="15" y="49"/>
                    <a:pt x="15" y="45"/>
                    <a:pt x="17" y="43"/>
                  </a:cubicBezTo>
                  <a:cubicBezTo>
                    <a:pt x="20" y="40"/>
                    <a:pt x="24" y="40"/>
                    <a:pt x="26" y="43"/>
                  </a:cubicBezTo>
                  <a:cubicBezTo>
                    <a:pt x="28" y="45"/>
                    <a:pt x="28" y="49"/>
                    <a:pt x="26" y="51"/>
                  </a:cubicBezTo>
                  <a:moveTo>
                    <a:pt x="39" y="64"/>
                  </a:moveTo>
                  <a:cubicBezTo>
                    <a:pt x="36" y="66"/>
                    <a:pt x="32" y="66"/>
                    <a:pt x="30" y="64"/>
                  </a:cubicBezTo>
                  <a:cubicBezTo>
                    <a:pt x="28" y="61"/>
                    <a:pt x="28" y="58"/>
                    <a:pt x="30" y="55"/>
                  </a:cubicBezTo>
                  <a:cubicBezTo>
                    <a:pt x="32" y="53"/>
                    <a:pt x="36" y="53"/>
                    <a:pt x="39" y="55"/>
                  </a:cubicBezTo>
                  <a:cubicBezTo>
                    <a:pt x="41" y="58"/>
                    <a:pt x="41" y="61"/>
                    <a:pt x="39" y="64"/>
                  </a:cubicBezTo>
                  <a:moveTo>
                    <a:pt x="39" y="38"/>
                  </a:moveTo>
                  <a:cubicBezTo>
                    <a:pt x="36" y="41"/>
                    <a:pt x="32" y="41"/>
                    <a:pt x="30" y="38"/>
                  </a:cubicBezTo>
                  <a:cubicBezTo>
                    <a:pt x="28" y="36"/>
                    <a:pt x="28" y="32"/>
                    <a:pt x="30" y="30"/>
                  </a:cubicBezTo>
                  <a:cubicBezTo>
                    <a:pt x="32" y="28"/>
                    <a:pt x="36" y="28"/>
                    <a:pt x="39" y="30"/>
                  </a:cubicBezTo>
                  <a:cubicBezTo>
                    <a:pt x="41" y="32"/>
                    <a:pt x="41" y="36"/>
                    <a:pt x="39" y="38"/>
                  </a:cubicBezTo>
                  <a:moveTo>
                    <a:pt x="51" y="77"/>
                  </a:moveTo>
                  <a:cubicBezTo>
                    <a:pt x="49" y="79"/>
                    <a:pt x="45" y="79"/>
                    <a:pt x="43" y="77"/>
                  </a:cubicBezTo>
                  <a:cubicBezTo>
                    <a:pt x="40" y="74"/>
                    <a:pt x="41" y="70"/>
                    <a:pt x="43" y="68"/>
                  </a:cubicBezTo>
                  <a:cubicBezTo>
                    <a:pt x="45" y="66"/>
                    <a:pt x="49" y="66"/>
                    <a:pt x="51" y="68"/>
                  </a:cubicBezTo>
                  <a:cubicBezTo>
                    <a:pt x="54" y="70"/>
                    <a:pt x="54" y="74"/>
                    <a:pt x="51" y="77"/>
                  </a:cubicBezTo>
                  <a:moveTo>
                    <a:pt x="51" y="51"/>
                  </a:moveTo>
                  <a:cubicBezTo>
                    <a:pt x="49" y="53"/>
                    <a:pt x="45" y="53"/>
                    <a:pt x="43" y="51"/>
                  </a:cubicBezTo>
                  <a:cubicBezTo>
                    <a:pt x="41" y="49"/>
                    <a:pt x="41" y="45"/>
                    <a:pt x="43" y="43"/>
                  </a:cubicBezTo>
                  <a:cubicBezTo>
                    <a:pt x="45" y="40"/>
                    <a:pt x="49" y="40"/>
                    <a:pt x="51" y="43"/>
                  </a:cubicBezTo>
                  <a:cubicBezTo>
                    <a:pt x="54" y="45"/>
                    <a:pt x="54" y="49"/>
                    <a:pt x="51" y="51"/>
                  </a:cubicBezTo>
                  <a:moveTo>
                    <a:pt x="64" y="64"/>
                  </a:moveTo>
                  <a:cubicBezTo>
                    <a:pt x="62" y="66"/>
                    <a:pt x="58" y="66"/>
                    <a:pt x="56" y="64"/>
                  </a:cubicBezTo>
                  <a:cubicBezTo>
                    <a:pt x="53" y="61"/>
                    <a:pt x="53" y="58"/>
                    <a:pt x="56" y="55"/>
                  </a:cubicBezTo>
                  <a:cubicBezTo>
                    <a:pt x="58" y="53"/>
                    <a:pt x="62" y="53"/>
                    <a:pt x="64" y="55"/>
                  </a:cubicBezTo>
                  <a:cubicBezTo>
                    <a:pt x="66" y="58"/>
                    <a:pt x="66" y="61"/>
                    <a:pt x="64" y="64"/>
                  </a:cubicBezTo>
                  <a:moveTo>
                    <a:pt x="64" y="38"/>
                  </a:moveTo>
                  <a:cubicBezTo>
                    <a:pt x="62" y="41"/>
                    <a:pt x="58" y="41"/>
                    <a:pt x="56" y="38"/>
                  </a:cubicBezTo>
                  <a:cubicBezTo>
                    <a:pt x="53" y="36"/>
                    <a:pt x="53" y="32"/>
                    <a:pt x="56" y="30"/>
                  </a:cubicBezTo>
                  <a:cubicBezTo>
                    <a:pt x="58" y="28"/>
                    <a:pt x="62" y="28"/>
                    <a:pt x="64" y="30"/>
                  </a:cubicBezTo>
                  <a:cubicBezTo>
                    <a:pt x="66" y="32"/>
                    <a:pt x="66" y="36"/>
                    <a:pt x="64" y="38"/>
                  </a:cubicBezTo>
                  <a:moveTo>
                    <a:pt x="68" y="51"/>
                  </a:moveTo>
                  <a:cubicBezTo>
                    <a:pt x="66" y="49"/>
                    <a:pt x="66" y="45"/>
                    <a:pt x="68" y="43"/>
                  </a:cubicBezTo>
                  <a:cubicBezTo>
                    <a:pt x="71" y="40"/>
                    <a:pt x="74" y="40"/>
                    <a:pt x="77" y="43"/>
                  </a:cubicBezTo>
                  <a:cubicBezTo>
                    <a:pt x="79" y="45"/>
                    <a:pt x="79" y="49"/>
                    <a:pt x="77" y="51"/>
                  </a:cubicBezTo>
                  <a:cubicBezTo>
                    <a:pt x="74" y="53"/>
                    <a:pt x="71" y="53"/>
                    <a:pt x="68" y="51"/>
                  </a:cubicBezTo>
                </a:path>
              </a:pathLst>
            </a:custGeom>
            <a:solidFill>
              <a:schemeClr val="accent1">
                <a:alpha val="100000"/>
              </a:schemeClr>
            </a:solidFill>
            <a:ln w="9525">
              <a:noFill/>
            </a:ln>
          </p:spPr>
          <p:txBody>
            <a:bodyPr/>
            <a:lstStyle/>
            <a:p>
              <a:endParaRPr lang="zh-CN" altLang="en-US"/>
            </a:p>
          </p:txBody>
        </p:sp>
        <p:sp>
          <p:nvSpPr>
            <p:cNvPr id="61486" name="Freeform 47"/>
            <p:cNvSpPr/>
            <p:nvPr/>
          </p:nvSpPr>
          <p:spPr>
            <a:xfrm>
              <a:off x="7642226" y="2597712"/>
              <a:ext cx="155575" cy="155575"/>
            </a:xfrm>
            <a:custGeom>
              <a:avLst/>
              <a:gdLst/>
              <a:ahLst/>
              <a:cxnLst>
                <a:cxn ang="0">
                  <a:pos x="308825526" y="88984324"/>
                </a:cxn>
                <a:cxn ang="0">
                  <a:pos x="261716044" y="47109483"/>
                </a:cxn>
                <a:cxn ang="0">
                  <a:pos x="88984324" y="47109483"/>
                </a:cxn>
                <a:cxn ang="0">
                  <a:pos x="0" y="136093807"/>
                </a:cxn>
                <a:cxn ang="0">
                  <a:pos x="219841202" y="355935009"/>
                </a:cxn>
                <a:cxn ang="0">
                  <a:pos x="308825526" y="266950685"/>
                </a:cxn>
                <a:cxn ang="0">
                  <a:pos x="308825526" y="88984324"/>
                </a:cxn>
              </a:cxnLst>
              <a:rect l="0" t="0" r="0" b="0"/>
              <a:pathLst>
                <a:path w="68" h="68">
                  <a:moveTo>
                    <a:pt x="59" y="17"/>
                  </a:moveTo>
                  <a:cubicBezTo>
                    <a:pt x="50" y="9"/>
                    <a:pt x="50" y="9"/>
                    <a:pt x="50" y="9"/>
                  </a:cubicBezTo>
                  <a:cubicBezTo>
                    <a:pt x="41" y="0"/>
                    <a:pt x="26" y="0"/>
                    <a:pt x="17" y="9"/>
                  </a:cubicBezTo>
                  <a:cubicBezTo>
                    <a:pt x="0" y="26"/>
                    <a:pt x="0" y="26"/>
                    <a:pt x="0" y="26"/>
                  </a:cubicBezTo>
                  <a:cubicBezTo>
                    <a:pt x="42" y="68"/>
                    <a:pt x="42" y="68"/>
                    <a:pt x="42" y="68"/>
                  </a:cubicBezTo>
                  <a:cubicBezTo>
                    <a:pt x="59" y="51"/>
                    <a:pt x="59" y="51"/>
                    <a:pt x="59" y="51"/>
                  </a:cubicBezTo>
                  <a:cubicBezTo>
                    <a:pt x="68" y="42"/>
                    <a:pt x="68" y="27"/>
                    <a:pt x="59" y="17"/>
                  </a:cubicBezTo>
                </a:path>
              </a:pathLst>
            </a:custGeom>
            <a:solidFill>
              <a:schemeClr val="accent1">
                <a:alpha val="100000"/>
              </a:schemeClr>
            </a:solidFill>
            <a:ln w="9525">
              <a:noFill/>
            </a:ln>
          </p:spPr>
          <p:txBody>
            <a:bodyPr/>
            <a:lstStyle/>
            <a:p>
              <a:endParaRPr lang="zh-CN" altLang="en-US"/>
            </a:p>
          </p:txBody>
        </p:sp>
        <p:sp>
          <p:nvSpPr>
            <p:cNvPr id="61487" name="Freeform 48"/>
            <p:cNvSpPr>
              <a:spLocks noEditPoints="1"/>
            </p:cNvSpPr>
            <p:nvPr/>
          </p:nvSpPr>
          <p:spPr>
            <a:xfrm>
              <a:off x="8081963" y="2623112"/>
              <a:ext cx="327025" cy="328613"/>
            </a:xfrm>
            <a:custGeom>
              <a:avLst/>
              <a:gdLst/>
              <a:ahLst/>
              <a:cxnLst>
                <a:cxn ang="0">
                  <a:pos x="742676046" y="124984760"/>
                </a:cxn>
                <a:cxn ang="0">
                  <a:pos x="618897084" y="0"/>
                </a:cxn>
                <a:cxn ang="0">
                  <a:pos x="495118121" y="124984760"/>
                </a:cxn>
                <a:cxn ang="0">
                  <a:pos x="587952343" y="244761916"/>
                </a:cxn>
                <a:cxn ang="0">
                  <a:pos x="587952343" y="343706378"/>
                </a:cxn>
                <a:cxn ang="0">
                  <a:pos x="489960664" y="343706378"/>
                </a:cxn>
                <a:cxn ang="0">
                  <a:pos x="371339159" y="249969519"/>
                </a:cxn>
                <a:cxn ang="0">
                  <a:pos x="252715382" y="343706378"/>
                </a:cxn>
                <a:cxn ang="0">
                  <a:pos x="92834222" y="343706378"/>
                </a:cxn>
                <a:cxn ang="0">
                  <a:pos x="92834222" y="505144360"/>
                </a:cxn>
                <a:cxn ang="0">
                  <a:pos x="0" y="624921516"/>
                </a:cxn>
                <a:cxn ang="0">
                  <a:pos x="123778963" y="749906276"/>
                </a:cxn>
                <a:cxn ang="0">
                  <a:pos x="247557925" y="624921516"/>
                </a:cxn>
                <a:cxn ang="0">
                  <a:pos x="154723703" y="505144360"/>
                </a:cxn>
                <a:cxn ang="0">
                  <a:pos x="154723703" y="406199899"/>
                </a:cxn>
                <a:cxn ang="0">
                  <a:pos x="252715382" y="406199899"/>
                </a:cxn>
                <a:cxn ang="0">
                  <a:pos x="371339159" y="499936757"/>
                </a:cxn>
                <a:cxn ang="0">
                  <a:pos x="489960664" y="406199899"/>
                </a:cxn>
                <a:cxn ang="0">
                  <a:pos x="649841824" y="406199899"/>
                </a:cxn>
                <a:cxn ang="0">
                  <a:pos x="649841824" y="244761916"/>
                </a:cxn>
                <a:cxn ang="0">
                  <a:pos x="742676046" y="124984760"/>
                </a:cxn>
                <a:cxn ang="0">
                  <a:pos x="185668444" y="624921516"/>
                </a:cxn>
                <a:cxn ang="0">
                  <a:pos x="123778963" y="687415037"/>
                </a:cxn>
                <a:cxn ang="0">
                  <a:pos x="61889481" y="624921516"/>
                </a:cxn>
                <a:cxn ang="0">
                  <a:pos x="123778963" y="562430278"/>
                </a:cxn>
                <a:cxn ang="0">
                  <a:pos x="185668444" y="624921516"/>
                </a:cxn>
                <a:cxn ang="0">
                  <a:pos x="371339159" y="437445518"/>
                </a:cxn>
                <a:cxn ang="0">
                  <a:pos x="309447406" y="374954279"/>
                </a:cxn>
                <a:cxn ang="0">
                  <a:pos x="371339159" y="312460758"/>
                </a:cxn>
                <a:cxn ang="0">
                  <a:pos x="433228640" y="374954279"/>
                </a:cxn>
                <a:cxn ang="0">
                  <a:pos x="371339159" y="437445518"/>
                </a:cxn>
                <a:cxn ang="0">
                  <a:pos x="618897084" y="187475999"/>
                </a:cxn>
                <a:cxn ang="0">
                  <a:pos x="557007602" y="124984760"/>
                </a:cxn>
                <a:cxn ang="0">
                  <a:pos x="618897084" y="62491239"/>
                </a:cxn>
                <a:cxn ang="0">
                  <a:pos x="680786565" y="124984760"/>
                </a:cxn>
                <a:cxn ang="0">
                  <a:pos x="618897084" y="187475999"/>
                </a:cxn>
              </a:cxnLst>
              <a:rect l="0" t="0" r="0" b="0"/>
              <a:pathLst>
                <a:path w="144" h="144">
                  <a:moveTo>
                    <a:pt x="144" y="24"/>
                  </a:moveTo>
                  <a:cubicBezTo>
                    <a:pt x="144" y="11"/>
                    <a:pt x="133" y="0"/>
                    <a:pt x="120" y="0"/>
                  </a:cubicBezTo>
                  <a:cubicBezTo>
                    <a:pt x="107" y="0"/>
                    <a:pt x="96" y="11"/>
                    <a:pt x="96" y="24"/>
                  </a:cubicBezTo>
                  <a:cubicBezTo>
                    <a:pt x="96" y="35"/>
                    <a:pt x="104" y="44"/>
                    <a:pt x="114" y="47"/>
                  </a:cubicBezTo>
                  <a:cubicBezTo>
                    <a:pt x="114" y="66"/>
                    <a:pt x="114" y="66"/>
                    <a:pt x="114" y="66"/>
                  </a:cubicBezTo>
                  <a:cubicBezTo>
                    <a:pt x="95" y="66"/>
                    <a:pt x="95" y="66"/>
                    <a:pt x="95" y="66"/>
                  </a:cubicBezTo>
                  <a:cubicBezTo>
                    <a:pt x="92" y="56"/>
                    <a:pt x="83" y="48"/>
                    <a:pt x="72" y="48"/>
                  </a:cubicBezTo>
                  <a:cubicBezTo>
                    <a:pt x="61" y="48"/>
                    <a:pt x="52" y="56"/>
                    <a:pt x="49" y="66"/>
                  </a:cubicBezTo>
                  <a:cubicBezTo>
                    <a:pt x="18" y="66"/>
                    <a:pt x="18" y="66"/>
                    <a:pt x="18" y="66"/>
                  </a:cubicBezTo>
                  <a:cubicBezTo>
                    <a:pt x="18" y="97"/>
                    <a:pt x="18" y="97"/>
                    <a:pt x="18" y="97"/>
                  </a:cubicBezTo>
                  <a:cubicBezTo>
                    <a:pt x="8" y="100"/>
                    <a:pt x="0" y="109"/>
                    <a:pt x="0" y="120"/>
                  </a:cubicBezTo>
                  <a:cubicBezTo>
                    <a:pt x="0" y="133"/>
                    <a:pt x="11" y="144"/>
                    <a:pt x="24" y="144"/>
                  </a:cubicBezTo>
                  <a:cubicBezTo>
                    <a:pt x="37" y="144"/>
                    <a:pt x="48" y="133"/>
                    <a:pt x="48" y="120"/>
                  </a:cubicBezTo>
                  <a:cubicBezTo>
                    <a:pt x="48" y="109"/>
                    <a:pt x="40" y="100"/>
                    <a:pt x="30" y="97"/>
                  </a:cubicBezTo>
                  <a:cubicBezTo>
                    <a:pt x="30" y="78"/>
                    <a:pt x="30" y="78"/>
                    <a:pt x="30" y="78"/>
                  </a:cubicBezTo>
                  <a:cubicBezTo>
                    <a:pt x="49" y="78"/>
                    <a:pt x="49" y="78"/>
                    <a:pt x="49" y="78"/>
                  </a:cubicBezTo>
                  <a:cubicBezTo>
                    <a:pt x="52" y="88"/>
                    <a:pt x="61" y="96"/>
                    <a:pt x="72" y="96"/>
                  </a:cubicBezTo>
                  <a:cubicBezTo>
                    <a:pt x="83" y="96"/>
                    <a:pt x="92" y="88"/>
                    <a:pt x="95" y="78"/>
                  </a:cubicBezTo>
                  <a:cubicBezTo>
                    <a:pt x="126" y="78"/>
                    <a:pt x="126" y="78"/>
                    <a:pt x="126" y="78"/>
                  </a:cubicBezTo>
                  <a:cubicBezTo>
                    <a:pt x="126" y="47"/>
                    <a:pt x="126" y="47"/>
                    <a:pt x="126" y="47"/>
                  </a:cubicBezTo>
                  <a:cubicBezTo>
                    <a:pt x="136" y="44"/>
                    <a:pt x="144" y="35"/>
                    <a:pt x="144" y="24"/>
                  </a:cubicBezTo>
                  <a:moveTo>
                    <a:pt x="36" y="120"/>
                  </a:moveTo>
                  <a:cubicBezTo>
                    <a:pt x="36" y="127"/>
                    <a:pt x="31" y="132"/>
                    <a:pt x="24" y="132"/>
                  </a:cubicBezTo>
                  <a:cubicBezTo>
                    <a:pt x="17" y="132"/>
                    <a:pt x="12" y="127"/>
                    <a:pt x="12" y="120"/>
                  </a:cubicBezTo>
                  <a:cubicBezTo>
                    <a:pt x="12" y="113"/>
                    <a:pt x="17" y="108"/>
                    <a:pt x="24" y="108"/>
                  </a:cubicBezTo>
                  <a:cubicBezTo>
                    <a:pt x="31" y="108"/>
                    <a:pt x="36" y="113"/>
                    <a:pt x="36" y="120"/>
                  </a:cubicBezTo>
                  <a:moveTo>
                    <a:pt x="72" y="84"/>
                  </a:moveTo>
                  <a:cubicBezTo>
                    <a:pt x="65" y="84"/>
                    <a:pt x="60" y="79"/>
                    <a:pt x="60" y="72"/>
                  </a:cubicBezTo>
                  <a:cubicBezTo>
                    <a:pt x="60" y="65"/>
                    <a:pt x="65" y="60"/>
                    <a:pt x="72" y="60"/>
                  </a:cubicBezTo>
                  <a:cubicBezTo>
                    <a:pt x="79" y="60"/>
                    <a:pt x="84" y="65"/>
                    <a:pt x="84" y="72"/>
                  </a:cubicBezTo>
                  <a:cubicBezTo>
                    <a:pt x="84" y="79"/>
                    <a:pt x="79" y="84"/>
                    <a:pt x="72" y="84"/>
                  </a:cubicBezTo>
                  <a:moveTo>
                    <a:pt x="120" y="36"/>
                  </a:moveTo>
                  <a:cubicBezTo>
                    <a:pt x="113" y="36"/>
                    <a:pt x="108" y="31"/>
                    <a:pt x="108" y="24"/>
                  </a:cubicBezTo>
                  <a:cubicBezTo>
                    <a:pt x="108" y="17"/>
                    <a:pt x="113" y="12"/>
                    <a:pt x="120" y="12"/>
                  </a:cubicBezTo>
                  <a:cubicBezTo>
                    <a:pt x="127" y="12"/>
                    <a:pt x="132" y="17"/>
                    <a:pt x="132" y="24"/>
                  </a:cubicBezTo>
                  <a:cubicBezTo>
                    <a:pt x="132" y="31"/>
                    <a:pt x="127" y="36"/>
                    <a:pt x="120" y="36"/>
                  </a:cubicBezTo>
                </a:path>
              </a:pathLst>
            </a:custGeom>
            <a:solidFill>
              <a:schemeClr val="accent1">
                <a:alpha val="100000"/>
              </a:schemeClr>
            </a:solidFill>
            <a:ln w="9525">
              <a:noFill/>
            </a:ln>
          </p:spPr>
          <p:txBody>
            <a:bodyPr/>
            <a:lstStyle/>
            <a:p>
              <a:endParaRPr lang="zh-CN" altLang="en-US"/>
            </a:p>
          </p:txBody>
        </p:sp>
        <p:sp>
          <p:nvSpPr>
            <p:cNvPr id="61488" name="Oval 119"/>
            <p:cNvSpPr/>
            <p:nvPr/>
          </p:nvSpPr>
          <p:spPr>
            <a:xfrm>
              <a:off x="1085850" y="3253721"/>
              <a:ext cx="52388" cy="50800"/>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89" name="Freeform 120"/>
            <p:cNvSpPr>
              <a:spLocks noEditPoints="1"/>
            </p:cNvSpPr>
            <p:nvPr/>
          </p:nvSpPr>
          <p:spPr>
            <a:xfrm>
              <a:off x="971550" y="3285471"/>
              <a:ext cx="366713" cy="336550"/>
            </a:xfrm>
            <a:custGeom>
              <a:avLst/>
              <a:gdLst/>
              <a:ahLst/>
              <a:cxnLst>
                <a:cxn ang="0">
                  <a:pos x="809328758" y="141522709"/>
                </a:cxn>
                <a:cxn ang="0">
                  <a:pos x="695194461" y="62898219"/>
                </a:cxn>
                <a:cxn ang="0">
                  <a:pos x="700380831" y="0"/>
                </a:cxn>
                <a:cxn ang="0">
                  <a:pos x="461732666" y="246354600"/>
                </a:cxn>
                <a:cxn ang="0">
                  <a:pos x="378725698" y="246354600"/>
                </a:cxn>
                <a:cxn ang="0">
                  <a:pos x="378725698" y="183456381"/>
                </a:cxn>
                <a:cxn ang="0">
                  <a:pos x="466921313" y="204423217"/>
                </a:cxn>
                <a:cxn ang="0">
                  <a:pos x="503237289" y="183456381"/>
                </a:cxn>
                <a:cxn ang="0">
                  <a:pos x="477296330" y="152006127"/>
                </a:cxn>
                <a:cxn ang="0">
                  <a:pos x="378725698" y="125798727"/>
                </a:cxn>
                <a:cxn ang="0">
                  <a:pos x="378725698" y="115315309"/>
                </a:cxn>
                <a:cxn ang="0">
                  <a:pos x="316468764" y="57657654"/>
                </a:cxn>
                <a:cxn ang="0">
                  <a:pos x="259400477" y="115315309"/>
                </a:cxn>
                <a:cxn ang="0">
                  <a:pos x="259400477" y="246354600"/>
                </a:cxn>
                <a:cxn ang="0">
                  <a:pos x="77820598" y="246354600"/>
                </a:cxn>
                <a:cxn ang="0">
                  <a:pos x="0" y="335462509"/>
                </a:cxn>
                <a:cxn ang="0">
                  <a:pos x="0" y="476985218"/>
                </a:cxn>
                <a:cxn ang="0">
                  <a:pos x="20752311" y="497952054"/>
                </a:cxn>
                <a:cxn ang="0">
                  <a:pos x="41504623" y="476985218"/>
                </a:cxn>
                <a:cxn ang="0">
                  <a:pos x="67443304" y="345945927"/>
                </a:cxn>
                <a:cxn ang="0">
                  <a:pos x="83009246" y="288288272"/>
                </a:cxn>
                <a:cxn ang="0">
                  <a:pos x="72631951" y="461261235"/>
                </a:cxn>
                <a:cxn ang="0">
                  <a:pos x="51879640" y="508435472"/>
                </a:cxn>
                <a:cxn ang="0">
                  <a:pos x="51879640" y="728582671"/>
                </a:cxn>
                <a:cxn ang="0">
                  <a:pos x="93384263" y="765275779"/>
                </a:cxn>
                <a:cxn ang="0">
                  <a:pos x="129700238" y="728582671"/>
                </a:cxn>
                <a:cxn ang="0">
                  <a:pos x="129700238" y="539885726"/>
                </a:cxn>
                <a:cxn ang="0">
                  <a:pos x="171204861" y="476985218"/>
                </a:cxn>
                <a:cxn ang="0">
                  <a:pos x="171204861" y="545126290"/>
                </a:cxn>
                <a:cxn ang="0">
                  <a:pos x="254211829" y="744308943"/>
                </a:cxn>
                <a:cxn ang="0">
                  <a:pos x="306093747" y="760032926"/>
                </a:cxn>
                <a:cxn ang="0">
                  <a:pos x="321657411" y="707618125"/>
                </a:cxn>
                <a:cxn ang="0">
                  <a:pos x="249025460" y="529402308"/>
                </a:cxn>
                <a:cxn ang="0">
                  <a:pos x="285341435" y="471744653"/>
                </a:cxn>
                <a:cxn ang="0">
                  <a:pos x="477296330" y="471744653"/>
                </a:cxn>
                <a:cxn ang="0">
                  <a:pos x="477296330" y="728582671"/>
                </a:cxn>
                <a:cxn ang="0">
                  <a:pos x="518800953" y="765275779"/>
                </a:cxn>
                <a:cxn ang="0">
                  <a:pos x="555116929" y="728582671"/>
                </a:cxn>
                <a:cxn ang="0">
                  <a:pos x="555116929" y="529402308"/>
                </a:cxn>
                <a:cxn ang="0">
                  <a:pos x="591432904" y="597543380"/>
                </a:cxn>
                <a:cxn ang="0">
                  <a:pos x="565494223" y="707618125"/>
                </a:cxn>
                <a:cxn ang="0">
                  <a:pos x="596621552" y="754792361"/>
                </a:cxn>
                <a:cxn ang="0">
                  <a:pos x="643312544" y="728582671"/>
                </a:cxn>
                <a:cxn ang="0">
                  <a:pos x="669253503" y="602783945"/>
                </a:cxn>
                <a:cxn ang="0">
                  <a:pos x="591432904" y="403603581"/>
                </a:cxn>
                <a:cxn ang="0">
                  <a:pos x="643312544" y="293531126"/>
                </a:cxn>
                <a:cxn ang="0">
                  <a:pos x="674442150" y="298771690"/>
                </a:cxn>
                <a:cxn ang="0">
                  <a:pos x="773012782" y="214906635"/>
                </a:cxn>
                <a:cxn ang="0">
                  <a:pos x="783390077" y="220147200"/>
                </a:cxn>
                <a:cxn ang="0">
                  <a:pos x="824894700" y="199180364"/>
                </a:cxn>
                <a:cxn ang="0">
                  <a:pos x="809328758" y="141522709"/>
                </a:cxn>
                <a:cxn ang="0">
                  <a:pos x="674442150" y="277804854"/>
                </a:cxn>
                <a:cxn ang="0">
                  <a:pos x="653689839" y="272564290"/>
                </a:cxn>
                <a:cxn ang="0">
                  <a:pos x="690005814" y="199180364"/>
                </a:cxn>
                <a:cxn ang="0">
                  <a:pos x="752260471" y="214906635"/>
                </a:cxn>
                <a:cxn ang="0">
                  <a:pos x="674442150" y="277804854"/>
                </a:cxn>
              </a:cxnLst>
              <a:rect l="0" t="0" r="0" b="0"/>
              <a:pathLst>
                <a:path w="161" h="147">
                  <a:moveTo>
                    <a:pt x="156" y="27"/>
                  </a:moveTo>
                  <a:cubicBezTo>
                    <a:pt x="134" y="12"/>
                    <a:pt x="134" y="12"/>
                    <a:pt x="134" y="12"/>
                  </a:cubicBezTo>
                  <a:cubicBezTo>
                    <a:pt x="134" y="12"/>
                    <a:pt x="139" y="0"/>
                    <a:pt x="135" y="0"/>
                  </a:cubicBezTo>
                  <a:cubicBezTo>
                    <a:pt x="117" y="18"/>
                    <a:pt x="89" y="47"/>
                    <a:pt x="89" y="47"/>
                  </a:cubicBezTo>
                  <a:cubicBezTo>
                    <a:pt x="73" y="47"/>
                    <a:pt x="73" y="47"/>
                    <a:pt x="73" y="47"/>
                  </a:cubicBezTo>
                  <a:cubicBezTo>
                    <a:pt x="73" y="35"/>
                    <a:pt x="73" y="35"/>
                    <a:pt x="73" y="35"/>
                  </a:cubicBezTo>
                  <a:cubicBezTo>
                    <a:pt x="90" y="39"/>
                    <a:pt x="90" y="39"/>
                    <a:pt x="90" y="39"/>
                  </a:cubicBezTo>
                  <a:cubicBezTo>
                    <a:pt x="93" y="40"/>
                    <a:pt x="96" y="38"/>
                    <a:pt x="97" y="35"/>
                  </a:cubicBezTo>
                  <a:cubicBezTo>
                    <a:pt x="97" y="32"/>
                    <a:pt x="95" y="29"/>
                    <a:pt x="92" y="29"/>
                  </a:cubicBezTo>
                  <a:cubicBezTo>
                    <a:pt x="73" y="24"/>
                    <a:pt x="73" y="24"/>
                    <a:pt x="73" y="24"/>
                  </a:cubicBezTo>
                  <a:cubicBezTo>
                    <a:pt x="73" y="22"/>
                    <a:pt x="73" y="22"/>
                    <a:pt x="73" y="22"/>
                  </a:cubicBezTo>
                  <a:cubicBezTo>
                    <a:pt x="73" y="16"/>
                    <a:pt x="67" y="11"/>
                    <a:pt x="61" y="11"/>
                  </a:cubicBezTo>
                  <a:cubicBezTo>
                    <a:pt x="55" y="11"/>
                    <a:pt x="50" y="16"/>
                    <a:pt x="50" y="22"/>
                  </a:cubicBezTo>
                  <a:cubicBezTo>
                    <a:pt x="50" y="47"/>
                    <a:pt x="50" y="47"/>
                    <a:pt x="50" y="47"/>
                  </a:cubicBezTo>
                  <a:cubicBezTo>
                    <a:pt x="15" y="47"/>
                    <a:pt x="15" y="47"/>
                    <a:pt x="15" y="47"/>
                  </a:cubicBezTo>
                  <a:cubicBezTo>
                    <a:pt x="6" y="47"/>
                    <a:pt x="0" y="55"/>
                    <a:pt x="0" y="64"/>
                  </a:cubicBezTo>
                  <a:cubicBezTo>
                    <a:pt x="0" y="91"/>
                    <a:pt x="0" y="91"/>
                    <a:pt x="0" y="91"/>
                  </a:cubicBezTo>
                  <a:cubicBezTo>
                    <a:pt x="0" y="91"/>
                    <a:pt x="0" y="95"/>
                    <a:pt x="4" y="95"/>
                  </a:cubicBezTo>
                  <a:cubicBezTo>
                    <a:pt x="7" y="95"/>
                    <a:pt x="8" y="91"/>
                    <a:pt x="8" y="91"/>
                  </a:cubicBezTo>
                  <a:cubicBezTo>
                    <a:pt x="13" y="66"/>
                    <a:pt x="13" y="66"/>
                    <a:pt x="13" y="66"/>
                  </a:cubicBezTo>
                  <a:cubicBezTo>
                    <a:pt x="16" y="55"/>
                    <a:pt x="16" y="55"/>
                    <a:pt x="16" y="55"/>
                  </a:cubicBezTo>
                  <a:cubicBezTo>
                    <a:pt x="14" y="88"/>
                    <a:pt x="14" y="88"/>
                    <a:pt x="14" y="88"/>
                  </a:cubicBezTo>
                  <a:cubicBezTo>
                    <a:pt x="10" y="97"/>
                    <a:pt x="10" y="97"/>
                    <a:pt x="10" y="97"/>
                  </a:cubicBezTo>
                  <a:cubicBezTo>
                    <a:pt x="10" y="139"/>
                    <a:pt x="10" y="139"/>
                    <a:pt x="10" y="139"/>
                  </a:cubicBezTo>
                  <a:cubicBezTo>
                    <a:pt x="10" y="143"/>
                    <a:pt x="14" y="146"/>
                    <a:pt x="18" y="146"/>
                  </a:cubicBezTo>
                  <a:cubicBezTo>
                    <a:pt x="22" y="146"/>
                    <a:pt x="25" y="143"/>
                    <a:pt x="25" y="139"/>
                  </a:cubicBezTo>
                  <a:cubicBezTo>
                    <a:pt x="25" y="103"/>
                    <a:pt x="25" y="103"/>
                    <a:pt x="25" y="103"/>
                  </a:cubicBezTo>
                  <a:cubicBezTo>
                    <a:pt x="33" y="91"/>
                    <a:pt x="33" y="91"/>
                    <a:pt x="33" y="91"/>
                  </a:cubicBezTo>
                  <a:cubicBezTo>
                    <a:pt x="33" y="104"/>
                    <a:pt x="33" y="104"/>
                    <a:pt x="33" y="104"/>
                  </a:cubicBezTo>
                  <a:cubicBezTo>
                    <a:pt x="49" y="142"/>
                    <a:pt x="49" y="142"/>
                    <a:pt x="49" y="142"/>
                  </a:cubicBezTo>
                  <a:cubicBezTo>
                    <a:pt x="51" y="146"/>
                    <a:pt x="56" y="147"/>
                    <a:pt x="59" y="145"/>
                  </a:cubicBezTo>
                  <a:cubicBezTo>
                    <a:pt x="63" y="143"/>
                    <a:pt x="64" y="139"/>
                    <a:pt x="62" y="135"/>
                  </a:cubicBezTo>
                  <a:cubicBezTo>
                    <a:pt x="48" y="101"/>
                    <a:pt x="48" y="101"/>
                    <a:pt x="48" y="101"/>
                  </a:cubicBezTo>
                  <a:cubicBezTo>
                    <a:pt x="55" y="90"/>
                    <a:pt x="55" y="90"/>
                    <a:pt x="55" y="90"/>
                  </a:cubicBezTo>
                  <a:cubicBezTo>
                    <a:pt x="92" y="90"/>
                    <a:pt x="92" y="90"/>
                    <a:pt x="92" y="90"/>
                  </a:cubicBezTo>
                  <a:cubicBezTo>
                    <a:pt x="92" y="139"/>
                    <a:pt x="92" y="139"/>
                    <a:pt x="92" y="139"/>
                  </a:cubicBezTo>
                  <a:cubicBezTo>
                    <a:pt x="92" y="143"/>
                    <a:pt x="96" y="146"/>
                    <a:pt x="100" y="146"/>
                  </a:cubicBezTo>
                  <a:cubicBezTo>
                    <a:pt x="104" y="146"/>
                    <a:pt x="107" y="143"/>
                    <a:pt x="107" y="139"/>
                  </a:cubicBezTo>
                  <a:cubicBezTo>
                    <a:pt x="107" y="101"/>
                    <a:pt x="107" y="101"/>
                    <a:pt x="107" y="101"/>
                  </a:cubicBezTo>
                  <a:cubicBezTo>
                    <a:pt x="111" y="108"/>
                    <a:pt x="114" y="114"/>
                    <a:pt x="114" y="114"/>
                  </a:cubicBezTo>
                  <a:cubicBezTo>
                    <a:pt x="109" y="135"/>
                    <a:pt x="109" y="135"/>
                    <a:pt x="109" y="135"/>
                  </a:cubicBezTo>
                  <a:cubicBezTo>
                    <a:pt x="108" y="140"/>
                    <a:pt x="111" y="143"/>
                    <a:pt x="115" y="144"/>
                  </a:cubicBezTo>
                  <a:cubicBezTo>
                    <a:pt x="119" y="145"/>
                    <a:pt x="123" y="143"/>
                    <a:pt x="124" y="139"/>
                  </a:cubicBezTo>
                  <a:cubicBezTo>
                    <a:pt x="129" y="115"/>
                    <a:pt x="129" y="115"/>
                    <a:pt x="129" y="115"/>
                  </a:cubicBezTo>
                  <a:cubicBezTo>
                    <a:pt x="114" y="77"/>
                    <a:pt x="114" y="77"/>
                    <a:pt x="114" y="77"/>
                  </a:cubicBezTo>
                  <a:cubicBezTo>
                    <a:pt x="124" y="56"/>
                    <a:pt x="124" y="56"/>
                    <a:pt x="124" y="56"/>
                  </a:cubicBezTo>
                  <a:cubicBezTo>
                    <a:pt x="126" y="56"/>
                    <a:pt x="128" y="57"/>
                    <a:pt x="130" y="57"/>
                  </a:cubicBezTo>
                  <a:cubicBezTo>
                    <a:pt x="139" y="57"/>
                    <a:pt x="147" y="50"/>
                    <a:pt x="149" y="41"/>
                  </a:cubicBezTo>
                  <a:cubicBezTo>
                    <a:pt x="151" y="42"/>
                    <a:pt x="151" y="42"/>
                    <a:pt x="151" y="42"/>
                  </a:cubicBezTo>
                  <a:cubicBezTo>
                    <a:pt x="154" y="42"/>
                    <a:pt x="158" y="41"/>
                    <a:pt x="159" y="38"/>
                  </a:cubicBezTo>
                  <a:cubicBezTo>
                    <a:pt x="161" y="34"/>
                    <a:pt x="160" y="29"/>
                    <a:pt x="156" y="27"/>
                  </a:cubicBezTo>
                  <a:close/>
                  <a:moveTo>
                    <a:pt x="130" y="53"/>
                  </a:moveTo>
                  <a:cubicBezTo>
                    <a:pt x="129" y="53"/>
                    <a:pt x="127" y="52"/>
                    <a:pt x="126" y="52"/>
                  </a:cubicBezTo>
                  <a:cubicBezTo>
                    <a:pt x="133" y="38"/>
                    <a:pt x="133" y="38"/>
                    <a:pt x="133" y="38"/>
                  </a:cubicBezTo>
                  <a:cubicBezTo>
                    <a:pt x="145" y="41"/>
                    <a:pt x="145" y="41"/>
                    <a:pt x="145" y="41"/>
                  </a:cubicBezTo>
                  <a:cubicBezTo>
                    <a:pt x="143" y="48"/>
                    <a:pt x="137" y="53"/>
                    <a:pt x="130" y="53"/>
                  </a:cubicBezTo>
                  <a:close/>
                </a:path>
              </a:pathLst>
            </a:custGeom>
            <a:solidFill>
              <a:schemeClr val="accent1">
                <a:alpha val="100000"/>
              </a:schemeClr>
            </a:solidFill>
            <a:ln w="9525">
              <a:noFill/>
            </a:ln>
          </p:spPr>
          <p:txBody>
            <a:bodyPr/>
            <a:lstStyle/>
            <a:p>
              <a:endParaRPr lang="zh-CN" altLang="en-US"/>
            </a:p>
          </p:txBody>
        </p:sp>
        <p:sp>
          <p:nvSpPr>
            <p:cNvPr id="61490" name="Oval 121"/>
            <p:cNvSpPr/>
            <p:nvPr/>
          </p:nvSpPr>
          <p:spPr>
            <a:xfrm>
              <a:off x="1797050" y="3244196"/>
              <a:ext cx="65088" cy="65088"/>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91" name="Freeform 122"/>
            <p:cNvSpPr/>
            <p:nvPr/>
          </p:nvSpPr>
          <p:spPr>
            <a:xfrm>
              <a:off x="1709738" y="3315633"/>
              <a:ext cx="68263" cy="119063"/>
            </a:xfrm>
            <a:custGeom>
              <a:avLst/>
              <a:gdLst/>
              <a:ahLst/>
              <a:cxnLst>
                <a:cxn ang="0">
                  <a:pos x="150151295" y="41939942"/>
                </a:cxn>
                <a:cxn ang="0">
                  <a:pos x="139795798" y="20971116"/>
                </a:cxn>
                <a:cxn ang="0">
                  <a:pos x="77665091" y="5243351"/>
                </a:cxn>
                <a:cxn ang="0">
                  <a:pos x="51775210" y="20971116"/>
                </a:cxn>
                <a:cxn ang="0">
                  <a:pos x="5176611" y="230675404"/>
                </a:cxn>
                <a:cxn ang="0">
                  <a:pos x="20710994" y="251644230"/>
                </a:cxn>
                <a:cxn ang="0">
                  <a:pos x="77665091" y="267371994"/>
                </a:cxn>
                <a:cxn ang="0">
                  <a:pos x="103552696" y="251644230"/>
                </a:cxn>
                <a:cxn ang="0">
                  <a:pos x="150151295" y="41939942"/>
                </a:cxn>
              </a:cxnLst>
              <a:rect l="0" t="0" r="0" b="0"/>
              <a:pathLst>
                <a:path w="30" h="52">
                  <a:moveTo>
                    <a:pt x="29" y="8"/>
                  </a:moveTo>
                  <a:cubicBezTo>
                    <a:pt x="30" y="6"/>
                    <a:pt x="29" y="4"/>
                    <a:pt x="27" y="4"/>
                  </a:cubicBezTo>
                  <a:cubicBezTo>
                    <a:pt x="15" y="1"/>
                    <a:pt x="15" y="1"/>
                    <a:pt x="15" y="1"/>
                  </a:cubicBezTo>
                  <a:cubicBezTo>
                    <a:pt x="13" y="0"/>
                    <a:pt x="11" y="2"/>
                    <a:pt x="10" y="4"/>
                  </a:cubicBezTo>
                  <a:cubicBezTo>
                    <a:pt x="1" y="44"/>
                    <a:pt x="1" y="44"/>
                    <a:pt x="1" y="44"/>
                  </a:cubicBezTo>
                  <a:cubicBezTo>
                    <a:pt x="0" y="46"/>
                    <a:pt x="1" y="48"/>
                    <a:pt x="4" y="48"/>
                  </a:cubicBezTo>
                  <a:cubicBezTo>
                    <a:pt x="15" y="51"/>
                    <a:pt x="15" y="51"/>
                    <a:pt x="15" y="51"/>
                  </a:cubicBezTo>
                  <a:cubicBezTo>
                    <a:pt x="17" y="52"/>
                    <a:pt x="19" y="51"/>
                    <a:pt x="20" y="48"/>
                  </a:cubicBezTo>
                  <a:lnTo>
                    <a:pt x="29" y="8"/>
                  </a:lnTo>
                  <a:close/>
                </a:path>
              </a:pathLst>
            </a:custGeom>
            <a:solidFill>
              <a:schemeClr val="accent1">
                <a:alpha val="100000"/>
              </a:schemeClr>
            </a:solidFill>
            <a:ln w="9525">
              <a:noFill/>
            </a:ln>
          </p:spPr>
          <p:txBody>
            <a:bodyPr/>
            <a:lstStyle/>
            <a:p>
              <a:endParaRPr lang="zh-CN" altLang="en-US"/>
            </a:p>
          </p:txBody>
        </p:sp>
        <p:sp>
          <p:nvSpPr>
            <p:cNvPr id="61492" name="Freeform 123"/>
            <p:cNvSpPr/>
            <p:nvPr/>
          </p:nvSpPr>
          <p:spPr>
            <a:xfrm>
              <a:off x="1720850" y="3312458"/>
              <a:ext cx="204788" cy="333375"/>
            </a:xfrm>
            <a:custGeom>
              <a:avLst/>
              <a:gdLst/>
              <a:ahLst/>
              <a:cxnLst>
                <a:cxn ang="0">
                  <a:pos x="465979166" y="234625215"/>
                </a:cxn>
                <a:cxn ang="0">
                  <a:pos x="450447134" y="203340483"/>
                </a:cxn>
                <a:cxn ang="0">
                  <a:pos x="455623720" y="72993141"/>
                </a:cxn>
                <a:cxn ang="0">
                  <a:pos x="455623720" y="72993141"/>
                </a:cxn>
                <a:cxn ang="0">
                  <a:pos x="434912826" y="57351917"/>
                </a:cxn>
                <a:cxn ang="0">
                  <a:pos x="419380794" y="72993141"/>
                </a:cxn>
                <a:cxn ang="0">
                  <a:pos x="419380794" y="192912239"/>
                </a:cxn>
                <a:cxn ang="0">
                  <a:pos x="326186326" y="172058034"/>
                </a:cxn>
                <a:cxn ang="0">
                  <a:pos x="300296572" y="62567181"/>
                </a:cxn>
                <a:cxn ang="0">
                  <a:pos x="227812997" y="0"/>
                </a:cxn>
                <a:cxn ang="0">
                  <a:pos x="155327147" y="57351917"/>
                </a:cxn>
                <a:cxn ang="0">
                  <a:pos x="0" y="698658098"/>
                </a:cxn>
                <a:cxn ang="0">
                  <a:pos x="0" y="709086342"/>
                </a:cxn>
                <a:cxn ang="0">
                  <a:pos x="51774957" y="761225278"/>
                </a:cxn>
                <a:cxn ang="0">
                  <a:pos x="98373329" y="724727566"/>
                </a:cxn>
                <a:cxn ang="0">
                  <a:pos x="186391211" y="364970273"/>
                </a:cxn>
                <a:cxn ang="0">
                  <a:pos x="269232508" y="719514586"/>
                </a:cxn>
                <a:cxn ang="0">
                  <a:pos x="315830880" y="761225278"/>
                </a:cxn>
                <a:cxn ang="0">
                  <a:pos x="367605837" y="709086342"/>
                </a:cxn>
                <a:cxn ang="0">
                  <a:pos x="367605837" y="698658098"/>
                </a:cxn>
                <a:cxn ang="0">
                  <a:pos x="253700476" y="224196971"/>
                </a:cxn>
                <a:cxn ang="0">
                  <a:pos x="264055923" y="182486278"/>
                </a:cxn>
                <a:cxn ang="0">
                  <a:pos x="269232508" y="213768727"/>
                </a:cxn>
                <a:cxn ang="0">
                  <a:pos x="295119987" y="239838195"/>
                </a:cxn>
                <a:cxn ang="0">
                  <a:pos x="419380794" y="265907664"/>
                </a:cxn>
                <a:cxn ang="0">
                  <a:pos x="403848762" y="740368790"/>
                </a:cxn>
                <a:cxn ang="0">
                  <a:pos x="403848762" y="740368790"/>
                </a:cxn>
                <a:cxn ang="0">
                  <a:pos x="424559655" y="756012298"/>
                </a:cxn>
                <a:cxn ang="0">
                  <a:pos x="434912826" y="740368790"/>
                </a:cxn>
                <a:cxn ang="0">
                  <a:pos x="450447134" y="265907664"/>
                </a:cxn>
                <a:cxn ang="0">
                  <a:pos x="465979166" y="234625215"/>
                </a:cxn>
              </a:cxnLst>
              <a:rect l="0" t="0" r="0" b="0"/>
              <a:pathLst>
                <a:path w="90" h="146">
                  <a:moveTo>
                    <a:pt x="90" y="45"/>
                  </a:moveTo>
                  <a:cubicBezTo>
                    <a:pt x="90" y="42"/>
                    <a:pt x="89" y="40"/>
                    <a:pt x="87" y="39"/>
                  </a:cubicBezTo>
                  <a:cubicBezTo>
                    <a:pt x="88" y="14"/>
                    <a:pt x="88" y="14"/>
                    <a:pt x="88" y="14"/>
                  </a:cubicBezTo>
                  <a:cubicBezTo>
                    <a:pt x="88" y="14"/>
                    <a:pt x="88" y="14"/>
                    <a:pt x="88" y="14"/>
                  </a:cubicBezTo>
                  <a:cubicBezTo>
                    <a:pt x="87" y="12"/>
                    <a:pt x="86" y="11"/>
                    <a:pt x="84" y="11"/>
                  </a:cubicBezTo>
                  <a:cubicBezTo>
                    <a:pt x="83" y="11"/>
                    <a:pt x="82" y="13"/>
                    <a:pt x="81" y="14"/>
                  </a:cubicBezTo>
                  <a:cubicBezTo>
                    <a:pt x="81" y="37"/>
                    <a:pt x="81" y="37"/>
                    <a:pt x="81" y="37"/>
                  </a:cubicBezTo>
                  <a:cubicBezTo>
                    <a:pt x="63" y="33"/>
                    <a:pt x="63" y="33"/>
                    <a:pt x="63" y="33"/>
                  </a:cubicBezTo>
                  <a:cubicBezTo>
                    <a:pt x="58" y="12"/>
                    <a:pt x="58" y="12"/>
                    <a:pt x="58" y="12"/>
                  </a:cubicBezTo>
                  <a:cubicBezTo>
                    <a:pt x="55" y="0"/>
                    <a:pt x="44" y="0"/>
                    <a:pt x="44" y="0"/>
                  </a:cubicBezTo>
                  <a:cubicBezTo>
                    <a:pt x="33" y="0"/>
                    <a:pt x="30" y="11"/>
                    <a:pt x="30" y="11"/>
                  </a:cubicBezTo>
                  <a:cubicBezTo>
                    <a:pt x="0" y="134"/>
                    <a:pt x="0" y="134"/>
                    <a:pt x="0" y="134"/>
                  </a:cubicBezTo>
                  <a:cubicBezTo>
                    <a:pt x="0" y="135"/>
                    <a:pt x="0" y="135"/>
                    <a:pt x="0" y="136"/>
                  </a:cubicBezTo>
                  <a:cubicBezTo>
                    <a:pt x="0" y="141"/>
                    <a:pt x="5" y="146"/>
                    <a:pt x="10" y="146"/>
                  </a:cubicBezTo>
                  <a:cubicBezTo>
                    <a:pt x="14" y="146"/>
                    <a:pt x="18" y="143"/>
                    <a:pt x="19" y="139"/>
                  </a:cubicBezTo>
                  <a:cubicBezTo>
                    <a:pt x="36" y="70"/>
                    <a:pt x="36" y="70"/>
                    <a:pt x="36" y="70"/>
                  </a:cubicBezTo>
                  <a:cubicBezTo>
                    <a:pt x="52" y="138"/>
                    <a:pt x="52" y="138"/>
                    <a:pt x="52" y="138"/>
                  </a:cubicBezTo>
                  <a:cubicBezTo>
                    <a:pt x="53" y="143"/>
                    <a:pt x="57" y="146"/>
                    <a:pt x="61" y="146"/>
                  </a:cubicBezTo>
                  <a:cubicBezTo>
                    <a:pt x="67" y="146"/>
                    <a:pt x="71" y="141"/>
                    <a:pt x="71" y="136"/>
                  </a:cubicBezTo>
                  <a:cubicBezTo>
                    <a:pt x="71" y="135"/>
                    <a:pt x="71" y="135"/>
                    <a:pt x="71" y="134"/>
                  </a:cubicBezTo>
                  <a:cubicBezTo>
                    <a:pt x="49" y="43"/>
                    <a:pt x="49" y="43"/>
                    <a:pt x="49" y="43"/>
                  </a:cubicBezTo>
                  <a:cubicBezTo>
                    <a:pt x="51" y="35"/>
                    <a:pt x="51" y="35"/>
                    <a:pt x="51" y="35"/>
                  </a:cubicBezTo>
                  <a:cubicBezTo>
                    <a:pt x="52" y="41"/>
                    <a:pt x="52" y="41"/>
                    <a:pt x="52" y="41"/>
                  </a:cubicBezTo>
                  <a:cubicBezTo>
                    <a:pt x="54" y="45"/>
                    <a:pt x="57" y="46"/>
                    <a:pt x="57" y="46"/>
                  </a:cubicBezTo>
                  <a:cubicBezTo>
                    <a:pt x="81" y="51"/>
                    <a:pt x="81" y="51"/>
                    <a:pt x="81" y="51"/>
                  </a:cubicBezTo>
                  <a:cubicBezTo>
                    <a:pt x="78" y="142"/>
                    <a:pt x="78" y="142"/>
                    <a:pt x="78" y="142"/>
                  </a:cubicBezTo>
                  <a:cubicBezTo>
                    <a:pt x="78" y="142"/>
                    <a:pt x="78" y="142"/>
                    <a:pt x="78" y="142"/>
                  </a:cubicBezTo>
                  <a:cubicBezTo>
                    <a:pt x="78" y="144"/>
                    <a:pt x="80" y="145"/>
                    <a:pt x="82" y="145"/>
                  </a:cubicBezTo>
                  <a:cubicBezTo>
                    <a:pt x="83" y="144"/>
                    <a:pt x="84" y="143"/>
                    <a:pt x="84" y="142"/>
                  </a:cubicBezTo>
                  <a:cubicBezTo>
                    <a:pt x="87" y="51"/>
                    <a:pt x="87" y="51"/>
                    <a:pt x="87" y="51"/>
                  </a:cubicBezTo>
                  <a:cubicBezTo>
                    <a:pt x="89" y="50"/>
                    <a:pt x="90" y="47"/>
                    <a:pt x="90" y="45"/>
                  </a:cubicBezTo>
                  <a:close/>
                </a:path>
              </a:pathLst>
            </a:custGeom>
            <a:solidFill>
              <a:schemeClr val="accent1">
                <a:alpha val="100000"/>
              </a:schemeClr>
            </a:solidFill>
            <a:ln w="9525">
              <a:noFill/>
            </a:ln>
          </p:spPr>
          <p:txBody>
            <a:bodyPr/>
            <a:lstStyle/>
            <a:p>
              <a:endParaRPr lang="zh-CN" altLang="en-US"/>
            </a:p>
          </p:txBody>
        </p:sp>
        <p:sp>
          <p:nvSpPr>
            <p:cNvPr id="61493" name="Oval 124"/>
            <p:cNvSpPr/>
            <p:nvPr/>
          </p:nvSpPr>
          <p:spPr>
            <a:xfrm>
              <a:off x="2398713" y="3236258"/>
              <a:ext cx="69850" cy="69850"/>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94" name="Freeform 125"/>
            <p:cNvSpPr/>
            <p:nvPr/>
          </p:nvSpPr>
          <p:spPr>
            <a:xfrm>
              <a:off x="2400300" y="3310871"/>
              <a:ext cx="244475" cy="271463"/>
            </a:xfrm>
            <a:custGeom>
              <a:avLst/>
              <a:gdLst/>
              <a:ahLst/>
              <a:cxnLst>
                <a:cxn ang="0">
                  <a:pos x="464612171" y="588039044"/>
                </a:cxn>
                <a:cxn ang="0">
                  <a:pos x="532477974" y="603649308"/>
                </a:cxn>
                <a:cxn ang="0">
                  <a:pos x="548138083" y="541203693"/>
                </a:cxn>
                <a:cxn ang="0">
                  <a:pos x="407187964" y="301825794"/>
                </a:cxn>
                <a:cxn ang="0">
                  <a:pos x="370646948" y="281009829"/>
                </a:cxn>
                <a:cxn ang="0">
                  <a:pos x="167051824" y="281009829"/>
                </a:cxn>
                <a:cxn ang="0">
                  <a:pos x="167051824" y="208155091"/>
                </a:cxn>
                <a:cxn ang="0">
                  <a:pos x="313222741" y="208155091"/>
                </a:cxn>
                <a:cxn ang="0">
                  <a:pos x="349763757" y="171728863"/>
                </a:cxn>
                <a:cxn ang="0">
                  <a:pos x="313222741" y="135300353"/>
                </a:cxn>
                <a:cxn ang="0">
                  <a:pos x="161831026" y="135300353"/>
                </a:cxn>
                <a:cxn ang="0">
                  <a:pos x="156610228" y="78058159"/>
                </a:cxn>
                <a:cxn ang="0">
                  <a:pos x="73084316" y="5203421"/>
                </a:cxn>
                <a:cxn ang="0">
                  <a:pos x="0" y="88465001"/>
                </a:cxn>
                <a:cxn ang="0">
                  <a:pos x="15660109" y="333048602"/>
                </a:cxn>
                <a:cxn ang="0">
                  <a:pos x="99186021" y="405903340"/>
                </a:cxn>
                <a:cxn ang="0">
                  <a:pos x="360205352" y="405903340"/>
                </a:cxn>
                <a:cxn ang="0">
                  <a:pos x="464612171" y="588039044"/>
                </a:cxn>
              </a:cxnLst>
              <a:rect l="0" t="0" r="0" b="0"/>
              <a:pathLst>
                <a:path w="107" h="119">
                  <a:moveTo>
                    <a:pt x="89" y="113"/>
                  </a:moveTo>
                  <a:cubicBezTo>
                    <a:pt x="92" y="117"/>
                    <a:pt x="97" y="119"/>
                    <a:pt x="102" y="116"/>
                  </a:cubicBezTo>
                  <a:cubicBezTo>
                    <a:pt x="106" y="114"/>
                    <a:pt x="107" y="108"/>
                    <a:pt x="105" y="104"/>
                  </a:cubicBezTo>
                  <a:cubicBezTo>
                    <a:pt x="78" y="58"/>
                    <a:pt x="78" y="58"/>
                    <a:pt x="78" y="58"/>
                  </a:cubicBezTo>
                  <a:cubicBezTo>
                    <a:pt x="77" y="56"/>
                    <a:pt x="74" y="54"/>
                    <a:pt x="71" y="54"/>
                  </a:cubicBezTo>
                  <a:cubicBezTo>
                    <a:pt x="32" y="54"/>
                    <a:pt x="32" y="54"/>
                    <a:pt x="32" y="54"/>
                  </a:cubicBezTo>
                  <a:cubicBezTo>
                    <a:pt x="32" y="40"/>
                    <a:pt x="32" y="40"/>
                    <a:pt x="32" y="40"/>
                  </a:cubicBezTo>
                  <a:cubicBezTo>
                    <a:pt x="60" y="40"/>
                    <a:pt x="60" y="40"/>
                    <a:pt x="60" y="40"/>
                  </a:cubicBezTo>
                  <a:cubicBezTo>
                    <a:pt x="64" y="40"/>
                    <a:pt x="67" y="37"/>
                    <a:pt x="67" y="33"/>
                  </a:cubicBezTo>
                  <a:cubicBezTo>
                    <a:pt x="67" y="29"/>
                    <a:pt x="64" y="26"/>
                    <a:pt x="60" y="26"/>
                  </a:cubicBezTo>
                  <a:cubicBezTo>
                    <a:pt x="31" y="26"/>
                    <a:pt x="31" y="26"/>
                    <a:pt x="31" y="26"/>
                  </a:cubicBezTo>
                  <a:cubicBezTo>
                    <a:pt x="30" y="15"/>
                    <a:pt x="30" y="15"/>
                    <a:pt x="30" y="15"/>
                  </a:cubicBezTo>
                  <a:cubicBezTo>
                    <a:pt x="30" y="7"/>
                    <a:pt x="23" y="0"/>
                    <a:pt x="14" y="1"/>
                  </a:cubicBezTo>
                  <a:cubicBezTo>
                    <a:pt x="6" y="1"/>
                    <a:pt x="0" y="8"/>
                    <a:pt x="0" y="17"/>
                  </a:cubicBezTo>
                  <a:cubicBezTo>
                    <a:pt x="3" y="64"/>
                    <a:pt x="3" y="64"/>
                    <a:pt x="3" y="64"/>
                  </a:cubicBezTo>
                  <a:cubicBezTo>
                    <a:pt x="4" y="72"/>
                    <a:pt x="11" y="78"/>
                    <a:pt x="19" y="78"/>
                  </a:cubicBezTo>
                  <a:cubicBezTo>
                    <a:pt x="69" y="78"/>
                    <a:pt x="69" y="78"/>
                    <a:pt x="69" y="78"/>
                  </a:cubicBezTo>
                  <a:lnTo>
                    <a:pt x="89" y="113"/>
                  </a:lnTo>
                  <a:close/>
                </a:path>
              </a:pathLst>
            </a:custGeom>
            <a:solidFill>
              <a:schemeClr val="accent1">
                <a:alpha val="100000"/>
              </a:schemeClr>
            </a:solidFill>
            <a:ln w="9525">
              <a:noFill/>
            </a:ln>
          </p:spPr>
          <p:txBody>
            <a:bodyPr/>
            <a:lstStyle/>
            <a:p>
              <a:endParaRPr lang="zh-CN" altLang="en-US"/>
            </a:p>
          </p:txBody>
        </p:sp>
        <p:sp>
          <p:nvSpPr>
            <p:cNvPr id="61495" name="Freeform 126"/>
            <p:cNvSpPr/>
            <p:nvPr/>
          </p:nvSpPr>
          <p:spPr>
            <a:xfrm>
              <a:off x="2324100" y="3393421"/>
              <a:ext cx="252413" cy="244475"/>
            </a:xfrm>
            <a:custGeom>
              <a:avLst/>
              <a:gdLst/>
              <a:ahLst/>
              <a:cxnLst>
                <a:cxn ang="0">
                  <a:pos x="299918946" y="495934674"/>
                </a:cxn>
                <a:cxn ang="0">
                  <a:pos x="62052666" y="255798534"/>
                </a:cxn>
                <a:cxn ang="0">
                  <a:pos x="144789554" y="73084316"/>
                </a:cxn>
                <a:cxn ang="0">
                  <a:pos x="139618499" y="0"/>
                </a:cxn>
                <a:cxn ang="0">
                  <a:pos x="0" y="255798534"/>
                </a:cxn>
                <a:cxn ang="0">
                  <a:pos x="299918946" y="558579679"/>
                </a:cxn>
                <a:cxn ang="0">
                  <a:pos x="573984888" y="375867746"/>
                </a:cxn>
                <a:cxn ang="0">
                  <a:pos x="532616444" y="302781145"/>
                </a:cxn>
                <a:cxn ang="0">
                  <a:pos x="299918946" y="495934674"/>
                </a:cxn>
              </a:cxnLst>
              <a:rect l="0" t="0" r="0" b="0"/>
              <a:pathLst>
                <a:path w="111" h="107">
                  <a:moveTo>
                    <a:pt x="58" y="95"/>
                  </a:moveTo>
                  <a:cubicBezTo>
                    <a:pt x="33" y="95"/>
                    <a:pt x="12" y="74"/>
                    <a:pt x="12" y="49"/>
                  </a:cubicBezTo>
                  <a:cubicBezTo>
                    <a:pt x="12" y="35"/>
                    <a:pt x="19" y="22"/>
                    <a:pt x="28" y="14"/>
                  </a:cubicBezTo>
                  <a:cubicBezTo>
                    <a:pt x="27" y="0"/>
                    <a:pt x="27" y="0"/>
                    <a:pt x="27" y="0"/>
                  </a:cubicBezTo>
                  <a:cubicBezTo>
                    <a:pt x="11" y="10"/>
                    <a:pt x="0" y="28"/>
                    <a:pt x="0" y="49"/>
                  </a:cubicBezTo>
                  <a:cubicBezTo>
                    <a:pt x="0" y="81"/>
                    <a:pt x="26" y="107"/>
                    <a:pt x="58" y="107"/>
                  </a:cubicBezTo>
                  <a:cubicBezTo>
                    <a:pt x="82" y="107"/>
                    <a:pt x="102" y="93"/>
                    <a:pt x="111" y="72"/>
                  </a:cubicBezTo>
                  <a:cubicBezTo>
                    <a:pt x="103" y="58"/>
                    <a:pt x="103" y="58"/>
                    <a:pt x="103" y="58"/>
                  </a:cubicBezTo>
                  <a:cubicBezTo>
                    <a:pt x="98" y="79"/>
                    <a:pt x="80" y="95"/>
                    <a:pt x="58" y="95"/>
                  </a:cubicBezTo>
                </a:path>
              </a:pathLst>
            </a:custGeom>
            <a:solidFill>
              <a:schemeClr val="accent1">
                <a:alpha val="100000"/>
              </a:schemeClr>
            </a:solidFill>
            <a:ln w="9525">
              <a:noFill/>
            </a:ln>
          </p:spPr>
          <p:txBody>
            <a:bodyPr/>
            <a:lstStyle/>
            <a:p>
              <a:endParaRPr lang="zh-CN" altLang="en-US"/>
            </a:p>
          </p:txBody>
        </p:sp>
        <p:sp>
          <p:nvSpPr>
            <p:cNvPr id="61496" name="Freeform 127"/>
            <p:cNvSpPr/>
            <p:nvPr/>
          </p:nvSpPr>
          <p:spPr>
            <a:xfrm>
              <a:off x="3190875" y="3418821"/>
              <a:ext cx="147638" cy="166688"/>
            </a:xfrm>
            <a:custGeom>
              <a:avLst/>
              <a:gdLst/>
              <a:ahLst/>
              <a:cxnLst>
                <a:cxn ang="0">
                  <a:pos x="139295317" y="364973651"/>
                </a:cxn>
                <a:cxn ang="0">
                  <a:pos x="25795766" y="255480186"/>
                </a:cxn>
                <a:cxn ang="0">
                  <a:pos x="72226781" y="208556372"/>
                </a:cxn>
                <a:cxn ang="0">
                  <a:pos x="128976557" y="265908461"/>
                </a:cxn>
                <a:cxn ang="0">
                  <a:pos x="128976557" y="46926097"/>
                </a:cxn>
                <a:cxn ang="0">
                  <a:pos x="201203338" y="52139093"/>
                </a:cxn>
                <a:cxn ang="0">
                  <a:pos x="201203338" y="265908461"/>
                </a:cxn>
                <a:cxn ang="0">
                  <a:pos x="252792598" y="208556372"/>
                </a:cxn>
                <a:cxn ang="0">
                  <a:pos x="299225884" y="255480186"/>
                </a:cxn>
                <a:cxn ang="0">
                  <a:pos x="190884577" y="364973651"/>
                </a:cxn>
                <a:cxn ang="0">
                  <a:pos x="139295317" y="364973651"/>
                </a:cxn>
              </a:cxnLst>
              <a:rect l="0" t="0" r="0" b="0"/>
              <a:pathLst>
                <a:path w="65" h="73">
                  <a:moveTo>
                    <a:pt x="27" y="70"/>
                  </a:moveTo>
                  <a:cubicBezTo>
                    <a:pt x="5" y="49"/>
                    <a:pt x="5" y="49"/>
                    <a:pt x="5" y="49"/>
                  </a:cubicBezTo>
                  <a:cubicBezTo>
                    <a:pt x="0" y="43"/>
                    <a:pt x="8" y="34"/>
                    <a:pt x="14" y="40"/>
                  </a:cubicBezTo>
                  <a:cubicBezTo>
                    <a:pt x="25" y="51"/>
                    <a:pt x="25" y="51"/>
                    <a:pt x="25" y="51"/>
                  </a:cubicBezTo>
                  <a:cubicBezTo>
                    <a:pt x="25" y="9"/>
                    <a:pt x="25" y="9"/>
                    <a:pt x="25" y="9"/>
                  </a:cubicBezTo>
                  <a:cubicBezTo>
                    <a:pt x="25" y="0"/>
                    <a:pt x="39" y="0"/>
                    <a:pt x="39" y="10"/>
                  </a:cubicBezTo>
                  <a:cubicBezTo>
                    <a:pt x="39" y="51"/>
                    <a:pt x="39" y="51"/>
                    <a:pt x="39" y="51"/>
                  </a:cubicBezTo>
                  <a:cubicBezTo>
                    <a:pt x="49" y="40"/>
                    <a:pt x="49" y="40"/>
                    <a:pt x="49" y="40"/>
                  </a:cubicBezTo>
                  <a:cubicBezTo>
                    <a:pt x="55" y="34"/>
                    <a:pt x="65" y="43"/>
                    <a:pt x="58" y="49"/>
                  </a:cubicBezTo>
                  <a:cubicBezTo>
                    <a:pt x="37" y="70"/>
                    <a:pt x="37" y="70"/>
                    <a:pt x="37" y="70"/>
                  </a:cubicBezTo>
                  <a:cubicBezTo>
                    <a:pt x="34" y="73"/>
                    <a:pt x="30" y="73"/>
                    <a:pt x="27" y="70"/>
                  </a:cubicBezTo>
                  <a:close/>
                </a:path>
              </a:pathLst>
            </a:custGeom>
            <a:solidFill>
              <a:schemeClr val="accent1">
                <a:alpha val="100000"/>
              </a:schemeClr>
            </a:solidFill>
            <a:ln w="9525">
              <a:noFill/>
            </a:ln>
          </p:spPr>
          <p:txBody>
            <a:bodyPr/>
            <a:lstStyle/>
            <a:p>
              <a:endParaRPr lang="zh-CN" altLang="en-US"/>
            </a:p>
          </p:txBody>
        </p:sp>
        <p:sp>
          <p:nvSpPr>
            <p:cNvPr id="61497" name="Oval 128"/>
            <p:cNvSpPr/>
            <p:nvPr/>
          </p:nvSpPr>
          <p:spPr>
            <a:xfrm>
              <a:off x="3135313" y="3288646"/>
              <a:ext cx="57150" cy="53975"/>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98" name="Freeform 129"/>
            <p:cNvSpPr/>
            <p:nvPr/>
          </p:nvSpPr>
          <p:spPr>
            <a:xfrm>
              <a:off x="2909888" y="3321983"/>
              <a:ext cx="323850" cy="263525"/>
            </a:xfrm>
            <a:custGeom>
              <a:avLst/>
              <a:gdLst/>
              <a:ahLst/>
              <a:cxnLst>
                <a:cxn ang="0">
                  <a:pos x="36408038" y="315063615"/>
                </a:cxn>
                <a:cxn ang="0">
                  <a:pos x="46812289" y="315063615"/>
                </a:cxn>
                <a:cxn ang="0">
                  <a:pos x="187246877" y="315063615"/>
                </a:cxn>
                <a:cxn ang="0">
                  <a:pos x="400499821" y="63012265"/>
                </a:cxn>
                <a:cxn ang="0">
                  <a:pos x="348485406" y="63012265"/>
                </a:cxn>
                <a:cxn ang="0">
                  <a:pos x="249660982" y="178537042"/>
                </a:cxn>
                <a:cxn ang="0">
                  <a:pos x="223654915" y="189039086"/>
                </a:cxn>
                <a:cxn ang="0">
                  <a:pos x="192446722" y="157532953"/>
                </a:cxn>
                <a:cxn ang="0">
                  <a:pos x="202850974" y="131276697"/>
                </a:cxn>
                <a:cxn ang="0">
                  <a:pos x="306875243" y="10502044"/>
                </a:cxn>
                <a:cxn ang="0">
                  <a:pos x="332883590" y="0"/>
                </a:cxn>
                <a:cxn ang="0">
                  <a:pos x="483720149" y="0"/>
                </a:cxn>
                <a:cxn ang="0">
                  <a:pos x="592946544" y="78766477"/>
                </a:cxn>
                <a:cxn ang="0">
                  <a:pos x="592946544" y="168034998"/>
                </a:cxn>
                <a:cxn ang="0">
                  <a:pos x="702175219" y="168034998"/>
                </a:cxn>
                <a:cxn ang="0">
                  <a:pos x="722979161" y="178537042"/>
                </a:cxn>
                <a:cxn ang="0">
                  <a:pos x="722979161" y="225795095"/>
                </a:cxn>
                <a:cxn ang="0">
                  <a:pos x="702175219" y="236297139"/>
                </a:cxn>
                <a:cxn ang="0">
                  <a:pos x="566940476" y="236297139"/>
                </a:cxn>
                <a:cxn ang="0">
                  <a:pos x="525330313" y="199541130"/>
                </a:cxn>
                <a:cxn ang="0">
                  <a:pos x="525330313" y="141778742"/>
                </a:cxn>
                <a:cxn ang="0">
                  <a:pos x="447312111" y="236297139"/>
                </a:cxn>
                <a:cxn ang="0">
                  <a:pos x="520128187" y="309813739"/>
                </a:cxn>
                <a:cxn ang="0">
                  <a:pos x="525330313" y="362323960"/>
                </a:cxn>
                <a:cxn ang="0">
                  <a:pos x="478518023" y="572367134"/>
                </a:cxn>
                <a:cxn ang="0">
                  <a:pos x="442109985" y="603873266"/>
                </a:cxn>
                <a:cxn ang="0">
                  <a:pos x="400499821" y="567114966"/>
                </a:cxn>
                <a:cxn ang="0">
                  <a:pos x="400499821" y="556612922"/>
                </a:cxn>
                <a:cxn ang="0">
                  <a:pos x="442109985" y="378078172"/>
                </a:cxn>
                <a:cxn ang="0">
                  <a:pos x="343285561" y="283557483"/>
                </a:cxn>
                <a:cxn ang="0">
                  <a:pos x="260065234" y="378078172"/>
                </a:cxn>
                <a:cxn ang="0">
                  <a:pos x="213252944" y="393830092"/>
                </a:cxn>
                <a:cxn ang="0">
                  <a:pos x="41610164" y="393830092"/>
                </a:cxn>
                <a:cxn ang="0">
                  <a:pos x="5202126" y="362323960"/>
                </a:cxn>
                <a:cxn ang="0">
                  <a:pos x="36408038" y="315063615"/>
                </a:cxn>
              </a:cxnLst>
              <a:rect l="0" t="0" r="0" b="0"/>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solidFill>
              <a:schemeClr val="accent1">
                <a:alpha val="100000"/>
              </a:schemeClr>
            </a:solidFill>
            <a:ln w="9525">
              <a:noFill/>
            </a:ln>
          </p:spPr>
          <p:txBody>
            <a:bodyPr/>
            <a:lstStyle/>
            <a:p>
              <a:endParaRPr lang="zh-CN" altLang="en-US"/>
            </a:p>
          </p:txBody>
        </p:sp>
        <p:sp>
          <p:nvSpPr>
            <p:cNvPr id="61499" name="Oval 130"/>
            <p:cNvSpPr/>
            <p:nvPr/>
          </p:nvSpPr>
          <p:spPr>
            <a:xfrm>
              <a:off x="3690938" y="3280708"/>
              <a:ext cx="52388" cy="52388"/>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00" name="Freeform 131"/>
            <p:cNvSpPr/>
            <p:nvPr/>
          </p:nvSpPr>
          <p:spPr>
            <a:xfrm>
              <a:off x="3767138" y="3493433"/>
              <a:ext cx="106363" cy="107950"/>
            </a:xfrm>
            <a:custGeom>
              <a:avLst/>
              <a:gdLst/>
              <a:ahLst/>
              <a:cxnLst>
                <a:cxn ang="0">
                  <a:pos x="209976403" y="0"/>
                </a:cxn>
                <a:cxn ang="0">
                  <a:pos x="81942508" y="0"/>
                </a:cxn>
                <a:cxn ang="0">
                  <a:pos x="81942508" y="52753098"/>
                </a:cxn>
                <a:cxn ang="0">
                  <a:pos x="148518957" y="52753098"/>
                </a:cxn>
                <a:cxn ang="0">
                  <a:pos x="25606326" y="179360073"/>
                </a:cxn>
                <a:cxn ang="0">
                  <a:pos x="66578712" y="216288161"/>
                </a:cxn>
                <a:cxn ang="0">
                  <a:pos x="184370077" y="94956954"/>
                </a:cxn>
                <a:cxn ang="0">
                  <a:pos x="184370077" y="158259294"/>
                </a:cxn>
                <a:cxn ang="0">
                  <a:pos x="240703995" y="158259294"/>
                </a:cxn>
                <a:cxn ang="0">
                  <a:pos x="240703995" y="31652318"/>
                </a:cxn>
                <a:cxn ang="0">
                  <a:pos x="209976403" y="0"/>
                </a:cxn>
              </a:cxnLst>
              <a:rect l="0" t="0" r="0" b="0"/>
              <a:pathLst>
                <a:path w="47" h="47">
                  <a:moveTo>
                    <a:pt x="41" y="0"/>
                  </a:moveTo>
                  <a:cubicBezTo>
                    <a:pt x="16" y="0"/>
                    <a:pt x="16" y="0"/>
                    <a:pt x="16" y="0"/>
                  </a:cubicBezTo>
                  <a:cubicBezTo>
                    <a:pt x="10" y="0"/>
                    <a:pt x="9" y="10"/>
                    <a:pt x="16" y="10"/>
                  </a:cubicBezTo>
                  <a:cubicBezTo>
                    <a:pt x="29" y="10"/>
                    <a:pt x="29" y="10"/>
                    <a:pt x="29" y="10"/>
                  </a:cubicBezTo>
                  <a:cubicBezTo>
                    <a:pt x="5" y="34"/>
                    <a:pt x="5" y="34"/>
                    <a:pt x="5" y="34"/>
                  </a:cubicBezTo>
                  <a:cubicBezTo>
                    <a:pt x="0" y="39"/>
                    <a:pt x="7" y="47"/>
                    <a:pt x="13" y="41"/>
                  </a:cubicBezTo>
                  <a:cubicBezTo>
                    <a:pt x="36" y="18"/>
                    <a:pt x="36" y="18"/>
                    <a:pt x="36" y="18"/>
                  </a:cubicBezTo>
                  <a:cubicBezTo>
                    <a:pt x="36" y="30"/>
                    <a:pt x="36" y="30"/>
                    <a:pt x="36" y="30"/>
                  </a:cubicBezTo>
                  <a:cubicBezTo>
                    <a:pt x="36" y="37"/>
                    <a:pt x="47" y="37"/>
                    <a:pt x="47" y="30"/>
                  </a:cubicBezTo>
                  <a:cubicBezTo>
                    <a:pt x="47" y="6"/>
                    <a:pt x="47" y="6"/>
                    <a:pt x="47" y="6"/>
                  </a:cubicBezTo>
                  <a:cubicBezTo>
                    <a:pt x="47" y="3"/>
                    <a:pt x="44" y="0"/>
                    <a:pt x="41" y="0"/>
                  </a:cubicBezTo>
                  <a:close/>
                </a:path>
              </a:pathLst>
            </a:custGeom>
            <a:solidFill>
              <a:schemeClr val="accent1">
                <a:alpha val="100000"/>
              </a:schemeClr>
            </a:solidFill>
            <a:ln w="9525">
              <a:noFill/>
            </a:ln>
          </p:spPr>
          <p:txBody>
            <a:bodyPr/>
            <a:lstStyle/>
            <a:p>
              <a:endParaRPr lang="zh-CN" altLang="en-US"/>
            </a:p>
          </p:txBody>
        </p:sp>
        <p:sp>
          <p:nvSpPr>
            <p:cNvPr id="61501" name="Freeform 132"/>
            <p:cNvSpPr>
              <a:spLocks noEditPoints="1"/>
            </p:cNvSpPr>
            <p:nvPr/>
          </p:nvSpPr>
          <p:spPr>
            <a:xfrm>
              <a:off x="3548063" y="3309283"/>
              <a:ext cx="400050" cy="282575"/>
            </a:xfrm>
            <a:custGeom>
              <a:avLst/>
              <a:gdLst/>
              <a:ahLst/>
              <a:cxnLst>
                <a:cxn ang="0">
                  <a:pos x="800820545" y="0"/>
                </a:cxn>
                <a:cxn ang="0">
                  <a:pos x="661321291" y="0"/>
                </a:cxn>
                <a:cxn ang="0">
                  <a:pos x="573489859" y="36351906"/>
                </a:cxn>
                <a:cxn ang="0">
                  <a:pos x="444325988" y="166179167"/>
                </a:cxn>
                <a:cxn ang="0">
                  <a:pos x="444325988" y="129827261"/>
                </a:cxn>
                <a:cxn ang="0">
                  <a:pos x="325495227" y="129827261"/>
                </a:cxn>
                <a:cxn ang="0">
                  <a:pos x="325495227" y="280426063"/>
                </a:cxn>
                <a:cxn ang="0">
                  <a:pos x="325495227" y="280426063"/>
                </a:cxn>
                <a:cxn ang="0">
                  <a:pos x="211828748" y="394672958"/>
                </a:cxn>
                <a:cxn ang="0">
                  <a:pos x="180829419" y="405059868"/>
                </a:cxn>
                <a:cxn ang="0">
                  <a:pos x="113664206" y="405059868"/>
                </a:cxn>
                <a:cxn ang="0">
                  <a:pos x="0" y="524500219"/>
                </a:cxn>
                <a:cxn ang="0">
                  <a:pos x="118830761" y="643940570"/>
                </a:cxn>
                <a:cxn ang="0">
                  <a:pos x="242830350" y="643940570"/>
                </a:cxn>
                <a:cxn ang="0">
                  <a:pos x="330661782" y="602395208"/>
                </a:cxn>
                <a:cxn ang="0">
                  <a:pos x="692322893" y="244074156"/>
                </a:cxn>
                <a:cxn ang="0">
                  <a:pos x="718155667" y="233687246"/>
                </a:cxn>
                <a:cxn ang="0">
                  <a:pos x="805987099" y="233687246"/>
                </a:cxn>
                <a:cxn ang="0">
                  <a:pos x="909318196" y="119440351"/>
                </a:cxn>
                <a:cxn ang="0">
                  <a:pos x="800820545" y="0"/>
                </a:cxn>
                <a:cxn ang="0">
                  <a:pos x="795653990" y="176563798"/>
                </a:cxn>
                <a:cxn ang="0">
                  <a:pos x="718155667" y="176563798"/>
                </a:cxn>
                <a:cxn ang="0">
                  <a:pos x="656154736" y="197337619"/>
                </a:cxn>
                <a:cxn ang="0">
                  <a:pos x="294495898" y="560852125"/>
                </a:cxn>
                <a:cxn ang="0">
                  <a:pos x="237663795" y="581623667"/>
                </a:cxn>
                <a:cxn ang="0">
                  <a:pos x="118830761" y="581623667"/>
                </a:cxn>
                <a:cxn ang="0">
                  <a:pos x="61998658" y="519306764"/>
                </a:cxn>
                <a:cxn ang="0">
                  <a:pos x="113664206" y="467376771"/>
                </a:cxn>
                <a:cxn ang="0">
                  <a:pos x="196329084" y="467376771"/>
                </a:cxn>
                <a:cxn ang="0">
                  <a:pos x="247996905" y="446602951"/>
                </a:cxn>
                <a:cxn ang="0">
                  <a:pos x="614822298" y="77894989"/>
                </a:cxn>
                <a:cxn ang="0">
                  <a:pos x="671654401" y="62316903"/>
                </a:cxn>
                <a:cxn ang="0">
                  <a:pos x="795653990" y="62316903"/>
                </a:cxn>
                <a:cxn ang="0">
                  <a:pos x="847319538" y="114246896"/>
                </a:cxn>
                <a:cxn ang="0">
                  <a:pos x="795653990" y="176563798"/>
                </a:cxn>
              </a:cxnLst>
              <a:rect l="0" t="0" r="0" b="0"/>
              <a:pathLst>
                <a:path w="176" h="124">
                  <a:moveTo>
                    <a:pt x="155" y="0"/>
                  </a:moveTo>
                  <a:cubicBezTo>
                    <a:pt x="128" y="0"/>
                    <a:pt x="128" y="0"/>
                    <a:pt x="128" y="0"/>
                  </a:cubicBezTo>
                  <a:cubicBezTo>
                    <a:pt x="123" y="0"/>
                    <a:pt x="115" y="3"/>
                    <a:pt x="111" y="7"/>
                  </a:cubicBezTo>
                  <a:cubicBezTo>
                    <a:pt x="86" y="32"/>
                    <a:pt x="86" y="32"/>
                    <a:pt x="86" y="32"/>
                  </a:cubicBezTo>
                  <a:cubicBezTo>
                    <a:pt x="86" y="25"/>
                    <a:pt x="86" y="25"/>
                    <a:pt x="86" y="25"/>
                  </a:cubicBezTo>
                  <a:cubicBezTo>
                    <a:pt x="86" y="9"/>
                    <a:pt x="63" y="9"/>
                    <a:pt x="63" y="25"/>
                  </a:cubicBezTo>
                  <a:cubicBezTo>
                    <a:pt x="63" y="54"/>
                    <a:pt x="63" y="54"/>
                    <a:pt x="63" y="54"/>
                  </a:cubicBezTo>
                  <a:cubicBezTo>
                    <a:pt x="63" y="54"/>
                    <a:pt x="63" y="54"/>
                    <a:pt x="63" y="54"/>
                  </a:cubicBezTo>
                  <a:cubicBezTo>
                    <a:pt x="41" y="76"/>
                    <a:pt x="41" y="76"/>
                    <a:pt x="41" y="76"/>
                  </a:cubicBezTo>
                  <a:cubicBezTo>
                    <a:pt x="39" y="78"/>
                    <a:pt x="39" y="78"/>
                    <a:pt x="35" y="78"/>
                  </a:cubicBezTo>
                  <a:cubicBezTo>
                    <a:pt x="35" y="78"/>
                    <a:pt x="22" y="78"/>
                    <a:pt x="22" y="78"/>
                  </a:cubicBezTo>
                  <a:cubicBezTo>
                    <a:pt x="8" y="78"/>
                    <a:pt x="0" y="90"/>
                    <a:pt x="0" y="101"/>
                  </a:cubicBezTo>
                  <a:cubicBezTo>
                    <a:pt x="0" y="111"/>
                    <a:pt x="8" y="124"/>
                    <a:pt x="23" y="124"/>
                  </a:cubicBezTo>
                  <a:cubicBezTo>
                    <a:pt x="23" y="124"/>
                    <a:pt x="41" y="124"/>
                    <a:pt x="47" y="124"/>
                  </a:cubicBezTo>
                  <a:cubicBezTo>
                    <a:pt x="52" y="124"/>
                    <a:pt x="59" y="122"/>
                    <a:pt x="64" y="116"/>
                  </a:cubicBezTo>
                  <a:cubicBezTo>
                    <a:pt x="134" y="47"/>
                    <a:pt x="134" y="47"/>
                    <a:pt x="134" y="47"/>
                  </a:cubicBezTo>
                  <a:cubicBezTo>
                    <a:pt x="135" y="46"/>
                    <a:pt x="136" y="45"/>
                    <a:pt x="139" y="45"/>
                  </a:cubicBezTo>
                  <a:cubicBezTo>
                    <a:pt x="139" y="45"/>
                    <a:pt x="148" y="45"/>
                    <a:pt x="156" y="45"/>
                  </a:cubicBezTo>
                  <a:cubicBezTo>
                    <a:pt x="164" y="45"/>
                    <a:pt x="176" y="36"/>
                    <a:pt x="176" y="23"/>
                  </a:cubicBezTo>
                  <a:cubicBezTo>
                    <a:pt x="176" y="9"/>
                    <a:pt x="164" y="0"/>
                    <a:pt x="155" y="0"/>
                  </a:cubicBezTo>
                  <a:close/>
                  <a:moveTo>
                    <a:pt x="154" y="34"/>
                  </a:moveTo>
                  <a:cubicBezTo>
                    <a:pt x="139" y="34"/>
                    <a:pt x="139" y="34"/>
                    <a:pt x="139" y="34"/>
                  </a:cubicBezTo>
                  <a:cubicBezTo>
                    <a:pt x="133" y="34"/>
                    <a:pt x="130" y="35"/>
                    <a:pt x="127" y="38"/>
                  </a:cubicBezTo>
                  <a:cubicBezTo>
                    <a:pt x="57" y="108"/>
                    <a:pt x="57" y="108"/>
                    <a:pt x="57" y="108"/>
                  </a:cubicBezTo>
                  <a:cubicBezTo>
                    <a:pt x="54" y="111"/>
                    <a:pt x="50" y="112"/>
                    <a:pt x="46" y="112"/>
                  </a:cubicBezTo>
                  <a:cubicBezTo>
                    <a:pt x="23" y="112"/>
                    <a:pt x="23" y="112"/>
                    <a:pt x="23" y="112"/>
                  </a:cubicBezTo>
                  <a:cubicBezTo>
                    <a:pt x="17" y="112"/>
                    <a:pt x="12" y="107"/>
                    <a:pt x="12" y="100"/>
                  </a:cubicBezTo>
                  <a:cubicBezTo>
                    <a:pt x="12" y="94"/>
                    <a:pt x="17" y="90"/>
                    <a:pt x="22" y="90"/>
                  </a:cubicBezTo>
                  <a:cubicBezTo>
                    <a:pt x="38" y="90"/>
                    <a:pt x="38" y="90"/>
                    <a:pt x="38" y="90"/>
                  </a:cubicBezTo>
                  <a:cubicBezTo>
                    <a:pt x="42" y="90"/>
                    <a:pt x="45" y="89"/>
                    <a:pt x="48" y="86"/>
                  </a:cubicBezTo>
                  <a:cubicBezTo>
                    <a:pt x="119" y="15"/>
                    <a:pt x="119" y="15"/>
                    <a:pt x="119" y="15"/>
                  </a:cubicBezTo>
                  <a:cubicBezTo>
                    <a:pt x="122" y="12"/>
                    <a:pt x="125" y="12"/>
                    <a:pt x="130" y="12"/>
                  </a:cubicBezTo>
                  <a:cubicBezTo>
                    <a:pt x="154" y="12"/>
                    <a:pt x="154" y="12"/>
                    <a:pt x="154" y="12"/>
                  </a:cubicBezTo>
                  <a:cubicBezTo>
                    <a:pt x="160" y="12"/>
                    <a:pt x="164" y="18"/>
                    <a:pt x="164" y="22"/>
                  </a:cubicBezTo>
                  <a:cubicBezTo>
                    <a:pt x="164" y="26"/>
                    <a:pt x="161" y="34"/>
                    <a:pt x="154" y="34"/>
                  </a:cubicBezTo>
                  <a:close/>
                </a:path>
              </a:pathLst>
            </a:custGeom>
            <a:solidFill>
              <a:schemeClr val="accent1">
                <a:alpha val="100000"/>
              </a:schemeClr>
            </a:solidFill>
            <a:ln w="9525">
              <a:noFill/>
            </a:ln>
          </p:spPr>
          <p:txBody>
            <a:bodyPr/>
            <a:lstStyle/>
            <a:p>
              <a:endParaRPr lang="zh-CN" altLang="en-US"/>
            </a:p>
          </p:txBody>
        </p:sp>
        <p:sp>
          <p:nvSpPr>
            <p:cNvPr id="61502" name="Oval 133"/>
            <p:cNvSpPr/>
            <p:nvPr/>
          </p:nvSpPr>
          <p:spPr>
            <a:xfrm>
              <a:off x="4310063" y="3272771"/>
              <a:ext cx="52388" cy="52388"/>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03" name="Freeform 134"/>
            <p:cNvSpPr/>
            <p:nvPr/>
          </p:nvSpPr>
          <p:spPr>
            <a:xfrm>
              <a:off x="4392613" y="3477558"/>
              <a:ext cx="106363" cy="104775"/>
            </a:xfrm>
            <a:custGeom>
              <a:avLst/>
              <a:gdLst/>
              <a:ahLst/>
              <a:cxnLst>
                <a:cxn ang="0">
                  <a:pos x="0" y="207520554"/>
                </a:cxn>
                <a:cxn ang="0">
                  <a:pos x="0" y="83006855"/>
                </a:cxn>
                <a:cxn ang="0">
                  <a:pos x="56333918" y="83006855"/>
                </a:cxn>
                <a:cxn ang="0">
                  <a:pos x="56333918" y="150452345"/>
                </a:cxn>
                <a:cxn ang="0">
                  <a:pos x="174125283" y="25940923"/>
                </a:cxn>
                <a:cxn ang="0">
                  <a:pos x="215097669" y="67443212"/>
                </a:cxn>
                <a:cxn ang="0">
                  <a:pos x="92185038" y="186768271"/>
                </a:cxn>
                <a:cxn ang="0">
                  <a:pos x="158761487" y="186768271"/>
                </a:cxn>
                <a:cxn ang="0">
                  <a:pos x="158761487" y="238647840"/>
                </a:cxn>
                <a:cxn ang="0">
                  <a:pos x="30727592" y="238647840"/>
                </a:cxn>
                <a:cxn ang="0">
                  <a:pos x="0" y="207520554"/>
                </a:cxn>
              </a:cxnLst>
              <a:rect l="0" t="0" r="0" b="0"/>
              <a:pathLst>
                <a:path w="47" h="46">
                  <a:moveTo>
                    <a:pt x="0" y="40"/>
                  </a:moveTo>
                  <a:cubicBezTo>
                    <a:pt x="0" y="16"/>
                    <a:pt x="0" y="16"/>
                    <a:pt x="0" y="16"/>
                  </a:cubicBezTo>
                  <a:cubicBezTo>
                    <a:pt x="0" y="9"/>
                    <a:pt x="11" y="9"/>
                    <a:pt x="11" y="16"/>
                  </a:cubicBezTo>
                  <a:cubicBezTo>
                    <a:pt x="11" y="29"/>
                    <a:pt x="11" y="29"/>
                    <a:pt x="11" y="29"/>
                  </a:cubicBezTo>
                  <a:cubicBezTo>
                    <a:pt x="34" y="5"/>
                    <a:pt x="34" y="5"/>
                    <a:pt x="34" y="5"/>
                  </a:cubicBezTo>
                  <a:cubicBezTo>
                    <a:pt x="40" y="0"/>
                    <a:pt x="47" y="7"/>
                    <a:pt x="42" y="13"/>
                  </a:cubicBezTo>
                  <a:cubicBezTo>
                    <a:pt x="18" y="36"/>
                    <a:pt x="18" y="36"/>
                    <a:pt x="18" y="36"/>
                  </a:cubicBezTo>
                  <a:cubicBezTo>
                    <a:pt x="31" y="36"/>
                    <a:pt x="31" y="36"/>
                    <a:pt x="31" y="36"/>
                  </a:cubicBezTo>
                  <a:cubicBezTo>
                    <a:pt x="37" y="36"/>
                    <a:pt x="38" y="46"/>
                    <a:pt x="31" y="46"/>
                  </a:cubicBezTo>
                  <a:cubicBezTo>
                    <a:pt x="6" y="46"/>
                    <a:pt x="6" y="46"/>
                    <a:pt x="6" y="46"/>
                  </a:cubicBezTo>
                  <a:cubicBezTo>
                    <a:pt x="3" y="46"/>
                    <a:pt x="0" y="44"/>
                    <a:pt x="0" y="40"/>
                  </a:cubicBezTo>
                  <a:close/>
                </a:path>
              </a:pathLst>
            </a:custGeom>
            <a:solidFill>
              <a:schemeClr val="accent1">
                <a:alpha val="100000"/>
              </a:schemeClr>
            </a:solidFill>
            <a:ln w="9525">
              <a:noFill/>
            </a:ln>
          </p:spPr>
          <p:txBody>
            <a:bodyPr/>
            <a:lstStyle/>
            <a:p>
              <a:endParaRPr lang="zh-CN" altLang="en-US"/>
            </a:p>
          </p:txBody>
        </p:sp>
        <p:sp>
          <p:nvSpPr>
            <p:cNvPr id="61504" name="Freeform 135"/>
            <p:cNvSpPr>
              <a:spLocks noEditPoints="1"/>
            </p:cNvSpPr>
            <p:nvPr/>
          </p:nvSpPr>
          <p:spPr>
            <a:xfrm>
              <a:off x="4167188" y="3299758"/>
              <a:ext cx="400050" cy="282575"/>
            </a:xfrm>
            <a:custGeom>
              <a:avLst/>
              <a:gdLst/>
              <a:ahLst/>
              <a:cxnLst>
                <a:cxn ang="0">
                  <a:pos x="800820545" y="0"/>
                </a:cxn>
                <a:cxn ang="0">
                  <a:pos x="661321291" y="0"/>
                </a:cxn>
                <a:cxn ang="0">
                  <a:pos x="573489859" y="36351906"/>
                </a:cxn>
                <a:cxn ang="0">
                  <a:pos x="444325988" y="166179167"/>
                </a:cxn>
                <a:cxn ang="0">
                  <a:pos x="444325988" y="129827261"/>
                </a:cxn>
                <a:cxn ang="0">
                  <a:pos x="325495227" y="129827261"/>
                </a:cxn>
                <a:cxn ang="0">
                  <a:pos x="325495227" y="280426063"/>
                </a:cxn>
                <a:cxn ang="0">
                  <a:pos x="325495227" y="280426063"/>
                </a:cxn>
                <a:cxn ang="0">
                  <a:pos x="211828748" y="394672958"/>
                </a:cxn>
                <a:cxn ang="0">
                  <a:pos x="180829419" y="405059868"/>
                </a:cxn>
                <a:cxn ang="0">
                  <a:pos x="113664206" y="405059868"/>
                </a:cxn>
                <a:cxn ang="0">
                  <a:pos x="0" y="524500219"/>
                </a:cxn>
                <a:cxn ang="0">
                  <a:pos x="118830761" y="643940570"/>
                </a:cxn>
                <a:cxn ang="0">
                  <a:pos x="242830350" y="643940570"/>
                </a:cxn>
                <a:cxn ang="0">
                  <a:pos x="330661782" y="602395208"/>
                </a:cxn>
                <a:cxn ang="0">
                  <a:pos x="692322893" y="244074156"/>
                </a:cxn>
                <a:cxn ang="0">
                  <a:pos x="718155667" y="233687246"/>
                </a:cxn>
                <a:cxn ang="0">
                  <a:pos x="805987099" y="233687246"/>
                </a:cxn>
                <a:cxn ang="0">
                  <a:pos x="909318196" y="119440351"/>
                </a:cxn>
                <a:cxn ang="0">
                  <a:pos x="800820545" y="0"/>
                </a:cxn>
                <a:cxn ang="0">
                  <a:pos x="795653990" y="176563798"/>
                </a:cxn>
                <a:cxn ang="0">
                  <a:pos x="718155667" y="176563798"/>
                </a:cxn>
                <a:cxn ang="0">
                  <a:pos x="656154736" y="197337619"/>
                </a:cxn>
                <a:cxn ang="0">
                  <a:pos x="294495898" y="560852125"/>
                </a:cxn>
                <a:cxn ang="0">
                  <a:pos x="237663795" y="581623667"/>
                </a:cxn>
                <a:cxn ang="0">
                  <a:pos x="118830761" y="581623667"/>
                </a:cxn>
                <a:cxn ang="0">
                  <a:pos x="61998658" y="519306764"/>
                </a:cxn>
                <a:cxn ang="0">
                  <a:pos x="113664206" y="467376771"/>
                </a:cxn>
                <a:cxn ang="0">
                  <a:pos x="196329084" y="467376771"/>
                </a:cxn>
                <a:cxn ang="0">
                  <a:pos x="247996905" y="446602951"/>
                </a:cxn>
                <a:cxn ang="0">
                  <a:pos x="614822298" y="77894989"/>
                </a:cxn>
                <a:cxn ang="0">
                  <a:pos x="671654401" y="62316903"/>
                </a:cxn>
                <a:cxn ang="0">
                  <a:pos x="795653990" y="62316903"/>
                </a:cxn>
                <a:cxn ang="0">
                  <a:pos x="847319538" y="114246896"/>
                </a:cxn>
                <a:cxn ang="0">
                  <a:pos x="795653990" y="176563798"/>
                </a:cxn>
              </a:cxnLst>
              <a:rect l="0" t="0" r="0" b="0"/>
              <a:pathLst>
                <a:path w="176" h="124">
                  <a:moveTo>
                    <a:pt x="155" y="0"/>
                  </a:moveTo>
                  <a:cubicBezTo>
                    <a:pt x="128" y="0"/>
                    <a:pt x="128" y="0"/>
                    <a:pt x="128" y="0"/>
                  </a:cubicBezTo>
                  <a:cubicBezTo>
                    <a:pt x="123" y="0"/>
                    <a:pt x="115" y="3"/>
                    <a:pt x="111" y="7"/>
                  </a:cubicBezTo>
                  <a:cubicBezTo>
                    <a:pt x="86" y="32"/>
                    <a:pt x="86" y="32"/>
                    <a:pt x="86" y="32"/>
                  </a:cubicBezTo>
                  <a:cubicBezTo>
                    <a:pt x="86" y="25"/>
                    <a:pt x="86" y="25"/>
                    <a:pt x="86" y="25"/>
                  </a:cubicBezTo>
                  <a:cubicBezTo>
                    <a:pt x="86" y="9"/>
                    <a:pt x="63" y="9"/>
                    <a:pt x="63" y="25"/>
                  </a:cubicBezTo>
                  <a:cubicBezTo>
                    <a:pt x="63" y="54"/>
                    <a:pt x="63" y="54"/>
                    <a:pt x="63" y="54"/>
                  </a:cubicBezTo>
                  <a:cubicBezTo>
                    <a:pt x="63" y="54"/>
                    <a:pt x="63" y="54"/>
                    <a:pt x="63" y="54"/>
                  </a:cubicBezTo>
                  <a:cubicBezTo>
                    <a:pt x="41" y="76"/>
                    <a:pt x="41" y="76"/>
                    <a:pt x="41" y="76"/>
                  </a:cubicBezTo>
                  <a:cubicBezTo>
                    <a:pt x="39" y="78"/>
                    <a:pt x="39" y="78"/>
                    <a:pt x="35" y="78"/>
                  </a:cubicBezTo>
                  <a:cubicBezTo>
                    <a:pt x="35" y="78"/>
                    <a:pt x="22" y="78"/>
                    <a:pt x="22" y="78"/>
                  </a:cubicBezTo>
                  <a:cubicBezTo>
                    <a:pt x="8" y="78"/>
                    <a:pt x="0" y="90"/>
                    <a:pt x="0" y="101"/>
                  </a:cubicBezTo>
                  <a:cubicBezTo>
                    <a:pt x="0" y="111"/>
                    <a:pt x="8" y="124"/>
                    <a:pt x="23" y="124"/>
                  </a:cubicBezTo>
                  <a:cubicBezTo>
                    <a:pt x="23" y="124"/>
                    <a:pt x="41" y="124"/>
                    <a:pt x="47" y="124"/>
                  </a:cubicBezTo>
                  <a:cubicBezTo>
                    <a:pt x="52" y="124"/>
                    <a:pt x="59" y="122"/>
                    <a:pt x="64" y="116"/>
                  </a:cubicBezTo>
                  <a:cubicBezTo>
                    <a:pt x="134" y="47"/>
                    <a:pt x="134" y="47"/>
                    <a:pt x="134" y="47"/>
                  </a:cubicBezTo>
                  <a:cubicBezTo>
                    <a:pt x="135" y="46"/>
                    <a:pt x="136" y="45"/>
                    <a:pt x="139" y="45"/>
                  </a:cubicBezTo>
                  <a:cubicBezTo>
                    <a:pt x="139" y="45"/>
                    <a:pt x="148" y="45"/>
                    <a:pt x="156" y="45"/>
                  </a:cubicBezTo>
                  <a:cubicBezTo>
                    <a:pt x="164" y="45"/>
                    <a:pt x="176" y="36"/>
                    <a:pt x="176" y="23"/>
                  </a:cubicBezTo>
                  <a:cubicBezTo>
                    <a:pt x="176" y="9"/>
                    <a:pt x="164" y="0"/>
                    <a:pt x="155" y="0"/>
                  </a:cubicBezTo>
                  <a:close/>
                  <a:moveTo>
                    <a:pt x="154" y="34"/>
                  </a:moveTo>
                  <a:cubicBezTo>
                    <a:pt x="139" y="34"/>
                    <a:pt x="139" y="34"/>
                    <a:pt x="139" y="34"/>
                  </a:cubicBezTo>
                  <a:cubicBezTo>
                    <a:pt x="133" y="34"/>
                    <a:pt x="130" y="35"/>
                    <a:pt x="127" y="38"/>
                  </a:cubicBezTo>
                  <a:cubicBezTo>
                    <a:pt x="57" y="108"/>
                    <a:pt x="57" y="108"/>
                    <a:pt x="57" y="108"/>
                  </a:cubicBezTo>
                  <a:cubicBezTo>
                    <a:pt x="54" y="111"/>
                    <a:pt x="50" y="112"/>
                    <a:pt x="46" y="112"/>
                  </a:cubicBezTo>
                  <a:cubicBezTo>
                    <a:pt x="23" y="112"/>
                    <a:pt x="23" y="112"/>
                    <a:pt x="23" y="112"/>
                  </a:cubicBezTo>
                  <a:cubicBezTo>
                    <a:pt x="17" y="112"/>
                    <a:pt x="12" y="107"/>
                    <a:pt x="12" y="100"/>
                  </a:cubicBezTo>
                  <a:cubicBezTo>
                    <a:pt x="12" y="94"/>
                    <a:pt x="17" y="90"/>
                    <a:pt x="22" y="90"/>
                  </a:cubicBezTo>
                  <a:cubicBezTo>
                    <a:pt x="38" y="90"/>
                    <a:pt x="38" y="90"/>
                    <a:pt x="38" y="90"/>
                  </a:cubicBezTo>
                  <a:cubicBezTo>
                    <a:pt x="42" y="90"/>
                    <a:pt x="45" y="89"/>
                    <a:pt x="48" y="86"/>
                  </a:cubicBezTo>
                  <a:cubicBezTo>
                    <a:pt x="119" y="15"/>
                    <a:pt x="119" y="15"/>
                    <a:pt x="119" y="15"/>
                  </a:cubicBezTo>
                  <a:cubicBezTo>
                    <a:pt x="122" y="12"/>
                    <a:pt x="125" y="12"/>
                    <a:pt x="130" y="12"/>
                  </a:cubicBezTo>
                  <a:cubicBezTo>
                    <a:pt x="154" y="12"/>
                    <a:pt x="154" y="12"/>
                    <a:pt x="154" y="12"/>
                  </a:cubicBezTo>
                  <a:cubicBezTo>
                    <a:pt x="160" y="12"/>
                    <a:pt x="164" y="18"/>
                    <a:pt x="164" y="22"/>
                  </a:cubicBezTo>
                  <a:cubicBezTo>
                    <a:pt x="164" y="26"/>
                    <a:pt x="161" y="34"/>
                    <a:pt x="154" y="34"/>
                  </a:cubicBezTo>
                  <a:close/>
                </a:path>
              </a:pathLst>
            </a:custGeom>
            <a:solidFill>
              <a:schemeClr val="accent1">
                <a:alpha val="100000"/>
              </a:schemeClr>
            </a:solidFill>
            <a:ln w="9525">
              <a:noFill/>
            </a:ln>
          </p:spPr>
          <p:txBody>
            <a:bodyPr/>
            <a:lstStyle/>
            <a:p>
              <a:endParaRPr lang="zh-CN" altLang="en-US"/>
            </a:p>
          </p:txBody>
        </p:sp>
        <p:sp>
          <p:nvSpPr>
            <p:cNvPr id="61505" name="Freeform 136"/>
            <p:cNvSpPr/>
            <p:nvPr/>
          </p:nvSpPr>
          <p:spPr>
            <a:xfrm>
              <a:off x="4795838" y="3320396"/>
              <a:ext cx="400050" cy="231775"/>
            </a:xfrm>
            <a:custGeom>
              <a:avLst/>
              <a:gdLst/>
              <a:ahLst/>
              <a:cxnLst>
                <a:cxn ang="0">
                  <a:pos x="831819874" y="413068496"/>
                </a:cxn>
                <a:cxn ang="0">
                  <a:pos x="831819874" y="526663241"/>
                </a:cxn>
                <a:cxn ang="0">
                  <a:pos x="909318196" y="526663241"/>
                </a:cxn>
                <a:cxn ang="0">
                  <a:pos x="909318196" y="340781964"/>
                </a:cxn>
                <a:cxn ang="0">
                  <a:pos x="77498322" y="340781964"/>
                </a:cxn>
                <a:cxn ang="0">
                  <a:pos x="77498322" y="36143266"/>
                </a:cxn>
                <a:cxn ang="0">
                  <a:pos x="36165884" y="0"/>
                </a:cxn>
                <a:cxn ang="0">
                  <a:pos x="0" y="36143266"/>
                </a:cxn>
                <a:cxn ang="0">
                  <a:pos x="0" y="526663241"/>
                </a:cxn>
                <a:cxn ang="0">
                  <a:pos x="77498322" y="526663241"/>
                </a:cxn>
                <a:cxn ang="0">
                  <a:pos x="77498322" y="413068496"/>
                </a:cxn>
                <a:cxn ang="0">
                  <a:pos x="831819874" y="413068496"/>
                </a:cxn>
              </a:cxnLst>
              <a:rect l="0" t="0" r="0" b="0"/>
              <a:pathLst>
                <a:path w="176" h="102">
                  <a:moveTo>
                    <a:pt x="161" y="80"/>
                  </a:moveTo>
                  <a:cubicBezTo>
                    <a:pt x="161" y="102"/>
                    <a:pt x="161" y="102"/>
                    <a:pt x="161" y="102"/>
                  </a:cubicBezTo>
                  <a:cubicBezTo>
                    <a:pt x="176" y="102"/>
                    <a:pt x="176" y="102"/>
                    <a:pt x="176" y="102"/>
                  </a:cubicBezTo>
                  <a:cubicBezTo>
                    <a:pt x="176" y="66"/>
                    <a:pt x="176" y="66"/>
                    <a:pt x="176" y="66"/>
                  </a:cubicBezTo>
                  <a:cubicBezTo>
                    <a:pt x="15" y="66"/>
                    <a:pt x="15" y="66"/>
                    <a:pt x="15" y="66"/>
                  </a:cubicBezTo>
                  <a:cubicBezTo>
                    <a:pt x="15" y="7"/>
                    <a:pt x="15" y="7"/>
                    <a:pt x="15" y="7"/>
                  </a:cubicBezTo>
                  <a:cubicBezTo>
                    <a:pt x="15" y="3"/>
                    <a:pt x="11" y="0"/>
                    <a:pt x="7" y="0"/>
                  </a:cubicBezTo>
                  <a:cubicBezTo>
                    <a:pt x="3" y="0"/>
                    <a:pt x="0" y="3"/>
                    <a:pt x="0" y="7"/>
                  </a:cubicBezTo>
                  <a:cubicBezTo>
                    <a:pt x="0" y="102"/>
                    <a:pt x="0" y="102"/>
                    <a:pt x="0" y="102"/>
                  </a:cubicBezTo>
                  <a:cubicBezTo>
                    <a:pt x="15" y="102"/>
                    <a:pt x="15" y="102"/>
                    <a:pt x="15" y="102"/>
                  </a:cubicBezTo>
                  <a:cubicBezTo>
                    <a:pt x="15" y="80"/>
                    <a:pt x="15" y="80"/>
                    <a:pt x="15" y="80"/>
                  </a:cubicBezTo>
                  <a:lnTo>
                    <a:pt x="161" y="80"/>
                  </a:lnTo>
                  <a:close/>
                </a:path>
              </a:pathLst>
            </a:custGeom>
            <a:solidFill>
              <a:schemeClr val="accent1">
                <a:alpha val="100000"/>
              </a:schemeClr>
            </a:solidFill>
            <a:ln w="9525">
              <a:noFill/>
            </a:ln>
          </p:spPr>
          <p:txBody>
            <a:bodyPr/>
            <a:lstStyle/>
            <a:p>
              <a:endParaRPr lang="zh-CN" altLang="en-US"/>
            </a:p>
          </p:txBody>
        </p:sp>
        <p:sp>
          <p:nvSpPr>
            <p:cNvPr id="61506" name="Oval 137"/>
            <p:cNvSpPr/>
            <p:nvPr/>
          </p:nvSpPr>
          <p:spPr>
            <a:xfrm>
              <a:off x="4845051" y="3363258"/>
              <a:ext cx="58738" cy="60325"/>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07" name="Freeform 138"/>
            <p:cNvSpPr/>
            <p:nvPr/>
          </p:nvSpPr>
          <p:spPr>
            <a:xfrm>
              <a:off x="4838701" y="3393421"/>
              <a:ext cx="357188" cy="63500"/>
            </a:xfrm>
            <a:custGeom>
              <a:avLst/>
              <a:gdLst/>
              <a:ahLst/>
              <a:cxnLst>
                <a:cxn ang="0">
                  <a:pos x="812632276" y="144008929"/>
                </a:cxn>
                <a:cxn ang="0">
                  <a:pos x="812632276" y="56573964"/>
                </a:cxn>
                <a:cxn ang="0">
                  <a:pos x="755696054" y="0"/>
                </a:cxn>
                <a:cxn ang="0">
                  <a:pos x="181160293" y="0"/>
                </a:cxn>
                <a:cxn ang="0">
                  <a:pos x="181160293" y="82291464"/>
                </a:cxn>
                <a:cxn ang="0">
                  <a:pos x="31054880" y="82291464"/>
                </a:cxn>
                <a:cxn ang="0">
                  <a:pos x="0" y="113150196"/>
                </a:cxn>
                <a:cxn ang="0">
                  <a:pos x="31054880" y="144008929"/>
                </a:cxn>
                <a:cxn ang="0">
                  <a:pos x="812632276" y="144008929"/>
                </a:cxn>
              </a:cxnLst>
              <a:rect l="0" t="0" r="0" b="0"/>
              <a:pathLst>
                <a:path w="157" h="28">
                  <a:moveTo>
                    <a:pt x="157" y="28"/>
                  </a:moveTo>
                  <a:cubicBezTo>
                    <a:pt x="157" y="11"/>
                    <a:pt x="157" y="11"/>
                    <a:pt x="157" y="11"/>
                  </a:cubicBezTo>
                  <a:cubicBezTo>
                    <a:pt x="157" y="5"/>
                    <a:pt x="152" y="1"/>
                    <a:pt x="146" y="0"/>
                  </a:cubicBezTo>
                  <a:cubicBezTo>
                    <a:pt x="35" y="0"/>
                    <a:pt x="35" y="0"/>
                    <a:pt x="35" y="0"/>
                  </a:cubicBezTo>
                  <a:cubicBezTo>
                    <a:pt x="35" y="16"/>
                    <a:pt x="35" y="16"/>
                    <a:pt x="35" y="16"/>
                  </a:cubicBezTo>
                  <a:cubicBezTo>
                    <a:pt x="6" y="16"/>
                    <a:pt x="6" y="16"/>
                    <a:pt x="6" y="16"/>
                  </a:cubicBezTo>
                  <a:cubicBezTo>
                    <a:pt x="2" y="16"/>
                    <a:pt x="0" y="19"/>
                    <a:pt x="0" y="22"/>
                  </a:cubicBezTo>
                  <a:cubicBezTo>
                    <a:pt x="0" y="26"/>
                    <a:pt x="2" y="28"/>
                    <a:pt x="6" y="28"/>
                  </a:cubicBezTo>
                  <a:cubicBezTo>
                    <a:pt x="157" y="28"/>
                    <a:pt x="157" y="28"/>
                    <a:pt x="157" y="28"/>
                  </a:cubicBezTo>
                  <a:close/>
                </a:path>
              </a:pathLst>
            </a:custGeom>
            <a:solidFill>
              <a:schemeClr val="accent1">
                <a:alpha val="100000"/>
              </a:schemeClr>
            </a:solidFill>
            <a:ln w="9525">
              <a:noFill/>
            </a:ln>
          </p:spPr>
          <p:txBody>
            <a:bodyPr/>
            <a:lstStyle/>
            <a:p>
              <a:endParaRPr lang="zh-CN" altLang="en-US"/>
            </a:p>
          </p:txBody>
        </p:sp>
        <p:sp>
          <p:nvSpPr>
            <p:cNvPr id="61508" name="Oval 139"/>
            <p:cNvSpPr/>
            <p:nvPr/>
          </p:nvSpPr>
          <p:spPr>
            <a:xfrm>
              <a:off x="5532438" y="3260071"/>
              <a:ext cx="79375" cy="80963"/>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09" name="Line 140"/>
            <p:cNvSpPr/>
            <p:nvPr/>
          </p:nvSpPr>
          <p:spPr>
            <a:xfrm>
              <a:off x="5570538" y="3301346"/>
              <a:ext cx="0" cy="0"/>
            </a:xfrm>
            <a:prstGeom prst="line">
              <a:avLst/>
            </a:prstGeom>
            <a:ln w="9525">
              <a:noFill/>
            </a:ln>
          </p:spPr>
        </p:sp>
        <p:sp>
          <p:nvSpPr>
            <p:cNvPr id="61510" name="Line 141"/>
            <p:cNvSpPr/>
            <p:nvPr/>
          </p:nvSpPr>
          <p:spPr>
            <a:xfrm>
              <a:off x="5570538" y="3301346"/>
              <a:ext cx="0" cy="0"/>
            </a:xfrm>
            <a:prstGeom prst="line">
              <a:avLst/>
            </a:prstGeom>
            <a:ln w="9525">
              <a:noFill/>
            </a:ln>
          </p:spPr>
        </p:sp>
        <p:sp>
          <p:nvSpPr>
            <p:cNvPr id="61511" name="Freeform 142"/>
            <p:cNvSpPr/>
            <p:nvPr/>
          </p:nvSpPr>
          <p:spPr>
            <a:xfrm>
              <a:off x="5535613" y="3329921"/>
              <a:ext cx="192088" cy="323850"/>
            </a:xfrm>
            <a:custGeom>
              <a:avLst/>
              <a:gdLst/>
              <a:ahLst/>
              <a:cxnLst>
                <a:cxn ang="0">
                  <a:pos x="15321843" y="140434588"/>
                </a:cxn>
                <a:cxn ang="0">
                  <a:pos x="173636253" y="109226395"/>
                </a:cxn>
                <a:cxn ang="0">
                  <a:pos x="214492240" y="317279494"/>
                </a:cxn>
                <a:cxn ang="0">
                  <a:pos x="367701629" y="317279494"/>
                </a:cxn>
                <a:cxn ang="0">
                  <a:pos x="434091762" y="390097851"/>
                </a:cxn>
                <a:cxn ang="0">
                  <a:pos x="434091762" y="670967026"/>
                </a:cxn>
                <a:cxn ang="0">
                  <a:pos x="337060203" y="670967026"/>
                </a:cxn>
                <a:cxn ang="0">
                  <a:pos x="331952922" y="457714082"/>
                </a:cxn>
                <a:cxn ang="0">
                  <a:pos x="142994827" y="447312111"/>
                </a:cxn>
                <a:cxn ang="0">
                  <a:pos x="61282852" y="379693599"/>
                </a:cxn>
                <a:cxn ang="0">
                  <a:pos x="15321843" y="140434588"/>
                </a:cxn>
              </a:cxnLst>
              <a:rect l="0" t="0" r="0" b="0"/>
              <a:pathLst>
                <a:path w="85" h="142">
                  <a:moveTo>
                    <a:pt x="3" y="27"/>
                  </a:moveTo>
                  <a:cubicBezTo>
                    <a:pt x="0" y="7"/>
                    <a:pt x="29" y="0"/>
                    <a:pt x="34" y="21"/>
                  </a:cubicBezTo>
                  <a:cubicBezTo>
                    <a:pt x="42" y="61"/>
                    <a:pt x="42" y="61"/>
                    <a:pt x="42" y="61"/>
                  </a:cubicBezTo>
                  <a:cubicBezTo>
                    <a:pt x="72" y="61"/>
                    <a:pt x="72" y="61"/>
                    <a:pt x="72" y="61"/>
                  </a:cubicBezTo>
                  <a:cubicBezTo>
                    <a:pt x="80" y="61"/>
                    <a:pt x="85" y="68"/>
                    <a:pt x="85" y="75"/>
                  </a:cubicBezTo>
                  <a:cubicBezTo>
                    <a:pt x="85" y="129"/>
                    <a:pt x="85" y="129"/>
                    <a:pt x="85" y="129"/>
                  </a:cubicBezTo>
                  <a:cubicBezTo>
                    <a:pt x="85" y="142"/>
                    <a:pt x="66" y="142"/>
                    <a:pt x="66" y="129"/>
                  </a:cubicBezTo>
                  <a:cubicBezTo>
                    <a:pt x="66" y="116"/>
                    <a:pt x="68" y="91"/>
                    <a:pt x="65" y="88"/>
                  </a:cubicBezTo>
                  <a:cubicBezTo>
                    <a:pt x="63" y="85"/>
                    <a:pt x="28" y="86"/>
                    <a:pt x="28" y="86"/>
                  </a:cubicBezTo>
                  <a:cubicBezTo>
                    <a:pt x="19" y="86"/>
                    <a:pt x="14" y="80"/>
                    <a:pt x="12" y="73"/>
                  </a:cubicBezTo>
                  <a:lnTo>
                    <a:pt x="3" y="27"/>
                  </a:lnTo>
                  <a:close/>
                </a:path>
              </a:pathLst>
            </a:custGeom>
            <a:solidFill>
              <a:schemeClr val="accent1">
                <a:alpha val="100000"/>
              </a:schemeClr>
            </a:solidFill>
            <a:ln w="9525">
              <a:noFill/>
            </a:ln>
          </p:spPr>
          <p:txBody>
            <a:bodyPr/>
            <a:lstStyle/>
            <a:p>
              <a:endParaRPr lang="zh-CN" altLang="en-US"/>
            </a:p>
          </p:txBody>
        </p:sp>
        <p:sp>
          <p:nvSpPr>
            <p:cNvPr id="61512" name="Freeform 143"/>
            <p:cNvSpPr/>
            <p:nvPr/>
          </p:nvSpPr>
          <p:spPr>
            <a:xfrm>
              <a:off x="5500688" y="3387071"/>
              <a:ext cx="174625" cy="182563"/>
            </a:xfrm>
            <a:custGeom>
              <a:avLst/>
              <a:gdLst/>
              <a:ahLst/>
              <a:cxnLst>
                <a:cxn ang="0">
                  <a:pos x="344591821" y="338499186"/>
                </a:cxn>
                <a:cxn ang="0">
                  <a:pos x="344591821" y="416615612"/>
                </a:cxn>
                <a:cxn ang="0">
                  <a:pos x="205726393" y="416615612"/>
                </a:cxn>
                <a:cxn ang="0">
                  <a:pos x="51432732" y="281215481"/>
                </a:cxn>
                <a:cxn ang="0">
                  <a:pos x="5143500" y="67698924"/>
                </a:cxn>
                <a:cxn ang="0">
                  <a:pos x="77147964" y="52076096"/>
                </a:cxn>
                <a:cxn ang="0">
                  <a:pos x="118293696" y="255177433"/>
                </a:cxn>
                <a:cxn ang="0">
                  <a:pos x="216013393" y="338499186"/>
                </a:cxn>
                <a:cxn ang="0">
                  <a:pos x="344591821" y="338499186"/>
                </a:cxn>
              </a:cxnLst>
              <a:rect l="0" t="0" r="0" b="0"/>
              <a:pathLst>
                <a:path w="77" h="80">
                  <a:moveTo>
                    <a:pt x="67" y="65"/>
                  </a:moveTo>
                  <a:cubicBezTo>
                    <a:pt x="77" y="65"/>
                    <a:pt x="77" y="80"/>
                    <a:pt x="67" y="80"/>
                  </a:cubicBezTo>
                  <a:cubicBezTo>
                    <a:pt x="67" y="80"/>
                    <a:pt x="47" y="80"/>
                    <a:pt x="40" y="80"/>
                  </a:cubicBezTo>
                  <a:cubicBezTo>
                    <a:pt x="17" y="80"/>
                    <a:pt x="15" y="78"/>
                    <a:pt x="10" y="54"/>
                  </a:cubicBezTo>
                  <a:cubicBezTo>
                    <a:pt x="8" y="44"/>
                    <a:pt x="1" y="13"/>
                    <a:pt x="1" y="13"/>
                  </a:cubicBezTo>
                  <a:cubicBezTo>
                    <a:pt x="0" y="3"/>
                    <a:pt x="13" y="0"/>
                    <a:pt x="15" y="10"/>
                  </a:cubicBezTo>
                  <a:cubicBezTo>
                    <a:pt x="15" y="10"/>
                    <a:pt x="21" y="40"/>
                    <a:pt x="23" y="49"/>
                  </a:cubicBezTo>
                  <a:cubicBezTo>
                    <a:pt x="26" y="63"/>
                    <a:pt x="28" y="65"/>
                    <a:pt x="42" y="65"/>
                  </a:cubicBezTo>
                  <a:lnTo>
                    <a:pt x="67" y="65"/>
                  </a:lnTo>
                  <a:close/>
                </a:path>
              </a:pathLst>
            </a:custGeom>
            <a:solidFill>
              <a:schemeClr val="accent1">
                <a:alpha val="100000"/>
              </a:schemeClr>
            </a:solidFill>
            <a:ln w="9525">
              <a:noFill/>
            </a:ln>
          </p:spPr>
          <p:txBody>
            <a:bodyPr/>
            <a:lstStyle/>
            <a:p>
              <a:endParaRPr lang="zh-CN" altLang="en-US"/>
            </a:p>
          </p:txBody>
        </p:sp>
        <p:sp>
          <p:nvSpPr>
            <p:cNvPr id="61513" name="Freeform 144"/>
            <p:cNvSpPr>
              <a:spLocks noEditPoints="1"/>
            </p:cNvSpPr>
            <p:nvPr/>
          </p:nvSpPr>
          <p:spPr>
            <a:xfrm>
              <a:off x="5662613" y="3244196"/>
              <a:ext cx="117475" cy="119063"/>
            </a:xfrm>
            <a:custGeom>
              <a:avLst/>
              <a:gdLst/>
              <a:ahLst/>
              <a:cxnLst>
                <a:cxn ang="0">
                  <a:pos x="132697049" y="0"/>
                </a:cxn>
                <a:cxn ang="0">
                  <a:pos x="0" y="136308818"/>
                </a:cxn>
                <a:cxn ang="0">
                  <a:pos x="132697049" y="272615346"/>
                </a:cxn>
                <a:cxn ang="0">
                  <a:pos x="265391839" y="136308818"/>
                </a:cxn>
                <a:cxn ang="0">
                  <a:pos x="132697049" y="0"/>
                </a:cxn>
                <a:cxn ang="0">
                  <a:pos x="132697049" y="241159817"/>
                </a:cxn>
                <a:cxn ang="0">
                  <a:pos x="30622570" y="136308818"/>
                </a:cxn>
                <a:cxn ang="0">
                  <a:pos x="132697049" y="31455529"/>
                </a:cxn>
                <a:cxn ang="0">
                  <a:pos x="234769269" y="136308818"/>
                </a:cxn>
                <a:cxn ang="0">
                  <a:pos x="132697049" y="241159817"/>
                </a:cxn>
              </a:cxnLst>
              <a:rect l="0" t="0" r="0" b="0"/>
              <a:pathLst>
                <a:path w="52" h="52">
                  <a:moveTo>
                    <a:pt x="26" y="0"/>
                  </a:moveTo>
                  <a:cubicBezTo>
                    <a:pt x="12" y="0"/>
                    <a:pt x="0" y="12"/>
                    <a:pt x="0" y="26"/>
                  </a:cubicBezTo>
                  <a:cubicBezTo>
                    <a:pt x="0" y="40"/>
                    <a:pt x="12" y="52"/>
                    <a:pt x="26" y="52"/>
                  </a:cubicBezTo>
                  <a:cubicBezTo>
                    <a:pt x="40" y="52"/>
                    <a:pt x="52" y="40"/>
                    <a:pt x="52" y="26"/>
                  </a:cubicBezTo>
                  <a:cubicBezTo>
                    <a:pt x="52" y="12"/>
                    <a:pt x="40" y="0"/>
                    <a:pt x="26" y="0"/>
                  </a:cubicBezTo>
                  <a:close/>
                  <a:moveTo>
                    <a:pt x="26" y="46"/>
                  </a:moveTo>
                  <a:cubicBezTo>
                    <a:pt x="15" y="46"/>
                    <a:pt x="6" y="37"/>
                    <a:pt x="6" y="26"/>
                  </a:cubicBezTo>
                  <a:cubicBezTo>
                    <a:pt x="6" y="15"/>
                    <a:pt x="15" y="6"/>
                    <a:pt x="26" y="6"/>
                  </a:cubicBezTo>
                  <a:cubicBezTo>
                    <a:pt x="37" y="6"/>
                    <a:pt x="46" y="15"/>
                    <a:pt x="46" y="26"/>
                  </a:cubicBezTo>
                  <a:cubicBezTo>
                    <a:pt x="46" y="37"/>
                    <a:pt x="37" y="46"/>
                    <a:pt x="26" y="46"/>
                  </a:cubicBezTo>
                  <a:close/>
                </a:path>
              </a:pathLst>
            </a:custGeom>
            <a:solidFill>
              <a:schemeClr val="accent1">
                <a:alpha val="100000"/>
              </a:schemeClr>
            </a:solidFill>
            <a:ln w="9525">
              <a:noFill/>
            </a:ln>
          </p:spPr>
          <p:txBody>
            <a:bodyPr/>
            <a:lstStyle/>
            <a:p>
              <a:endParaRPr lang="zh-CN" altLang="en-US"/>
            </a:p>
          </p:txBody>
        </p:sp>
        <p:sp>
          <p:nvSpPr>
            <p:cNvPr id="61514" name="Freeform 145"/>
            <p:cNvSpPr/>
            <p:nvPr/>
          </p:nvSpPr>
          <p:spPr>
            <a:xfrm>
              <a:off x="5719763" y="3264833"/>
              <a:ext cx="31750" cy="44450"/>
            </a:xfrm>
            <a:custGeom>
              <a:avLst/>
              <a:gdLst/>
              <a:ahLst/>
              <a:cxnLst>
                <a:cxn ang="0">
                  <a:pos x="66860964" y="87571179"/>
                </a:cxn>
                <a:cxn ang="0">
                  <a:pos x="10287000" y="87571179"/>
                </a:cxn>
                <a:cxn ang="0">
                  <a:pos x="10287000" y="10946397"/>
                </a:cxn>
                <a:cxn ang="0">
                  <a:pos x="5143500" y="0"/>
                </a:cxn>
                <a:cxn ang="0">
                  <a:pos x="0" y="10946397"/>
                </a:cxn>
                <a:cxn ang="0">
                  <a:pos x="0" y="93043208"/>
                </a:cxn>
                <a:cxn ang="0">
                  <a:pos x="5143500" y="103989605"/>
                </a:cxn>
                <a:cxn ang="0">
                  <a:pos x="66860964" y="103989605"/>
                </a:cxn>
                <a:cxn ang="0">
                  <a:pos x="72004464" y="93043208"/>
                </a:cxn>
                <a:cxn ang="0">
                  <a:pos x="66860964" y="87571179"/>
                </a:cxn>
              </a:cxnLst>
              <a:rect l="0" t="0" r="0" b="0"/>
              <a:pathLst>
                <a:path w="14" h="19">
                  <a:moveTo>
                    <a:pt x="13" y="16"/>
                  </a:moveTo>
                  <a:cubicBezTo>
                    <a:pt x="2" y="16"/>
                    <a:pt x="2" y="16"/>
                    <a:pt x="2" y="16"/>
                  </a:cubicBezTo>
                  <a:cubicBezTo>
                    <a:pt x="2" y="2"/>
                    <a:pt x="2" y="2"/>
                    <a:pt x="2" y="2"/>
                  </a:cubicBezTo>
                  <a:cubicBezTo>
                    <a:pt x="2" y="1"/>
                    <a:pt x="2" y="0"/>
                    <a:pt x="1" y="0"/>
                  </a:cubicBezTo>
                  <a:cubicBezTo>
                    <a:pt x="0" y="0"/>
                    <a:pt x="0" y="1"/>
                    <a:pt x="0" y="2"/>
                  </a:cubicBezTo>
                  <a:cubicBezTo>
                    <a:pt x="0" y="17"/>
                    <a:pt x="0" y="17"/>
                    <a:pt x="0" y="17"/>
                  </a:cubicBezTo>
                  <a:cubicBezTo>
                    <a:pt x="0" y="18"/>
                    <a:pt x="0" y="19"/>
                    <a:pt x="1" y="19"/>
                  </a:cubicBezTo>
                  <a:cubicBezTo>
                    <a:pt x="13" y="19"/>
                    <a:pt x="13" y="19"/>
                    <a:pt x="13" y="19"/>
                  </a:cubicBezTo>
                  <a:cubicBezTo>
                    <a:pt x="14" y="19"/>
                    <a:pt x="14" y="18"/>
                    <a:pt x="14" y="17"/>
                  </a:cubicBezTo>
                  <a:cubicBezTo>
                    <a:pt x="14" y="17"/>
                    <a:pt x="14" y="16"/>
                    <a:pt x="13" y="16"/>
                  </a:cubicBezTo>
                  <a:close/>
                </a:path>
              </a:pathLst>
            </a:custGeom>
            <a:solidFill>
              <a:schemeClr val="accent1">
                <a:alpha val="100000"/>
              </a:schemeClr>
            </a:solidFill>
            <a:ln w="9525">
              <a:noFill/>
            </a:ln>
          </p:spPr>
          <p:txBody>
            <a:bodyPr/>
            <a:lstStyle/>
            <a:p>
              <a:endParaRPr lang="zh-CN" altLang="en-US"/>
            </a:p>
          </p:txBody>
        </p:sp>
        <p:sp>
          <p:nvSpPr>
            <p:cNvPr id="61515" name="Oval 146"/>
            <p:cNvSpPr/>
            <p:nvPr/>
          </p:nvSpPr>
          <p:spPr>
            <a:xfrm>
              <a:off x="6245226" y="3247371"/>
              <a:ext cx="65088" cy="65088"/>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16" name="Line 147"/>
            <p:cNvSpPr/>
            <p:nvPr/>
          </p:nvSpPr>
          <p:spPr>
            <a:xfrm>
              <a:off x="6276976" y="3280708"/>
              <a:ext cx="0" cy="0"/>
            </a:xfrm>
            <a:prstGeom prst="line">
              <a:avLst/>
            </a:prstGeom>
            <a:ln w="9525">
              <a:noFill/>
            </a:ln>
          </p:spPr>
        </p:sp>
        <p:sp>
          <p:nvSpPr>
            <p:cNvPr id="61517" name="Line 148"/>
            <p:cNvSpPr/>
            <p:nvPr/>
          </p:nvSpPr>
          <p:spPr>
            <a:xfrm>
              <a:off x="6276976" y="3280708"/>
              <a:ext cx="0" cy="0"/>
            </a:xfrm>
            <a:prstGeom prst="line">
              <a:avLst/>
            </a:prstGeom>
            <a:ln w="9525">
              <a:noFill/>
            </a:ln>
          </p:spPr>
        </p:sp>
        <p:sp>
          <p:nvSpPr>
            <p:cNvPr id="61518" name="Freeform 149"/>
            <p:cNvSpPr/>
            <p:nvPr/>
          </p:nvSpPr>
          <p:spPr>
            <a:xfrm>
              <a:off x="6381751" y="3487083"/>
              <a:ext cx="36513" cy="101600"/>
            </a:xfrm>
            <a:custGeom>
              <a:avLst/>
              <a:gdLst/>
              <a:ahLst/>
              <a:cxnLst>
                <a:cxn ang="0">
                  <a:pos x="0" y="229390222"/>
                </a:cxn>
                <a:cxn ang="0">
                  <a:pos x="52078948" y="229390222"/>
                </a:cxn>
                <a:cxn ang="0">
                  <a:pos x="83324948" y="193708302"/>
                </a:cxn>
                <a:cxn ang="0">
                  <a:pos x="83324948" y="30586116"/>
                </a:cxn>
                <a:cxn ang="0">
                  <a:pos x="52078948" y="0"/>
                </a:cxn>
                <a:cxn ang="0">
                  <a:pos x="0" y="0"/>
                </a:cxn>
                <a:cxn ang="0">
                  <a:pos x="0" y="229390222"/>
                </a:cxn>
              </a:cxnLst>
              <a:rect l="0" t="0" r="0" b="0"/>
              <a:pathLst>
                <a:path w="16" h="45">
                  <a:moveTo>
                    <a:pt x="0" y="45"/>
                  </a:moveTo>
                  <a:cubicBezTo>
                    <a:pt x="10" y="45"/>
                    <a:pt x="10" y="45"/>
                    <a:pt x="10" y="45"/>
                  </a:cubicBezTo>
                  <a:cubicBezTo>
                    <a:pt x="13" y="45"/>
                    <a:pt x="16" y="42"/>
                    <a:pt x="16" y="38"/>
                  </a:cubicBezTo>
                  <a:cubicBezTo>
                    <a:pt x="16" y="38"/>
                    <a:pt x="16" y="7"/>
                    <a:pt x="16" y="6"/>
                  </a:cubicBezTo>
                  <a:cubicBezTo>
                    <a:pt x="16" y="3"/>
                    <a:pt x="13" y="0"/>
                    <a:pt x="10" y="0"/>
                  </a:cubicBezTo>
                  <a:cubicBezTo>
                    <a:pt x="0" y="0"/>
                    <a:pt x="0" y="0"/>
                    <a:pt x="0" y="0"/>
                  </a:cubicBezTo>
                  <a:lnTo>
                    <a:pt x="0" y="45"/>
                  </a:lnTo>
                  <a:close/>
                </a:path>
              </a:pathLst>
            </a:custGeom>
            <a:solidFill>
              <a:schemeClr val="accent1">
                <a:alpha val="100000"/>
              </a:schemeClr>
            </a:solidFill>
            <a:ln w="9525">
              <a:noFill/>
            </a:ln>
          </p:spPr>
          <p:txBody>
            <a:bodyPr/>
            <a:lstStyle/>
            <a:p>
              <a:endParaRPr lang="zh-CN" altLang="en-US"/>
            </a:p>
          </p:txBody>
        </p:sp>
        <p:sp>
          <p:nvSpPr>
            <p:cNvPr id="61519" name="Freeform 150"/>
            <p:cNvSpPr>
              <a:spLocks noEditPoints="1"/>
            </p:cNvSpPr>
            <p:nvPr/>
          </p:nvSpPr>
          <p:spPr>
            <a:xfrm>
              <a:off x="6129338" y="3236258"/>
              <a:ext cx="247650" cy="417513"/>
            </a:xfrm>
            <a:custGeom>
              <a:avLst/>
              <a:gdLst/>
              <a:ahLst/>
              <a:cxnLst>
                <a:cxn ang="0">
                  <a:pos x="562665344" y="572572309"/>
                </a:cxn>
                <a:cxn ang="0">
                  <a:pos x="531693190" y="572572309"/>
                </a:cxn>
                <a:cxn ang="0">
                  <a:pos x="531693190" y="541340968"/>
                </a:cxn>
                <a:cxn ang="0">
                  <a:pos x="516207113" y="525726438"/>
                </a:cxn>
                <a:cxn ang="0">
                  <a:pos x="516207113" y="525726438"/>
                </a:cxn>
                <a:cxn ang="0">
                  <a:pos x="516207113" y="291492519"/>
                </a:cxn>
                <a:cxn ang="0">
                  <a:pos x="418126353" y="192592131"/>
                </a:cxn>
                <a:cxn ang="0">
                  <a:pos x="242617479" y="192592131"/>
                </a:cxn>
                <a:cxn ang="0">
                  <a:pos x="87754437" y="31231341"/>
                </a:cxn>
                <a:cxn ang="0">
                  <a:pos x="36134180" y="83283577"/>
                </a:cxn>
                <a:cxn ang="0">
                  <a:pos x="242617479" y="312313413"/>
                </a:cxn>
                <a:cxn ang="0">
                  <a:pos x="242617479" y="890089805"/>
                </a:cxn>
                <a:cxn ang="0">
                  <a:pos x="325209890" y="890089805"/>
                </a:cxn>
                <a:cxn ang="0">
                  <a:pos x="330371916" y="556957779"/>
                </a:cxn>
                <a:cxn ang="0">
                  <a:pos x="345857993" y="556957779"/>
                </a:cxn>
                <a:cxn ang="0">
                  <a:pos x="351020019" y="890089805"/>
                </a:cxn>
                <a:cxn ang="0">
                  <a:pos x="433614702" y="890089805"/>
                </a:cxn>
                <a:cxn ang="0">
                  <a:pos x="433614702" y="806806228"/>
                </a:cxn>
                <a:cxn ang="0">
                  <a:pos x="562665344" y="806806228"/>
                </a:cxn>
                <a:cxn ang="0">
                  <a:pos x="562665344" y="572572309"/>
                </a:cxn>
                <a:cxn ang="0">
                  <a:pos x="433614702" y="541340968"/>
                </a:cxn>
                <a:cxn ang="0">
                  <a:pos x="433614702" y="572572309"/>
                </a:cxn>
                <a:cxn ang="0">
                  <a:pos x="433614702" y="572572309"/>
                </a:cxn>
                <a:cxn ang="0">
                  <a:pos x="433614702" y="312313413"/>
                </a:cxn>
                <a:cxn ang="0">
                  <a:pos x="449100779" y="312313413"/>
                </a:cxn>
                <a:cxn ang="0">
                  <a:pos x="454262805" y="525726438"/>
                </a:cxn>
                <a:cxn ang="0">
                  <a:pos x="454262805" y="525726438"/>
                </a:cxn>
                <a:cxn ang="0">
                  <a:pos x="433614702" y="541340968"/>
                </a:cxn>
                <a:cxn ang="0">
                  <a:pos x="516207113" y="572572309"/>
                </a:cxn>
                <a:cxn ang="0">
                  <a:pos x="454262805" y="572572309"/>
                </a:cxn>
                <a:cxn ang="0">
                  <a:pos x="454262805" y="541340968"/>
                </a:cxn>
                <a:cxn ang="0">
                  <a:pos x="459424830" y="541340968"/>
                </a:cxn>
                <a:cxn ang="0">
                  <a:pos x="511045087" y="541340968"/>
                </a:cxn>
                <a:cxn ang="0">
                  <a:pos x="516207113" y="541340968"/>
                </a:cxn>
                <a:cxn ang="0">
                  <a:pos x="516207113" y="572572309"/>
                </a:cxn>
              </a:cxnLst>
              <a:rect l="0" t="0" r="0" b="0"/>
              <a:pathLst>
                <a:path w="109" h="183">
                  <a:moveTo>
                    <a:pt x="109" y="110"/>
                  </a:moveTo>
                  <a:cubicBezTo>
                    <a:pt x="103" y="110"/>
                    <a:pt x="103" y="110"/>
                    <a:pt x="103" y="110"/>
                  </a:cubicBezTo>
                  <a:cubicBezTo>
                    <a:pt x="103" y="104"/>
                    <a:pt x="103" y="104"/>
                    <a:pt x="103" y="104"/>
                  </a:cubicBezTo>
                  <a:cubicBezTo>
                    <a:pt x="103" y="102"/>
                    <a:pt x="102" y="101"/>
                    <a:pt x="100" y="101"/>
                  </a:cubicBezTo>
                  <a:cubicBezTo>
                    <a:pt x="100" y="101"/>
                    <a:pt x="100" y="101"/>
                    <a:pt x="100" y="101"/>
                  </a:cubicBezTo>
                  <a:cubicBezTo>
                    <a:pt x="100" y="56"/>
                    <a:pt x="100" y="56"/>
                    <a:pt x="100" y="56"/>
                  </a:cubicBezTo>
                  <a:cubicBezTo>
                    <a:pt x="100" y="41"/>
                    <a:pt x="95" y="37"/>
                    <a:pt x="81" y="37"/>
                  </a:cubicBezTo>
                  <a:cubicBezTo>
                    <a:pt x="47" y="37"/>
                    <a:pt x="47" y="37"/>
                    <a:pt x="47" y="37"/>
                  </a:cubicBezTo>
                  <a:cubicBezTo>
                    <a:pt x="17" y="6"/>
                    <a:pt x="17" y="6"/>
                    <a:pt x="17" y="6"/>
                  </a:cubicBezTo>
                  <a:cubicBezTo>
                    <a:pt x="10" y="0"/>
                    <a:pt x="0" y="10"/>
                    <a:pt x="7" y="16"/>
                  </a:cubicBezTo>
                  <a:cubicBezTo>
                    <a:pt x="47" y="60"/>
                    <a:pt x="47" y="60"/>
                    <a:pt x="47" y="60"/>
                  </a:cubicBezTo>
                  <a:cubicBezTo>
                    <a:pt x="47" y="171"/>
                    <a:pt x="47" y="171"/>
                    <a:pt x="47" y="171"/>
                  </a:cubicBezTo>
                  <a:cubicBezTo>
                    <a:pt x="47" y="183"/>
                    <a:pt x="63" y="182"/>
                    <a:pt x="63" y="171"/>
                  </a:cubicBezTo>
                  <a:cubicBezTo>
                    <a:pt x="64" y="107"/>
                    <a:pt x="64" y="107"/>
                    <a:pt x="64" y="107"/>
                  </a:cubicBezTo>
                  <a:cubicBezTo>
                    <a:pt x="67" y="107"/>
                    <a:pt x="67" y="107"/>
                    <a:pt x="67" y="107"/>
                  </a:cubicBezTo>
                  <a:cubicBezTo>
                    <a:pt x="68" y="171"/>
                    <a:pt x="68" y="171"/>
                    <a:pt x="68" y="171"/>
                  </a:cubicBezTo>
                  <a:cubicBezTo>
                    <a:pt x="68" y="182"/>
                    <a:pt x="84" y="183"/>
                    <a:pt x="84" y="171"/>
                  </a:cubicBezTo>
                  <a:cubicBezTo>
                    <a:pt x="84" y="155"/>
                    <a:pt x="84" y="155"/>
                    <a:pt x="84" y="155"/>
                  </a:cubicBezTo>
                  <a:cubicBezTo>
                    <a:pt x="109" y="155"/>
                    <a:pt x="109" y="155"/>
                    <a:pt x="109" y="155"/>
                  </a:cubicBezTo>
                  <a:cubicBezTo>
                    <a:pt x="109" y="110"/>
                    <a:pt x="109" y="110"/>
                    <a:pt x="109" y="110"/>
                  </a:cubicBezTo>
                  <a:close/>
                  <a:moveTo>
                    <a:pt x="84" y="104"/>
                  </a:moveTo>
                  <a:cubicBezTo>
                    <a:pt x="84" y="110"/>
                    <a:pt x="84" y="110"/>
                    <a:pt x="84" y="110"/>
                  </a:cubicBezTo>
                  <a:cubicBezTo>
                    <a:pt x="84" y="110"/>
                    <a:pt x="84" y="110"/>
                    <a:pt x="84" y="110"/>
                  </a:cubicBezTo>
                  <a:cubicBezTo>
                    <a:pt x="84" y="60"/>
                    <a:pt x="84" y="60"/>
                    <a:pt x="84" y="60"/>
                  </a:cubicBezTo>
                  <a:cubicBezTo>
                    <a:pt x="87" y="60"/>
                    <a:pt x="87" y="60"/>
                    <a:pt x="87" y="60"/>
                  </a:cubicBezTo>
                  <a:cubicBezTo>
                    <a:pt x="88" y="101"/>
                    <a:pt x="88" y="101"/>
                    <a:pt x="88" y="101"/>
                  </a:cubicBezTo>
                  <a:cubicBezTo>
                    <a:pt x="88" y="101"/>
                    <a:pt x="88" y="101"/>
                    <a:pt x="88" y="101"/>
                  </a:cubicBezTo>
                  <a:cubicBezTo>
                    <a:pt x="86" y="101"/>
                    <a:pt x="84" y="102"/>
                    <a:pt x="84" y="104"/>
                  </a:cubicBezTo>
                  <a:close/>
                  <a:moveTo>
                    <a:pt x="100" y="110"/>
                  </a:moveTo>
                  <a:cubicBezTo>
                    <a:pt x="88" y="110"/>
                    <a:pt x="88" y="110"/>
                    <a:pt x="88" y="110"/>
                  </a:cubicBezTo>
                  <a:cubicBezTo>
                    <a:pt x="88" y="104"/>
                    <a:pt x="88" y="104"/>
                    <a:pt x="88" y="104"/>
                  </a:cubicBezTo>
                  <a:cubicBezTo>
                    <a:pt x="89" y="104"/>
                    <a:pt x="89" y="104"/>
                    <a:pt x="89" y="104"/>
                  </a:cubicBezTo>
                  <a:cubicBezTo>
                    <a:pt x="91" y="108"/>
                    <a:pt x="96" y="108"/>
                    <a:pt x="99" y="104"/>
                  </a:cubicBezTo>
                  <a:cubicBezTo>
                    <a:pt x="100" y="104"/>
                    <a:pt x="100" y="104"/>
                    <a:pt x="100" y="104"/>
                  </a:cubicBezTo>
                  <a:cubicBezTo>
                    <a:pt x="100" y="110"/>
                    <a:pt x="100" y="110"/>
                    <a:pt x="100" y="110"/>
                  </a:cubicBezTo>
                  <a:close/>
                </a:path>
              </a:pathLst>
            </a:custGeom>
            <a:solidFill>
              <a:schemeClr val="accent1">
                <a:alpha val="100000"/>
              </a:schemeClr>
            </a:solidFill>
            <a:ln w="9525">
              <a:noFill/>
            </a:ln>
          </p:spPr>
          <p:txBody>
            <a:bodyPr/>
            <a:lstStyle/>
            <a:p>
              <a:endParaRPr lang="zh-CN" altLang="en-US"/>
            </a:p>
          </p:txBody>
        </p:sp>
        <p:sp>
          <p:nvSpPr>
            <p:cNvPr id="61520" name="Oval 151"/>
            <p:cNvSpPr/>
            <p:nvPr/>
          </p:nvSpPr>
          <p:spPr>
            <a:xfrm>
              <a:off x="6970713" y="3236258"/>
              <a:ext cx="66675" cy="65088"/>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21" name="Line 152"/>
            <p:cNvSpPr/>
            <p:nvPr/>
          </p:nvSpPr>
          <p:spPr>
            <a:xfrm>
              <a:off x="7002463" y="3269596"/>
              <a:ext cx="0" cy="0"/>
            </a:xfrm>
            <a:prstGeom prst="line">
              <a:avLst/>
            </a:prstGeom>
            <a:ln w="9525">
              <a:noFill/>
            </a:ln>
          </p:spPr>
        </p:sp>
        <p:sp>
          <p:nvSpPr>
            <p:cNvPr id="61522" name="Line 153"/>
            <p:cNvSpPr/>
            <p:nvPr/>
          </p:nvSpPr>
          <p:spPr>
            <a:xfrm>
              <a:off x="7002463" y="3269596"/>
              <a:ext cx="0" cy="0"/>
            </a:xfrm>
            <a:prstGeom prst="line">
              <a:avLst/>
            </a:prstGeom>
            <a:ln w="9525">
              <a:noFill/>
            </a:ln>
          </p:spPr>
        </p:sp>
        <p:sp>
          <p:nvSpPr>
            <p:cNvPr id="61523" name="Freeform 154"/>
            <p:cNvSpPr/>
            <p:nvPr/>
          </p:nvSpPr>
          <p:spPr>
            <a:xfrm>
              <a:off x="6843713" y="3309283"/>
              <a:ext cx="238125" cy="334963"/>
            </a:xfrm>
            <a:custGeom>
              <a:avLst/>
              <a:gdLst/>
              <a:ahLst/>
              <a:cxnLst>
                <a:cxn ang="0">
                  <a:pos x="267446125" y="119422285"/>
                </a:cxn>
                <a:cxn ang="0">
                  <a:pos x="267446125" y="700959069"/>
                </a:cxn>
                <a:cxn ang="0">
                  <a:pos x="349735321" y="700959069"/>
                </a:cxn>
                <a:cxn ang="0">
                  <a:pos x="354878821" y="363459920"/>
                </a:cxn>
                <a:cxn ang="0">
                  <a:pos x="370309321" y="363459920"/>
                </a:cxn>
                <a:cxn ang="0">
                  <a:pos x="375452821" y="700959069"/>
                </a:cxn>
                <a:cxn ang="0">
                  <a:pos x="457742018" y="700959069"/>
                </a:cxn>
                <a:cxn ang="0">
                  <a:pos x="457742018" y="119422285"/>
                </a:cxn>
                <a:cxn ang="0">
                  <a:pos x="473172518" y="119422285"/>
                </a:cxn>
                <a:cxn ang="0">
                  <a:pos x="478316018" y="332306083"/>
                </a:cxn>
                <a:cxn ang="0">
                  <a:pos x="540033482" y="332306083"/>
                </a:cxn>
                <a:cxn ang="0">
                  <a:pos x="540033482" y="98654579"/>
                </a:cxn>
                <a:cxn ang="0">
                  <a:pos x="442313786" y="0"/>
                </a:cxn>
                <a:cxn ang="0">
                  <a:pos x="360022321" y="0"/>
                </a:cxn>
                <a:cxn ang="0">
                  <a:pos x="308589589" y="0"/>
                </a:cxn>
                <a:cxn ang="0">
                  <a:pos x="221156893" y="41537691"/>
                </a:cxn>
                <a:cxn ang="0">
                  <a:pos x="164580661" y="145383057"/>
                </a:cxn>
                <a:cxn ang="0">
                  <a:pos x="46289232" y="145383057"/>
                </a:cxn>
                <a:cxn ang="0">
                  <a:pos x="46289232" y="212883798"/>
                </a:cxn>
                <a:cxn ang="0">
                  <a:pos x="180011161" y="212883798"/>
                </a:cxn>
                <a:cxn ang="0">
                  <a:pos x="210869893" y="197306879"/>
                </a:cxn>
                <a:cxn ang="0">
                  <a:pos x="267446125" y="119422285"/>
                </a:cxn>
              </a:cxnLst>
              <a:rect l="0" t="0" r="0" b="0"/>
              <a:pathLst>
                <a:path w="105" h="147">
                  <a:moveTo>
                    <a:pt x="52" y="23"/>
                  </a:moveTo>
                  <a:cubicBezTo>
                    <a:pt x="52" y="135"/>
                    <a:pt x="52" y="135"/>
                    <a:pt x="52" y="135"/>
                  </a:cubicBezTo>
                  <a:cubicBezTo>
                    <a:pt x="52" y="147"/>
                    <a:pt x="68" y="146"/>
                    <a:pt x="68" y="135"/>
                  </a:cubicBezTo>
                  <a:cubicBezTo>
                    <a:pt x="69" y="70"/>
                    <a:pt x="69" y="70"/>
                    <a:pt x="69" y="70"/>
                  </a:cubicBezTo>
                  <a:cubicBezTo>
                    <a:pt x="72" y="70"/>
                    <a:pt x="72" y="70"/>
                    <a:pt x="72" y="70"/>
                  </a:cubicBezTo>
                  <a:cubicBezTo>
                    <a:pt x="73" y="135"/>
                    <a:pt x="73" y="135"/>
                    <a:pt x="73" y="135"/>
                  </a:cubicBezTo>
                  <a:cubicBezTo>
                    <a:pt x="73" y="146"/>
                    <a:pt x="89" y="147"/>
                    <a:pt x="89" y="135"/>
                  </a:cubicBezTo>
                  <a:cubicBezTo>
                    <a:pt x="89" y="23"/>
                    <a:pt x="89" y="23"/>
                    <a:pt x="89" y="23"/>
                  </a:cubicBezTo>
                  <a:cubicBezTo>
                    <a:pt x="92" y="23"/>
                    <a:pt x="92" y="23"/>
                    <a:pt x="92" y="23"/>
                  </a:cubicBezTo>
                  <a:cubicBezTo>
                    <a:pt x="93" y="64"/>
                    <a:pt x="93" y="64"/>
                    <a:pt x="93" y="64"/>
                  </a:cubicBezTo>
                  <a:cubicBezTo>
                    <a:pt x="93" y="73"/>
                    <a:pt x="105" y="73"/>
                    <a:pt x="105" y="64"/>
                  </a:cubicBezTo>
                  <a:cubicBezTo>
                    <a:pt x="105" y="19"/>
                    <a:pt x="105" y="19"/>
                    <a:pt x="105" y="19"/>
                  </a:cubicBezTo>
                  <a:cubicBezTo>
                    <a:pt x="105" y="4"/>
                    <a:pt x="100" y="0"/>
                    <a:pt x="86" y="0"/>
                  </a:cubicBezTo>
                  <a:cubicBezTo>
                    <a:pt x="70" y="0"/>
                    <a:pt x="70" y="0"/>
                    <a:pt x="70" y="0"/>
                  </a:cubicBezTo>
                  <a:cubicBezTo>
                    <a:pt x="60" y="0"/>
                    <a:pt x="60" y="0"/>
                    <a:pt x="60" y="0"/>
                  </a:cubicBezTo>
                  <a:cubicBezTo>
                    <a:pt x="50" y="0"/>
                    <a:pt x="47" y="3"/>
                    <a:pt x="43" y="8"/>
                  </a:cubicBezTo>
                  <a:cubicBezTo>
                    <a:pt x="32" y="28"/>
                    <a:pt x="32" y="28"/>
                    <a:pt x="32" y="28"/>
                  </a:cubicBezTo>
                  <a:cubicBezTo>
                    <a:pt x="9" y="28"/>
                    <a:pt x="9" y="28"/>
                    <a:pt x="9" y="28"/>
                  </a:cubicBezTo>
                  <a:cubicBezTo>
                    <a:pt x="0" y="28"/>
                    <a:pt x="0" y="41"/>
                    <a:pt x="9" y="41"/>
                  </a:cubicBezTo>
                  <a:cubicBezTo>
                    <a:pt x="35" y="41"/>
                    <a:pt x="35" y="41"/>
                    <a:pt x="35" y="41"/>
                  </a:cubicBezTo>
                  <a:cubicBezTo>
                    <a:pt x="37" y="41"/>
                    <a:pt x="40" y="40"/>
                    <a:pt x="41" y="38"/>
                  </a:cubicBezTo>
                  <a:lnTo>
                    <a:pt x="52" y="23"/>
                  </a:lnTo>
                  <a:close/>
                </a:path>
              </a:pathLst>
            </a:custGeom>
            <a:solidFill>
              <a:schemeClr val="accent1">
                <a:alpha val="100000"/>
              </a:schemeClr>
            </a:solidFill>
            <a:ln w="9525">
              <a:noFill/>
            </a:ln>
          </p:spPr>
          <p:txBody>
            <a:bodyPr/>
            <a:lstStyle/>
            <a:p>
              <a:endParaRPr lang="zh-CN" altLang="en-US"/>
            </a:p>
          </p:txBody>
        </p:sp>
        <p:sp>
          <p:nvSpPr>
            <p:cNvPr id="61524" name="Rectangle 155"/>
            <p:cNvSpPr/>
            <p:nvPr/>
          </p:nvSpPr>
          <p:spPr>
            <a:xfrm>
              <a:off x="6840538" y="3493433"/>
              <a:ext cx="20638" cy="25400"/>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25" name="Line 156"/>
            <p:cNvSpPr/>
            <p:nvPr/>
          </p:nvSpPr>
          <p:spPr>
            <a:xfrm>
              <a:off x="6853238" y="3504546"/>
              <a:ext cx="0" cy="0"/>
            </a:xfrm>
            <a:prstGeom prst="line">
              <a:avLst/>
            </a:prstGeom>
            <a:ln w="9525">
              <a:noFill/>
            </a:ln>
          </p:spPr>
        </p:sp>
        <p:sp>
          <p:nvSpPr>
            <p:cNvPr id="61526" name="Line 157"/>
            <p:cNvSpPr/>
            <p:nvPr/>
          </p:nvSpPr>
          <p:spPr>
            <a:xfrm>
              <a:off x="6853238" y="3504546"/>
              <a:ext cx="0" cy="0"/>
            </a:xfrm>
            <a:prstGeom prst="line">
              <a:avLst/>
            </a:prstGeom>
            <a:ln w="9525">
              <a:noFill/>
            </a:ln>
          </p:spPr>
        </p:sp>
        <p:sp>
          <p:nvSpPr>
            <p:cNvPr id="61527" name="Freeform 158"/>
            <p:cNvSpPr/>
            <p:nvPr/>
          </p:nvSpPr>
          <p:spPr>
            <a:xfrm>
              <a:off x="6853238" y="3460096"/>
              <a:ext cx="31750" cy="31750"/>
            </a:xfrm>
            <a:custGeom>
              <a:avLst/>
              <a:gdLst/>
              <a:ahLst/>
              <a:cxnLst>
                <a:cxn ang="0">
                  <a:pos x="25201563" y="0"/>
                </a:cxn>
                <a:cxn ang="0">
                  <a:pos x="50403125" y="25201563"/>
                </a:cxn>
                <a:cxn ang="0">
                  <a:pos x="27722513" y="50403125"/>
                </a:cxn>
                <a:cxn ang="0">
                  <a:pos x="0" y="20161250"/>
                </a:cxn>
                <a:cxn ang="0">
                  <a:pos x="25201563" y="0"/>
                </a:cxn>
              </a:cxnLst>
              <a:rect l="0" t="0" r="0" b="0"/>
              <a:pathLst>
                <a:path w="20" h="20">
                  <a:moveTo>
                    <a:pt x="10" y="0"/>
                  </a:moveTo>
                  <a:lnTo>
                    <a:pt x="20" y="10"/>
                  </a:lnTo>
                  <a:lnTo>
                    <a:pt x="11" y="20"/>
                  </a:lnTo>
                  <a:lnTo>
                    <a:pt x="0" y="8"/>
                  </a:lnTo>
                  <a:lnTo>
                    <a:pt x="10" y="0"/>
                  </a:lnTo>
                  <a:close/>
                </a:path>
              </a:pathLst>
            </a:custGeom>
            <a:solidFill>
              <a:schemeClr val="accent1">
                <a:alpha val="100000"/>
              </a:schemeClr>
            </a:solidFill>
            <a:ln w="9525">
              <a:noFill/>
            </a:ln>
          </p:spPr>
          <p:txBody>
            <a:bodyPr/>
            <a:lstStyle/>
            <a:p>
              <a:endParaRPr lang="zh-CN" altLang="en-US"/>
            </a:p>
          </p:txBody>
        </p:sp>
        <p:sp>
          <p:nvSpPr>
            <p:cNvPr id="61528" name="Line 159"/>
            <p:cNvSpPr/>
            <p:nvPr/>
          </p:nvSpPr>
          <p:spPr>
            <a:xfrm>
              <a:off x="6869113" y="3475971"/>
              <a:ext cx="0" cy="0"/>
            </a:xfrm>
            <a:prstGeom prst="line">
              <a:avLst/>
            </a:prstGeom>
            <a:ln w="9525">
              <a:noFill/>
            </a:ln>
          </p:spPr>
        </p:sp>
        <p:sp>
          <p:nvSpPr>
            <p:cNvPr id="61529" name="Line 160"/>
            <p:cNvSpPr/>
            <p:nvPr/>
          </p:nvSpPr>
          <p:spPr>
            <a:xfrm>
              <a:off x="6869113" y="3475971"/>
              <a:ext cx="0" cy="0"/>
            </a:xfrm>
            <a:prstGeom prst="line">
              <a:avLst/>
            </a:prstGeom>
            <a:ln w="9525">
              <a:noFill/>
            </a:ln>
          </p:spPr>
        </p:sp>
        <p:sp>
          <p:nvSpPr>
            <p:cNvPr id="61530" name="Freeform 161"/>
            <p:cNvSpPr/>
            <p:nvPr/>
          </p:nvSpPr>
          <p:spPr>
            <a:xfrm>
              <a:off x="6838951" y="3426758"/>
              <a:ext cx="31750" cy="30163"/>
            </a:xfrm>
            <a:custGeom>
              <a:avLst/>
              <a:gdLst/>
              <a:ahLst/>
              <a:cxnLst>
                <a:cxn ang="0">
                  <a:pos x="15120938" y="0"/>
                </a:cxn>
                <a:cxn ang="0">
                  <a:pos x="50403125" y="20161584"/>
                </a:cxn>
                <a:cxn ang="0">
                  <a:pos x="32762825" y="47884556"/>
                </a:cxn>
                <a:cxn ang="0">
                  <a:pos x="0" y="25201980"/>
                </a:cxn>
                <a:cxn ang="0">
                  <a:pos x="15120938" y="0"/>
                </a:cxn>
              </a:cxnLst>
              <a:rect l="0" t="0" r="0" b="0"/>
              <a:pathLst>
                <a:path w="20" h="19">
                  <a:moveTo>
                    <a:pt x="6" y="0"/>
                  </a:moveTo>
                  <a:lnTo>
                    <a:pt x="20" y="8"/>
                  </a:lnTo>
                  <a:lnTo>
                    <a:pt x="13" y="19"/>
                  </a:lnTo>
                  <a:lnTo>
                    <a:pt x="0" y="10"/>
                  </a:lnTo>
                  <a:lnTo>
                    <a:pt x="6" y="0"/>
                  </a:lnTo>
                  <a:close/>
                </a:path>
              </a:pathLst>
            </a:custGeom>
            <a:solidFill>
              <a:schemeClr val="accent1">
                <a:alpha val="100000"/>
              </a:schemeClr>
            </a:solidFill>
            <a:ln w="9525">
              <a:noFill/>
            </a:ln>
          </p:spPr>
          <p:txBody>
            <a:bodyPr/>
            <a:lstStyle/>
            <a:p>
              <a:endParaRPr lang="zh-CN" altLang="en-US"/>
            </a:p>
          </p:txBody>
        </p:sp>
        <p:sp>
          <p:nvSpPr>
            <p:cNvPr id="61531" name="Line 162"/>
            <p:cNvSpPr/>
            <p:nvPr/>
          </p:nvSpPr>
          <p:spPr>
            <a:xfrm>
              <a:off x="6854826" y="3441046"/>
              <a:ext cx="0" cy="0"/>
            </a:xfrm>
            <a:prstGeom prst="line">
              <a:avLst/>
            </a:prstGeom>
            <a:ln w="9525">
              <a:noFill/>
            </a:ln>
          </p:spPr>
        </p:sp>
        <p:sp>
          <p:nvSpPr>
            <p:cNvPr id="61532" name="Line 163"/>
            <p:cNvSpPr/>
            <p:nvPr/>
          </p:nvSpPr>
          <p:spPr>
            <a:xfrm>
              <a:off x="6854826" y="3441046"/>
              <a:ext cx="0" cy="0"/>
            </a:xfrm>
            <a:prstGeom prst="line">
              <a:avLst/>
            </a:prstGeom>
            <a:ln w="9525">
              <a:noFill/>
            </a:ln>
          </p:spPr>
        </p:sp>
        <p:sp>
          <p:nvSpPr>
            <p:cNvPr id="61533" name="Freeform 164"/>
            <p:cNvSpPr/>
            <p:nvPr/>
          </p:nvSpPr>
          <p:spPr>
            <a:xfrm>
              <a:off x="6786563" y="3466446"/>
              <a:ext cx="146050" cy="171450"/>
            </a:xfrm>
            <a:custGeom>
              <a:avLst/>
              <a:gdLst/>
              <a:ahLst/>
              <a:cxnLst>
                <a:cxn ang="0">
                  <a:pos x="181451250" y="272176875"/>
                </a:cxn>
                <a:cxn ang="0">
                  <a:pos x="231854375" y="0"/>
                </a:cxn>
                <a:cxn ang="0">
                  <a:pos x="194052825" y="0"/>
                </a:cxn>
                <a:cxn ang="0">
                  <a:pos x="148690013" y="231854375"/>
                </a:cxn>
                <a:cxn ang="0">
                  <a:pos x="83165950" y="231854375"/>
                </a:cxn>
                <a:cxn ang="0">
                  <a:pos x="40322500" y="0"/>
                </a:cxn>
                <a:cxn ang="0">
                  <a:pos x="0" y="0"/>
                </a:cxn>
                <a:cxn ang="0">
                  <a:pos x="50403125" y="272176875"/>
                </a:cxn>
                <a:cxn ang="0">
                  <a:pos x="181451250" y="272176875"/>
                </a:cxn>
              </a:cxnLst>
              <a:rect l="0" t="0" r="0" b="0"/>
              <a:pathLst>
                <a:path w="92" h="108">
                  <a:moveTo>
                    <a:pt x="72" y="108"/>
                  </a:moveTo>
                  <a:lnTo>
                    <a:pt x="92" y="0"/>
                  </a:lnTo>
                  <a:lnTo>
                    <a:pt x="77" y="0"/>
                  </a:lnTo>
                  <a:lnTo>
                    <a:pt x="59" y="92"/>
                  </a:lnTo>
                  <a:lnTo>
                    <a:pt x="33" y="92"/>
                  </a:lnTo>
                  <a:lnTo>
                    <a:pt x="16" y="0"/>
                  </a:lnTo>
                  <a:lnTo>
                    <a:pt x="0" y="0"/>
                  </a:lnTo>
                  <a:lnTo>
                    <a:pt x="20" y="108"/>
                  </a:lnTo>
                  <a:lnTo>
                    <a:pt x="72" y="108"/>
                  </a:lnTo>
                  <a:close/>
                </a:path>
              </a:pathLst>
            </a:custGeom>
            <a:solidFill>
              <a:schemeClr val="accent1">
                <a:alpha val="100000"/>
              </a:schemeClr>
            </a:solidFill>
            <a:ln w="9525">
              <a:noFill/>
            </a:ln>
          </p:spPr>
          <p:txBody>
            <a:bodyPr/>
            <a:lstStyle/>
            <a:p>
              <a:endParaRPr lang="zh-CN" altLang="en-US"/>
            </a:p>
          </p:txBody>
        </p:sp>
        <p:sp>
          <p:nvSpPr>
            <p:cNvPr id="61534" name="Freeform 165"/>
            <p:cNvSpPr/>
            <p:nvPr/>
          </p:nvSpPr>
          <p:spPr>
            <a:xfrm>
              <a:off x="7437438" y="3239433"/>
              <a:ext cx="341313" cy="184150"/>
            </a:xfrm>
            <a:custGeom>
              <a:avLst/>
              <a:gdLst/>
              <a:ahLst/>
              <a:cxnLst>
                <a:cxn ang="0">
                  <a:pos x="735210956" y="323215476"/>
                </a:cxn>
                <a:cxn ang="0">
                  <a:pos x="698968066" y="323215476"/>
                </a:cxn>
                <a:cxn ang="0">
                  <a:pos x="434912402" y="58285777"/>
                </a:cxn>
                <a:cxn ang="0">
                  <a:pos x="434912402" y="42389028"/>
                </a:cxn>
                <a:cxn ang="0">
                  <a:pos x="393492931" y="0"/>
                </a:cxn>
                <a:cxn ang="0">
                  <a:pos x="377960915" y="0"/>
                </a:cxn>
                <a:cxn ang="0">
                  <a:pos x="336539169" y="42389028"/>
                </a:cxn>
                <a:cxn ang="0">
                  <a:pos x="336539169" y="58285777"/>
                </a:cxn>
                <a:cxn ang="0">
                  <a:pos x="77662360" y="323215476"/>
                </a:cxn>
                <a:cxn ang="0">
                  <a:pos x="41419470" y="323215476"/>
                </a:cxn>
                <a:cxn ang="0">
                  <a:pos x="0" y="370903421"/>
                </a:cxn>
                <a:cxn ang="0">
                  <a:pos x="0" y="381501253"/>
                </a:cxn>
                <a:cxn ang="0">
                  <a:pos x="41419470" y="423890281"/>
                </a:cxn>
                <a:cxn ang="0">
                  <a:pos x="735210956" y="423890281"/>
                </a:cxn>
                <a:cxn ang="0">
                  <a:pos x="776630426" y="381501253"/>
                </a:cxn>
                <a:cxn ang="0">
                  <a:pos x="776630426" y="370903421"/>
                </a:cxn>
                <a:cxn ang="0">
                  <a:pos x="735210956" y="323215476"/>
                </a:cxn>
              </a:cxnLst>
              <a:rect l="0" t="0" r="0" b="0"/>
              <a:pathLst>
                <a:path w="150" h="80">
                  <a:moveTo>
                    <a:pt x="142" y="61"/>
                  </a:moveTo>
                  <a:cubicBezTo>
                    <a:pt x="135" y="61"/>
                    <a:pt x="135" y="61"/>
                    <a:pt x="135" y="61"/>
                  </a:cubicBezTo>
                  <a:cubicBezTo>
                    <a:pt x="130" y="36"/>
                    <a:pt x="110" y="15"/>
                    <a:pt x="84" y="11"/>
                  </a:cubicBezTo>
                  <a:cubicBezTo>
                    <a:pt x="84" y="8"/>
                    <a:pt x="84" y="8"/>
                    <a:pt x="84" y="8"/>
                  </a:cubicBezTo>
                  <a:cubicBezTo>
                    <a:pt x="84" y="4"/>
                    <a:pt x="80" y="0"/>
                    <a:pt x="76" y="0"/>
                  </a:cubicBezTo>
                  <a:cubicBezTo>
                    <a:pt x="73" y="0"/>
                    <a:pt x="73" y="0"/>
                    <a:pt x="73" y="0"/>
                  </a:cubicBezTo>
                  <a:cubicBezTo>
                    <a:pt x="69" y="0"/>
                    <a:pt x="65" y="4"/>
                    <a:pt x="65" y="8"/>
                  </a:cubicBezTo>
                  <a:cubicBezTo>
                    <a:pt x="65" y="11"/>
                    <a:pt x="65" y="11"/>
                    <a:pt x="65" y="11"/>
                  </a:cubicBezTo>
                  <a:cubicBezTo>
                    <a:pt x="39" y="15"/>
                    <a:pt x="19" y="36"/>
                    <a:pt x="15" y="61"/>
                  </a:cubicBezTo>
                  <a:cubicBezTo>
                    <a:pt x="8" y="61"/>
                    <a:pt x="8" y="61"/>
                    <a:pt x="8" y="61"/>
                  </a:cubicBezTo>
                  <a:cubicBezTo>
                    <a:pt x="3" y="61"/>
                    <a:pt x="0" y="65"/>
                    <a:pt x="0" y="70"/>
                  </a:cubicBezTo>
                  <a:cubicBezTo>
                    <a:pt x="0" y="72"/>
                    <a:pt x="0" y="72"/>
                    <a:pt x="0" y="72"/>
                  </a:cubicBezTo>
                  <a:cubicBezTo>
                    <a:pt x="0" y="77"/>
                    <a:pt x="3" y="80"/>
                    <a:pt x="8" y="80"/>
                  </a:cubicBezTo>
                  <a:cubicBezTo>
                    <a:pt x="142" y="80"/>
                    <a:pt x="142" y="80"/>
                    <a:pt x="142" y="80"/>
                  </a:cubicBezTo>
                  <a:cubicBezTo>
                    <a:pt x="147" y="80"/>
                    <a:pt x="150" y="77"/>
                    <a:pt x="150" y="72"/>
                  </a:cubicBezTo>
                  <a:cubicBezTo>
                    <a:pt x="150" y="70"/>
                    <a:pt x="150" y="70"/>
                    <a:pt x="150" y="70"/>
                  </a:cubicBezTo>
                  <a:cubicBezTo>
                    <a:pt x="150" y="65"/>
                    <a:pt x="147" y="61"/>
                    <a:pt x="142" y="61"/>
                  </a:cubicBezTo>
                  <a:close/>
                </a:path>
              </a:pathLst>
            </a:custGeom>
            <a:solidFill>
              <a:schemeClr val="accent1">
                <a:alpha val="100000"/>
              </a:schemeClr>
            </a:solidFill>
            <a:ln w="9525">
              <a:noFill/>
            </a:ln>
          </p:spPr>
          <p:txBody>
            <a:bodyPr/>
            <a:lstStyle/>
            <a:p>
              <a:endParaRPr lang="zh-CN" altLang="en-US"/>
            </a:p>
          </p:txBody>
        </p:sp>
        <p:sp>
          <p:nvSpPr>
            <p:cNvPr id="61535" name="Freeform 166"/>
            <p:cNvSpPr/>
            <p:nvPr/>
          </p:nvSpPr>
          <p:spPr>
            <a:xfrm>
              <a:off x="7480301" y="3436283"/>
              <a:ext cx="11113" cy="34925"/>
            </a:xfrm>
            <a:custGeom>
              <a:avLst/>
              <a:gdLst/>
              <a:ahLst/>
              <a:cxnLst>
                <a:cxn ang="0">
                  <a:pos x="24699754" y="65053633"/>
                </a:cxn>
                <a:cxn ang="0">
                  <a:pos x="14820297" y="81317042"/>
                </a:cxn>
                <a:cxn ang="0">
                  <a:pos x="14820297" y="81317042"/>
                </a:cxn>
                <a:cxn ang="0">
                  <a:pos x="0" y="65053633"/>
                </a:cxn>
                <a:cxn ang="0">
                  <a:pos x="0" y="10843048"/>
                </a:cxn>
                <a:cxn ang="0">
                  <a:pos x="14820297" y="0"/>
                </a:cxn>
                <a:cxn ang="0">
                  <a:pos x="14820297" y="0"/>
                </a:cxn>
                <a:cxn ang="0">
                  <a:pos x="24699754" y="10843048"/>
                </a:cxn>
                <a:cxn ang="0">
                  <a:pos x="24699754" y="65053633"/>
                </a:cxn>
              </a:cxnLst>
              <a:rect l="0" t="0" r="0" b="0"/>
              <a:pathLst>
                <a:path w="5" h="15">
                  <a:moveTo>
                    <a:pt x="5" y="12"/>
                  </a:moveTo>
                  <a:cubicBezTo>
                    <a:pt x="5" y="13"/>
                    <a:pt x="4" y="15"/>
                    <a:pt x="3" y="15"/>
                  </a:cubicBezTo>
                  <a:cubicBezTo>
                    <a:pt x="3" y="15"/>
                    <a:pt x="3" y="15"/>
                    <a:pt x="3" y="15"/>
                  </a:cubicBezTo>
                  <a:cubicBezTo>
                    <a:pt x="2" y="15"/>
                    <a:pt x="0" y="13"/>
                    <a:pt x="0" y="12"/>
                  </a:cubicBezTo>
                  <a:cubicBezTo>
                    <a:pt x="0" y="2"/>
                    <a:pt x="0" y="2"/>
                    <a:pt x="0" y="2"/>
                  </a:cubicBezTo>
                  <a:cubicBezTo>
                    <a:pt x="0" y="1"/>
                    <a:pt x="1" y="0"/>
                    <a:pt x="3" y="0"/>
                  </a:cubicBezTo>
                  <a:cubicBezTo>
                    <a:pt x="3" y="0"/>
                    <a:pt x="3" y="0"/>
                    <a:pt x="3" y="0"/>
                  </a:cubicBezTo>
                  <a:cubicBezTo>
                    <a:pt x="4" y="0"/>
                    <a:pt x="5" y="1"/>
                    <a:pt x="5" y="2"/>
                  </a:cubicBezTo>
                  <a:lnTo>
                    <a:pt x="5" y="12"/>
                  </a:lnTo>
                  <a:close/>
                </a:path>
              </a:pathLst>
            </a:custGeom>
            <a:solidFill>
              <a:schemeClr val="accent1">
                <a:alpha val="100000"/>
              </a:schemeClr>
            </a:solidFill>
            <a:ln w="9525">
              <a:noFill/>
            </a:ln>
          </p:spPr>
          <p:txBody>
            <a:bodyPr/>
            <a:lstStyle/>
            <a:p>
              <a:endParaRPr lang="zh-CN" altLang="en-US"/>
            </a:p>
          </p:txBody>
        </p:sp>
        <p:sp>
          <p:nvSpPr>
            <p:cNvPr id="61536" name="Freeform 167"/>
            <p:cNvSpPr/>
            <p:nvPr/>
          </p:nvSpPr>
          <p:spPr>
            <a:xfrm>
              <a:off x="7521576" y="3436283"/>
              <a:ext cx="11113" cy="34925"/>
            </a:xfrm>
            <a:custGeom>
              <a:avLst/>
              <a:gdLst/>
              <a:ahLst/>
              <a:cxnLst>
                <a:cxn ang="0">
                  <a:pos x="24699754" y="65053633"/>
                </a:cxn>
                <a:cxn ang="0">
                  <a:pos x="14820297" y="81317042"/>
                </a:cxn>
                <a:cxn ang="0">
                  <a:pos x="14820297" y="81317042"/>
                </a:cxn>
                <a:cxn ang="0">
                  <a:pos x="0" y="65053633"/>
                </a:cxn>
                <a:cxn ang="0">
                  <a:pos x="0" y="10843048"/>
                </a:cxn>
                <a:cxn ang="0">
                  <a:pos x="14820297" y="0"/>
                </a:cxn>
                <a:cxn ang="0">
                  <a:pos x="14820297" y="0"/>
                </a:cxn>
                <a:cxn ang="0">
                  <a:pos x="24699754" y="10843048"/>
                </a:cxn>
                <a:cxn ang="0">
                  <a:pos x="24699754" y="65053633"/>
                </a:cxn>
              </a:cxnLst>
              <a:rect l="0" t="0" r="0" b="0"/>
              <a:pathLst>
                <a:path w="5" h="15">
                  <a:moveTo>
                    <a:pt x="5" y="12"/>
                  </a:moveTo>
                  <a:cubicBezTo>
                    <a:pt x="5" y="13"/>
                    <a:pt x="4" y="15"/>
                    <a:pt x="3" y="15"/>
                  </a:cubicBezTo>
                  <a:cubicBezTo>
                    <a:pt x="3" y="15"/>
                    <a:pt x="3" y="15"/>
                    <a:pt x="3" y="15"/>
                  </a:cubicBezTo>
                  <a:cubicBezTo>
                    <a:pt x="1" y="15"/>
                    <a:pt x="0" y="13"/>
                    <a:pt x="0" y="12"/>
                  </a:cubicBezTo>
                  <a:cubicBezTo>
                    <a:pt x="0" y="2"/>
                    <a:pt x="0" y="2"/>
                    <a:pt x="0" y="2"/>
                  </a:cubicBezTo>
                  <a:cubicBezTo>
                    <a:pt x="0" y="1"/>
                    <a:pt x="1" y="0"/>
                    <a:pt x="3" y="0"/>
                  </a:cubicBezTo>
                  <a:cubicBezTo>
                    <a:pt x="3" y="0"/>
                    <a:pt x="3" y="0"/>
                    <a:pt x="3" y="0"/>
                  </a:cubicBezTo>
                  <a:cubicBezTo>
                    <a:pt x="4" y="0"/>
                    <a:pt x="5" y="1"/>
                    <a:pt x="5" y="2"/>
                  </a:cubicBezTo>
                  <a:lnTo>
                    <a:pt x="5" y="12"/>
                  </a:lnTo>
                  <a:close/>
                </a:path>
              </a:pathLst>
            </a:custGeom>
            <a:solidFill>
              <a:schemeClr val="accent1">
                <a:alpha val="100000"/>
              </a:schemeClr>
            </a:solidFill>
            <a:ln w="9525">
              <a:noFill/>
            </a:ln>
          </p:spPr>
          <p:txBody>
            <a:bodyPr/>
            <a:lstStyle/>
            <a:p>
              <a:endParaRPr lang="zh-CN" altLang="en-US"/>
            </a:p>
          </p:txBody>
        </p:sp>
        <p:sp>
          <p:nvSpPr>
            <p:cNvPr id="61537" name="Freeform 168"/>
            <p:cNvSpPr/>
            <p:nvPr/>
          </p:nvSpPr>
          <p:spPr>
            <a:xfrm>
              <a:off x="7562851" y="3436283"/>
              <a:ext cx="11113" cy="34925"/>
            </a:xfrm>
            <a:custGeom>
              <a:avLst/>
              <a:gdLst/>
              <a:ahLst/>
              <a:cxnLst>
                <a:cxn ang="0">
                  <a:pos x="24699754" y="65053633"/>
                </a:cxn>
                <a:cxn ang="0">
                  <a:pos x="9879457" y="81317042"/>
                </a:cxn>
                <a:cxn ang="0">
                  <a:pos x="9879457" y="81317042"/>
                </a:cxn>
                <a:cxn ang="0">
                  <a:pos x="0" y="65053633"/>
                </a:cxn>
                <a:cxn ang="0">
                  <a:pos x="0" y="10843048"/>
                </a:cxn>
                <a:cxn ang="0">
                  <a:pos x="9879457" y="0"/>
                </a:cxn>
                <a:cxn ang="0">
                  <a:pos x="9879457" y="0"/>
                </a:cxn>
                <a:cxn ang="0">
                  <a:pos x="24699754" y="10843048"/>
                </a:cxn>
                <a:cxn ang="0">
                  <a:pos x="24699754" y="65053633"/>
                </a:cxn>
              </a:cxnLst>
              <a:rect l="0" t="0" r="0" b="0"/>
              <a:pathLst>
                <a:path w="5" h="15">
                  <a:moveTo>
                    <a:pt x="5" y="12"/>
                  </a:moveTo>
                  <a:cubicBezTo>
                    <a:pt x="5" y="13"/>
                    <a:pt x="4" y="15"/>
                    <a:pt x="2" y="15"/>
                  </a:cubicBezTo>
                  <a:cubicBezTo>
                    <a:pt x="2" y="15"/>
                    <a:pt x="2" y="15"/>
                    <a:pt x="2" y="15"/>
                  </a:cubicBezTo>
                  <a:cubicBezTo>
                    <a:pt x="1" y="15"/>
                    <a:pt x="0" y="13"/>
                    <a:pt x="0" y="12"/>
                  </a:cubicBezTo>
                  <a:cubicBezTo>
                    <a:pt x="0" y="2"/>
                    <a:pt x="0" y="2"/>
                    <a:pt x="0" y="2"/>
                  </a:cubicBezTo>
                  <a:cubicBezTo>
                    <a:pt x="0" y="1"/>
                    <a:pt x="1" y="0"/>
                    <a:pt x="2" y="0"/>
                  </a:cubicBezTo>
                  <a:cubicBezTo>
                    <a:pt x="2" y="0"/>
                    <a:pt x="2" y="0"/>
                    <a:pt x="2" y="0"/>
                  </a:cubicBezTo>
                  <a:cubicBezTo>
                    <a:pt x="4" y="0"/>
                    <a:pt x="5" y="1"/>
                    <a:pt x="5" y="2"/>
                  </a:cubicBezTo>
                  <a:lnTo>
                    <a:pt x="5" y="12"/>
                  </a:lnTo>
                  <a:close/>
                </a:path>
              </a:pathLst>
            </a:custGeom>
            <a:solidFill>
              <a:schemeClr val="accent1">
                <a:alpha val="100000"/>
              </a:schemeClr>
            </a:solidFill>
            <a:ln w="9525">
              <a:noFill/>
            </a:ln>
          </p:spPr>
          <p:txBody>
            <a:bodyPr/>
            <a:lstStyle/>
            <a:p>
              <a:endParaRPr lang="zh-CN" altLang="en-US"/>
            </a:p>
          </p:txBody>
        </p:sp>
        <p:sp>
          <p:nvSpPr>
            <p:cNvPr id="61538" name="Freeform 169"/>
            <p:cNvSpPr/>
            <p:nvPr/>
          </p:nvSpPr>
          <p:spPr>
            <a:xfrm>
              <a:off x="7600951" y="3436283"/>
              <a:ext cx="14288" cy="34925"/>
            </a:xfrm>
            <a:custGeom>
              <a:avLst/>
              <a:gdLst/>
              <a:ahLst/>
              <a:cxnLst>
                <a:cxn ang="0">
                  <a:pos x="34024491" y="65053633"/>
                </a:cxn>
                <a:cxn ang="0">
                  <a:pos x="17012245" y="81317042"/>
                </a:cxn>
                <a:cxn ang="0">
                  <a:pos x="17012245" y="81317042"/>
                </a:cxn>
                <a:cxn ang="0">
                  <a:pos x="0" y="65053633"/>
                </a:cxn>
                <a:cxn ang="0">
                  <a:pos x="0" y="10843048"/>
                </a:cxn>
                <a:cxn ang="0">
                  <a:pos x="17012245" y="0"/>
                </a:cxn>
                <a:cxn ang="0">
                  <a:pos x="17012245" y="0"/>
                </a:cxn>
                <a:cxn ang="0">
                  <a:pos x="34024491" y="10843048"/>
                </a:cxn>
                <a:cxn ang="0">
                  <a:pos x="34024491" y="65053633"/>
                </a:cxn>
              </a:cxnLst>
              <a:rect l="0" t="0" r="0" b="0"/>
              <a:pathLst>
                <a:path w="6" h="15">
                  <a:moveTo>
                    <a:pt x="6" y="12"/>
                  </a:moveTo>
                  <a:cubicBezTo>
                    <a:pt x="6" y="13"/>
                    <a:pt x="4" y="15"/>
                    <a:pt x="3" y="15"/>
                  </a:cubicBezTo>
                  <a:cubicBezTo>
                    <a:pt x="3" y="15"/>
                    <a:pt x="3" y="15"/>
                    <a:pt x="3" y="15"/>
                  </a:cubicBezTo>
                  <a:cubicBezTo>
                    <a:pt x="2" y="15"/>
                    <a:pt x="0" y="13"/>
                    <a:pt x="0" y="12"/>
                  </a:cubicBezTo>
                  <a:cubicBezTo>
                    <a:pt x="0" y="2"/>
                    <a:pt x="0" y="2"/>
                    <a:pt x="0" y="2"/>
                  </a:cubicBezTo>
                  <a:cubicBezTo>
                    <a:pt x="0" y="1"/>
                    <a:pt x="2" y="0"/>
                    <a:pt x="3" y="0"/>
                  </a:cubicBezTo>
                  <a:cubicBezTo>
                    <a:pt x="3" y="0"/>
                    <a:pt x="3" y="0"/>
                    <a:pt x="3" y="0"/>
                  </a:cubicBezTo>
                  <a:cubicBezTo>
                    <a:pt x="4" y="0"/>
                    <a:pt x="6" y="1"/>
                    <a:pt x="6" y="2"/>
                  </a:cubicBezTo>
                  <a:lnTo>
                    <a:pt x="6" y="12"/>
                  </a:lnTo>
                  <a:close/>
                </a:path>
              </a:pathLst>
            </a:custGeom>
            <a:solidFill>
              <a:schemeClr val="accent1">
                <a:alpha val="100000"/>
              </a:schemeClr>
            </a:solidFill>
            <a:ln w="9525">
              <a:noFill/>
            </a:ln>
          </p:spPr>
          <p:txBody>
            <a:bodyPr/>
            <a:lstStyle/>
            <a:p>
              <a:endParaRPr lang="zh-CN" altLang="en-US"/>
            </a:p>
          </p:txBody>
        </p:sp>
        <p:sp>
          <p:nvSpPr>
            <p:cNvPr id="61539" name="Freeform 170"/>
            <p:cNvSpPr/>
            <p:nvPr/>
          </p:nvSpPr>
          <p:spPr>
            <a:xfrm>
              <a:off x="7642226" y="3436283"/>
              <a:ext cx="11113" cy="34925"/>
            </a:xfrm>
            <a:custGeom>
              <a:avLst/>
              <a:gdLst/>
              <a:ahLst/>
              <a:cxnLst>
                <a:cxn ang="0">
                  <a:pos x="24699754" y="65053633"/>
                </a:cxn>
                <a:cxn ang="0">
                  <a:pos x="14820297" y="81317042"/>
                </a:cxn>
                <a:cxn ang="0">
                  <a:pos x="14820297" y="81317042"/>
                </a:cxn>
                <a:cxn ang="0">
                  <a:pos x="0" y="65053633"/>
                </a:cxn>
                <a:cxn ang="0">
                  <a:pos x="0" y="10843048"/>
                </a:cxn>
                <a:cxn ang="0">
                  <a:pos x="14820297" y="0"/>
                </a:cxn>
                <a:cxn ang="0">
                  <a:pos x="14820297" y="0"/>
                </a:cxn>
                <a:cxn ang="0">
                  <a:pos x="24699754" y="10843048"/>
                </a:cxn>
                <a:cxn ang="0">
                  <a:pos x="24699754" y="65053633"/>
                </a:cxn>
              </a:cxnLst>
              <a:rect l="0" t="0" r="0" b="0"/>
              <a:pathLst>
                <a:path w="5" h="15">
                  <a:moveTo>
                    <a:pt x="5" y="12"/>
                  </a:moveTo>
                  <a:cubicBezTo>
                    <a:pt x="5" y="13"/>
                    <a:pt x="4" y="15"/>
                    <a:pt x="3" y="15"/>
                  </a:cubicBezTo>
                  <a:cubicBezTo>
                    <a:pt x="3" y="15"/>
                    <a:pt x="3" y="15"/>
                    <a:pt x="3" y="15"/>
                  </a:cubicBezTo>
                  <a:cubicBezTo>
                    <a:pt x="1" y="15"/>
                    <a:pt x="0" y="13"/>
                    <a:pt x="0" y="12"/>
                  </a:cubicBezTo>
                  <a:cubicBezTo>
                    <a:pt x="0" y="2"/>
                    <a:pt x="0" y="2"/>
                    <a:pt x="0" y="2"/>
                  </a:cubicBezTo>
                  <a:cubicBezTo>
                    <a:pt x="0" y="1"/>
                    <a:pt x="1" y="0"/>
                    <a:pt x="3" y="0"/>
                  </a:cubicBezTo>
                  <a:cubicBezTo>
                    <a:pt x="3" y="0"/>
                    <a:pt x="3" y="0"/>
                    <a:pt x="3" y="0"/>
                  </a:cubicBezTo>
                  <a:cubicBezTo>
                    <a:pt x="4" y="0"/>
                    <a:pt x="5" y="1"/>
                    <a:pt x="5" y="2"/>
                  </a:cubicBezTo>
                  <a:lnTo>
                    <a:pt x="5" y="12"/>
                  </a:lnTo>
                  <a:close/>
                </a:path>
              </a:pathLst>
            </a:custGeom>
            <a:solidFill>
              <a:schemeClr val="accent1">
                <a:alpha val="100000"/>
              </a:schemeClr>
            </a:solidFill>
            <a:ln w="9525">
              <a:noFill/>
            </a:ln>
          </p:spPr>
          <p:txBody>
            <a:bodyPr/>
            <a:lstStyle/>
            <a:p>
              <a:endParaRPr lang="zh-CN" altLang="en-US"/>
            </a:p>
          </p:txBody>
        </p:sp>
        <p:sp>
          <p:nvSpPr>
            <p:cNvPr id="61540" name="Freeform 171"/>
            <p:cNvSpPr/>
            <p:nvPr/>
          </p:nvSpPr>
          <p:spPr>
            <a:xfrm>
              <a:off x="7683501" y="3436283"/>
              <a:ext cx="11113" cy="34925"/>
            </a:xfrm>
            <a:custGeom>
              <a:avLst/>
              <a:gdLst/>
              <a:ahLst/>
              <a:cxnLst>
                <a:cxn ang="0">
                  <a:pos x="24699754" y="65053633"/>
                </a:cxn>
                <a:cxn ang="0">
                  <a:pos x="9879457" y="81317042"/>
                </a:cxn>
                <a:cxn ang="0">
                  <a:pos x="9879457" y="81317042"/>
                </a:cxn>
                <a:cxn ang="0">
                  <a:pos x="0" y="65053633"/>
                </a:cxn>
                <a:cxn ang="0">
                  <a:pos x="0" y="10843048"/>
                </a:cxn>
                <a:cxn ang="0">
                  <a:pos x="9879457" y="0"/>
                </a:cxn>
                <a:cxn ang="0">
                  <a:pos x="9879457" y="0"/>
                </a:cxn>
                <a:cxn ang="0">
                  <a:pos x="24699754" y="10843048"/>
                </a:cxn>
                <a:cxn ang="0">
                  <a:pos x="24699754" y="65053633"/>
                </a:cxn>
              </a:cxnLst>
              <a:rect l="0" t="0" r="0" b="0"/>
              <a:pathLst>
                <a:path w="5" h="15">
                  <a:moveTo>
                    <a:pt x="5" y="12"/>
                  </a:moveTo>
                  <a:cubicBezTo>
                    <a:pt x="5" y="13"/>
                    <a:pt x="4" y="15"/>
                    <a:pt x="2" y="15"/>
                  </a:cubicBezTo>
                  <a:cubicBezTo>
                    <a:pt x="2" y="15"/>
                    <a:pt x="2" y="15"/>
                    <a:pt x="2" y="15"/>
                  </a:cubicBezTo>
                  <a:cubicBezTo>
                    <a:pt x="1" y="15"/>
                    <a:pt x="0" y="13"/>
                    <a:pt x="0" y="12"/>
                  </a:cubicBezTo>
                  <a:cubicBezTo>
                    <a:pt x="0" y="2"/>
                    <a:pt x="0" y="2"/>
                    <a:pt x="0" y="2"/>
                  </a:cubicBezTo>
                  <a:cubicBezTo>
                    <a:pt x="0" y="1"/>
                    <a:pt x="1" y="0"/>
                    <a:pt x="2" y="0"/>
                  </a:cubicBezTo>
                  <a:cubicBezTo>
                    <a:pt x="2" y="0"/>
                    <a:pt x="2" y="0"/>
                    <a:pt x="2" y="0"/>
                  </a:cubicBezTo>
                  <a:cubicBezTo>
                    <a:pt x="4" y="0"/>
                    <a:pt x="5" y="1"/>
                    <a:pt x="5" y="2"/>
                  </a:cubicBezTo>
                  <a:lnTo>
                    <a:pt x="5" y="12"/>
                  </a:lnTo>
                  <a:close/>
                </a:path>
              </a:pathLst>
            </a:custGeom>
            <a:solidFill>
              <a:schemeClr val="accent1">
                <a:alpha val="100000"/>
              </a:schemeClr>
            </a:solidFill>
            <a:ln w="9525">
              <a:noFill/>
            </a:ln>
          </p:spPr>
          <p:txBody>
            <a:bodyPr/>
            <a:lstStyle/>
            <a:p>
              <a:endParaRPr lang="zh-CN" altLang="en-US"/>
            </a:p>
          </p:txBody>
        </p:sp>
        <p:sp>
          <p:nvSpPr>
            <p:cNvPr id="61541" name="Freeform 172"/>
            <p:cNvSpPr/>
            <p:nvPr/>
          </p:nvSpPr>
          <p:spPr>
            <a:xfrm>
              <a:off x="7721601" y="3436283"/>
              <a:ext cx="14288" cy="34925"/>
            </a:xfrm>
            <a:custGeom>
              <a:avLst/>
              <a:gdLst/>
              <a:ahLst/>
              <a:cxnLst>
                <a:cxn ang="0">
                  <a:pos x="34024491" y="65053633"/>
                </a:cxn>
                <a:cxn ang="0">
                  <a:pos x="17012245" y="81317042"/>
                </a:cxn>
                <a:cxn ang="0">
                  <a:pos x="17012245" y="81317042"/>
                </a:cxn>
                <a:cxn ang="0">
                  <a:pos x="0" y="65053633"/>
                </a:cxn>
                <a:cxn ang="0">
                  <a:pos x="0" y="10843048"/>
                </a:cxn>
                <a:cxn ang="0">
                  <a:pos x="17012245" y="0"/>
                </a:cxn>
                <a:cxn ang="0">
                  <a:pos x="17012245" y="0"/>
                </a:cxn>
                <a:cxn ang="0">
                  <a:pos x="34024491" y="10843048"/>
                </a:cxn>
                <a:cxn ang="0">
                  <a:pos x="34024491" y="65053633"/>
                </a:cxn>
              </a:cxnLst>
              <a:rect l="0" t="0" r="0" b="0"/>
              <a:pathLst>
                <a:path w="6" h="15">
                  <a:moveTo>
                    <a:pt x="6" y="12"/>
                  </a:moveTo>
                  <a:cubicBezTo>
                    <a:pt x="6" y="13"/>
                    <a:pt x="4" y="15"/>
                    <a:pt x="3" y="15"/>
                  </a:cubicBezTo>
                  <a:cubicBezTo>
                    <a:pt x="3" y="15"/>
                    <a:pt x="3" y="15"/>
                    <a:pt x="3" y="15"/>
                  </a:cubicBezTo>
                  <a:cubicBezTo>
                    <a:pt x="2" y="15"/>
                    <a:pt x="0" y="13"/>
                    <a:pt x="0" y="12"/>
                  </a:cubicBezTo>
                  <a:cubicBezTo>
                    <a:pt x="0" y="2"/>
                    <a:pt x="0" y="2"/>
                    <a:pt x="0" y="2"/>
                  </a:cubicBezTo>
                  <a:cubicBezTo>
                    <a:pt x="0" y="1"/>
                    <a:pt x="2" y="0"/>
                    <a:pt x="3" y="0"/>
                  </a:cubicBezTo>
                  <a:cubicBezTo>
                    <a:pt x="3" y="0"/>
                    <a:pt x="3" y="0"/>
                    <a:pt x="3" y="0"/>
                  </a:cubicBezTo>
                  <a:cubicBezTo>
                    <a:pt x="4" y="0"/>
                    <a:pt x="6" y="1"/>
                    <a:pt x="6" y="2"/>
                  </a:cubicBezTo>
                  <a:lnTo>
                    <a:pt x="6" y="12"/>
                  </a:lnTo>
                  <a:close/>
                </a:path>
              </a:pathLst>
            </a:custGeom>
            <a:solidFill>
              <a:schemeClr val="accent1">
                <a:alpha val="100000"/>
              </a:schemeClr>
            </a:solidFill>
            <a:ln w="9525">
              <a:noFill/>
            </a:ln>
          </p:spPr>
          <p:txBody>
            <a:bodyPr/>
            <a:lstStyle/>
            <a:p>
              <a:endParaRPr lang="zh-CN" altLang="en-US"/>
            </a:p>
          </p:txBody>
        </p:sp>
        <p:sp>
          <p:nvSpPr>
            <p:cNvPr id="61542" name="Freeform 173"/>
            <p:cNvSpPr/>
            <p:nvPr/>
          </p:nvSpPr>
          <p:spPr>
            <a:xfrm>
              <a:off x="7480301" y="3483908"/>
              <a:ext cx="11113" cy="34925"/>
            </a:xfrm>
            <a:custGeom>
              <a:avLst/>
              <a:gdLst/>
              <a:ahLst/>
              <a:cxnLst>
                <a:cxn ang="0">
                  <a:pos x="24699754" y="65053633"/>
                </a:cxn>
                <a:cxn ang="0">
                  <a:pos x="14820297" y="81317042"/>
                </a:cxn>
                <a:cxn ang="0">
                  <a:pos x="14820297" y="81317042"/>
                </a:cxn>
                <a:cxn ang="0">
                  <a:pos x="0" y="65053633"/>
                </a:cxn>
                <a:cxn ang="0">
                  <a:pos x="0" y="10843048"/>
                </a:cxn>
                <a:cxn ang="0">
                  <a:pos x="14820297" y="0"/>
                </a:cxn>
                <a:cxn ang="0">
                  <a:pos x="14820297" y="0"/>
                </a:cxn>
                <a:cxn ang="0">
                  <a:pos x="24699754" y="10843048"/>
                </a:cxn>
                <a:cxn ang="0">
                  <a:pos x="24699754" y="65053633"/>
                </a:cxn>
              </a:cxnLst>
              <a:rect l="0" t="0" r="0" b="0"/>
              <a:pathLst>
                <a:path w="5" h="15">
                  <a:moveTo>
                    <a:pt x="5" y="12"/>
                  </a:moveTo>
                  <a:cubicBezTo>
                    <a:pt x="5" y="14"/>
                    <a:pt x="4" y="15"/>
                    <a:pt x="3" y="15"/>
                  </a:cubicBezTo>
                  <a:cubicBezTo>
                    <a:pt x="3" y="15"/>
                    <a:pt x="3" y="15"/>
                    <a:pt x="3" y="15"/>
                  </a:cubicBezTo>
                  <a:cubicBezTo>
                    <a:pt x="2" y="15"/>
                    <a:pt x="0" y="14"/>
                    <a:pt x="0" y="12"/>
                  </a:cubicBezTo>
                  <a:cubicBezTo>
                    <a:pt x="0" y="2"/>
                    <a:pt x="0" y="2"/>
                    <a:pt x="0" y="2"/>
                  </a:cubicBezTo>
                  <a:cubicBezTo>
                    <a:pt x="0" y="1"/>
                    <a:pt x="1" y="0"/>
                    <a:pt x="3" y="0"/>
                  </a:cubicBezTo>
                  <a:cubicBezTo>
                    <a:pt x="3" y="0"/>
                    <a:pt x="3" y="0"/>
                    <a:pt x="3" y="0"/>
                  </a:cubicBezTo>
                  <a:cubicBezTo>
                    <a:pt x="4" y="0"/>
                    <a:pt x="5" y="1"/>
                    <a:pt x="5" y="2"/>
                  </a:cubicBezTo>
                  <a:lnTo>
                    <a:pt x="5" y="12"/>
                  </a:lnTo>
                  <a:close/>
                </a:path>
              </a:pathLst>
            </a:custGeom>
            <a:solidFill>
              <a:schemeClr val="accent1">
                <a:alpha val="100000"/>
              </a:schemeClr>
            </a:solidFill>
            <a:ln w="9525">
              <a:noFill/>
            </a:ln>
          </p:spPr>
          <p:txBody>
            <a:bodyPr/>
            <a:lstStyle/>
            <a:p>
              <a:endParaRPr lang="zh-CN" altLang="en-US"/>
            </a:p>
          </p:txBody>
        </p:sp>
        <p:sp>
          <p:nvSpPr>
            <p:cNvPr id="61543" name="Freeform 174"/>
            <p:cNvSpPr/>
            <p:nvPr/>
          </p:nvSpPr>
          <p:spPr>
            <a:xfrm>
              <a:off x="7521576" y="3483908"/>
              <a:ext cx="11113" cy="34925"/>
            </a:xfrm>
            <a:custGeom>
              <a:avLst/>
              <a:gdLst/>
              <a:ahLst/>
              <a:cxnLst>
                <a:cxn ang="0">
                  <a:pos x="24699754" y="65053633"/>
                </a:cxn>
                <a:cxn ang="0">
                  <a:pos x="14820297" y="81317042"/>
                </a:cxn>
                <a:cxn ang="0">
                  <a:pos x="14820297" y="81317042"/>
                </a:cxn>
                <a:cxn ang="0">
                  <a:pos x="0" y="65053633"/>
                </a:cxn>
                <a:cxn ang="0">
                  <a:pos x="0" y="10843048"/>
                </a:cxn>
                <a:cxn ang="0">
                  <a:pos x="14820297" y="0"/>
                </a:cxn>
                <a:cxn ang="0">
                  <a:pos x="14820297" y="0"/>
                </a:cxn>
                <a:cxn ang="0">
                  <a:pos x="24699754" y="10843048"/>
                </a:cxn>
                <a:cxn ang="0">
                  <a:pos x="24699754" y="65053633"/>
                </a:cxn>
              </a:cxnLst>
              <a:rect l="0" t="0" r="0" b="0"/>
              <a:pathLst>
                <a:path w="5" h="15">
                  <a:moveTo>
                    <a:pt x="5" y="12"/>
                  </a:moveTo>
                  <a:cubicBezTo>
                    <a:pt x="5" y="14"/>
                    <a:pt x="4" y="15"/>
                    <a:pt x="3" y="15"/>
                  </a:cubicBezTo>
                  <a:cubicBezTo>
                    <a:pt x="3" y="15"/>
                    <a:pt x="3" y="15"/>
                    <a:pt x="3" y="15"/>
                  </a:cubicBezTo>
                  <a:cubicBezTo>
                    <a:pt x="1" y="15"/>
                    <a:pt x="0" y="14"/>
                    <a:pt x="0" y="12"/>
                  </a:cubicBezTo>
                  <a:cubicBezTo>
                    <a:pt x="0" y="2"/>
                    <a:pt x="0" y="2"/>
                    <a:pt x="0" y="2"/>
                  </a:cubicBezTo>
                  <a:cubicBezTo>
                    <a:pt x="0" y="1"/>
                    <a:pt x="1" y="0"/>
                    <a:pt x="3" y="0"/>
                  </a:cubicBezTo>
                  <a:cubicBezTo>
                    <a:pt x="3" y="0"/>
                    <a:pt x="3" y="0"/>
                    <a:pt x="3" y="0"/>
                  </a:cubicBezTo>
                  <a:cubicBezTo>
                    <a:pt x="4" y="0"/>
                    <a:pt x="5" y="1"/>
                    <a:pt x="5" y="2"/>
                  </a:cubicBezTo>
                  <a:lnTo>
                    <a:pt x="5" y="12"/>
                  </a:lnTo>
                  <a:close/>
                </a:path>
              </a:pathLst>
            </a:custGeom>
            <a:solidFill>
              <a:schemeClr val="accent1">
                <a:alpha val="100000"/>
              </a:schemeClr>
            </a:solidFill>
            <a:ln w="9525">
              <a:noFill/>
            </a:ln>
          </p:spPr>
          <p:txBody>
            <a:bodyPr/>
            <a:lstStyle/>
            <a:p>
              <a:endParaRPr lang="zh-CN" altLang="en-US"/>
            </a:p>
          </p:txBody>
        </p:sp>
        <p:sp>
          <p:nvSpPr>
            <p:cNvPr id="61544" name="Freeform 175"/>
            <p:cNvSpPr/>
            <p:nvPr/>
          </p:nvSpPr>
          <p:spPr>
            <a:xfrm>
              <a:off x="7562851" y="3483908"/>
              <a:ext cx="11113" cy="34925"/>
            </a:xfrm>
            <a:custGeom>
              <a:avLst/>
              <a:gdLst/>
              <a:ahLst/>
              <a:cxnLst>
                <a:cxn ang="0">
                  <a:pos x="24699754" y="65053633"/>
                </a:cxn>
                <a:cxn ang="0">
                  <a:pos x="9879457" y="81317042"/>
                </a:cxn>
                <a:cxn ang="0">
                  <a:pos x="9879457" y="81317042"/>
                </a:cxn>
                <a:cxn ang="0">
                  <a:pos x="0" y="65053633"/>
                </a:cxn>
                <a:cxn ang="0">
                  <a:pos x="0" y="10843048"/>
                </a:cxn>
                <a:cxn ang="0">
                  <a:pos x="9879457" y="0"/>
                </a:cxn>
                <a:cxn ang="0">
                  <a:pos x="9879457" y="0"/>
                </a:cxn>
                <a:cxn ang="0">
                  <a:pos x="24699754" y="10843048"/>
                </a:cxn>
                <a:cxn ang="0">
                  <a:pos x="24699754" y="65053633"/>
                </a:cxn>
              </a:cxnLst>
              <a:rect l="0" t="0" r="0" b="0"/>
              <a:pathLst>
                <a:path w="5" h="15">
                  <a:moveTo>
                    <a:pt x="5" y="12"/>
                  </a:moveTo>
                  <a:cubicBezTo>
                    <a:pt x="5" y="14"/>
                    <a:pt x="4" y="15"/>
                    <a:pt x="2" y="15"/>
                  </a:cubicBezTo>
                  <a:cubicBezTo>
                    <a:pt x="2" y="15"/>
                    <a:pt x="2" y="15"/>
                    <a:pt x="2" y="15"/>
                  </a:cubicBezTo>
                  <a:cubicBezTo>
                    <a:pt x="1" y="15"/>
                    <a:pt x="0" y="14"/>
                    <a:pt x="0" y="12"/>
                  </a:cubicBezTo>
                  <a:cubicBezTo>
                    <a:pt x="0" y="2"/>
                    <a:pt x="0" y="2"/>
                    <a:pt x="0" y="2"/>
                  </a:cubicBezTo>
                  <a:cubicBezTo>
                    <a:pt x="0" y="1"/>
                    <a:pt x="1" y="0"/>
                    <a:pt x="2" y="0"/>
                  </a:cubicBezTo>
                  <a:cubicBezTo>
                    <a:pt x="2" y="0"/>
                    <a:pt x="2" y="0"/>
                    <a:pt x="2" y="0"/>
                  </a:cubicBezTo>
                  <a:cubicBezTo>
                    <a:pt x="4" y="0"/>
                    <a:pt x="5" y="1"/>
                    <a:pt x="5" y="2"/>
                  </a:cubicBezTo>
                  <a:lnTo>
                    <a:pt x="5" y="12"/>
                  </a:lnTo>
                  <a:close/>
                </a:path>
              </a:pathLst>
            </a:custGeom>
            <a:solidFill>
              <a:schemeClr val="accent1">
                <a:alpha val="100000"/>
              </a:schemeClr>
            </a:solidFill>
            <a:ln w="9525">
              <a:noFill/>
            </a:ln>
          </p:spPr>
          <p:txBody>
            <a:bodyPr/>
            <a:lstStyle/>
            <a:p>
              <a:endParaRPr lang="zh-CN" altLang="en-US"/>
            </a:p>
          </p:txBody>
        </p:sp>
        <p:sp>
          <p:nvSpPr>
            <p:cNvPr id="61545" name="Freeform 176"/>
            <p:cNvSpPr/>
            <p:nvPr/>
          </p:nvSpPr>
          <p:spPr>
            <a:xfrm>
              <a:off x="7600951" y="3483908"/>
              <a:ext cx="14288" cy="34925"/>
            </a:xfrm>
            <a:custGeom>
              <a:avLst/>
              <a:gdLst/>
              <a:ahLst/>
              <a:cxnLst>
                <a:cxn ang="0">
                  <a:pos x="34024491" y="65053633"/>
                </a:cxn>
                <a:cxn ang="0">
                  <a:pos x="17012245" y="81317042"/>
                </a:cxn>
                <a:cxn ang="0">
                  <a:pos x="17012245" y="81317042"/>
                </a:cxn>
                <a:cxn ang="0">
                  <a:pos x="0" y="65053633"/>
                </a:cxn>
                <a:cxn ang="0">
                  <a:pos x="0" y="10843048"/>
                </a:cxn>
                <a:cxn ang="0">
                  <a:pos x="17012245" y="0"/>
                </a:cxn>
                <a:cxn ang="0">
                  <a:pos x="17012245" y="0"/>
                </a:cxn>
                <a:cxn ang="0">
                  <a:pos x="34024491" y="10843048"/>
                </a:cxn>
                <a:cxn ang="0">
                  <a:pos x="34024491" y="65053633"/>
                </a:cxn>
              </a:cxnLst>
              <a:rect l="0" t="0" r="0" b="0"/>
              <a:pathLst>
                <a:path w="6" h="15">
                  <a:moveTo>
                    <a:pt x="6" y="12"/>
                  </a:moveTo>
                  <a:cubicBezTo>
                    <a:pt x="6" y="14"/>
                    <a:pt x="4" y="15"/>
                    <a:pt x="3" y="15"/>
                  </a:cubicBezTo>
                  <a:cubicBezTo>
                    <a:pt x="3" y="15"/>
                    <a:pt x="3" y="15"/>
                    <a:pt x="3" y="15"/>
                  </a:cubicBezTo>
                  <a:cubicBezTo>
                    <a:pt x="2" y="15"/>
                    <a:pt x="0" y="14"/>
                    <a:pt x="0" y="12"/>
                  </a:cubicBezTo>
                  <a:cubicBezTo>
                    <a:pt x="0" y="2"/>
                    <a:pt x="0" y="2"/>
                    <a:pt x="0" y="2"/>
                  </a:cubicBezTo>
                  <a:cubicBezTo>
                    <a:pt x="0" y="1"/>
                    <a:pt x="2" y="0"/>
                    <a:pt x="3" y="0"/>
                  </a:cubicBezTo>
                  <a:cubicBezTo>
                    <a:pt x="3" y="0"/>
                    <a:pt x="3" y="0"/>
                    <a:pt x="3" y="0"/>
                  </a:cubicBezTo>
                  <a:cubicBezTo>
                    <a:pt x="4" y="0"/>
                    <a:pt x="6" y="1"/>
                    <a:pt x="6" y="2"/>
                  </a:cubicBezTo>
                  <a:lnTo>
                    <a:pt x="6" y="12"/>
                  </a:lnTo>
                  <a:close/>
                </a:path>
              </a:pathLst>
            </a:custGeom>
            <a:solidFill>
              <a:schemeClr val="accent1">
                <a:alpha val="100000"/>
              </a:schemeClr>
            </a:solidFill>
            <a:ln w="9525">
              <a:noFill/>
            </a:ln>
          </p:spPr>
          <p:txBody>
            <a:bodyPr/>
            <a:lstStyle/>
            <a:p>
              <a:endParaRPr lang="zh-CN" altLang="en-US"/>
            </a:p>
          </p:txBody>
        </p:sp>
        <p:sp>
          <p:nvSpPr>
            <p:cNvPr id="61546" name="Freeform 177"/>
            <p:cNvSpPr/>
            <p:nvPr/>
          </p:nvSpPr>
          <p:spPr>
            <a:xfrm>
              <a:off x="7642226" y="3483908"/>
              <a:ext cx="11113" cy="34925"/>
            </a:xfrm>
            <a:custGeom>
              <a:avLst/>
              <a:gdLst/>
              <a:ahLst/>
              <a:cxnLst>
                <a:cxn ang="0">
                  <a:pos x="24699754" y="65053633"/>
                </a:cxn>
                <a:cxn ang="0">
                  <a:pos x="14820297" y="81317042"/>
                </a:cxn>
                <a:cxn ang="0">
                  <a:pos x="14820297" y="81317042"/>
                </a:cxn>
                <a:cxn ang="0">
                  <a:pos x="0" y="65053633"/>
                </a:cxn>
                <a:cxn ang="0">
                  <a:pos x="0" y="10843048"/>
                </a:cxn>
                <a:cxn ang="0">
                  <a:pos x="14820297" y="0"/>
                </a:cxn>
                <a:cxn ang="0">
                  <a:pos x="14820297" y="0"/>
                </a:cxn>
                <a:cxn ang="0">
                  <a:pos x="24699754" y="10843048"/>
                </a:cxn>
                <a:cxn ang="0">
                  <a:pos x="24699754" y="65053633"/>
                </a:cxn>
              </a:cxnLst>
              <a:rect l="0" t="0" r="0" b="0"/>
              <a:pathLst>
                <a:path w="5" h="15">
                  <a:moveTo>
                    <a:pt x="5" y="12"/>
                  </a:moveTo>
                  <a:cubicBezTo>
                    <a:pt x="5" y="14"/>
                    <a:pt x="4" y="15"/>
                    <a:pt x="3" y="15"/>
                  </a:cubicBezTo>
                  <a:cubicBezTo>
                    <a:pt x="3" y="15"/>
                    <a:pt x="3" y="15"/>
                    <a:pt x="3" y="15"/>
                  </a:cubicBezTo>
                  <a:cubicBezTo>
                    <a:pt x="1" y="15"/>
                    <a:pt x="0" y="14"/>
                    <a:pt x="0" y="12"/>
                  </a:cubicBezTo>
                  <a:cubicBezTo>
                    <a:pt x="0" y="2"/>
                    <a:pt x="0" y="2"/>
                    <a:pt x="0" y="2"/>
                  </a:cubicBezTo>
                  <a:cubicBezTo>
                    <a:pt x="0" y="1"/>
                    <a:pt x="1" y="0"/>
                    <a:pt x="3" y="0"/>
                  </a:cubicBezTo>
                  <a:cubicBezTo>
                    <a:pt x="3" y="0"/>
                    <a:pt x="3" y="0"/>
                    <a:pt x="3" y="0"/>
                  </a:cubicBezTo>
                  <a:cubicBezTo>
                    <a:pt x="4" y="0"/>
                    <a:pt x="5" y="1"/>
                    <a:pt x="5" y="2"/>
                  </a:cubicBezTo>
                  <a:lnTo>
                    <a:pt x="5" y="12"/>
                  </a:lnTo>
                  <a:close/>
                </a:path>
              </a:pathLst>
            </a:custGeom>
            <a:solidFill>
              <a:schemeClr val="accent1">
                <a:alpha val="100000"/>
              </a:schemeClr>
            </a:solidFill>
            <a:ln w="9525">
              <a:noFill/>
            </a:ln>
          </p:spPr>
          <p:txBody>
            <a:bodyPr/>
            <a:lstStyle/>
            <a:p>
              <a:endParaRPr lang="zh-CN" altLang="en-US"/>
            </a:p>
          </p:txBody>
        </p:sp>
        <p:sp>
          <p:nvSpPr>
            <p:cNvPr id="61547" name="Freeform 178"/>
            <p:cNvSpPr/>
            <p:nvPr/>
          </p:nvSpPr>
          <p:spPr>
            <a:xfrm>
              <a:off x="7683501" y="3483908"/>
              <a:ext cx="11113" cy="34925"/>
            </a:xfrm>
            <a:custGeom>
              <a:avLst/>
              <a:gdLst/>
              <a:ahLst/>
              <a:cxnLst>
                <a:cxn ang="0">
                  <a:pos x="24699754" y="65053633"/>
                </a:cxn>
                <a:cxn ang="0">
                  <a:pos x="9879457" y="81317042"/>
                </a:cxn>
                <a:cxn ang="0">
                  <a:pos x="9879457" y="81317042"/>
                </a:cxn>
                <a:cxn ang="0">
                  <a:pos x="0" y="65053633"/>
                </a:cxn>
                <a:cxn ang="0">
                  <a:pos x="0" y="10843048"/>
                </a:cxn>
                <a:cxn ang="0">
                  <a:pos x="9879457" y="0"/>
                </a:cxn>
                <a:cxn ang="0">
                  <a:pos x="9879457" y="0"/>
                </a:cxn>
                <a:cxn ang="0">
                  <a:pos x="24699754" y="10843048"/>
                </a:cxn>
                <a:cxn ang="0">
                  <a:pos x="24699754" y="65053633"/>
                </a:cxn>
              </a:cxnLst>
              <a:rect l="0" t="0" r="0" b="0"/>
              <a:pathLst>
                <a:path w="5" h="15">
                  <a:moveTo>
                    <a:pt x="5" y="12"/>
                  </a:moveTo>
                  <a:cubicBezTo>
                    <a:pt x="5" y="14"/>
                    <a:pt x="4" y="15"/>
                    <a:pt x="2" y="15"/>
                  </a:cubicBezTo>
                  <a:cubicBezTo>
                    <a:pt x="2" y="15"/>
                    <a:pt x="2" y="15"/>
                    <a:pt x="2" y="15"/>
                  </a:cubicBezTo>
                  <a:cubicBezTo>
                    <a:pt x="1" y="15"/>
                    <a:pt x="0" y="14"/>
                    <a:pt x="0" y="12"/>
                  </a:cubicBezTo>
                  <a:cubicBezTo>
                    <a:pt x="0" y="2"/>
                    <a:pt x="0" y="2"/>
                    <a:pt x="0" y="2"/>
                  </a:cubicBezTo>
                  <a:cubicBezTo>
                    <a:pt x="0" y="1"/>
                    <a:pt x="1" y="0"/>
                    <a:pt x="2" y="0"/>
                  </a:cubicBezTo>
                  <a:cubicBezTo>
                    <a:pt x="2" y="0"/>
                    <a:pt x="2" y="0"/>
                    <a:pt x="2" y="0"/>
                  </a:cubicBezTo>
                  <a:cubicBezTo>
                    <a:pt x="4" y="0"/>
                    <a:pt x="5" y="1"/>
                    <a:pt x="5" y="2"/>
                  </a:cubicBezTo>
                  <a:lnTo>
                    <a:pt x="5" y="12"/>
                  </a:lnTo>
                  <a:close/>
                </a:path>
              </a:pathLst>
            </a:custGeom>
            <a:solidFill>
              <a:schemeClr val="accent1">
                <a:alpha val="100000"/>
              </a:schemeClr>
            </a:solidFill>
            <a:ln w="9525">
              <a:noFill/>
            </a:ln>
          </p:spPr>
          <p:txBody>
            <a:bodyPr/>
            <a:lstStyle/>
            <a:p>
              <a:endParaRPr lang="zh-CN" altLang="en-US"/>
            </a:p>
          </p:txBody>
        </p:sp>
        <p:sp>
          <p:nvSpPr>
            <p:cNvPr id="61548" name="Freeform 179"/>
            <p:cNvSpPr/>
            <p:nvPr/>
          </p:nvSpPr>
          <p:spPr>
            <a:xfrm>
              <a:off x="7721601" y="3483908"/>
              <a:ext cx="14288" cy="34925"/>
            </a:xfrm>
            <a:custGeom>
              <a:avLst/>
              <a:gdLst/>
              <a:ahLst/>
              <a:cxnLst>
                <a:cxn ang="0">
                  <a:pos x="34024491" y="65053633"/>
                </a:cxn>
                <a:cxn ang="0">
                  <a:pos x="17012245" y="81317042"/>
                </a:cxn>
                <a:cxn ang="0">
                  <a:pos x="17012245" y="81317042"/>
                </a:cxn>
                <a:cxn ang="0">
                  <a:pos x="0" y="65053633"/>
                </a:cxn>
                <a:cxn ang="0">
                  <a:pos x="0" y="10843048"/>
                </a:cxn>
                <a:cxn ang="0">
                  <a:pos x="17012245" y="0"/>
                </a:cxn>
                <a:cxn ang="0">
                  <a:pos x="17012245" y="0"/>
                </a:cxn>
                <a:cxn ang="0">
                  <a:pos x="34024491" y="10843048"/>
                </a:cxn>
                <a:cxn ang="0">
                  <a:pos x="34024491" y="65053633"/>
                </a:cxn>
              </a:cxnLst>
              <a:rect l="0" t="0" r="0" b="0"/>
              <a:pathLst>
                <a:path w="6" h="15">
                  <a:moveTo>
                    <a:pt x="6" y="12"/>
                  </a:moveTo>
                  <a:cubicBezTo>
                    <a:pt x="6" y="14"/>
                    <a:pt x="4" y="15"/>
                    <a:pt x="3" y="15"/>
                  </a:cubicBezTo>
                  <a:cubicBezTo>
                    <a:pt x="3" y="15"/>
                    <a:pt x="3" y="15"/>
                    <a:pt x="3" y="15"/>
                  </a:cubicBezTo>
                  <a:cubicBezTo>
                    <a:pt x="2" y="15"/>
                    <a:pt x="0" y="14"/>
                    <a:pt x="0" y="12"/>
                  </a:cubicBezTo>
                  <a:cubicBezTo>
                    <a:pt x="0" y="2"/>
                    <a:pt x="0" y="2"/>
                    <a:pt x="0" y="2"/>
                  </a:cubicBezTo>
                  <a:cubicBezTo>
                    <a:pt x="0" y="1"/>
                    <a:pt x="2" y="0"/>
                    <a:pt x="3" y="0"/>
                  </a:cubicBezTo>
                  <a:cubicBezTo>
                    <a:pt x="3" y="0"/>
                    <a:pt x="3" y="0"/>
                    <a:pt x="3" y="0"/>
                  </a:cubicBezTo>
                  <a:cubicBezTo>
                    <a:pt x="4" y="0"/>
                    <a:pt x="6" y="1"/>
                    <a:pt x="6" y="2"/>
                  </a:cubicBezTo>
                  <a:lnTo>
                    <a:pt x="6" y="12"/>
                  </a:lnTo>
                  <a:close/>
                </a:path>
              </a:pathLst>
            </a:custGeom>
            <a:solidFill>
              <a:schemeClr val="accent1">
                <a:alpha val="100000"/>
              </a:schemeClr>
            </a:solidFill>
            <a:ln w="9525">
              <a:noFill/>
            </a:ln>
          </p:spPr>
          <p:txBody>
            <a:bodyPr/>
            <a:lstStyle/>
            <a:p>
              <a:endParaRPr lang="zh-CN" altLang="en-US"/>
            </a:p>
          </p:txBody>
        </p:sp>
        <p:sp>
          <p:nvSpPr>
            <p:cNvPr id="61549" name="Freeform 180"/>
            <p:cNvSpPr/>
            <p:nvPr/>
          </p:nvSpPr>
          <p:spPr>
            <a:xfrm>
              <a:off x="7480301" y="3533121"/>
              <a:ext cx="11113" cy="33338"/>
            </a:xfrm>
            <a:custGeom>
              <a:avLst/>
              <a:gdLst/>
              <a:ahLst/>
              <a:cxnLst>
                <a:cxn ang="0">
                  <a:pos x="24699754" y="59274964"/>
                </a:cxn>
                <a:cxn ang="0">
                  <a:pos x="14820297" y="74094816"/>
                </a:cxn>
                <a:cxn ang="0">
                  <a:pos x="14820297" y="74094816"/>
                </a:cxn>
                <a:cxn ang="0">
                  <a:pos x="0" y="59274964"/>
                </a:cxn>
                <a:cxn ang="0">
                  <a:pos x="0" y="14819852"/>
                </a:cxn>
                <a:cxn ang="0">
                  <a:pos x="14820297" y="0"/>
                </a:cxn>
                <a:cxn ang="0">
                  <a:pos x="14820297" y="0"/>
                </a:cxn>
                <a:cxn ang="0">
                  <a:pos x="24699754" y="14819852"/>
                </a:cxn>
                <a:cxn ang="0">
                  <a:pos x="24699754" y="59274964"/>
                </a:cxn>
              </a:cxnLst>
              <a:rect l="0" t="0" r="0" b="0"/>
              <a:pathLst>
                <a:path w="5" h="15">
                  <a:moveTo>
                    <a:pt x="5" y="12"/>
                  </a:moveTo>
                  <a:cubicBezTo>
                    <a:pt x="5" y="14"/>
                    <a:pt x="4" y="15"/>
                    <a:pt x="3" y="15"/>
                  </a:cubicBezTo>
                  <a:cubicBezTo>
                    <a:pt x="3" y="15"/>
                    <a:pt x="3" y="15"/>
                    <a:pt x="3" y="15"/>
                  </a:cubicBezTo>
                  <a:cubicBezTo>
                    <a:pt x="2" y="15"/>
                    <a:pt x="0" y="14"/>
                    <a:pt x="0" y="12"/>
                  </a:cubicBezTo>
                  <a:cubicBezTo>
                    <a:pt x="0" y="3"/>
                    <a:pt x="0" y="3"/>
                    <a:pt x="0" y="3"/>
                  </a:cubicBezTo>
                  <a:cubicBezTo>
                    <a:pt x="0" y="1"/>
                    <a:pt x="1" y="0"/>
                    <a:pt x="3" y="0"/>
                  </a:cubicBezTo>
                  <a:cubicBezTo>
                    <a:pt x="3" y="0"/>
                    <a:pt x="3" y="0"/>
                    <a:pt x="3" y="0"/>
                  </a:cubicBezTo>
                  <a:cubicBezTo>
                    <a:pt x="4" y="0"/>
                    <a:pt x="5" y="1"/>
                    <a:pt x="5" y="3"/>
                  </a:cubicBezTo>
                  <a:lnTo>
                    <a:pt x="5" y="12"/>
                  </a:lnTo>
                  <a:close/>
                </a:path>
              </a:pathLst>
            </a:custGeom>
            <a:solidFill>
              <a:schemeClr val="accent1">
                <a:alpha val="100000"/>
              </a:schemeClr>
            </a:solidFill>
            <a:ln w="9525">
              <a:noFill/>
            </a:ln>
          </p:spPr>
          <p:txBody>
            <a:bodyPr/>
            <a:lstStyle/>
            <a:p>
              <a:endParaRPr lang="zh-CN" altLang="en-US"/>
            </a:p>
          </p:txBody>
        </p:sp>
        <p:sp>
          <p:nvSpPr>
            <p:cNvPr id="61550" name="Freeform 181"/>
            <p:cNvSpPr/>
            <p:nvPr/>
          </p:nvSpPr>
          <p:spPr>
            <a:xfrm>
              <a:off x="7521576" y="3533121"/>
              <a:ext cx="11113" cy="33338"/>
            </a:xfrm>
            <a:custGeom>
              <a:avLst/>
              <a:gdLst/>
              <a:ahLst/>
              <a:cxnLst>
                <a:cxn ang="0">
                  <a:pos x="24699754" y="59274964"/>
                </a:cxn>
                <a:cxn ang="0">
                  <a:pos x="14820297" y="74094816"/>
                </a:cxn>
                <a:cxn ang="0">
                  <a:pos x="14820297" y="74094816"/>
                </a:cxn>
                <a:cxn ang="0">
                  <a:pos x="0" y="59274964"/>
                </a:cxn>
                <a:cxn ang="0">
                  <a:pos x="0" y="14819852"/>
                </a:cxn>
                <a:cxn ang="0">
                  <a:pos x="14820297" y="0"/>
                </a:cxn>
                <a:cxn ang="0">
                  <a:pos x="14820297" y="0"/>
                </a:cxn>
                <a:cxn ang="0">
                  <a:pos x="24699754" y="14819852"/>
                </a:cxn>
                <a:cxn ang="0">
                  <a:pos x="24699754" y="59274964"/>
                </a:cxn>
              </a:cxnLst>
              <a:rect l="0" t="0" r="0" b="0"/>
              <a:pathLst>
                <a:path w="5" h="15">
                  <a:moveTo>
                    <a:pt x="5" y="12"/>
                  </a:moveTo>
                  <a:cubicBezTo>
                    <a:pt x="5" y="14"/>
                    <a:pt x="4" y="15"/>
                    <a:pt x="3" y="15"/>
                  </a:cubicBezTo>
                  <a:cubicBezTo>
                    <a:pt x="3" y="15"/>
                    <a:pt x="3" y="15"/>
                    <a:pt x="3" y="15"/>
                  </a:cubicBezTo>
                  <a:cubicBezTo>
                    <a:pt x="1" y="15"/>
                    <a:pt x="0" y="14"/>
                    <a:pt x="0" y="12"/>
                  </a:cubicBezTo>
                  <a:cubicBezTo>
                    <a:pt x="0" y="3"/>
                    <a:pt x="0" y="3"/>
                    <a:pt x="0" y="3"/>
                  </a:cubicBezTo>
                  <a:cubicBezTo>
                    <a:pt x="0" y="1"/>
                    <a:pt x="1" y="0"/>
                    <a:pt x="3" y="0"/>
                  </a:cubicBezTo>
                  <a:cubicBezTo>
                    <a:pt x="3" y="0"/>
                    <a:pt x="3" y="0"/>
                    <a:pt x="3" y="0"/>
                  </a:cubicBezTo>
                  <a:cubicBezTo>
                    <a:pt x="4" y="0"/>
                    <a:pt x="5" y="1"/>
                    <a:pt x="5" y="3"/>
                  </a:cubicBezTo>
                  <a:lnTo>
                    <a:pt x="5" y="12"/>
                  </a:lnTo>
                  <a:close/>
                </a:path>
              </a:pathLst>
            </a:custGeom>
            <a:solidFill>
              <a:schemeClr val="accent1">
                <a:alpha val="100000"/>
              </a:schemeClr>
            </a:solidFill>
            <a:ln w="9525">
              <a:noFill/>
            </a:ln>
          </p:spPr>
          <p:txBody>
            <a:bodyPr/>
            <a:lstStyle/>
            <a:p>
              <a:endParaRPr lang="zh-CN" altLang="en-US"/>
            </a:p>
          </p:txBody>
        </p:sp>
        <p:sp>
          <p:nvSpPr>
            <p:cNvPr id="61551" name="Freeform 182"/>
            <p:cNvSpPr/>
            <p:nvPr/>
          </p:nvSpPr>
          <p:spPr>
            <a:xfrm>
              <a:off x="7562851" y="3533121"/>
              <a:ext cx="11113" cy="33338"/>
            </a:xfrm>
            <a:custGeom>
              <a:avLst/>
              <a:gdLst/>
              <a:ahLst/>
              <a:cxnLst>
                <a:cxn ang="0">
                  <a:pos x="24699754" y="59274964"/>
                </a:cxn>
                <a:cxn ang="0">
                  <a:pos x="9879457" y="74094816"/>
                </a:cxn>
                <a:cxn ang="0">
                  <a:pos x="9879457" y="74094816"/>
                </a:cxn>
                <a:cxn ang="0">
                  <a:pos x="0" y="59274964"/>
                </a:cxn>
                <a:cxn ang="0">
                  <a:pos x="0" y="14819852"/>
                </a:cxn>
                <a:cxn ang="0">
                  <a:pos x="9879457" y="0"/>
                </a:cxn>
                <a:cxn ang="0">
                  <a:pos x="9879457" y="0"/>
                </a:cxn>
                <a:cxn ang="0">
                  <a:pos x="24699754" y="14819852"/>
                </a:cxn>
                <a:cxn ang="0">
                  <a:pos x="24699754" y="59274964"/>
                </a:cxn>
              </a:cxnLst>
              <a:rect l="0" t="0" r="0" b="0"/>
              <a:pathLst>
                <a:path w="5" h="15">
                  <a:moveTo>
                    <a:pt x="5" y="12"/>
                  </a:moveTo>
                  <a:cubicBezTo>
                    <a:pt x="5" y="14"/>
                    <a:pt x="4" y="15"/>
                    <a:pt x="2" y="15"/>
                  </a:cubicBezTo>
                  <a:cubicBezTo>
                    <a:pt x="2" y="15"/>
                    <a:pt x="2" y="15"/>
                    <a:pt x="2" y="15"/>
                  </a:cubicBezTo>
                  <a:cubicBezTo>
                    <a:pt x="1" y="15"/>
                    <a:pt x="0" y="14"/>
                    <a:pt x="0" y="12"/>
                  </a:cubicBezTo>
                  <a:cubicBezTo>
                    <a:pt x="0" y="3"/>
                    <a:pt x="0" y="3"/>
                    <a:pt x="0" y="3"/>
                  </a:cubicBezTo>
                  <a:cubicBezTo>
                    <a:pt x="0" y="1"/>
                    <a:pt x="1" y="0"/>
                    <a:pt x="2" y="0"/>
                  </a:cubicBezTo>
                  <a:cubicBezTo>
                    <a:pt x="2" y="0"/>
                    <a:pt x="2" y="0"/>
                    <a:pt x="2" y="0"/>
                  </a:cubicBezTo>
                  <a:cubicBezTo>
                    <a:pt x="4" y="0"/>
                    <a:pt x="5" y="1"/>
                    <a:pt x="5" y="3"/>
                  </a:cubicBezTo>
                  <a:lnTo>
                    <a:pt x="5" y="12"/>
                  </a:lnTo>
                  <a:close/>
                </a:path>
              </a:pathLst>
            </a:custGeom>
            <a:solidFill>
              <a:schemeClr val="accent1">
                <a:alpha val="100000"/>
              </a:schemeClr>
            </a:solidFill>
            <a:ln w="9525">
              <a:noFill/>
            </a:ln>
          </p:spPr>
          <p:txBody>
            <a:bodyPr/>
            <a:lstStyle/>
            <a:p>
              <a:endParaRPr lang="zh-CN" altLang="en-US"/>
            </a:p>
          </p:txBody>
        </p:sp>
        <p:sp>
          <p:nvSpPr>
            <p:cNvPr id="61552" name="Freeform 183"/>
            <p:cNvSpPr/>
            <p:nvPr/>
          </p:nvSpPr>
          <p:spPr>
            <a:xfrm>
              <a:off x="7600951" y="3533121"/>
              <a:ext cx="14288" cy="33338"/>
            </a:xfrm>
            <a:custGeom>
              <a:avLst/>
              <a:gdLst/>
              <a:ahLst/>
              <a:cxnLst>
                <a:cxn ang="0">
                  <a:pos x="34024491" y="59274964"/>
                </a:cxn>
                <a:cxn ang="0">
                  <a:pos x="17012245" y="74094816"/>
                </a:cxn>
                <a:cxn ang="0">
                  <a:pos x="17012245" y="74094816"/>
                </a:cxn>
                <a:cxn ang="0">
                  <a:pos x="0" y="59274964"/>
                </a:cxn>
                <a:cxn ang="0">
                  <a:pos x="0" y="14819852"/>
                </a:cxn>
                <a:cxn ang="0">
                  <a:pos x="17012245" y="0"/>
                </a:cxn>
                <a:cxn ang="0">
                  <a:pos x="17012245" y="0"/>
                </a:cxn>
                <a:cxn ang="0">
                  <a:pos x="34024491" y="14819852"/>
                </a:cxn>
                <a:cxn ang="0">
                  <a:pos x="34024491" y="59274964"/>
                </a:cxn>
              </a:cxnLst>
              <a:rect l="0" t="0" r="0" b="0"/>
              <a:pathLst>
                <a:path w="6" h="15">
                  <a:moveTo>
                    <a:pt x="6" y="12"/>
                  </a:moveTo>
                  <a:cubicBezTo>
                    <a:pt x="6" y="14"/>
                    <a:pt x="4" y="15"/>
                    <a:pt x="3" y="15"/>
                  </a:cubicBezTo>
                  <a:cubicBezTo>
                    <a:pt x="3" y="15"/>
                    <a:pt x="3" y="15"/>
                    <a:pt x="3" y="15"/>
                  </a:cubicBezTo>
                  <a:cubicBezTo>
                    <a:pt x="2" y="15"/>
                    <a:pt x="0" y="14"/>
                    <a:pt x="0" y="12"/>
                  </a:cubicBezTo>
                  <a:cubicBezTo>
                    <a:pt x="0" y="3"/>
                    <a:pt x="0" y="3"/>
                    <a:pt x="0" y="3"/>
                  </a:cubicBezTo>
                  <a:cubicBezTo>
                    <a:pt x="0" y="1"/>
                    <a:pt x="2" y="0"/>
                    <a:pt x="3" y="0"/>
                  </a:cubicBezTo>
                  <a:cubicBezTo>
                    <a:pt x="3" y="0"/>
                    <a:pt x="3" y="0"/>
                    <a:pt x="3" y="0"/>
                  </a:cubicBezTo>
                  <a:cubicBezTo>
                    <a:pt x="4" y="0"/>
                    <a:pt x="6" y="1"/>
                    <a:pt x="6" y="3"/>
                  </a:cubicBezTo>
                  <a:lnTo>
                    <a:pt x="6" y="12"/>
                  </a:lnTo>
                  <a:close/>
                </a:path>
              </a:pathLst>
            </a:custGeom>
            <a:solidFill>
              <a:schemeClr val="accent1">
                <a:alpha val="100000"/>
              </a:schemeClr>
            </a:solidFill>
            <a:ln w="9525">
              <a:noFill/>
            </a:ln>
          </p:spPr>
          <p:txBody>
            <a:bodyPr/>
            <a:lstStyle/>
            <a:p>
              <a:endParaRPr lang="zh-CN" altLang="en-US"/>
            </a:p>
          </p:txBody>
        </p:sp>
        <p:sp>
          <p:nvSpPr>
            <p:cNvPr id="61553" name="Freeform 184"/>
            <p:cNvSpPr/>
            <p:nvPr/>
          </p:nvSpPr>
          <p:spPr>
            <a:xfrm>
              <a:off x="7642226" y="3533121"/>
              <a:ext cx="11113" cy="33338"/>
            </a:xfrm>
            <a:custGeom>
              <a:avLst/>
              <a:gdLst/>
              <a:ahLst/>
              <a:cxnLst>
                <a:cxn ang="0">
                  <a:pos x="24699754" y="59274964"/>
                </a:cxn>
                <a:cxn ang="0">
                  <a:pos x="14820297" y="74094816"/>
                </a:cxn>
                <a:cxn ang="0">
                  <a:pos x="14820297" y="74094816"/>
                </a:cxn>
                <a:cxn ang="0">
                  <a:pos x="0" y="59274964"/>
                </a:cxn>
                <a:cxn ang="0">
                  <a:pos x="0" y="14819852"/>
                </a:cxn>
                <a:cxn ang="0">
                  <a:pos x="14820297" y="0"/>
                </a:cxn>
                <a:cxn ang="0">
                  <a:pos x="14820297" y="0"/>
                </a:cxn>
                <a:cxn ang="0">
                  <a:pos x="24699754" y="14819852"/>
                </a:cxn>
                <a:cxn ang="0">
                  <a:pos x="24699754" y="59274964"/>
                </a:cxn>
              </a:cxnLst>
              <a:rect l="0" t="0" r="0" b="0"/>
              <a:pathLst>
                <a:path w="5" h="15">
                  <a:moveTo>
                    <a:pt x="5" y="12"/>
                  </a:moveTo>
                  <a:cubicBezTo>
                    <a:pt x="5" y="14"/>
                    <a:pt x="4" y="15"/>
                    <a:pt x="3" y="15"/>
                  </a:cubicBezTo>
                  <a:cubicBezTo>
                    <a:pt x="3" y="15"/>
                    <a:pt x="3" y="15"/>
                    <a:pt x="3" y="15"/>
                  </a:cubicBezTo>
                  <a:cubicBezTo>
                    <a:pt x="1" y="15"/>
                    <a:pt x="0" y="14"/>
                    <a:pt x="0" y="12"/>
                  </a:cubicBezTo>
                  <a:cubicBezTo>
                    <a:pt x="0" y="3"/>
                    <a:pt x="0" y="3"/>
                    <a:pt x="0" y="3"/>
                  </a:cubicBezTo>
                  <a:cubicBezTo>
                    <a:pt x="0" y="1"/>
                    <a:pt x="1" y="0"/>
                    <a:pt x="3" y="0"/>
                  </a:cubicBezTo>
                  <a:cubicBezTo>
                    <a:pt x="3" y="0"/>
                    <a:pt x="3" y="0"/>
                    <a:pt x="3" y="0"/>
                  </a:cubicBezTo>
                  <a:cubicBezTo>
                    <a:pt x="4" y="0"/>
                    <a:pt x="5" y="1"/>
                    <a:pt x="5" y="3"/>
                  </a:cubicBezTo>
                  <a:lnTo>
                    <a:pt x="5" y="12"/>
                  </a:lnTo>
                  <a:close/>
                </a:path>
              </a:pathLst>
            </a:custGeom>
            <a:solidFill>
              <a:schemeClr val="accent1">
                <a:alpha val="100000"/>
              </a:schemeClr>
            </a:solidFill>
            <a:ln w="9525">
              <a:noFill/>
            </a:ln>
          </p:spPr>
          <p:txBody>
            <a:bodyPr/>
            <a:lstStyle/>
            <a:p>
              <a:endParaRPr lang="zh-CN" altLang="en-US"/>
            </a:p>
          </p:txBody>
        </p:sp>
        <p:sp>
          <p:nvSpPr>
            <p:cNvPr id="61554" name="Freeform 185"/>
            <p:cNvSpPr/>
            <p:nvPr/>
          </p:nvSpPr>
          <p:spPr>
            <a:xfrm>
              <a:off x="7683501" y="3533121"/>
              <a:ext cx="11113" cy="33338"/>
            </a:xfrm>
            <a:custGeom>
              <a:avLst/>
              <a:gdLst/>
              <a:ahLst/>
              <a:cxnLst>
                <a:cxn ang="0">
                  <a:pos x="24699754" y="59274964"/>
                </a:cxn>
                <a:cxn ang="0">
                  <a:pos x="9879457" y="74094816"/>
                </a:cxn>
                <a:cxn ang="0">
                  <a:pos x="9879457" y="74094816"/>
                </a:cxn>
                <a:cxn ang="0">
                  <a:pos x="0" y="59274964"/>
                </a:cxn>
                <a:cxn ang="0">
                  <a:pos x="0" y="14819852"/>
                </a:cxn>
                <a:cxn ang="0">
                  <a:pos x="9879457" y="0"/>
                </a:cxn>
                <a:cxn ang="0">
                  <a:pos x="9879457" y="0"/>
                </a:cxn>
                <a:cxn ang="0">
                  <a:pos x="24699754" y="14819852"/>
                </a:cxn>
                <a:cxn ang="0">
                  <a:pos x="24699754" y="59274964"/>
                </a:cxn>
              </a:cxnLst>
              <a:rect l="0" t="0" r="0" b="0"/>
              <a:pathLst>
                <a:path w="5" h="15">
                  <a:moveTo>
                    <a:pt x="5" y="12"/>
                  </a:moveTo>
                  <a:cubicBezTo>
                    <a:pt x="5" y="14"/>
                    <a:pt x="4" y="15"/>
                    <a:pt x="2" y="15"/>
                  </a:cubicBezTo>
                  <a:cubicBezTo>
                    <a:pt x="2" y="15"/>
                    <a:pt x="2" y="15"/>
                    <a:pt x="2" y="15"/>
                  </a:cubicBezTo>
                  <a:cubicBezTo>
                    <a:pt x="1" y="15"/>
                    <a:pt x="0" y="14"/>
                    <a:pt x="0" y="12"/>
                  </a:cubicBezTo>
                  <a:cubicBezTo>
                    <a:pt x="0" y="3"/>
                    <a:pt x="0" y="3"/>
                    <a:pt x="0" y="3"/>
                  </a:cubicBezTo>
                  <a:cubicBezTo>
                    <a:pt x="0" y="1"/>
                    <a:pt x="1" y="0"/>
                    <a:pt x="2" y="0"/>
                  </a:cubicBezTo>
                  <a:cubicBezTo>
                    <a:pt x="2" y="0"/>
                    <a:pt x="2" y="0"/>
                    <a:pt x="2" y="0"/>
                  </a:cubicBezTo>
                  <a:cubicBezTo>
                    <a:pt x="4" y="0"/>
                    <a:pt x="5" y="1"/>
                    <a:pt x="5" y="3"/>
                  </a:cubicBezTo>
                  <a:lnTo>
                    <a:pt x="5" y="12"/>
                  </a:lnTo>
                  <a:close/>
                </a:path>
              </a:pathLst>
            </a:custGeom>
            <a:solidFill>
              <a:schemeClr val="accent1">
                <a:alpha val="100000"/>
              </a:schemeClr>
            </a:solidFill>
            <a:ln w="9525">
              <a:noFill/>
            </a:ln>
          </p:spPr>
          <p:txBody>
            <a:bodyPr/>
            <a:lstStyle/>
            <a:p>
              <a:endParaRPr lang="zh-CN" altLang="en-US"/>
            </a:p>
          </p:txBody>
        </p:sp>
        <p:sp>
          <p:nvSpPr>
            <p:cNvPr id="61555" name="Freeform 186"/>
            <p:cNvSpPr/>
            <p:nvPr/>
          </p:nvSpPr>
          <p:spPr>
            <a:xfrm>
              <a:off x="7721601" y="3533121"/>
              <a:ext cx="14288" cy="33338"/>
            </a:xfrm>
            <a:custGeom>
              <a:avLst/>
              <a:gdLst/>
              <a:ahLst/>
              <a:cxnLst>
                <a:cxn ang="0">
                  <a:pos x="34024491" y="59274964"/>
                </a:cxn>
                <a:cxn ang="0">
                  <a:pos x="17012245" y="74094816"/>
                </a:cxn>
                <a:cxn ang="0">
                  <a:pos x="17012245" y="74094816"/>
                </a:cxn>
                <a:cxn ang="0">
                  <a:pos x="0" y="59274964"/>
                </a:cxn>
                <a:cxn ang="0">
                  <a:pos x="0" y="14819852"/>
                </a:cxn>
                <a:cxn ang="0">
                  <a:pos x="17012245" y="0"/>
                </a:cxn>
                <a:cxn ang="0">
                  <a:pos x="17012245" y="0"/>
                </a:cxn>
                <a:cxn ang="0">
                  <a:pos x="34024491" y="14819852"/>
                </a:cxn>
                <a:cxn ang="0">
                  <a:pos x="34024491" y="59274964"/>
                </a:cxn>
              </a:cxnLst>
              <a:rect l="0" t="0" r="0" b="0"/>
              <a:pathLst>
                <a:path w="6" h="15">
                  <a:moveTo>
                    <a:pt x="6" y="12"/>
                  </a:moveTo>
                  <a:cubicBezTo>
                    <a:pt x="6" y="14"/>
                    <a:pt x="4" y="15"/>
                    <a:pt x="3" y="15"/>
                  </a:cubicBezTo>
                  <a:cubicBezTo>
                    <a:pt x="3" y="15"/>
                    <a:pt x="3" y="15"/>
                    <a:pt x="3" y="15"/>
                  </a:cubicBezTo>
                  <a:cubicBezTo>
                    <a:pt x="2" y="15"/>
                    <a:pt x="0" y="14"/>
                    <a:pt x="0" y="12"/>
                  </a:cubicBezTo>
                  <a:cubicBezTo>
                    <a:pt x="0" y="3"/>
                    <a:pt x="0" y="3"/>
                    <a:pt x="0" y="3"/>
                  </a:cubicBezTo>
                  <a:cubicBezTo>
                    <a:pt x="0" y="1"/>
                    <a:pt x="2" y="0"/>
                    <a:pt x="3" y="0"/>
                  </a:cubicBezTo>
                  <a:cubicBezTo>
                    <a:pt x="3" y="0"/>
                    <a:pt x="3" y="0"/>
                    <a:pt x="3" y="0"/>
                  </a:cubicBezTo>
                  <a:cubicBezTo>
                    <a:pt x="4" y="0"/>
                    <a:pt x="6" y="1"/>
                    <a:pt x="6" y="3"/>
                  </a:cubicBezTo>
                  <a:lnTo>
                    <a:pt x="6" y="12"/>
                  </a:lnTo>
                  <a:close/>
                </a:path>
              </a:pathLst>
            </a:custGeom>
            <a:solidFill>
              <a:schemeClr val="accent1">
                <a:alpha val="100000"/>
              </a:schemeClr>
            </a:solidFill>
            <a:ln w="9525">
              <a:noFill/>
            </a:ln>
          </p:spPr>
          <p:txBody>
            <a:bodyPr/>
            <a:lstStyle/>
            <a:p>
              <a:endParaRPr lang="zh-CN" altLang="en-US"/>
            </a:p>
          </p:txBody>
        </p:sp>
        <p:sp>
          <p:nvSpPr>
            <p:cNvPr id="61556" name="Freeform 187"/>
            <p:cNvSpPr/>
            <p:nvPr/>
          </p:nvSpPr>
          <p:spPr>
            <a:xfrm>
              <a:off x="7480301" y="3580746"/>
              <a:ext cx="11113" cy="33338"/>
            </a:xfrm>
            <a:custGeom>
              <a:avLst/>
              <a:gdLst/>
              <a:ahLst/>
              <a:cxnLst>
                <a:cxn ang="0">
                  <a:pos x="24699754" y="59274964"/>
                </a:cxn>
                <a:cxn ang="0">
                  <a:pos x="14820297" y="74094816"/>
                </a:cxn>
                <a:cxn ang="0">
                  <a:pos x="14820297" y="74094816"/>
                </a:cxn>
                <a:cxn ang="0">
                  <a:pos x="0" y="59274964"/>
                </a:cxn>
                <a:cxn ang="0">
                  <a:pos x="0" y="14819852"/>
                </a:cxn>
                <a:cxn ang="0">
                  <a:pos x="14820297" y="0"/>
                </a:cxn>
                <a:cxn ang="0">
                  <a:pos x="14820297" y="0"/>
                </a:cxn>
                <a:cxn ang="0">
                  <a:pos x="24699754" y="14819852"/>
                </a:cxn>
                <a:cxn ang="0">
                  <a:pos x="24699754" y="59274964"/>
                </a:cxn>
              </a:cxnLst>
              <a:rect l="0" t="0" r="0" b="0"/>
              <a:pathLst>
                <a:path w="5" h="15">
                  <a:moveTo>
                    <a:pt x="5" y="12"/>
                  </a:moveTo>
                  <a:cubicBezTo>
                    <a:pt x="5" y="14"/>
                    <a:pt x="4" y="15"/>
                    <a:pt x="3" y="15"/>
                  </a:cubicBezTo>
                  <a:cubicBezTo>
                    <a:pt x="3" y="15"/>
                    <a:pt x="3" y="15"/>
                    <a:pt x="3" y="15"/>
                  </a:cubicBezTo>
                  <a:cubicBezTo>
                    <a:pt x="2" y="15"/>
                    <a:pt x="0" y="14"/>
                    <a:pt x="0" y="12"/>
                  </a:cubicBezTo>
                  <a:cubicBezTo>
                    <a:pt x="0" y="3"/>
                    <a:pt x="0" y="3"/>
                    <a:pt x="0" y="3"/>
                  </a:cubicBezTo>
                  <a:cubicBezTo>
                    <a:pt x="0" y="1"/>
                    <a:pt x="1" y="0"/>
                    <a:pt x="3" y="0"/>
                  </a:cubicBezTo>
                  <a:cubicBezTo>
                    <a:pt x="3" y="0"/>
                    <a:pt x="3" y="0"/>
                    <a:pt x="3" y="0"/>
                  </a:cubicBezTo>
                  <a:cubicBezTo>
                    <a:pt x="4" y="0"/>
                    <a:pt x="5" y="1"/>
                    <a:pt x="5" y="3"/>
                  </a:cubicBezTo>
                  <a:lnTo>
                    <a:pt x="5" y="12"/>
                  </a:lnTo>
                  <a:close/>
                </a:path>
              </a:pathLst>
            </a:custGeom>
            <a:solidFill>
              <a:schemeClr val="accent1">
                <a:alpha val="100000"/>
              </a:schemeClr>
            </a:solidFill>
            <a:ln w="9525">
              <a:noFill/>
            </a:ln>
          </p:spPr>
          <p:txBody>
            <a:bodyPr/>
            <a:lstStyle/>
            <a:p>
              <a:endParaRPr lang="zh-CN" altLang="en-US"/>
            </a:p>
          </p:txBody>
        </p:sp>
        <p:sp>
          <p:nvSpPr>
            <p:cNvPr id="61557" name="Freeform 188"/>
            <p:cNvSpPr/>
            <p:nvPr/>
          </p:nvSpPr>
          <p:spPr>
            <a:xfrm>
              <a:off x="7521576" y="3580746"/>
              <a:ext cx="11113" cy="33338"/>
            </a:xfrm>
            <a:custGeom>
              <a:avLst/>
              <a:gdLst/>
              <a:ahLst/>
              <a:cxnLst>
                <a:cxn ang="0">
                  <a:pos x="24699754" y="59274964"/>
                </a:cxn>
                <a:cxn ang="0">
                  <a:pos x="14820297" y="74094816"/>
                </a:cxn>
                <a:cxn ang="0">
                  <a:pos x="14820297" y="74094816"/>
                </a:cxn>
                <a:cxn ang="0">
                  <a:pos x="0" y="59274964"/>
                </a:cxn>
                <a:cxn ang="0">
                  <a:pos x="0" y="14819852"/>
                </a:cxn>
                <a:cxn ang="0">
                  <a:pos x="14820297" y="0"/>
                </a:cxn>
                <a:cxn ang="0">
                  <a:pos x="14820297" y="0"/>
                </a:cxn>
                <a:cxn ang="0">
                  <a:pos x="24699754" y="14819852"/>
                </a:cxn>
                <a:cxn ang="0">
                  <a:pos x="24699754" y="59274964"/>
                </a:cxn>
              </a:cxnLst>
              <a:rect l="0" t="0" r="0" b="0"/>
              <a:pathLst>
                <a:path w="5" h="15">
                  <a:moveTo>
                    <a:pt x="5" y="12"/>
                  </a:moveTo>
                  <a:cubicBezTo>
                    <a:pt x="5" y="14"/>
                    <a:pt x="4" y="15"/>
                    <a:pt x="3" y="15"/>
                  </a:cubicBezTo>
                  <a:cubicBezTo>
                    <a:pt x="3" y="15"/>
                    <a:pt x="3" y="15"/>
                    <a:pt x="3" y="15"/>
                  </a:cubicBezTo>
                  <a:cubicBezTo>
                    <a:pt x="1" y="15"/>
                    <a:pt x="0" y="14"/>
                    <a:pt x="0" y="12"/>
                  </a:cubicBezTo>
                  <a:cubicBezTo>
                    <a:pt x="0" y="3"/>
                    <a:pt x="0" y="3"/>
                    <a:pt x="0" y="3"/>
                  </a:cubicBezTo>
                  <a:cubicBezTo>
                    <a:pt x="0" y="1"/>
                    <a:pt x="1" y="0"/>
                    <a:pt x="3" y="0"/>
                  </a:cubicBezTo>
                  <a:cubicBezTo>
                    <a:pt x="3" y="0"/>
                    <a:pt x="3" y="0"/>
                    <a:pt x="3" y="0"/>
                  </a:cubicBezTo>
                  <a:cubicBezTo>
                    <a:pt x="4" y="0"/>
                    <a:pt x="5" y="1"/>
                    <a:pt x="5" y="3"/>
                  </a:cubicBezTo>
                  <a:lnTo>
                    <a:pt x="5" y="12"/>
                  </a:lnTo>
                  <a:close/>
                </a:path>
              </a:pathLst>
            </a:custGeom>
            <a:solidFill>
              <a:schemeClr val="accent1">
                <a:alpha val="100000"/>
              </a:schemeClr>
            </a:solidFill>
            <a:ln w="9525">
              <a:noFill/>
            </a:ln>
          </p:spPr>
          <p:txBody>
            <a:bodyPr/>
            <a:lstStyle/>
            <a:p>
              <a:endParaRPr lang="zh-CN" altLang="en-US"/>
            </a:p>
          </p:txBody>
        </p:sp>
        <p:sp>
          <p:nvSpPr>
            <p:cNvPr id="61558" name="Freeform 189"/>
            <p:cNvSpPr/>
            <p:nvPr/>
          </p:nvSpPr>
          <p:spPr>
            <a:xfrm>
              <a:off x="7562851" y="3580746"/>
              <a:ext cx="11113" cy="33338"/>
            </a:xfrm>
            <a:custGeom>
              <a:avLst/>
              <a:gdLst/>
              <a:ahLst/>
              <a:cxnLst>
                <a:cxn ang="0">
                  <a:pos x="24699754" y="59274964"/>
                </a:cxn>
                <a:cxn ang="0">
                  <a:pos x="9879457" y="74094816"/>
                </a:cxn>
                <a:cxn ang="0">
                  <a:pos x="9879457" y="74094816"/>
                </a:cxn>
                <a:cxn ang="0">
                  <a:pos x="0" y="59274964"/>
                </a:cxn>
                <a:cxn ang="0">
                  <a:pos x="0" y="14819852"/>
                </a:cxn>
                <a:cxn ang="0">
                  <a:pos x="9879457" y="0"/>
                </a:cxn>
                <a:cxn ang="0">
                  <a:pos x="9879457" y="0"/>
                </a:cxn>
                <a:cxn ang="0">
                  <a:pos x="24699754" y="14819852"/>
                </a:cxn>
                <a:cxn ang="0">
                  <a:pos x="24699754" y="59274964"/>
                </a:cxn>
              </a:cxnLst>
              <a:rect l="0" t="0" r="0" b="0"/>
              <a:pathLst>
                <a:path w="5" h="15">
                  <a:moveTo>
                    <a:pt x="5" y="12"/>
                  </a:moveTo>
                  <a:cubicBezTo>
                    <a:pt x="5" y="14"/>
                    <a:pt x="4" y="15"/>
                    <a:pt x="2" y="15"/>
                  </a:cubicBezTo>
                  <a:cubicBezTo>
                    <a:pt x="2" y="15"/>
                    <a:pt x="2" y="15"/>
                    <a:pt x="2" y="15"/>
                  </a:cubicBezTo>
                  <a:cubicBezTo>
                    <a:pt x="1" y="15"/>
                    <a:pt x="0" y="14"/>
                    <a:pt x="0" y="12"/>
                  </a:cubicBezTo>
                  <a:cubicBezTo>
                    <a:pt x="0" y="3"/>
                    <a:pt x="0" y="3"/>
                    <a:pt x="0" y="3"/>
                  </a:cubicBezTo>
                  <a:cubicBezTo>
                    <a:pt x="0" y="1"/>
                    <a:pt x="1" y="0"/>
                    <a:pt x="2" y="0"/>
                  </a:cubicBezTo>
                  <a:cubicBezTo>
                    <a:pt x="2" y="0"/>
                    <a:pt x="2" y="0"/>
                    <a:pt x="2" y="0"/>
                  </a:cubicBezTo>
                  <a:cubicBezTo>
                    <a:pt x="4" y="0"/>
                    <a:pt x="5" y="1"/>
                    <a:pt x="5" y="3"/>
                  </a:cubicBezTo>
                  <a:lnTo>
                    <a:pt x="5" y="12"/>
                  </a:lnTo>
                  <a:close/>
                </a:path>
              </a:pathLst>
            </a:custGeom>
            <a:solidFill>
              <a:schemeClr val="accent1">
                <a:alpha val="100000"/>
              </a:schemeClr>
            </a:solidFill>
            <a:ln w="9525">
              <a:noFill/>
            </a:ln>
          </p:spPr>
          <p:txBody>
            <a:bodyPr/>
            <a:lstStyle/>
            <a:p>
              <a:endParaRPr lang="zh-CN" altLang="en-US"/>
            </a:p>
          </p:txBody>
        </p:sp>
        <p:sp>
          <p:nvSpPr>
            <p:cNvPr id="61559" name="Freeform 190"/>
            <p:cNvSpPr/>
            <p:nvPr/>
          </p:nvSpPr>
          <p:spPr>
            <a:xfrm>
              <a:off x="7600951" y="3580746"/>
              <a:ext cx="14288" cy="33338"/>
            </a:xfrm>
            <a:custGeom>
              <a:avLst/>
              <a:gdLst/>
              <a:ahLst/>
              <a:cxnLst>
                <a:cxn ang="0">
                  <a:pos x="34024491" y="59274964"/>
                </a:cxn>
                <a:cxn ang="0">
                  <a:pos x="17012245" y="74094816"/>
                </a:cxn>
                <a:cxn ang="0">
                  <a:pos x="17012245" y="74094816"/>
                </a:cxn>
                <a:cxn ang="0">
                  <a:pos x="0" y="59274964"/>
                </a:cxn>
                <a:cxn ang="0">
                  <a:pos x="0" y="14819852"/>
                </a:cxn>
                <a:cxn ang="0">
                  <a:pos x="17012245" y="0"/>
                </a:cxn>
                <a:cxn ang="0">
                  <a:pos x="17012245" y="0"/>
                </a:cxn>
                <a:cxn ang="0">
                  <a:pos x="34024491" y="14819852"/>
                </a:cxn>
                <a:cxn ang="0">
                  <a:pos x="34024491" y="59274964"/>
                </a:cxn>
              </a:cxnLst>
              <a:rect l="0" t="0" r="0" b="0"/>
              <a:pathLst>
                <a:path w="6" h="15">
                  <a:moveTo>
                    <a:pt x="6" y="12"/>
                  </a:moveTo>
                  <a:cubicBezTo>
                    <a:pt x="6" y="14"/>
                    <a:pt x="4" y="15"/>
                    <a:pt x="3" y="15"/>
                  </a:cubicBezTo>
                  <a:cubicBezTo>
                    <a:pt x="3" y="15"/>
                    <a:pt x="3" y="15"/>
                    <a:pt x="3" y="15"/>
                  </a:cubicBezTo>
                  <a:cubicBezTo>
                    <a:pt x="2" y="15"/>
                    <a:pt x="0" y="14"/>
                    <a:pt x="0" y="12"/>
                  </a:cubicBezTo>
                  <a:cubicBezTo>
                    <a:pt x="0" y="3"/>
                    <a:pt x="0" y="3"/>
                    <a:pt x="0" y="3"/>
                  </a:cubicBezTo>
                  <a:cubicBezTo>
                    <a:pt x="0" y="1"/>
                    <a:pt x="2" y="0"/>
                    <a:pt x="3" y="0"/>
                  </a:cubicBezTo>
                  <a:cubicBezTo>
                    <a:pt x="3" y="0"/>
                    <a:pt x="3" y="0"/>
                    <a:pt x="3" y="0"/>
                  </a:cubicBezTo>
                  <a:cubicBezTo>
                    <a:pt x="4" y="0"/>
                    <a:pt x="6" y="1"/>
                    <a:pt x="6" y="3"/>
                  </a:cubicBezTo>
                  <a:lnTo>
                    <a:pt x="6" y="12"/>
                  </a:lnTo>
                  <a:close/>
                </a:path>
              </a:pathLst>
            </a:custGeom>
            <a:solidFill>
              <a:schemeClr val="accent1">
                <a:alpha val="100000"/>
              </a:schemeClr>
            </a:solidFill>
            <a:ln w="9525">
              <a:noFill/>
            </a:ln>
          </p:spPr>
          <p:txBody>
            <a:bodyPr/>
            <a:lstStyle/>
            <a:p>
              <a:endParaRPr lang="zh-CN" altLang="en-US"/>
            </a:p>
          </p:txBody>
        </p:sp>
        <p:sp>
          <p:nvSpPr>
            <p:cNvPr id="61560" name="Freeform 191"/>
            <p:cNvSpPr/>
            <p:nvPr/>
          </p:nvSpPr>
          <p:spPr>
            <a:xfrm>
              <a:off x="7642226" y="3580746"/>
              <a:ext cx="11113" cy="33338"/>
            </a:xfrm>
            <a:custGeom>
              <a:avLst/>
              <a:gdLst/>
              <a:ahLst/>
              <a:cxnLst>
                <a:cxn ang="0">
                  <a:pos x="24699754" y="59274964"/>
                </a:cxn>
                <a:cxn ang="0">
                  <a:pos x="14820297" y="74094816"/>
                </a:cxn>
                <a:cxn ang="0">
                  <a:pos x="14820297" y="74094816"/>
                </a:cxn>
                <a:cxn ang="0">
                  <a:pos x="0" y="59274964"/>
                </a:cxn>
                <a:cxn ang="0">
                  <a:pos x="0" y="14819852"/>
                </a:cxn>
                <a:cxn ang="0">
                  <a:pos x="14820297" y="0"/>
                </a:cxn>
                <a:cxn ang="0">
                  <a:pos x="14820297" y="0"/>
                </a:cxn>
                <a:cxn ang="0">
                  <a:pos x="24699754" y="14819852"/>
                </a:cxn>
                <a:cxn ang="0">
                  <a:pos x="24699754" y="59274964"/>
                </a:cxn>
              </a:cxnLst>
              <a:rect l="0" t="0" r="0" b="0"/>
              <a:pathLst>
                <a:path w="5" h="15">
                  <a:moveTo>
                    <a:pt x="5" y="12"/>
                  </a:moveTo>
                  <a:cubicBezTo>
                    <a:pt x="5" y="14"/>
                    <a:pt x="4" y="15"/>
                    <a:pt x="3" y="15"/>
                  </a:cubicBezTo>
                  <a:cubicBezTo>
                    <a:pt x="3" y="15"/>
                    <a:pt x="3" y="15"/>
                    <a:pt x="3" y="15"/>
                  </a:cubicBezTo>
                  <a:cubicBezTo>
                    <a:pt x="1" y="15"/>
                    <a:pt x="0" y="14"/>
                    <a:pt x="0" y="12"/>
                  </a:cubicBezTo>
                  <a:cubicBezTo>
                    <a:pt x="0" y="3"/>
                    <a:pt x="0" y="3"/>
                    <a:pt x="0" y="3"/>
                  </a:cubicBezTo>
                  <a:cubicBezTo>
                    <a:pt x="0" y="1"/>
                    <a:pt x="1" y="0"/>
                    <a:pt x="3" y="0"/>
                  </a:cubicBezTo>
                  <a:cubicBezTo>
                    <a:pt x="3" y="0"/>
                    <a:pt x="3" y="0"/>
                    <a:pt x="3" y="0"/>
                  </a:cubicBezTo>
                  <a:cubicBezTo>
                    <a:pt x="4" y="0"/>
                    <a:pt x="5" y="1"/>
                    <a:pt x="5" y="3"/>
                  </a:cubicBezTo>
                  <a:lnTo>
                    <a:pt x="5" y="12"/>
                  </a:lnTo>
                  <a:close/>
                </a:path>
              </a:pathLst>
            </a:custGeom>
            <a:solidFill>
              <a:schemeClr val="accent1">
                <a:alpha val="100000"/>
              </a:schemeClr>
            </a:solidFill>
            <a:ln w="9525">
              <a:noFill/>
            </a:ln>
          </p:spPr>
          <p:txBody>
            <a:bodyPr/>
            <a:lstStyle/>
            <a:p>
              <a:endParaRPr lang="zh-CN" altLang="en-US"/>
            </a:p>
          </p:txBody>
        </p:sp>
        <p:sp>
          <p:nvSpPr>
            <p:cNvPr id="61561" name="Freeform 192"/>
            <p:cNvSpPr/>
            <p:nvPr/>
          </p:nvSpPr>
          <p:spPr>
            <a:xfrm>
              <a:off x="7683501" y="3580746"/>
              <a:ext cx="11113" cy="33338"/>
            </a:xfrm>
            <a:custGeom>
              <a:avLst/>
              <a:gdLst/>
              <a:ahLst/>
              <a:cxnLst>
                <a:cxn ang="0">
                  <a:pos x="24699754" y="59274964"/>
                </a:cxn>
                <a:cxn ang="0">
                  <a:pos x="9879457" y="74094816"/>
                </a:cxn>
                <a:cxn ang="0">
                  <a:pos x="9879457" y="74094816"/>
                </a:cxn>
                <a:cxn ang="0">
                  <a:pos x="0" y="59274964"/>
                </a:cxn>
                <a:cxn ang="0">
                  <a:pos x="0" y="14819852"/>
                </a:cxn>
                <a:cxn ang="0">
                  <a:pos x="9879457" y="0"/>
                </a:cxn>
                <a:cxn ang="0">
                  <a:pos x="9879457" y="0"/>
                </a:cxn>
                <a:cxn ang="0">
                  <a:pos x="24699754" y="14819852"/>
                </a:cxn>
                <a:cxn ang="0">
                  <a:pos x="24699754" y="59274964"/>
                </a:cxn>
              </a:cxnLst>
              <a:rect l="0" t="0" r="0" b="0"/>
              <a:pathLst>
                <a:path w="5" h="15">
                  <a:moveTo>
                    <a:pt x="5" y="12"/>
                  </a:moveTo>
                  <a:cubicBezTo>
                    <a:pt x="5" y="14"/>
                    <a:pt x="4" y="15"/>
                    <a:pt x="2" y="15"/>
                  </a:cubicBezTo>
                  <a:cubicBezTo>
                    <a:pt x="2" y="15"/>
                    <a:pt x="2" y="15"/>
                    <a:pt x="2" y="15"/>
                  </a:cubicBezTo>
                  <a:cubicBezTo>
                    <a:pt x="1" y="15"/>
                    <a:pt x="0" y="14"/>
                    <a:pt x="0" y="12"/>
                  </a:cubicBezTo>
                  <a:cubicBezTo>
                    <a:pt x="0" y="3"/>
                    <a:pt x="0" y="3"/>
                    <a:pt x="0" y="3"/>
                  </a:cubicBezTo>
                  <a:cubicBezTo>
                    <a:pt x="0" y="1"/>
                    <a:pt x="1" y="0"/>
                    <a:pt x="2" y="0"/>
                  </a:cubicBezTo>
                  <a:cubicBezTo>
                    <a:pt x="2" y="0"/>
                    <a:pt x="2" y="0"/>
                    <a:pt x="2" y="0"/>
                  </a:cubicBezTo>
                  <a:cubicBezTo>
                    <a:pt x="4" y="0"/>
                    <a:pt x="5" y="1"/>
                    <a:pt x="5" y="3"/>
                  </a:cubicBezTo>
                  <a:lnTo>
                    <a:pt x="5" y="12"/>
                  </a:lnTo>
                  <a:close/>
                </a:path>
              </a:pathLst>
            </a:custGeom>
            <a:solidFill>
              <a:schemeClr val="accent1">
                <a:alpha val="100000"/>
              </a:schemeClr>
            </a:solidFill>
            <a:ln w="9525">
              <a:noFill/>
            </a:ln>
          </p:spPr>
          <p:txBody>
            <a:bodyPr/>
            <a:lstStyle/>
            <a:p>
              <a:endParaRPr lang="zh-CN" altLang="en-US"/>
            </a:p>
          </p:txBody>
        </p:sp>
        <p:sp>
          <p:nvSpPr>
            <p:cNvPr id="61562" name="Freeform 193"/>
            <p:cNvSpPr/>
            <p:nvPr/>
          </p:nvSpPr>
          <p:spPr>
            <a:xfrm>
              <a:off x="7721601" y="3580746"/>
              <a:ext cx="14288" cy="33338"/>
            </a:xfrm>
            <a:custGeom>
              <a:avLst/>
              <a:gdLst/>
              <a:ahLst/>
              <a:cxnLst>
                <a:cxn ang="0">
                  <a:pos x="34024491" y="59274964"/>
                </a:cxn>
                <a:cxn ang="0">
                  <a:pos x="17012245" y="74094816"/>
                </a:cxn>
                <a:cxn ang="0">
                  <a:pos x="17012245" y="74094816"/>
                </a:cxn>
                <a:cxn ang="0">
                  <a:pos x="0" y="59274964"/>
                </a:cxn>
                <a:cxn ang="0">
                  <a:pos x="0" y="14819852"/>
                </a:cxn>
                <a:cxn ang="0">
                  <a:pos x="17012245" y="0"/>
                </a:cxn>
                <a:cxn ang="0">
                  <a:pos x="17012245" y="0"/>
                </a:cxn>
                <a:cxn ang="0">
                  <a:pos x="34024491" y="14819852"/>
                </a:cxn>
                <a:cxn ang="0">
                  <a:pos x="34024491" y="59274964"/>
                </a:cxn>
              </a:cxnLst>
              <a:rect l="0" t="0" r="0" b="0"/>
              <a:pathLst>
                <a:path w="6" h="15">
                  <a:moveTo>
                    <a:pt x="6" y="12"/>
                  </a:moveTo>
                  <a:cubicBezTo>
                    <a:pt x="6" y="14"/>
                    <a:pt x="4" y="15"/>
                    <a:pt x="3" y="15"/>
                  </a:cubicBezTo>
                  <a:cubicBezTo>
                    <a:pt x="3" y="15"/>
                    <a:pt x="3" y="15"/>
                    <a:pt x="3" y="15"/>
                  </a:cubicBezTo>
                  <a:cubicBezTo>
                    <a:pt x="2" y="15"/>
                    <a:pt x="0" y="14"/>
                    <a:pt x="0" y="12"/>
                  </a:cubicBezTo>
                  <a:cubicBezTo>
                    <a:pt x="0" y="3"/>
                    <a:pt x="0" y="3"/>
                    <a:pt x="0" y="3"/>
                  </a:cubicBezTo>
                  <a:cubicBezTo>
                    <a:pt x="0" y="1"/>
                    <a:pt x="2" y="0"/>
                    <a:pt x="3" y="0"/>
                  </a:cubicBezTo>
                  <a:cubicBezTo>
                    <a:pt x="3" y="0"/>
                    <a:pt x="3" y="0"/>
                    <a:pt x="3" y="0"/>
                  </a:cubicBezTo>
                  <a:cubicBezTo>
                    <a:pt x="4" y="0"/>
                    <a:pt x="6" y="1"/>
                    <a:pt x="6" y="3"/>
                  </a:cubicBezTo>
                  <a:lnTo>
                    <a:pt x="6" y="12"/>
                  </a:lnTo>
                  <a:close/>
                </a:path>
              </a:pathLst>
            </a:custGeom>
            <a:solidFill>
              <a:schemeClr val="accent1">
                <a:alpha val="100000"/>
              </a:schemeClr>
            </a:solidFill>
            <a:ln w="9525">
              <a:noFill/>
            </a:ln>
          </p:spPr>
          <p:txBody>
            <a:bodyPr/>
            <a:lstStyle/>
            <a:p>
              <a:endParaRPr lang="zh-CN" altLang="en-US"/>
            </a:p>
          </p:txBody>
        </p:sp>
        <p:sp>
          <p:nvSpPr>
            <p:cNvPr id="61563" name="Rectangle 194"/>
            <p:cNvSpPr/>
            <p:nvPr/>
          </p:nvSpPr>
          <p:spPr>
            <a:xfrm>
              <a:off x="8035926" y="3514071"/>
              <a:ext cx="344488" cy="555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64" name="Rectangle 195"/>
            <p:cNvSpPr/>
            <p:nvPr/>
          </p:nvSpPr>
          <p:spPr>
            <a:xfrm>
              <a:off x="8388351" y="3514071"/>
              <a:ext cx="19050" cy="555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65" name="Rectangle 196"/>
            <p:cNvSpPr/>
            <p:nvPr/>
          </p:nvSpPr>
          <p:spPr>
            <a:xfrm>
              <a:off x="8418513" y="3514071"/>
              <a:ext cx="17463" cy="555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66" name="Freeform 197"/>
            <p:cNvSpPr/>
            <p:nvPr/>
          </p:nvSpPr>
          <p:spPr>
            <a:xfrm>
              <a:off x="8215313" y="3285471"/>
              <a:ext cx="192088" cy="219075"/>
            </a:xfrm>
            <a:custGeom>
              <a:avLst/>
              <a:gdLst/>
              <a:ahLst/>
              <a:cxnLst>
                <a:cxn ang="0">
                  <a:pos x="439259521" y="499935996"/>
                </a:cxn>
                <a:cxn ang="0">
                  <a:pos x="439259521" y="442652448"/>
                </a:cxn>
                <a:cxn ang="0">
                  <a:pos x="434029696" y="400989403"/>
                </a:cxn>
                <a:cxn ang="0">
                  <a:pos x="392195674" y="354121045"/>
                </a:cxn>
                <a:cxn ang="0">
                  <a:pos x="329444641" y="338498259"/>
                </a:cxn>
                <a:cxn ang="0">
                  <a:pos x="271923432" y="338498259"/>
                </a:cxn>
                <a:cxn ang="0">
                  <a:pos x="214399936" y="338498259"/>
                </a:cxn>
                <a:cxn ang="0">
                  <a:pos x="172565914" y="317667878"/>
                </a:cxn>
                <a:cxn ang="0">
                  <a:pos x="156878727" y="276007116"/>
                </a:cxn>
                <a:cxn ang="0">
                  <a:pos x="167336089" y="244759262"/>
                </a:cxn>
                <a:cxn ang="0">
                  <a:pos x="167336089" y="218721285"/>
                </a:cxn>
                <a:cxn ang="0">
                  <a:pos x="146419078" y="213513690"/>
                </a:cxn>
                <a:cxn ang="0">
                  <a:pos x="141191540" y="213513690"/>
                </a:cxn>
                <a:cxn ang="0">
                  <a:pos x="67980858" y="182268118"/>
                </a:cxn>
                <a:cxn ang="0">
                  <a:pos x="41834022" y="124984570"/>
                </a:cxn>
                <a:cxn ang="0">
                  <a:pos x="62751033" y="67698739"/>
                </a:cxn>
                <a:cxn ang="0">
                  <a:pos x="83668045" y="52075953"/>
                </a:cxn>
                <a:cxn ang="0">
                  <a:pos x="125502067" y="41660763"/>
                </a:cxn>
                <a:cxn ang="0">
                  <a:pos x="146419078" y="20830381"/>
                </a:cxn>
                <a:cxn ang="0">
                  <a:pos x="125502067" y="0"/>
                </a:cxn>
                <a:cxn ang="0">
                  <a:pos x="67980858" y="10415191"/>
                </a:cxn>
                <a:cxn ang="0">
                  <a:pos x="15687187" y="62491144"/>
                </a:cxn>
                <a:cxn ang="0">
                  <a:pos x="0" y="124984570"/>
                </a:cxn>
                <a:cxn ang="0">
                  <a:pos x="36604198" y="213513690"/>
                </a:cxn>
                <a:cxn ang="0">
                  <a:pos x="120274529" y="249969139"/>
                </a:cxn>
                <a:cxn ang="0">
                  <a:pos x="115044705" y="276007116"/>
                </a:cxn>
                <a:cxn ang="0">
                  <a:pos x="141191540" y="348913450"/>
                </a:cxn>
                <a:cxn ang="0">
                  <a:pos x="214399936" y="380159022"/>
                </a:cxn>
                <a:cxn ang="0">
                  <a:pos x="329444641" y="380159022"/>
                </a:cxn>
                <a:cxn ang="0">
                  <a:pos x="381738312" y="395781808"/>
                </a:cxn>
                <a:cxn ang="0">
                  <a:pos x="392195674" y="416614471"/>
                </a:cxn>
                <a:cxn ang="0">
                  <a:pos x="397425498" y="442652448"/>
                </a:cxn>
                <a:cxn ang="0">
                  <a:pos x="397425498" y="499935996"/>
                </a:cxn>
                <a:cxn ang="0">
                  <a:pos x="397425498" y="499935996"/>
                </a:cxn>
                <a:cxn ang="0">
                  <a:pos x="439259521" y="499935996"/>
                </a:cxn>
                <a:cxn ang="0">
                  <a:pos x="439259521" y="499935996"/>
                </a:cxn>
              </a:cxnLst>
              <a:rect l="0" t="0" r="0" b="0"/>
              <a:pathLst>
                <a:path w="84" h="96">
                  <a:moveTo>
                    <a:pt x="84" y="96"/>
                  </a:moveTo>
                  <a:cubicBezTo>
                    <a:pt x="84" y="85"/>
                    <a:pt x="84" y="85"/>
                    <a:pt x="84" y="85"/>
                  </a:cubicBezTo>
                  <a:cubicBezTo>
                    <a:pt x="84" y="82"/>
                    <a:pt x="84" y="79"/>
                    <a:pt x="83" y="77"/>
                  </a:cubicBezTo>
                  <a:cubicBezTo>
                    <a:pt x="81" y="73"/>
                    <a:pt x="79" y="70"/>
                    <a:pt x="75" y="68"/>
                  </a:cubicBezTo>
                  <a:cubicBezTo>
                    <a:pt x="72" y="66"/>
                    <a:pt x="67" y="65"/>
                    <a:pt x="63" y="65"/>
                  </a:cubicBezTo>
                  <a:cubicBezTo>
                    <a:pt x="63" y="65"/>
                    <a:pt x="57" y="65"/>
                    <a:pt x="52" y="65"/>
                  </a:cubicBezTo>
                  <a:cubicBezTo>
                    <a:pt x="46" y="65"/>
                    <a:pt x="41" y="65"/>
                    <a:pt x="41" y="65"/>
                  </a:cubicBezTo>
                  <a:cubicBezTo>
                    <a:pt x="37" y="65"/>
                    <a:pt x="35" y="64"/>
                    <a:pt x="33" y="61"/>
                  </a:cubicBezTo>
                  <a:cubicBezTo>
                    <a:pt x="31" y="59"/>
                    <a:pt x="30" y="56"/>
                    <a:pt x="30" y="53"/>
                  </a:cubicBezTo>
                  <a:cubicBezTo>
                    <a:pt x="30" y="51"/>
                    <a:pt x="31" y="48"/>
                    <a:pt x="32" y="47"/>
                  </a:cubicBezTo>
                  <a:cubicBezTo>
                    <a:pt x="33" y="45"/>
                    <a:pt x="33" y="44"/>
                    <a:pt x="32" y="42"/>
                  </a:cubicBezTo>
                  <a:cubicBezTo>
                    <a:pt x="31" y="41"/>
                    <a:pt x="30" y="40"/>
                    <a:pt x="28" y="41"/>
                  </a:cubicBezTo>
                  <a:cubicBezTo>
                    <a:pt x="28" y="41"/>
                    <a:pt x="27" y="41"/>
                    <a:pt x="27" y="41"/>
                  </a:cubicBezTo>
                  <a:cubicBezTo>
                    <a:pt x="20" y="41"/>
                    <a:pt x="16" y="38"/>
                    <a:pt x="13" y="35"/>
                  </a:cubicBezTo>
                  <a:cubicBezTo>
                    <a:pt x="10" y="32"/>
                    <a:pt x="8" y="28"/>
                    <a:pt x="8" y="24"/>
                  </a:cubicBezTo>
                  <a:cubicBezTo>
                    <a:pt x="8" y="21"/>
                    <a:pt x="10" y="16"/>
                    <a:pt x="12" y="13"/>
                  </a:cubicBezTo>
                  <a:cubicBezTo>
                    <a:pt x="13" y="12"/>
                    <a:pt x="14" y="10"/>
                    <a:pt x="16" y="10"/>
                  </a:cubicBezTo>
                  <a:cubicBezTo>
                    <a:pt x="18" y="9"/>
                    <a:pt x="20" y="8"/>
                    <a:pt x="24" y="8"/>
                  </a:cubicBezTo>
                  <a:cubicBezTo>
                    <a:pt x="26" y="8"/>
                    <a:pt x="28" y="6"/>
                    <a:pt x="28" y="4"/>
                  </a:cubicBezTo>
                  <a:cubicBezTo>
                    <a:pt x="28" y="2"/>
                    <a:pt x="26" y="0"/>
                    <a:pt x="24" y="0"/>
                  </a:cubicBezTo>
                  <a:cubicBezTo>
                    <a:pt x="19" y="0"/>
                    <a:pt x="16" y="1"/>
                    <a:pt x="13" y="2"/>
                  </a:cubicBezTo>
                  <a:cubicBezTo>
                    <a:pt x="8" y="5"/>
                    <a:pt x="5" y="8"/>
                    <a:pt x="3" y="12"/>
                  </a:cubicBezTo>
                  <a:cubicBezTo>
                    <a:pt x="1" y="16"/>
                    <a:pt x="0" y="21"/>
                    <a:pt x="0" y="24"/>
                  </a:cubicBezTo>
                  <a:cubicBezTo>
                    <a:pt x="0" y="30"/>
                    <a:pt x="3" y="36"/>
                    <a:pt x="7" y="41"/>
                  </a:cubicBezTo>
                  <a:cubicBezTo>
                    <a:pt x="11" y="45"/>
                    <a:pt x="16" y="48"/>
                    <a:pt x="23" y="48"/>
                  </a:cubicBezTo>
                  <a:cubicBezTo>
                    <a:pt x="23" y="50"/>
                    <a:pt x="22" y="52"/>
                    <a:pt x="22" y="53"/>
                  </a:cubicBezTo>
                  <a:cubicBezTo>
                    <a:pt x="22" y="58"/>
                    <a:pt x="24" y="63"/>
                    <a:pt x="27" y="67"/>
                  </a:cubicBezTo>
                  <a:cubicBezTo>
                    <a:pt x="30" y="70"/>
                    <a:pt x="35" y="73"/>
                    <a:pt x="41" y="73"/>
                  </a:cubicBezTo>
                  <a:cubicBezTo>
                    <a:pt x="41" y="73"/>
                    <a:pt x="63" y="73"/>
                    <a:pt x="63" y="73"/>
                  </a:cubicBezTo>
                  <a:cubicBezTo>
                    <a:pt x="68" y="73"/>
                    <a:pt x="71" y="74"/>
                    <a:pt x="73" y="76"/>
                  </a:cubicBezTo>
                  <a:cubicBezTo>
                    <a:pt x="74" y="77"/>
                    <a:pt x="75" y="78"/>
                    <a:pt x="75" y="80"/>
                  </a:cubicBezTo>
                  <a:cubicBezTo>
                    <a:pt x="76" y="81"/>
                    <a:pt x="76" y="83"/>
                    <a:pt x="76" y="85"/>
                  </a:cubicBezTo>
                  <a:cubicBezTo>
                    <a:pt x="76" y="96"/>
                    <a:pt x="76" y="96"/>
                    <a:pt x="76" y="96"/>
                  </a:cubicBezTo>
                  <a:cubicBezTo>
                    <a:pt x="76" y="96"/>
                    <a:pt x="76" y="96"/>
                    <a:pt x="76" y="96"/>
                  </a:cubicBezTo>
                  <a:cubicBezTo>
                    <a:pt x="84" y="96"/>
                    <a:pt x="84" y="96"/>
                    <a:pt x="84" y="96"/>
                  </a:cubicBezTo>
                  <a:cubicBezTo>
                    <a:pt x="84" y="96"/>
                    <a:pt x="84" y="96"/>
                    <a:pt x="84" y="96"/>
                  </a:cubicBezTo>
                  <a:close/>
                </a:path>
              </a:pathLst>
            </a:custGeom>
            <a:solidFill>
              <a:schemeClr val="accent1">
                <a:alpha val="100000"/>
              </a:schemeClr>
            </a:solidFill>
            <a:ln w="9525">
              <a:noFill/>
            </a:ln>
          </p:spPr>
          <p:txBody>
            <a:bodyPr/>
            <a:lstStyle/>
            <a:p>
              <a:endParaRPr lang="zh-CN" altLang="en-US"/>
            </a:p>
          </p:txBody>
        </p:sp>
        <p:sp>
          <p:nvSpPr>
            <p:cNvPr id="61567" name="Freeform 198"/>
            <p:cNvSpPr/>
            <p:nvPr/>
          </p:nvSpPr>
          <p:spPr>
            <a:xfrm>
              <a:off x="8280401" y="3304521"/>
              <a:ext cx="155575" cy="200025"/>
            </a:xfrm>
            <a:custGeom>
              <a:avLst/>
              <a:gdLst/>
              <a:ahLst/>
              <a:cxnLst>
                <a:cxn ang="0">
                  <a:pos x="350776531" y="454659098"/>
                </a:cxn>
                <a:cxn ang="0">
                  <a:pos x="350776531" y="377160776"/>
                </a:cxn>
                <a:cxn ang="0">
                  <a:pos x="305023953" y="253163460"/>
                </a:cxn>
                <a:cxn ang="0">
                  <a:pos x="177930451" y="196329084"/>
                </a:cxn>
                <a:cxn ang="0">
                  <a:pos x="147428732" y="196329084"/>
                </a:cxn>
                <a:cxn ang="0">
                  <a:pos x="162679592" y="134330426"/>
                </a:cxn>
                <a:cxn ang="0">
                  <a:pos x="122009130" y="41332439"/>
                </a:cxn>
                <a:cxn ang="0">
                  <a:pos x="25419602" y="0"/>
                </a:cxn>
                <a:cxn ang="0">
                  <a:pos x="0" y="20666219"/>
                </a:cxn>
                <a:cxn ang="0">
                  <a:pos x="25419602" y="41332439"/>
                </a:cxn>
                <a:cxn ang="0">
                  <a:pos x="96589528" y="67165213"/>
                </a:cxn>
                <a:cxn ang="0">
                  <a:pos x="122009130" y="134330426"/>
                </a:cxn>
                <a:cxn ang="0">
                  <a:pos x="96589528" y="201495638"/>
                </a:cxn>
                <a:cxn ang="0">
                  <a:pos x="96589528" y="227330686"/>
                </a:cxn>
                <a:cxn ang="0">
                  <a:pos x="111842642" y="237663795"/>
                </a:cxn>
                <a:cxn ang="0">
                  <a:pos x="177930451" y="237663795"/>
                </a:cxn>
                <a:cxn ang="0">
                  <a:pos x="274519979" y="278996234"/>
                </a:cxn>
                <a:cxn ang="0">
                  <a:pos x="310106069" y="377160776"/>
                </a:cxn>
                <a:cxn ang="0">
                  <a:pos x="310106069" y="454659098"/>
                </a:cxn>
                <a:cxn ang="0">
                  <a:pos x="310106069" y="454659098"/>
                </a:cxn>
                <a:cxn ang="0">
                  <a:pos x="350776531" y="454659098"/>
                </a:cxn>
                <a:cxn ang="0">
                  <a:pos x="350776531" y="454659098"/>
                </a:cxn>
              </a:cxnLst>
              <a:rect l="0" t="0" r="0" b="0"/>
              <a:pathLst>
                <a:path w="69" h="88">
                  <a:moveTo>
                    <a:pt x="69" y="88"/>
                  </a:moveTo>
                  <a:cubicBezTo>
                    <a:pt x="69" y="73"/>
                    <a:pt x="69" y="73"/>
                    <a:pt x="69" y="73"/>
                  </a:cubicBezTo>
                  <a:cubicBezTo>
                    <a:pt x="69" y="64"/>
                    <a:pt x="66" y="55"/>
                    <a:pt x="60" y="49"/>
                  </a:cubicBezTo>
                  <a:cubicBezTo>
                    <a:pt x="54" y="42"/>
                    <a:pt x="45" y="38"/>
                    <a:pt x="35" y="38"/>
                  </a:cubicBezTo>
                  <a:cubicBezTo>
                    <a:pt x="29" y="38"/>
                    <a:pt x="29" y="38"/>
                    <a:pt x="29" y="38"/>
                  </a:cubicBezTo>
                  <a:cubicBezTo>
                    <a:pt x="31" y="34"/>
                    <a:pt x="32" y="30"/>
                    <a:pt x="32" y="26"/>
                  </a:cubicBezTo>
                  <a:cubicBezTo>
                    <a:pt x="32" y="19"/>
                    <a:pt x="29" y="12"/>
                    <a:pt x="24" y="8"/>
                  </a:cubicBezTo>
                  <a:cubicBezTo>
                    <a:pt x="20" y="3"/>
                    <a:pt x="13" y="0"/>
                    <a:pt x="5" y="0"/>
                  </a:cubicBezTo>
                  <a:cubicBezTo>
                    <a:pt x="2" y="0"/>
                    <a:pt x="0" y="2"/>
                    <a:pt x="0" y="4"/>
                  </a:cubicBezTo>
                  <a:cubicBezTo>
                    <a:pt x="0" y="6"/>
                    <a:pt x="2" y="8"/>
                    <a:pt x="5" y="8"/>
                  </a:cubicBezTo>
                  <a:cubicBezTo>
                    <a:pt x="11" y="8"/>
                    <a:pt x="15" y="10"/>
                    <a:pt x="19" y="13"/>
                  </a:cubicBezTo>
                  <a:cubicBezTo>
                    <a:pt x="22" y="16"/>
                    <a:pt x="24" y="21"/>
                    <a:pt x="24" y="26"/>
                  </a:cubicBezTo>
                  <a:cubicBezTo>
                    <a:pt x="24" y="30"/>
                    <a:pt x="22" y="35"/>
                    <a:pt x="19" y="39"/>
                  </a:cubicBezTo>
                  <a:cubicBezTo>
                    <a:pt x="18" y="41"/>
                    <a:pt x="18" y="42"/>
                    <a:pt x="19" y="44"/>
                  </a:cubicBezTo>
                  <a:cubicBezTo>
                    <a:pt x="19" y="45"/>
                    <a:pt x="21" y="46"/>
                    <a:pt x="22" y="46"/>
                  </a:cubicBezTo>
                  <a:cubicBezTo>
                    <a:pt x="35" y="46"/>
                    <a:pt x="35" y="46"/>
                    <a:pt x="35" y="46"/>
                  </a:cubicBezTo>
                  <a:cubicBezTo>
                    <a:pt x="43" y="46"/>
                    <a:pt x="49" y="49"/>
                    <a:pt x="54" y="54"/>
                  </a:cubicBezTo>
                  <a:cubicBezTo>
                    <a:pt x="58" y="59"/>
                    <a:pt x="61" y="66"/>
                    <a:pt x="61" y="73"/>
                  </a:cubicBezTo>
                  <a:cubicBezTo>
                    <a:pt x="61" y="88"/>
                    <a:pt x="61" y="88"/>
                    <a:pt x="61" y="88"/>
                  </a:cubicBezTo>
                  <a:cubicBezTo>
                    <a:pt x="61" y="88"/>
                    <a:pt x="61" y="88"/>
                    <a:pt x="61" y="88"/>
                  </a:cubicBezTo>
                  <a:cubicBezTo>
                    <a:pt x="69" y="88"/>
                    <a:pt x="69" y="88"/>
                    <a:pt x="69" y="88"/>
                  </a:cubicBezTo>
                  <a:cubicBezTo>
                    <a:pt x="69" y="88"/>
                    <a:pt x="69" y="88"/>
                    <a:pt x="69" y="88"/>
                  </a:cubicBezTo>
                  <a:close/>
                </a:path>
              </a:pathLst>
            </a:custGeom>
            <a:solidFill>
              <a:schemeClr val="accent1">
                <a:alpha val="100000"/>
              </a:schemeClr>
            </a:solidFill>
            <a:ln w="9525">
              <a:noFill/>
            </a:ln>
          </p:spPr>
          <p:txBody>
            <a:bodyPr/>
            <a:lstStyle/>
            <a:p>
              <a:endParaRPr lang="zh-CN" altLang="en-US"/>
            </a:p>
          </p:txBody>
        </p:sp>
        <p:sp>
          <p:nvSpPr>
            <p:cNvPr id="61568" name="Freeform 202"/>
            <p:cNvSpPr/>
            <p:nvPr/>
          </p:nvSpPr>
          <p:spPr>
            <a:xfrm>
              <a:off x="1176338" y="1327712"/>
              <a:ext cx="122237" cy="238125"/>
            </a:xfrm>
            <a:custGeom>
              <a:avLst/>
              <a:gdLst/>
              <a:ahLst/>
              <a:cxnLst>
                <a:cxn ang="0">
                  <a:pos x="179344315" y="102863196"/>
                </a:cxn>
                <a:cxn ang="0">
                  <a:pos x="261329124" y="210869893"/>
                </a:cxn>
                <a:cxn ang="0">
                  <a:pos x="230584255" y="241728625"/>
                </a:cxn>
                <a:cxn ang="0">
                  <a:pos x="174219416" y="169724161"/>
                </a:cxn>
                <a:cxn ang="0">
                  <a:pos x="174219416" y="493744250"/>
                </a:cxn>
                <a:cxn ang="0">
                  <a:pos x="122979477" y="493744250"/>
                </a:cxn>
                <a:cxn ang="0">
                  <a:pos x="122979477" y="390881054"/>
                </a:cxn>
                <a:cxn ang="0">
                  <a:pos x="56364839" y="432026786"/>
                </a:cxn>
                <a:cxn ang="0">
                  <a:pos x="25619970" y="385737554"/>
                </a:cxn>
                <a:cxn ang="0">
                  <a:pos x="97357243" y="334307089"/>
                </a:cxn>
                <a:cxn ang="0">
                  <a:pos x="122979477" y="298304857"/>
                </a:cxn>
                <a:cxn ang="0">
                  <a:pos x="71737273" y="195441661"/>
                </a:cxn>
                <a:cxn ang="0">
                  <a:pos x="71737273" y="56573964"/>
                </a:cxn>
                <a:cxn ang="0">
                  <a:pos x="179344315" y="61717464"/>
                </a:cxn>
                <a:cxn ang="0">
                  <a:pos x="179344315" y="102863196"/>
                </a:cxn>
              </a:cxnLst>
              <a:rect l="0" t="0" r="0" b="0"/>
              <a:pathLst>
                <a:path w="54" h="105">
                  <a:moveTo>
                    <a:pt x="35" y="20"/>
                  </a:moveTo>
                  <a:cubicBezTo>
                    <a:pt x="51" y="41"/>
                    <a:pt x="51" y="41"/>
                    <a:pt x="51" y="41"/>
                  </a:cubicBezTo>
                  <a:cubicBezTo>
                    <a:pt x="54" y="46"/>
                    <a:pt x="49" y="50"/>
                    <a:pt x="45" y="47"/>
                  </a:cubicBezTo>
                  <a:cubicBezTo>
                    <a:pt x="41" y="43"/>
                    <a:pt x="38" y="37"/>
                    <a:pt x="34" y="33"/>
                  </a:cubicBezTo>
                  <a:cubicBezTo>
                    <a:pt x="35" y="53"/>
                    <a:pt x="34" y="76"/>
                    <a:pt x="34" y="96"/>
                  </a:cubicBezTo>
                  <a:cubicBezTo>
                    <a:pt x="34" y="103"/>
                    <a:pt x="24" y="105"/>
                    <a:pt x="24" y="96"/>
                  </a:cubicBezTo>
                  <a:cubicBezTo>
                    <a:pt x="24" y="89"/>
                    <a:pt x="24" y="82"/>
                    <a:pt x="24" y="76"/>
                  </a:cubicBezTo>
                  <a:cubicBezTo>
                    <a:pt x="19" y="79"/>
                    <a:pt x="15" y="81"/>
                    <a:pt x="11" y="84"/>
                  </a:cubicBezTo>
                  <a:cubicBezTo>
                    <a:pt x="7" y="86"/>
                    <a:pt x="0" y="82"/>
                    <a:pt x="5" y="75"/>
                  </a:cubicBezTo>
                  <a:cubicBezTo>
                    <a:pt x="19" y="65"/>
                    <a:pt x="19" y="65"/>
                    <a:pt x="19" y="65"/>
                  </a:cubicBezTo>
                  <a:cubicBezTo>
                    <a:pt x="23" y="62"/>
                    <a:pt x="24" y="63"/>
                    <a:pt x="24" y="58"/>
                  </a:cubicBezTo>
                  <a:cubicBezTo>
                    <a:pt x="18" y="51"/>
                    <a:pt x="14" y="48"/>
                    <a:pt x="14" y="38"/>
                  </a:cubicBezTo>
                  <a:cubicBezTo>
                    <a:pt x="14" y="29"/>
                    <a:pt x="14" y="20"/>
                    <a:pt x="14" y="11"/>
                  </a:cubicBezTo>
                  <a:cubicBezTo>
                    <a:pt x="18" y="1"/>
                    <a:pt x="31" y="0"/>
                    <a:pt x="35" y="12"/>
                  </a:cubicBezTo>
                  <a:lnTo>
                    <a:pt x="35" y="20"/>
                  </a:lnTo>
                  <a:close/>
                </a:path>
              </a:pathLst>
            </a:custGeom>
            <a:solidFill>
              <a:schemeClr val="accent1">
                <a:alpha val="100000"/>
              </a:schemeClr>
            </a:solidFill>
            <a:ln w="9525">
              <a:noFill/>
            </a:ln>
          </p:spPr>
          <p:txBody>
            <a:bodyPr/>
            <a:lstStyle/>
            <a:p>
              <a:endParaRPr lang="zh-CN" altLang="en-US"/>
            </a:p>
          </p:txBody>
        </p:sp>
        <p:sp>
          <p:nvSpPr>
            <p:cNvPr id="61569" name="Oval 203"/>
            <p:cNvSpPr/>
            <p:nvPr/>
          </p:nvSpPr>
          <p:spPr>
            <a:xfrm>
              <a:off x="1212850" y="1284850"/>
              <a:ext cx="38100" cy="41275"/>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70" name="Freeform 204"/>
            <p:cNvSpPr/>
            <p:nvPr/>
          </p:nvSpPr>
          <p:spPr>
            <a:xfrm>
              <a:off x="1035050" y="1281675"/>
              <a:ext cx="79375" cy="212725"/>
            </a:xfrm>
            <a:custGeom>
              <a:avLst/>
              <a:gdLst/>
              <a:ahLst/>
              <a:cxnLst>
                <a:cxn ang="0">
                  <a:pos x="180011161" y="56333653"/>
                </a:cxn>
                <a:cxn ang="0">
                  <a:pos x="180011161" y="204851912"/>
                </a:cxn>
                <a:cxn ang="0">
                  <a:pos x="154295929" y="245824105"/>
                </a:cxn>
                <a:cxn ang="0">
                  <a:pos x="154295929" y="445554776"/>
                </a:cxn>
                <a:cxn ang="0">
                  <a:pos x="113150196" y="445554776"/>
                </a:cxn>
                <a:cxn ang="0">
                  <a:pos x="113150196" y="271430311"/>
                </a:cxn>
                <a:cxn ang="0">
                  <a:pos x="46289232" y="312400241"/>
                </a:cxn>
                <a:cxn ang="0">
                  <a:pos x="46289232" y="384097618"/>
                </a:cxn>
                <a:cxn ang="0">
                  <a:pos x="0" y="389218859"/>
                </a:cxn>
                <a:cxn ang="0">
                  <a:pos x="0" y="322642723"/>
                </a:cxn>
                <a:cxn ang="0">
                  <a:pos x="15430500" y="276551552"/>
                </a:cxn>
                <a:cxn ang="0">
                  <a:pos x="87434964" y="230458118"/>
                </a:cxn>
                <a:cxn ang="0">
                  <a:pos x="82291464" y="148518259"/>
                </a:cxn>
                <a:cxn ang="0">
                  <a:pos x="25715232" y="179245706"/>
                </a:cxn>
                <a:cxn ang="0">
                  <a:pos x="10287000" y="153639500"/>
                </a:cxn>
                <a:cxn ang="0">
                  <a:pos x="82291464" y="102427088"/>
                </a:cxn>
                <a:cxn ang="0">
                  <a:pos x="87434964" y="56333653"/>
                </a:cxn>
                <a:cxn ang="0">
                  <a:pos x="180011161" y="56333653"/>
                </a:cxn>
              </a:cxnLst>
              <a:rect l="0" t="0" r="0" b="0"/>
              <a:pathLst>
                <a:path w="35" h="94">
                  <a:moveTo>
                    <a:pt x="35" y="11"/>
                  </a:moveTo>
                  <a:cubicBezTo>
                    <a:pt x="35" y="40"/>
                    <a:pt x="35" y="40"/>
                    <a:pt x="35" y="40"/>
                  </a:cubicBezTo>
                  <a:cubicBezTo>
                    <a:pt x="35" y="43"/>
                    <a:pt x="34" y="46"/>
                    <a:pt x="30" y="48"/>
                  </a:cubicBezTo>
                  <a:cubicBezTo>
                    <a:pt x="30" y="87"/>
                    <a:pt x="30" y="87"/>
                    <a:pt x="30" y="87"/>
                  </a:cubicBezTo>
                  <a:cubicBezTo>
                    <a:pt x="29" y="94"/>
                    <a:pt x="21" y="93"/>
                    <a:pt x="22" y="87"/>
                  </a:cubicBezTo>
                  <a:cubicBezTo>
                    <a:pt x="22" y="53"/>
                    <a:pt x="22" y="53"/>
                    <a:pt x="22" y="53"/>
                  </a:cubicBezTo>
                  <a:cubicBezTo>
                    <a:pt x="9" y="61"/>
                    <a:pt x="9" y="61"/>
                    <a:pt x="9" y="61"/>
                  </a:cubicBezTo>
                  <a:cubicBezTo>
                    <a:pt x="9" y="75"/>
                    <a:pt x="9" y="75"/>
                    <a:pt x="9" y="75"/>
                  </a:cubicBezTo>
                  <a:cubicBezTo>
                    <a:pt x="6" y="81"/>
                    <a:pt x="2" y="80"/>
                    <a:pt x="0" y="76"/>
                  </a:cubicBezTo>
                  <a:cubicBezTo>
                    <a:pt x="0" y="63"/>
                    <a:pt x="0" y="63"/>
                    <a:pt x="0" y="63"/>
                  </a:cubicBezTo>
                  <a:cubicBezTo>
                    <a:pt x="0" y="59"/>
                    <a:pt x="1" y="56"/>
                    <a:pt x="3" y="54"/>
                  </a:cubicBezTo>
                  <a:cubicBezTo>
                    <a:pt x="17" y="45"/>
                    <a:pt x="17" y="45"/>
                    <a:pt x="17" y="45"/>
                  </a:cubicBezTo>
                  <a:cubicBezTo>
                    <a:pt x="16" y="29"/>
                    <a:pt x="16" y="29"/>
                    <a:pt x="16" y="29"/>
                  </a:cubicBezTo>
                  <a:cubicBezTo>
                    <a:pt x="5" y="35"/>
                    <a:pt x="5" y="35"/>
                    <a:pt x="5" y="35"/>
                  </a:cubicBezTo>
                  <a:cubicBezTo>
                    <a:pt x="1" y="35"/>
                    <a:pt x="0" y="34"/>
                    <a:pt x="2" y="30"/>
                  </a:cubicBezTo>
                  <a:cubicBezTo>
                    <a:pt x="16" y="20"/>
                    <a:pt x="16" y="20"/>
                    <a:pt x="16" y="20"/>
                  </a:cubicBezTo>
                  <a:cubicBezTo>
                    <a:pt x="17" y="11"/>
                    <a:pt x="17" y="11"/>
                    <a:pt x="17" y="11"/>
                  </a:cubicBezTo>
                  <a:cubicBezTo>
                    <a:pt x="17" y="2"/>
                    <a:pt x="32" y="0"/>
                    <a:pt x="35" y="11"/>
                  </a:cubicBezTo>
                  <a:close/>
                </a:path>
              </a:pathLst>
            </a:custGeom>
            <a:solidFill>
              <a:schemeClr val="accent1">
                <a:alpha val="100000"/>
              </a:schemeClr>
            </a:solidFill>
            <a:ln w="9525">
              <a:noFill/>
            </a:ln>
          </p:spPr>
          <p:txBody>
            <a:bodyPr/>
            <a:lstStyle/>
            <a:p>
              <a:endParaRPr lang="zh-CN" altLang="en-US"/>
            </a:p>
          </p:txBody>
        </p:sp>
        <p:sp>
          <p:nvSpPr>
            <p:cNvPr id="61571" name="Oval 205"/>
            <p:cNvSpPr/>
            <p:nvPr/>
          </p:nvSpPr>
          <p:spPr>
            <a:xfrm>
              <a:off x="1076325" y="1241987"/>
              <a:ext cx="34925" cy="36513"/>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72" name="Freeform 206"/>
            <p:cNvSpPr/>
            <p:nvPr/>
          </p:nvSpPr>
          <p:spPr>
            <a:xfrm>
              <a:off x="900113" y="1410262"/>
              <a:ext cx="463550" cy="220663"/>
            </a:xfrm>
            <a:custGeom>
              <a:avLst/>
              <a:gdLst/>
              <a:ahLst/>
              <a:cxnLst>
                <a:cxn ang="0">
                  <a:pos x="0" y="0"/>
                </a:cxn>
                <a:cxn ang="0">
                  <a:pos x="0" y="57964519"/>
                </a:cxn>
                <a:cxn ang="0">
                  <a:pos x="60483750" y="57964519"/>
                </a:cxn>
                <a:cxn ang="0">
                  <a:pos x="60483750" y="120967774"/>
                </a:cxn>
                <a:cxn ang="0">
                  <a:pos x="189012513" y="120967774"/>
                </a:cxn>
                <a:cxn ang="0">
                  <a:pos x="189012513" y="178932293"/>
                </a:cxn>
                <a:cxn ang="0">
                  <a:pos x="322580000" y="178932293"/>
                </a:cxn>
                <a:cxn ang="0">
                  <a:pos x="322580000" y="236895224"/>
                </a:cxn>
                <a:cxn ang="0">
                  <a:pos x="446068450" y="236895224"/>
                </a:cxn>
                <a:cxn ang="0">
                  <a:pos x="446068450" y="294859743"/>
                </a:cxn>
                <a:cxn ang="0">
                  <a:pos x="579635938" y="294859743"/>
                </a:cxn>
                <a:cxn ang="0">
                  <a:pos x="579635938" y="350303306"/>
                </a:cxn>
                <a:cxn ang="0">
                  <a:pos x="735885625" y="350303306"/>
                </a:cxn>
                <a:cxn ang="0">
                  <a:pos x="735885625" y="294859743"/>
                </a:cxn>
                <a:cxn ang="0">
                  <a:pos x="642640638" y="294859743"/>
                </a:cxn>
                <a:cxn ang="0">
                  <a:pos x="642640638" y="239416180"/>
                </a:cxn>
                <a:cxn ang="0">
                  <a:pos x="511592513" y="239416180"/>
                </a:cxn>
                <a:cxn ang="0">
                  <a:pos x="511592513" y="181451661"/>
                </a:cxn>
                <a:cxn ang="0">
                  <a:pos x="383063750" y="181451661"/>
                </a:cxn>
                <a:cxn ang="0">
                  <a:pos x="383063750" y="126008098"/>
                </a:cxn>
                <a:cxn ang="0">
                  <a:pos x="249496263" y="126008098"/>
                </a:cxn>
                <a:cxn ang="0">
                  <a:pos x="249496263" y="60483887"/>
                </a:cxn>
                <a:cxn ang="0">
                  <a:pos x="118448138" y="60483887"/>
                </a:cxn>
                <a:cxn ang="0">
                  <a:pos x="118448138" y="0"/>
                </a:cxn>
                <a:cxn ang="0">
                  <a:pos x="0" y="0"/>
                </a:cxn>
              </a:cxnLst>
              <a:rect l="0" t="0" r="0" b="0"/>
              <a:pathLst>
                <a:path w="292" h="139">
                  <a:moveTo>
                    <a:pt x="0" y="0"/>
                  </a:moveTo>
                  <a:lnTo>
                    <a:pt x="0" y="23"/>
                  </a:lnTo>
                  <a:lnTo>
                    <a:pt x="24" y="23"/>
                  </a:lnTo>
                  <a:lnTo>
                    <a:pt x="24" y="48"/>
                  </a:lnTo>
                  <a:lnTo>
                    <a:pt x="75" y="48"/>
                  </a:lnTo>
                  <a:lnTo>
                    <a:pt x="75" y="71"/>
                  </a:lnTo>
                  <a:lnTo>
                    <a:pt x="128" y="71"/>
                  </a:lnTo>
                  <a:lnTo>
                    <a:pt x="128" y="94"/>
                  </a:lnTo>
                  <a:lnTo>
                    <a:pt x="177" y="94"/>
                  </a:lnTo>
                  <a:lnTo>
                    <a:pt x="177" y="117"/>
                  </a:lnTo>
                  <a:lnTo>
                    <a:pt x="230" y="117"/>
                  </a:lnTo>
                  <a:lnTo>
                    <a:pt x="230" y="139"/>
                  </a:lnTo>
                  <a:lnTo>
                    <a:pt x="292" y="139"/>
                  </a:lnTo>
                  <a:lnTo>
                    <a:pt x="292" y="117"/>
                  </a:lnTo>
                  <a:lnTo>
                    <a:pt x="255" y="117"/>
                  </a:lnTo>
                  <a:lnTo>
                    <a:pt x="255" y="95"/>
                  </a:lnTo>
                  <a:lnTo>
                    <a:pt x="203" y="95"/>
                  </a:lnTo>
                  <a:lnTo>
                    <a:pt x="203" y="72"/>
                  </a:lnTo>
                  <a:lnTo>
                    <a:pt x="152" y="72"/>
                  </a:lnTo>
                  <a:lnTo>
                    <a:pt x="152" y="50"/>
                  </a:lnTo>
                  <a:lnTo>
                    <a:pt x="99" y="50"/>
                  </a:lnTo>
                  <a:lnTo>
                    <a:pt x="99" y="24"/>
                  </a:lnTo>
                  <a:lnTo>
                    <a:pt x="47" y="24"/>
                  </a:lnTo>
                  <a:lnTo>
                    <a:pt x="47" y="0"/>
                  </a:lnTo>
                  <a:lnTo>
                    <a:pt x="0" y="0"/>
                  </a:lnTo>
                  <a:close/>
                </a:path>
              </a:pathLst>
            </a:custGeom>
            <a:solidFill>
              <a:schemeClr val="accent1">
                <a:alpha val="100000"/>
              </a:schemeClr>
            </a:solidFill>
            <a:ln w="9525">
              <a:noFill/>
            </a:ln>
          </p:spPr>
          <p:txBody>
            <a:bodyPr/>
            <a:lstStyle/>
            <a:p>
              <a:endParaRPr lang="zh-CN" altLang="en-US"/>
            </a:p>
          </p:txBody>
        </p:sp>
        <p:sp>
          <p:nvSpPr>
            <p:cNvPr id="61573" name="Freeform 207"/>
            <p:cNvSpPr/>
            <p:nvPr/>
          </p:nvSpPr>
          <p:spPr>
            <a:xfrm>
              <a:off x="1631950" y="1276912"/>
              <a:ext cx="98425" cy="96838"/>
            </a:xfrm>
            <a:custGeom>
              <a:avLst/>
              <a:gdLst/>
              <a:ahLst/>
              <a:cxnLst>
                <a:cxn ang="0">
                  <a:pos x="0" y="0"/>
                </a:cxn>
                <a:cxn ang="0">
                  <a:pos x="156249688" y="0"/>
                </a:cxn>
                <a:cxn ang="0">
                  <a:pos x="156249688" y="153731119"/>
                </a:cxn>
                <a:cxn ang="0">
                  <a:pos x="118448138" y="153731119"/>
                </a:cxn>
                <a:cxn ang="0">
                  <a:pos x="118448138" y="143650442"/>
                </a:cxn>
                <a:cxn ang="0">
                  <a:pos x="146169063" y="143650442"/>
                </a:cxn>
                <a:cxn ang="0">
                  <a:pos x="146169063" y="10080677"/>
                </a:cxn>
                <a:cxn ang="0">
                  <a:pos x="15120938" y="10080677"/>
                </a:cxn>
                <a:cxn ang="0">
                  <a:pos x="15120938" y="143650442"/>
                </a:cxn>
                <a:cxn ang="0">
                  <a:pos x="42843450" y="143650442"/>
                </a:cxn>
                <a:cxn ang="0">
                  <a:pos x="42843450" y="153731119"/>
                </a:cxn>
                <a:cxn ang="0">
                  <a:pos x="0" y="153731119"/>
                </a:cxn>
                <a:cxn ang="0">
                  <a:pos x="0" y="0"/>
                </a:cxn>
              </a:cxnLst>
              <a:rect l="0" t="0" r="0" b="0"/>
              <a:pathLst>
                <a:path w="62" h="61">
                  <a:moveTo>
                    <a:pt x="0" y="0"/>
                  </a:moveTo>
                  <a:lnTo>
                    <a:pt x="62" y="0"/>
                  </a:lnTo>
                  <a:lnTo>
                    <a:pt x="62" y="61"/>
                  </a:lnTo>
                  <a:lnTo>
                    <a:pt x="47" y="61"/>
                  </a:lnTo>
                  <a:lnTo>
                    <a:pt x="47" y="57"/>
                  </a:lnTo>
                  <a:lnTo>
                    <a:pt x="58" y="57"/>
                  </a:lnTo>
                  <a:lnTo>
                    <a:pt x="58" y="4"/>
                  </a:lnTo>
                  <a:lnTo>
                    <a:pt x="6" y="4"/>
                  </a:lnTo>
                  <a:lnTo>
                    <a:pt x="6" y="57"/>
                  </a:lnTo>
                  <a:lnTo>
                    <a:pt x="17" y="57"/>
                  </a:lnTo>
                  <a:lnTo>
                    <a:pt x="17" y="61"/>
                  </a:lnTo>
                  <a:lnTo>
                    <a:pt x="0" y="61"/>
                  </a:lnTo>
                  <a:lnTo>
                    <a:pt x="0" y="0"/>
                  </a:lnTo>
                  <a:close/>
                </a:path>
              </a:pathLst>
            </a:custGeom>
            <a:solidFill>
              <a:schemeClr val="accent1">
                <a:alpha val="100000"/>
              </a:schemeClr>
            </a:solidFill>
            <a:ln w="9525">
              <a:noFill/>
            </a:ln>
          </p:spPr>
          <p:txBody>
            <a:bodyPr/>
            <a:lstStyle/>
            <a:p>
              <a:endParaRPr lang="zh-CN" altLang="en-US"/>
            </a:p>
          </p:txBody>
        </p:sp>
        <p:sp>
          <p:nvSpPr>
            <p:cNvPr id="61574" name="Oval 208"/>
            <p:cNvSpPr/>
            <p:nvPr/>
          </p:nvSpPr>
          <p:spPr>
            <a:xfrm>
              <a:off x="1658938" y="1300725"/>
              <a:ext cx="44450" cy="47625"/>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75" name="Freeform 209"/>
            <p:cNvSpPr/>
            <p:nvPr/>
          </p:nvSpPr>
          <p:spPr>
            <a:xfrm>
              <a:off x="1628775" y="1353112"/>
              <a:ext cx="174625" cy="280988"/>
            </a:xfrm>
            <a:custGeom>
              <a:avLst/>
              <a:gdLst/>
              <a:ahLst/>
              <a:cxnLst>
                <a:cxn ang="0">
                  <a:pos x="360022321" y="590514410"/>
                </a:cxn>
                <a:cxn ang="0">
                  <a:pos x="360022321" y="636727872"/>
                </a:cxn>
                <a:cxn ang="0">
                  <a:pos x="87434964" y="636727872"/>
                </a:cxn>
                <a:cxn ang="0">
                  <a:pos x="87434964" y="605918898"/>
                </a:cxn>
                <a:cxn ang="0">
                  <a:pos x="0" y="426197613"/>
                </a:cxn>
                <a:cxn ang="0">
                  <a:pos x="0" y="421062784"/>
                </a:cxn>
                <a:cxn ang="0">
                  <a:pos x="0" y="421062784"/>
                </a:cxn>
                <a:cxn ang="0">
                  <a:pos x="0" y="225934746"/>
                </a:cxn>
                <a:cxn ang="0">
                  <a:pos x="20571732" y="215665088"/>
                </a:cxn>
                <a:cxn ang="0">
                  <a:pos x="20571732" y="215665088"/>
                </a:cxn>
                <a:cxn ang="0">
                  <a:pos x="66860964" y="282420132"/>
                </a:cxn>
                <a:cxn ang="0">
                  <a:pos x="72004464" y="405658297"/>
                </a:cxn>
                <a:cxn ang="0">
                  <a:pos x="92576196" y="405658297"/>
                </a:cxn>
                <a:cxn ang="0">
                  <a:pos x="87434964" y="35943804"/>
                </a:cxn>
                <a:cxn ang="0">
                  <a:pos x="149152429" y="35943804"/>
                </a:cxn>
                <a:cxn ang="0">
                  <a:pos x="149152429" y="215665088"/>
                </a:cxn>
                <a:cxn ang="0">
                  <a:pos x="169724161" y="215665088"/>
                </a:cxn>
                <a:cxn ang="0">
                  <a:pos x="169724161" y="200260601"/>
                </a:cxn>
                <a:cxn ang="0">
                  <a:pos x="236585125" y="200260601"/>
                </a:cxn>
                <a:cxn ang="0">
                  <a:pos x="236585125" y="215665088"/>
                </a:cxn>
                <a:cxn ang="0">
                  <a:pos x="236585125" y="241341500"/>
                </a:cxn>
                <a:cxn ang="0">
                  <a:pos x="236585125" y="246476329"/>
                </a:cxn>
                <a:cxn ang="0">
                  <a:pos x="246872125" y="246476329"/>
                </a:cxn>
                <a:cxn ang="0">
                  <a:pos x="246872125" y="236204404"/>
                </a:cxn>
                <a:cxn ang="0">
                  <a:pos x="313733089" y="236204404"/>
                </a:cxn>
                <a:cxn ang="0">
                  <a:pos x="313733089" y="246476329"/>
                </a:cxn>
                <a:cxn ang="0">
                  <a:pos x="313733089" y="246476329"/>
                </a:cxn>
                <a:cxn ang="0">
                  <a:pos x="313733089" y="287554961"/>
                </a:cxn>
                <a:cxn ang="0">
                  <a:pos x="329163589" y="287554961"/>
                </a:cxn>
                <a:cxn ang="0">
                  <a:pos x="329163589" y="267015645"/>
                </a:cxn>
                <a:cxn ang="0">
                  <a:pos x="396024554" y="267015645"/>
                </a:cxn>
                <a:cxn ang="0">
                  <a:pos x="396024554" y="287554961"/>
                </a:cxn>
                <a:cxn ang="0">
                  <a:pos x="396024554" y="287554961"/>
                </a:cxn>
                <a:cxn ang="0">
                  <a:pos x="396024554" y="446736930"/>
                </a:cxn>
                <a:cxn ang="0">
                  <a:pos x="396024554" y="446736930"/>
                </a:cxn>
                <a:cxn ang="0">
                  <a:pos x="396024554" y="523759366"/>
                </a:cxn>
                <a:cxn ang="0">
                  <a:pos x="360022321" y="590514410"/>
                </a:cxn>
              </a:cxnLst>
              <a:rect l="0" t="0" r="0" b="0"/>
              <a:pathLst>
                <a:path w="77" h="124">
                  <a:moveTo>
                    <a:pt x="70" y="115"/>
                  </a:moveTo>
                  <a:cubicBezTo>
                    <a:pt x="70" y="124"/>
                    <a:pt x="70" y="124"/>
                    <a:pt x="70" y="124"/>
                  </a:cubicBezTo>
                  <a:cubicBezTo>
                    <a:pt x="17" y="124"/>
                    <a:pt x="17" y="124"/>
                    <a:pt x="17" y="124"/>
                  </a:cubicBezTo>
                  <a:cubicBezTo>
                    <a:pt x="17" y="118"/>
                    <a:pt x="17" y="118"/>
                    <a:pt x="17" y="118"/>
                  </a:cubicBezTo>
                  <a:cubicBezTo>
                    <a:pt x="0" y="83"/>
                    <a:pt x="0" y="83"/>
                    <a:pt x="0" y="83"/>
                  </a:cubicBezTo>
                  <a:cubicBezTo>
                    <a:pt x="0" y="82"/>
                    <a:pt x="0" y="82"/>
                    <a:pt x="0" y="82"/>
                  </a:cubicBezTo>
                  <a:cubicBezTo>
                    <a:pt x="0" y="82"/>
                    <a:pt x="0" y="82"/>
                    <a:pt x="0" y="82"/>
                  </a:cubicBezTo>
                  <a:cubicBezTo>
                    <a:pt x="0" y="44"/>
                    <a:pt x="0" y="44"/>
                    <a:pt x="0" y="44"/>
                  </a:cubicBezTo>
                  <a:cubicBezTo>
                    <a:pt x="1" y="43"/>
                    <a:pt x="2" y="42"/>
                    <a:pt x="4" y="42"/>
                  </a:cubicBezTo>
                  <a:cubicBezTo>
                    <a:pt x="4" y="42"/>
                    <a:pt x="4" y="42"/>
                    <a:pt x="4" y="42"/>
                  </a:cubicBezTo>
                  <a:cubicBezTo>
                    <a:pt x="9" y="42"/>
                    <a:pt x="13" y="50"/>
                    <a:pt x="13" y="55"/>
                  </a:cubicBezTo>
                  <a:cubicBezTo>
                    <a:pt x="14" y="79"/>
                    <a:pt x="14" y="79"/>
                    <a:pt x="14" y="79"/>
                  </a:cubicBezTo>
                  <a:cubicBezTo>
                    <a:pt x="15" y="81"/>
                    <a:pt x="17" y="81"/>
                    <a:pt x="18" y="79"/>
                  </a:cubicBezTo>
                  <a:cubicBezTo>
                    <a:pt x="17" y="7"/>
                    <a:pt x="17" y="7"/>
                    <a:pt x="17" y="7"/>
                  </a:cubicBezTo>
                  <a:cubicBezTo>
                    <a:pt x="20" y="0"/>
                    <a:pt x="27" y="0"/>
                    <a:pt x="29" y="7"/>
                  </a:cubicBezTo>
                  <a:cubicBezTo>
                    <a:pt x="29" y="42"/>
                    <a:pt x="29" y="42"/>
                    <a:pt x="29" y="42"/>
                  </a:cubicBezTo>
                  <a:cubicBezTo>
                    <a:pt x="30" y="43"/>
                    <a:pt x="31" y="43"/>
                    <a:pt x="33" y="42"/>
                  </a:cubicBezTo>
                  <a:cubicBezTo>
                    <a:pt x="33" y="39"/>
                    <a:pt x="33" y="39"/>
                    <a:pt x="33" y="39"/>
                  </a:cubicBezTo>
                  <a:cubicBezTo>
                    <a:pt x="35" y="33"/>
                    <a:pt x="43" y="32"/>
                    <a:pt x="46" y="39"/>
                  </a:cubicBezTo>
                  <a:cubicBezTo>
                    <a:pt x="46" y="42"/>
                    <a:pt x="46" y="42"/>
                    <a:pt x="46" y="42"/>
                  </a:cubicBezTo>
                  <a:cubicBezTo>
                    <a:pt x="46" y="47"/>
                    <a:pt x="46" y="47"/>
                    <a:pt x="46" y="47"/>
                  </a:cubicBezTo>
                  <a:cubicBezTo>
                    <a:pt x="46" y="48"/>
                    <a:pt x="46" y="48"/>
                    <a:pt x="46" y="48"/>
                  </a:cubicBezTo>
                  <a:cubicBezTo>
                    <a:pt x="46" y="49"/>
                    <a:pt x="47" y="49"/>
                    <a:pt x="48" y="48"/>
                  </a:cubicBezTo>
                  <a:cubicBezTo>
                    <a:pt x="48" y="46"/>
                    <a:pt x="48" y="46"/>
                    <a:pt x="48" y="46"/>
                  </a:cubicBezTo>
                  <a:cubicBezTo>
                    <a:pt x="50" y="40"/>
                    <a:pt x="58" y="39"/>
                    <a:pt x="61" y="46"/>
                  </a:cubicBezTo>
                  <a:cubicBezTo>
                    <a:pt x="61" y="48"/>
                    <a:pt x="61" y="48"/>
                    <a:pt x="61" y="48"/>
                  </a:cubicBezTo>
                  <a:cubicBezTo>
                    <a:pt x="61" y="48"/>
                    <a:pt x="61" y="48"/>
                    <a:pt x="61" y="48"/>
                  </a:cubicBezTo>
                  <a:cubicBezTo>
                    <a:pt x="61" y="56"/>
                    <a:pt x="61" y="56"/>
                    <a:pt x="61" y="56"/>
                  </a:cubicBezTo>
                  <a:cubicBezTo>
                    <a:pt x="62" y="56"/>
                    <a:pt x="63" y="56"/>
                    <a:pt x="64" y="56"/>
                  </a:cubicBezTo>
                  <a:cubicBezTo>
                    <a:pt x="64" y="52"/>
                    <a:pt x="64" y="52"/>
                    <a:pt x="64" y="52"/>
                  </a:cubicBezTo>
                  <a:cubicBezTo>
                    <a:pt x="67" y="46"/>
                    <a:pt x="75" y="46"/>
                    <a:pt x="77" y="52"/>
                  </a:cubicBezTo>
                  <a:cubicBezTo>
                    <a:pt x="77" y="56"/>
                    <a:pt x="77" y="56"/>
                    <a:pt x="77" y="56"/>
                  </a:cubicBezTo>
                  <a:cubicBezTo>
                    <a:pt x="77" y="56"/>
                    <a:pt x="77" y="56"/>
                    <a:pt x="77" y="56"/>
                  </a:cubicBezTo>
                  <a:cubicBezTo>
                    <a:pt x="77" y="87"/>
                    <a:pt x="77" y="87"/>
                    <a:pt x="77" y="87"/>
                  </a:cubicBezTo>
                  <a:cubicBezTo>
                    <a:pt x="77" y="87"/>
                    <a:pt x="77" y="87"/>
                    <a:pt x="77" y="87"/>
                  </a:cubicBezTo>
                  <a:cubicBezTo>
                    <a:pt x="77" y="102"/>
                    <a:pt x="77" y="102"/>
                    <a:pt x="77" y="102"/>
                  </a:cubicBezTo>
                  <a:cubicBezTo>
                    <a:pt x="76" y="108"/>
                    <a:pt x="74" y="111"/>
                    <a:pt x="70" y="115"/>
                  </a:cubicBezTo>
                  <a:close/>
                </a:path>
              </a:pathLst>
            </a:custGeom>
            <a:solidFill>
              <a:schemeClr val="accent1">
                <a:alpha val="100000"/>
              </a:schemeClr>
            </a:solidFill>
            <a:ln w="9525">
              <a:noFill/>
            </a:ln>
          </p:spPr>
          <p:txBody>
            <a:bodyPr/>
            <a:lstStyle/>
            <a:p>
              <a:endParaRPr lang="zh-CN" altLang="en-US"/>
            </a:p>
          </p:txBody>
        </p:sp>
        <p:sp>
          <p:nvSpPr>
            <p:cNvPr id="61576" name="Freeform 210"/>
            <p:cNvSpPr/>
            <p:nvPr/>
          </p:nvSpPr>
          <p:spPr>
            <a:xfrm>
              <a:off x="1917700" y="1289612"/>
              <a:ext cx="65087" cy="109538"/>
            </a:xfrm>
            <a:custGeom>
              <a:avLst/>
              <a:gdLst/>
              <a:ahLst/>
              <a:cxnLst>
                <a:cxn ang="0">
                  <a:pos x="20150037" y="0"/>
                </a:cxn>
                <a:cxn ang="0">
                  <a:pos x="146079916" y="151023235"/>
                </a:cxn>
                <a:cxn ang="0">
                  <a:pos x="146079916" y="249970280"/>
                </a:cxn>
                <a:cxn ang="0">
                  <a:pos x="20150037" y="0"/>
                </a:cxn>
              </a:cxnLst>
              <a:rect l="0" t="0" r="0" b="0"/>
              <a:pathLst>
                <a:path w="29" h="48">
                  <a:moveTo>
                    <a:pt x="4" y="0"/>
                  </a:moveTo>
                  <a:cubicBezTo>
                    <a:pt x="8" y="14"/>
                    <a:pt x="16" y="24"/>
                    <a:pt x="29" y="29"/>
                  </a:cubicBezTo>
                  <a:cubicBezTo>
                    <a:pt x="29" y="48"/>
                    <a:pt x="29" y="48"/>
                    <a:pt x="29" y="48"/>
                  </a:cubicBezTo>
                  <a:cubicBezTo>
                    <a:pt x="14" y="41"/>
                    <a:pt x="0" y="27"/>
                    <a:pt x="4" y="0"/>
                  </a:cubicBezTo>
                  <a:close/>
                </a:path>
              </a:pathLst>
            </a:custGeom>
            <a:solidFill>
              <a:schemeClr val="accent1">
                <a:alpha val="100000"/>
              </a:schemeClr>
            </a:solidFill>
            <a:ln w="9525">
              <a:noFill/>
            </a:ln>
          </p:spPr>
          <p:txBody>
            <a:bodyPr/>
            <a:lstStyle/>
            <a:p>
              <a:endParaRPr lang="zh-CN" altLang="en-US"/>
            </a:p>
          </p:txBody>
        </p:sp>
        <p:sp>
          <p:nvSpPr>
            <p:cNvPr id="61577" name="Freeform 211"/>
            <p:cNvSpPr/>
            <p:nvPr/>
          </p:nvSpPr>
          <p:spPr>
            <a:xfrm>
              <a:off x="1857375" y="1373750"/>
              <a:ext cx="128587" cy="133350"/>
            </a:xfrm>
            <a:custGeom>
              <a:avLst/>
              <a:gdLst/>
              <a:ahLst/>
              <a:cxnLst>
                <a:cxn ang="0">
                  <a:pos x="0" y="0"/>
                </a:cxn>
                <a:cxn ang="0">
                  <a:pos x="290080992" y="204335143"/>
                </a:cxn>
                <a:cxn ang="0">
                  <a:pos x="290080992" y="301393602"/>
                </a:cxn>
                <a:cxn ang="0">
                  <a:pos x="0" y="0"/>
                </a:cxn>
              </a:cxnLst>
              <a:rect l="0" t="0" r="0" b="0"/>
              <a:pathLst>
                <a:path w="57" h="59">
                  <a:moveTo>
                    <a:pt x="0" y="0"/>
                  </a:moveTo>
                  <a:cubicBezTo>
                    <a:pt x="4" y="15"/>
                    <a:pt x="42" y="39"/>
                    <a:pt x="57" y="40"/>
                  </a:cubicBezTo>
                  <a:cubicBezTo>
                    <a:pt x="57" y="59"/>
                    <a:pt x="57" y="59"/>
                    <a:pt x="57" y="59"/>
                  </a:cubicBezTo>
                  <a:cubicBezTo>
                    <a:pt x="28" y="56"/>
                    <a:pt x="5" y="30"/>
                    <a:pt x="0" y="0"/>
                  </a:cubicBezTo>
                  <a:close/>
                </a:path>
              </a:pathLst>
            </a:custGeom>
            <a:solidFill>
              <a:schemeClr val="accent1">
                <a:alpha val="100000"/>
              </a:schemeClr>
            </a:solidFill>
            <a:ln w="9525">
              <a:noFill/>
            </a:ln>
          </p:spPr>
          <p:txBody>
            <a:bodyPr/>
            <a:lstStyle/>
            <a:p>
              <a:endParaRPr lang="zh-CN" altLang="en-US"/>
            </a:p>
          </p:txBody>
        </p:sp>
        <p:sp>
          <p:nvSpPr>
            <p:cNvPr id="61578" name="Freeform 212"/>
            <p:cNvSpPr/>
            <p:nvPr/>
          </p:nvSpPr>
          <p:spPr>
            <a:xfrm>
              <a:off x="1857375" y="1532500"/>
              <a:ext cx="128587" cy="76200"/>
            </a:xfrm>
            <a:custGeom>
              <a:avLst/>
              <a:gdLst/>
              <a:ahLst/>
              <a:cxnLst>
                <a:cxn ang="0">
                  <a:pos x="290080992" y="65296676"/>
                </a:cxn>
                <a:cxn ang="0">
                  <a:pos x="290080992" y="155707976"/>
                </a:cxn>
                <a:cxn ang="0">
                  <a:pos x="0" y="0"/>
                </a:cxn>
                <a:cxn ang="0">
                  <a:pos x="290080992" y="65296676"/>
                </a:cxn>
              </a:cxnLst>
              <a:rect l="0" t="0" r="0" b="0"/>
              <a:pathLst>
                <a:path w="57" h="34">
                  <a:moveTo>
                    <a:pt x="57" y="13"/>
                  </a:moveTo>
                  <a:cubicBezTo>
                    <a:pt x="57" y="31"/>
                    <a:pt x="57" y="31"/>
                    <a:pt x="57" y="31"/>
                  </a:cubicBezTo>
                  <a:cubicBezTo>
                    <a:pt x="41" y="34"/>
                    <a:pt x="11" y="23"/>
                    <a:pt x="0" y="0"/>
                  </a:cubicBezTo>
                  <a:cubicBezTo>
                    <a:pt x="18" y="10"/>
                    <a:pt x="39" y="19"/>
                    <a:pt x="57" y="13"/>
                  </a:cubicBezTo>
                  <a:close/>
                </a:path>
              </a:pathLst>
            </a:custGeom>
            <a:solidFill>
              <a:schemeClr val="accent1">
                <a:alpha val="100000"/>
              </a:schemeClr>
            </a:solidFill>
            <a:ln w="9525">
              <a:noFill/>
            </a:ln>
          </p:spPr>
          <p:txBody>
            <a:bodyPr/>
            <a:lstStyle/>
            <a:p>
              <a:endParaRPr lang="zh-CN" altLang="en-US"/>
            </a:p>
          </p:txBody>
        </p:sp>
        <p:sp>
          <p:nvSpPr>
            <p:cNvPr id="61579" name="Freeform 213"/>
            <p:cNvSpPr/>
            <p:nvPr/>
          </p:nvSpPr>
          <p:spPr>
            <a:xfrm>
              <a:off x="1838325" y="1299137"/>
              <a:ext cx="139700" cy="127000"/>
            </a:xfrm>
            <a:custGeom>
              <a:avLst/>
              <a:gdLst/>
              <a:ahLst/>
              <a:cxnLst>
                <a:cxn ang="0">
                  <a:pos x="0" y="0"/>
                </a:cxn>
                <a:cxn ang="0">
                  <a:pos x="172619629" y="128578429"/>
                </a:cxn>
                <a:cxn ang="0">
                  <a:pos x="314775645" y="288017857"/>
                </a:cxn>
                <a:cxn ang="0">
                  <a:pos x="106618139" y="164580661"/>
                </a:cxn>
                <a:cxn ang="0">
                  <a:pos x="0" y="0"/>
                </a:cxn>
              </a:cxnLst>
              <a:rect l="0" t="0" r="0" b="0"/>
              <a:pathLst>
                <a:path w="62" h="56">
                  <a:moveTo>
                    <a:pt x="0" y="0"/>
                  </a:moveTo>
                  <a:cubicBezTo>
                    <a:pt x="17" y="1"/>
                    <a:pt x="29" y="8"/>
                    <a:pt x="34" y="25"/>
                  </a:cubicBezTo>
                  <a:cubicBezTo>
                    <a:pt x="42" y="43"/>
                    <a:pt x="51" y="55"/>
                    <a:pt x="62" y="56"/>
                  </a:cubicBezTo>
                  <a:cubicBezTo>
                    <a:pt x="43" y="56"/>
                    <a:pt x="29" y="49"/>
                    <a:pt x="21" y="32"/>
                  </a:cubicBezTo>
                  <a:cubicBezTo>
                    <a:pt x="16" y="15"/>
                    <a:pt x="11" y="6"/>
                    <a:pt x="0" y="0"/>
                  </a:cubicBezTo>
                  <a:close/>
                </a:path>
              </a:pathLst>
            </a:custGeom>
            <a:solidFill>
              <a:schemeClr val="accent1">
                <a:alpha val="100000"/>
              </a:schemeClr>
            </a:solidFill>
            <a:ln w="9525">
              <a:noFill/>
            </a:ln>
          </p:spPr>
          <p:txBody>
            <a:bodyPr/>
            <a:lstStyle/>
            <a:p>
              <a:endParaRPr lang="zh-CN" altLang="en-US"/>
            </a:p>
          </p:txBody>
        </p:sp>
        <p:sp>
          <p:nvSpPr>
            <p:cNvPr id="61580" name="Freeform 214"/>
            <p:cNvSpPr/>
            <p:nvPr/>
          </p:nvSpPr>
          <p:spPr>
            <a:xfrm>
              <a:off x="1825625" y="1473762"/>
              <a:ext cx="155575" cy="79375"/>
            </a:xfrm>
            <a:custGeom>
              <a:avLst/>
              <a:gdLst/>
              <a:ahLst/>
              <a:cxnLst>
                <a:cxn ang="0">
                  <a:pos x="193181311" y="56573964"/>
                </a:cxn>
                <a:cxn ang="0">
                  <a:pos x="350776531" y="144008929"/>
                </a:cxn>
                <a:cxn ang="0">
                  <a:pos x="142344361" y="113150196"/>
                </a:cxn>
                <a:cxn ang="0">
                  <a:pos x="0" y="36002232"/>
                </a:cxn>
                <a:cxn ang="0">
                  <a:pos x="193181311" y="56573964"/>
                </a:cxn>
              </a:cxnLst>
              <a:rect l="0" t="0" r="0" b="0"/>
              <a:pathLst>
                <a:path w="69" h="35">
                  <a:moveTo>
                    <a:pt x="38" y="11"/>
                  </a:moveTo>
                  <a:cubicBezTo>
                    <a:pt x="47" y="22"/>
                    <a:pt x="58" y="27"/>
                    <a:pt x="69" y="28"/>
                  </a:cubicBezTo>
                  <a:cubicBezTo>
                    <a:pt x="53" y="35"/>
                    <a:pt x="40" y="34"/>
                    <a:pt x="28" y="22"/>
                  </a:cubicBezTo>
                  <a:cubicBezTo>
                    <a:pt x="21" y="12"/>
                    <a:pt x="13" y="7"/>
                    <a:pt x="0" y="7"/>
                  </a:cubicBezTo>
                  <a:cubicBezTo>
                    <a:pt x="14" y="0"/>
                    <a:pt x="26" y="0"/>
                    <a:pt x="38" y="11"/>
                  </a:cubicBezTo>
                  <a:close/>
                </a:path>
              </a:pathLst>
            </a:custGeom>
            <a:solidFill>
              <a:schemeClr val="accent1">
                <a:alpha val="100000"/>
              </a:schemeClr>
            </a:solidFill>
            <a:ln w="9525">
              <a:noFill/>
            </a:ln>
          </p:spPr>
          <p:txBody>
            <a:bodyPr/>
            <a:lstStyle/>
            <a:p>
              <a:endParaRPr lang="zh-CN" altLang="en-US"/>
            </a:p>
          </p:txBody>
        </p:sp>
        <p:sp>
          <p:nvSpPr>
            <p:cNvPr id="61581" name="Freeform 215"/>
            <p:cNvSpPr>
              <a:spLocks noEditPoints="1"/>
            </p:cNvSpPr>
            <p:nvPr/>
          </p:nvSpPr>
          <p:spPr>
            <a:xfrm>
              <a:off x="2235200" y="1289612"/>
              <a:ext cx="420687" cy="349250"/>
            </a:xfrm>
            <a:custGeom>
              <a:avLst/>
              <a:gdLst/>
              <a:ahLst/>
              <a:cxnLst>
                <a:cxn ang="0">
                  <a:pos x="359329689" y="41145732"/>
                </a:cxn>
                <a:cxn ang="0">
                  <a:pos x="946404021" y="118293696"/>
                </a:cxn>
                <a:cxn ang="0">
                  <a:pos x="344146712" y="360022321"/>
                </a:cxn>
                <a:cxn ang="0">
                  <a:pos x="612378543" y="792049107"/>
                </a:cxn>
                <a:cxn ang="0">
                  <a:pos x="5061742" y="365165821"/>
                </a:cxn>
                <a:cxn ang="0">
                  <a:pos x="197378692" y="118293696"/>
                </a:cxn>
                <a:cxn ang="0">
                  <a:pos x="146768021" y="118293696"/>
                </a:cxn>
                <a:cxn ang="0">
                  <a:pos x="151829763" y="82291464"/>
                </a:cxn>
                <a:cxn ang="0">
                  <a:pos x="15182976" y="0"/>
                </a:cxn>
                <a:cxn ang="0">
                  <a:pos x="192316950" y="77147964"/>
                </a:cxn>
                <a:cxn ang="0">
                  <a:pos x="187257457" y="41145732"/>
                </a:cxn>
                <a:cxn ang="0">
                  <a:pos x="323901994" y="82291464"/>
                </a:cxn>
                <a:cxn ang="0">
                  <a:pos x="278353065" y="123437196"/>
                </a:cxn>
                <a:cxn ang="0">
                  <a:pos x="283414807" y="360022321"/>
                </a:cxn>
                <a:cxn ang="0">
                  <a:pos x="278353065" y="123437196"/>
                </a:cxn>
                <a:cxn ang="0">
                  <a:pos x="70853139" y="483459518"/>
                </a:cxn>
                <a:cxn ang="0">
                  <a:pos x="121463810" y="478316018"/>
                </a:cxn>
                <a:cxn ang="0">
                  <a:pos x="86036116" y="457742018"/>
                </a:cxn>
                <a:cxn ang="0">
                  <a:pos x="141708528" y="442313786"/>
                </a:cxn>
                <a:cxn ang="0">
                  <a:pos x="177133973" y="509174750"/>
                </a:cxn>
                <a:cxn ang="0">
                  <a:pos x="192316950" y="493744250"/>
                </a:cxn>
                <a:cxn ang="0">
                  <a:pos x="156891505" y="457742018"/>
                </a:cxn>
                <a:cxn ang="0">
                  <a:pos x="273293573" y="720044643"/>
                </a:cxn>
                <a:cxn ang="0">
                  <a:pos x="571891356" y="720044643"/>
                </a:cxn>
                <a:cxn ang="0">
                  <a:pos x="723721119" y="478316018"/>
                </a:cxn>
                <a:cxn ang="0">
                  <a:pos x="759146564" y="498887750"/>
                </a:cxn>
                <a:cxn ang="0">
                  <a:pos x="708538143" y="514318250"/>
                </a:cxn>
                <a:cxn ang="0">
                  <a:pos x="668050956" y="442313786"/>
                </a:cxn>
                <a:cxn ang="0">
                  <a:pos x="647806238" y="462885518"/>
                </a:cxn>
                <a:cxn ang="0">
                  <a:pos x="683233932" y="493744250"/>
                </a:cxn>
                <a:cxn ang="0">
                  <a:pos x="774329540" y="478316018"/>
                </a:cxn>
                <a:cxn ang="0">
                  <a:pos x="45548929" y="396024554"/>
                </a:cxn>
                <a:cxn ang="0">
                  <a:pos x="430182828" y="509174750"/>
                </a:cxn>
                <a:cxn ang="0">
                  <a:pos x="576953098" y="457742018"/>
                </a:cxn>
                <a:cxn ang="0">
                  <a:pos x="556708380" y="478316018"/>
                </a:cxn>
                <a:cxn ang="0">
                  <a:pos x="592136075" y="509174750"/>
                </a:cxn>
                <a:cxn ang="0">
                  <a:pos x="501038217" y="498887750"/>
                </a:cxn>
                <a:cxn ang="0">
                  <a:pos x="465610522" y="457742018"/>
                </a:cxn>
                <a:cxn ang="0">
                  <a:pos x="480793499" y="442313786"/>
                </a:cxn>
                <a:cxn ang="0">
                  <a:pos x="247987113" y="509174750"/>
                </a:cxn>
                <a:cxn ang="0">
                  <a:pos x="394757383" y="457742018"/>
                </a:cxn>
                <a:cxn ang="0">
                  <a:pos x="374512665" y="478316018"/>
                </a:cxn>
                <a:cxn ang="0">
                  <a:pos x="414999852" y="509174750"/>
                </a:cxn>
                <a:cxn ang="0">
                  <a:pos x="318842502" y="498887750"/>
                </a:cxn>
                <a:cxn ang="0">
                  <a:pos x="288476549" y="457742018"/>
                </a:cxn>
                <a:cxn ang="0">
                  <a:pos x="303659525" y="442313786"/>
                </a:cxn>
              </a:cxnLst>
              <a:rect l="0" t="0" r="0" b="0"/>
              <a:pathLst>
                <a:path w="187" h="154">
                  <a:moveTo>
                    <a:pt x="187" y="0"/>
                  </a:moveTo>
                  <a:cubicBezTo>
                    <a:pt x="187" y="8"/>
                    <a:pt x="187" y="8"/>
                    <a:pt x="187" y="8"/>
                  </a:cubicBezTo>
                  <a:cubicBezTo>
                    <a:pt x="71" y="8"/>
                    <a:pt x="71" y="8"/>
                    <a:pt x="71" y="8"/>
                  </a:cubicBezTo>
                  <a:cubicBezTo>
                    <a:pt x="71" y="11"/>
                    <a:pt x="72" y="13"/>
                    <a:pt x="72" y="16"/>
                  </a:cubicBezTo>
                  <a:cubicBezTo>
                    <a:pt x="187" y="15"/>
                    <a:pt x="187" y="15"/>
                    <a:pt x="187" y="15"/>
                  </a:cubicBezTo>
                  <a:cubicBezTo>
                    <a:pt x="187" y="23"/>
                    <a:pt x="187" y="23"/>
                    <a:pt x="187" y="23"/>
                  </a:cubicBezTo>
                  <a:cubicBezTo>
                    <a:pt x="71" y="24"/>
                    <a:pt x="71" y="24"/>
                    <a:pt x="71" y="24"/>
                  </a:cubicBezTo>
                  <a:cubicBezTo>
                    <a:pt x="70" y="31"/>
                    <a:pt x="66" y="35"/>
                    <a:pt x="60" y="45"/>
                  </a:cubicBezTo>
                  <a:cubicBezTo>
                    <a:pt x="57" y="54"/>
                    <a:pt x="56" y="61"/>
                    <a:pt x="68" y="70"/>
                  </a:cubicBezTo>
                  <a:cubicBezTo>
                    <a:pt x="168" y="70"/>
                    <a:pt x="168" y="70"/>
                    <a:pt x="168" y="70"/>
                  </a:cubicBezTo>
                  <a:cubicBezTo>
                    <a:pt x="165" y="108"/>
                    <a:pt x="141" y="134"/>
                    <a:pt x="121" y="144"/>
                  </a:cubicBezTo>
                  <a:cubicBezTo>
                    <a:pt x="121" y="148"/>
                    <a:pt x="121" y="151"/>
                    <a:pt x="121" y="154"/>
                  </a:cubicBezTo>
                  <a:cubicBezTo>
                    <a:pt x="96" y="154"/>
                    <a:pt x="71" y="154"/>
                    <a:pt x="46" y="154"/>
                  </a:cubicBezTo>
                  <a:cubicBezTo>
                    <a:pt x="46" y="151"/>
                    <a:pt x="46" y="148"/>
                    <a:pt x="46" y="145"/>
                  </a:cubicBezTo>
                  <a:cubicBezTo>
                    <a:pt x="2" y="120"/>
                    <a:pt x="0" y="77"/>
                    <a:pt x="1" y="71"/>
                  </a:cubicBezTo>
                  <a:cubicBezTo>
                    <a:pt x="38" y="71"/>
                    <a:pt x="38" y="71"/>
                    <a:pt x="38" y="71"/>
                  </a:cubicBezTo>
                  <a:cubicBezTo>
                    <a:pt x="30" y="53"/>
                    <a:pt x="37" y="36"/>
                    <a:pt x="48" y="23"/>
                  </a:cubicBezTo>
                  <a:cubicBezTo>
                    <a:pt x="45" y="23"/>
                    <a:pt x="41" y="23"/>
                    <a:pt x="39" y="23"/>
                  </a:cubicBezTo>
                  <a:cubicBezTo>
                    <a:pt x="29" y="35"/>
                    <a:pt x="23" y="47"/>
                    <a:pt x="28" y="62"/>
                  </a:cubicBezTo>
                  <a:cubicBezTo>
                    <a:pt x="20" y="62"/>
                    <a:pt x="20" y="62"/>
                    <a:pt x="20" y="62"/>
                  </a:cubicBezTo>
                  <a:cubicBezTo>
                    <a:pt x="16" y="53"/>
                    <a:pt x="18" y="41"/>
                    <a:pt x="29" y="23"/>
                  </a:cubicBezTo>
                  <a:cubicBezTo>
                    <a:pt x="3" y="23"/>
                    <a:pt x="3" y="23"/>
                    <a:pt x="3" y="23"/>
                  </a:cubicBezTo>
                  <a:cubicBezTo>
                    <a:pt x="3" y="17"/>
                    <a:pt x="3" y="17"/>
                    <a:pt x="3" y="17"/>
                  </a:cubicBezTo>
                  <a:cubicBezTo>
                    <a:pt x="30" y="16"/>
                    <a:pt x="30" y="16"/>
                    <a:pt x="30" y="16"/>
                  </a:cubicBezTo>
                  <a:cubicBezTo>
                    <a:pt x="30" y="13"/>
                    <a:pt x="30" y="11"/>
                    <a:pt x="30" y="8"/>
                  </a:cubicBezTo>
                  <a:cubicBezTo>
                    <a:pt x="3" y="8"/>
                    <a:pt x="3" y="8"/>
                    <a:pt x="3" y="8"/>
                  </a:cubicBezTo>
                  <a:cubicBezTo>
                    <a:pt x="3" y="0"/>
                    <a:pt x="3" y="0"/>
                    <a:pt x="3" y="0"/>
                  </a:cubicBezTo>
                  <a:cubicBezTo>
                    <a:pt x="187" y="0"/>
                    <a:pt x="187" y="0"/>
                    <a:pt x="187" y="0"/>
                  </a:cubicBezTo>
                  <a:close/>
                  <a:moveTo>
                    <a:pt x="37" y="8"/>
                  </a:moveTo>
                  <a:cubicBezTo>
                    <a:pt x="37" y="8"/>
                    <a:pt x="38" y="15"/>
                    <a:pt x="38" y="15"/>
                  </a:cubicBezTo>
                  <a:cubicBezTo>
                    <a:pt x="47" y="15"/>
                    <a:pt x="47" y="15"/>
                    <a:pt x="47" y="15"/>
                  </a:cubicBezTo>
                  <a:cubicBezTo>
                    <a:pt x="46" y="8"/>
                    <a:pt x="46" y="8"/>
                    <a:pt x="46" y="8"/>
                  </a:cubicBezTo>
                  <a:cubicBezTo>
                    <a:pt x="37" y="8"/>
                    <a:pt x="37" y="8"/>
                    <a:pt x="37" y="8"/>
                  </a:cubicBezTo>
                  <a:close/>
                  <a:moveTo>
                    <a:pt x="54" y="7"/>
                  </a:moveTo>
                  <a:cubicBezTo>
                    <a:pt x="53" y="8"/>
                    <a:pt x="54" y="16"/>
                    <a:pt x="55" y="16"/>
                  </a:cubicBezTo>
                  <a:cubicBezTo>
                    <a:pt x="64" y="16"/>
                    <a:pt x="64" y="16"/>
                    <a:pt x="64" y="16"/>
                  </a:cubicBezTo>
                  <a:cubicBezTo>
                    <a:pt x="64" y="10"/>
                    <a:pt x="63" y="8"/>
                    <a:pt x="62" y="7"/>
                  </a:cubicBezTo>
                  <a:cubicBezTo>
                    <a:pt x="54" y="7"/>
                    <a:pt x="54" y="7"/>
                    <a:pt x="54" y="7"/>
                  </a:cubicBezTo>
                  <a:close/>
                  <a:moveTo>
                    <a:pt x="55" y="24"/>
                  </a:moveTo>
                  <a:cubicBezTo>
                    <a:pt x="53" y="29"/>
                    <a:pt x="46" y="36"/>
                    <a:pt x="43" y="43"/>
                  </a:cubicBezTo>
                  <a:cubicBezTo>
                    <a:pt x="40" y="51"/>
                    <a:pt x="41" y="61"/>
                    <a:pt x="49" y="70"/>
                  </a:cubicBezTo>
                  <a:cubicBezTo>
                    <a:pt x="51" y="70"/>
                    <a:pt x="54" y="70"/>
                    <a:pt x="56" y="70"/>
                  </a:cubicBezTo>
                  <a:cubicBezTo>
                    <a:pt x="50" y="62"/>
                    <a:pt x="47" y="51"/>
                    <a:pt x="52" y="42"/>
                  </a:cubicBezTo>
                  <a:cubicBezTo>
                    <a:pt x="55" y="37"/>
                    <a:pt x="59" y="33"/>
                    <a:pt x="63" y="24"/>
                  </a:cubicBezTo>
                  <a:cubicBezTo>
                    <a:pt x="61" y="24"/>
                    <a:pt x="57" y="24"/>
                    <a:pt x="55" y="24"/>
                  </a:cubicBezTo>
                  <a:close/>
                  <a:moveTo>
                    <a:pt x="9" y="77"/>
                  </a:moveTo>
                  <a:cubicBezTo>
                    <a:pt x="9" y="81"/>
                    <a:pt x="10" y="88"/>
                    <a:pt x="12" y="94"/>
                  </a:cubicBezTo>
                  <a:cubicBezTo>
                    <a:pt x="14" y="94"/>
                    <a:pt x="14" y="94"/>
                    <a:pt x="14" y="94"/>
                  </a:cubicBezTo>
                  <a:cubicBezTo>
                    <a:pt x="14" y="86"/>
                    <a:pt x="14" y="86"/>
                    <a:pt x="14" y="86"/>
                  </a:cubicBezTo>
                  <a:cubicBezTo>
                    <a:pt x="24" y="86"/>
                    <a:pt x="24" y="86"/>
                    <a:pt x="24" y="86"/>
                  </a:cubicBezTo>
                  <a:cubicBezTo>
                    <a:pt x="24" y="93"/>
                    <a:pt x="24" y="93"/>
                    <a:pt x="24" y="93"/>
                  </a:cubicBezTo>
                  <a:cubicBezTo>
                    <a:pt x="21" y="93"/>
                    <a:pt x="21" y="93"/>
                    <a:pt x="21" y="93"/>
                  </a:cubicBezTo>
                  <a:cubicBezTo>
                    <a:pt x="21" y="89"/>
                    <a:pt x="21" y="89"/>
                    <a:pt x="21" y="89"/>
                  </a:cubicBezTo>
                  <a:cubicBezTo>
                    <a:pt x="17" y="89"/>
                    <a:pt x="17" y="89"/>
                    <a:pt x="17" y="89"/>
                  </a:cubicBezTo>
                  <a:cubicBezTo>
                    <a:pt x="17" y="96"/>
                    <a:pt x="17" y="96"/>
                    <a:pt x="17" y="96"/>
                  </a:cubicBezTo>
                  <a:cubicBezTo>
                    <a:pt x="28" y="96"/>
                    <a:pt x="28" y="96"/>
                    <a:pt x="28" y="96"/>
                  </a:cubicBezTo>
                  <a:cubicBezTo>
                    <a:pt x="28" y="86"/>
                    <a:pt x="28" y="86"/>
                    <a:pt x="28" y="86"/>
                  </a:cubicBezTo>
                  <a:cubicBezTo>
                    <a:pt x="45" y="86"/>
                    <a:pt x="45" y="86"/>
                    <a:pt x="45" y="86"/>
                  </a:cubicBezTo>
                  <a:cubicBezTo>
                    <a:pt x="45" y="99"/>
                    <a:pt x="45" y="99"/>
                    <a:pt x="45" y="99"/>
                  </a:cubicBezTo>
                  <a:cubicBezTo>
                    <a:pt x="35" y="99"/>
                    <a:pt x="35" y="99"/>
                    <a:pt x="35" y="99"/>
                  </a:cubicBezTo>
                  <a:cubicBezTo>
                    <a:pt x="35" y="93"/>
                    <a:pt x="35" y="93"/>
                    <a:pt x="35" y="93"/>
                  </a:cubicBezTo>
                  <a:cubicBezTo>
                    <a:pt x="38" y="93"/>
                    <a:pt x="38" y="93"/>
                    <a:pt x="38" y="93"/>
                  </a:cubicBezTo>
                  <a:cubicBezTo>
                    <a:pt x="38" y="96"/>
                    <a:pt x="38" y="96"/>
                    <a:pt x="38" y="96"/>
                  </a:cubicBezTo>
                  <a:cubicBezTo>
                    <a:pt x="42" y="96"/>
                    <a:pt x="42" y="96"/>
                    <a:pt x="42" y="96"/>
                  </a:cubicBezTo>
                  <a:cubicBezTo>
                    <a:pt x="42" y="89"/>
                    <a:pt x="42" y="89"/>
                    <a:pt x="42" y="89"/>
                  </a:cubicBezTo>
                  <a:cubicBezTo>
                    <a:pt x="31" y="89"/>
                    <a:pt x="31" y="89"/>
                    <a:pt x="31" y="89"/>
                  </a:cubicBezTo>
                  <a:cubicBezTo>
                    <a:pt x="31" y="99"/>
                    <a:pt x="31" y="99"/>
                    <a:pt x="31" y="99"/>
                  </a:cubicBezTo>
                  <a:cubicBezTo>
                    <a:pt x="16" y="99"/>
                    <a:pt x="16" y="99"/>
                    <a:pt x="16" y="99"/>
                  </a:cubicBezTo>
                  <a:cubicBezTo>
                    <a:pt x="22" y="117"/>
                    <a:pt x="35" y="131"/>
                    <a:pt x="54" y="140"/>
                  </a:cubicBezTo>
                  <a:cubicBezTo>
                    <a:pt x="54" y="147"/>
                    <a:pt x="54" y="147"/>
                    <a:pt x="54" y="147"/>
                  </a:cubicBezTo>
                  <a:cubicBezTo>
                    <a:pt x="113" y="147"/>
                    <a:pt x="113" y="147"/>
                    <a:pt x="113" y="147"/>
                  </a:cubicBezTo>
                  <a:cubicBezTo>
                    <a:pt x="113" y="140"/>
                    <a:pt x="113" y="140"/>
                    <a:pt x="113" y="140"/>
                  </a:cubicBezTo>
                  <a:cubicBezTo>
                    <a:pt x="131" y="130"/>
                    <a:pt x="144" y="117"/>
                    <a:pt x="152" y="100"/>
                  </a:cubicBezTo>
                  <a:cubicBezTo>
                    <a:pt x="143" y="100"/>
                    <a:pt x="143" y="100"/>
                    <a:pt x="143" y="100"/>
                  </a:cubicBezTo>
                  <a:cubicBezTo>
                    <a:pt x="143" y="93"/>
                    <a:pt x="143" y="93"/>
                    <a:pt x="143" y="93"/>
                  </a:cubicBezTo>
                  <a:cubicBezTo>
                    <a:pt x="146" y="93"/>
                    <a:pt x="146" y="93"/>
                    <a:pt x="146" y="93"/>
                  </a:cubicBezTo>
                  <a:cubicBezTo>
                    <a:pt x="146" y="97"/>
                    <a:pt x="146" y="97"/>
                    <a:pt x="146" y="97"/>
                  </a:cubicBezTo>
                  <a:cubicBezTo>
                    <a:pt x="150" y="97"/>
                    <a:pt x="150" y="97"/>
                    <a:pt x="150" y="97"/>
                  </a:cubicBezTo>
                  <a:cubicBezTo>
                    <a:pt x="150" y="90"/>
                    <a:pt x="150" y="90"/>
                    <a:pt x="150" y="90"/>
                  </a:cubicBezTo>
                  <a:cubicBezTo>
                    <a:pt x="140" y="90"/>
                    <a:pt x="140" y="90"/>
                    <a:pt x="140" y="90"/>
                  </a:cubicBezTo>
                  <a:cubicBezTo>
                    <a:pt x="140" y="100"/>
                    <a:pt x="140" y="100"/>
                    <a:pt x="140" y="100"/>
                  </a:cubicBezTo>
                  <a:cubicBezTo>
                    <a:pt x="121" y="100"/>
                    <a:pt x="121" y="100"/>
                    <a:pt x="121" y="100"/>
                  </a:cubicBezTo>
                  <a:cubicBezTo>
                    <a:pt x="121" y="86"/>
                    <a:pt x="121" y="86"/>
                    <a:pt x="121" y="86"/>
                  </a:cubicBezTo>
                  <a:cubicBezTo>
                    <a:pt x="132" y="86"/>
                    <a:pt x="132" y="86"/>
                    <a:pt x="132" y="86"/>
                  </a:cubicBezTo>
                  <a:cubicBezTo>
                    <a:pt x="132" y="92"/>
                    <a:pt x="132" y="92"/>
                    <a:pt x="132" y="92"/>
                  </a:cubicBezTo>
                  <a:cubicBezTo>
                    <a:pt x="129" y="92"/>
                    <a:pt x="129" y="92"/>
                    <a:pt x="129" y="92"/>
                  </a:cubicBezTo>
                  <a:cubicBezTo>
                    <a:pt x="128" y="90"/>
                    <a:pt x="128" y="90"/>
                    <a:pt x="128" y="90"/>
                  </a:cubicBezTo>
                  <a:cubicBezTo>
                    <a:pt x="124" y="90"/>
                    <a:pt x="124" y="90"/>
                    <a:pt x="124" y="90"/>
                  </a:cubicBezTo>
                  <a:cubicBezTo>
                    <a:pt x="124" y="96"/>
                    <a:pt x="124" y="96"/>
                    <a:pt x="124" y="96"/>
                  </a:cubicBezTo>
                  <a:cubicBezTo>
                    <a:pt x="135" y="96"/>
                    <a:pt x="135" y="96"/>
                    <a:pt x="135" y="96"/>
                  </a:cubicBezTo>
                  <a:cubicBezTo>
                    <a:pt x="135" y="85"/>
                    <a:pt x="135" y="85"/>
                    <a:pt x="135" y="85"/>
                  </a:cubicBezTo>
                  <a:cubicBezTo>
                    <a:pt x="153" y="85"/>
                    <a:pt x="153" y="85"/>
                    <a:pt x="153" y="85"/>
                  </a:cubicBezTo>
                  <a:cubicBezTo>
                    <a:pt x="153" y="93"/>
                    <a:pt x="153" y="93"/>
                    <a:pt x="153" y="93"/>
                  </a:cubicBezTo>
                  <a:cubicBezTo>
                    <a:pt x="156" y="93"/>
                    <a:pt x="156" y="93"/>
                    <a:pt x="156" y="93"/>
                  </a:cubicBezTo>
                  <a:cubicBezTo>
                    <a:pt x="158" y="88"/>
                    <a:pt x="160" y="82"/>
                    <a:pt x="160" y="77"/>
                  </a:cubicBezTo>
                  <a:cubicBezTo>
                    <a:pt x="9" y="77"/>
                    <a:pt x="9" y="77"/>
                    <a:pt x="9" y="77"/>
                  </a:cubicBezTo>
                  <a:close/>
                  <a:moveTo>
                    <a:pt x="95" y="86"/>
                  </a:moveTo>
                  <a:cubicBezTo>
                    <a:pt x="85" y="86"/>
                    <a:pt x="85" y="86"/>
                    <a:pt x="85" y="86"/>
                  </a:cubicBezTo>
                  <a:cubicBezTo>
                    <a:pt x="85" y="99"/>
                    <a:pt x="85" y="99"/>
                    <a:pt x="85" y="99"/>
                  </a:cubicBezTo>
                  <a:cubicBezTo>
                    <a:pt x="102" y="99"/>
                    <a:pt x="102" y="99"/>
                    <a:pt x="102" y="99"/>
                  </a:cubicBezTo>
                  <a:cubicBezTo>
                    <a:pt x="102" y="89"/>
                    <a:pt x="102" y="89"/>
                    <a:pt x="102" y="89"/>
                  </a:cubicBezTo>
                  <a:cubicBezTo>
                    <a:pt x="114" y="89"/>
                    <a:pt x="114" y="89"/>
                    <a:pt x="114" y="89"/>
                  </a:cubicBezTo>
                  <a:cubicBezTo>
                    <a:pt x="114" y="97"/>
                    <a:pt x="114" y="97"/>
                    <a:pt x="114" y="97"/>
                  </a:cubicBezTo>
                  <a:cubicBezTo>
                    <a:pt x="110" y="97"/>
                    <a:pt x="110" y="97"/>
                    <a:pt x="110" y="97"/>
                  </a:cubicBezTo>
                  <a:cubicBezTo>
                    <a:pt x="110" y="93"/>
                    <a:pt x="110" y="93"/>
                    <a:pt x="110" y="93"/>
                  </a:cubicBezTo>
                  <a:cubicBezTo>
                    <a:pt x="107" y="93"/>
                    <a:pt x="107" y="93"/>
                    <a:pt x="107" y="93"/>
                  </a:cubicBezTo>
                  <a:cubicBezTo>
                    <a:pt x="107" y="99"/>
                    <a:pt x="107" y="99"/>
                    <a:pt x="107" y="99"/>
                  </a:cubicBezTo>
                  <a:cubicBezTo>
                    <a:pt x="117" y="99"/>
                    <a:pt x="117" y="99"/>
                    <a:pt x="117" y="99"/>
                  </a:cubicBezTo>
                  <a:cubicBezTo>
                    <a:pt x="117" y="86"/>
                    <a:pt x="117" y="86"/>
                    <a:pt x="117" y="86"/>
                  </a:cubicBezTo>
                  <a:cubicBezTo>
                    <a:pt x="99" y="86"/>
                    <a:pt x="99" y="86"/>
                    <a:pt x="99" y="86"/>
                  </a:cubicBezTo>
                  <a:cubicBezTo>
                    <a:pt x="99" y="97"/>
                    <a:pt x="99" y="97"/>
                    <a:pt x="99" y="97"/>
                  </a:cubicBezTo>
                  <a:cubicBezTo>
                    <a:pt x="88" y="97"/>
                    <a:pt x="88" y="97"/>
                    <a:pt x="88" y="97"/>
                  </a:cubicBezTo>
                  <a:cubicBezTo>
                    <a:pt x="88" y="89"/>
                    <a:pt x="88" y="89"/>
                    <a:pt x="88" y="89"/>
                  </a:cubicBezTo>
                  <a:cubicBezTo>
                    <a:pt x="92" y="89"/>
                    <a:pt x="92" y="89"/>
                    <a:pt x="92" y="89"/>
                  </a:cubicBezTo>
                  <a:cubicBezTo>
                    <a:pt x="92" y="92"/>
                    <a:pt x="92" y="92"/>
                    <a:pt x="92" y="92"/>
                  </a:cubicBezTo>
                  <a:cubicBezTo>
                    <a:pt x="95" y="92"/>
                    <a:pt x="95" y="92"/>
                    <a:pt x="95" y="92"/>
                  </a:cubicBezTo>
                  <a:cubicBezTo>
                    <a:pt x="95" y="86"/>
                    <a:pt x="95" y="86"/>
                    <a:pt x="95" y="86"/>
                  </a:cubicBezTo>
                  <a:close/>
                  <a:moveTo>
                    <a:pt x="60" y="86"/>
                  </a:moveTo>
                  <a:cubicBezTo>
                    <a:pt x="49" y="86"/>
                    <a:pt x="49" y="86"/>
                    <a:pt x="49" y="86"/>
                  </a:cubicBezTo>
                  <a:cubicBezTo>
                    <a:pt x="49" y="99"/>
                    <a:pt x="49" y="99"/>
                    <a:pt x="49" y="99"/>
                  </a:cubicBezTo>
                  <a:cubicBezTo>
                    <a:pt x="67" y="99"/>
                    <a:pt x="67" y="99"/>
                    <a:pt x="67" y="99"/>
                  </a:cubicBezTo>
                  <a:cubicBezTo>
                    <a:pt x="67" y="89"/>
                    <a:pt x="67" y="89"/>
                    <a:pt x="67" y="89"/>
                  </a:cubicBezTo>
                  <a:cubicBezTo>
                    <a:pt x="78" y="89"/>
                    <a:pt x="78" y="89"/>
                    <a:pt x="78" y="89"/>
                  </a:cubicBezTo>
                  <a:cubicBezTo>
                    <a:pt x="78" y="97"/>
                    <a:pt x="78" y="97"/>
                    <a:pt x="78" y="97"/>
                  </a:cubicBezTo>
                  <a:cubicBezTo>
                    <a:pt x="74" y="97"/>
                    <a:pt x="74" y="97"/>
                    <a:pt x="74" y="97"/>
                  </a:cubicBezTo>
                  <a:cubicBezTo>
                    <a:pt x="74" y="93"/>
                    <a:pt x="74" y="93"/>
                    <a:pt x="74" y="93"/>
                  </a:cubicBezTo>
                  <a:cubicBezTo>
                    <a:pt x="71" y="93"/>
                    <a:pt x="71" y="93"/>
                    <a:pt x="71" y="93"/>
                  </a:cubicBezTo>
                  <a:cubicBezTo>
                    <a:pt x="71" y="99"/>
                    <a:pt x="71" y="99"/>
                    <a:pt x="71" y="99"/>
                  </a:cubicBezTo>
                  <a:cubicBezTo>
                    <a:pt x="82" y="99"/>
                    <a:pt x="82" y="99"/>
                    <a:pt x="82" y="99"/>
                  </a:cubicBezTo>
                  <a:cubicBezTo>
                    <a:pt x="82" y="86"/>
                    <a:pt x="82" y="86"/>
                    <a:pt x="82" y="86"/>
                  </a:cubicBezTo>
                  <a:cubicBezTo>
                    <a:pt x="63" y="86"/>
                    <a:pt x="63" y="86"/>
                    <a:pt x="63" y="86"/>
                  </a:cubicBezTo>
                  <a:cubicBezTo>
                    <a:pt x="63" y="97"/>
                    <a:pt x="63" y="97"/>
                    <a:pt x="63" y="97"/>
                  </a:cubicBezTo>
                  <a:cubicBezTo>
                    <a:pt x="53" y="97"/>
                    <a:pt x="53" y="97"/>
                    <a:pt x="53" y="97"/>
                  </a:cubicBezTo>
                  <a:cubicBezTo>
                    <a:pt x="53" y="89"/>
                    <a:pt x="53" y="89"/>
                    <a:pt x="53" y="89"/>
                  </a:cubicBezTo>
                  <a:cubicBezTo>
                    <a:pt x="57" y="89"/>
                    <a:pt x="57" y="89"/>
                    <a:pt x="57" y="89"/>
                  </a:cubicBezTo>
                  <a:cubicBezTo>
                    <a:pt x="57" y="92"/>
                    <a:pt x="57" y="92"/>
                    <a:pt x="57" y="92"/>
                  </a:cubicBezTo>
                  <a:cubicBezTo>
                    <a:pt x="60" y="92"/>
                    <a:pt x="60" y="92"/>
                    <a:pt x="60" y="92"/>
                  </a:cubicBezTo>
                  <a:lnTo>
                    <a:pt x="60" y="86"/>
                  </a:lnTo>
                  <a:close/>
                </a:path>
              </a:pathLst>
            </a:custGeom>
            <a:solidFill>
              <a:schemeClr val="accent1">
                <a:alpha val="100000"/>
              </a:schemeClr>
            </a:solidFill>
            <a:ln w="9525">
              <a:noFill/>
            </a:ln>
          </p:spPr>
          <p:txBody>
            <a:bodyPr/>
            <a:lstStyle/>
            <a:p>
              <a:endParaRPr lang="zh-CN" altLang="en-US"/>
            </a:p>
          </p:txBody>
        </p:sp>
        <p:sp>
          <p:nvSpPr>
            <p:cNvPr id="61582" name="Freeform 216"/>
            <p:cNvSpPr>
              <a:spLocks noEditPoints="1"/>
            </p:cNvSpPr>
            <p:nvPr/>
          </p:nvSpPr>
          <p:spPr>
            <a:xfrm>
              <a:off x="2990850" y="1342000"/>
              <a:ext cx="136525" cy="174625"/>
            </a:xfrm>
            <a:custGeom>
              <a:avLst/>
              <a:gdLst/>
              <a:ahLst/>
              <a:cxnLst>
                <a:cxn ang="0">
                  <a:pos x="0" y="61717464"/>
                </a:cxn>
                <a:cxn ang="0">
                  <a:pos x="82841095" y="61717464"/>
                </a:cxn>
                <a:cxn ang="0">
                  <a:pos x="82841095" y="30858732"/>
                </a:cxn>
                <a:cxn ang="0">
                  <a:pos x="108728510" y="0"/>
                </a:cxn>
                <a:cxn ang="0">
                  <a:pos x="191567329" y="0"/>
                </a:cxn>
                <a:cxn ang="0">
                  <a:pos x="217457020" y="30858732"/>
                </a:cxn>
                <a:cxn ang="0">
                  <a:pos x="217457020" y="61717464"/>
                </a:cxn>
                <a:cxn ang="0">
                  <a:pos x="310651260" y="61717464"/>
                </a:cxn>
                <a:cxn ang="0">
                  <a:pos x="310651260" y="396024554"/>
                </a:cxn>
                <a:cxn ang="0">
                  <a:pos x="0" y="396024554"/>
                </a:cxn>
                <a:cxn ang="0">
                  <a:pos x="0" y="61717464"/>
                </a:cxn>
                <a:cxn ang="0">
                  <a:pos x="108728510" y="61717464"/>
                </a:cxn>
                <a:cxn ang="0">
                  <a:pos x="191567329" y="61717464"/>
                </a:cxn>
                <a:cxn ang="0">
                  <a:pos x="196746178" y="56573964"/>
                </a:cxn>
                <a:cxn ang="0">
                  <a:pos x="196746178" y="25715232"/>
                </a:cxn>
                <a:cxn ang="0">
                  <a:pos x="186390756" y="20571732"/>
                </a:cxn>
                <a:cxn ang="0">
                  <a:pos x="113905083" y="20571732"/>
                </a:cxn>
                <a:cxn ang="0">
                  <a:pos x="108728510" y="25715232"/>
                </a:cxn>
                <a:cxn ang="0">
                  <a:pos x="108728510" y="56573964"/>
                </a:cxn>
                <a:cxn ang="0">
                  <a:pos x="108728510" y="61717464"/>
                </a:cxn>
              </a:cxnLst>
              <a:rect l="0" t="0" r="0" b="0"/>
              <a:pathLst>
                <a:path w="60" h="77">
                  <a:moveTo>
                    <a:pt x="0" y="12"/>
                  </a:moveTo>
                  <a:cubicBezTo>
                    <a:pt x="16" y="12"/>
                    <a:pt x="16" y="12"/>
                    <a:pt x="16" y="12"/>
                  </a:cubicBezTo>
                  <a:cubicBezTo>
                    <a:pt x="16" y="6"/>
                    <a:pt x="16" y="6"/>
                    <a:pt x="16" y="6"/>
                  </a:cubicBezTo>
                  <a:cubicBezTo>
                    <a:pt x="16" y="2"/>
                    <a:pt x="18" y="0"/>
                    <a:pt x="21" y="0"/>
                  </a:cubicBezTo>
                  <a:cubicBezTo>
                    <a:pt x="37" y="0"/>
                    <a:pt x="37" y="0"/>
                    <a:pt x="37" y="0"/>
                  </a:cubicBezTo>
                  <a:cubicBezTo>
                    <a:pt x="40" y="0"/>
                    <a:pt x="42" y="2"/>
                    <a:pt x="42" y="6"/>
                  </a:cubicBezTo>
                  <a:cubicBezTo>
                    <a:pt x="42" y="12"/>
                    <a:pt x="42" y="12"/>
                    <a:pt x="42" y="12"/>
                  </a:cubicBezTo>
                  <a:cubicBezTo>
                    <a:pt x="60" y="12"/>
                    <a:pt x="60" y="12"/>
                    <a:pt x="60" y="12"/>
                  </a:cubicBezTo>
                  <a:cubicBezTo>
                    <a:pt x="60" y="77"/>
                    <a:pt x="60" y="77"/>
                    <a:pt x="60" y="77"/>
                  </a:cubicBezTo>
                  <a:cubicBezTo>
                    <a:pt x="0" y="77"/>
                    <a:pt x="0" y="77"/>
                    <a:pt x="0" y="77"/>
                  </a:cubicBezTo>
                  <a:cubicBezTo>
                    <a:pt x="0" y="12"/>
                    <a:pt x="0" y="12"/>
                    <a:pt x="0" y="12"/>
                  </a:cubicBezTo>
                  <a:close/>
                  <a:moveTo>
                    <a:pt x="21" y="12"/>
                  </a:moveTo>
                  <a:cubicBezTo>
                    <a:pt x="37" y="12"/>
                    <a:pt x="37" y="12"/>
                    <a:pt x="37" y="12"/>
                  </a:cubicBezTo>
                  <a:cubicBezTo>
                    <a:pt x="38" y="12"/>
                    <a:pt x="38" y="11"/>
                    <a:pt x="38" y="11"/>
                  </a:cubicBezTo>
                  <a:cubicBezTo>
                    <a:pt x="38" y="5"/>
                    <a:pt x="38" y="5"/>
                    <a:pt x="38" y="5"/>
                  </a:cubicBezTo>
                  <a:cubicBezTo>
                    <a:pt x="38" y="5"/>
                    <a:pt x="37" y="4"/>
                    <a:pt x="36" y="4"/>
                  </a:cubicBezTo>
                  <a:cubicBezTo>
                    <a:pt x="22" y="4"/>
                    <a:pt x="22" y="4"/>
                    <a:pt x="22" y="4"/>
                  </a:cubicBezTo>
                  <a:cubicBezTo>
                    <a:pt x="21" y="4"/>
                    <a:pt x="21" y="5"/>
                    <a:pt x="21" y="5"/>
                  </a:cubicBezTo>
                  <a:cubicBezTo>
                    <a:pt x="21" y="11"/>
                    <a:pt x="21" y="11"/>
                    <a:pt x="21" y="11"/>
                  </a:cubicBezTo>
                  <a:cubicBezTo>
                    <a:pt x="21" y="11"/>
                    <a:pt x="21" y="12"/>
                    <a:pt x="21" y="12"/>
                  </a:cubicBezTo>
                  <a:close/>
                </a:path>
              </a:pathLst>
            </a:custGeom>
            <a:solidFill>
              <a:schemeClr val="accent1">
                <a:alpha val="100000"/>
              </a:schemeClr>
            </a:solidFill>
            <a:ln w="9525">
              <a:noFill/>
            </a:ln>
          </p:spPr>
          <p:txBody>
            <a:bodyPr/>
            <a:lstStyle/>
            <a:p>
              <a:endParaRPr lang="zh-CN" altLang="en-US"/>
            </a:p>
          </p:txBody>
        </p:sp>
        <p:sp>
          <p:nvSpPr>
            <p:cNvPr id="61583" name="Freeform 217"/>
            <p:cNvSpPr>
              <a:spLocks noEditPoints="1"/>
            </p:cNvSpPr>
            <p:nvPr/>
          </p:nvSpPr>
          <p:spPr>
            <a:xfrm>
              <a:off x="2935288" y="1367400"/>
              <a:ext cx="246062" cy="149225"/>
            </a:xfrm>
            <a:custGeom>
              <a:avLst/>
              <a:gdLst/>
              <a:ahLst/>
              <a:cxnLst>
                <a:cxn ang="0">
                  <a:pos x="66249372" y="5112087"/>
                </a:cxn>
                <a:cxn ang="0">
                  <a:pos x="96826526" y="5112087"/>
                </a:cxn>
                <a:cxn ang="0">
                  <a:pos x="96826526" y="337395464"/>
                </a:cxn>
                <a:cxn ang="0">
                  <a:pos x="71344435" y="337395464"/>
                </a:cxn>
                <a:cxn ang="0">
                  <a:pos x="10192385" y="276050423"/>
                </a:cxn>
                <a:cxn ang="0">
                  <a:pos x="5095064" y="76681301"/>
                </a:cxn>
                <a:cxn ang="0">
                  <a:pos x="66249372" y="5112087"/>
                </a:cxn>
                <a:cxn ang="0">
                  <a:pos x="458646023" y="5112087"/>
                </a:cxn>
                <a:cxn ang="0">
                  <a:pos x="499415562" y="5112087"/>
                </a:cxn>
                <a:cxn ang="0">
                  <a:pos x="555472549" y="76681301"/>
                </a:cxn>
                <a:cxn ang="0">
                  <a:pos x="555472549" y="276050423"/>
                </a:cxn>
                <a:cxn ang="0">
                  <a:pos x="499415562" y="337395464"/>
                </a:cxn>
                <a:cxn ang="0">
                  <a:pos x="458646023" y="337395464"/>
                </a:cxn>
                <a:cxn ang="0">
                  <a:pos x="458646023" y="5112087"/>
                </a:cxn>
              </a:cxnLst>
              <a:rect l="0" t="0" r="0" b="0"/>
              <a:pathLst>
                <a:path w="109" h="66">
                  <a:moveTo>
                    <a:pt x="13" y="1"/>
                  </a:moveTo>
                  <a:cubicBezTo>
                    <a:pt x="19" y="1"/>
                    <a:pt x="19" y="1"/>
                    <a:pt x="19" y="1"/>
                  </a:cubicBezTo>
                  <a:cubicBezTo>
                    <a:pt x="19" y="66"/>
                    <a:pt x="19" y="66"/>
                    <a:pt x="19" y="66"/>
                  </a:cubicBezTo>
                  <a:cubicBezTo>
                    <a:pt x="14" y="66"/>
                    <a:pt x="14" y="66"/>
                    <a:pt x="14" y="66"/>
                  </a:cubicBezTo>
                  <a:cubicBezTo>
                    <a:pt x="7" y="66"/>
                    <a:pt x="2" y="61"/>
                    <a:pt x="2" y="54"/>
                  </a:cubicBezTo>
                  <a:cubicBezTo>
                    <a:pt x="1" y="15"/>
                    <a:pt x="1" y="15"/>
                    <a:pt x="1" y="15"/>
                  </a:cubicBezTo>
                  <a:cubicBezTo>
                    <a:pt x="0" y="7"/>
                    <a:pt x="4" y="0"/>
                    <a:pt x="13" y="1"/>
                  </a:cubicBezTo>
                  <a:close/>
                  <a:moveTo>
                    <a:pt x="90" y="1"/>
                  </a:moveTo>
                  <a:cubicBezTo>
                    <a:pt x="98" y="1"/>
                    <a:pt x="98" y="1"/>
                    <a:pt x="98" y="1"/>
                  </a:cubicBezTo>
                  <a:cubicBezTo>
                    <a:pt x="104" y="1"/>
                    <a:pt x="109" y="8"/>
                    <a:pt x="109" y="15"/>
                  </a:cubicBezTo>
                  <a:cubicBezTo>
                    <a:pt x="109" y="54"/>
                    <a:pt x="109" y="54"/>
                    <a:pt x="109" y="54"/>
                  </a:cubicBezTo>
                  <a:cubicBezTo>
                    <a:pt x="109" y="61"/>
                    <a:pt x="104" y="66"/>
                    <a:pt x="98" y="66"/>
                  </a:cubicBezTo>
                  <a:cubicBezTo>
                    <a:pt x="90" y="66"/>
                    <a:pt x="90" y="66"/>
                    <a:pt x="90" y="66"/>
                  </a:cubicBezTo>
                  <a:lnTo>
                    <a:pt x="90" y="1"/>
                  </a:lnTo>
                  <a:close/>
                </a:path>
              </a:pathLst>
            </a:custGeom>
            <a:solidFill>
              <a:schemeClr val="accent1">
                <a:alpha val="100000"/>
              </a:schemeClr>
            </a:solidFill>
            <a:ln w="9525">
              <a:noFill/>
            </a:ln>
          </p:spPr>
          <p:txBody>
            <a:bodyPr/>
            <a:lstStyle/>
            <a:p>
              <a:endParaRPr lang="zh-CN" altLang="en-US"/>
            </a:p>
          </p:txBody>
        </p:sp>
        <p:sp>
          <p:nvSpPr>
            <p:cNvPr id="61584" name="Freeform 218"/>
            <p:cNvSpPr/>
            <p:nvPr/>
          </p:nvSpPr>
          <p:spPr>
            <a:xfrm>
              <a:off x="2936875" y="1311837"/>
              <a:ext cx="333375" cy="233363"/>
            </a:xfrm>
            <a:custGeom>
              <a:avLst/>
              <a:gdLst/>
              <a:ahLst/>
              <a:cxnLst>
                <a:cxn ang="0">
                  <a:pos x="0" y="492787889"/>
                </a:cxn>
                <a:cxn ang="0">
                  <a:pos x="608868892" y="492787889"/>
                </a:cxn>
                <a:cxn ang="0">
                  <a:pos x="608868892" y="35933371"/>
                </a:cxn>
                <a:cxn ang="0">
                  <a:pos x="608868892" y="35933371"/>
                </a:cxn>
                <a:cxn ang="0">
                  <a:pos x="644386845" y="0"/>
                </a:cxn>
                <a:cxn ang="0">
                  <a:pos x="644386845" y="0"/>
                </a:cxn>
                <a:cxn ang="0">
                  <a:pos x="644386845" y="0"/>
                </a:cxn>
                <a:cxn ang="0">
                  <a:pos x="750938450" y="0"/>
                </a:cxn>
                <a:cxn ang="0">
                  <a:pos x="750938450" y="41065091"/>
                </a:cxn>
                <a:cxn ang="0">
                  <a:pos x="654534509" y="41065091"/>
                </a:cxn>
                <a:cxn ang="0">
                  <a:pos x="654534509" y="492787889"/>
                </a:cxn>
                <a:cxn ang="0">
                  <a:pos x="654534509" y="528721260"/>
                </a:cxn>
                <a:cxn ang="0">
                  <a:pos x="654534509" y="528721260"/>
                </a:cxn>
                <a:cxn ang="0">
                  <a:pos x="0" y="528721260"/>
                </a:cxn>
                <a:cxn ang="0">
                  <a:pos x="0" y="492787889"/>
                </a:cxn>
              </a:cxnLst>
              <a:rect l="0" t="0" r="0" b="0"/>
              <a:pathLst>
                <a:path w="148" h="103">
                  <a:moveTo>
                    <a:pt x="0" y="96"/>
                  </a:moveTo>
                  <a:cubicBezTo>
                    <a:pt x="120" y="96"/>
                    <a:pt x="120" y="96"/>
                    <a:pt x="120" y="96"/>
                  </a:cubicBezTo>
                  <a:cubicBezTo>
                    <a:pt x="120" y="7"/>
                    <a:pt x="120" y="7"/>
                    <a:pt x="120" y="7"/>
                  </a:cubicBezTo>
                  <a:cubicBezTo>
                    <a:pt x="120" y="7"/>
                    <a:pt x="120" y="7"/>
                    <a:pt x="120" y="7"/>
                  </a:cubicBezTo>
                  <a:cubicBezTo>
                    <a:pt x="120" y="4"/>
                    <a:pt x="123" y="1"/>
                    <a:pt x="127" y="0"/>
                  </a:cubicBezTo>
                  <a:cubicBezTo>
                    <a:pt x="127" y="0"/>
                    <a:pt x="127" y="0"/>
                    <a:pt x="127" y="0"/>
                  </a:cubicBezTo>
                  <a:cubicBezTo>
                    <a:pt x="127" y="0"/>
                    <a:pt x="127" y="0"/>
                    <a:pt x="127" y="0"/>
                  </a:cubicBezTo>
                  <a:cubicBezTo>
                    <a:pt x="148" y="0"/>
                    <a:pt x="148" y="0"/>
                    <a:pt x="148" y="0"/>
                  </a:cubicBezTo>
                  <a:cubicBezTo>
                    <a:pt x="148" y="8"/>
                    <a:pt x="148" y="8"/>
                    <a:pt x="148" y="8"/>
                  </a:cubicBezTo>
                  <a:cubicBezTo>
                    <a:pt x="129" y="8"/>
                    <a:pt x="129" y="8"/>
                    <a:pt x="129" y="8"/>
                  </a:cubicBezTo>
                  <a:cubicBezTo>
                    <a:pt x="129" y="96"/>
                    <a:pt x="129" y="96"/>
                    <a:pt x="129" y="96"/>
                  </a:cubicBezTo>
                  <a:cubicBezTo>
                    <a:pt x="129" y="103"/>
                    <a:pt x="129" y="103"/>
                    <a:pt x="129" y="103"/>
                  </a:cubicBezTo>
                  <a:cubicBezTo>
                    <a:pt x="129" y="103"/>
                    <a:pt x="129" y="103"/>
                    <a:pt x="129" y="103"/>
                  </a:cubicBezTo>
                  <a:cubicBezTo>
                    <a:pt x="0" y="103"/>
                    <a:pt x="0" y="103"/>
                    <a:pt x="0" y="103"/>
                  </a:cubicBezTo>
                  <a:lnTo>
                    <a:pt x="0" y="96"/>
                  </a:lnTo>
                  <a:close/>
                </a:path>
              </a:pathLst>
            </a:custGeom>
            <a:solidFill>
              <a:schemeClr val="accent1">
                <a:alpha val="100000"/>
              </a:schemeClr>
            </a:solidFill>
            <a:ln w="9525">
              <a:noFill/>
            </a:ln>
          </p:spPr>
          <p:txBody>
            <a:bodyPr/>
            <a:lstStyle/>
            <a:p>
              <a:endParaRPr lang="zh-CN" altLang="en-US"/>
            </a:p>
          </p:txBody>
        </p:sp>
        <p:sp>
          <p:nvSpPr>
            <p:cNvPr id="61585" name="Freeform 219"/>
            <p:cNvSpPr>
              <a:spLocks noEditPoints="1"/>
            </p:cNvSpPr>
            <p:nvPr/>
          </p:nvSpPr>
          <p:spPr>
            <a:xfrm>
              <a:off x="2936875" y="1556312"/>
              <a:ext cx="58737" cy="60325"/>
            </a:xfrm>
            <a:custGeom>
              <a:avLst/>
              <a:gdLst/>
              <a:ahLst/>
              <a:cxnLst>
                <a:cxn ang="0">
                  <a:pos x="66347960" y="0"/>
                </a:cxn>
                <a:cxn ang="0">
                  <a:pos x="132693660" y="69983961"/>
                </a:cxn>
                <a:cxn ang="0">
                  <a:pos x="66347960" y="139965601"/>
                </a:cxn>
                <a:cxn ang="0">
                  <a:pos x="0" y="69983961"/>
                </a:cxn>
                <a:cxn ang="0">
                  <a:pos x="66347960" y="0"/>
                </a:cxn>
                <a:cxn ang="0">
                  <a:pos x="66347960" y="32299397"/>
                </a:cxn>
                <a:cxn ang="0">
                  <a:pos x="30622309" y="69983961"/>
                </a:cxn>
                <a:cxn ang="0">
                  <a:pos x="66347960" y="107666204"/>
                </a:cxn>
                <a:cxn ang="0">
                  <a:pos x="102071351" y="69983961"/>
                </a:cxn>
                <a:cxn ang="0">
                  <a:pos x="66347960" y="32299397"/>
                </a:cxn>
              </a:cxnLst>
              <a:rect l="0" t="0" r="0" b="0"/>
              <a:pathLst>
                <a:path w="26" h="26">
                  <a:moveTo>
                    <a:pt x="13" y="0"/>
                  </a:moveTo>
                  <a:cubicBezTo>
                    <a:pt x="20" y="0"/>
                    <a:pt x="26" y="6"/>
                    <a:pt x="26" y="13"/>
                  </a:cubicBezTo>
                  <a:cubicBezTo>
                    <a:pt x="26" y="20"/>
                    <a:pt x="20" y="26"/>
                    <a:pt x="13" y="26"/>
                  </a:cubicBezTo>
                  <a:cubicBezTo>
                    <a:pt x="6" y="26"/>
                    <a:pt x="0" y="20"/>
                    <a:pt x="0" y="13"/>
                  </a:cubicBezTo>
                  <a:cubicBezTo>
                    <a:pt x="0" y="6"/>
                    <a:pt x="6" y="0"/>
                    <a:pt x="13" y="0"/>
                  </a:cubicBezTo>
                  <a:close/>
                  <a:moveTo>
                    <a:pt x="13" y="6"/>
                  </a:moveTo>
                  <a:cubicBezTo>
                    <a:pt x="9" y="6"/>
                    <a:pt x="6" y="9"/>
                    <a:pt x="6" y="13"/>
                  </a:cubicBezTo>
                  <a:cubicBezTo>
                    <a:pt x="6" y="17"/>
                    <a:pt x="9" y="20"/>
                    <a:pt x="13" y="20"/>
                  </a:cubicBezTo>
                  <a:cubicBezTo>
                    <a:pt x="17" y="20"/>
                    <a:pt x="20" y="17"/>
                    <a:pt x="20" y="13"/>
                  </a:cubicBezTo>
                  <a:cubicBezTo>
                    <a:pt x="20" y="9"/>
                    <a:pt x="17" y="6"/>
                    <a:pt x="13" y="6"/>
                  </a:cubicBezTo>
                  <a:close/>
                </a:path>
              </a:pathLst>
            </a:custGeom>
            <a:solidFill>
              <a:schemeClr val="accent1">
                <a:alpha val="100000"/>
              </a:schemeClr>
            </a:solidFill>
            <a:ln w="9525">
              <a:noFill/>
            </a:ln>
          </p:spPr>
          <p:txBody>
            <a:bodyPr/>
            <a:lstStyle/>
            <a:p>
              <a:endParaRPr lang="zh-CN" altLang="en-US"/>
            </a:p>
          </p:txBody>
        </p:sp>
        <p:sp>
          <p:nvSpPr>
            <p:cNvPr id="61586" name="Freeform 220"/>
            <p:cNvSpPr>
              <a:spLocks noEditPoints="1"/>
            </p:cNvSpPr>
            <p:nvPr/>
          </p:nvSpPr>
          <p:spPr>
            <a:xfrm>
              <a:off x="3168650" y="1556312"/>
              <a:ext cx="58737" cy="60325"/>
            </a:xfrm>
            <a:custGeom>
              <a:avLst/>
              <a:gdLst/>
              <a:ahLst/>
              <a:cxnLst>
                <a:cxn ang="0">
                  <a:pos x="66347960" y="0"/>
                </a:cxn>
                <a:cxn ang="0">
                  <a:pos x="132693660" y="69983961"/>
                </a:cxn>
                <a:cxn ang="0">
                  <a:pos x="66347960" y="139965601"/>
                </a:cxn>
                <a:cxn ang="0">
                  <a:pos x="0" y="69983961"/>
                </a:cxn>
                <a:cxn ang="0">
                  <a:pos x="66347960" y="0"/>
                </a:cxn>
                <a:cxn ang="0">
                  <a:pos x="66347960" y="32299397"/>
                </a:cxn>
                <a:cxn ang="0">
                  <a:pos x="30622309" y="69983961"/>
                </a:cxn>
                <a:cxn ang="0">
                  <a:pos x="66347960" y="107666204"/>
                </a:cxn>
                <a:cxn ang="0">
                  <a:pos x="102071351" y="69983961"/>
                </a:cxn>
                <a:cxn ang="0">
                  <a:pos x="66347960" y="32299397"/>
                </a:cxn>
              </a:cxnLst>
              <a:rect l="0" t="0" r="0" b="0"/>
              <a:pathLst>
                <a:path w="26" h="26">
                  <a:moveTo>
                    <a:pt x="13" y="0"/>
                  </a:moveTo>
                  <a:cubicBezTo>
                    <a:pt x="20" y="0"/>
                    <a:pt x="26" y="6"/>
                    <a:pt x="26" y="13"/>
                  </a:cubicBezTo>
                  <a:cubicBezTo>
                    <a:pt x="26" y="20"/>
                    <a:pt x="20" y="26"/>
                    <a:pt x="13" y="26"/>
                  </a:cubicBezTo>
                  <a:cubicBezTo>
                    <a:pt x="6" y="26"/>
                    <a:pt x="0" y="20"/>
                    <a:pt x="0" y="13"/>
                  </a:cubicBezTo>
                  <a:cubicBezTo>
                    <a:pt x="0" y="6"/>
                    <a:pt x="6" y="0"/>
                    <a:pt x="13" y="0"/>
                  </a:cubicBezTo>
                  <a:close/>
                  <a:moveTo>
                    <a:pt x="13" y="6"/>
                  </a:moveTo>
                  <a:cubicBezTo>
                    <a:pt x="9" y="6"/>
                    <a:pt x="6" y="9"/>
                    <a:pt x="6" y="13"/>
                  </a:cubicBezTo>
                  <a:cubicBezTo>
                    <a:pt x="6" y="17"/>
                    <a:pt x="9" y="20"/>
                    <a:pt x="13" y="20"/>
                  </a:cubicBezTo>
                  <a:cubicBezTo>
                    <a:pt x="17" y="20"/>
                    <a:pt x="20" y="17"/>
                    <a:pt x="20" y="13"/>
                  </a:cubicBezTo>
                  <a:cubicBezTo>
                    <a:pt x="20" y="9"/>
                    <a:pt x="17" y="6"/>
                    <a:pt x="13" y="6"/>
                  </a:cubicBezTo>
                  <a:close/>
                </a:path>
              </a:pathLst>
            </a:custGeom>
            <a:solidFill>
              <a:schemeClr val="accent1">
                <a:alpha val="100000"/>
              </a:schemeClr>
            </a:solidFill>
            <a:ln w="9525">
              <a:noFill/>
            </a:ln>
          </p:spPr>
          <p:txBody>
            <a:bodyPr/>
            <a:lstStyle/>
            <a:p>
              <a:endParaRPr lang="zh-CN" altLang="en-US"/>
            </a:p>
          </p:txBody>
        </p:sp>
        <p:sp>
          <p:nvSpPr>
            <p:cNvPr id="61587" name="Freeform 221"/>
            <p:cNvSpPr>
              <a:spLocks noEditPoints="1"/>
            </p:cNvSpPr>
            <p:nvPr/>
          </p:nvSpPr>
          <p:spPr>
            <a:xfrm>
              <a:off x="3459163" y="1272150"/>
              <a:ext cx="460375" cy="366713"/>
            </a:xfrm>
            <a:custGeom>
              <a:avLst/>
              <a:gdLst/>
              <a:ahLst/>
              <a:cxnLst>
                <a:cxn ang="0">
                  <a:pos x="555124237" y="594403291"/>
                </a:cxn>
                <a:cxn ang="0">
                  <a:pos x="1038946768" y="251082958"/>
                </a:cxn>
                <a:cxn ang="0">
                  <a:pos x="825046162" y="122980147"/>
                </a:cxn>
                <a:cxn ang="0">
                  <a:pos x="875974018" y="0"/>
                </a:cxn>
                <a:cxn ang="0">
                  <a:pos x="606052093" y="76862592"/>
                </a:cxn>
                <a:cxn ang="0">
                  <a:pos x="590773962" y="384312960"/>
                </a:cxn>
                <a:cxn ang="0">
                  <a:pos x="845417756" y="502168180"/>
                </a:cxn>
                <a:cxn ang="0">
                  <a:pos x="972738524" y="271580404"/>
                </a:cxn>
                <a:cxn ang="0">
                  <a:pos x="835230830" y="169097703"/>
                </a:cxn>
                <a:cxn ang="0">
                  <a:pos x="845417756" y="194717812"/>
                </a:cxn>
                <a:cxn ang="0">
                  <a:pos x="499102919" y="374063106"/>
                </a:cxn>
                <a:cxn ang="0">
                  <a:pos x="381966819" y="507290844"/>
                </a:cxn>
                <a:cxn ang="0">
                  <a:pos x="565308906" y="548285736"/>
                </a:cxn>
                <a:cxn ang="0">
                  <a:pos x="555124237" y="594403291"/>
                </a:cxn>
                <a:cxn ang="0">
                  <a:pos x="550030775" y="620023400"/>
                </a:cxn>
                <a:cxn ang="0">
                  <a:pos x="962553855" y="707133583"/>
                </a:cxn>
                <a:cxn ang="0">
                  <a:pos x="280108850" y="625148328"/>
                </a:cxn>
                <a:cxn ang="0">
                  <a:pos x="280108850" y="625148328"/>
                </a:cxn>
                <a:cxn ang="0">
                  <a:pos x="962553855" y="707133583"/>
                </a:cxn>
                <a:cxn ang="0">
                  <a:pos x="0" y="625148328"/>
                </a:cxn>
                <a:cxn ang="0">
                  <a:pos x="249550331" y="707133583"/>
                </a:cxn>
                <a:cxn ang="0">
                  <a:pos x="402336156" y="620023400"/>
                </a:cxn>
                <a:cxn ang="0">
                  <a:pos x="402336156" y="620023400"/>
                </a:cxn>
                <a:cxn ang="0">
                  <a:pos x="249550331" y="702008656"/>
                </a:cxn>
                <a:cxn ang="0">
                  <a:pos x="122229563" y="117855220"/>
                </a:cxn>
                <a:cxn ang="0">
                  <a:pos x="280108850" y="502168180"/>
                </a:cxn>
                <a:cxn ang="0">
                  <a:pos x="280108850" y="702008656"/>
                </a:cxn>
                <a:cxn ang="0">
                  <a:pos x="366686431" y="235710440"/>
                </a:cxn>
                <a:cxn ang="0">
                  <a:pos x="249550331" y="502168180"/>
                </a:cxn>
                <a:cxn ang="0">
                  <a:pos x="249550331" y="702008656"/>
                </a:cxn>
                <a:cxn ang="0">
                  <a:pos x="249550331" y="794243766"/>
                </a:cxn>
                <a:cxn ang="0">
                  <a:pos x="376873356" y="830113731"/>
                </a:cxn>
                <a:cxn ang="0">
                  <a:pos x="280108850" y="702008656"/>
                </a:cxn>
                <a:cxn ang="0">
                  <a:pos x="280108850" y="799368694"/>
                </a:cxn>
                <a:cxn ang="0">
                  <a:pos x="157879287" y="830113731"/>
                </a:cxn>
                <a:cxn ang="0">
                  <a:pos x="249550331" y="702008656"/>
                </a:cxn>
              </a:cxnLst>
              <a:rect l="0" t="0" r="0" b="0"/>
              <a:pathLst>
                <a:path w="204" h="162">
                  <a:moveTo>
                    <a:pt x="108" y="121"/>
                  </a:moveTo>
                  <a:cubicBezTo>
                    <a:pt x="109" y="119"/>
                    <a:pt x="109" y="118"/>
                    <a:pt x="109" y="116"/>
                  </a:cubicBezTo>
                  <a:cubicBezTo>
                    <a:pt x="163" y="116"/>
                    <a:pt x="163" y="116"/>
                    <a:pt x="163" y="116"/>
                  </a:cubicBezTo>
                  <a:cubicBezTo>
                    <a:pt x="204" y="49"/>
                    <a:pt x="204" y="49"/>
                    <a:pt x="204" y="49"/>
                  </a:cubicBezTo>
                  <a:cubicBezTo>
                    <a:pt x="204" y="49"/>
                    <a:pt x="204" y="39"/>
                    <a:pt x="203" y="37"/>
                  </a:cubicBezTo>
                  <a:cubicBezTo>
                    <a:pt x="202" y="35"/>
                    <a:pt x="162" y="24"/>
                    <a:pt x="162" y="24"/>
                  </a:cubicBezTo>
                  <a:cubicBezTo>
                    <a:pt x="159" y="14"/>
                    <a:pt x="159" y="14"/>
                    <a:pt x="159" y="14"/>
                  </a:cubicBezTo>
                  <a:cubicBezTo>
                    <a:pt x="172" y="0"/>
                    <a:pt x="172" y="0"/>
                    <a:pt x="172" y="0"/>
                  </a:cubicBezTo>
                  <a:cubicBezTo>
                    <a:pt x="90" y="0"/>
                    <a:pt x="90" y="0"/>
                    <a:pt x="90" y="0"/>
                  </a:cubicBezTo>
                  <a:cubicBezTo>
                    <a:pt x="119" y="15"/>
                    <a:pt x="119" y="15"/>
                    <a:pt x="119" y="15"/>
                  </a:cubicBezTo>
                  <a:cubicBezTo>
                    <a:pt x="98" y="73"/>
                    <a:pt x="98" y="73"/>
                    <a:pt x="98" y="73"/>
                  </a:cubicBezTo>
                  <a:cubicBezTo>
                    <a:pt x="105" y="73"/>
                    <a:pt x="111" y="73"/>
                    <a:pt x="116" y="75"/>
                  </a:cubicBezTo>
                  <a:cubicBezTo>
                    <a:pt x="115" y="81"/>
                    <a:pt x="114" y="90"/>
                    <a:pt x="112" y="98"/>
                  </a:cubicBezTo>
                  <a:cubicBezTo>
                    <a:pt x="129" y="98"/>
                    <a:pt x="164" y="98"/>
                    <a:pt x="166" y="98"/>
                  </a:cubicBezTo>
                  <a:cubicBezTo>
                    <a:pt x="168" y="95"/>
                    <a:pt x="177" y="79"/>
                    <a:pt x="178" y="76"/>
                  </a:cubicBezTo>
                  <a:cubicBezTo>
                    <a:pt x="183" y="69"/>
                    <a:pt x="186" y="61"/>
                    <a:pt x="191" y="53"/>
                  </a:cubicBezTo>
                  <a:cubicBezTo>
                    <a:pt x="195" y="48"/>
                    <a:pt x="189" y="41"/>
                    <a:pt x="186" y="39"/>
                  </a:cubicBezTo>
                  <a:cubicBezTo>
                    <a:pt x="183" y="37"/>
                    <a:pt x="164" y="32"/>
                    <a:pt x="164" y="33"/>
                  </a:cubicBezTo>
                  <a:cubicBezTo>
                    <a:pt x="164" y="33"/>
                    <a:pt x="176" y="68"/>
                    <a:pt x="178" y="76"/>
                  </a:cubicBezTo>
                  <a:cubicBezTo>
                    <a:pt x="176" y="69"/>
                    <a:pt x="166" y="39"/>
                    <a:pt x="166" y="38"/>
                  </a:cubicBezTo>
                  <a:cubicBezTo>
                    <a:pt x="147" y="37"/>
                    <a:pt x="128" y="35"/>
                    <a:pt x="110" y="39"/>
                  </a:cubicBezTo>
                  <a:cubicBezTo>
                    <a:pt x="98" y="73"/>
                    <a:pt x="98" y="73"/>
                    <a:pt x="98" y="73"/>
                  </a:cubicBezTo>
                  <a:cubicBezTo>
                    <a:pt x="89" y="72"/>
                    <a:pt x="79" y="73"/>
                    <a:pt x="72" y="75"/>
                  </a:cubicBezTo>
                  <a:cubicBezTo>
                    <a:pt x="73" y="84"/>
                    <a:pt x="74" y="92"/>
                    <a:pt x="75" y="99"/>
                  </a:cubicBezTo>
                  <a:cubicBezTo>
                    <a:pt x="76" y="97"/>
                    <a:pt x="111" y="97"/>
                    <a:pt x="112" y="98"/>
                  </a:cubicBezTo>
                  <a:cubicBezTo>
                    <a:pt x="112" y="99"/>
                    <a:pt x="111" y="102"/>
                    <a:pt x="111" y="107"/>
                  </a:cubicBezTo>
                  <a:cubicBezTo>
                    <a:pt x="110" y="110"/>
                    <a:pt x="110" y="113"/>
                    <a:pt x="109" y="116"/>
                  </a:cubicBezTo>
                  <a:cubicBezTo>
                    <a:pt x="109" y="116"/>
                    <a:pt x="109" y="116"/>
                    <a:pt x="109" y="116"/>
                  </a:cubicBezTo>
                  <a:cubicBezTo>
                    <a:pt x="109" y="118"/>
                    <a:pt x="109" y="120"/>
                    <a:pt x="108" y="121"/>
                  </a:cubicBezTo>
                  <a:cubicBezTo>
                    <a:pt x="108" y="121"/>
                    <a:pt x="108" y="121"/>
                    <a:pt x="108" y="121"/>
                  </a:cubicBezTo>
                  <a:cubicBezTo>
                    <a:pt x="108" y="121"/>
                    <a:pt x="108" y="121"/>
                    <a:pt x="108" y="121"/>
                  </a:cubicBezTo>
                  <a:close/>
                  <a:moveTo>
                    <a:pt x="189" y="138"/>
                  </a:moveTo>
                  <a:cubicBezTo>
                    <a:pt x="55" y="138"/>
                    <a:pt x="55" y="138"/>
                    <a:pt x="55" y="138"/>
                  </a:cubicBezTo>
                  <a:cubicBezTo>
                    <a:pt x="55" y="122"/>
                    <a:pt x="55" y="122"/>
                    <a:pt x="55" y="122"/>
                  </a:cubicBezTo>
                  <a:cubicBezTo>
                    <a:pt x="55" y="122"/>
                    <a:pt x="55" y="122"/>
                    <a:pt x="55" y="122"/>
                  </a:cubicBezTo>
                  <a:cubicBezTo>
                    <a:pt x="55" y="122"/>
                    <a:pt x="55" y="122"/>
                    <a:pt x="55" y="122"/>
                  </a:cubicBezTo>
                  <a:cubicBezTo>
                    <a:pt x="105" y="121"/>
                    <a:pt x="147" y="121"/>
                    <a:pt x="200" y="121"/>
                  </a:cubicBezTo>
                  <a:cubicBezTo>
                    <a:pt x="200" y="121"/>
                    <a:pt x="189" y="138"/>
                    <a:pt x="189" y="138"/>
                  </a:cubicBezTo>
                  <a:close/>
                  <a:moveTo>
                    <a:pt x="49" y="122"/>
                  </a:moveTo>
                  <a:cubicBezTo>
                    <a:pt x="33" y="122"/>
                    <a:pt x="17" y="122"/>
                    <a:pt x="0" y="122"/>
                  </a:cubicBezTo>
                  <a:cubicBezTo>
                    <a:pt x="13" y="137"/>
                    <a:pt x="13" y="137"/>
                    <a:pt x="13" y="137"/>
                  </a:cubicBezTo>
                  <a:cubicBezTo>
                    <a:pt x="49" y="138"/>
                    <a:pt x="49" y="138"/>
                    <a:pt x="49" y="138"/>
                  </a:cubicBezTo>
                  <a:cubicBezTo>
                    <a:pt x="49" y="122"/>
                    <a:pt x="49" y="122"/>
                    <a:pt x="49" y="122"/>
                  </a:cubicBezTo>
                  <a:close/>
                  <a:moveTo>
                    <a:pt x="79" y="121"/>
                  </a:moveTo>
                  <a:cubicBezTo>
                    <a:pt x="77" y="114"/>
                    <a:pt x="76" y="107"/>
                    <a:pt x="75" y="99"/>
                  </a:cubicBezTo>
                  <a:cubicBezTo>
                    <a:pt x="76" y="104"/>
                    <a:pt x="79" y="121"/>
                    <a:pt x="79" y="121"/>
                  </a:cubicBezTo>
                  <a:cubicBezTo>
                    <a:pt x="79" y="121"/>
                    <a:pt x="79" y="121"/>
                    <a:pt x="79" y="121"/>
                  </a:cubicBezTo>
                  <a:close/>
                  <a:moveTo>
                    <a:pt x="49" y="137"/>
                  </a:moveTo>
                  <a:cubicBezTo>
                    <a:pt x="49" y="98"/>
                    <a:pt x="49" y="98"/>
                    <a:pt x="49" y="98"/>
                  </a:cubicBezTo>
                  <a:cubicBezTo>
                    <a:pt x="24" y="23"/>
                    <a:pt x="24" y="23"/>
                    <a:pt x="24" y="23"/>
                  </a:cubicBezTo>
                  <a:cubicBezTo>
                    <a:pt x="80" y="23"/>
                    <a:pt x="80" y="23"/>
                    <a:pt x="80" y="23"/>
                  </a:cubicBezTo>
                  <a:cubicBezTo>
                    <a:pt x="55" y="98"/>
                    <a:pt x="55" y="98"/>
                    <a:pt x="55" y="98"/>
                  </a:cubicBezTo>
                  <a:cubicBezTo>
                    <a:pt x="55" y="137"/>
                    <a:pt x="55" y="137"/>
                    <a:pt x="55" y="137"/>
                  </a:cubicBezTo>
                  <a:cubicBezTo>
                    <a:pt x="55" y="137"/>
                    <a:pt x="55" y="137"/>
                    <a:pt x="55" y="137"/>
                  </a:cubicBezTo>
                  <a:cubicBezTo>
                    <a:pt x="55" y="98"/>
                    <a:pt x="55" y="98"/>
                    <a:pt x="55" y="98"/>
                  </a:cubicBezTo>
                  <a:cubicBezTo>
                    <a:pt x="72" y="46"/>
                    <a:pt x="72" y="46"/>
                    <a:pt x="72" y="46"/>
                  </a:cubicBezTo>
                  <a:cubicBezTo>
                    <a:pt x="59" y="43"/>
                    <a:pt x="45" y="43"/>
                    <a:pt x="32" y="46"/>
                  </a:cubicBezTo>
                  <a:cubicBezTo>
                    <a:pt x="37" y="63"/>
                    <a:pt x="43" y="81"/>
                    <a:pt x="49" y="98"/>
                  </a:cubicBezTo>
                  <a:cubicBezTo>
                    <a:pt x="49" y="137"/>
                    <a:pt x="49" y="137"/>
                    <a:pt x="49" y="137"/>
                  </a:cubicBezTo>
                  <a:cubicBezTo>
                    <a:pt x="49" y="137"/>
                    <a:pt x="49" y="137"/>
                    <a:pt x="49" y="137"/>
                  </a:cubicBezTo>
                  <a:close/>
                  <a:moveTo>
                    <a:pt x="49" y="137"/>
                  </a:moveTo>
                  <a:cubicBezTo>
                    <a:pt x="49" y="155"/>
                    <a:pt x="49" y="155"/>
                    <a:pt x="49" y="155"/>
                  </a:cubicBezTo>
                  <a:cubicBezTo>
                    <a:pt x="42" y="157"/>
                    <a:pt x="31" y="162"/>
                    <a:pt x="30" y="162"/>
                  </a:cubicBezTo>
                  <a:cubicBezTo>
                    <a:pt x="74" y="162"/>
                    <a:pt x="74" y="162"/>
                    <a:pt x="74" y="162"/>
                  </a:cubicBezTo>
                  <a:cubicBezTo>
                    <a:pt x="73" y="162"/>
                    <a:pt x="62" y="157"/>
                    <a:pt x="55" y="156"/>
                  </a:cubicBezTo>
                  <a:cubicBezTo>
                    <a:pt x="55" y="137"/>
                    <a:pt x="55" y="137"/>
                    <a:pt x="55" y="137"/>
                  </a:cubicBezTo>
                  <a:cubicBezTo>
                    <a:pt x="55" y="137"/>
                    <a:pt x="55" y="137"/>
                    <a:pt x="55" y="137"/>
                  </a:cubicBezTo>
                  <a:cubicBezTo>
                    <a:pt x="55" y="156"/>
                    <a:pt x="55" y="156"/>
                    <a:pt x="55" y="156"/>
                  </a:cubicBezTo>
                  <a:cubicBezTo>
                    <a:pt x="61" y="157"/>
                    <a:pt x="67" y="160"/>
                    <a:pt x="73" y="162"/>
                  </a:cubicBezTo>
                  <a:cubicBezTo>
                    <a:pt x="59" y="162"/>
                    <a:pt x="45" y="162"/>
                    <a:pt x="31" y="162"/>
                  </a:cubicBezTo>
                  <a:cubicBezTo>
                    <a:pt x="37" y="159"/>
                    <a:pt x="43" y="157"/>
                    <a:pt x="49" y="156"/>
                  </a:cubicBezTo>
                  <a:cubicBezTo>
                    <a:pt x="49" y="137"/>
                    <a:pt x="49" y="137"/>
                    <a:pt x="49" y="137"/>
                  </a:cubicBezTo>
                  <a:close/>
                </a:path>
              </a:pathLst>
            </a:custGeom>
            <a:solidFill>
              <a:schemeClr val="accent1">
                <a:alpha val="100000"/>
              </a:schemeClr>
            </a:solidFill>
            <a:ln w="9525">
              <a:noFill/>
            </a:ln>
          </p:spPr>
          <p:txBody>
            <a:bodyPr/>
            <a:lstStyle/>
            <a:p>
              <a:endParaRPr lang="zh-CN" altLang="en-US"/>
            </a:p>
          </p:txBody>
        </p:sp>
        <p:sp>
          <p:nvSpPr>
            <p:cNvPr id="61588" name="Freeform 222"/>
            <p:cNvSpPr>
              <a:spLocks noEditPoints="1"/>
            </p:cNvSpPr>
            <p:nvPr/>
          </p:nvSpPr>
          <p:spPr>
            <a:xfrm>
              <a:off x="4089400" y="1229287"/>
              <a:ext cx="423862" cy="417513"/>
            </a:xfrm>
            <a:custGeom>
              <a:avLst/>
              <a:gdLst/>
              <a:ahLst/>
              <a:cxnLst>
                <a:cxn ang="0">
                  <a:pos x="391402738" y="356529020"/>
                </a:cxn>
                <a:cxn ang="0">
                  <a:pos x="193159324" y="529699872"/>
                </a:cxn>
                <a:cxn ang="0">
                  <a:pos x="386318649" y="534793530"/>
                </a:cxn>
                <a:cxn ang="0">
                  <a:pos x="391402738" y="590819261"/>
                </a:cxn>
                <a:cxn ang="0">
                  <a:pos x="30500027" y="774177430"/>
                </a:cxn>
                <a:cxn ang="0">
                  <a:pos x="40665952" y="835296819"/>
                </a:cxn>
                <a:cxn ang="0">
                  <a:pos x="182993400" y="748711394"/>
                </a:cxn>
                <a:cxn ang="0">
                  <a:pos x="198243414" y="901507611"/>
                </a:cxn>
                <a:cxn ang="0">
                  <a:pos x="279573062" y="901507611"/>
                </a:cxn>
                <a:cxn ang="0">
                  <a:pos x="284657152" y="702870723"/>
                </a:cxn>
                <a:cxn ang="0">
                  <a:pos x="559146125" y="631566273"/>
                </a:cxn>
                <a:cxn ang="0">
                  <a:pos x="513398338" y="275037253"/>
                </a:cxn>
                <a:cxn ang="0">
                  <a:pos x="589646152" y="341248044"/>
                </a:cxn>
                <a:cxn ang="0">
                  <a:pos x="655725787" y="692683406"/>
                </a:cxn>
                <a:cxn ang="0">
                  <a:pos x="869219214" y="697777064"/>
                </a:cxn>
                <a:cxn ang="0">
                  <a:pos x="914967001" y="937160964"/>
                </a:cxn>
                <a:cxn ang="0">
                  <a:pos x="950548863" y="636657675"/>
                </a:cxn>
                <a:cxn ang="0">
                  <a:pos x="777723642" y="590819261"/>
                </a:cxn>
                <a:cxn ang="0">
                  <a:pos x="757389539" y="331062984"/>
                </a:cxn>
                <a:cxn ang="0">
                  <a:pos x="589646152" y="341248044"/>
                </a:cxn>
                <a:cxn ang="0">
                  <a:pos x="137245614" y="162983534"/>
                </a:cxn>
                <a:cxn ang="0">
                  <a:pos x="157577462" y="40747012"/>
                </a:cxn>
                <a:cxn ang="0">
                  <a:pos x="137245614" y="117145120"/>
                </a:cxn>
                <a:cxn ang="0">
                  <a:pos x="76247814" y="101866402"/>
                </a:cxn>
                <a:cxn ang="0">
                  <a:pos x="467650552" y="91679084"/>
                </a:cxn>
                <a:cxn ang="0">
                  <a:pos x="467650552" y="249571217"/>
                </a:cxn>
                <a:cxn ang="0">
                  <a:pos x="467650552" y="91679084"/>
                </a:cxn>
                <a:cxn ang="0">
                  <a:pos x="752307704" y="173170851"/>
                </a:cxn>
                <a:cxn ang="0">
                  <a:pos x="599812076" y="173170851"/>
                </a:cxn>
                <a:cxn ang="0">
                  <a:pos x="142327449" y="0"/>
                </a:cxn>
                <a:cxn ang="0">
                  <a:pos x="142327449" y="285222313"/>
                </a:cxn>
                <a:cxn ang="0">
                  <a:pos x="142327449" y="0"/>
                </a:cxn>
                <a:cxn ang="0">
                  <a:pos x="259241214" y="142611157"/>
                </a:cxn>
                <a:cxn ang="0">
                  <a:pos x="25415938" y="142611157"/>
                </a:cxn>
              </a:cxnLst>
              <a:rect l="0" t="0" r="0" b="0"/>
              <a:pathLst>
                <a:path w="188" h="185">
                  <a:moveTo>
                    <a:pt x="77" y="62"/>
                  </a:moveTo>
                  <a:cubicBezTo>
                    <a:pt x="77" y="63"/>
                    <a:pt x="77" y="69"/>
                    <a:pt x="77" y="70"/>
                  </a:cubicBezTo>
                  <a:cubicBezTo>
                    <a:pt x="75" y="77"/>
                    <a:pt x="74" y="84"/>
                    <a:pt x="72" y="91"/>
                  </a:cubicBezTo>
                  <a:cubicBezTo>
                    <a:pt x="70" y="94"/>
                    <a:pt x="43" y="101"/>
                    <a:pt x="38" y="104"/>
                  </a:cubicBezTo>
                  <a:cubicBezTo>
                    <a:pt x="32" y="107"/>
                    <a:pt x="35" y="118"/>
                    <a:pt x="43" y="116"/>
                  </a:cubicBezTo>
                  <a:cubicBezTo>
                    <a:pt x="48" y="114"/>
                    <a:pt x="76" y="104"/>
                    <a:pt x="76" y="105"/>
                  </a:cubicBezTo>
                  <a:cubicBezTo>
                    <a:pt x="77" y="106"/>
                    <a:pt x="77" y="106"/>
                    <a:pt x="77" y="106"/>
                  </a:cubicBezTo>
                  <a:cubicBezTo>
                    <a:pt x="77" y="116"/>
                    <a:pt x="77" y="116"/>
                    <a:pt x="77" y="116"/>
                  </a:cubicBezTo>
                  <a:cubicBezTo>
                    <a:pt x="77" y="116"/>
                    <a:pt x="45" y="116"/>
                    <a:pt x="41" y="118"/>
                  </a:cubicBezTo>
                  <a:cubicBezTo>
                    <a:pt x="38" y="120"/>
                    <a:pt x="6" y="154"/>
                    <a:pt x="6" y="152"/>
                  </a:cubicBezTo>
                  <a:cubicBezTo>
                    <a:pt x="6" y="152"/>
                    <a:pt x="6" y="153"/>
                    <a:pt x="6" y="154"/>
                  </a:cubicBezTo>
                  <a:cubicBezTo>
                    <a:pt x="4" y="156"/>
                    <a:pt x="5" y="163"/>
                    <a:pt x="8" y="164"/>
                  </a:cubicBezTo>
                  <a:cubicBezTo>
                    <a:pt x="12" y="166"/>
                    <a:pt x="16" y="166"/>
                    <a:pt x="19" y="163"/>
                  </a:cubicBezTo>
                  <a:cubicBezTo>
                    <a:pt x="22" y="160"/>
                    <a:pt x="32" y="150"/>
                    <a:pt x="36" y="147"/>
                  </a:cubicBezTo>
                  <a:cubicBezTo>
                    <a:pt x="37" y="146"/>
                    <a:pt x="38" y="146"/>
                    <a:pt x="38" y="146"/>
                  </a:cubicBezTo>
                  <a:cubicBezTo>
                    <a:pt x="39" y="177"/>
                    <a:pt x="39" y="177"/>
                    <a:pt x="39" y="177"/>
                  </a:cubicBezTo>
                  <a:cubicBezTo>
                    <a:pt x="39" y="177"/>
                    <a:pt x="40" y="183"/>
                    <a:pt x="46" y="183"/>
                  </a:cubicBezTo>
                  <a:cubicBezTo>
                    <a:pt x="52" y="184"/>
                    <a:pt x="55" y="178"/>
                    <a:pt x="55" y="177"/>
                  </a:cubicBezTo>
                  <a:cubicBezTo>
                    <a:pt x="55" y="175"/>
                    <a:pt x="54" y="140"/>
                    <a:pt x="55" y="139"/>
                  </a:cubicBezTo>
                  <a:cubicBezTo>
                    <a:pt x="56" y="138"/>
                    <a:pt x="56" y="138"/>
                    <a:pt x="56" y="138"/>
                  </a:cubicBezTo>
                  <a:cubicBezTo>
                    <a:pt x="94" y="137"/>
                    <a:pt x="94" y="137"/>
                    <a:pt x="94" y="137"/>
                  </a:cubicBezTo>
                  <a:cubicBezTo>
                    <a:pt x="94" y="137"/>
                    <a:pt x="109" y="137"/>
                    <a:pt x="110" y="124"/>
                  </a:cubicBezTo>
                  <a:cubicBezTo>
                    <a:pt x="110" y="111"/>
                    <a:pt x="110" y="72"/>
                    <a:pt x="110" y="67"/>
                  </a:cubicBezTo>
                  <a:cubicBezTo>
                    <a:pt x="109" y="62"/>
                    <a:pt x="109" y="56"/>
                    <a:pt x="101" y="54"/>
                  </a:cubicBezTo>
                  <a:cubicBezTo>
                    <a:pt x="96" y="52"/>
                    <a:pt x="79" y="51"/>
                    <a:pt x="77" y="62"/>
                  </a:cubicBezTo>
                  <a:close/>
                  <a:moveTo>
                    <a:pt x="116" y="67"/>
                  </a:moveTo>
                  <a:cubicBezTo>
                    <a:pt x="116" y="76"/>
                    <a:pt x="116" y="124"/>
                    <a:pt x="116" y="124"/>
                  </a:cubicBezTo>
                  <a:cubicBezTo>
                    <a:pt x="116" y="124"/>
                    <a:pt x="117" y="135"/>
                    <a:pt x="129" y="136"/>
                  </a:cubicBezTo>
                  <a:cubicBezTo>
                    <a:pt x="139" y="137"/>
                    <a:pt x="164" y="137"/>
                    <a:pt x="169" y="137"/>
                  </a:cubicBezTo>
                  <a:cubicBezTo>
                    <a:pt x="170" y="137"/>
                    <a:pt x="171" y="137"/>
                    <a:pt x="171" y="137"/>
                  </a:cubicBezTo>
                  <a:cubicBezTo>
                    <a:pt x="172" y="178"/>
                    <a:pt x="172" y="178"/>
                    <a:pt x="172" y="178"/>
                  </a:cubicBezTo>
                  <a:cubicBezTo>
                    <a:pt x="172" y="178"/>
                    <a:pt x="174" y="185"/>
                    <a:pt x="180" y="184"/>
                  </a:cubicBezTo>
                  <a:cubicBezTo>
                    <a:pt x="186" y="184"/>
                    <a:pt x="188" y="177"/>
                    <a:pt x="188" y="177"/>
                  </a:cubicBezTo>
                  <a:cubicBezTo>
                    <a:pt x="187" y="125"/>
                    <a:pt x="187" y="125"/>
                    <a:pt x="187" y="125"/>
                  </a:cubicBezTo>
                  <a:cubicBezTo>
                    <a:pt x="187" y="125"/>
                    <a:pt x="188" y="116"/>
                    <a:pt x="176" y="116"/>
                  </a:cubicBezTo>
                  <a:cubicBezTo>
                    <a:pt x="164" y="116"/>
                    <a:pt x="155" y="116"/>
                    <a:pt x="153" y="116"/>
                  </a:cubicBezTo>
                  <a:cubicBezTo>
                    <a:pt x="150" y="115"/>
                    <a:pt x="149" y="116"/>
                    <a:pt x="149" y="112"/>
                  </a:cubicBezTo>
                  <a:cubicBezTo>
                    <a:pt x="149" y="108"/>
                    <a:pt x="149" y="65"/>
                    <a:pt x="149" y="65"/>
                  </a:cubicBezTo>
                  <a:cubicBezTo>
                    <a:pt x="149" y="65"/>
                    <a:pt x="147" y="57"/>
                    <a:pt x="138" y="55"/>
                  </a:cubicBezTo>
                  <a:cubicBezTo>
                    <a:pt x="129" y="52"/>
                    <a:pt x="116" y="57"/>
                    <a:pt x="116" y="67"/>
                  </a:cubicBezTo>
                  <a:close/>
                  <a:moveTo>
                    <a:pt x="13" y="24"/>
                  </a:moveTo>
                  <a:cubicBezTo>
                    <a:pt x="27" y="32"/>
                    <a:pt x="27" y="32"/>
                    <a:pt x="27" y="32"/>
                  </a:cubicBezTo>
                  <a:cubicBezTo>
                    <a:pt x="27" y="32"/>
                    <a:pt x="31" y="36"/>
                    <a:pt x="31" y="29"/>
                  </a:cubicBezTo>
                  <a:cubicBezTo>
                    <a:pt x="31" y="23"/>
                    <a:pt x="31" y="8"/>
                    <a:pt x="31" y="8"/>
                  </a:cubicBezTo>
                  <a:cubicBezTo>
                    <a:pt x="27" y="8"/>
                    <a:pt x="27" y="8"/>
                    <a:pt x="27" y="8"/>
                  </a:cubicBezTo>
                  <a:cubicBezTo>
                    <a:pt x="27" y="23"/>
                    <a:pt x="27" y="23"/>
                    <a:pt x="27" y="23"/>
                  </a:cubicBezTo>
                  <a:cubicBezTo>
                    <a:pt x="27" y="23"/>
                    <a:pt x="27" y="27"/>
                    <a:pt x="23" y="25"/>
                  </a:cubicBezTo>
                  <a:cubicBezTo>
                    <a:pt x="18" y="22"/>
                    <a:pt x="15" y="20"/>
                    <a:pt x="15" y="20"/>
                  </a:cubicBezTo>
                  <a:cubicBezTo>
                    <a:pt x="13" y="24"/>
                    <a:pt x="13" y="24"/>
                    <a:pt x="13" y="24"/>
                  </a:cubicBezTo>
                  <a:close/>
                  <a:moveTo>
                    <a:pt x="92" y="18"/>
                  </a:moveTo>
                  <a:cubicBezTo>
                    <a:pt x="101" y="18"/>
                    <a:pt x="108" y="25"/>
                    <a:pt x="108" y="33"/>
                  </a:cubicBezTo>
                  <a:cubicBezTo>
                    <a:pt x="108" y="42"/>
                    <a:pt x="101" y="49"/>
                    <a:pt x="92" y="49"/>
                  </a:cubicBezTo>
                  <a:cubicBezTo>
                    <a:pt x="84" y="49"/>
                    <a:pt x="77" y="42"/>
                    <a:pt x="77" y="33"/>
                  </a:cubicBezTo>
                  <a:cubicBezTo>
                    <a:pt x="77" y="25"/>
                    <a:pt x="84" y="18"/>
                    <a:pt x="92" y="18"/>
                  </a:cubicBezTo>
                  <a:close/>
                  <a:moveTo>
                    <a:pt x="133" y="19"/>
                  </a:moveTo>
                  <a:cubicBezTo>
                    <a:pt x="141" y="19"/>
                    <a:pt x="148" y="26"/>
                    <a:pt x="148" y="34"/>
                  </a:cubicBezTo>
                  <a:cubicBezTo>
                    <a:pt x="148" y="42"/>
                    <a:pt x="141" y="49"/>
                    <a:pt x="133" y="49"/>
                  </a:cubicBezTo>
                  <a:cubicBezTo>
                    <a:pt x="124" y="49"/>
                    <a:pt x="118" y="42"/>
                    <a:pt x="118" y="34"/>
                  </a:cubicBezTo>
                  <a:cubicBezTo>
                    <a:pt x="118" y="26"/>
                    <a:pt x="124" y="19"/>
                    <a:pt x="133" y="19"/>
                  </a:cubicBezTo>
                  <a:close/>
                  <a:moveTo>
                    <a:pt x="28" y="0"/>
                  </a:moveTo>
                  <a:cubicBezTo>
                    <a:pt x="44" y="0"/>
                    <a:pt x="56" y="12"/>
                    <a:pt x="56" y="28"/>
                  </a:cubicBezTo>
                  <a:cubicBezTo>
                    <a:pt x="56" y="43"/>
                    <a:pt x="44" y="56"/>
                    <a:pt x="28" y="56"/>
                  </a:cubicBezTo>
                  <a:cubicBezTo>
                    <a:pt x="13" y="56"/>
                    <a:pt x="0" y="43"/>
                    <a:pt x="0" y="28"/>
                  </a:cubicBezTo>
                  <a:cubicBezTo>
                    <a:pt x="0" y="12"/>
                    <a:pt x="13" y="0"/>
                    <a:pt x="28" y="0"/>
                  </a:cubicBezTo>
                  <a:close/>
                  <a:moveTo>
                    <a:pt x="28" y="5"/>
                  </a:moveTo>
                  <a:cubicBezTo>
                    <a:pt x="41" y="5"/>
                    <a:pt x="51" y="15"/>
                    <a:pt x="51" y="28"/>
                  </a:cubicBezTo>
                  <a:cubicBezTo>
                    <a:pt x="51" y="40"/>
                    <a:pt x="41" y="51"/>
                    <a:pt x="28" y="51"/>
                  </a:cubicBezTo>
                  <a:cubicBezTo>
                    <a:pt x="15" y="51"/>
                    <a:pt x="5" y="40"/>
                    <a:pt x="5" y="28"/>
                  </a:cubicBezTo>
                  <a:cubicBezTo>
                    <a:pt x="5" y="15"/>
                    <a:pt x="15" y="5"/>
                    <a:pt x="28" y="5"/>
                  </a:cubicBezTo>
                  <a:close/>
                </a:path>
              </a:pathLst>
            </a:custGeom>
            <a:solidFill>
              <a:schemeClr val="accent1">
                <a:alpha val="100000"/>
              </a:schemeClr>
            </a:solidFill>
            <a:ln w="9525">
              <a:noFill/>
            </a:ln>
          </p:spPr>
          <p:txBody>
            <a:bodyPr/>
            <a:lstStyle/>
            <a:p>
              <a:endParaRPr lang="zh-CN" altLang="en-US"/>
            </a:p>
          </p:txBody>
        </p:sp>
        <p:sp>
          <p:nvSpPr>
            <p:cNvPr id="61589" name="Freeform 223"/>
            <p:cNvSpPr/>
            <p:nvPr/>
          </p:nvSpPr>
          <p:spPr>
            <a:xfrm>
              <a:off x="4708525" y="1194362"/>
              <a:ext cx="411162" cy="423863"/>
            </a:xfrm>
            <a:custGeom>
              <a:avLst/>
              <a:gdLst/>
              <a:ahLst/>
              <a:cxnLst>
                <a:cxn ang="0">
                  <a:pos x="5103379" y="698725689"/>
                </a:cxn>
                <a:cxn ang="0">
                  <a:pos x="311324185" y="698725689"/>
                </a:cxn>
                <a:cxn ang="0">
                  <a:pos x="311324185" y="760378489"/>
                </a:cxn>
                <a:cxn ang="0">
                  <a:pos x="209249830" y="765514711"/>
                </a:cxn>
                <a:cxn ang="0">
                  <a:pos x="209249830" y="893958800"/>
                </a:cxn>
                <a:cxn ang="0">
                  <a:pos x="561405565" y="893958800"/>
                </a:cxn>
                <a:cxn ang="0">
                  <a:pos x="586922459" y="631936667"/>
                </a:cxn>
                <a:cxn ang="0">
                  <a:pos x="571612323" y="631936667"/>
                </a:cxn>
                <a:cxn ang="0">
                  <a:pos x="413398541" y="647349867"/>
                </a:cxn>
                <a:cxn ang="0">
                  <a:pos x="347050097" y="549732178"/>
                </a:cxn>
                <a:cxn ang="0">
                  <a:pos x="423605298" y="390463956"/>
                </a:cxn>
                <a:cxn ang="0">
                  <a:pos x="392982766" y="292848533"/>
                </a:cxn>
                <a:cxn ang="0">
                  <a:pos x="454227831" y="205507822"/>
                </a:cxn>
                <a:cxn ang="0">
                  <a:pos x="510367258" y="195233111"/>
                </a:cxn>
                <a:cxn ang="0">
                  <a:pos x="729826105" y="190094622"/>
                </a:cxn>
                <a:cxn ang="0">
                  <a:pos x="826794822" y="272296844"/>
                </a:cxn>
                <a:cxn ang="0">
                  <a:pos x="801277928" y="390463956"/>
                </a:cxn>
                <a:cxn ang="0">
                  <a:pos x="877833129" y="534318978"/>
                </a:cxn>
                <a:cxn ang="0">
                  <a:pos x="760448637" y="667899289"/>
                </a:cxn>
                <a:cxn ang="0">
                  <a:pos x="694100193" y="652486089"/>
                </a:cxn>
                <a:cxn ang="0">
                  <a:pos x="648167524" y="631936667"/>
                </a:cxn>
                <a:cxn ang="0">
                  <a:pos x="632855128" y="631936667"/>
                </a:cxn>
                <a:cxn ang="0">
                  <a:pos x="653270903" y="893958800"/>
                </a:cxn>
                <a:cxn ang="0">
                  <a:pos x="923765798" y="893958800"/>
                </a:cxn>
                <a:cxn ang="0">
                  <a:pos x="928869177" y="960747822"/>
                </a:cxn>
                <a:cxn ang="0">
                  <a:pos x="5103379" y="955609333"/>
                </a:cxn>
                <a:cxn ang="0">
                  <a:pos x="5103379" y="893958800"/>
                </a:cxn>
                <a:cxn ang="0">
                  <a:pos x="117384492" y="893958800"/>
                </a:cxn>
                <a:cxn ang="0">
                  <a:pos x="117384492" y="760378489"/>
                </a:cxn>
                <a:cxn ang="0">
                  <a:pos x="0" y="760378489"/>
                </a:cxn>
                <a:cxn ang="0">
                  <a:pos x="5103379" y="698725689"/>
                </a:cxn>
              </a:cxnLst>
              <a:rect l="0" t="0" r="0" b="0"/>
              <a:pathLst>
                <a:path w="182" h="187">
                  <a:moveTo>
                    <a:pt x="1" y="136"/>
                  </a:moveTo>
                  <a:cubicBezTo>
                    <a:pt x="61" y="136"/>
                    <a:pt x="61" y="136"/>
                    <a:pt x="61" y="136"/>
                  </a:cubicBezTo>
                  <a:cubicBezTo>
                    <a:pt x="61" y="148"/>
                    <a:pt x="61" y="148"/>
                    <a:pt x="61" y="148"/>
                  </a:cubicBezTo>
                  <a:cubicBezTo>
                    <a:pt x="41" y="149"/>
                    <a:pt x="41" y="149"/>
                    <a:pt x="41" y="149"/>
                  </a:cubicBezTo>
                  <a:cubicBezTo>
                    <a:pt x="41" y="174"/>
                    <a:pt x="41" y="174"/>
                    <a:pt x="41" y="174"/>
                  </a:cubicBezTo>
                  <a:cubicBezTo>
                    <a:pt x="110" y="174"/>
                    <a:pt x="110" y="174"/>
                    <a:pt x="110" y="174"/>
                  </a:cubicBezTo>
                  <a:cubicBezTo>
                    <a:pt x="115" y="123"/>
                    <a:pt x="115" y="123"/>
                    <a:pt x="115" y="123"/>
                  </a:cubicBezTo>
                  <a:cubicBezTo>
                    <a:pt x="112" y="123"/>
                    <a:pt x="112" y="123"/>
                    <a:pt x="112" y="123"/>
                  </a:cubicBezTo>
                  <a:cubicBezTo>
                    <a:pt x="112" y="123"/>
                    <a:pt x="100" y="134"/>
                    <a:pt x="81" y="126"/>
                  </a:cubicBezTo>
                  <a:cubicBezTo>
                    <a:pt x="72" y="122"/>
                    <a:pt x="68" y="114"/>
                    <a:pt x="68" y="107"/>
                  </a:cubicBezTo>
                  <a:cubicBezTo>
                    <a:pt x="65" y="87"/>
                    <a:pt x="84" y="79"/>
                    <a:pt x="83" y="76"/>
                  </a:cubicBezTo>
                  <a:cubicBezTo>
                    <a:pt x="83" y="74"/>
                    <a:pt x="75" y="67"/>
                    <a:pt x="77" y="57"/>
                  </a:cubicBezTo>
                  <a:cubicBezTo>
                    <a:pt x="79" y="48"/>
                    <a:pt x="83" y="43"/>
                    <a:pt x="89" y="40"/>
                  </a:cubicBezTo>
                  <a:cubicBezTo>
                    <a:pt x="95" y="37"/>
                    <a:pt x="100" y="38"/>
                    <a:pt x="100" y="38"/>
                  </a:cubicBezTo>
                  <a:cubicBezTo>
                    <a:pt x="95" y="0"/>
                    <a:pt x="152" y="5"/>
                    <a:pt x="143" y="37"/>
                  </a:cubicBezTo>
                  <a:cubicBezTo>
                    <a:pt x="143" y="37"/>
                    <a:pt x="158" y="38"/>
                    <a:pt x="162" y="53"/>
                  </a:cubicBezTo>
                  <a:cubicBezTo>
                    <a:pt x="166" y="67"/>
                    <a:pt x="157" y="76"/>
                    <a:pt x="157" y="76"/>
                  </a:cubicBezTo>
                  <a:cubicBezTo>
                    <a:pt x="157" y="76"/>
                    <a:pt x="173" y="85"/>
                    <a:pt x="172" y="104"/>
                  </a:cubicBezTo>
                  <a:cubicBezTo>
                    <a:pt x="172" y="122"/>
                    <a:pt x="157" y="130"/>
                    <a:pt x="149" y="130"/>
                  </a:cubicBezTo>
                  <a:cubicBezTo>
                    <a:pt x="142" y="130"/>
                    <a:pt x="136" y="127"/>
                    <a:pt x="136" y="127"/>
                  </a:cubicBezTo>
                  <a:cubicBezTo>
                    <a:pt x="127" y="123"/>
                    <a:pt x="127" y="123"/>
                    <a:pt x="127" y="123"/>
                  </a:cubicBezTo>
                  <a:cubicBezTo>
                    <a:pt x="124" y="123"/>
                    <a:pt x="124" y="123"/>
                    <a:pt x="124" y="123"/>
                  </a:cubicBezTo>
                  <a:cubicBezTo>
                    <a:pt x="128" y="174"/>
                    <a:pt x="128" y="174"/>
                    <a:pt x="128" y="174"/>
                  </a:cubicBezTo>
                  <a:cubicBezTo>
                    <a:pt x="181" y="174"/>
                    <a:pt x="181" y="174"/>
                    <a:pt x="181" y="174"/>
                  </a:cubicBezTo>
                  <a:cubicBezTo>
                    <a:pt x="182" y="187"/>
                    <a:pt x="182" y="187"/>
                    <a:pt x="182" y="187"/>
                  </a:cubicBezTo>
                  <a:cubicBezTo>
                    <a:pt x="1" y="186"/>
                    <a:pt x="1" y="186"/>
                    <a:pt x="1" y="186"/>
                  </a:cubicBezTo>
                  <a:cubicBezTo>
                    <a:pt x="1" y="174"/>
                    <a:pt x="1" y="174"/>
                    <a:pt x="1" y="174"/>
                  </a:cubicBezTo>
                  <a:cubicBezTo>
                    <a:pt x="23" y="174"/>
                    <a:pt x="23" y="174"/>
                    <a:pt x="23" y="174"/>
                  </a:cubicBezTo>
                  <a:cubicBezTo>
                    <a:pt x="23" y="148"/>
                    <a:pt x="23" y="148"/>
                    <a:pt x="23" y="148"/>
                  </a:cubicBezTo>
                  <a:cubicBezTo>
                    <a:pt x="0" y="148"/>
                    <a:pt x="0" y="148"/>
                    <a:pt x="0" y="148"/>
                  </a:cubicBezTo>
                  <a:lnTo>
                    <a:pt x="1" y="136"/>
                  </a:lnTo>
                  <a:close/>
                </a:path>
              </a:pathLst>
            </a:custGeom>
            <a:solidFill>
              <a:schemeClr val="accent1">
                <a:alpha val="100000"/>
              </a:schemeClr>
            </a:solidFill>
            <a:ln w="9525">
              <a:noFill/>
            </a:ln>
          </p:spPr>
          <p:txBody>
            <a:bodyPr/>
            <a:lstStyle/>
            <a:p>
              <a:endParaRPr lang="zh-CN" altLang="en-US"/>
            </a:p>
          </p:txBody>
        </p:sp>
        <p:sp>
          <p:nvSpPr>
            <p:cNvPr id="61590" name="Freeform 224"/>
            <p:cNvSpPr/>
            <p:nvPr/>
          </p:nvSpPr>
          <p:spPr>
            <a:xfrm>
              <a:off x="5486400" y="1427725"/>
              <a:ext cx="58737" cy="34925"/>
            </a:xfrm>
            <a:custGeom>
              <a:avLst/>
              <a:gdLst/>
              <a:ahLst/>
              <a:cxnLst>
                <a:cxn ang="0">
                  <a:pos x="0" y="81317042"/>
                </a:cxn>
                <a:cxn ang="0">
                  <a:pos x="132693660" y="59633273"/>
                </a:cxn>
                <a:cxn ang="0">
                  <a:pos x="0" y="81317042"/>
                </a:cxn>
              </a:cxnLst>
              <a:rect l="0" t="0" r="0" b="0"/>
              <a:pathLst>
                <a:path w="26" h="15">
                  <a:moveTo>
                    <a:pt x="0" y="15"/>
                  </a:moveTo>
                  <a:cubicBezTo>
                    <a:pt x="1" y="0"/>
                    <a:pt x="11" y="1"/>
                    <a:pt x="26" y="11"/>
                  </a:cubicBezTo>
                  <a:lnTo>
                    <a:pt x="0" y="15"/>
                  </a:lnTo>
                  <a:close/>
                </a:path>
              </a:pathLst>
            </a:custGeom>
            <a:solidFill>
              <a:schemeClr val="accent1">
                <a:alpha val="100000"/>
              </a:schemeClr>
            </a:solidFill>
            <a:ln w="9525">
              <a:noFill/>
            </a:ln>
          </p:spPr>
          <p:txBody>
            <a:bodyPr/>
            <a:lstStyle/>
            <a:p>
              <a:endParaRPr lang="zh-CN" altLang="en-US"/>
            </a:p>
          </p:txBody>
        </p:sp>
        <p:sp>
          <p:nvSpPr>
            <p:cNvPr id="61591" name="Freeform 225"/>
            <p:cNvSpPr>
              <a:spLocks noEditPoints="1"/>
            </p:cNvSpPr>
            <p:nvPr/>
          </p:nvSpPr>
          <p:spPr>
            <a:xfrm>
              <a:off x="5375275" y="1311837"/>
              <a:ext cx="430212" cy="254000"/>
            </a:xfrm>
            <a:custGeom>
              <a:avLst/>
              <a:gdLst/>
              <a:ahLst/>
              <a:cxnLst>
                <a:cxn ang="0">
                  <a:pos x="598659144" y="36002232"/>
                </a:cxn>
                <a:cxn ang="0">
                  <a:pos x="791448178" y="138865429"/>
                </a:cxn>
                <a:cxn ang="0">
                  <a:pos x="583439549" y="534889982"/>
                </a:cxn>
                <a:cxn ang="0">
                  <a:pos x="380503368" y="432026786"/>
                </a:cxn>
                <a:cxn ang="0">
                  <a:pos x="385578068" y="426883286"/>
                </a:cxn>
                <a:cxn ang="0">
                  <a:pos x="492119732" y="406311554"/>
                </a:cxn>
                <a:cxn ang="0">
                  <a:pos x="476897885" y="303448357"/>
                </a:cxn>
                <a:cxn ang="0">
                  <a:pos x="451531144" y="308589589"/>
                </a:cxn>
                <a:cxn ang="0">
                  <a:pos x="598659144" y="36002232"/>
                </a:cxn>
                <a:cxn ang="0">
                  <a:pos x="755934290" y="92576196"/>
                </a:cxn>
                <a:cxn ang="0">
                  <a:pos x="755934290" y="92576196"/>
                </a:cxn>
                <a:cxn ang="0">
                  <a:pos x="588514249" y="0"/>
                </a:cxn>
                <a:cxn ang="0">
                  <a:pos x="476897885" y="205726393"/>
                </a:cxn>
                <a:cxn ang="0">
                  <a:pos x="279036404" y="97719696"/>
                </a:cxn>
                <a:cxn ang="0">
                  <a:pos x="0" y="257159125"/>
                </a:cxn>
                <a:cxn ang="0">
                  <a:pos x="0" y="550320482"/>
                </a:cxn>
                <a:cxn ang="0">
                  <a:pos x="228302922" y="462885518"/>
                </a:cxn>
                <a:cxn ang="0">
                  <a:pos x="355136627" y="432026786"/>
                </a:cxn>
                <a:cxn ang="0">
                  <a:pos x="385578068" y="452598518"/>
                </a:cxn>
                <a:cxn ang="0">
                  <a:pos x="370358474" y="488600750"/>
                </a:cxn>
                <a:cxn ang="0">
                  <a:pos x="436311550" y="524602982"/>
                </a:cxn>
                <a:cxn ang="0">
                  <a:pos x="497192179" y="555463982"/>
                </a:cxn>
                <a:cxn ang="0">
                  <a:pos x="507339326" y="524602982"/>
                </a:cxn>
                <a:cxn ang="0">
                  <a:pos x="522558920" y="529746482"/>
                </a:cxn>
                <a:cxn ang="0">
                  <a:pos x="588514249" y="565748714"/>
                </a:cxn>
                <a:cxn ang="0">
                  <a:pos x="644320178" y="462885518"/>
                </a:cxn>
                <a:cxn ang="0">
                  <a:pos x="969017618" y="267446125"/>
                </a:cxn>
                <a:cxn ang="0">
                  <a:pos x="832036765" y="41145732"/>
                </a:cxn>
                <a:cxn ang="0">
                  <a:pos x="755934290" y="92576196"/>
                </a:cxn>
                <a:cxn ang="0">
                  <a:pos x="776228583" y="102863196"/>
                </a:cxn>
                <a:cxn ang="0">
                  <a:pos x="821889618" y="128578429"/>
                </a:cxn>
                <a:cxn ang="0">
                  <a:pos x="664614472" y="421739786"/>
                </a:cxn>
                <a:cxn ang="0">
                  <a:pos x="933503730" y="257159125"/>
                </a:cxn>
                <a:cxn ang="0">
                  <a:pos x="821889618" y="72004464"/>
                </a:cxn>
                <a:cxn ang="0">
                  <a:pos x="776228583" y="102863196"/>
                </a:cxn>
              </a:cxnLst>
              <a:rect l="0" t="0" r="0" b="0"/>
              <a:pathLst>
                <a:path w="191" h="112">
                  <a:moveTo>
                    <a:pt x="118" y="7"/>
                  </a:moveTo>
                  <a:cubicBezTo>
                    <a:pt x="156" y="27"/>
                    <a:pt x="156" y="27"/>
                    <a:pt x="156" y="27"/>
                  </a:cubicBezTo>
                  <a:cubicBezTo>
                    <a:pt x="115" y="104"/>
                    <a:pt x="115" y="104"/>
                    <a:pt x="115" y="104"/>
                  </a:cubicBezTo>
                  <a:cubicBezTo>
                    <a:pt x="75" y="84"/>
                    <a:pt x="75" y="84"/>
                    <a:pt x="75" y="84"/>
                  </a:cubicBezTo>
                  <a:cubicBezTo>
                    <a:pt x="76" y="83"/>
                    <a:pt x="76" y="83"/>
                    <a:pt x="76" y="83"/>
                  </a:cubicBezTo>
                  <a:cubicBezTo>
                    <a:pt x="97" y="79"/>
                    <a:pt x="97" y="79"/>
                    <a:pt x="97" y="79"/>
                  </a:cubicBezTo>
                  <a:cubicBezTo>
                    <a:pt x="108" y="75"/>
                    <a:pt x="105" y="61"/>
                    <a:pt x="94" y="59"/>
                  </a:cubicBezTo>
                  <a:cubicBezTo>
                    <a:pt x="89" y="60"/>
                    <a:pt x="89" y="60"/>
                    <a:pt x="89" y="60"/>
                  </a:cubicBezTo>
                  <a:cubicBezTo>
                    <a:pt x="118" y="7"/>
                    <a:pt x="118" y="7"/>
                    <a:pt x="118" y="7"/>
                  </a:cubicBezTo>
                  <a:close/>
                  <a:moveTo>
                    <a:pt x="149" y="18"/>
                  </a:moveTo>
                  <a:cubicBezTo>
                    <a:pt x="149" y="18"/>
                    <a:pt x="149" y="18"/>
                    <a:pt x="149" y="18"/>
                  </a:cubicBezTo>
                  <a:cubicBezTo>
                    <a:pt x="116" y="0"/>
                    <a:pt x="116" y="0"/>
                    <a:pt x="116" y="0"/>
                  </a:cubicBezTo>
                  <a:cubicBezTo>
                    <a:pt x="94" y="40"/>
                    <a:pt x="94" y="40"/>
                    <a:pt x="94" y="40"/>
                  </a:cubicBezTo>
                  <a:cubicBezTo>
                    <a:pt x="55" y="19"/>
                    <a:pt x="55" y="19"/>
                    <a:pt x="55" y="19"/>
                  </a:cubicBezTo>
                  <a:cubicBezTo>
                    <a:pt x="0" y="50"/>
                    <a:pt x="0" y="50"/>
                    <a:pt x="0" y="50"/>
                  </a:cubicBezTo>
                  <a:cubicBezTo>
                    <a:pt x="0" y="107"/>
                    <a:pt x="0" y="107"/>
                    <a:pt x="0" y="107"/>
                  </a:cubicBezTo>
                  <a:cubicBezTo>
                    <a:pt x="26" y="106"/>
                    <a:pt x="40" y="92"/>
                    <a:pt x="45" y="90"/>
                  </a:cubicBezTo>
                  <a:cubicBezTo>
                    <a:pt x="70" y="84"/>
                    <a:pt x="70" y="84"/>
                    <a:pt x="70" y="84"/>
                  </a:cubicBezTo>
                  <a:cubicBezTo>
                    <a:pt x="76" y="88"/>
                    <a:pt x="76" y="88"/>
                    <a:pt x="76" y="88"/>
                  </a:cubicBezTo>
                  <a:cubicBezTo>
                    <a:pt x="73" y="95"/>
                    <a:pt x="73" y="95"/>
                    <a:pt x="73" y="95"/>
                  </a:cubicBezTo>
                  <a:cubicBezTo>
                    <a:pt x="72" y="102"/>
                    <a:pt x="78" y="106"/>
                    <a:pt x="86" y="102"/>
                  </a:cubicBezTo>
                  <a:cubicBezTo>
                    <a:pt x="86" y="107"/>
                    <a:pt x="92" y="112"/>
                    <a:pt x="98" y="108"/>
                  </a:cubicBezTo>
                  <a:cubicBezTo>
                    <a:pt x="100" y="102"/>
                    <a:pt x="100" y="102"/>
                    <a:pt x="100" y="102"/>
                  </a:cubicBezTo>
                  <a:cubicBezTo>
                    <a:pt x="103" y="103"/>
                    <a:pt x="103" y="103"/>
                    <a:pt x="103" y="103"/>
                  </a:cubicBezTo>
                  <a:cubicBezTo>
                    <a:pt x="116" y="110"/>
                    <a:pt x="116" y="110"/>
                    <a:pt x="116" y="110"/>
                  </a:cubicBezTo>
                  <a:cubicBezTo>
                    <a:pt x="127" y="90"/>
                    <a:pt x="127" y="90"/>
                    <a:pt x="127" y="90"/>
                  </a:cubicBezTo>
                  <a:cubicBezTo>
                    <a:pt x="191" y="52"/>
                    <a:pt x="191" y="52"/>
                    <a:pt x="191" y="52"/>
                  </a:cubicBezTo>
                  <a:cubicBezTo>
                    <a:pt x="164" y="8"/>
                    <a:pt x="164" y="8"/>
                    <a:pt x="164" y="8"/>
                  </a:cubicBezTo>
                  <a:cubicBezTo>
                    <a:pt x="149" y="18"/>
                    <a:pt x="149" y="18"/>
                    <a:pt x="149" y="18"/>
                  </a:cubicBezTo>
                  <a:close/>
                  <a:moveTo>
                    <a:pt x="153" y="20"/>
                  </a:moveTo>
                  <a:cubicBezTo>
                    <a:pt x="162" y="25"/>
                    <a:pt x="162" y="25"/>
                    <a:pt x="162" y="25"/>
                  </a:cubicBezTo>
                  <a:cubicBezTo>
                    <a:pt x="131" y="82"/>
                    <a:pt x="131" y="82"/>
                    <a:pt x="131" y="82"/>
                  </a:cubicBezTo>
                  <a:cubicBezTo>
                    <a:pt x="184" y="50"/>
                    <a:pt x="184" y="50"/>
                    <a:pt x="184" y="50"/>
                  </a:cubicBezTo>
                  <a:cubicBezTo>
                    <a:pt x="162" y="14"/>
                    <a:pt x="162" y="14"/>
                    <a:pt x="162" y="14"/>
                  </a:cubicBezTo>
                  <a:lnTo>
                    <a:pt x="153" y="20"/>
                  </a:lnTo>
                  <a:close/>
                </a:path>
              </a:pathLst>
            </a:custGeom>
            <a:solidFill>
              <a:schemeClr val="accent1">
                <a:alpha val="100000"/>
              </a:schemeClr>
            </a:solidFill>
            <a:ln w="9525">
              <a:noFill/>
            </a:ln>
          </p:spPr>
          <p:txBody>
            <a:bodyPr/>
            <a:lstStyle/>
            <a:p>
              <a:endParaRPr lang="zh-CN" altLang="en-US"/>
            </a:p>
          </p:txBody>
        </p:sp>
        <p:sp>
          <p:nvSpPr>
            <p:cNvPr id="61592" name="Oval 226"/>
            <p:cNvSpPr/>
            <p:nvPr/>
          </p:nvSpPr>
          <p:spPr>
            <a:xfrm>
              <a:off x="5629275" y="1367400"/>
              <a:ext cx="12700" cy="7938"/>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93" name="Oval 227"/>
            <p:cNvSpPr/>
            <p:nvPr/>
          </p:nvSpPr>
          <p:spPr>
            <a:xfrm>
              <a:off x="5649913" y="1375337"/>
              <a:ext cx="11112" cy="12700"/>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94" name="Oval 228"/>
            <p:cNvSpPr/>
            <p:nvPr/>
          </p:nvSpPr>
          <p:spPr>
            <a:xfrm>
              <a:off x="5668963" y="1388037"/>
              <a:ext cx="11112" cy="7938"/>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95" name="Oval 229"/>
            <p:cNvSpPr/>
            <p:nvPr/>
          </p:nvSpPr>
          <p:spPr>
            <a:xfrm>
              <a:off x="5688013" y="1395975"/>
              <a:ext cx="11112" cy="11113"/>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96" name="Oval 230"/>
            <p:cNvSpPr/>
            <p:nvPr/>
          </p:nvSpPr>
          <p:spPr>
            <a:xfrm>
              <a:off x="5729288" y="1410262"/>
              <a:ext cx="11112" cy="7938"/>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97" name="Oval 231"/>
            <p:cNvSpPr/>
            <p:nvPr/>
          </p:nvSpPr>
          <p:spPr>
            <a:xfrm>
              <a:off x="5740400" y="1427725"/>
              <a:ext cx="9525" cy="11113"/>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98" name="Freeform 232"/>
            <p:cNvSpPr>
              <a:spLocks noEditPoints="1"/>
            </p:cNvSpPr>
            <p:nvPr/>
          </p:nvSpPr>
          <p:spPr>
            <a:xfrm>
              <a:off x="6084888" y="1230875"/>
              <a:ext cx="268287" cy="436563"/>
            </a:xfrm>
            <a:custGeom>
              <a:avLst/>
              <a:gdLst/>
              <a:ahLst/>
              <a:cxnLst>
                <a:cxn ang="0">
                  <a:pos x="147402289" y="0"/>
                </a:cxn>
                <a:cxn ang="0">
                  <a:pos x="462538061" y="0"/>
                </a:cxn>
                <a:cxn ang="0">
                  <a:pos x="401542222" y="92098959"/>
                </a:cxn>
                <a:cxn ang="0">
                  <a:pos x="203314201" y="92098959"/>
                </a:cxn>
                <a:cxn ang="0">
                  <a:pos x="147402289" y="0"/>
                </a:cxn>
                <a:cxn ang="0">
                  <a:pos x="203314201" y="107448786"/>
                </a:cxn>
                <a:cxn ang="0">
                  <a:pos x="401542222" y="107448786"/>
                </a:cxn>
                <a:cxn ang="0">
                  <a:pos x="340548638" y="255828180"/>
                </a:cxn>
                <a:cxn ang="0">
                  <a:pos x="249058262" y="250711571"/>
                </a:cxn>
                <a:cxn ang="0">
                  <a:pos x="203314201" y="107448786"/>
                </a:cxn>
                <a:cxn ang="0">
                  <a:pos x="5083926" y="409326445"/>
                </a:cxn>
                <a:cxn ang="0">
                  <a:pos x="5083926" y="946565849"/>
                </a:cxn>
                <a:cxn ang="0">
                  <a:pos x="30496792" y="931216023"/>
                </a:cxn>
                <a:cxn ang="0">
                  <a:pos x="111821571" y="777720020"/>
                </a:cxn>
                <a:cxn ang="0">
                  <a:pos x="111821571" y="578172275"/>
                </a:cxn>
                <a:cxn ang="0">
                  <a:pos x="137236691" y="721437322"/>
                </a:cxn>
                <a:cxn ang="0">
                  <a:pos x="172815155" y="721437322"/>
                </a:cxn>
                <a:cxn ang="0">
                  <a:pos x="442206866" y="312110877"/>
                </a:cxn>
                <a:cxn ang="0">
                  <a:pos x="86408705" y="312110877"/>
                </a:cxn>
                <a:cxn ang="0">
                  <a:pos x="5083926" y="409326445"/>
                </a:cxn>
                <a:cxn ang="0">
                  <a:pos x="498116524" y="312110877"/>
                </a:cxn>
                <a:cxn ang="0">
                  <a:pos x="599772497" y="388860010"/>
                </a:cxn>
                <a:cxn ang="0">
                  <a:pos x="604856423" y="951682458"/>
                </a:cxn>
                <a:cxn ang="0">
                  <a:pos x="594690826" y="946565849"/>
                </a:cxn>
                <a:cxn ang="0">
                  <a:pos x="498116524" y="777720020"/>
                </a:cxn>
                <a:cxn ang="0">
                  <a:pos x="498116524" y="573055666"/>
                </a:cxn>
                <a:cxn ang="0">
                  <a:pos x="482869255" y="644688190"/>
                </a:cxn>
                <a:cxn ang="0">
                  <a:pos x="467619732" y="721437322"/>
                </a:cxn>
                <a:cxn ang="0">
                  <a:pos x="218561470" y="721437322"/>
                </a:cxn>
                <a:cxn ang="0">
                  <a:pos x="498116524" y="312110877"/>
                </a:cxn>
                <a:cxn ang="0">
                  <a:pos x="142318363" y="767486802"/>
                </a:cxn>
                <a:cxn ang="0">
                  <a:pos x="467619732" y="767486802"/>
                </a:cxn>
                <a:cxn ang="0">
                  <a:pos x="579441303" y="972148894"/>
                </a:cxn>
                <a:cxn ang="0">
                  <a:pos x="50827987" y="972148894"/>
                </a:cxn>
                <a:cxn ang="0">
                  <a:pos x="50827987" y="946565849"/>
                </a:cxn>
                <a:cxn ang="0">
                  <a:pos x="142318363" y="767486802"/>
                </a:cxn>
              </a:cxnLst>
              <a:rect l="0" t="0" r="0" b="0"/>
              <a:pathLst>
                <a:path w="119" h="193">
                  <a:moveTo>
                    <a:pt x="29" y="0"/>
                  </a:moveTo>
                  <a:cubicBezTo>
                    <a:pt x="91" y="0"/>
                    <a:pt x="91" y="0"/>
                    <a:pt x="91" y="0"/>
                  </a:cubicBezTo>
                  <a:cubicBezTo>
                    <a:pt x="79" y="18"/>
                    <a:pt x="79" y="18"/>
                    <a:pt x="79" y="18"/>
                  </a:cubicBezTo>
                  <a:cubicBezTo>
                    <a:pt x="40" y="18"/>
                    <a:pt x="40" y="18"/>
                    <a:pt x="40" y="18"/>
                  </a:cubicBezTo>
                  <a:cubicBezTo>
                    <a:pt x="29" y="0"/>
                    <a:pt x="29" y="0"/>
                    <a:pt x="29" y="0"/>
                  </a:cubicBezTo>
                  <a:close/>
                  <a:moveTo>
                    <a:pt x="40" y="21"/>
                  </a:moveTo>
                  <a:cubicBezTo>
                    <a:pt x="79" y="21"/>
                    <a:pt x="79" y="21"/>
                    <a:pt x="79" y="21"/>
                  </a:cubicBezTo>
                  <a:cubicBezTo>
                    <a:pt x="79" y="32"/>
                    <a:pt x="80" y="44"/>
                    <a:pt x="67" y="50"/>
                  </a:cubicBezTo>
                  <a:cubicBezTo>
                    <a:pt x="59" y="53"/>
                    <a:pt x="52" y="51"/>
                    <a:pt x="49" y="49"/>
                  </a:cubicBezTo>
                  <a:cubicBezTo>
                    <a:pt x="40" y="41"/>
                    <a:pt x="40" y="31"/>
                    <a:pt x="40" y="21"/>
                  </a:cubicBezTo>
                  <a:close/>
                  <a:moveTo>
                    <a:pt x="1" y="80"/>
                  </a:moveTo>
                  <a:cubicBezTo>
                    <a:pt x="1" y="185"/>
                    <a:pt x="1" y="185"/>
                    <a:pt x="1" y="185"/>
                  </a:cubicBezTo>
                  <a:cubicBezTo>
                    <a:pt x="1" y="185"/>
                    <a:pt x="0" y="193"/>
                    <a:pt x="6" y="182"/>
                  </a:cubicBezTo>
                  <a:cubicBezTo>
                    <a:pt x="22" y="152"/>
                    <a:pt x="22" y="152"/>
                    <a:pt x="22" y="152"/>
                  </a:cubicBezTo>
                  <a:cubicBezTo>
                    <a:pt x="23" y="150"/>
                    <a:pt x="22" y="111"/>
                    <a:pt x="22" y="113"/>
                  </a:cubicBezTo>
                  <a:cubicBezTo>
                    <a:pt x="23" y="117"/>
                    <a:pt x="26" y="141"/>
                    <a:pt x="27" y="141"/>
                  </a:cubicBezTo>
                  <a:cubicBezTo>
                    <a:pt x="34" y="141"/>
                    <a:pt x="34" y="141"/>
                    <a:pt x="34" y="141"/>
                  </a:cubicBezTo>
                  <a:cubicBezTo>
                    <a:pt x="87" y="61"/>
                    <a:pt x="87" y="61"/>
                    <a:pt x="87" y="61"/>
                  </a:cubicBezTo>
                  <a:cubicBezTo>
                    <a:pt x="17" y="61"/>
                    <a:pt x="17" y="61"/>
                    <a:pt x="17" y="61"/>
                  </a:cubicBezTo>
                  <a:cubicBezTo>
                    <a:pt x="5" y="61"/>
                    <a:pt x="0" y="70"/>
                    <a:pt x="1" y="80"/>
                  </a:cubicBezTo>
                  <a:close/>
                  <a:moveTo>
                    <a:pt x="98" y="61"/>
                  </a:moveTo>
                  <a:cubicBezTo>
                    <a:pt x="98" y="61"/>
                    <a:pt x="118" y="59"/>
                    <a:pt x="118" y="76"/>
                  </a:cubicBezTo>
                  <a:cubicBezTo>
                    <a:pt x="118" y="86"/>
                    <a:pt x="119" y="186"/>
                    <a:pt x="119" y="186"/>
                  </a:cubicBezTo>
                  <a:cubicBezTo>
                    <a:pt x="119" y="186"/>
                    <a:pt x="119" y="189"/>
                    <a:pt x="117" y="185"/>
                  </a:cubicBezTo>
                  <a:cubicBezTo>
                    <a:pt x="114" y="181"/>
                    <a:pt x="98" y="152"/>
                    <a:pt x="98" y="152"/>
                  </a:cubicBezTo>
                  <a:cubicBezTo>
                    <a:pt x="98" y="112"/>
                    <a:pt x="98" y="112"/>
                    <a:pt x="98" y="112"/>
                  </a:cubicBezTo>
                  <a:cubicBezTo>
                    <a:pt x="98" y="112"/>
                    <a:pt x="97" y="116"/>
                    <a:pt x="95" y="126"/>
                  </a:cubicBezTo>
                  <a:cubicBezTo>
                    <a:pt x="93" y="135"/>
                    <a:pt x="92" y="141"/>
                    <a:pt x="92" y="141"/>
                  </a:cubicBezTo>
                  <a:cubicBezTo>
                    <a:pt x="43" y="141"/>
                    <a:pt x="43" y="141"/>
                    <a:pt x="43" y="141"/>
                  </a:cubicBezTo>
                  <a:cubicBezTo>
                    <a:pt x="98" y="61"/>
                    <a:pt x="98" y="61"/>
                    <a:pt x="98" y="61"/>
                  </a:cubicBezTo>
                  <a:close/>
                  <a:moveTo>
                    <a:pt x="28" y="150"/>
                  </a:moveTo>
                  <a:cubicBezTo>
                    <a:pt x="92" y="150"/>
                    <a:pt x="92" y="150"/>
                    <a:pt x="92" y="150"/>
                  </a:cubicBezTo>
                  <a:cubicBezTo>
                    <a:pt x="114" y="190"/>
                    <a:pt x="114" y="190"/>
                    <a:pt x="114" y="190"/>
                  </a:cubicBezTo>
                  <a:cubicBezTo>
                    <a:pt x="10" y="190"/>
                    <a:pt x="10" y="190"/>
                    <a:pt x="10" y="190"/>
                  </a:cubicBezTo>
                  <a:cubicBezTo>
                    <a:pt x="9" y="190"/>
                    <a:pt x="9" y="188"/>
                    <a:pt x="10" y="185"/>
                  </a:cubicBezTo>
                  <a:lnTo>
                    <a:pt x="28" y="150"/>
                  </a:lnTo>
                  <a:close/>
                </a:path>
              </a:pathLst>
            </a:custGeom>
            <a:solidFill>
              <a:schemeClr val="accent1">
                <a:alpha val="100000"/>
              </a:schemeClr>
            </a:solidFill>
            <a:ln w="9525">
              <a:noFill/>
            </a:ln>
          </p:spPr>
          <p:txBody>
            <a:bodyPr/>
            <a:lstStyle/>
            <a:p>
              <a:endParaRPr lang="zh-CN" altLang="en-US"/>
            </a:p>
          </p:txBody>
        </p:sp>
        <p:sp>
          <p:nvSpPr>
            <p:cNvPr id="61599" name="Freeform 233"/>
            <p:cNvSpPr>
              <a:spLocks noEditPoints="1"/>
            </p:cNvSpPr>
            <p:nvPr/>
          </p:nvSpPr>
          <p:spPr>
            <a:xfrm>
              <a:off x="6689725" y="1262625"/>
              <a:ext cx="352425" cy="357188"/>
            </a:xfrm>
            <a:custGeom>
              <a:avLst/>
              <a:gdLst/>
              <a:ahLst/>
              <a:cxnLst>
                <a:cxn ang="0">
                  <a:pos x="234769269" y="0"/>
                </a:cxn>
                <a:cxn ang="0">
                  <a:pos x="454228383" y="117546502"/>
                </a:cxn>
                <a:cxn ang="0">
                  <a:pos x="444021613" y="352637244"/>
                </a:cxn>
                <a:cxn ang="0">
                  <a:pos x="275598609" y="495736252"/>
                </a:cxn>
                <a:cxn ang="0">
                  <a:pos x="204146700" y="802377628"/>
                </a:cxn>
                <a:cxn ang="0">
                  <a:pos x="148007204" y="398633111"/>
                </a:cxn>
                <a:cxn ang="0">
                  <a:pos x="30622570" y="224870192"/>
                </a:cxn>
                <a:cxn ang="0">
                  <a:pos x="137800434" y="61327823"/>
                </a:cxn>
                <a:cxn ang="0">
                  <a:pos x="546093833" y="321973332"/>
                </a:cxn>
                <a:cxn ang="0">
                  <a:pos x="688997652" y="388412561"/>
                </a:cxn>
                <a:cxn ang="0">
                  <a:pos x="648168313" y="408855922"/>
                </a:cxn>
                <a:cxn ang="0">
                  <a:pos x="678790882" y="434408429"/>
                </a:cxn>
                <a:cxn ang="0">
                  <a:pos x="438918228" y="505959063"/>
                </a:cxn>
                <a:cxn ang="0">
                  <a:pos x="408295658" y="628614709"/>
                </a:cxn>
                <a:cxn ang="0">
                  <a:pos x="372569703" y="802377628"/>
                </a:cxn>
                <a:cxn ang="0">
                  <a:pos x="398088888" y="679721982"/>
                </a:cxn>
                <a:cxn ang="0">
                  <a:pos x="479747568" y="802377628"/>
                </a:cxn>
                <a:cxn ang="0">
                  <a:pos x="454228383" y="659278621"/>
                </a:cxn>
                <a:cxn ang="0">
                  <a:pos x="612442358" y="628614709"/>
                </a:cxn>
                <a:cxn ang="0">
                  <a:pos x="576716403" y="807489034"/>
                </a:cxn>
                <a:cxn ang="0">
                  <a:pos x="632858157" y="669501432"/>
                </a:cxn>
                <a:cxn ang="0">
                  <a:pos x="678790882" y="807489034"/>
                </a:cxn>
                <a:cxn ang="0">
                  <a:pos x="658375083" y="638835259"/>
                </a:cxn>
                <a:cxn ang="0">
                  <a:pos x="673687497" y="618394159"/>
                </a:cxn>
                <a:cxn ang="0">
                  <a:pos x="796175517" y="424187878"/>
                </a:cxn>
                <a:cxn ang="0">
                  <a:pos x="709413452" y="408855922"/>
                </a:cxn>
                <a:cxn ang="0">
                  <a:pos x="750242792" y="357748650"/>
                </a:cxn>
                <a:cxn ang="0">
                  <a:pos x="637961542" y="332193883"/>
                </a:cxn>
                <a:cxn ang="0">
                  <a:pos x="637961542" y="362860055"/>
                </a:cxn>
                <a:cxn ang="0">
                  <a:pos x="556302863" y="321973332"/>
                </a:cxn>
                <a:cxn ang="0">
                  <a:pos x="199043314" y="413965067"/>
                </a:cxn>
                <a:cxn ang="0">
                  <a:pos x="244976039" y="475295151"/>
                </a:cxn>
                <a:cxn ang="0">
                  <a:pos x="275598609" y="413965067"/>
                </a:cxn>
              </a:cxnLst>
              <a:rect l="0" t="0" r="0" b="0"/>
              <a:pathLst>
                <a:path w="156" h="158">
                  <a:moveTo>
                    <a:pt x="27" y="12"/>
                  </a:moveTo>
                  <a:cubicBezTo>
                    <a:pt x="27" y="12"/>
                    <a:pt x="33" y="1"/>
                    <a:pt x="46" y="0"/>
                  </a:cubicBezTo>
                  <a:cubicBezTo>
                    <a:pt x="59" y="0"/>
                    <a:pt x="64" y="12"/>
                    <a:pt x="64" y="12"/>
                  </a:cubicBezTo>
                  <a:cubicBezTo>
                    <a:pt x="64" y="11"/>
                    <a:pt x="79" y="6"/>
                    <a:pt x="89" y="23"/>
                  </a:cubicBezTo>
                  <a:cubicBezTo>
                    <a:pt x="93" y="32"/>
                    <a:pt x="88" y="43"/>
                    <a:pt x="87" y="44"/>
                  </a:cubicBezTo>
                  <a:cubicBezTo>
                    <a:pt x="91" y="49"/>
                    <a:pt x="93" y="59"/>
                    <a:pt x="87" y="69"/>
                  </a:cubicBezTo>
                  <a:cubicBezTo>
                    <a:pt x="79" y="82"/>
                    <a:pt x="63" y="78"/>
                    <a:pt x="63" y="78"/>
                  </a:cubicBezTo>
                  <a:cubicBezTo>
                    <a:pt x="54" y="97"/>
                    <a:pt x="54" y="97"/>
                    <a:pt x="54" y="97"/>
                  </a:cubicBezTo>
                  <a:cubicBezTo>
                    <a:pt x="55" y="157"/>
                    <a:pt x="55" y="157"/>
                    <a:pt x="55" y="157"/>
                  </a:cubicBezTo>
                  <a:cubicBezTo>
                    <a:pt x="40" y="157"/>
                    <a:pt x="40" y="157"/>
                    <a:pt x="40" y="157"/>
                  </a:cubicBezTo>
                  <a:cubicBezTo>
                    <a:pt x="39" y="97"/>
                    <a:pt x="39" y="97"/>
                    <a:pt x="39" y="97"/>
                  </a:cubicBezTo>
                  <a:cubicBezTo>
                    <a:pt x="29" y="78"/>
                    <a:pt x="29" y="78"/>
                    <a:pt x="29" y="78"/>
                  </a:cubicBezTo>
                  <a:cubicBezTo>
                    <a:pt x="15" y="79"/>
                    <a:pt x="6" y="73"/>
                    <a:pt x="3" y="60"/>
                  </a:cubicBezTo>
                  <a:cubicBezTo>
                    <a:pt x="2" y="55"/>
                    <a:pt x="3" y="50"/>
                    <a:pt x="6" y="44"/>
                  </a:cubicBezTo>
                  <a:cubicBezTo>
                    <a:pt x="1" y="37"/>
                    <a:pt x="0" y="30"/>
                    <a:pt x="5" y="21"/>
                  </a:cubicBezTo>
                  <a:cubicBezTo>
                    <a:pt x="11" y="11"/>
                    <a:pt x="19" y="10"/>
                    <a:pt x="27" y="12"/>
                  </a:cubicBezTo>
                  <a:close/>
                  <a:moveTo>
                    <a:pt x="109" y="63"/>
                  </a:moveTo>
                  <a:cubicBezTo>
                    <a:pt x="109" y="63"/>
                    <a:pt x="108" y="62"/>
                    <a:pt x="107" y="63"/>
                  </a:cubicBezTo>
                  <a:cubicBezTo>
                    <a:pt x="107" y="70"/>
                    <a:pt x="112" y="74"/>
                    <a:pt x="118" y="75"/>
                  </a:cubicBezTo>
                  <a:cubicBezTo>
                    <a:pt x="135" y="76"/>
                    <a:pt x="135" y="76"/>
                    <a:pt x="135" y="76"/>
                  </a:cubicBezTo>
                  <a:cubicBezTo>
                    <a:pt x="135" y="80"/>
                    <a:pt x="135" y="80"/>
                    <a:pt x="135" y="80"/>
                  </a:cubicBezTo>
                  <a:cubicBezTo>
                    <a:pt x="127" y="80"/>
                    <a:pt x="127" y="80"/>
                    <a:pt x="127" y="80"/>
                  </a:cubicBezTo>
                  <a:cubicBezTo>
                    <a:pt x="127" y="85"/>
                    <a:pt x="132" y="84"/>
                    <a:pt x="132" y="84"/>
                  </a:cubicBezTo>
                  <a:cubicBezTo>
                    <a:pt x="133" y="84"/>
                    <a:pt x="133" y="85"/>
                    <a:pt x="133" y="85"/>
                  </a:cubicBezTo>
                  <a:cubicBezTo>
                    <a:pt x="129" y="90"/>
                    <a:pt x="126" y="94"/>
                    <a:pt x="123" y="99"/>
                  </a:cubicBezTo>
                  <a:cubicBezTo>
                    <a:pt x="86" y="99"/>
                    <a:pt x="86" y="99"/>
                    <a:pt x="86" y="99"/>
                  </a:cubicBezTo>
                  <a:cubicBezTo>
                    <a:pt x="76" y="109"/>
                    <a:pt x="76" y="109"/>
                    <a:pt x="76" y="109"/>
                  </a:cubicBezTo>
                  <a:cubicBezTo>
                    <a:pt x="80" y="123"/>
                    <a:pt x="80" y="123"/>
                    <a:pt x="80" y="123"/>
                  </a:cubicBezTo>
                  <a:cubicBezTo>
                    <a:pt x="73" y="130"/>
                    <a:pt x="73" y="130"/>
                    <a:pt x="73" y="130"/>
                  </a:cubicBezTo>
                  <a:cubicBezTo>
                    <a:pt x="73" y="157"/>
                    <a:pt x="73" y="157"/>
                    <a:pt x="73" y="157"/>
                  </a:cubicBezTo>
                  <a:cubicBezTo>
                    <a:pt x="78" y="157"/>
                    <a:pt x="78" y="157"/>
                    <a:pt x="78" y="157"/>
                  </a:cubicBezTo>
                  <a:cubicBezTo>
                    <a:pt x="78" y="133"/>
                    <a:pt x="78" y="133"/>
                    <a:pt x="78" y="133"/>
                  </a:cubicBezTo>
                  <a:cubicBezTo>
                    <a:pt x="84" y="132"/>
                    <a:pt x="84" y="132"/>
                    <a:pt x="84" y="132"/>
                  </a:cubicBezTo>
                  <a:cubicBezTo>
                    <a:pt x="94" y="157"/>
                    <a:pt x="94" y="157"/>
                    <a:pt x="94" y="157"/>
                  </a:cubicBezTo>
                  <a:cubicBezTo>
                    <a:pt x="98" y="157"/>
                    <a:pt x="98" y="157"/>
                    <a:pt x="98" y="157"/>
                  </a:cubicBezTo>
                  <a:cubicBezTo>
                    <a:pt x="89" y="129"/>
                    <a:pt x="89" y="129"/>
                    <a:pt x="89" y="129"/>
                  </a:cubicBezTo>
                  <a:cubicBezTo>
                    <a:pt x="94" y="123"/>
                    <a:pt x="94" y="123"/>
                    <a:pt x="94" y="123"/>
                  </a:cubicBezTo>
                  <a:cubicBezTo>
                    <a:pt x="120" y="123"/>
                    <a:pt x="120" y="123"/>
                    <a:pt x="120" y="123"/>
                  </a:cubicBezTo>
                  <a:cubicBezTo>
                    <a:pt x="121" y="124"/>
                    <a:pt x="121" y="124"/>
                    <a:pt x="121" y="124"/>
                  </a:cubicBezTo>
                  <a:cubicBezTo>
                    <a:pt x="113" y="158"/>
                    <a:pt x="113" y="158"/>
                    <a:pt x="113" y="158"/>
                  </a:cubicBezTo>
                  <a:cubicBezTo>
                    <a:pt x="119" y="158"/>
                    <a:pt x="119" y="158"/>
                    <a:pt x="119" y="158"/>
                  </a:cubicBezTo>
                  <a:cubicBezTo>
                    <a:pt x="124" y="131"/>
                    <a:pt x="124" y="131"/>
                    <a:pt x="124" y="131"/>
                  </a:cubicBezTo>
                  <a:cubicBezTo>
                    <a:pt x="125" y="132"/>
                    <a:pt x="125" y="132"/>
                    <a:pt x="125" y="132"/>
                  </a:cubicBezTo>
                  <a:cubicBezTo>
                    <a:pt x="133" y="158"/>
                    <a:pt x="133" y="158"/>
                    <a:pt x="133" y="158"/>
                  </a:cubicBezTo>
                  <a:cubicBezTo>
                    <a:pt x="138" y="157"/>
                    <a:pt x="138" y="157"/>
                    <a:pt x="138" y="157"/>
                  </a:cubicBezTo>
                  <a:cubicBezTo>
                    <a:pt x="129" y="125"/>
                    <a:pt x="129" y="125"/>
                    <a:pt x="129" y="125"/>
                  </a:cubicBezTo>
                  <a:cubicBezTo>
                    <a:pt x="128" y="123"/>
                    <a:pt x="128" y="123"/>
                    <a:pt x="128" y="123"/>
                  </a:cubicBezTo>
                  <a:cubicBezTo>
                    <a:pt x="132" y="121"/>
                    <a:pt x="132" y="121"/>
                    <a:pt x="132" y="121"/>
                  </a:cubicBezTo>
                  <a:cubicBezTo>
                    <a:pt x="140" y="94"/>
                    <a:pt x="140" y="94"/>
                    <a:pt x="140" y="94"/>
                  </a:cubicBezTo>
                  <a:cubicBezTo>
                    <a:pt x="156" y="83"/>
                    <a:pt x="156" y="83"/>
                    <a:pt x="156" y="83"/>
                  </a:cubicBezTo>
                  <a:cubicBezTo>
                    <a:pt x="156" y="80"/>
                    <a:pt x="156" y="80"/>
                    <a:pt x="156" y="80"/>
                  </a:cubicBezTo>
                  <a:cubicBezTo>
                    <a:pt x="139" y="80"/>
                    <a:pt x="139" y="80"/>
                    <a:pt x="139" y="80"/>
                  </a:cubicBezTo>
                  <a:cubicBezTo>
                    <a:pt x="139" y="76"/>
                    <a:pt x="139" y="76"/>
                    <a:pt x="139" y="76"/>
                  </a:cubicBezTo>
                  <a:cubicBezTo>
                    <a:pt x="143" y="75"/>
                    <a:pt x="146" y="74"/>
                    <a:pt x="147" y="70"/>
                  </a:cubicBezTo>
                  <a:cubicBezTo>
                    <a:pt x="148" y="70"/>
                    <a:pt x="147" y="67"/>
                    <a:pt x="145" y="68"/>
                  </a:cubicBezTo>
                  <a:cubicBezTo>
                    <a:pt x="130" y="79"/>
                    <a:pt x="126" y="66"/>
                    <a:pt x="125" y="65"/>
                  </a:cubicBezTo>
                  <a:cubicBezTo>
                    <a:pt x="125" y="64"/>
                    <a:pt x="123" y="64"/>
                    <a:pt x="123" y="65"/>
                  </a:cubicBezTo>
                  <a:cubicBezTo>
                    <a:pt x="122" y="66"/>
                    <a:pt x="122" y="67"/>
                    <a:pt x="125" y="71"/>
                  </a:cubicBezTo>
                  <a:cubicBezTo>
                    <a:pt x="126" y="72"/>
                    <a:pt x="125" y="72"/>
                    <a:pt x="125" y="72"/>
                  </a:cubicBezTo>
                  <a:cubicBezTo>
                    <a:pt x="119" y="73"/>
                    <a:pt x="109" y="72"/>
                    <a:pt x="109" y="63"/>
                  </a:cubicBezTo>
                  <a:close/>
                  <a:moveTo>
                    <a:pt x="39" y="81"/>
                  </a:moveTo>
                  <a:cubicBezTo>
                    <a:pt x="39" y="81"/>
                    <a:pt x="39" y="81"/>
                    <a:pt x="39" y="81"/>
                  </a:cubicBezTo>
                  <a:cubicBezTo>
                    <a:pt x="47" y="93"/>
                    <a:pt x="47" y="93"/>
                    <a:pt x="47" y="93"/>
                  </a:cubicBezTo>
                  <a:cubicBezTo>
                    <a:pt x="47" y="93"/>
                    <a:pt x="47" y="93"/>
                    <a:pt x="48" y="93"/>
                  </a:cubicBezTo>
                  <a:cubicBezTo>
                    <a:pt x="54" y="82"/>
                    <a:pt x="54" y="82"/>
                    <a:pt x="54" y="82"/>
                  </a:cubicBezTo>
                  <a:cubicBezTo>
                    <a:pt x="54" y="81"/>
                    <a:pt x="54" y="81"/>
                    <a:pt x="54" y="81"/>
                  </a:cubicBezTo>
                  <a:cubicBezTo>
                    <a:pt x="49" y="83"/>
                    <a:pt x="40" y="81"/>
                    <a:pt x="39" y="81"/>
                  </a:cubicBezTo>
                  <a:close/>
                </a:path>
              </a:pathLst>
            </a:custGeom>
            <a:solidFill>
              <a:schemeClr val="accent1">
                <a:alpha val="100000"/>
              </a:schemeClr>
            </a:solidFill>
            <a:ln w="9525">
              <a:noFill/>
            </a:ln>
          </p:spPr>
          <p:txBody>
            <a:bodyPr/>
            <a:lstStyle/>
            <a:p>
              <a:endParaRPr lang="zh-CN" altLang="en-US"/>
            </a:p>
          </p:txBody>
        </p:sp>
        <p:sp>
          <p:nvSpPr>
            <p:cNvPr id="61600" name="Freeform 234"/>
            <p:cNvSpPr>
              <a:spLocks noEditPoints="1"/>
            </p:cNvSpPr>
            <p:nvPr/>
          </p:nvSpPr>
          <p:spPr>
            <a:xfrm>
              <a:off x="7346950" y="1278500"/>
              <a:ext cx="374650" cy="344488"/>
            </a:xfrm>
            <a:custGeom>
              <a:avLst/>
              <a:gdLst/>
              <a:ahLst/>
              <a:cxnLst>
                <a:cxn ang="0">
                  <a:pos x="295436351" y="133548026"/>
                </a:cxn>
                <a:cxn ang="0">
                  <a:pos x="331091295" y="35955935"/>
                </a:cxn>
                <a:cxn ang="0">
                  <a:pos x="575591045" y="5135591"/>
                </a:cxn>
                <a:cxn ang="0">
                  <a:pos x="397309554" y="41091526"/>
                </a:cxn>
                <a:cxn ang="0">
                  <a:pos x="351466839" y="118136720"/>
                </a:cxn>
                <a:cxn ang="0">
                  <a:pos x="422778983" y="133548026"/>
                </a:cxn>
                <a:cxn ang="0">
                  <a:pos x="45842716" y="703689264"/>
                </a:cxn>
                <a:cxn ang="0">
                  <a:pos x="96781574" y="775601134"/>
                </a:cxn>
                <a:cxn ang="0">
                  <a:pos x="845557967" y="719100569"/>
                </a:cxn>
                <a:cxn ang="0">
                  <a:pos x="96781574" y="775601134"/>
                </a:cxn>
                <a:cxn ang="0">
                  <a:pos x="753870279" y="698553673"/>
                </a:cxn>
                <a:cxn ang="0">
                  <a:pos x="427872869" y="611235030"/>
                </a:cxn>
                <a:cxn ang="0">
                  <a:pos x="468621699" y="472551414"/>
                </a:cxn>
                <a:cxn ang="0">
                  <a:pos x="468621699" y="585552543"/>
                </a:cxn>
                <a:cxn ang="0">
                  <a:pos x="550121616" y="585552543"/>
                </a:cxn>
                <a:cxn ang="0">
                  <a:pos x="621433761" y="580416953"/>
                </a:cxn>
                <a:cxn ang="0">
                  <a:pos x="697839791" y="585552543"/>
                </a:cxn>
                <a:cxn ang="0">
                  <a:pos x="774245822" y="585552543"/>
                </a:cxn>
                <a:cxn ang="0">
                  <a:pos x="774245822" y="472551414"/>
                </a:cxn>
                <a:cxn ang="0">
                  <a:pos x="692745905" y="477687005"/>
                </a:cxn>
                <a:cxn ang="0">
                  <a:pos x="626527646" y="472551414"/>
                </a:cxn>
                <a:cxn ang="0">
                  <a:pos x="585778817" y="487960453"/>
                </a:cxn>
                <a:cxn ang="0">
                  <a:pos x="509372786" y="493096044"/>
                </a:cxn>
                <a:cxn ang="0">
                  <a:pos x="509372786" y="354412427"/>
                </a:cxn>
                <a:cxn ang="0">
                  <a:pos x="814994652" y="446868927"/>
                </a:cxn>
                <a:cxn ang="0">
                  <a:pos x="509372786" y="354412427"/>
                </a:cxn>
                <a:cxn ang="0">
                  <a:pos x="56030487" y="282502824"/>
                </a:cxn>
                <a:cxn ang="0">
                  <a:pos x="254685264" y="292776272"/>
                </a:cxn>
                <a:cxn ang="0">
                  <a:pos x="290342465" y="179775142"/>
                </a:cxn>
                <a:cxn ang="0">
                  <a:pos x="56030487" y="174639551"/>
                </a:cxn>
                <a:cxn ang="0">
                  <a:pos x="376936268" y="282502824"/>
                </a:cxn>
                <a:cxn ang="0">
                  <a:pos x="371842382" y="174639551"/>
                </a:cxn>
                <a:cxn ang="0">
                  <a:pos x="336185181" y="179775142"/>
                </a:cxn>
                <a:cxn ang="0">
                  <a:pos x="310718009" y="287640681"/>
                </a:cxn>
                <a:cxn ang="0">
                  <a:pos x="376936268" y="282502824"/>
                </a:cxn>
              </a:cxnLst>
              <a:rect l="0" t="0" r="0" b="0"/>
              <a:pathLst>
                <a:path w="166" h="152">
                  <a:moveTo>
                    <a:pt x="1" y="26"/>
                  </a:moveTo>
                  <a:cubicBezTo>
                    <a:pt x="58" y="26"/>
                    <a:pt x="58" y="26"/>
                    <a:pt x="58" y="26"/>
                  </a:cubicBezTo>
                  <a:cubicBezTo>
                    <a:pt x="59" y="26"/>
                    <a:pt x="60" y="25"/>
                    <a:pt x="60" y="24"/>
                  </a:cubicBezTo>
                  <a:cubicBezTo>
                    <a:pt x="65" y="7"/>
                    <a:pt x="65" y="7"/>
                    <a:pt x="65" y="7"/>
                  </a:cubicBezTo>
                  <a:cubicBezTo>
                    <a:pt x="68" y="3"/>
                    <a:pt x="71" y="0"/>
                    <a:pt x="76" y="1"/>
                  </a:cubicBezTo>
                  <a:cubicBezTo>
                    <a:pt x="113" y="1"/>
                    <a:pt x="113" y="1"/>
                    <a:pt x="113" y="1"/>
                  </a:cubicBezTo>
                  <a:cubicBezTo>
                    <a:pt x="113" y="8"/>
                    <a:pt x="113" y="8"/>
                    <a:pt x="113" y="8"/>
                  </a:cubicBezTo>
                  <a:cubicBezTo>
                    <a:pt x="78" y="8"/>
                    <a:pt x="78" y="8"/>
                    <a:pt x="78" y="8"/>
                  </a:cubicBezTo>
                  <a:cubicBezTo>
                    <a:pt x="75" y="8"/>
                    <a:pt x="74" y="10"/>
                    <a:pt x="73" y="12"/>
                  </a:cubicBezTo>
                  <a:cubicBezTo>
                    <a:pt x="69" y="23"/>
                    <a:pt x="69" y="23"/>
                    <a:pt x="69" y="23"/>
                  </a:cubicBezTo>
                  <a:cubicBezTo>
                    <a:pt x="69" y="25"/>
                    <a:pt x="69" y="26"/>
                    <a:pt x="71" y="26"/>
                  </a:cubicBezTo>
                  <a:cubicBezTo>
                    <a:pt x="83" y="26"/>
                    <a:pt x="83" y="26"/>
                    <a:pt x="83" y="26"/>
                  </a:cubicBezTo>
                  <a:cubicBezTo>
                    <a:pt x="76" y="137"/>
                    <a:pt x="76" y="137"/>
                    <a:pt x="76" y="137"/>
                  </a:cubicBezTo>
                  <a:cubicBezTo>
                    <a:pt x="9" y="137"/>
                    <a:pt x="9" y="137"/>
                    <a:pt x="9" y="137"/>
                  </a:cubicBezTo>
                  <a:cubicBezTo>
                    <a:pt x="1" y="26"/>
                    <a:pt x="1" y="26"/>
                    <a:pt x="1" y="26"/>
                  </a:cubicBezTo>
                  <a:close/>
                  <a:moveTo>
                    <a:pt x="19" y="151"/>
                  </a:moveTo>
                  <a:cubicBezTo>
                    <a:pt x="152" y="151"/>
                    <a:pt x="152" y="151"/>
                    <a:pt x="152" y="151"/>
                  </a:cubicBezTo>
                  <a:cubicBezTo>
                    <a:pt x="161" y="150"/>
                    <a:pt x="166" y="152"/>
                    <a:pt x="166" y="140"/>
                  </a:cubicBezTo>
                  <a:cubicBezTo>
                    <a:pt x="0" y="141"/>
                    <a:pt x="0" y="141"/>
                    <a:pt x="0" y="141"/>
                  </a:cubicBezTo>
                  <a:cubicBezTo>
                    <a:pt x="0" y="151"/>
                    <a:pt x="8" y="151"/>
                    <a:pt x="19" y="151"/>
                  </a:cubicBezTo>
                  <a:close/>
                  <a:moveTo>
                    <a:pt x="96" y="136"/>
                  </a:moveTo>
                  <a:cubicBezTo>
                    <a:pt x="148" y="136"/>
                    <a:pt x="148" y="136"/>
                    <a:pt x="148" y="136"/>
                  </a:cubicBezTo>
                  <a:cubicBezTo>
                    <a:pt x="158" y="135"/>
                    <a:pt x="160" y="130"/>
                    <a:pt x="160" y="119"/>
                  </a:cubicBezTo>
                  <a:cubicBezTo>
                    <a:pt x="84" y="119"/>
                    <a:pt x="84" y="119"/>
                    <a:pt x="84" y="119"/>
                  </a:cubicBezTo>
                  <a:cubicBezTo>
                    <a:pt x="83" y="130"/>
                    <a:pt x="85" y="135"/>
                    <a:pt x="96" y="136"/>
                  </a:cubicBezTo>
                  <a:close/>
                  <a:moveTo>
                    <a:pt x="92" y="92"/>
                  </a:moveTo>
                  <a:cubicBezTo>
                    <a:pt x="86" y="93"/>
                    <a:pt x="82" y="96"/>
                    <a:pt x="81" y="103"/>
                  </a:cubicBezTo>
                  <a:cubicBezTo>
                    <a:pt x="82" y="110"/>
                    <a:pt x="86" y="113"/>
                    <a:pt x="92" y="114"/>
                  </a:cubicBezTo>
                  <a:cubicBezTo>
                    <a:pt x="95" y="113"/>
                    <a:pt x="98" y="112"/>
                    <a:pt x="100" y="110"/>
                  </a:cubicBezTo>
                  <a:cubicBezTo>
                    <a:pt x="102" y="112"/>
                    <a:pt x="105" y="113"/>
                    <a:pt x="108" y="114"/>
                  </a:cubicBezTo>
                  <a:cubicBezTo>
                    <a:pt x="111" y="114"/>
                    <a:pt x="113" y="113"/>
                    <a:pt x="115" y="111"/>
                  </a:cubicBezTo>
                  <a:cubicBezTo>
                    <a:pt x="116" y="113"/>
                    <a:pt x="119" y="114"/>
                    <a:pt x="122" y="113"/>
                  </a:cubicBezTo>
                  <a:cubicBezTo>
                    <a:pt x="126" y="113"/>
                    <a:pt x="128" y="112"/>
                    <a:pt x="130" y="111"/>
                  </a:cubicBezTo>
                  <a:cubicBezTo>
                    <a:pt x="132" y="113"/>
                    <a:pt x="134" y="114"/>
                    <a:pt x="137" y="114"/>
                  </a:cubicBezTo>
                  <a:cubicBezTo>
                    <a:pt x="140" y="113"/>
                    <a:pt x="142" y="112"/>
                    <a:pt x="144" y="111"/>
                  </a:cubicBezTo>
                  <a:cubicBezTo>
                    <a:pt x="146" y="113"/>
                    <a:pt x="149" y="114"/>
                    <a:pt x="152" y="114"/>
                  </a:cubicBezTo>
                  <a:cubicBezTo>
                    <a:pt x="159" y="112"/>
                    <a:pt x="162" y="108"/>
                    <a:pt x="162" y="102"/>
                  </a:cubicBezTo>
                  <a:cubicBezTo>
                    <a:pt x="161" y="95"/>
                    <a:pt x="157" y="93"/>
                    <a:pt x="152" y="92"/>
                  </a:cubicBezTo>
                  <a:cubicBezTo>
                    <a:pt x="149" y="92"/>
                    <a:pt x="146" y="93"/>
                    <a:pt x="144" y="95"/>
                  </a:cubicBezTo>
                  <a:cubicBezTo>
                    <a:pt x="142" y="93"/>
                    <a:pt x="139" y="92"/>
                    <a:pt x="136" y="93"/>
                  </a:cubicBezTo>
                  <a:cubicBezTo>
                    <a:pt x="134" y="92"/>
                    <a:pt x="131" y="93"/>
                    <a:pt x="129" y="95"/>
                  </a:cubicBezTo>
                  <a:cubicBezTo>
                    <a:pt x="128" y="93"/>
                    <a:pt x="125" y="93"/>
                    <a:pt x="123" y="92"/>
                  </a:cubicBezTo>
                  <a:cubicBezTo>
                    <a:pt x="120" y="92"/>
                    <a:pt x="118" y="93"/>
                    <a:pt x="115" y="95"/>
                  </a:cubicBezTo>
                  <a:cubicBezTo>
                    <a:pt x="115" y="95"/>
                    <a:pt x="115" y="95"/>
                    <a:pt x="115" y="95"/>
                  </a:cubicBezTo>
                  <a:cubicBezTo>
                    <a:pt x="113" y="93"/>
                    <a:pt x="110" y="92"/>
                    <a:pt x="107" y="92"/>
                  </a:cubicBezTo>
                  <a:cubicBezTo>
                    <a:pt x="104" y="92"/>
                    <a:pt x="102" y="93"/>
                    <a:pt x="100" y="96"/>
                  </a:cubicBezTo>
                  <a:cubicBezTo>
                    <a:pt x="98" y="93"/>
                    <a:pt x="95" y="92"/>
                    <a:pt x="92" y="92"/>
                  </a:cubicBezTo>
                  <a:close/>
                  <a:moveTo>
                    <a:pt x="100" y="69"/>
                  </a:moveTo>
                  <a:cubicBezTo>
                    <a:pt x="89" y="70"/>
                    <a:pt x="83" y="76"/>
                    <a:pt x="84" y="87"/>
                  </a:cubicBezTo>
                  <a:cubicBezTo>
                    <a:pt x="160" y="87"/>
                    <a:pt x="160" y="87"/>
                    <a:pt x="160" y="87"/>
                  </a:cubicBezTo>
                  <a:cubicBezTo>
                    <a:pt x="160" y="76"/>
                    <a:pt x="154" y="70"/>
                    <a:pt x="145" y="69"/>
                  </a:cubicBezTo>
                  <a:cubicBezTo>
                    <a:pt x="100" y="69"/>
                    <a:pt x="100" y="69"/>
                    <a:pt x="100" y="69"/>
                  </a:cubicBezTo>
                  <a:close/>
                  <a:moveTo>
                    <a:pt x="10" y="34"/>
                  </a:moveTo>
                  <a:cubicBezTo>
                    <a:pt x="11" y="55"/>
                    <a:pt x="11" y="55"/>
                    <a:pt x="11" y="55"/>
                  </a:cubicBezTo>
                  <a:cubicBezTo>
                    <a:pt x="11" y="57"/>
                    <a:pt x="12" y="57"/>
                    <a:pt x="13" y="57"/>
                  </a:cubicBezTo>
                  <a:cubicBezTo>
                    <a:pt x="50" y="57"/>
                    <a:pt x="50" y="57"/>
                    <a:pt x="50" y="57"/>
                  </a:cubicBezTo>
                  <a:cubicBezTo>
                    <a:pt x="51" y="57"/>
                    <a:pt x="51" y="56"/>
                    <a:pt x="52" y="55"/>
                  </a:cubicBezTo>
                  <a:cubicBezTo>
                    <a:pt x="57" y="35"/>
                    <a:pt x="57" y="35"/>
                    <a:pt x="57" y="35"/>
                  </a:cubicBezTo>
                  <a:cubicBezTo>
                    <a:pt x="57" y="34"/>
                    <a:pt x="57" y="34"/>
                    <a:pt x="56" y="34"/>
                  </a:cubicBezTo>
                  <a:cubicBezTo>
                    <a:pt x="11" y="34"/>
                    <a:pt x="11" y="34"/>
                    <a:pt x="11" y="34"/>
                  </a:cubicBezTo>
                  <a:cubicBezTo>
                    <a:pt x="10" y="34"/>
                    <a:pt x="10" y="34"/>
                    <a:pt x="10" y="34"/>
                  </a:cubicBezTo>
                  <a:close/>
                  <a:moveTo>
                    <a:pt x="74" y="55"/>
                  </a:moveTo>
                  <a:cubicBezTo>
                    <a:pt x="75" y="35"/>
                    <a:pt x="75" y="35"/>
                    <a:pt x="75" y="35"/>
                  </a:cubicBezTo>
                  <a:cubicBezTo>
                    <a:pt x="74" y="34"/>
                    <a:pt x="74" y="34"/>
                    <a:pt x="73" y="34"/>
                  </a:cubicBezTo>
                  <a:cubicBezTo>
                    <a:pt x="68" y="33"/>
                    <a:pt x="68" y="33"/>
                    <a:pt x="68" y="33"/>
                  </a:cubicBezTo>
                  <a:cubicBezTo>
                    <a:pt x="67" y="33"/>
                    <a:pt x="66" y="34"/>
                    <a:pt x="66" y="35"/>
                  </a:cubicBezTo>
                  <a:cubicBezTo>
                    <a:pt x="60" y="55"/>
                    <a:pt x="60" y="55"/>
                    <a:pt x="60" y="55"/>
                  </a:cubicBezTo>
                  <a:cubicBezTo>
                    <a:pt x="60" y="56"/>
                    <a:pt x="61" y="56"/>
                    <a:pt x="61" y="56"/>
                  </a:cubicBezTo>
                  <a:cubicBezTo>
                    <a:pt x="73" y="56"/>
                    <a:pt x="73" y="56"/>
                    <a:pt x="73" y="56"/>
                  </a:cubicBezTo>
                  <a:cubicBezTo>
                    <a:pt x="73" y="56"/>
                    <a:pt x="74" y="56"/>
                    <a:pt x="74" y="55"/>
                  </a:cubicBezTo>
                  <a:close/>
                </a:path>
              </a:pathLst>
            </a:custGeom>
            <a:solidFill>
              <a:schemeClr val="accent1">
                <a:alpha val="100000"/>
              </a:schemeClr>
            </a:solidFill>
            <a:ln w="9525">
              <a:noFill/>
            </a:ln>
          </p:spPr>
          <p:txBody>
            <a:bodyPr/>
            <a:lstStyle/>
            <a:p>
              <a:endParaRPr lang="zh-CN" altLang="en-US"/>
            </a:p>
          </p:txBody>
        </p:sp>
        <p:sp>
          <p:nvSpPr>
            <p:cNvPr id="61601" name="Freeform 235"/>
            <p:cNvSpPr>
              <a:spLocks noEditPoints="1"/>
            </p:cNvSpPr>
            <p:nvPr/>
          </p:nvSpPr>
          <p:spPr>
            <a:xfrm>
              <a:off x="7948613" y="1273737"/>
              <a:ext cx="414337" cy="317500"/>
            </a:xfrm>
            <a:custGeom>
              <a:avLst/>
              <a:gdLst/>
              <a:ahLst/>
              <a:cxnLst>
                <a:cxn ang="0">
                  <a:pos x="263678212" y="25715232"/>
                </a:cxn>
                <a:cxn ang="0">
                  <a:pos x="294102708" y="0"/>
                </a:cxn>
                <a:cxn ang="0">
                  <a:pos x="507074178" y="0"/>
                </a:cxn>
                <a:cxn ang="0">
                  <a:pos x="643985534" y="56573964"/>
                </a:cxn>
                <a:cxn ang="0">
                  <a:pos x="851885879" y="318876589"/>
                </a:cxn>
                <a:cxn ang="0">
                  <a:pos x="856957004" y="385737554"/>
                </a:cxn>
                <a:cxn ang="0">
                  <a:pos x="862025877" y="396024554"/>
                </a:cxn>
                <a:cxn ang="0">
                  <a:pos x="897521497" y="421739786"/>
                </a:cxn>
                <a:cxn ang="0">
                  <a:pos x="922874868" y="421739786"/>
                </a:cxn>
                <a:cxn ang="0">
                  <a:pos x="922874868" y="457742018"/>
                </a:cxn>
                <a:cxn ang="0">
                  <a:pos x="897521497" y="457742018"/>
                </a:cxn>
                <a:cxn ang="0">
                  <a:pos x="856957004" y="483459518"/>
                </a:cxn>
                <a:cxn ang="0">
                  <a:pos x="851885879" y="488600750"/>
                </a:cxn>
                <a:cxn ang="0">
                  <a:pos x="851885879" y="514318250"/>
                </a:cxn>
                <a:cxn ang="0">
                  <a:pos x="76060113" y="514318250"/>
                </a:cxn>
                <a:cxn ang="0">
                  <a:pos x="76060113" y="462885518"/>
                </a:cxn>
                <a:cxn ang="0">
                  <a:pos x="263678212" y="277730857"/>
                </a:cxn>
                <a:cxn ang="0">
                  <a:pos x="263678212" y="216013393"/>
                </a:cxn>
                <a:cxn ang="0">
                  <a:pos x="238324841" y="216013393"/>
                </a:cxn>
                <a:cxn ang="0">
                  <a:pos x="238324841" y="102863196"/>
                </a:cxn>
                <a:cxn ang="0">
                  <a:pos x="263678212" y="102863196"/>
                </a:cxn>
                <a:cxn ang="0">
                  <a:pos x="263678212" y="25715232"/>
                </a:cxn>
                <a:cxn ang="0">
                  <a:pos x="25353371" y="540033482"/>
                </a:cxn>
                <a:cxn ang="0">
                  <a:pos x="902592622" y="540033482"/>
                </a:cxn>
                <a:cxn ang="0">
                  <a:pos x="902592622" y="596607446"/>
                </a:cxn>
                <a:cxn ang="0">
                  <a:pos x="25353371" y="596607446"/>
                </a:cxn>
                <a:cxn ang="0">
                  <a:pos x="25353371" y="540033482"/>
                </a:cxn>
                <a:cxn ang="0">
                  <a:pos x="0" y="658327179"/>
                </a:cxn>
                <a:cxn ang="0">
                  <a:pos x="933017117" y="658327179"/>
                </a:cxn>
                <a:cxn ang="0">
                  <a:pos x="933017117" y="720044643"/>
                </a:cxn>
                <a:cxn ang="0">
                  <a:pos x="0" y="720044643"/>
                </a:cxn>
                <a:cxn ang="0">
                  <a:pos x="0" y="658327179"/>
                </a:cxn>
                <a:cxn ang="0">
                  <a:pos x="385376195" y="77147964"/>
                </a:cxn>
                <a:cxn ang="0">
                  <a:pos x="354951699" y="97719696"/>
                </a:cxn>
                <a:cxn ang="0">
                  <a:pos x="360022824" y="241728625"/>
                </a:cxn>
                <a:cxn ang="0">
                  <a:pos x="370165073" y="257159125"/>
                </a:cxn>
                <a:cxn ang="0">
                  <a:pos x="476649682" y="257159125"/>
                </a:cxn>
                <a:cxn ang="0">
                  <a:pos x="486791931" y="267446125"/>
                </a:cxn>
                <a:cxn ang="0">
                  <a:pos x="486791931" y="303448357"/>
                </a:cxn>
                <a:cxn ang="0">
                  <a:pos x="491863056" y="308589589"/>
                </a:cxn>
                <a:cxn ang="0">
                  <a:pos x="730187897" y="308589589"/>
                </a:cxn>
                <a:cxn ang="0">
                  <a:pos x="740327894" y="293161357"/>
                </a:cxn>
                <a:cxn ang="0">
                  <a:pos x="598347665" y="118293696"/>
                </a:cxn>
                <a:cxn ang="0">
                  <a:pos x="385376195" y="77147964"/>
                </a:cxn>
              </a:cxnLst>
              <a:rect l="0" t="0" r="0" b="0"/>
              <a:pathLst>
                <a:path w="184" h="140">
                  <a:moveTo>
                    <a:pt x="52" y="5"/>
                  </a:moveTo>
                  <a:cubicBezTo>
                    <a:pt x="52" y="2"/>
                    <a:pt x="54" y="0"/>
                    <a:pt x="58" y="0"/>
                  </a:cubicBezTo>
                  <a:cubicBezTo>
                    <a:pt x="100" y="0"/>
                    <a:pt x="100" y="0"/>
                    <a:pt x="100" y="0"/>
                  </a:cubicBezTo>
                  <a:cubicBezTo>
                    <a:pt x="113" y="1"/>
                    <a:pt x="121" y="5"/>
                    <a:pt x="127" y="11"/>
                  </a:cubicBezTo>
                  <a:cubicBezTo>
                    <a:pt x="168" y="62"/>
                    <a:pt x="168" y="62"/>
                    <a:pt x="168" y="62"/>
                  </a:cubicBezTo>
                  <a:cubicBezTo>
                    <a:pt x="169" y="67"/>
                    <a:pt x="169" y="70"/>
                    <a:pt x="169" y="75"/>
                  </a:cubicBezTo>
                  <a:cubicBezTo>
                    <a:pt x="169" y="76"/>
                    <a:pt x="169" y="77"/>
                    <a:pt x="170" y="77"/>
                  </a:cubicBezTo>
                  <a:cubicBezTo>
                    <a:pt x="176" y="77"/>
                    <a:pt x="178" y="78"/>
                    <a:pt x="177" y="82"/>
                  </a:cubicBezTo>
                  <a:cubicBezTo>
                    <a:pt x="182" y="82"/>
                    <a:pt x="182" y="82"/>
                    <a:pt x="182" y="82"/>
                  </a:cubicBezTo>
                  <a:cubicBezTo>
                    <a:pt x="182" y="89"/>
                    <a:pt x="182" y="89"/>
                    <a:pt x="182" y="89"/>
                  </a:cubicBezTo>
                  <a:cubicBezTo>
                    <a:pt x="177" y="89"/>
                    <a:pt x="177" y="89"/>
                    <a:pt x="177" y="89"/>
                  </a:cubicBezTo>
                  <a:cubicBezTo>
                    <a:pt x="178" y="93"/>
                    <a:pt x="175" y="95"/>
                    <a:pt x="169" y="94"/>
                  </a:cubicBezTo>
                  <a:cubicBezTo>
                    <a:pt x="169" y="94"/>
                    <a:pt x="168" y="94"/>
                    <a:pt x="168" y="95"/>
                  </a:cubicBezTo>
                  <a:cubicBezTo>
                    <a:pt x="168" y="100"/>
                    <a:pt x="168" y="100"/>
                    <a:pt x="168" y="100"/>
                  </a:cubicBezTo>
                  <a:cubicBezTo>
                    <a:pt x="15" y="100"/>
                    <a:pt x="15" y="100"/>
                    <a:pt x="15" y="100"/>
                  </a:cubicBezTo>
                  <a:cubicBezTo>
                    <a:pt x="15" y="90"/>
                    <a:pt x="15" y="90"/>
                    <a:pt x="15" y="90"/>
                  </a:cubicBezTo>
                  <a:cubicBezTo>
                    <a:pt x="52" y="54"/>
                    <a:pt x="52" y="54"/>
                    <a:pt x="52" y="54"/>
                  </a:cubicBezTo>
                  <a:cubicBezTo>
                    <a:pt x="52" y="42"/>
                    <a:pt x="52" y="42"/>
                    <a:pt x="52" y="42"/>
                  </a:cubicBezTo>
                  <a:cubicBezTo>
                    <a:pt x="47" y="42"/>
                    <a:pt x="47" y="42"/>
                    <a:pt x="47" y="42"/>
                  </a:cubicBezTo>
                  <a:cubicBezTo>
                    <a:pt x="47" y="20"/>
                    <a:pt x="47" y="20"/>
                    <a:pt x="47" y="20"/>
                  </a:cubicBezTo>
                  <a:cubicBezTo>
                    <a:pt x="52" y="20"/>
                    <a:pt x="52" y="20"/>
                    <a:pt x="52" y="20"/>
                  </a:cubicBezTo>
                  <a:cubicBezTo>
                    <a:pt x="52" y="5"/>
                    <a:pt x="52" y="5"/>
                    <a:pt x="52" y="5"/>
                  </a:cubicBezTo>
                  <a:close/>
                  <a:moveTo>
                    <a:pt x="5" y="105"/>
                  </a:moveTo>
                  <a:cubicBezTo>
                    <a:pt x="178" y="105"/>
                    <a:pt x="178" y="105"/>
                    <a:pt x="178" y="105"/>
                  </a:cubicBezTo>
                  <a:cubicBezTo>
                    <a:pt x="178" y="116"/>
                    <a:pt x="178" y="116"/>
                    <a:pt x="178" y="116"/>
                  </a:cubicBezTo>
                  <a:cubicBezTo>
                    <a:pt x="5" y="116"/>
                    <a:pt x="5" y="116"/>
                    <a:pt x="5" y="116"/>
                  </a:cubicBezTo>
                  <a:cubicBezTo>
                    <a:pt x="5" y="105"/>
                    <a:pt x="5" y="105"/>
                    <a:pt x="5" y="105"/>
                  </a:cubicBezTo>
                  <a:close/>
                  <a:moveTo>
                    <a:pt x="0" y="128"/>
                  </a:moveTo>
                  <a:cubicBezTo>
                    <a:pt x="184" y="128"/>
                    <a:pt x="184" y="128"/>
                    <a:pt x="184" y="128"/>
                  </a:cubicBezTo>
                  <a:cubicBezTo>
                    <a:pt x="184" y="140"/>
                    <a:pt x="184" y="140"/>
                    <a:pt x="184" y="140"/>
                  </a:cubicBezTo>
                  <a:cubicBezTo>
                    <a:pt x="0" y="140"/>
                    <a:pt x="0" y="140"/>
                    <a:pt x="0" y="140"/>
                  </a:cubicBezTo>
                  <a:cubicBezTo>
                    <a:pt x="0" y="128"/>
                    <a:pt x="0" y="128"/>
                    <a:pt x="0" y="128"/>
                  </a:cubicBezTo>
                  <a:close/>
                  <a:moveTo>
                    <a:pt x="76" y="15"/>
                  </a:moveTo>
                  <a:cubicBezTo>
                    <a:pt x="72" y="15"/>
                    <a:pt x="71" y="16"/>
                    <a:pt x="70" y="19"/>
                  </a:cubicBezTo>
                  <a:cubicBezTo>
                    <a:pt x="71" y="47"/>
                    <a:pt x="71" y="47"/>
                    <a:pt x="71" y="47"/>
                  </a:cubicBezTo>
                  <a:cubicBezTo>
                    <a:pt x="71" y="49"/>
                    <a:pt x="71" y="50"/>
                    <a:pt x="73" y="50"/>
                  </a:cubicBezTo>
                  <a:cubicBezTo>
                    <a:pt x="94" y="50"/>
                    <a:pt x="94" y="50"/>
                    <a:pt x="94" y="50"/>
                  </a:cubicBezTo>
                  <a:cubicBezTo>
                    <a:pt x="96" y="50"/>
                    <a:pt x="96" y="51"/>
                    <a:pt x="96" y="52"/>
                  </a:cubicBezTo>
                  <a:cubicBezTo>
                    <a:pt x="96" y="59"/>
                    <a:pt x="96" y="59"/>
                    <a:pt x="96" y="59"/>
                  </a:cubicBezTo>
                  <a:cubicBezTo>
                    <a:pt x="96" y="60"/>
                    <a:pt x="97" y="60"/>
                    <a:pt x="97" y="60"/>
                  </a:cubicBezTo>
                  <a:cubicBezTo>
                    <a:pt x="144" y="60"/>
                    <a:pt x="144" y="60"/>
                    <a:pt x="144" y="60"/>
                  </a:cubicBezTo>
                  <a:cubicBezTo>
                    <a:pt x="146" y="60"/>
                    <a:pt x="147" y="59"/>
                    <a:pt x="146" y="57"/>
                  </a:cubicBezTo>
                  <a:cubicBezTo>
                    <a:pt x="118" y="23"/>
                    <a:pt x="118" y="23"/>
                    <a:pt x="118" y="23"/>
                  </a:cubicBezTo>
                  <a:cubicBezTo>
                    <a:pt x="109" y="14"/>
                    <a:pt x="95" y="14"/>
                    <a:pt x="76" y="15"/>
                  </a:cubicBezTo>
                  <a:close/>
                </a:path>
              </a:pathLst>
            </a:custGeom>
            <a:solidFill>
              <a:schemeClr val="accent1">
                <a:alpha val="100000"/>
              </a:schemeClr>
            </a:solidFill>
            <a:ln w="9525">
              <a:noFill/>
            </a:ln>
          </p:spPr>
          <p:txBody>
            <a:bodyPr/>
            <a:lstStyle/>
            <a:p>
              <a:endParaRPr lang="zh-CN" altLang="en-US"/>
            </a:p>
          </p:txBody>
        </p:sp>
        <p:sp>
          <p:nvSpPr>
            <p:cNvPr id="61602" name="Freeform 236"/>
            <p:cNvSpPr/>
            <p:nvPr/>
          </p:nvSpPr>
          <p:spPr>
            <a:xfrm>
              <a:off x="1011238" y="2026212"/>
              <a:ext cx="12700" cy="15875"/>
            </a:xfrm>
            <a:custGeom>
              <a:avLst/>
              <a:gdLst/>
              <a:ahLst/>
              <a:cxnLst>
                <a:cxn ang="0">
                  <a:pos x="26881667" y="36002232"/>
                </a:cxn>
                <a:cxn ang="0">
                  <a:pos x="0" y="36002232"/>
                </a:cxn>
                <a:cxn ang="0">
                  <a:pos x="13440833" y="0"/>
                </a:cxn>
                <a:cxn ang="0">
                  <a:pos x="26881667" y="36002232"/>
                </a:cxn>
              </a:cxnLst>
              <a:rect l="0" t="0" r="0" b="0"/>
              <a:pathLst>
                <a:path w="6" h="7">
                  <a:moveTo>
                    <a:pt x="6" y="7"/>
                  </a:moveTo>
                  <a:cubicBezTo>
                    <a:pt x="0" y="7"/>
                    <a:pt x="0" y="7"/>
                    <a:pt x="0" y="7"/>
                  </a:cubicBezTo>
                  <a:cubicBezTo>
                    <a:pt x="1" y="5"/>
                    <a:pt x="2" y="3"/>
                    <a:pt x="3" y="0"/>
                  </a:cubicBezTo>
                  <a:cubicBezTo>
                    <a:pt x="3" y="3"/>
                    <a:pt x="4" y="5"/>
                    <a:pt x="6" y="7"/>
                  </a:cubicBezTo>
                  <a:close/>
                </a:path>
              </a:pathLst>
            </a:custGeom>
            <a:solidFill>
              <a:schemeClr val="accent1">
                <a:alpha val="100000"/>
              </a:schemeClr>
            </a:solidFill>
            <a:ln w="9525">
              <a:noFill/>
            </a:ln>
          </p:spPr>
          <p:txBody>
            <a:bodyPr/>
            <a:lstStyle/>
            <a:p>
              <a:endParaRPr lang="zh-CN" altLang="en-US"/>
            </a:p>
          </p:txBody>
        </p:sp>
        <p:sp>
          <p:nvSpPr>
            <p:cNvPr id="61603" name="Freeform 237"/>
            <p:cNvSpPr/>
            <p:nvPr/>
          </p:nvSpPr>
          <p:spPr>
            <a:xfrm>
              <a:off x="1049338" y="2026212"/>
              <a:ext cx="12700" cy="15875"/>
            </a:xfrm>
            <a:custGeom>
              <a:avLst/>
              <a:gdLst/>
              <a:ahLst/>
              <a:cxnLst>
                <a:cxn ang="0">
                  <a:pos x="26881667" y="36002232"/>
                </a:cxn>
                <a:cxn ang="0">
                  <a:pos x="0" y="36002232"/>
                </a:cxn>
                <a:cxn ang="0">
                  <a:pos x="13440833" y="0"/>
                </a:cxn>
                <a:cxn ang="0">
                  <a:pos x="26881667" y="36002232"/>
                </a:cxn>
              </a:cxnLst>
              <a:rect l="0" t="0" r="0" b="0"/>
              <a:pathLst>
                <a:path w="6" h="7">
                  <a:moveTo>
                    <a:pt x="6" y="7"/>
                  </a:moveTo>
                  <a:cubicBezTo>
                    <a:pt x="0" y="7"/>
                    <a:pt x="0" y="7"/>
                    <a:pt x="0" y="7"/>
                  </a:cubicBezTo>
                  <a:cubicBezTo>
                    <a:pt x="1" y="5"/>
                    <a:pt x="2" y="3"/>
                    <a:pt x="3" y="0"/>
                  </a:cubicBezTo>
                  <a:cubicBezTo>
                    <a:pt x="4" y="3"/>
                    <a:pt x="5" y="5"/>
                    <a:pt x="6" y="7"/>
                  </a:cubicBezTo>
                  <a:close/>
                </a:path>
              </a:pathLst>
            </a:custGeom>
            <a:solidFill>
              <a:schemeClr val="accent1">
                <a:alpha val="100000"/>
              </a:schemeClr>
            </a:solidFill>
            <a:ln w="9525">
              <a:noFill/>
            </a:ln>
          </p:spPr>
          <p:txBody>
            <a:bodyPr/>
            <a:lstStyle/>
            <a:p>
              <a:endParaRPr lang="zh-CN" altLang="en-US"/>
            </a:p>
          </p:txBody>
        </p:sp>
        <p:sp>
          <p:nvSpPr>
            <p:cNvPr id="61604" name="Freeform 238"/>
            <p:cNvSpPr/>
            <p:nvPr/>
          </p:nvSpPr>
          <p:spPr>
            <a:xfrm>
              <a:off x="1087438" y="2026212"/>
              <a:ext cx="12700" cy="15875"/>
            </a:xfrm>
            <a:custGeom>
              <a:avLst/>
              <a:gdLst/>
              <a:ahLst/>
              <a:cxnLst>
                <a:cxn ang="0">
                  <a:pos x="26881667" y="36002232"/>
                </a:cxn>
                <a:cxn ang="0">
                  <a:pos x="0" y="36002232"/>
                </a:cxn>
                <a:cxn ang="0">
                  <a:pos x="13440833" y="0"/>
                </a:cxn>
                <a:cxn ang="0">
                  <a:pos x="26881667" y="36002232"/>
                </a:cxn>
              </a:cxnLst>
              <a:rect l="0" t="0" r="0" b="0"/>
              <a:pathLst>
                <a:path w="6" h="7">
                  <a:moveTo>
                    <a:pt x="6" y="7"/>
                  </a:moveTo>
                  <a:cubicBezTo>
                    <a:pt x="0" y="7"/>
                    <a:pt x="0" y="7"/>
                    <a:pt x="0" y="7"/>
                  </a:cubicBezTo>
                  <a:cubicBezTo>
                    <a:pt x="2" y="5"/>
                    <a:pt x="3" y="3"/>
                    <a:pt x="3" y="0"/>
                  </a:cubicBezTo>
                  <a:cubicBezTo>
                    <a:pt x="4" y="3"/>
                    <a:pt x="5" y="5"/>
                    <a:pt x="6" y="7"/>
                  </a:cubicBezTo>
                  <a:close/>
                </a:path>
              </a:pathLst>
            </a:custGeom>
            <a:solidFill>
              <a:schemeClr val="accent1">
                <a:alpha val="100000"/>
              </a:schemeClr>
            </a:solidFill>
            <a:ln w="9525">
              <a:noFill/>
            </a:ln>
          </p:spPr>
          <p:txBody>
            <a:bodyPr/>
            <a:lstStyle/>
            <a:p>
              <a:endParaRPr lang="zh-CN" altLang="en-US"/>
            </a:p>
          </p:txBody>
        </p:sp>
        <p:sp>
          <p:nvSpPr>
            <p:cNvPr id="61605" name="Freeform 239"/>
            <p:cNvSpPr/>
            <p:nvPr/>
          </p:nvSpPr>
          <p:spPr>
            <a:xfrm>
              <a:off x="938213" y="1921437"/>
              <a:ext cx="369887" cy="120650"/>
            </a:xfrm>
            <a:custGeom>
              <a:avLst/>
              <a:gdLst/>
              <a:ahLst/>
              <a:cxnLst>
                <a:cxn ang="0">
                  <a:pos x="0" y="0"/>
                </a:cxn>
                <a:cxn ang="0">
                  <a:pos x="834246297" y="0"/>
                </a:cxn>
                <a:cxn ang="0">
                  <a:pos x="834246297" y="274649481"/>
                </a:cxn>
                <a:cxn ang="0">
                  <a:pos x="427296169" y="274649481"/>
                </a:cxn>
                <a:cxn ang="0">
                  <a:pos x="442558518" y="202100132"/>
                </a:cxn>
                <a:cxn ang="0">
                  <a:pos x="422210223" y="139915301"/>
                </a:cxn>
                <a:cxn ang="0">
                  <a:pos x="417124276" y="82913867"/>
                </a:cxn>
                <a:cxn ang="0">
                  <a:pos x="417124276" y="62184831"/>
                </a:cxn>
                <a:cxn ang="0">
                  <a:pos x="406950128" y="51820313"/>
                </a:cxn>
                <a:cxn ang="0">
                  <a:pos x="381515886" y="51820313"/>
                </a:cxn>
                <a:cxn ang="0">
                  <a:pos x="371341739" y="62184831"/>
                </a:cxn>
                <a:cxn ang="0">
                  <a:pos x="376427685" y="82913867"/>
                </a:cxn>
                <a:cxn ang="0">
                  <a:pos x="371341739" y="139915301"/>
                </a:cxn>
                <a:cxn ang="0">
                  <a:pos x="350993443" y="181373373"/>
                </a:cxn>
                <a:cxn ang="0">
                  <a:pos x="330647402" y="139915301"/>
                </a:cxn>
                <a:cxn ang="0">
                  <a:pos x="325559201" y="88094988"/>
                </a:cxn>
                <a:cxn ang="0">
                  <a:pos x="325559201" y="62184831"/>
                </a:cxn>
                <a:cxn ang="0">
                  <a:pos x="320473254" y="51820313"/>
                </a:cxn>
                <a:cxn ang="0">
                  <a:pos x="289950811" y="51820313"/>
                </a:cxn>
                <a:cxn ang="0">
                  <a:pos x="284864864" y="62184831"/>
                </a:cxn>
                <a:cxn ang="0">
                  <a:pos x="284864864" y="82913867"/>
                </a:cxn>
                <a:cxn ang="0">
                  <a:pos x="279776663" y="139915301"/>
                </a:cxn>
                <a:cxn ang="0">
                  <a:pos x="264516569" y="181373373"/>
                </a:cxn>
                <a:cxn ang="0">
                  <a:pos x="244170528" y="139915301"/>
                </a:cxn>
                <a:cxn ang="0">
                  <a:pos x="239082327" y="82913867"/>
                </a:cxn>
                <a:cxn ang="0">
                  <a:pos x="239082327" y="62184831"/>
                </a:cxn>
                <a:cxn ang="0">
                  <a:pos x="233996380" y="51820313"/>
                </a:cxn>
                <a:cxn ang="0">
                  <a:pos x="203473937" y="51820313"/>
                </a:cxn>
                <a:cxn ang="0">
                  <a:pos x="198387990" y="62184831"/>
                </a:cxn>
                <a:cxn ang="0">
                  <a:pos x="198387990" y="82913867"/>
                </a:cxn>
                <a:cxn ang="0">
                  <a:pos x="193302044" y="139915301"/>
                </a:cxn>
                <a:cxn ang="0">
                  <a:pos x="178039694" y="181373373"/>
                </a:cxn>
                <a:cxn ang="0">
                  <a:pos x="157693654" y="139915301"/>
                </a:cxn>
                <a:cxn ang="0">
                  <a:pos x="152605452" y="82913867"/>
                </a:cxn>
                <a:cxn ang="0">
                  <a:pos x="152605452" y="62184831"/>
                </a:cxn>
                <a:cxn ang="0">
                  <a:pos x="142431304" y="51820313"/>
                </a:cxn>
                <a:cxn ang="0">
                  <a:pos x="116997062" y="51820313"/>
                </a:cxn>
                <a:cxn ang="0">
                  <a:pos x="106825170" y="62184831"/>
                </a:cxn>
                <a:cxn ang="0">
                  <a:pos x="111911116" y="88094988"/>
                </a:cxn>
                <a:cxn ang="0">
                  <a:pos x="106825170" y="139915301"/>
                </a:cxn>
                <a:cxn ang="0">
                  <a:pos x="81390928" y="196919011"/>
                </a:cxn>
                <a:cxn ang="0">
                  <a:pos x="101736968" y="274649481"/>
                </a:cxn>
                <a:cxn ang="0">
                  <a:pos x="0" y="274649481"/>
                </a:cxn>
                <a:cxn ang="0">
                  <a:pos x="0" y="0"/>
                </a:cxn>
              </a:cxnLst>
              <a:rect l="0" t="0" r="0" b="0"/>
              <a:pathLst>
                <a:path w="164" h="53">
                  <a:moveTo>
                    <a:pt x="0" y="0"/>
                  </a:moveTo>
                  <a:cubicBezTo>
                    <a:pt x="164" y="0"/>
                    <a:pt x="164" y="0"/>
                    <a:pt x="164" y="0"/>
                  </a:cubicBezTo>
                  <a:cubicBezTo>
                    <a:pt x="164" y="53"/>
                    <a:pt x="164" y="53"/>
                    <a:pt x="164" y="53"/>
                  </a:cubicBezTo>
                  <a:cubicBezTo>
                    <a:pt x="84" y="53"/>
                    <a:pt x="84" y="53"/>
                    <a:pt x="84" y="53"/>
                  </a:cubicBezTo>
                  <a:cubicBezTo>
                    <a:pt x="86" y="49"/>
                    <a:pt x="88" y="44"/>
                    <a:pt x="87" y="39"/>
                  </a:cubicBezTo>
                  <a:cubicBezTo>
                    <a:pt x="87" y="34"/>
                    <a:pt x="85" y="30"/>
                    <a:pt x="83" y="27"/>
                  </a:cubicBezTo>
                  <a:cubicBezTo>
                    <a:pt x="81" y="23"/>
                    <a:pt x="81" y="18"/>
                    <a:pt x="82" y="16"/>
                  </a:cubicBezTo>
                  <a:cubicBezTo>
                    <a:pt x="82" y="15"/>
                    <a:pt x="82" y="13"/>
                    <a:pt x="82" y="12"/>
                  </a:cubicBezTo>
                  <a:cubicBezTo>
                    <a:pt x="81" y="11"/>
                    <a:pt x="81" y="10"/>
                    <a:pt x="80" y="10"/>
                  </a:cubicBezTo>
                  <a:cubicBezTo>
                    <a:pt x="79" y="9"/>
                    <a:pt x="77" y="9"/>
                    <a:pt x="75" y="10"/>
                  </a:cubicBezTo>
                  <a:cubicBezTo>
                    <a:pt x="74" y="10"/>
                    <a:pt x="74" y="11"/>
                    <a:pt x="73" y="12"/>
                  </a:cubicBezTo>
                  <a:cubicBezTo>
                    <a:pt x="73" y="14"/>
                    <a:pt x="73" y="15"/>
                    <a:pt x="74" y="16"/>
                  </a:cubicBezTo>
                  <a:cubicBezTo>
                    <a:pt x="75" y="20"/>
                    <a:pt x="74" y="24"/>
                    <a:pt x="73" y="27"/>
                  </a:cubicBezTo>
                  <a:cubicBezTo>
                    <a:pt x="71" y="29"/>
                    <a:pt x="70" y="32"/>
                    <a:pt x="69" y="35"/>
                  </a:cubicBezTo>
                  <a:cubicBezTo>
                    <a:pt x="68" y="32"/>
                    <a:pt x="67" y="29"/>
                    <a:pt x="65" y="27"/>
                  </a:cubicBezTo>
                  <a:cubicBezTo>
                    <a:pt x="64" y="23"/>
                    <a:pt x="63" y="19"/>
                    <a:pt x="64" y="17"/>
                  </a:cubicBezTo>
                  <a:cubicBezTo>
                    <a:pt x="65" y="16"/>
                    <a:pt x="65" y="12"/>
                    <a:pt x="64" y="12"/>
                  </a:cubicBezTo>
                  <a:cubicBezTo>
                    <a:pt x="64" y="11"/>
                    <a:pt x="64" y="10"/>
                    <a:pt x="63" y="10"/>
                  </a:cubicBezTo>
                  <a:cubicBezTo>
                    <a:pt x="61" y="9"/>
                    <a:pt x="59" y="9"/>
                    <a:pt x="57" y="10"/>
                  </a:cubicBezTo>
                  <a:cubicBezTo>
                    <a:pt x="57" y="10"/>
                    <a:pt x="56" y="11"/>
                    <a:pt x="56" y="12"/>
                  </a:cubicBezTo>
                  <a:cubicBezTo>
                    <a:pt x="56" y="13"/>
                    <a:pt x="56" y="15"/>
                    <a:pt x="56" y="16"/>
                  </a:cubicBezTo>
                  <a:cubicBezTo>
                    <a:pt x="57" y="20"/>
                    <a:pt x="57" y="24"/>
                    <a:pt x="55" y="27"/>
                  </a:cubicBezTo>
                  <a:cubicBezTo>
                    <a:pt x="54" y="29"/>
                    <a:pt x="53" y="32"/>
                    <a:pt x="52" y="35"/>
                  </a:cubicBezTo>
                  <a:cubicBezTo>
                    <a:pt x="51" y="32"/>
                    <a:pt x="50" y="29"/>
                    <a:pt x="48" y="27"/>
                  </a:cubicBezTo>
                  <a:cubicBezTo>
                    <a:pt x="46" y="23"/>
                    <a:pt x="46" y="18"/>
                    <a:pt x="47" y="16"/>
                  </a:cubicBezTo>
                  <a:cubicBezTo>
                    <a:pt x="48" y="15"/>
                    <a:pt x="47" y="13"/>
                    <a:pt x="47" y="12"/>
                  </a:cubicBezTo>
                  <a:cubicBezTo>
                    <a:pt x="47" y="11"/>
                    <a:pt x="46" y="10"/>
                    <a:pt x="46" y="10"/>
                  </a:cubicBezTo>
                  <a:cubicBezTo>
                    <a:pt x="44" y="9"/>
                    <a:pt x="42" y="9"/>
                    <a:pt x="40" y="10"/>
                  </a:cubicBezTo>
                  <a:cubicBezTo>
                    <a:pt x="39" y="10"/>
                    <a:pt x="39" y="11"/>
                    <a:pt x="39" y="12"/>
                  </a:cubicBezTo>
                  <a:cubicBezTo>
                    <a:pt x="38" y="13"/>
                    <a:pt x="38" y="15"/>
                    <a:pt x="39" y="16"/>
                  </a:cubicBezTo>
                  <a:cubicBezTo>
                    <a:pt x="40" y="20"/>
                    <a:pt x="39" y="24"/>
                    <a:pt x="38" y="27"/>
                  </a:cubicBezTo>
                  <a:cubicBezTo>
                    <a:pt x="36" y="29"/>
                    <a:pt x="35" y="32"/>
                    <a:pt x="35" y="35"/>
                  </a:cubicBezTo>
                  <a:cubicBezTo>
                    <a:pt x="34" y="32"/>
                    <a:pt x="32" y="29"/>
                    <a:pt x="31" y="27"/>
                  </a:cubicBezTo>
                  <a:cubicBezTo>
                    <a:pt x="29" y="23"/>
                    <a:pt x="29" y="18"/>
                    <a:pt x="30" y="16"/>
                  </a:cubicBezTo>
                  <a:cubicBezTo>
                    <a:pt x="30" y="15"/>
                    <a:pt x="30" y="13"/>
                    <a:pt x="30" y="12"/>
                  </a:cubicBezTo>
                  <a:cubicBezTo>
                    <a:pt x="29" y="11"/>
                    <a:pt x="29" y="10"/>
                    <a:pt x="28" y="10"/>
                  </a:cubicBezTo>
                  <a:cubicBezTo>
                    <a:pt x="26" y="9"/>
                    <a:pt x="25" y="9"/>
                    <a:pt x="23" y="10"/>
                  </a:cubicBezTo>
                  <a:cubicBezTo>
                    <a:pt x="22" y="10"/>
                    <a:pt x="22" y="11"/>
                    <a:pt x="21" y="12"/>
                  </a:cubicBezTo>
                  <a:cubicBezTo>
                    <a:pt x="21" y="13"/>
                    <a:pt x="21" y="15"/>
                    <a:pt x="22" y="17"/>
                  </a:cubicBezTo>
                  <a:cubicBezTo>
                    <a:pt x="23" y="21"/>
                    <a:pt x="22" y="24"/>
                    <a:pt x="21" y="27"/>
                  </a:cubicBezTo>
                  <a:cubicBezTo>
                    <a:pt x="19" y="30"/>
                    <a:pt x="17" y="34"/>
                    <a:pt x="16" y="38"/>
                  </a:cubicBezTo>
                  <a:cubicBezTo>
                    <a:pt x="16" y="45"/>
                    <a:pt x="18" y="50"/>
                    <a:pt x="20" y="53"/>
                  </a:cubicBezTo>
                  <a:cubicBezTo>
                    <a:pt x="0" y="53"/>
                    <a:pt x="0" y="53"/>
                    <a:pt x="0" y="53"/>
                  </a:cubicBezTo>
                  <a:lnTo>
                    <a:pt x="0" y="0"/>
                  </a:lnTo>
                  <a:close/>
                </a:path>
              </a:pathLst>
            </a:custGeom>
            <a:solidFill>
              <a:schemeClr val="accent1">
                <a:alpha val="100000"/>
              </a:schemeClr>
            </a:solidFill>
            <a:ln w="9525">
              <a:noFill/>
            </a:ln>
          </p:spPr>
          <p:txBody>
            <a:bodyPr/>
            <a:lstStyle/>
            <a:p>
              <a:endParaRPr lang="zh-CN" altLang="en-US"/>
            </a:p>
          </p:txBody>
        </p:sp>
        <p:sp>
          <p:nvSpPr>
            <p:cNvPr id="61606" name="Oval 240"/>
            <p:cNvSpPr/>
            <p:nvPr/>
          </p:nvSpPr>
          <p:spPr>
            <a:xfrm>
              <a:off x="1196975" y="2124637"/>
              <a:ext cx="30162" cy="31750"/>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07" name="Oval 241"/>
            <p:cNvSpPr/>
            <p:nvPr/>
          </p:nvSpPr>
          <p:spPr>
            <a:xfrm>
              <a:off x="1246188" y="2156387"/>
              <a:ext cx="31750" cy="31750"/>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08" name="Freeform 242"/>
            <p:cNvSpPr>
              <a:spLocks noEditPoints="1"/>
            </p:cNvSpPr>
            <p:nvPr/>
          </p:nvSpPr>
          <p:spPr>
            <a:xfrm>
              <a:off x="1077913" y="2069075"/>
              <a:ext cx="214312" cy="214313"/>
            </a:xfrm>
            <a:custGeom>
              <a:avLst/>
              <a:gdLst/>
              <a:ahLst/>
              <a:cxnLst>
                <a:cxn ang="0">
                  <a:pos x="239190239" y="0"/>
                </a:cxn>
                <a:cxn ang="0">
                  <a:pos x="422399928" y="81427660"/>
                </a:cxn>
                <a:cxn ang="0">
                  <a:pos x="417310582" y="132319102"/>
                </a:cxn>
                <a:cxn ang="0">
                  <a:pos x="463112441" y="142497842"/>
                </a:cxn>
                <a:cxn ang="0">
                  <a:pos x="483469825" y="244280725"/>
                </a:cxn>
                <a:cxn ang="0">
                  <a:pos x="239190239" y="483474337"/>
                </a:cxn>
                <a:cxn ang="0">
                  <a:pos x="0" y="244280725"/>
                </a:cxn>
                <a:cxn ang="0">
                  <a:pos x="239190239" y="0"/>
                </a:cxn>
                <a:cxn ang="0">
                  <a:pos x="300260136" y="127229732"/>
                </a:cxn>
                <a:cxn ang="0">
                  <a:pos x="269726315" y="162855321"/>
                </a:cxn>
                <a:cxn ang="0">
                  <a:pos x="300260136" y="198478653"/>
                </a:cxn>
                <a:cxn ang="0">
                  <a:pos x="335883302" y="162855321"/>
                </a:cxn>
                <a:cxn ang="0">
                  <a:pos x="300260136" y="127229732"/>
                </a:cxn>
                <a:cxn ang="0">
                  <a:pos x="417310582" y="198478653"/>
                </a:cxn>
                <a:cxn ang="0">
                  <a:pos x="381687416" y="234104242"/>
                </a:cxn>
                <a:cxn ang="0">
                  <a:pos x="417310582" y="269727574"/>
                </a:cxn>
                <a:cxn ang="0">
                  <a:pos x="452936004" y="234104242"/>
                </a:cxn>
                <a:cxn ang="0">
                  <a:pos x="417310582" y="198478653"/>
                </a:cxn>
              </a:cxnLst>
              <a:rect l="0" t="0" r="0" b="0"/>
              <a:pathLst>
                <a:path w="95" h="95">
                  <a:moveTo>
                    <a:pt x="47" y="0"/>
                  </a:moveTo>
                  <a:cubicBezTo>
                    <a:pt x="62" y="0"/>
                    <a:pt x="74" y="5"/>
                    <a:pt x="83" y="16"/>
                  </a:cubicBezTo>
                  <a:cubicBezTo>
                    <a:pt x="78" y="21"/>
                    <a:pt x="81" y="24"/>
                    <a:pt x="82" y="26"/>
                  </a:cubicBezTo>
                  <a:cubicBezTo>
                    <a:pt x="84" y="28"/>
                    <a:pt x="87" y="29"/>
                    <a:pt x="91" y="28"/>
                  </a:cubicBezTo>
                  <a:cubicBezTo>
                    <a:pt x="93" y="34"/>
                    <a:pt x="95" y="41"/>
                    <a:pt x="95" y="48"/>
                  </a:cubicBezTo>
                  <a:cubicBezTo>
                    <a:pt x="95" y="74"/>
                    <a:pt x="73" y="95"/>
                    <a:pt x="47" y="95"/>
                  </a:cubicBezTo>
                  <a:cubicBezTo>
                    <a:pt x="21" y="95"/>
                    <a:pt x="0" y="74"/>
                    <a:pt x="0" y="48"/>
                  </a:cubicBezTo>
                  <a:cubicBezTo>
                    <a:pt x="0" y="21"/>
                    <a:pt x="21" y="0"/>
                    <a:pt x="47" y="0"/>
                  </a:cubicBezTo>
                  <a:close/>
                  <a:moveTo>
                    <a:pt x="59" y="25"/>
                  </a:moveTo>
                  <a:cubicBezTo>
                    <a:pt x="56" y="25"/>
                    <a:pt x="53" y="28"/>
                    <a:pt x="53" y="32"/>
                  </a:cubicBezTo>
                  <a:cubicBezTo>
                    <a:pt x="53" y="36"/>
                    <a:pt x="56" y="39"/>
                    <a:pt x="59" y="39"/>
                  </a:cubicBezTo>
                  <a:cubicBezTo>
                    <a:pt x="63" y="39"/>
                    <a:pt x="66" y="36"/>
                    <a:pt x="66" y="32"/>
                  </a:cubicBezTo>
                  <a:cubicBezTo>
                    <a:pt x="66" y="28"/>
                    <a:pt x="63" y="25"/>
                    <a:pt x="59" y="25"/>
                  </a:cubicBezTo>
                  <a:close/>
                  <a:moveTo>
                    <a:pt x="82" y="39"/>
                  </a:moveTo>
                  <a:cubicBezTo>
                    <a:pt x="79" y="39"/>
                    <a:pt x="75" y="42"/>
                    <a:pt x="75" y="46"/>
                  </a:cubicBezTo>
                  <a:cubicBezTo>
                    <a:pt x="75" y="50"/>
                    <a:pt x="79" y="53"/>
                    <a:pt x="82" y="53"/>
                  </a:cubicBezTo>
                  <a:cubicBezTo>
                    <a:pt x="86" y="53"/>
                    <a:pt x="89" y="50"/>
                    <a:pt x="89" y="46"/>
                  </a:cubicBezTo>
                  <a:cubicBezTo>
                    <a:pt x="89" y="42"/>
                    <a:pt x="86" y="39"/>
                    <a:pt x="82" y="39"/>
                  </a:cubicBezTo>
                  <a:close/>
                </a:path>
              </a:pathLst>
            </a:custGeom>
            <a:solidFill>
              <a:schemeClr val="accent1">
                <a:alpha val="100000"/>
              </a:schemeClr>
            </a:solidFill>
            <a:ln w="9525">
              <a:noFill/>
            </a:ln>
          </p:spPr>
          <p:txBody>
            <a:bodyPr/>
            <a:lstStyle/>
            <a:p>
              <a:endParaRPr lang="zh-CN" altLang="en-US"/>
            </a:p>
          </p:txBody>
        </p:sp>
        <p:sp>
          <p:nvSpPr>
            <p:cNvPr id="61609" name="Freeform 243"/>
            <p:cNvSpPr>
              <a:spLocks noEditPoints="1"/>
            </p:cNvSpPr>
            <p:nvPr/>
          </p:nvSpPr>
          <p:spPr>
            <a:xfrm>
              <a:off x="1644650" y="1873812"/>
              <a:ext cx="288925" cy="403225"/>
            </a:xfrm>
            <a:custGeom>
              <a:avLst/>
              <a:gdLst/>
              <a:ahLst/>
              <a:cxnLst>
                <a:cxn ang="0">
                  <a:pos x="264944225" y="287370302"/>
                </a:cxn>
                <a:cxn ang="0">
                  <a:pos x="91711115" y="533688675"/>
                </a:cxn>
                <a:cxn ang="0">
                  <a:pos x="86616555" y="769742933"/>
                </a:cxn>
                <a:cxn ang="0">
                  <a:pos x="315894343" y="898034177"/>
                </a:cxn>
                <a:cxn ang="0">
                  <a:pos x="575744008" y="631189839"/>
                </a:cxn>
                <a:cxn ang="0">
                  <a:pos x="499316573" y="282239378"/>
                </a:cxn>
                <a:cxn ang="0">
                  <a:pos x="392319520" y="384871467"/>
                </a:cxn>
                <a:cxn ang="0">
                  <a:pos x="652169185" y="138553094"/>
                </a:cxn>
                <a:cxn ang="0">
                  <a:pos x="397416338" y="5130925"/>
                </a:cxn>
                <a:cxn ang="0">
                  <a:pos x="315894343" y="35921005"/>
                </a:cxn>
                <a:cxn ang="0">
                  <a:pos x="224183228" y="5130925"/>
                </a:cxn>
                <a:cxn ang="0">
                  <a:pos x="575744008" y="164212249"/>
                </a:cxn>
                <a:cxn ang="0">
                  <a:pos x="387224960" y="256580223"/>
                </a:cxn>
                <a:cxn ang="0">
                  <a:pos x="575744008" y="164212249"/>
                </a:cxn>
                <a:cxn ang="0">
                  <a:pos x="275133346" y="420792471"/>
                </a:cxn>
                <a:cxn ang="0">
                  <a:pos x="438175078" y="436187511"/>
                </a:cxn>
                <a:cxn ang="0">
                  <a:pos x="412700019" y="605530685"/>
                </a:cxn>
                <a:cxn ang="0">
                  <a:pos x="377035839" y="451582551"/>
                </a:cxn>
                <a:cxn ang="0">
                  <a:pos x="163041732" y="518293635"/>
                </a:cxn>
                <a:cxn ang="0">
                  <a:pos x="366844461" y="492636746"/>
                </a:cxn>
                <a:cxn ang="0">
                  <a:pos x="371941279" y="626058915"/>
                </a:cxn>
                <a:cxn ang="0">
                  <a:pos x="341369402" y="543952790"/>
                </a:cxn>
                <a:cxn ang="0">
                  <a:pos x="163041732" y="518293635"/>
                </a:cxn>
                <a:cxn ang="0">
                  <a:pos x="219088667" y="641453954"/>
                </a:cxn>
                <a:cxn ang="0">
                  <a:pos x="315894343" y="728691004"/>
                </a:cxn>
                <a:cxn ang="0">
                  <a:pos x="377035839" y="677374959"/>
                </a:cxn>
                <a:cxn ang="0">
                  <a:pos x="443271895" y="636320764"/>
                </a:cxn>
                <a:cxn ang="0">
                  <a:pos x="468746954" y="400266506"/>
                </a:cxn>
                <a:cxn ang="0">
                  <a:pos x="494222013" y="323291307"/>
                </a:cxn>
                <a:cxn ang="0">
                  <a:pos x="540077571" y="646584879"/>
                </a:cxn>
                <a:cxn ang="0">
                  <a:pos x="300608405" y="862113172"/>
                </a:cxn>
                <a:cxn ang="0">
                  <a:pos x="198708169" y="862113172"/>
                </a:cxn>
                <a:cxn ang="0">
                  <a:pos x="117186174" y="569609680"/>
                </a:cxn>
                <a:cxn ang="0">
                  <a:pos x="300608405" y="554214640"/>
                </a:cxn>
                <a:cxn ang="0">
                  <a:pos x="310799783" y="677374959"/>
                </a:cxn>
                <a:cxn ang="0">
                  <a:pos x="254752847" y="687636809"/>
                </a:cxn>
                <a:cxn ang="0">
                  <a:pos x="81521995" y="138553094"/>
                </a:cxn>
                <a:cxn ang="0">
                  <a:pos x="234372348" y="41051929"/>
                </a:cxn>
                <a:cxn ang="0">
                  <a:pos x="315894343" y="71842009"/>
                </a:cxn>
                <a:cxn ang="0">
                  <a:pos x="407605458" y="41051929"/>
                </a:cxn>
                <a:cxn ang="0">
                  <a:pos x="575744008" y="133422169"/>
                </a:cxn>
                <a:cxn ang="0">
                  <a:pos x="387224960" y="138553094"/>
                </a:cxn>
                <a:cxn ang="0">
                  <a:pos x="264944225" y="138553094"/>
                </a:cxn>
                <a:cxn ang="0">
                  <a:pos x="326085721" y="123158054"/>
                </a:cxn>
                <a:cxn ang="0">
                  <a:pos x="351560780" y="153948134"/>
                </a:cxn>
                <a:cxn ang="0">
                  <a:pos x="295513844" y="384871467"/>
                </a:cxn>
                <a:cxn ang="0">
                  <a:pos x="326085721" y="123158054"/>
                </a:cxn>
                <a:cxn ang="0">
                  <a:pos x="259849665" y="159081324"/>
                </a:cxn>
                <a:cxn ang="0">
                  <a:pos x="71330617" y="169343173"/>
                </a:cxn>
              </a:cxnLst>
              <a:rect l="0" t="0" r="0" b="0"/>
              <a:pathLst>
                <a:path w="128" h="178">
                  <a:moveTo>
                    <a:pt x="0" y="27"/>
                  </a:moveTo>
                  <a:cubicBezTo>
                    <a:pt x="0" y="27"/>
                    <a:pt x="17" y="52"/>
                    <a:pt x="52" y="56"/>
                  </a:cubicBezTo>
                  <a:cubicBezTo>
                    <a:pt x="52" y="64"/>
                    <a:pt x="52" y="74"/>
                    <a:pt x="52" y="74"/>
                  </a:cubicBezTo>
                  <a:cubicBezTo>
                    <a:pt x="18" y="104"/>
                    <a:pt x="18" y="104"/>
                    <a:pt x="18" y="104"/>
                  </a:cubicBezTo>
                  <a:cubicBezTo>
                    <a:pt x="17" y="104"/>
                    <a:pt x="16" y="106"/>
                    <a:pt x="16" y="108"/>
                  </a:cubicBezTo>
                  <a:cubicBezTo>
                    <a:pt x="17" y="150"/>
                    <a:pt x="17" y="150"/>
                    <a:pt x="17" y="150"/>
                  </a:cubicBezTo>
                  <a:cubicBezTo>
                    <a:pt x="20" y="167"/>
                    <a:pt x="30" y="177"/>
                    <a:pt x="49" y="177"/>
                  </a:cubicBezTo>
                  <a:cubicBezTo>
                    <a:pt x="51" y="178"/>
                    <a:pt x="58" y="177"/>
                    <a:pt x="62" y="175"/>
                  </a:cubicBezTo>
                  <a:cubicBezTo>
                    <a:pt x="78" y="162"/>
                    <a:pt x="94" y="150"/>
                    <a:pt x="109" y="135"/>
                  </a:cubicBezTo>
                  <a:cubicBezTo>
                    <a:pt x="111" y="133"/>
                    <a:pt x="112" y="128"/>
                    <a:pt x="113" y="123"/>
                  </a:cubicBezTo>
                  <a:cubicBezTo>
                    <a:pt x="113" y="70"/>
                    <a:pt x="113" y="70"/>
                    <a:pt x="113" y="70"/>
                  </a:cubicBezTo>
                  <a:cubicBezTo>
                    <a:pt x="111" y="60"/>
                    <a:pt x="106" y="56"/>
                    <a:pt x="98" y="55"/>
                  </a:cubicBezTo>
                  <a:cubicBezTo>
                    <a:pt x="88" y="56"/>
                    <a:pt x="81" y="61"/>
                    <a:pt x="82" y="75"/>
                  </a:cubicBezTo>
                  <a:cubicBezTo>
                    <a:pt x="77" y="75"/>
                    <a:pt x="77" y="75"/>
                    <a:pt x="77" y="75"/>
                  </a:cubicBezTo>
                  <a:cubicBezTo>
                    <a:pt x="77" y="57"/>
                    <a:pt x="77" y="57"/>
                    <a:pt x="77" y="57"/>
                  </a:cubicBezTo>
                  <a:cubicBezTo>
                    <a:pt x="77" y="57"/>
                    <a:pt x="102" y="57"/>
                    <a:pt x="128" y="27"/>
                  </a:cubicBezTo>
                  <a:cubicBezTo>
                    <a:pt x="82" y="1"/>
                    <a:pt x="82" y="1"/>
                    <a:pt x="82" y="1"/>
                  </a:cubicBezTo>
                  <a:cubicBezTo>
                    <a:pt x="81" y="0"/>
                    <a:pt x="79" y="1"/>
                    <a:pt x="78" y="1"/>
                  </a:cubicBezTo>
                  <a:cubicBezTo>
                    <a:pt x="64" y="7"/>
                    <a:pt x="64" y="7"/>
                    <a:pt x="64" y="7"/>
                  </a:cubicBezTo>
                  <a:cubicBezTo>
                    <a:pt x="63" y="8"/>
                    <a:pt x="63" y="8"/>
                    <a:pt x="62" y="7"/>
                  </a:cubicBezTo>
                  <a:cubicBezTo>
                    <a:pt x="47" y="1"/>
                    <a:pt x="47" y="1"/>
                    <a:pt x="47" y="1"/>
                  </a:cubicBezTo>
                  <a:cubicBezTo>
                    <a:pt x="46" y="0"/>
                    <a:pt x="45" y="0"/>
                    <a:pt x="44" y="1"/>
                  </a:cubicBezTo>
                  <a:cubicBezTo>
                    <a:pt x="0" y="27"/>
                    <a:pt x="0" y="27"/>
                    <a:pt x="0" y="27"/>
                  </a:cubicBezTo>
                  <a:close/>
                  <a:moveTo>
                    <a:pt x="113" y="32"/>
                  </a:moveTo>
                  <a:cubicBezTo>
                    <a:pt x="113" y="32"/>
                    <a:pt x="113" y="32"/>
                    <a:pt x="113" y="33"/>
                  </a:cubicBezTo>
                  <a:cubicBezTo>
                    <a:pt x="101" y="45"/>
                    <a:pt x="76" y="50"/>
                    <a:pt x="76" y="50"/>
                  </a:cubicBezTo>
                  <a:cubicBezTo>
                    <a:pt x="76" y="31"/>
                    <a:pt x="76" y="31"/>
                    <a:pt x="76" y="31"/>
                  </a:cubicBezTo>
                  <a:cubicBezTo>
                    <a:pt x="113" y="32"/>
                    <a:pt x="113" y="32"/>
                    <a:pt x="113" y="32"/>
                  </a:cubicBezTo>
                  <a:close/>
                  <a:moveTo>
                    <a:pt x="47" y="88"/>
                  </a:moveTo>
                  <a:cubicBezTo>
                    <a:pt x="49" y="86"/>
                    <a:pt x="51" y="84"/>
                    <a:pt x="54" y="82"/>
                  </a:cubicBezTo>
                  <a:cubicBezTo>
                    <a:pt x="83" y="82"/>
                    <a:pt x="83" y="82"/>
                    <a:pt x="83" y="82"/>
                  </a:cubicBezTo>
                  <a:cubicBezTo>
                    <a:pt x="85" y="82"/>
                    <a:pt x="86" y="83"/>
                    <a:pt x="86" y="85"/>
                  </a:cubicBezTo>
                  <a:cubicBezTo>
                    <a:pt x="86" y="114"/>
                    <a:pt x="86" y="114"/>
                    <a:pt x="86" y="114"/>
                  </a:cubicBezTo>
                  <a:cubicBezTo>
                    <a:pt x="85" y="117"/>
                    <a:pt x="83" y="118"/>
                    <a:pt x="81" y="118"/>
                  </a:cubicBezTo>
                  <a:cubicBezTo>
                    <a:pt x="80" y="95"/>
                    <a:pt x="80" y="95"/>
                    <a:pt x="80" y="95"/>
                  </a:cubicBezTo>
                  <a:cubicBezTo>
                    <a:pt x="80" y="91"/>
                    <a:pt x="78" y="89"/>
                    <a:pt x="74" y="88"/>
                  </a:cubicBezTo>
                  <a:cubicBezTo>
                    <a:pt x="47" y="88"/>
                    <a:pt x="47" y="88"/>
                    <a:pt x="47" y="88"/>
                  </a:cubicBezTo>
                  <a:close/>
                  <a:moveTo>
                    <a:pt x="32" y="101"/>
                  </a:moveTo>
                  <a:cubicBezTo>
                    <a:pt x="34" y="99"/>
                    <a:pt x="36" y="97"/>
                    <a:pt x="38" y="96"/>
                  </a:cubicBezTo>
                  <a:cubicBezTo>
                    <a:pt x="49" y="96"/>
                    <a:pt x="60" y="96"/>
                    <a:pt x="72" y="96"/>
                  </a:cubicBezTo>
                  <a:cubicBezTo>
                    <a:pt x="72" y="96"/>
                    <a:pt x="73" y="97"/>
                    <a:pt x="73" y="98"/>
                  </a:cubicBezTo>
                  <a:cubicBezTo>
                    <a:pt x="73" y="122"/>
                    <a:pt x="73" y="122"/>
                    <a:pt x="73" y="122"/>
                  </a:cubicBezTo>
                  <a:cubicBezTo>
                    <a:pt x="72" y="125"/>
                    <a:pt x="71" y="127"/>
                    <a:pt x="68" y="126"/>
                  </a:cubicBezTo>
                  <a:cubicBezTo>
                    <a:pt x="67" y="106"/>
                    <a:pt x="67" y="106"/>
                    <a:pt x="67" y="106"/>
                  </a:cubicBezTo>
                  <a:cubicBezTo>
                    <a:pt x="66" y="103"/>
                    <a:pt x="65" y="102"/>
                    <a:pt x="62" y="101"/>
                  </a:cubicBezTo>
                  <a:cubicBezTo>
                    <a:pt x="32" y="101"/>
                    <a:pt x="32" y="101"/>
                    <a:pt x="32" y="101"/>
                  </a:cubicBezTo>
                  <a:close/>
                  <a:moveTo>
                    <a:pt x="50" y="125"/>
                  </a:moveTo>
                  <a:cubicBezTo>
                    <a:pt x="43" y="125"/>
                    <a:pt x="43" y="125"/>
                    <a:pt x="43" y="125"/>
                  </a:cubicBezTo>
                  <a:cubicBezTo>
                    <a:pt x="43" y="135"/>
                    <a:pt x="43" y="135"/>
                    <a:pt x="43" y="135"/>
                  </a:cubicBezTo>
                  <a:cubicBezTo>
                    <a:pt x="45" y="144"/>
                    <a:pt x="54" y="147"/>
                    <a:pt x="62" y="142"/>
                  </a:cubicBezTo>
                  <a:cubicBezTo>
                    <a:pt x="66" y="140"/>
                    <a:pt x="67" y="136"/>
                    <a:pt x="67" y="134"/>
                  </a:cubicBezTo>
                  <a:cubicBezTo>
                    <a:pt x="69" y="133"/>
                    <a:pt x="71" y="133"/>
                    <a:pt x="74" y="132"/>
                  </a:cubicBezTo>
                  <a:cubicBezTo>
                    <a:pt x="76" y="131"/>
                    <a:pt x="78" y="129"/>
                    <a:pt x="79" y="126"/>
                  </a:cubicBezTo>
                  <a:cubicBezTo>
                    <a:pt x="82" y="126"/>
                    <a:pt x="85" y="126"/>
                    <a:pt x="87" y="124"/>
                  </a:cubicBezTo>
                  <a:cubicBezTo>
                    <a:pt x="90" y="123"/>
                    <a:pt x="92" y="120"/>
                    <a:pt x="93" y="117"/>
                  </a:cubicBezTo>
                  <a:cubicBezTo>
                    <a:pt x="92" y="78"/>
                    <a:pt x="92" y="78"/>
                    <a:pt x="92" y="78"/>
                  </a:cubicBezTo>
                  <a:cubicBezTo>
                    <a:pt x="89" y="76"/>
                    <a:pt x="89" y="76"/>
                    <a:pt x="89" y="76"/>
                  </a:cubicBezTo>
                  <a:cubicBezTo>
                    <a:pt x="89" y="67"/>
                    <a:pt x="91" y="63"/>
                    <a:pt x="97" y="63"/>
                  </a:cubicBezTo>
                  <a:cubicBezTo>
                    <a:pt x="102" y="63"/>
                    <a:pt x="105" y="64"/>
                    <a:pt x="106" y="70"/>
                  </a:cubicBezTo>
                  <a:cubicBezTo>
                    <a:pt x="106" y="126"/>
                    <a:pt x="106" y="126"/>
                    <a:pt x="106" y="126"/>
                  </a:cubicBezTo>
                  <a:cubicBezTo>
                    <a:pt x="105" y="128"/>
                    <a:pt x="105" y="130"/>
                    <a:pt x="103" y="132"/>
                  </a:cubicBezTo>
                  <a:cubicBezTo>
                    <a:pt x="59" y="168"/>
                    <a:pt x="59" y="168"/>
                    <a:pt x="59" y="168"/>
                  </a:cubicBezTo>
                  <a:cubicBezTo>
                    <a:pt x="49" y="170"/>
                    <a:pt x="49" y="170"/>
                    <a:pt x="49" y="170"/>
                  </a:cubicBezTo>
                  <a:cubicBezTo>
                    <a:pt x="39" y="168"/>
                    <a:pt x="39" y="168"/>
                    <a:pt x="39" y="168"/>
                  </a:cubicBezTo>
                  <a:cubicBezTo>
                    <a:pt x="30" y="164"/>
                    <a:pt x="24" y="157"/>
                    <a:pt x="24" y="147"/>
                  </a:cubicBezTo>
                  <a:cubicBezTo>
                    <a:pt x="23" y="111"/>
                    <a:pt x="23" y="111"/>
                    <a:pt x="23" y="111"/>
                  </a:cubicBezTo>
                  <a:cubicBezTo>
                    <a:pt x="26" y="108"/>
                    <a:pt x="26" y="108"/>
                    <a:pt x="26" y="108"/>
                  </a:cubicBezTo>
                  <a:cubicBezTo>
                    <a:pt x="59" y="108"/>
                    <a:pt x="59" y="108"/>
                    <a:pt x="59" y="108"/>
                  </a:cubicBezTo>
                  <a:cubicBezTo>
                    <a:pt x="60" y="111"/>
                    <a:pt x="60" y="111"/>
                    <a:pt x="60" y="111"/>
                  </a:cubicBezTo>
                  <a:cubicBezTo>
                    <a:pt x="61" y="132"/>
                    <a:pt x="61" y="132"/>
                    <a:pt x="61" y="132"/>
                  </a:cubicBezTo>
                  <a:cubicBezTo>
                    <a:pt x="60" y="135"/>
                    <a:pt x="59" y="137"/>
                    <a:pt x="56" y="138"/>
                  </a:cubicBezTo>
                  <a:cubicBezTo>
                    <a:pt x="53" y="138"/>
                    <a:pt x="51" y="136"/>
                    <a:pt x="50" y="134"/>
                  </a:cubicBezTo>
                  <a:cubicBezTo>
                    <a:pt x="50" y="125"/>
                    <a:pt x="50" y="125"/>
                    <a:pt x="50" y="125"/>
                  </a:cubicBezTo>
                  <a:close/>
                  <a:moveTo>
                    <a:pt x="16" y="27"/>
                  </a:moveTo>
                  <a:cubicBezTo>
                    <a:pt x="16" y="27"/>
                    <a:pt x="15" y="26"/>
                    <a:pt x="16" y="26"/>
                  </a:cubicBezTo>
                  <a:cubicBezTo>
                    <a:pt x="46" y="8"/>
                    <a:pt x="46" y="8"/>
                    <a:pt x="46" y="8"/>
                  </a:cubicBezTo>
                  <a:cubicBezTo>
                    <a:pt x="46" y="8"/>
                    <a:pt x="47" y="8"/>
                    <a:pt x="48" y="8"/>
                  </a:cubicBezTo>
                  <a:cubicBezTo>
                    <a:pt x="62" y="14"/>
                    <a:pt x="62" y="14"/>
                    <a:pt x="62" y="14"/>
                  </a:cubicBezTo>
                  <a:cubicBezTo>
                    <a:pt x="63" y="14"/>
                    <a:pt x="64" y="14"/>
                    <a:pt x="65" y="14"/>
                  </a:cubicBezTo>
                  <a:cubicBezTo>
                    <a:pt x="80" y="8"/>
                    <a:pt x="80" y="8"/>
                    <a:pt x="80" y="8"/>
                  </a:cubicBezTo>
                  <a:cubicBezTo>
                    <a:pt x="80" y="7"/>
                    <a:pt x="81" y="7"/>
                    <a:pt x="81" y="8"/>
                  </a:cubicBezTo>
                  <a:cubicBezTo>
                    <a:pt x="113" y="26"/>
                    <a:pt x="113" y="26"/>
                    <a:pt x="113" y="26"/>
                  </a:cubicBezTo>
                  <a:cubicBezTo>
                    <a:pt x="113" y="26"/>
                    <a:pt x="113" y="26"/>
                    <a:pt x="113" y="27"/>
                  </a:cubicBezTo>
                  <a:cubicBezTo>
                    <a:pt x="76" y="27"/>
                    <a:pt x="76" y="27"/>
                    <a:pt x="76" y="27"/>
                  </a:cubicBezTo>
                  <a:cubicBezTo>
                    <a:pt x="74" y="21"/>
                    <a:pt x="70" y="18"/>
                    <a:pt x="63" y="18"/>
                  </a:cubicBezTo>
                  <a:cubicBezTo>
                    <a:pt x="57" y="19"/>
                    <a:pt x="53" y="21"/>
                    <a:pt x="52" y="27"/>
                  </a:cubicBezTo>
                  <a:cubicBezTo>
                    <a:pt x="16" y="27"/>
                    <a:pt x="16" y="27"/>
                    <a:pt x="16" y="27"/>
                  </a:cubicBezTo>
                  <a:close/>
                  <a:moveTo>
                    <a:pt x="64" y="24"/>
                  </a:moveTo>
                  <a:cubicBezTo>
                    <a:pt x="64" y="24"/>
                    <a:pt x="64" y="24"/>
                    <a:pt x="64" y="24"/>
                  </a:cubicBezTo>
                  <a:cubicBezTo>
                    <a:pt x="67" y="24"/>
                    <a:pt x="69" y="27"/>
                    <a:pt x="69" y="30"/>
                  </a:cubicBezTo>
                  <a:cubicBezTo>
                    <a:pt x="69" y="75"/>
                    <a:pt x="69" y="75"/>
                    <a:pt x="69" y="75"/>
                  </a:cubicBezTo>
                  <a:cubicBezTo>
                    <a:pt x="58" y="75"/>
                    <a:pt x="58" y="75"/>
                    <a:pt x="58" y="75"/>
                  </a:cubicBezTo>
                  <a:cubicBezTo>
                    <a:pt x="58" y="30"/>
                    <a:pt x="58" y="30"/>
                    <a:pt x="58" y="30"/>
                  </a:cubicBezTo>
                  <a:cubicBezTo>
                    <a:pt x="58" y="27"/>
                    <a:pt x="61" y="24"/>
                    <a:pt x="64" y="24"/>
                  </a:cubicBezTo>
                  <a:close/>
                  <a:moveTo>
                    <a:pt x="15" y="32"/>
                  </a:moveTo>
                  <a:cubicBezTo>
                    <a:pt x="51" y="31"/>
                    <a:pt x="51" y="31"/>
                    <a:pt x="51" y="31"/>
                  </a:cubicBezTo>
                  <a:cubicBezTo>
                    <a:pt x="51" y="50"/>
                    <a:pt x="51" y="50"/>
                    <a:pt x="51" y="50"/>
                  </a:cubicBezTo>
                  <a:cubicBezTo>
                    <a:pt x="51" y="50"/>
                    <a:pt x="26" y="45"/>
                    <a:pt x="14" y="33"/>
                  </a:cubicBezTo>
                  <a:cubicBezTo>
                    <a:pt x="14" y="32"/>
                    <a:pt x="14" y="32"/>
                    <a:pt x="15" y="32"/>
                  </a:cubicBezTo>
                  <a:close/>
                </a:path>
              </a:pathLst>
            </a:custGeom>
            <a:solidFill>
              <a:schemeClr val="accent1">
                <a:alpha val="100000"/>
              </a:schemeClr>
            </a:solidFill>
            <a:ln w="9525">
              <a:noFill/>
            </a:ln>
          </p:spPr>
          <p:txBody>
            <a:bodyPr/>
            <a:lstStyle/>
            <a:p>
              <a:endParaRPr lang="zh-CN" altLang="en-US"/>
            </a:p>
          </p:txBody>
        </p:sp>
        <p:sp>
          <p:nvSpPr>
            <p:cNvPr id="61610" name="Freeform 244"/>
            <p:cNvSpPr>
              <a:spLocks noEditPoints="1"/>
            </p:cNvSpPr>
            <p:nvPr/>
          </p:nvSpPr>
          <p:spPr>
            <a:xfrm>
              <a:off x="2241550" y="1848412"/>
              <a:ext cx="392112" cy="452438"/>
            </a:xfrm>
            <a:custGeom>
              <a:avLst/>
              <a:gdLst/>
              <a:ahLst/>
              <a:cxnLst>
                <a:cxn ang="0">
                  <a:pos x="624636670" y="460575097"/>
                </a:cxn>
                <a:cxn ang="0">
                  <a:pos x="782065130" y="644805589"/>
                </a:cxn>
                <a:cxn ang="0">
                  <a:pos x="766829100" y="859740785"/>
                </a:cxn>
                <a:cxn ang="0">
                  <a:pos x="589087435" y="936503678"/>
                </a:cxn>
                <a:cxn ang="0">
                  <a:pos x="563694803" y="946737826"/>
                </a:cxn>
                <a:cxn ang="0">
                  <a:pos x="497678015" y="859740785"/>
                </a:cxn>
                <a:cxn ang="0">
                  <a:pos x="319936350" y="875092006"/>
                </a:cxn>
                <a:cxn ang="0">
                  <a:pos x="177741665" y="916033121"/>
                </a:cxn>
                <a:cxn ang="0">
                  <a:pos x="182821093" y="905798974"/>
                </a:cxn>
                <a:cxn ang="0">
                  <a:pos x="223447502" y="793212039"/>
                </a:cxn>
                <a:cxn ang="0">
                  <a:pos x="233604104" y="670393220"/>
                </a:cxn>
                <a:cxn ang="0">
                  <a:pos x="258994483" y="532220917"/>
                </a:cxn>
                <a:cxn ang="0">
                  <a:pos x="360562759" y="445223876"/>
                </a:cxn>
                <a:cxn ang="0">
                  <a:pos x="472285383" y="429870393"/>
                </a:cxn>
                <a:cxn ang="0">
                  <a:pos x="548461026" y="342873352"/>
                </a:cxn>
                <a:cxn ang="0">
                  <a:pos x="0" y="271227532"/>
                </a:cxn>
                <a:cxn ang="0">
                  <a:pos x="55862439" y="434987466"/>
                </a:cxn>
                <a:cxn ang="0">
                  <a:pos x="55862439" y="450340950"/>
                </a:cxn>
                <a:cxn ang="0">
                  <a:pos x="182821093" y="291698090"/>
                </a:cxn>
                <a:cxn ang="0">
                  <a:pos x="152351287" y="66526484"/>
                </a:cxn>
                <a:cxn ang="0">
                  <a:pos x="121879226" y="10234148"/>
                </a:cxn>
                <a:cxn ang="0">
                  <a:pos x="96488848" y="127938155"/>
                </a:cxn>
                <a:cxn ang="0">
                  <a:pos x="162507889" y="266110458"/>
                </a:cxn>
                <a:cxn ang="0">
                  <a:pos x="91409420" y="332636942"/>
                </a:cxn>
                <a:cxn ang="0">
                  <a:pos x="86332246" y="209818123"/>
                </a:cxn>
                <a:cxn ang="0">
                  <a:pos x="86332246" y="230288680"/>
                </a:cxn>
                <a:cxn ang="0">
                  <a:pos x="573851405" y="194464639"/>
                </a:cxn>
                <a:cxn ang="0">
                  <a:pos x="599244037" y="378695130"/>
                </a:cxn>
                <a:cxn ang="0">
                  <a:pos x="599244037" y="378695130"/>
                </a:cxn>
                <a:cxn ang="0">
                  <a:pos x="517991220" y="849506638"/>
                </a:cxn>
                <a:cxn ang="0">
                  <a:pos x="741438722" y="701097925"/>
                </a:cxn>
                <a:cxn ang="0">
                  <a:pos x="650027048" y="501516212"/>
                </a:cxn>
                <a:cxn ang="0">
                  <a:pos x="573851405" y="547572138"/>
                </a:cxn>
                <a:cxn ang="0">
                  <a:pos x="558617628" y="562925622"/>
                </a:cxn>
                <a:cxn ang="0">
                  <a:pos x="238681279" y="614100884"/>
                </a:cxn>
                <a:cxn ang="0">
                  <a:pos x="335170126" y="701097925"/>
                </a:cxn>
                <a:cxn ang="0">
                  <a:pos x="274230513" y="619217958"/>
                </a:cxn>
                <a:cxn ang="0">
                  <a:pos x="385953137" y="460575097"/>
                </a:cxn>
                <a:cxn ang="0">
                  <a:pos x="497678015" y="511750360"/>
                </a:cxn>
                <a:cxn ang="0">
                  <a:pos x="380875963" y="414516909"/>
                </a:cxn>
                <a:cxn ang="0">
                  <a:pos x="457051606" y="542455064"/>
                </a:cxn>
                <a:cxn ang="0">
                  <a:pos x="314856922" y="511750360"/>
                </a:cxn>
                <a:cxn ang="0">
                  <a:pos x="462128781" y="583396179"/>
                </a:cxn>
                <a:cxn ang="0">
                  <a:pos x="345326729" y="649922663"/>
                </a:cxn>
                <a:cxn ang="0">
                  <a:pos x="385953137" y="593630327"/>
                </a:cxn>
              </a:cxnLst>
              <a:rect l="0" t="0" r="0" b="0"/>
              <a:pathLst>
                <a:path w="174" h="200">
                  <a:moveTo>
                    <a:pt x="108" y="67"/>
                  </a:moveTo>
                  <a:cubicBezTo>
                    <a:pt x="109" y="67"/>
                    <a:pt x="113" y="78"/>
                    <a:pt x="129" y="82"/>
                  </a:cubicBezTo>
                  <a:cubicBezTo>
                    <a:pt x="127" y="85"/>
                    <a:pt x="124" y="88"/>
                    <a:pt x="123" y="90"/>
                  </a:cubicBezTo>
                  <a:cubicBezTo>
                    <a:pt x="129" y="94"/>
                    <a:pt x="134" y="99"/>
                    <a:pt x="136" y="112"/>
                  </a:cubicBezTo>
                  <a:cubicBezTo>
                    <a:pt x="138" y="122"/>
                    <a:pt x="141" y="130"/>
                    <a:pt x="148" y="134"/>
                  </a:cubicBezTo>
                  <a:cubicBezTo>
                    <a:pt x="154" y="126"/>
                    <a:pt x="154" y="126"/>
                    <a:pt x="154" y="126"/>
                  </a:cubicBezTo>
                  <a:cubicBezTo>
                    <a:pt x="174" y="142"/>
                    <a:pt x="174" y="142"/>
                    <a:pt x="174" y="142"/>
                  </a:cubicBezTo>
                  <a:cubicBezTo>
                    <a:pt x="154" y="170"/>
                    <a:pt x="154" y="170"/>
                    <a:pt x="154" y="170"/>
                  </a:cubicBezTo>
                  <a:cubicBezTo>
                    <a:pt x="151" y="168"/>
                    <a:pt x="151" y="168"/>
                    <a:pt x="151" y="168"/>
                  </a:cubicBezTo>
                  <a:cubicBezTo>
                    <a:pt x="169" y="142"/>
                    <a:pt x="169" y="142"/>
                    <a:pt x="169" y="142"/>
                  </a:cubicBezTo>
                  <a:cubicBezTo>
                    <a:pt x="155" y="131"/>
                    <a:pt x="155" y="131"/>
                    <a:pt x="155" y="131"/>
                  </a:cubicBezTo>
                  <a:cubicBezTo>
                    <a:pt x="116" y="183"/>
                    <a:pt x="116" y="183"/>
                    <a:pt x="116" y="183"/>
                  </a:cubicBezTo>
                  <a:cubicBezTo>
                    <a:pt x="133" y="197"/>
                    <a:pt x="133" y="197"/>
                    <a:pt x="133" y="197"/>
                  </a:cubicBezTo>
                  <a:cubicBezTo>
                    <a:pt x="131" y="200"/>
                    <a:pt x="131" y="200"/>
                    <a:pt x="131" y="200"/>
                  </a:cubicBezTo>
                  <a:cubicBezTo>
                    <a:pt x="111" y="185"/>
                    <a:pt x="111" y="185"/>
                    <a:pt x="111" y="185"/>
                  </a:cubicBezTo>
                  <a:cubicBezTo>
                    <a:pt x="118" y="175"/>
                    <a:pt x="118" y="175"/>
                    <a:pt x="118" y="175"/>
                  </a:cubicBezTo>
                  <a:cubicBezTo>
                    <a:pt x="107" y="167"/>
                    <a:pt x="107" y="167"/>
                    <a:pt x="107" y="167"/>
                  </a:cubicBezTo>
                  <a:cubicBezTo>
                    <a:pt x="98" y="168"/>
                    <a:pt x="98" y="168"/>
                    <a:pt x="98" y="168"/>
                  </a:cubicBezTo>
                  <a:cubicBezTo>
                    <a:pt x="95" y="168"/>
                    <a:pt x="95" y="168"/>
                    <a:pt x="95" y="168"/>
                  </a:cubicBezTo>
                  <a:cubicBezTo>
                    <a:pt x="76" y="154"/>
                    <a:pt x="76" y="154"/>
                    <a:pt x="76" y="154"/>
                  </a:cubicBezTo>
                  <a:cubicBezTo>
                    <a:pt x="63" y="171"/>
                    <a:pt x="63" y="171"/>
                    <a:pt x="63" y="171"/>
                  </a:cubicBezTo>
                  <a:cubicBezTo>
                    <a:pt x="61" y="173"/>
                    <a:pt x="59" y="173"/>
                    <a:pt x="56" y="173"/>
                  </a:cubicBezTo>
                  <a:cubicBezTo>
                    <a:pt x="49" y="172"/>
                    <a:pt x="49" y="172"/>
                    <a:pt x="49" y="172"/>
                  </a:cubicBezTo>
                  <a:cubicBezTo>
                    <a:pt x="44" y="177"/>
                    <a:pt x="39" y="179"/>
                    <a:pt x="35" y="179"/>
                  </a:cubicBezTo>
                  <a:cubicBezTo>
                    <a:pt x="32" y="179"/>
                    <a:pt x="29" y="179"/>
                    <a:pt x="26" y="178"/>
                  </a:cubicBezTo>
                  <a:cubicBezTo>
                    <a:pt x="26" y="175"/>
                    <a:pt x="26" y="175"/>
                    <a:pt x="26" y="175"/>
                  </a:cubicBezTo>
                  <a:cubicBezTo>
                    <a:pt x="29" y="176"/>
                    <a:pt x="32" y="177"/>
                    <a:pt x="36" y="177"/>
                  </a:cubicBezTo>
                  <a:cubicBezTo>
                    <a:pt x="39" y="176"/>
                    <a:pt x="42" y="175"/>
                    <a:pt x="45" y="172"/>
                  </a:cubicBezTo>
                  <a:cubicBezTo>
                    <a:pt x="45" y="171"/>
                    <a:pt x="46" y="170"/>
                    <a:pt x="45" y="168"/>
                  </a:cubicBezTo>
                  <a:cubicBezTo>
                    <a:pt x="42" y="162"/>
                    <a:pt x="41" y="158"/>
                    <a:pt x="44" y="155"/>
                  </a:cubicBezTo>
                  <a:cubicBezTo>
                    <a:pt x="55" y="140"/>
                    <a:pt x="55" y="140"/>
                    <a:pt x="55" y="140"/>
                  </a:cubicBezTo>
                  <a:cubicBezTo>
                    <a:pt x="55" y="140"/>
                    <a:pt x="55" y="139"/>
                    <a:pt x="55" y="138"/>
                  </a:cubicBezTo>
                  <a:cubicBezTo>
                    <a:pt x="46" y="131"/>
                    <a:pt x="46" y="131"/>
                    <a:pt x="46" y="131"/>
                  </a:cubicBezTo>
                  <a:cubicBezTo>
                    <a:pt x="43" y="127"/>
                    <a:pt x="42" y="124"/>
                    <a:pt x="44" y="120"/>
                  </a:cubicBezTo>
                  <a:cubicBezTo>
                    <a:pt x="46" y="117"/>
                    <a:pt x="48" y="116"/>
                    <a:pt x="51" y="116"/>
                  </a:cubicBezTo>
                  <a:cubicBezTo>
                    <a:pt x="48" y="111"/>
                    <a:pt x="49" y="108"/>
                    <a:pt x="51" y="104"/>
                  </a:cubicBezTo>
                  <a:cubicBezTo>
                    <a:pt x="53" y="102"/>
                    <a:pt x="55" y="101"/>
                    <a:pt x="59" y="101"/>
                  </a:cubicBezTo>
                  <a:cubicBezTo>
                    <a:pt x="57" y="97"/>
                    <a:pt x="57" y="93"/>
                    <a:pt x="60" y="89"/>
                  </a:cubicBezTo>
                  <a:cubicBezTo>
                    <a:pt x="63" y="87"/>
                    <a:pt x="66" y="86"/>
                    <a:pt x="71" y="87"/>
                  </a:cubicBezTo>
                  <a:cubicBezTo>
                    <a:pt x="70" y="83"/>
                    <a:pt x="72" y="79"/>
                    <a:pt x="75" y="77"/>
                  </a:cubicBezTo>
                  <a:cubicBezTo>
                    <a:pt x="77" y="76"/>
                    <a:pt x="79" y="75"/>
                    <a:pt x="82" y="76"/>
                  </a:cubicBezTo>
                  <a:cubicBezTo>
                    <a:pt x="93" y="84"/>
                    <a:pt x="93" y="84"/>
                    <a:pt x="93" y="84"/>
                  </a:cubicBezTo>
                  <a:cubicBezTo>
                    <a:pt x="95" y="78"/>
                    <a:pt x="97" y="75"/>
                    <a:pt x="100" y="75"/>
                  </a:cubicBezTo>
                  <a:cubicBezTo>
                    <a:pt x="103" y="75"/>
                    <a:pt x="103" y="75"/>
                    <a:pt x="103" y="75"/>
                  </a:cubicBezTo>
                  <a:cubicBezTo>
                    <a:pt x="103" y="75"/>
                    <a:pt x="108" y="67"/>
                    <a:pt x="108" y="67"/>
                  </a:cubicBezTo>
                  <a:close/>
                  <a:moveTo>
                    <a:pt x="16" y="14"/>
                  </a:moveTo>
                  <a:cubicBezTo>
                    <a:pt x="16" y="29"/>
                    <a:pt x="16" y="29"/>
                    <a:pt x="16" y="29"/>
                  </a:cubicBezTo>
                  <a:cubicBezTo>
                    <a:pt x="6" y="35"/>
                    <a:pt x="0" y="42"/>
                    <a:pt x="0" y="53"/>
                  </a:cubicBezTo>
                  <a:cubicBezTo>
                    <a:pt x="2" y="64"/>
                    <a:pt x="9" y="68"/>
                    <a:pt x="18" y="68"/>
                  </a:cubicBezTo>
                  <a:cubicBezTo>
                    <a:pt x="18" y="76"/>
                    <a:pt x="18" y="83"/>
                    <a:pt x="12" y="86"/>
                  </a:cubicBezTo>
                  <a:cubicBezTo>
                    <a:pt x="11" y="85"/>
                    <a:pt x="11" y="85"/>
                    <a:pt x="11" y="85"/>
                  </a:cubicBezTo>
                  <a:cubicBezTo>
                    <a:pt x="8" y="78"/>
                    <a:pt x="8" y="78"/>
                    <a:pt x="8" y="78"/>
                  </a:cubicBezTo>
                  <a:cubicBezTo>
                    <a:pt x="3" y="85"/>
                    <a:pt x="3" y="85"/>
                    <a:pt x="3" y="85"/>
                  </a:cubicBezTo>
                  <a:cubicBezTo>
                    <a:pt x="11" y="88"/>
                    <a:pt x="11" y="88"/>
                    <a:pt x="11" y="88"/>
                  </a:cubicBezTo>
                  <a:cubicBezTo>
                    <a:pt x="19" y="81"/>
                    <a:pt x="19" y="81"/>
                    <a:pt x="19" y="81"/>
                  </a:cubicBezTo>
                  <a:cubicBezTo>
                    <a:pt x="21" y="78"/>
                    <a:pt x="22" y="73"/>
                    <a:pt x="22" y="68"/>
                  </a:cubicBezTo>
                  <a:cubicBezTo>
                    <a:pt x="29" y="67"/>
                    <a:pt x="34" y="63"/>
                    <a:pt x="36" y="57"/>
                  </a:cubicBezTo>
                  <a:cubicBezTo>
                    <a:pt x="38" y="44"/>
                    <a:pt x="31" y="38"/>
                    <a:pt x="20" y="39"/>
                  </a:cubicBezTo>
                  <a:cubicBezTo>
                    <a:pt x="20" y="30"/>
                    <a:pt x="20" y="30"/>
                    <a:pt x="20" y="30"/>
                  </a:cubicBezTo>
                  <a:cubicBezTo>
                    <a:pt x="26" y="26"/>
                    <a:pt x="30" y="21"/>
                    <a:pt x="30" y="13"/>
                  </a:cubicBezTo>
                  <a:cubicBezTo>
                    <a:pt x="30" y="6"/>
                    <a:pt x="27" y="1"/>
                    <a:pt x="24" y="0"/>
                  </a:cubicBezTo>
                  <a:cubicBezTo>
                    <a:pt x="19" y="0"/>
                    <a:pt x="16" y="7"/>
                    <a:pt x="16" y="14"/>
                  </a:cubicBezTo>
                  <a:close/>
                  <a:moveTo>
                    <a:pt x="24" y="2"/>
                  </a:moveTo>
                  <a:cubicBezTo>
                    <a:pt x="26" y="4"/>
                    <a:pt x="27" y="7"/>
                    <a:pt x="27" y="11"/>
                  </a:cubicBezTo>
                  <a:cubicBezTo>
                    <a:pt x="26" y="16"/>
                    <a:pt x="24" y="21"/>
                    <a:pt x="20" y="25"/>
                  </a:cubicBezTo>
                  <a:cubicBezTo>
                    <a:pt x="20" y="25"/>
                    <a:pt x="19" y="25"/>
                    <a:pt x="19" y="25"/>
                  </a:cubicBezTo>
                  <a:cubicBezTo>
                    <a:pt x="18" y="12"/>
                    <a:pt x="19" y="3"/>
                    <a:pt x="24" y="2"/>
                  </a:cubicBezTo>
                  <a:close/>
                  <a:moveTo>
                    <a:pt x="20" y="42"/>
                  </a:moveTo>
                  <a:cubicBezTo>
                    <a:pt x="27" y="42"/>
                    <a:pt x="31" y="44"/>
                    <a:pt x="32" y="52"/>
                  </a:cubicBezTo>
                  <a:cubicBezTo>
                    <a:pt x="31" y="58"/>
                    <a:pt x="28" y="62"/>
                    <a:pt x="22" y="65"/>
                  </a:cubicBezTo>
                  <a:cubicBezTo>
                    <a:pt x="20" y="42"/>
                    <a:pt x="20" y="42"/>
                    <a:pt x="20" y="42"/>
                  </a:cubicBezTo>
                  <a:close/>
                  <a:moveTo>
                    <a:pt x="18" y="65"/>
                  </a:moveTo>
                  <a:cubicBezTo>
                    <a:pt x="13" y="65"/>
                    <a:pt x="8" y="62"/>
                    <a:pt x="6" y="53"/>
                  </a:cubicBezTo>
                  <a:cubicBezTo>
                    <a:pt x="5" y="44"/>
                    <a:pt x="8" y="38"/>
                    <a:pt x="16" y="33"/>
                  </a:cubicBezTo>
                  <a:cubicBezTo>
                    <a:pt x="17" y="41"/>
                    <a:pt x="17" y="41"/>
                    <a:pt x="17" y="41"/>
                  </a:cubicBezTo>
                  <a:cubicBezTo>
                    <a:pt x="14" y="43"/>
                    <a:pt x="13" y="45"/>
                    <a:pt x="13" y="47"/>
                  </a:cubicBezTo>
                  <a:cubicBezTo>
                    <a:pt x="12" y="50"/>
                    <a:pt x="14" y="52"/>
                    <a:pt x="15" y="54"/>
                  </a:cubicBezTo>
                  <a:cubicBezTo>
                    <a:pt x="14" y="50"/>
                    <a:pt x="14" y="46"/>
                    <a:pt x="17" y="45"/>
                  </a:cubicBezTo>
                  <a:cubicBezTo>
                    <a:pt x="18" y="65"/>
                    <a:pt x="18" y="65"/>
                    <a:pt x="18" y="65"/>
                  </a:cubicBezTo>
                  <a:close/>
                  <a:moveTo>
                    <a:pt x="150" y="32"/>
                  </a:moveTo>
                  <a:cubicBezTo>
                    <a:pt x="136" y="21"/>
                    <a:pt x="122" y="28"/>
                    <a:pt x="113" y="38"/>
                  </a:cubicBezTo>
                  <a:cubicBezTo>
                    <a:pt x="153" y="69"/>
                    <a:pt x="153" y="69"/>
                    <a:pt x="153" y="69"/>
                  </a:cubicBezTo>
                  <a:cubicBezTo>
                    <a:pt x="162" y="58"/>
                    <a:pt x="163" y="43"/>
                    <a:pt x="150" y="32"/>
                  </a:cubicBezTo>
                  <a:close/>
                  <a:moveTo>
                    <a:pt x="118" y="74"/>
                  </a:moveTo>
                  <a:cubicBezTo>
                    <a:pt x="132" y="85"/>
                    <a:pt x="149" y="78"/>
                    <a:pt x="151" y="73"/>
                  </a:cubicBezTo>
                  <a:cubicBezTo>
                    <a:pt x="111" y="42"/>
                    <a:pt x="111" y="42"/>
                    <a:pt x="111" y="42"/>
                  </a:cubicBezTo>
                  <a:cubicBezTo>
                    <a:pt x="106" y="43"/>
                    <a:pt x="104" y="63"/>
                    <a:pt x="118" y="74"/>
                  </a:cubicBezTo>
                  <a:close/>
                  <a:moveTo>
                    <a:pt x="77" y="152"/>
                  </a:moveTo>
                  <a:cubicBezTo>
                    <a:pt x="96" y="165"/>
                    <a:pt x="96" y="165"/>
                    <a:pt x="96" y="165"/>
                  </a:cubicBezTo>
                  <a:cubicBezTo>
                    <a:pt x="102" y="166"/>
                    <a:pt x="102" y="166"/>
                    <a:pt x="102" y="166"/>
                  </a:cubicBezTo>
                  <a:cubicBezTo>
                    <a:pt x="108" y="165"/>
                    <a:pt x="108" y="165"/>
                    <a:pt x="108" y="165"/>
                  </a:cubicBezTo>
                  <a:cubicBezTo>
                    <a:pt x="120" y="172"/>
                    <a:pt x="120" y="172"/>
                    <a:pt x="120" y="172"/>
                  </a:cubicBezTo>
                  <a:cubicBezTo>
                    <a:pt x="146" y="137"/>
                    <a:pt x="146" y="137"/>
                    <a:pt x="146" y="137"/>
                  </a:cubicBezTo>
                  <a:cubicBezTo>
                    <a:pt x="147" y="136"/>
                    <a:pt x="147" y="136"/>
                    <a:pt x="146" y="135"/>
                  </a:cubicBezTo>
                  <a:cubicBezTo>
                    <a:pt x="140" y="131"/>
                    <a:pt x="136" y="125"/>
                    <a:pt x="134" y="116"/>
                  </a:cubicBezTo>
                  <a:cubicBezTo>
                    <a:pt x="134" y="110"/>
                    <a:pt x="132" y="104"/>
                    <a:pt x="128" y="98"/>
                  </a:cubicBezTo>
                  <a:cubicBezTo>
                    <a:pt x="101" y="77"/>
                    <a:pt x="101" y="77"/>
                    <a:pt x="101" y="77"/>
                  </a:cubicBezTo>
                  <a:cubicBezTo>
                    <a:pt x="97" y="78"/>
                    <a:pt x="96" y="83"/>
                    <a:pt x="98" y="89"/>
                  </a:cubicBezTo>
                  <a:cubicBezTo>
                    <a:pt x="102" y="96"/>
                    <a:pt x="107" y="102"/>
                    <a:pt x="113" y="107"/>
                  </a:cubicBezTo>
                  <a:cubicBezTo>
                    <a:pt x="109" y="118"/>
                    <a:pt x="109" y="127"/>
                    <a:pt x="115" y="137"/>
                  </a:cubicBezTo>
                  <a:cubicBezTo>
                    <a:pt x="115" y="138"/>
                    <a:pt x="114" y="138"/>
                    <a:pt x="113" y="137"/>
                  </a:cubicBezTo>
                  <a:cubicBezTo>
                    <a:pt x="108" y="129"/>
                    <a:pt x="106" y="121"/>
                    <a:pt x="110" y="110"/>
                  </a:cubicBezTo>
                  <a:cubicBezTo>
                    <a:pt x="110" y="110"/>
                    <a:pt x="109" y="109"/>
                    <a:pt x="109" y="110"/>
                  </a:cubicBezTo>
                  <a:cubicBezTo>
                    <a:pt x="104" y="116"/>
                    <a:pt x="78" y="152"/>
                    <a:pt x="77" y="152"/>
                  </a:cubicBezTo>
                  <a:close/>
                  <a:moveTo>
                    <a:pt x="47" y="120"/>
                  </a:moveTo>
                  <a:cubicBezTo>
                    <a:pt x="45" y="122"/>
                    <a:pt x="45" y="127"/>
                    <a:pt x="48" y="129"/>
                  </a:cubicBezTo>
                  <a:cubicBezTo>
                    <a:pt x="58" y="137"/>
                    <a:pt x="58" y="137"/>
                    <a:pt x="58" y="137"/>
                  </a:cubicBezTo>
                  <a:cubicBezTo>
                    <a:pt x="59" y="138"/>
                    <a:pt x="63" y="140"/>
                    <a:pt x="66" y="137"/>
                  </a:cubicBezTo>
                  <a:cubicBezTo>
                    <a:pt x="66" y="137"/>
                    <a:pt x="66" y="137"/>
                    <a:pt x="66" y="137"/>
                  </a:cubicBezTo>
                  <a:cubicBezTo>
                    <a:pt x="68" y="135"/>
                    <a:pt x="68" y="132"/>
                    <a:pt x="65" y="129"/>
                  </a:cubicBezTo>
                  <a:cubicBezTo>
                    <a:pt x="54" y="121"/>
                    <a:pt x="54" y="121"/>
                    <a:pt x="54" y="121"/>
                  </a:cubicBezTo>
                  <a:cubicBezTo>
                    <a:pt x="51" y="118"/>
                    <a:pt x="50" y="118"/>
                    <a:pt x="47" y="120"/>
                  </a:cubicBezTo>
                  <a:close/>
                  <a:moveTo>
                    <a:pt x="75" y="81"/>
                  </a:moveTo>
                  <a:cubicBezTo>
                    <a:pt x="73" y="84"/>
                    <a:pt x="73" y="88"/>
                    <a:pt x="76" y="90"/>
                  </a:cubicBezTo>
                  <a:cubicBezTo>
                    <a:pt x="88" y="101"/>
                    <a:pt x="88" y="101"/>
                    <a:pt x="88" y="101"/>
                  </a:cubicBezTo>
                  <a:cubicBezTo>
                    <a:pt x="91" y="103"/>
                    <a:pt x="96" y="103"/>
                    <a:pt x="98" y="100"/>
                  </a:cubicBezTo>
                  <a:cubicBezTo>
                    <a:pt x="98" y="100"/>
                    <a:pt x="98" y="100"/>
                    <a:pt x="98" y="100"/>
                  </a:cubicBezTo>
                  <a:cubicBezTo>
                    <a:pt x="100" y="97"/>
                    <a:pt x="100" y="93"/>
                    <a:pt x="97" y="90"/>
                  </a:cubicBezTo>
                  <a:cubicBezTo>
                    <a:pt x="85" y="80"/>
                    <a:pt x="85" y="80"/>
                    <a:pt x="85" y="80"/>
                  </a:cubicBezTo>
                  <a:cubicBezTo>
                    <a:pt x="82" y="78"/>
                    <a:pt x="78" y="78"/>
                    <a:pt x="75" y="81"/>
                  </a:cubicBezTo>
                  <a:cubicBezTo>
                    <a:pt x="75" y="81"/>
                    <a:pt x="75" y="81"/>
                    <a:pt x="75" y="81"/>
                  </a:cubicBezTo>
                  <a:close/>
                  <a:moveTo>
                    <a:pt x="91" y="114"/>
                  </a:moveTo>
                  <a:cubicBezTo>
                    <a:pt x="92" y="112"/>
                    <a:pt x="92" y="107"/>
                    <a:pt x="90" y="106"/>
                  </a:cubicBezTo>
                  <a:cubicBezTo>
                    <a:pt x="70" y="90"/>
                    <a:pt x="70" y="90"/>
                    <a:pt x="70" y="90"/>
                  </a:cubicBezTo>
                  <a:cubicBezTo>
                    <a:pt x="69" y="89"/>
                    <a:pt x="64" y="89"/>
                    <a:pt x="63" y="90"/>
                  </a:cubicBezTo>
                  <a:cubicBezTo>
                    <a:pt x="61" y="93"/>
                    <a:pt x="59" y="95"/>
                    <a:pt x="62" y="100"/>
                  </a:cubicBezTo>
                  <a:cubicBezTo>
                    <a:pt x="81" y="116"/>
                    <a:pt x="81" y="116"/>
                    <a:pt x="81" y="116"/>
                  </a:cubicBezTo>
                  <a:cubicBezTo>
                    <a:pt x="83" y="117"/>
                    <a:pt x="87" y="117"/>
                    <a:pt x="88" y="116"/>
                  </a:cubicBezTo>
                  <a:cubicBezTo>
                    <a:pt x="91" y="114"/>
                    <a:pt x="91" y="114"/>
                    <a:pt x="91" y="114"/>
                  </a:cubicBezTo>
                  <a:close/>
                  <a:moveTo>
                    <a:pt x="53" y="106"/>
                  </a:moveTo>
                  <a:cubicBezTo>
                    <a:pt x="51" y="109"/>
                    <a:pt x="51" y="114"/>
                    <a:pt x="54" y="116"/>
                  </a:cubicBezTo>
                  <a:cubicBezTo>
                    <a:pt x="68" y="127"/>
                    <a:pt x="68" y="127"/>
                    <a:pt x="68" y="127"/>
                  </a:cubicBezTo>
                  <a:cubicBezTo>
                    <a:pt x="71" y="129"/>
                    <a:pt x="75" y="129"/>
                    <a:pt x="77" y="126"/>
                  </a:cubicBezTo>
                  <a:cubicBezTo>
                    <a:pt x="77" y="126"/>
                    <a:pt x="77" y="126"/>
                    <a:pt x="77" y="126"/>
                  </a:cubicBezTo>
                  <a:cubicBezTo>
                    <a:pt x="80" y="123"/>
                    <a:pt x="79" y="119"/>
                    <a:pt x="76" y="116"/>
                  </a:cubicBezTo>
                  <a:cubicBezTo>
                    <a:pt x="63" y="105"/>
                    <a:pt x="63" y="105"/>
                    <a:pt x="63" y="105"/>
                  </a:cubicBezTo>
                  <a:cubicBezTo>
                    <a:pt x="60" y="103"/>
                    <a:pt x="56" y="103"/>
                    <a:pt x="53" y="106"/>
                  </a:cubicBezTo>
                  <a:close/>
                </a:path>
              </a:pathLst>
            </a:custGeom>
            <a:solidFill>
              <a:schemeClr val="accent1">
                <a:alpha val="100000"/>
              </a:schemeClr>
            </a:solidFill>
            <a:ln w="9525">
              <a:noFill/>
            </a:ln>
          </p:spPr>
          <p:txBody>
            <a:bodyPr/>
            <a:lstStyle/>
            <a:p>
              <a:endParaRPr lang="zh-CN" altLang="en-US"/>
            </a:p>
          </p:txBody>
        </p:sp>
        <p:sp>
          <p:nvSpPr>
            <p:cNvPr id="61611" name="Freeform 245"/>
            <p:cNvSpPr>
              <a:spLocks noEditPoints="1"/>
            </p:cNvSpPr>
            <p:nvPr/>
          </p:nvSpPr>
          <p:spPr>
            <a:xfrm>
              <a:off x="2919413" y="1894450"/>
              <a:ext cx="300037" cy="363538"/>
            </a:xfrm>
            <a:custGeom>
              <a:avLst/>
              <a:gdLst/>
              <a:ahLst/>
              <a:cxnLst>
                <a:cxn ang="0">
                  <a:pos x="5089349" y="61182768"/>
                </a:cxn>
                <a:cxn ang="0">
                  <a:pos x="45801889" y="35689948"/>
                </a:cxn>
                <a:cxn ang="0">
                  <a:pos x="81427335" y="10197128"/>
                </a:cxn>
                <a:cxn ang="0">
                  <a:pos x="203567209" y="137661228"/>
                </a:cxn>
                <a:cxn ang="0">
                  <a:pos x="366419622" y="137661228"/>
                </a:cxn>
                <a:cxn ang="0">
                  <a:pos x="452936306" y="147858356"/>
                </a:cxn>
                <a:cxn ang="0">
                  <a:pos x="524182686" y="260026764"/>
                </a:cxn>
                <a:cxn ang="0">
                  <a:pos x="636146118" y="265125328"/>
                </a:cxn>
                <a:cxn ang="0">
                  <a:pos x="656501259" y="311012404"/>
                </a:cxn>
                <a:cxn ang="0">
                  <a:pos x="631056768" y="316110968"/>
                </a:cxn>
                <a:cxn ang="0">
                  <a:pos x="620878069" y="356899480"/>
                </a:cxn>
                <a:cxn ang="0">
                  <a:pos x="519095593" y="356899480"/>
                </a:cxn>
                <a:cxn ang="0">
                  <a:pos x="620878069" y="499659272"/>
                </a:cxn>
                <a:cxn ang="0">
                  <a:pos x="488559496" y="499659272"/>
                </a:cxn>
                <a:cxn ang="0">
                  <a:pos x="488559496" y="611827680"/>
                </a:cxn>
                <a:cxn ang="0">
                  <a:pos x="590341973" y="713798960"/>
                </a:cxn>
                <a:cxn ang="0">
                  <a:pos x="585252623" y="774981728"/>
                </a:cxn>
                <a:cxn ang="0">
                  <a:pos x="493648846" y="683207576"/>
                </a:cxn>
                <a:cxn ang="0">
                  <a:pos x="493648846" y="790277420"/>
                </a:cxn>
                <a:cxn ang="0">
                  <a:pos x="437668258" y="790277420"/>
                </a:cxn>
                <a:cxn ang="0">
                  <a:pos x="432578909" y="499659272"/>
                </a:cxn>
                <a:cxn ang="0">
                  <a:pos x="381687671" y="499659272"/>
                </a:cxn>
                <a:cxn ang="0">
                  <a:pos x="381687671" y="790277420"/>
                </a:cxn>
                <a:cxn ang="0">
                  <a:pos x="325707083" y="790277420"/>
                </a:cxn>
                <a:cxn ang="0">
                  <a:pos x="320617733" y="484363580"/>
                </a:cxn>
                <a:cxn ang="0">
                  <a:pos x="290081637" y="484363580"/>
                </a:cxn>
                <a:cxn ang="0">
                  <a:pos x="290081637" y="606729116"/>
                </a:cxn>
                <a:cxn ang="0">
                  <a:pos x="162852413" y="774981728"/>
                </a:cxn>
                <a:cxn ang="0">
                  <a:pos x="167941763" y="683207576"/>
                </a:cxn>
                <a:cxn ang="0">
                  <a:pos x="229011700" y="596531988"/>
                </a:cxn>
                <a:cxn ang="0">
                  <a:pos x="234101049" y="214139688"/>
                </a:cxn>
                <a:cxn ang="0">
                  <a:pos x="213745908" y="188646868"/>
                </a:cxn>
                <a:cxn ang="0">
                  <a:pos x="117050525" y="188646868"/>
                </a:cxn>
                <a:cxn ang="0">
                  <a:pos x="5089349" y="61182768"/>
                </a:cxn>
                <a:cxn ang="0">
                  <a:pos x="437668258" y="10197128"/>
                </a:cxn>
                <a:cxn ang="0">
                  <a:pos x="381687671" y="66281332"/>
                </a:cxn>
                <a:cxn ang="0">
                  <a:pos x="437668258" y="117266972"/>
                </a:cxn>
                <a:cxn ang="0">
                  <a:pos x="493648846" y="66281332"/>
                </a:cxn>
                <a:cxn ang="0">
                  <a:pos x="437668258" y="10197128"/>
                </a:cxn>
                <a:cxn ang="0">
                  <a:pos x="300260336" y="0"/>
                </a:cxn>
                <a:cxn ang="0">
                  <a:pos x="244279748" y="56084204"/>
                </a:cxn>
                <a:cxn ang="0">
                  <a:pos x="300260336" y="112168408"/>
                </a:cxn>
                <a:cxn ang="0">
                  <a:pos x="356240923" y="56084204"/>
                </a:cxn>
                <a:cxn ang="0">
                  <a:pos x="300260336" y="0"/>
                </a:cxn>
                <a:cxn ang="0">
                  <a:pos x="50891238" y="45887076"/>
                </a:cxn>
                <a:cxn ang="0">
                  <a:pos x="137407922" y="137661228"/>
                </a:cxn>
                <a:cxn ang="0">
                  <a:pos x="188299161" y="137661228"/>
                </a:cxn>
                <a:cxn ang="0">
                  <a:pos x="188299161" y="132562664"/>
                </a:cxn>
                <a:cxn ang="0">
                  <a:pos x="81427335" y="20394256"/>
                </a:cxn>
                <a:cxn ang="0">
                  <a:pos x="50891238" y="45887076"/>
                </a:cxn>
                <a:cxn ang="0">
                  <a:pos x="376598321" y="137661228"/>
                </a:cxn>
                <a:cxn ang="0">
                  <a:pos x="478380798" y="311012404"/>
                </a:cxn>
                <a:cxn ang="0">
                  <a:pos x="651411910" y="311012404"/>
                </a:cxn>
                <a:cxn ang="0">
                  <a:pos x="651411910" y="270223892"/>
                </a:cxn>
                <a:cxn ang="0">
                  <a:pos x="524182686" y="270223892"/>
                </a:cxn>
                <a:cxn ang="0">
                  <a:pos x="447846957" y="147858356"/>
                </a:cxn>
                <a:cxn ang="0">
                  <a:pos x="376598321" y="137661228"/>
                </a:cxn>
                <a:cxn ang="0">
                  <a:pos x="381687671" y="239632508"/>
                </a:cxn>
                <a:cxn ang="0">
                  <a:pos x="381687671" y="489462144"/>
                </a:cxn>
                <a:cxn ang="0">
                  <a:pos x="605610021" y="489462144"/>
                </a:cxn>
                <a:cxn ang="0">
                  <a:pos x="508916894" y="356899480"/>
                </a:cxn>
                <a:cxn ang="0">
                  <a:pos x="452936306" y="356899480"/>
                </a:cxn>
                <a:cxn ang="0">
                  <a:pos x="381687671" y="239632508"/>
                </a:cxn>
              </a:cxnLst>
              <a:rect l="0" t="0" r="0" b="0"/>
              <a:pathLst>
                <a:path w="133" h="161">
                  <a:moveTo>
                    <a:pt x="1" y="12"/>
                  </a:moveTo>
                  <a:cubicBezTo>
                    <a:pt x="0" y="7"/>
                    <a:pt x="4" y="5"/>
                    <a:pt x="9" y="7"/>
                  </a:cubicBezTo>
                  <a:cubicBezTo>
                    <a:pt x="8" y="3"/>
                    <a:pt x="12" y="2"/>
                    <a:pt x="16" y="2"/>
                  </a:cubicBezTo>
                  <a:cubicBezTo>
                    <a:pt x="40" y="27"/>
                    <a:pt x="40" y="27"/>
                    <a:pt x="40" y="27"/>
                  </a:cubicBezTo>
                  <a:cubicBezTo>
                    <a:pt x="72" y="27"/>
                    <a:pt x="72" y="27"/>
                    <a:pt x="72" y="27"/>
                  </a:cubicBezTo>
                  <a:cubicBezTo>
                    <a:pt x="79" y="25"/>
                    <a:pt x="85" y="25"/>
                    <a:pt x="89" y="29"/>
                  </a:cubicBezTo>
                  <a:cubicBezTo>
                    <a:pt x="103" y="51"/>
                    <a:pt x="103" y="51"/>
                    <a:pt x="103" y="51"/>
                  </a:cubicBezTo>
                  <a:cubicBezTo>
                    <a:pt x="125" y="52"/>
                    <a:pt x="125" y="52"/>
                    <a:pt x="125" y="52"/>
                  </a:cubicBezTo>
                  <a:cubicBezTo>
                    <a:pt x="132" y="51"/>
                    <a:pt x="133" y="59"/>
                    <a:pt x="129" y="61"/>
                  </a:cubicBezTo>
                  <a:cubicBezTo>
                    <a:pt x="124" y="62"/>
                    <a:pt x="124" y="62"/>
                    <a:pt x="124" y="62"/>
                  </a:cubicBezTo>
                  <a:cubicBezTo>
                    <a:pt x="126" y="65"/>
                    <a:pt x="125" y="67"/>
                    <a:pt x="122" y="70"/>
                  </a:cubicBezTo>
                  <a:cubicBezTo>
                    <a:pt x="102" y="70"/>
                    <a:pt x="102" y="70"/>
                    <a:pt x="102" y="70"/>
                  </a:cubicBezTo>
                  <a:cubicBezTo>
                    <a:pt x="122" y="98"/>
                    <a:pt x="122" y="98"/>
                    <a:pt x="122" y="98"/>
                  </a:cubicBezTo>
                  <a:cubicBezTo>
                    <a:pt x="96" y="98"/>
                    <a:pt x="96" y="98"/>
                    <a:pt x="96" y="98"/>
                  </a:cubicBezTo>
                  <a:cubicBezTo>
                    <a:pt x="96" y="120"/>
                    <a:pt x="96" y="120"/>
                    <a:pt x="96" y="120"/>
                  </a:cubicBezTo>
                  <a:cubicBezTo>
                    <a:pt x="116" y="140"/>
                    <a:pt x="116" y="140"/>
                    <a:pt x="116" y="140"/>
                  </a:cubicBezTo>
                  <a:cubicBezTo>
                    <a:pt x="118" y="145"/>
                    <a:pt x="118" y="148"/>
                    <a:pt x="115" y="152"/>
                  </a:cubicBezTo>
                  <a:cubicBezTo>
                    <a:pt x="97" y="134"/>
                    <a:pt x="97" y="134"/>
                    <a:pt x="97" y="134"/>
                  </a:cubicBezTo>
                  <a:cubicBezTo>
                    <a:pt x="97" y="155"/>
                    <a:pt x="97" y="155"/>
                    <a:pt x="97" y="155"/>
                  </a:cubicBezTo>
                  <a:cubicBezTo>
                    <a:pt x="95" y="160"/>
                    <a:pt x="87" y="160"/>
                    <a:pt x="86" y="155"/>
                  </a:cubicBezTo>
                  <a:cubicBezTo>
                    <a:pt x="85" y="98"/>
                    <a:pt x="85" y="98"/>
                    <a:pt x="85" y="98"/>
                  </a:cubicBezTo>
                  <a:cubicBezTo>
                    <a:pt x="75" y="98"/>
                    <a:pt x="75" y="98"/>
                    <a:pt x="75" y="98"/>
                  </a:cubicBezTo>
                  <a:cubicBezTo>
                    <a:pt x="75" y="155"/>
                    <a:pt x="75" y="155"/>
                    <a:pt x="75" y="155"/>
                  </a:cubicBezTo>
                  <a:cubicBezTo>
                    <a:pt x="73" y="161"/>
                    <a:pt x="65" y="161"/>
                    <a:pt x="64" y="155"/>
                  </a:cubicBezTo>
                  <a:cubicBezTo>
                    <a:pt x="63" y="95"/>
                    <a:pt x="63" y="95"/>
                    <a:pt x="63" y="95"/>
                  </a:cubicBezTo>
                  <a:cubicBezTo>
                    <a:pt x="61" y="93"/>
                    <a:pt x="59" y="93"/>
                    <a:pt x="57" y="95"/>
                  </a:cubicBezTo>
                  <a:cubicBezTo>
                    <a:pt x="57" y="119"/>
                    <a:pt x="57" y="119"/>
                    <a:pt x="57" y="119"/>
                  </a:cubicBezTo>
                  <a:cubicBezTo>
                    <a:pt x="32" y="152"/>
                    <a:pt x="32" y="152"/>
                    <a:pt x="32" y="152"/>
                  </a:cubicBezTo>
                  <a:cubicBezTo>
                    <a:pt x="28" y="148"/>
                    <a:pt x="27" y="142"/>
                    <a:pt x="33" y="134"/>
                  </a:cubicBezTo>
                  <a:cubicBezTo>
                    <a:pt x="45" y="117"/>
                    <a:pt x="45" y="117"/>
                    <a:pt x="45" y="117"/>
                  </a:cubicBezTo>
                  <a:cubicBezTo>
                    <a:pt x="46" y="42"/>
                    <a:pt x="46" y="42"/>
                    <a:pt x="46" y="42"/>
                  </a:cubicBezTo>
                  <a:cubicBezTo>
                    <a:pt x="45" y="40"/>
                    <a:pt x="45" y="38"/>
                    <a:pt x="42" y="37"/>
                  </a:cubicBezTo>
                  <a:cubicBezTo>
                    <a:pt x="23" y="37"/>
                    <a:pt x="23" y="37"/>
                    <a:pt x="23" y="37"/>
                  </a:cubicBezTo>
                  <a:cubicBezTo>
                    <a:pt x="1" y="12"/>
                    <a:pt x="1" y="12"/>
                    <a:pt x="1" y="12"/>
                  </a:cubicBezTo>
                  <a:close/>
                  <a:moveTo>
                    <a:pt x="86" y="2"/>
                  </a:moveTo>
                  <a:cubicBezTo>
                    <a:pt x="80" y="2"/>
                    <a:pt x="75" y="7"/>
                    <a:pt x="75" y="13"/>
                  </a:cubicBezTo>
                  <a:cubicBezTo>
                    <a:pt x="75" y="18"/>
                    <a:pt x="80" y="23"/>
                    <a:pt x="86" y="23"/>
                  </a:cubicBezTo>
                  <a:cubicBezTo>
                    <a:pt x="92" y="23"/>
                    <a:pt x="97" y="18"/>
                    <a:pt x="97" y="13"/>
                  </a:cubicBezTo>
                  <a:cubicBezTo>
                    <a:pt x="97" y="7"/>
                    <a:pt x="92" y="2"/>
                    <a:pt x="86" y="2"/>
                  </a:cubicBezTo>
                  <a:close/>
                  <a:moveTo>
                    <a:pt x="59" y="0"/>
                  </a:moveTo>
                  <a:cubicBezTo>
                    <a:pt x="53" y="0"/>
                    <a:pt x="48" y="5"/>
                    <a:pt x="48" y="11"/>
                  </a:cubicBezTo>
                  <a:cubicBezTo>
                    <a:pt x="48" y="17"/>
                    <a:pt x="53" y="22"/>
                    <a:pt x="59" y="22"/>
                  </a:cubicBezTo>
                  <a:cubicBezTo>
                    <a:pt x="65" y="22"/>
                    <a:pt x="70" y="17"/>
                    <a:pt x="70" y="11"/>
                  </a:cubicBezTo>
                  <a:cubicBezTo>
                    <a:pt x="70" y="5"/>
                    <a:pt x="65" y="0"/>
                    <a:pt x="59" y="0"/>
                  </a:cubicBezTo>
                  <a:close/>
                  <a:moveTo>
                    <a:pt x="10" y="9"/>
                  </a:moveTo>
                  <a:cubicBezTo>
                    <a:pt x="27" y="27"/>
                    <a:pt x="27" y="27"/>
                    <a:pt x="27" y="27"/>
                  </a:cubicBezTo>
                  <a:cubicBezTo>
                    <a:pt x="37" y="27"/>
                    <a:pt x="37" y="27"/>
                    <a:pt x="37" y="27"/>
                  </a:cubicBezTo>
                  <a:cubicBezTo>
                    <a:pt x="37" y="27"/>
                    <a:pt x="38" y="26"/>
                    <a:pt x="37" y="26"/>
                  </a:cubicBezTo>
                  <a:cubicBezTo>
                    <a:pt x="16" y="4"/>
                    <a:pt x="16" y="4"/>
                    <a:pt x="16" y="4"/>
                  </a:cubicBezTo>
                  <a:cubicBezTo>
                    <a:pt x="13" y="2"/>
                    <a:pt x="9" y="6"/>
                    <a:pt x="10" y="9"/>
                  </a:cubicBezTo>
                  <a:close/>
                  <a:moveTo>
                    <a:pt x="74" y="27"/>
                  </a:moveTo>
                  <a:cubicBezTo>
                    <a:pt x="94" y="61"/>
                    <a:pt x="94" y="61"/>
                    <a:pt x="94" y="61"/>
                  </a:cubicBezTo>
                  <a:cubicBezTo>
                    <a:pt x="128" y="61"/>
                    <a:pt x="128" y="61"/>
                    <a:pt x="128" y="61"/>
                  </a:cubicBezTo>
                  <a:cubicBezTo>
                    <a:pt x="131" y="58"/>
                    <a:pt x="131" y="56"/>
                    <a:pt x="128" y="53"/>
                  </a:cubicBezTo>
                  <a:cubicBezTo>
                    <a:pt x="103" y="53"/>
                    <a:pt x="103" y="53"/>
                    <a:pt x="103" y="53"/>
                  </a:cubicBezTo>
                  <a:cubicBezTo>
                    <a:pt x="88" y="29"/>
                    <a:pt x="88" y="29"/>
                    <a:pt x="88" y="29"/>
                  </a:cubicBezTo>
                  <a:cubicBezTo>
                    <a:pt x="84" y="27"/>
                    <a:pt x="80" y="26"/>
                    <a:pt x="74" y="27"/>
                  </a:cubicBezTo>
                  <a:close/>
                  <a:moveTo>
                    <a:pt x="75" y="47"/>
                  </a:moveTo>
                  <a:cubicBezTo>
                    <a:pt x="75" y="96"/>
                    <a:pt x="75" y="96"/>
                    <a:pt x="75" y="96"/>
                  </a:cubicBezTo>
                  <a:cubicBezTo>
                    <a:pt x="119" y="96"/>
                    <a:pt x="119" y="96"/>
                    <a:pt x="119" y="96"/>
                  </a:cubicBezTo>
                  <a:cubicBezTo>
                    <a:pt x="100" y="70"/>
                    <a:pt x="100" y="70"/>
                    <a:pt x="100" y="70"/>
                  </a:cubicBezTo>
                  <a:cubicBezTo>
                    <a:pt x="89" y="70"/>
                    <a:pt x="89" y="70"/>
                    <a:pt x="89" y="70"/>
                  </a:cubicBezTo>
                  <a:lnTo>
                    <a:pt x="75" y="47"/>
                  </a:lnTo>
                  <a:close/>
                </a:path>
              </a:pathLst>
            </a:custGeom>
            <a:solidFill>
              <a:schemeClr val="accent1">
                <a:alpha val="100000"/>
              </a:schemeClr>
            </a:solidFill>
            <a:ln w="9525">
              <a:noFill/>
            </a:ln>
          </p:spPr>
          <p:txBody>
            <a:bodyPr/>
            <a:lstStyle/>
            <a:p>
              <a:endParaRPr lang="zh-CN" altLang="en-US"/>
            </a:p>
          </p:txBody>
        </p:sp>
        <p:sp>
          <p:nvSpPr>
            <p:cNvPr id="61612" name="Freeform 246"/>
            <p:cNvSpPr>
              <a:spLocks noEditPoints="1"/>
            </p:cNvSpPr>
            <p:nvPr/>
          </p:nvSpPr>
          <p:spPr>
            <a:xfrm>
              <a:off x="3619500" y="2029387"/>
              <a:ext cx="168275" cy="169863"/>
            </a:xfrm>
            <a:custGeom>
              <a:avLst/>
              <a:gdLst/>
              <a:ahLst/>
              <a:cxnLst>
                <a:cxn ang="0">
                  <a:pos x="377553008" y="189791327"/>
                </a:cxn>
                <a:cxn ang="0">
                  <a:pos x="0" y="189791327"/>
                </a:cxn>
                <a:cxn ang="0">
                  <a:pos x="70475814" y="61553822"/>
                </a:cxn>
                <a:cxn ang="0">
                  <a:pos x="85577934" y="87200870"/>
                </a:cxn>
                <a:cxn ang="0">
                  <a:pos x="191292776" y="46166499"/>
                </a:cxn>
                <a:cxn ang="0">
                  <a:pos x="70475814" y="61553822"/>
                </a:cxn>
                <a:cxn ang="0">
                  <a:pos x="201362352" y="51294096"/>
                </a:cxn>
                <a:cxn ang="0">
                  <a:pos x="297007619" y="82071007"/>
                </a:cxn>
                <a:cxn ang="0">
                  <a:pos x="201362352" y="10259725"/>
                </a:cxn>
                <a:cxn ang="0">
                  <a:pos x="226531805" y="343675881"/>
                </a:cxn>
                <a:cxn ang="0">
                  <a:pos x="332246647" y="292381785"/>
                </a:cxn>
                <a:cxn ang="0">
                  <a:pos x="261770834" y="287251922"/>
                </a:cxn>
                <a:cxn ang="0">
                  <a:pos x="50341149" y="292381785"/>
                </a:cxn>
                <a:cxn ang="0">
                  <a:pos x="156055991" y="348805744"/>
                </a:cxn>
                <a:cxn ang="0">
                  <a:pos x="70475814" y="276992197"/>
                </a:cxn>
                <a:cxn ang="0">
                  <a:pos x="140953871" y="292381785"/>
                </a:cxn>
                <a:cxn ang="0">
                  <a:pos x="216464473" y="343675881"/>
                </a:cxn>
                <a:cxn ang="0">
                  <a:pos x="236599137" y="256475011"/>
                </a:cxn>
                <a:cxn ang="0">
                  <a:pos x="15102120" y="164144279"/>
                </a:cxn>
                <a:cxn ang="0">
                  <a:pos x="65443269" y="271864599"/>
                </a:cxn>
                <a:cxn ang="0">
                  <a:pos x="40271573" y="153884554"/>
                </a:cxn>
                <a:cxn ang="0">
                  <a:pos x="362450888" y="159014416"/>
                </a:cxn>
                <a:cxn ang="0">
                  <a:pos x="322179315" y="184661465"/>
                </a:cxn>
                <a:cxn ang="0">
                  <a:pos x="342313980" y="282122059"/>
                </a:cxn>
                <a:cxn ang="0">
                  <a:pos x="256736046" y="87200870"/>
                </a:cxn>
                <a:cxn ang="0">
                  <a:pos x="271838166" y="184661465"/>
                </a:cxn>
                <a:cxn ang="0">
                  <a:pos x="332246647" y="138497231"/>
                </a:cxn>
                <a:cxn ang="0">
                  <a:pos x="256736046" y="87200870"/>
                </a:cxn>
                <a:cxn ang="0">
                  <a:pos x="140953871" y="200051052"/>
                </a:cxn>
                <a:cxn ang="0">
                  <a:pos x="231566593" y="246215286"/>
                </a:cxn>
                <a:cxn ang="0">
                  <a:pos x="236599137" y="128237506"/>
                </a:cxn>
                <a:cxn ang="0">
                  <a:pos x="171158112" y="128237506"/>
                </a:cxn>
                <a:cxn ang="0">
                  <a:pos x="75510602" y="102590457"/>
                </a:cxn>
                <a:cxn ang="0">
                  <a:pos x="75510602" y="205180915"/>
                </a:cxn>
                <a:cxn ang="0">
                  <a:pos x="156055991" y="123107643"/>
                </a:cxn>
              </a:cxnLst>
              <a:rect l="0" t="0" r="0" b="0"/>
              <a:pathLst>
                <a:path w="75" h="75">
                  <a:moveTo>
                    <a:pt x="38" y="0"/>
                  </a:moveTo>
                  <a:cubicBezTo>
                    <a:pt x="58" y="0"/>
                    <a:pt x="75" y="16"/>
                    <a:pt x="75" y="37"/>
                  </a:cubicBezTo>
                  <a:cubicBezTo>
                    <a:pt x="75" y="58"/>
                    <a:pt x="58" y="75"/>
                    <a:pt x="38" y="75"/>
                  </a:cubicBezTo>
                  <a:cubicBezTo>
                    <a:pt x="17" y="75"/>
                    <a:pt x="0" y="58"/>
                    <a:pt x="0" y="37"/>
                  </a:cubicBezTo>
                  <a:cubicBezTo>
                    <a:pt x="0" y="16"/>
                    <a:pt x="17" y="0"/>
                    <a:pt x="38" y="0"/>
                  </a:cubicBezTo>
                  <a:close/>
                  <a:moveTo>
                    <a:pt x="14" y="12"/>
                  </a:moveTo>
                  <a:cubicBezTo>
                    <a:pt x="14" y="14"/>
                    <a:pt x="14" y="17"/>
                    <a:pt x="16" y="17"/>
                  </a:cubicBezTo>
                  <a:cubicBezTo>
                    <a:pt x="16" y="17"/>
                    <a:pt x="17" y="17"/>
                    <a:pt x="17" y="17"/>
                  </a:cubicBezTo>
                  <a:cubicBezTo>
                    <a:pt x="20" y="16"/>
                    <a:pt x="23" y="15"/>
                    <a:pt x="28" y="15"/>
                  </a:cubicBezTo>
                  <a:cubicBezTo>
                    <a:pt x="38" y="9"/>
                    <a:pt x="38" y="9"/>
                    <a:pt x="38" y="9"/>
                  </a:cubicBezTo>
                  <a:cubicBezTo>
                    <a:pt x="38" y="8"/>
                    <a:pt x="37" y="4"/>
                    <a:pt x="37" y="2"/>
                  </a:cubicBezTo>
                  <a:cubicBezTo>
                    <a:pt x="30" y="1"/>
                    <a:pt x="19" y="6"/>
                    <a:pt x="14" y="12"/>
                  </a:cubicBezTo>
                  <a:close/>
                  <a:moveTo>
                    <a:pt x="40" y="2"/>
                  </a:moveTo>
                  <a:cubicBezTo>
                    <a:pt x="39" y="4"/>
                    <a:pt x="40" y="7"/>
                    <a:pt x="40" y="10"/>
                  </a:cubicBezTo>
                  <a:cubicBezTo>
                    <a:pt x="44" y="11"/>
                    <a:pt x="48" y="13"/>
                    <a:pt x="50" y="15"/>
                  </a:cubicBezTo>
                  <a:cubicBezTo>
                    <a:pt x="53" y="15"/>
                    <a:pt x="56" y="15"/>
                    <a:pt x="59" y="16"/>
                  </a:cubicBezTo>
                  <a:cubicBezTo>
                    <a:pt x="59" y="14"/>
                    <a:pt x="60" y="11"/>
                    <a:pt x="59" y="10"/>
                  </a:cubicBezTo>
                  <a:cubicBezTo>
                    <a:pt x="55" y="5"/>
                    <a:pt x="47" y="2"/>
                    <a:pt x="40" y="2"/>
                  </a:cubicBezTo>
                  <a:close/>
                  <a:moveTo>
                    <a:pt x="52" y="56"/>
                  </a:moveTo>
                  <a:cubicBezTo>
                    <a:pt x="51" y="59"/>
                    <a:pt x="49" y="63"/>
                    <a:pt x="45" y="67"/>
                  </a:cubicBezTo>
                  <a:cubicBezTo>
                    <a:pt x="46" y="69"/>
                    <a:pt x="48" y="70"/>
                    <a:pt x="49" y="71"/>
                  </a:cubicBezTo>
                  <a:cubicBezTo>
                    <a:pt x="56" y="67"/>
                    <a:pt x="63" y="63"/>
                    <a:pt x="66" y="57"/>
                  </a:cubicBezTo>
                  <a:cubicBezTo>
                    <a:pt x="65" y="54"/>
                    <a:pt x="64" y="53"/>
                    <a:pt x="62" y="51"/>
                  </a:cubicBezTo>
                  <a:cubicBezTo>
                    <a:pt x="59" y="53"/>
                    <a:pt x="56" y="55"/>
                    <a:pt x="52" y="56"/>
                  </a:cubicBezTo>
                  <a:close/>
                  <a:moveTo>
                    <a:pt x="14" y="54"/>
                  </a:moveTo>
                  <a:cubicBezTo>
                    <a:pt x="10" y="57"/>
                    <a:pt x="10" y="57"/>
                    <a:pt x="10" y="57"/>
                  </a:cubicBezTo>
                  <a:cubicBezTo>
                    <a:pt x="14" y="64"/>
                    <a:pt x="20" y="69"/>
                    <a:pt x="29" y="71"/>
                  </a:cubicBezTo>
                  <a:cubicBezTo>
                    <a:pt x="31" y="68"/>
                    <a:pt x="31" y="68"/>
                    <a:pt x="31" y="68"/>
                  </a:cubicBezTo>
                  <a:cubicBezTo>
                    <a:pt x="29" y="64"/>
                    <a:pt x="27" y="61"/>
                    <a:pt x="25" y="58"/>
                  </a:cubicBezTo>
                  <a:cubicBezTo>
                    <a:pt x="21" y="58"/>
                    <a:pt x="18" y="56"/>
                    <a:pt x="14" y="54"/>
                  </a:cubicBezTo>
                  <a:close/>
                  <a:moveTo>
                    <a:pt x="32" y="49"/>
                  </a:moveTo>
                  <a:cubicBezTo>
                    <a:pt x="28" y="57"/>
                    <a:pt x="28" y="57"/>
                    <a:pt x="28" y="57"/>
                  </a:cubicBezTo>
                  <a:cubicBezTo>
                    <a:pt x="29" y="60"/>
                    <a:pt x="30" y="64"/>
                    <a:pt x="33" y="67"/>
                  </a:cubicBezTo>
                  <a:cubicBezTo>
                    <a:pt x="37" y="67"/>
                    <a:pt x="40" y="67"/>
                    <a:pt x="43" y="67"/>
                  </a:cubicBezTo>
                  <a:cubicBezTo>
                    <a:pt x="45" y="64"/>
                    <a:pt x="47" y="60"/>
                    <a:pt x="50" y="57"/>
                  </a:cubicBezTo>
                  <a:cubicBezTo>
                    <a:pt x="49" y="54"/>
                    <a:pt x="48" y="52"/>
                    <a:pt x="47" y="50"/>
                  </a:cubicBezTo>
                  <a:cubicBezTo>
                    <a:pt x="42" y="51"/>
                    <a:pt x="37" y="51"/>
                    <a:pt x="32" y="49"/>
                  </a:cubicBezTo>
                  <a:close/>
                  <a:moveTo>
                    <a:pt x="3" y="32"/>
                  </a:moveTo>
                  <a:cubicBezTo>
                    <a:pt x="3" y="47"/>
                    <a:pt x="5" y="53"/>
                    <a:pt x="8" y="55"/>
                  </a:cubicBezTo>
                  <a:cubicBezTo>
                    <a:pt x="13" y="53"/>
                    <a:pt x="13" y="53"/>
                    <a:pt x="13" y="53"/>
                  </a:cubicBezTo>
                  <a:cubicBezTo>
                    <a:pt x="13" y="49"/>
                    <a:pt x="12" y="45"/>
                    <a:pt x="13" y="41"/>
                  </a:cubicBezTo>
                  <a:cubicBezTo>
                    <a:pt x="11" y="37"/>
                    <a:pt x="9" y="34"/>
                    <a:pt x="8" y="30"/>
                  </a:cubicBezTo>
                  <a:cubicBezTo>
                    <a:pt x="6" y="30"/>
                    <a:pt x="4" y="31"/>
                    <a:pt x="3" y="32"/>
                  </a:cubicBezTo>
                  <a:close/>
                  <a:moveTo>
                    <a:pt x="72" y="31"/>
                  </a:moveTo>
                  <a:cubicBezTo>
                    <a:pt x="71" y="30"/>
                    <a:pt x="69" y="30"/>
                    <a:pt x="67" y="30"/>
                  </a:cubicBezTo>
                  <a:cubicBezTo>
                    <a:pt x="66" y="32"/>
                    <a:pt x="65" y="34"/>
                    <a:pt x="64" y="36"/>
                  </a:cubicBezTo>
                  <a:cubicBezTo>
                    <a:pt x="63" y="50"/>
                    <a:pt x="63" y="50"/>
                    <a:pt x="63" y="50"/>
                  </a:cubicBezTo>
                  <a:cubicBezTo>
                    <a:pt x="65" y="51"/>
                    <a:pt x="66" y="53"/>
                    <a:pt x="68" y="55"/>
                  </a:cubicBezTo>
                  <a:cubicBezTo>
                    <a:pt x="71" y="47"/>
                    <a:pt x="73" y="40"/>
                    <a:pt x="72" y="31"/>
                  </a:cubicBezTo>
                  <a:close/>
                  <a:moveTo>
                    <a:pt x="51" y="17"/>
                  </a:moveTo>
                  <a:cubicBezTo>
                    <a:pt x="48" y="24"/>
                    <a:pt x="48" y="24"/>
                    <a:pt x="48" y="24"/>
                  </a:cubicBezTo>
                  <a:cubicBezTo>
                    <a:pt x="52" y="27"/>
                    <a:pt x="53" y="32"/>
                    <a:pt x="54" y="36"/>
                  </a:cubicBezTo>
                  <a:cubicBezTo>
                    <a:pt x="63" y="36"/>
                    <a:pt x="63" y="36"/>
                    <a:pt x="63" y="36"/>
                  </a:cubicBezTo>
                  <a:cubicBezTo>
                    <a:pt x="63" y="33"/>
                    <a:pt x="64" y="30"/>
                    <a:pt x="66" y="27"/>
                  </a:cubicBezTo>
                  <a:cubicBezTo>
                    <a:pt x="61" y="18"/>
                    <a:pt x="61" y="18"/>
                    <a:pt x="61" y="18"/>
                  </a:cubicBezTo>
                  <a:cubicBezTo>
                    <a:pt x="58" y="18"/>
                    <a:pt x="54" y="17"/>
                    <a:pt x="51" y="17"/>
                  </a:cubicBezTo>
                  <a:close/>
                  <a:moveTo>
                    <a:pt x="34" y="25"/>
                  </a:moveTo>
                  <a:cubicBezTo>
                    <a:pt x="31" y="29"/>
                    <a:pt x="29" y="33"/>
                    <a:pt x="28" y="39"/>
                  </a:cubicBezTo>
                  <a:cubicBezTo>
                    <a:pt x="29" y="42"/>
                    <a:pt x="31" y="45"/>
                    <a:pt x="33" y="48"/>
                  </a:cubicBezTo>
                  <a:cubicBezTo>
                    <a:pt x="38" y="48"/>
                    <a:pt x="42" y="48"/>
                    <a:pt x="46" y="48"/>
                  </a:cubicBezTo>
                  <a:cubicBezTo>
                    <a:pt x="49" y="45"/>
                    <a:pt x="51" y="42"/>
                    <a:pt x="52" y="37"/>
                  </a:cubicBezTo>
                  <a:cubicBezTo>
                    <a:pt x="51" y="33"/>
                    <a:pt x="49" y="28"/>
                    <a:pt x="47" y="25"/>
                  </a:cubicBezTo>
                  <a:cubicBezTo>
                    <a:pt x="40" y="25"/>
                    <a:pt x="40" y="25"/>
                    <a:pt x="40" y="25"/>
                  </a:cubicBezTo>
                  <a:cubicBezTo>
                    <a:pt x="34" y="25"/>
                    <a:pt x="34" y="25"/>
                    <a:pt x="34" y="25"/>
                  </a:cubicBezTo>
                  <a:close/>
                  <a:moveTo>
                    <a:pt x="29" y="17"/>
                  </a:moveTo>
                  <a:cubicBezTo>
                    <a:pt x="24" y="17"/>
                    <a:pt x="17" y="18"/>
                    <a:pt x="15" y="20"/>
                  </a:cubicBezTo>
                  <a:cubicBezTo>
                    <a:pt x="13" y="22"/>
                    <a:pt x="11" y="26"/>
                    <a:pt x="10" y="29"/>
                  </a:cubicBezTo>
                  <a:cubicBezTo>
                    <a:pt x="11" y="33"/>
                    <a:pt x="13" y="37"/>
                    <a:pt x="15" y="40"/>
                  </a:cubicBezTo>
                  <a:cubicBezTo>
                    <a:pt x="18" y="38"/>
                    <a:pt x="22" y="38"/>
                    <a:pt x="27" y="37"/>
                  </a:cubicBezTo>
                  <a:cubicBezTo>
                    <a:pt x="27" y="32"/>
                    <a:pt x="29" y="28"/>
                    <a:pt x="31" y="24"/>
                  </a:cubicBezTo>
                  <a:cubicBezTo>
                    <a:pt x="31" y="21"/>
                    <a:pt x="30" y="19"/>
                    <a:pt x="29" y="17"/>
                  </a:cubicBezTo>
                  <a:close/>
                </a:path>
              </a:pathLst>
            </a:custGeom>
            <a:solidFill>
              <a:schemeClr val="accent1">
                <a:alpha val="100000"/>
              </a:schemeClr>
            </a:solidFill>
            <a:ln w="9525">
              <a:noFill/>
            </a:ln>
          </p:spPr>
          <p:txBody>
            <a:bodyPr/>
            <a:lstStyle/>
            <a:p>
              <a:endParaRPr lang="zh-CN" altLang="en-US"/>
            </a:p>
          </p:txBody>
        </p:sp>
        <p:sp>
          <p:nvSpPr>
            <p:cNvPr id="61613" name="Freeform 247"/>
            <p:cNvSpPr>
              <a:spLocks noEditPoints="1"/>
            </p:cNvSpPr>
            <p:nvPr/>
          </p:nvSpPr>
          <p:spPr>
            <a:xfrm>
              <a:off x="3509963" y="1907150"/>
              <a:ext cx="125412" cy="361950"/>
            </a:xfrm>
            <a:custGeom>
              <a:avLst/>
              <a:gdLst/>
              <a:ahLst/>
              <a:cxnLst>
                <a:cxn ang="0">
                  <a:pos x="155477288" y="0"/>
                </a:cxn>
                <a:cxn ang="0">
                  <a:pos x="0" y="173993889"/>
                </a:cxn>
                <a:cxn ang="0">
                  <a:pos x="105323685" y="342872973"/>
                </a:cxn>
                <a:cxn ang="0">
                  <a:pos x="120368646" y="368460576"/>
                </a:cxn>
                <a:cxn ang="0">
                  <a:pos x="120368646" y="573159136"/>
                </a:cxn>
                <a:cxn ang="0">
                  <a:pos x="110337926" y="583393272"/>
                </a:cxn>
                <a:cxn ang="0">
                  <a:pos x="110337926" y="818798766"/>
                </a:cxn>
                <a:cxn ang="0">
                  <a:pos x="170522249" y="818798766"/>
                </a:cxn>
                <a:cxn ang="0">
                  <a:pos x="170522249" y="588512603"/>
                </a:cxn>
                <a:cxn ang="0">
                  <a:pos x="160491528" y="578276204"/>
                </a:cxn>
                <a:cxn ang="0">
                  <a:pos x="160491528" y="363341245"/>
                </a:cxn>
                <a:cxn ang="0">
                  <a:pos x="175538729" y="342872973"/>
                </a:cxn>
                <a:cxn ang="0">
                  <a:pos x="280860174" y="184230288"/>
                </a:cxn>
                <a:cxn ang="0">
                  <a:pos x="155477288" y="0"/>
                </a:cxn>
                <a:cxn ang="0">
                  <a:pos x="145446567" y="25587603"/>
                </a:cxn>
                <a:cxn ang="0">
                  <a:pos x="255784493" y="173993889"/>
                </a:cxn>
                <a:cxn ang="0">
                  <a:pos x="140430087" y="317285370"/>
                </a:cxn>
                <a:cxn ang="0">
                  <a:pos x="25077921" y="173993889"/>
                </a:cxn>
                <a:cxn ang="0">
                  <a:pos x="145446567" y="25587603"/>
                </a:cxn>
              </a:cxnLst>
              <a:rect l="0" t="0" r="0" b="0"/>
              <a:pathLst>
                <a:path w="56" h="160">
                  <a:moveTo>
                    <a:pt x="31" y="0"/>
                  </a:moveTo>
                  <a:cubicBezTo>
                    <a:pt x="15" y="2"/>
                    <a:pt x="3" y="10"/>
                    <a:pt x="0" y="34"/>
                  </a:cubicBezTo>
                  <a:cubicBezTo>
                    <a:pt x="0" y="52"/>
                    <a:pt x="8" y="61"/>
                    <a:pt x="21" y="67"/>
                  </a:cubicBezTo>
                  <a:cubicBezTo>
                    <a:pt x="23" y="68"/>
                    <a:pt x="24" y="70"/>
                    <a:pt x="24" y="72"/>
                  </a:cubicBezTo>
                  <a:cubicBezTo>
                    <a:pt x="24" y="112"/>
                    <a:pt x="24" y="112"/>
                    <a:pt x="24" y="112"/>
                  </a:cubicBezTo>
                  <a:cubicBezTo>
                    <a:pt x="22" y="114"/>
                    <a:pt x="22" y="114"/>
                    <a:pt x="22" y="114"/>
                  </a:cubicBezTo>
                  <a:cubicBezTo>
                    <a:pt x="22" y="160"/>
                    <a:pt x="22" y="160"/>
                    <a:pt x="22" y="160"/>
                  </a:cubicBezTo>
                  <a:cubicBezTo>
                    <a:pt x="34" y="160"/>
                    <a:pt x="34" y="160"/>
                    <a:pt x="34" y="160"/>
                  </a:cubicBezTo>
                  <a:cubicBezTo>
                    <a:pt x="34" y="115"/>
                    <a:pt x="34" y="115"/>
                    <a:pt x="34" y="115"/>
                  </a:cubicBezTo>
                  <a:cubicBezTo>
                    <a:pt x="32" y="113"/>
                    <a:pt x="32" y="113"/>
                    <a:pt x="32" y="113"/>
                  </a:cubicBezTo>
                  <a:cubicBezTo>
                    <a:pt x="32" y="71"/>
                    <a:pt x="32" y="71"/>
                    <a:pt x="32" y="71"/>
                  </a:cubicBezTo>
                  <a:cubicBezTo>
                    <a:pt x="32" y="69"/>
                    <a:pt x="33" y="68"/>
                    <a:pt x="35" y="67"/>
                  </a:cubicBezTo>
                  <a:cubicBezTo>
                    <a:pt x="48" y="62"/>
                    <a:pt x="54" y="50"/>
                    <a:pt x="56" y="36"/>
                  </a:cubicBezTo>
                  <a:cubicBezTo>
                    <a:pt x="54" y="12"/>
                    <a:pt x="43" y="1"/>
                    <a:pt x="31" y="0"/>
                  </a:cubicBezTo>
                  <a:close/>
                  <a:moveTo>
                    <a:pt x="29" y="5"/>
                  </a:moveTo>
                  <a:cubicBezTo>
                    <a:pt x="41" y="5"/>
                    <a:pt x="51" y="18"/>
                    <a:pt x="51" y="34"/>
                  </a:cubicBezTo>
                  <a:cubicBezTo>
                    <a:pt x="51" y="50"/>
                    <a:pt x="41" y="62"/>
                    <a:pt x="28" y="62"/>
                  </a:cubicBezTo>
                  <a:cubicBezTo>
                    <a:pt x="15" y="62"/>
                    <a:pt x="5" y="50"/>
                    <a:pt x="5" y="34"/>
                  </a:cubicBezTo>
                  <a:cubicBezTo>
                    <a:pt x="5" y="18"/>
                    <a:pt x="16" y="5"/>
                    <a:pt x="29" y="5"/>
                  </a:cubicBezTo>
                  <a:close/>
                </a:path>
              </a:pathLst>
            </a:custGeom>
            <a:solidFill>
              <a:schemeClr val="accent1">
                <a:alpha val="100000"/>
              </a:schemeClr>
            </a:solidFill>
            <a:ln w="9525">
              <a:noFill/>
            </a:ln>
          </p:spPr>
          <p:txBody>
            <a:bodyPr/>
            <a:lstStyle/>
            <a:p>
              <a:endParaRPr lang="zh-CN" altLang="en-US"/>
            </a:p>
          </p:txBody>
        </p:sp>
        <p:sp>
          <p:nvSpPr>
            <p:cNvPr id="61614" name="Freeform 248"/>
            <p:cNvSpPr/>
            <p:nvPr/>
          </p:nvSpPr>
          <p:spPr>
            <a:xfrm>
              <a:off x="3711575" y="1899212"/>
              <a:ext cx="158750" cy="369888"/>
            </a:xfrm>
            <a:custGeom>
              <a:avLst/>
              <a:gdLst/>
              <a:ahLst/>
              <a:cxnLst>
                <a:cxn ang="0">
                  <a:pos x="7561263" y="524193209"/>
                </a:cxn>
                <a:cxn ang="0">
                  <a:pos x="136088438" y="531754481"/>
                </a:cxn>
                <a:cxn ang="0">
                  <a:pos x="151209375" y="519152889"/>
                </a:cxn>
                <a:cxn ang="0">
                  <a:pos x="229335013" y="0"/>
                </a:cxn>
                <a:cxn ang="0">
                  <a:pos x="252015625" y="2520953"/>
                </a:cxn>
                <a:cxn ang="0">
                  <a:pos x="171370625" y="561996397"/>
                </a:cxn>
                <a:cxn ang="0">
                  <a:pos x="146169063" y="587197994"/>
                </a:cxn>
                <a:cxn ang="0">
                  <a:pos x="15120938" y="584677040"/>
                </a:cxn>
                <a:cxn ang="0">
                  <a:pos x="7561263" y="582157674"/>
                </a:cxn>
                <a:cxn ang="0">
                  <a:pos x="0" y="531754481"/>
                </a:cxn>
                <a:cxn ang="0">
                  <a:pos x="7561263" y="524193209"/>
                </a:cxn>
              </a:cxnLst>
              <a:rect l="0" t="0" r="0" b="0"/>
              <a:pathLst>
                <a:path w="100" h="233">
                  <a:moveTo>
                    <a:pt x="3" y="208"/>
                  </a:moveTo>
                  <a:lnTo>
                    <a:pt x="54" y="211"/>
                  </a:lnTo>
                  <a:lnTo>
                    <a:pt x="60" y="206"/>
                  </a:lnTo>
                  <a:lnTo>
                    <a:pt x="91" y="0"/>
                  </a:lnTo>
                  <a:lnTo>
                    <a:pt x="100" y="1"/>
                  </a:lnTo>
                  <a:lnTo>
                    <a:pt x="68" y="223"/>
                  </a:lnTo>
                  <a:lnTo>
                    <a:pt x="58" y="233"/>
                  </a:lnTo>
                  <a:lnTo>
                    <a:pt x="6" y="232"/>
                  </a:lnTo>
                  <a:lnTo>
                    <a:pt x="3" y="231"/>
                  </a:lnTo>
                  <a:lnTo>
                    <a:pt x="0" y="211"/>
                  </a:lnTo>
                  <a:lnTo>
                    <a:pt x="3" y="208"/>
                  </a:lnTo>
                  <a:close/>
                </a:path>
              </a:pathLst>
            </a:custGeom>
            <a:solidFill>
              <a:schemeClr val="accent1">
                <a:alpha val="100000"/>
              </a:schemeClr>
            </a:solidFill>
            <a:ln w="9525">
              <a:noFill/>
            </a:ln>
          </p:spPr>
          <p:txBody>
            <a:bodyPr/>
            <a:lstStyle/>
            <a:p>
              <a:endParaRPr lang="zh-CN" altLang="en-US"/>
            </a:p>
          </p:txBody>
        </p:sp>
        <p:sp>
          <p:nvSpPr>
            <p:cNvPr id="61615" name="Freeform 249"/>
            <p:cNvSpPr/>
            <p:nvPr/>
          </p:nvSpPr>
          <p:spPr>
            <a:xfrm>
              <a:off x="4191000" y="2065900"/>
              <a:ext cx="101600" cy="101600"/>
            </a:xfrm>
            <a:custGeom>
              <a:avLst/>
              <a:gdLst/>
              <a:ahLst/>
              <a:cxnLst>
                <a:cxn ang="0">
                  <a:pos x="0" y="122342204"/>
                </a:cxn>
                <a:cxn ang="0">
                  <a:pos x="66268036" y="40779982"/>
                </a:cxn>
                <a:cxn ang="0">
                  <a:pos x="183512178" y="30586116"/>
                </a:cxn>
                <a:cxn ang="0">
                  <a:pos x="183512178" y="30586116"/>
                </a:cxn>
                <a:cxn ang="0">
                  <a:pos x="188610240" y="147830258"/>
                </a:cxn>
                <a:cxn ang="0">
                  <a:pos x="122342204" y="229390222"/>
                </a:cxn>
                <a:cxn ang="0">
                  <a:pos x="0" y="122342204"/>
                </a:cxn>
              </a:cxnLst>
              <a:rect l="0" t="0" r="0" b="0"/>
              <a:pathLst>
                <a:path w="45" h="45">
                  <a:moveTo>
                    <a:pt x="0" y="24"/>
                  </a:moveTo>
                  <a:cubicBezTo>
                    <a:pt x="13" y="8"/>
                    <a:pt x="13" y="8"/>
                    <a:pt x="13" y="8"/>
                  </a:cubicBezTo>
                  <a:cubicBezTo>
                    <a:pt x="19" y="2"/>
                    <a:pt x="29" y="0"/>
                    <a:pt x="36" y="6"/>
                  </a:cubicBezTo>
                  <a:cubicBezTo>
                    <a:pt x="36" y="6"/>
                    <a:pt x="36" y="6"/>
                    <a:pt x="36" y="6"/>
                  </a:cubicBezTo>
                  <a:cubicBezTo>
                    <a:pt x="45" y="11"/>
                    <a:pt x="43" y="22"/>
                    <a:pt x="37" y="29"/>
                  </a:cubicBezTo>
                  <a:cubicBezTo>
                    <a:pt x="33" y="34"/>
                    <a:pt x="28" y="39"/>
                    <a:pt x="24" y="45"/>
                  </a:cubicBezTo>
                  <a:cubicBezTo>
                    <a:pt x="23" y="44"/>
                    <a:pt x="0" y="24"/>
                    <a:pt x="0" y="24"/>
                  </a:cubicBezTo>
                  <a:close/>
                </a:path>
              </a:pathLst>
            </a:custGeom>
            <a:solidFill>
              <a:schemeClr val="accent1">
                <a:alpha val="100000"/>
              </a:schemeClr>
            </a:solidFill>
            <a:ln w="9525">
              <a:noFill/>
            </a:ln>
          </p:spPr>
          <p:txBody>
            <a:bodyPr/>
            <a:lstStyle/>
            <a:p>
              <a:endParaRPr lang="zh-CN" altLang="en-US"/>
            </a:p>
          </p:txBody>
        </p:sp>
        <p:sp>
          <p:nvSpPr>
            <p:cNvPr id="61616" name="Freeform 250"/>
            <p:cNvSpPr/>
            <p:nvPr/>
          </p:nvSpPr>
          <p:spPr>
            <a:xfrm>
              <a:off x="4119563" y="2135750"/>
              <a:ext cx="112712" cy="120650"/>
            </a:xfrm>
            <a:custGeom>
              <a:avLst/>
              <a:gdLst/>
              <a:ahLst/>
              <a:cxnLst>
                <a:cxn ang="0">
                  <a:pos x="30488596" y="124369662"/>
                </a:cxn>
                <a:cxn ang="0">
                  <a:pos x="132121006" y="0"/>
                </a:cxn>
                <a:cxn ang="0">
                  <a:pos x="254079899" y="103640626"/>
                </a:cxn>
                <a:cxn ang="0">
                  <a:pos x="152447488" y="228010289"/>
                </a:cxn>
                <a:cxn ang="0">
                  <a:pos x="30488596" y="243558204"/>
                </a:cxn>
                <a:cxn ang="0">
                  <a:pos x="30488596" y="243558204"/>
                </a:cxn>
                <a:cxn ang="0">
                  <a:pos x="30488596" y="124369662"/>
                </a:cxn>
              </a:cxnLst>
              <a:rect l="0" t="0" r="0" b="0"/>
              <a:pathLst>
                <a:path w="50" h="53">
                  <a:moveTo>
                    <a:pt x="6" y="24"/>
                  </a:moveTo>
                  <a:cubicBezTo>
                    <a:pt x="13" y="15"/>
                    <a:pt x="18" y="9"/>
                    <a:pt x="26" y="0"/>
                  </a:cubicBezTo>
                  <a:cubicBezTo>
                    <a:pt x="26" y="0"/>
                    <a:pt x="50" y="20"/>
                    <a:pt x="50" y="20"/>
                  </a:cubicBezTo>
                  <a:cubicBezTo>
                    <a:pt x="30" y="44"/>
                    <a:pt x="30" y="44"/>
                    <a:pt x="30" y="44"/>
                  </a:cubicBezTo>
                  <a:cubicBezTo>
                    <a:pt x="25" y="51"/>
                    <a:pt x="13" y="53"/>
                    <a:pt x="6" y="47"/>
                  </a:cubicBezTo>
                  <a:cubicBezTo>
                    <a:pt x="6" y="47"/>
                    <a:pt x="6" y="47"/>
                    <a:pt x="6" y="47"/>
                  </a:cubicBezTo>
                  <a:cubicBezTo>
                    <a:pt x="0" y="42"/>
                    <a:pt x="0" y="30"/>
                    <a:pt x="6" y="24"/>
                  </a:cubicBezTo>
                  <a:close/>
                </a:path>
              </a:pathLst>
            </a:custGeom>
            <a:solidFill>
              <a:schemeClr val="accent1">
                <a:alpha val="100000"/>
              </a:schemeClr>
            </a:solidFill>
            <a:ln w="9525">
              <a:noFill/>
            </a:ln>
          </p:spPr>
          <p:txBody>
            <a:bodyPr/>
            <a:lstStyle/>
            <a:p>
              <a:endParaRPr lang="zh-CN" altLang="en-US"/>
            </a:p>
          </p:txBody>
        </p:sp>
        <p:sp>
          <p:nvSpPr>
            <p:cNvPr id="61617" name="Freeform 251"/>
            <p:cNvSpPr>
              <a:spLocks noEditPoints="1"/>
            </p:cNvSpPr>
            <p:nvPr/>
          </p:nvSpPr>
          <p:spPr>
            <a:xfrm>
              <a:off x="4256088" y="1848412"/>
              <a:ext cx="207962" cy="407988"/>
            </a:xfrm>
            <a:custGeom>
              <a:avLst/>
              <a:gdLst/>
              <a:ahLst/>
              <a:cxnLst>
                <a:cxn ang="0">
                  <a:pos x="413882808" y="313386916"/>
                </a:cxn>
                <a:cxn ang="0">
                  <a:pos x="56206251" y="385310667"/>
                </a:cxn>
                <a:cxn ang="0">
                  <a:pos x="255483577" y="159262649"/>
                </a:cxn>
                <a:cxn ang="0">
                  <a:pos x="229935898" y="205499022"/>
                </a:cxn>
                <a:cxn ang="0">
                  <a:pos x="255483577" y="313386916"/>
                </a:cxn>
                <a:cxn ang="0">
                  <a:pos x="459869535" y="71923751"/>
                </a:cxn>
                <a:cxn ang="0">
                  <a:pos x="255483577" y="159262649"/>
                </a:cxn>
                <a:cxn ang="0">
                  <a:pos x="434321856" y="92475013"/>
                </a:cxn>
                <a:cxn ang="0">
                  <a:pos x="235044530" y="184950027"/>
                </a:cxn>
                <a:cxn ang="0">
                  <a:pos x="235044530" y="184950027"/>
                </a:cxn>
                <a:cxn ang="0">
                  <a:pos x="76645299" y="883645343"/>
                </a:cxn>
                <a:cxn ang="0">
                  <a:pos x="30658572" y="883645343"/>
                </a:cxn>
                <a:cxn ang="0">
                  <a:pos x="112412503" y="852821850"/>
                </a:cxn>
                <a:cxn ang="0">
                  <a:pos x="112412503" y="893919841"/>
                </a:cxn>
                <a:cxn ang="0">
                  <a:pos x="112412503" y="852821850"/>
                </a:cxn>
                <a:cxn ang="0">
                  <a:pos x="291250781" y="863096347"/>
                </a:cxn>
                <a:cxn ang="0">
                  <a:pos x="255483577" y="857957965"/>
                </a:cxn>
                <a:cxn ang="0">
                  <a:pos x="245264054" y="821996090"/>
                </a:cxn>
                <a:cxn ang="0">
                  <a:pos x="209496850" y="801447094"/>
                </a:cxn>
                <a:cxn ang="0">
                  <a:pos x="173729646" y="806583210"/>
                </a:cxn>
                <a:cxn ang="0">
                  <a:pos x="153290599" y="863096347"/>
                </a:cxn>
                <a:cxn ang="0">
                  <a:pos x="209496850" y="852821850"/>
                </a:cxn>
                <a:cxn ang="0">
                  <a:pos x="235044530" y="857957965"/>
                </a:cxn>
                <a:cxn ang="0">
                  <a:pos x="255483577" y="899058223"/>
                </a:cxn>
                <a:cxn ang="0">
                  <a:pos x="316798461" y="878509227"/>
                </a:cxn>
                <a:cxn ang="0">
                  <a:pos x="337237508" y="878509227"/>
                </a:cxn>
                <a:cxn ang="0">
                  <a:pos x="388335128" y="899058223"/>
                </a:cxn>
                <a:cxn ang="0">
                  <a:pos x="367896080" y="847683467"/>
                </a:cxn>
                <a:cxn ang="0">
                  <a:pos x="362785188" y="847683467"/>
                </a:cxn>
                <a:cxn ang="0">
                  <a:pos x="352567925" y="780895832"/>
                </a:cxn>
                <a:cxn ang="0">
                  <a:pos x="342348401" y="842545085"/>
                </a:cxn>
                <a:cxn ang="0">
                  <a:pos x="143071075" y="431547040"/>
                </a:cxn>
                <a:cxn ang="0">
                  <a:pos x="61314883" y="524022054"/>
                </a:cxn>
                <a:cxn ang="0">
                  <a:pos x="0" y="714108196"/>
                </a:cxn>
                <a:cxn ang="0">
                  <a:pos x="464980427" y="924745601"/>
                </a:cxn>
                <a:cxn ang="0">
                  <a:pos x="429210963" y="544573316"/>
                </a:cxn>
                <a:cxn ang="0">
                  <a:pos x="327017985" y="431547040"/>
                </a:cxn>
                <a:cxn ang="0">
                  <a:pos x="199277326" y="544573316"/>
                </a:cxn>
                <a:cxn ang="0">
                  <a:pos x="270811733" y="631909947"/>
                </a:cxn>
                <a:cxn ang="0">
                  <a:pos x="357676556" y="703833698"/>
                </a:cxn>
                <a:cxn ang="0">
                  <a:pos x="270811733" y="796308712"/>
                </a:cxn>
                <a:cxn ang="0">
                  <a:pos x="199277326" y="703833698"/>
                </a:cxn>
                <a:cxn ang="0">
                  <a:pos x="112412503" y="631909947"/>
                </a:cxn>
                <a:cxn ang="0">
                  <a:pos x="199277326" y="544573316"/>
                </a:cxn>
              </a:cxnLst>
              <a:rect l="0" t="0" r="0" b="0"/>
              <a:pathLst>
                <a:path w="92" h="180">
                  <a:moveTo>
                    <a:pt x="11" y="61"/>
                  </a:moveTo>
                  <a:cubicBezTo>
                    <a:pt x="81" y="61"/>
                    <a:pt x="81" y="61"/>
                    <a:pt x="81" y="61"/>
                  </a:cubicBezTo>
                  <a:cubicBezTo>
                    <a:pt x="81" y="75"/>
                    <a:pt x="81" y="75"/>
                    <a:pt x="81" y="75"/>
                  </a:cubicBezTo>
                  <a:cubicBezTo>
                    <a:pt x="11" y="75"/>
                    <a:pt x="11" y="75"/>
                    <a:pt x="11" y="75"/>
                  </a:cubicBezTo>
                  <a:cubicBezTo>
                    <a:pt x="11" y="61"/>
                    <a:pt x="11" y="61"/>
                    <a:pt x="11" y="61"/>
                  </a:cubicBezTo>
                  <a:close/>
                  <a:moveTo>
                    <a:pt x="50" y="31"/>
                  </a:moveTo>
                  <a:cubicBezTo>
                    <a:pt x="45" y="17"/>
                    <a:pt x="18" y="0"/>
                    <a:pt x="7" y="4"/>
                  </a:cubicBezTo>
                  <a:cubicBezTo>
                    <a:pt x="4" y="18"/>
                    <a:pt x="25" y="43"/>
                    <a:pt x="45" y="40"/>
                  </a:cubicBezTo>
                  <a:cubicBezTo>
                    <a:pt x="45" y="61"/>
                    <a:pt x="45" y="61"/>
                    <a:pt x="45" y="61"/>
                  </a:cubicBezTo>
                  <a:cubicBezTo>
                    <a:pt x="50" y="61"/>
                    <a:pt x="50" y="61"/>
                    <a:pt x="50" y="61"/>
                  </a:cubicBezTo>
                  <a:cubicBezTo>
                    <a:pt x="50" y="49"/>
                    <a:pt x="50" y="49"/>
                    <a:pt x="50" y="49"/>
                  </a:cubicBezTo>
                  <a:cubicBezTo>
                    <a:pt x="70" y="53"/>
                    <a:pt x="92" y="21"/>
                    <a:pt x="90" y="14"/>
                  </a:cubicBezTo>
                  <a:cubicBezTo>
                    <a:pt x="78" y="11"/>
                    <a:pt x="54" y="26"/>
                    <a:pt x="50" y="39"/>
                  </a:cubicBezTo>
                  <a:cubicBezTo>
                    <a:pt x="50" y="41"/>
                    <a:pt x="50" y="34"/>
                    <a:pt x="50" y="31"/>
                  </a:cubicBezTo>
                  <a:close/>
                  <a:moveTo>
                    <a:pt x="51" y="46"/>
                  </a:moveTo>
                  <a:cubicBezTo>
                    <a:pt x="51" y="38"/>
                    <a:pt x="76" y="16"/>
                    <a:pt x="85" y="18"/>
                  </a:cubicBezTo>
                  <a:cubicBezTo>
                    <a:pt x="86" y="22"/>
                    <a:pt x="64" y="50"/>
                    <a:pt x="51" y="46"/>
                  </a:cubicBezTo>
                  <a:close/>
                  <a:moveTo>
                    <a:pt x="46" y="36"/>
                  </a:moveTo>
                  <a:cubicBezTo>
                    <a:pt x="30" y="36"/>
                    <a:pt x="13" y="18"/>
                    <a:pt x="13" y="10"/>
                  </a:cubicBezTo>
                  <a:cubicBezTo>
                    <a:pt x="20" y="9"/>
                    <a:pt x="48" y="27"/>
                    <a:pt x="46" y="36"/>
                  </a:cubicBezTo>
                  <a:close/>
                  <a:moveTo>
                    <a:pt x="10" y="169"/>
                  </a:moveTo>
                  <a:cubicBezTo>
                    <a:pt x="13" y="169"/>
                    <a:pt x="15" y="171"/>
                    <a:pt x="15" y="172"/>
                  </a:cubicBezTo>
                  <a:cubicBezTo>
                    <a:pt x="15" y="174"/>
                    <a:pt x="13" y="175"/>
                    <a:pt x="10" y="175"/>
                  </a:cubicBezTo>
                  <a:cubicBezTo>
                    <a:pt x="8" y="175"/>
                    <a:pt x="6" y="174"/>
                    <a:pt x="6" y="172"/>
                  </a:cubicBezTo>
                  <a:cubicBezTo>
                    <a:pt x="6" y="171"/>
                    <a:pt x="8" y="169"/>
                    <a:pt x="10" y="169"/>
                  </a:cubicBezTo>
                  <a:close/>
                  <a:moveTo>
                    <a:pt x="22" y="166"/>
                  </a:moveTo>
                  <a:cubicBezTo>
                    <a:pt x="25" y="166"/>
                    <a:pt x="28" y="168"/>
                    <a:pt x="28" y="170"/>
                  </a:cubicBezTo>
                  <a:cubicBezTo>
                    <a:pt x="28" y="172"/>
                    <a:pt x="25" y="174"/>
                    <a:pt x="22" y="174"/>
                  </a:cubicBezTo>
                  <a:cubicBezTo>
                    <a:pt x="19" y="174"/>
                    <a:pt x="17" y="172"/>
                    <a:pt x="17" y="170"/>
                  </a:cubicBezTo>
                  <a:cubicBezTo>
                    <a:pt x="17" y="168"/>
                    <a:pt x="19" y="166"/>
                    <a:pt x="22" y="166"/>
                  </a:cubicBezTo>
                  <a:close/>
                  <a:moveTo>
                    <a:pt x="65" y="164"/>
                  </a:moveTo>
                  <a:cubicBezTo>
                    <a:pt x="61" y="164"/>
                    <a:pt x="57" y="166"/>
                    <a:pt x="57" y="168"/>
                  </a:cubicBezTo>
                  <a:cubicBezTo>
                    <a:pt x="57" y="168"/>
                    <a:pt x="57" y="168"/>
                    <a:pt x="57" y="168"/>
                  </a:cubicBezTo>
                  <a:cubicBezTo>
                    <a:pt x="55" y="167"/>
                    <a:pt x="53" y="167"/>
                    <a:pt x="50" y="167"/>
                  </a:cubicBezTo>
                  <a:cubicBezTo>
                    <a:pt x="52" y="166"/>
                    <a:pt x="53" y="165"/>
                    <a:pt x="53" y="164"/>
                  </a:cubicBezTo>
                  <a:cubicBezTo>
                    <a:pt x="53" y="162"/>
                    <a:pt x="51" y="160"/>
                    <a:pt x="48" y="160"/>
                  </a:cubicBezTo>
                  <a:cubicBezTo>
                    <a:pt x="47" y="160"/>
                    <a:pt x="47" y="160"/>
                    <a:pt x="47" y="161"/>
                  </a:cubicBezTo>
                  <a:cubicBezTo>
                    <a:pt x="47" y="158"/>
                    <a:pt x="44" y="156"/>
                    <a:pt x="41" y="156"/>
                  </a:cubicBezTo>
                  <a:cubicBezTo>
                    <a:pt x="39" y="156"/>
                    <a:pt x="37" y="157"/>
                    <a:pt x="36" y="158"/>
                  </a:cubicBezTo>
                  <a:cubicBezTo>
                    <a:pt x="35" y="157"/>
                    <a:pt x="35" y="157"/>
                    <a:pt x="34" y="157"/>
                  </a:cubicBezTo>
                  <a:cubicBezTo>
                    <a:pt x="32" y="156"/>
                    <a:pt x="30" y="158"/>
                    <a:pt x="29" y="161"/>
                  </a:cubicBezTo>
                  <a:cubicBezTo>
                    <a:pt x="28" y="165"/>
                    <a:pt x="28" y="168"/>
                    <a:pt x="30" y="168"/>
                  </a:cubicBezTo>
                  <a:cubicBezTo>
                    <a:pt x="32" y="169"/>
                    <a:pt x="35" y="167"/>
                    <a:pt x="36" y="164"/>
                  </a:cubicBezTo>
                  <a:cubicBezTo>
                    <a:pt x="37" y="165"/>
                    <a:pt x="39" y="166"/>
                    <a:pt x="41" y="166"/>
                  </a:cubicBezTo>
                  <a:cubicBezTo>
                    <a:pt x="42" y="166"/>
                    <a:pt x="42" y="166"/>
                    <a:pt x="43" y="166"/>
                  </a:cubicBezTo>
                  <a:cubicBezTo>
                    <a:pt x="44" y="166"/>
                    <a:pt x="45" y="167"/>
                    <a:pt x="46" y="167"/>
                  </a:cubicBezTo>
                  <a:cubicBezTo>
                    <a:pt x="41" y="167"/>
                    <a:pt x="38" y="169"/>
                    <a:pt x="38" y="171"/>
                  </a:cubicBezTo>
                  <a:cubicBezTo>
                    <a:pt x="38" y="173"/>
                    <a:pt x="43" y="175"/>
                    <a:pt x="50" y="175"/>
                  </a:cubicBezTo>
                  <a:cubicBezTo>
                    <a:pt x="56" y="175"/>
                    <a:pt x="62" y="173"/>
                    <a:pt x="62" y="171"/>
                  </a:cubicBezTo>
                  <a:cubicBezTo>
                    <a:pt x="62" y="171"/>
                    <a:pt x="62" y="171"/>
                    <a:pt x="62" y="171"/>
                  </a:cubicBezTo>
                  <a:cubicBezTo>
                    <a:pt x="63" y="171"/>
                    <a:pt x="64" y="171"/>
                    <a:pt x="65" y="171"/>
                  </a:cubicBezTo>
                  <a:cubicBezTo>
                    <a:pt x="65" y="171"/>
                    <a:pt x="65" y="171"/>
                    <a:pt x="66" y="171"/>
                  </a:cubicBezTo>
                  <a:cubicBezTo>
                    <a:pt x="65" y="172"/>
                    <a:pt x="65" y="173"/>
                    <a:pt x="66" y="174"/>
                  </a:cubicBezTo>
                  <a:cubicBezTo>
                    <a:pt x="67" y="176"/>
                    <a:pt x="71" y="177"/>
                    <a:pt x="76" y="175"/>
                  </a:cubicBezTo>
                  <a:cubicBezTo>
                    <a:pt x="81" y="173"/>
                    <a:pt x="84" y="169"/>
                    <a:pt x="83" y="167"/>
                  </a:cubicBezTo>
                  <a:cubicBezTo>
                    <a:pt x="82" y="164"/>
                    <a:pt x="77" y="163"/>
                    <a:pt x="72" y="165"/>
                  </a:cubicBezTo>
                  <a:cubicBezTo>
                    <a:pt x="72" y="165"/>
                    <a:pt x="72" y="166"/>
                    <a:pt x="71" y="166"/>
                  </a:cubicBezTo>
                  <a:cubicBezTo>
                    <a:pt x="71" y="166"/>
                    <a:pt x="71" y="165"/>
                    <a:pt x="71" y="165"/>
                  </a:cubicBezTo>
                  <a:cubicBezTo>
                    <a:pt x="71" y="164"/>
                    <a:pt x="71" y="163"/>
                    <a:pt x="71" y="161"/>
                  </a:cubicBezTo>
                  <a:cubicBezTo>
                    <a:pt x="71" y="156"/>
                    <a:pt x="70" y="152"/>
                    <a:pt x="69" y="152"/>
                  </a:cubicBezTo>
                  <a:cubicBezTo>
                    <a:pt x="68" y="152"/>
                    <a:pt x="67" y="156"/>
                    <a:pt x="67" y="161"/>
                  </a:cubicBezTo>
                  <a:cubicBezTo>
                    <a:pt x="67" y="162"/>
                    <a:pt x="67" y="163"/>
                    <a:pt x="67" y="164"/>
                  </a:cubicBezTo>
                  <a:cubicBezTo>
                    <a:pt x="66" y="164"/>
                    <a:pt x="66" y="164"/>
                    <a:pt x="65" y="164"/>
                  </a:cubicBezTo>
                  <a:close/>
                  <a:moveTo>
                    <a:pt x="28" y="84"/>
                  </a:moveTo>
                  <a:cubicBezTo>
                    <a:pt x="28" y="97"/>
                    <a:pt x="28" y="97"/>
                    <a:pt x="28" y="97"/>
                  </a:cubicBezTo>
                  <a:cubicBezTo>
                    <a:pt x="22" y="97"/>
                    <a:pt x="16" y="99"/>
                    <a:pt x="12" y="102"/>
                  </a:cubicBezTo>
                  <a:cubicBezTo>
                    <a:pt x="19" y="109"/>
                    <a:pt x="17" y="120"/>
                    <a:pt x="11" y="126"/>
                  </a:cubicBezTo>
                  <a:cubicBezTo>
                    <a:pt x="7" y="131"/>
                    <a:pt x="4" y="135"/>
                    <a:pt x="0" y="139"/>
                  </a:cubicBezTo>
                  <a:cubicBezTo>
                    <a:pt x="0" y="180"/>
                    <a:pt x="0" y="180"/>
                    <a:pt x="0" y="180"/>
                  </a:cubicBezTo>
                  <a:cubicBezTo>
                    <a:pt x="91" y="180"/>
                    <a:pt x="91" y="180"/>
                    <a:pt x="91" y="180"/>
                  </a:cubicBezTo>
                  <a:cubicBezTo>
                    <a:pt x="91" y="128"/>
                    <a:pt x="91" y="128"/>
                    <a:pt x="91" y="128"/>
                  </a:cubicBezTo>
                  <a:cubicBezTo>
                    <a:pt x="91" y="119"/>
                    <a:pt x="89" y="112"/>
                    <a:pt x="84" y="106"/>
                  </a:cubicBezTo>
                  <a:cubicBezTo>
                    <a:pt x="79" y="100"/>
                    <a:pt x="72" y="97"/>
                    <a:pt x="64" y="97"/>
                  </a:cubicBezTo>
                  <a:cubicBezTo>
                    <a:pt x="64" y="84"/>
                    <a:pt x="64" y="84"/>
                    <a:pt x="64" y="84"/>
                  </a:cubicBezTo>
                  <a:cubicBezTo>
                    <a:pt x="28" y="84"/>
                    <a:pt x="28" y="84"/>
                    <a:pt x="28" y="84"/>
                  </a:cubicBezTo>
                  <a:close/>
                  <a:moveTo>
                    <a:pt x="39" y="106"/>
                  </a:moveTo>
                  <a:cubicBezTo>
                    <a:pt x="53" y="106"/>
                    <a:pt x="53" y="106"/>
                    <a:pt x="53" y="106"/>
                  </a:cubicBezTo>
                  <a:cubicBezTo>
                    <a:pt x="53" y="123"/>
                    <a:pt x="53" y="123"/>
                    <a:pt x="53" y="123"/>
                  </a:cubicBezTo>
                  <a:cubicBezTo>
                    <a:pt x="70" y="123"/>
                    <a:pt x="70" y="123"/>
                    <a:pt x="70" y="123"/>
                  </a:cubicBezTo>
                  <a:cubicBezTo>
                    <a:pt x="70" y="137"/>
                    <a:pt x="70" y="137"/>
                    <a:pt x="70" y="137"/>
                  </a:cubicBezTo>
                  <a:cubicBezTo>
                    <a:pt x="53" y="137"/>
                    <a:pt x="53" y="137"/>
                    <a:pt x="53" y="137"/>
                  </a:cubicBezTo>
                  <a:cubicBezTo>
                    <a:pt x="53" y="155"/>
                    <a:pt x="53" y="155"/>
                    <a:pt x="53" y="155"/>
                  </a:cubicBezTo>
                  <a:cubicBezTo>
                    <a:pt x="39" y="155"/>
                    <a:pt x="39" y="155"/>
                    <a:pt x="39" y="155"/>
                  </a:cubicBezTo>
                  <a:cubicBezTo>
                    <a:pt x="39" y="137"/>
                    <a:pt x="39" y="137"/>
                    <a:pt x="39" y="137"/>
                  </a:cubicBezTo>
                  <a:cubicBezTo>
                    <a:pt x="22" y="137"/>
                    <a:pt x="22" y="137"/>
                    <a:pt x="22" y="137"/>
                  </a:cubicBezTo>
                  <a:cubicBezTo>
                    <a:pt x="22" y="123"/>
                    <a:pt x="22" y="123"/>
                    <a:pt x="22" y="123"/>
                  </a:cubicBezTo>
                  <a:cubicBezTo>
                    <a:pt x="39" y="123"/>
                    <a:pt x="39" y="123"/>
                    <a:pt x="39" y="123"/>
                  </a:cubicBezTo>
                  <a:lnTo>
                    <a:pt x="39" y="106"/>
                  </a:lnTo>
                  <a:close/>
                </a:path>
              </a:pathLst>
            </a:custGeom>
            <a:solidFill>
              <a:schemeClr val="accent1">
                <a:alpha val="100000"/>
              </a:schemeClr>
            </a:solidFill>
            <a:ln w="9525">
              <a:noFill/>
            </a:ln>
          </p:spPr>
          <p:txBody>
            <a:bodyPr/>
            <a:lstStyle/>
            <a:p>
              <a:endParaRPr lang="zh-CN" altLang="en-US"/>
            </a:p>
          </p:txBody>
        </p:sp>
        <p:sp>
          <p:nvSpPr>
            <p:cNvPr id="61618" name="Freeform 252"/>
            <p:cNvSpPr>
              <a:spLocks noEditPoints="1"/>
            </p:cNvSpPr>
            <p:nvPr/>
          </p:nvSpPr>
          <p:spPr>
            <a:xfrm>
              <a:off x="4735513" y="1851587"/>
              <a:ext cx="379412" cy="401638"/>
            </a:xfrm>
            <a:custGeom>
              <a:avLst/>
              <a:gdLst/>
              <a:ahLst/>
              <a:cxnLst>
                <a:cxn ang="0">
                  <a:pos x="805862054" y="325843494"/>
                </a:cxn>
                <a:cxn ang="0">
                  <a:pos x="652850615" y="875706224"/>
                </a:cxn>
                <a:cxn ang="0">
                  <a:pos x="627348708" y="875706224"/>
                </a:cxn>
                <a:cxn ang="0">
                  <a:pos x="627348708" y="875706224"/>
                </a:cxn>
                <a:cxn ang="0">
                  <a:pos x="188714560" y="875706224"/>
                </a:cxn>
                <a:cxn ang="0">
                  <a:pos x="188714560" y="875706224"/>
                </a:cxn>
                <a:cxn ang="0">
                  <a:pos x="168312132" y="875706224"/>
                </a:cxn>
                <a:cxn ang="0">
                  <a:pos x="15300692" y="325843494"/>
                </a:cxn>
                <a:cxn ang="0">
                  <a:pos x="805862054" y="325843494"/>
                </a:cxn>
                <a:cxn ang="0">
                  <a:pos x="606946280" y="880796647"/>
                </a:cxn>
                <a:cxn ang="0">
                  <a:pos x="606946280" y="906253276"/>
                </a:cxn>
                <a:cxn ang="0">
                  <a:pos x="209116989" y="906253276"/>
                </a:cxn>
                <a:cxn ang="0">
                  <a:pos x="209116989" y="880796647"/>
                </a:cxn>
                <a:cxn ang="0">
                  <a:pos x="606946280" y="880796647"/>
                </a:cxn>
                <a:cxn ang="0">
                  <a:pos x="770158934" y="30547052"/>
                </a:cxn>
                <a:cxn ang="0">
                  <a:pos x="826264483" y="198560350"/>
                </a:cxn>
                <a:cxn ang="0">
                  <a:pos x="754858241" y="259656711"/>
                </a:cxn>
                <a:cxn ang="0">
                  <a:pos x="729356335" y="310569968"/>
                </a:cxn>
                <a:cxn ang="0">
                  <a:pos x="520239346" y="310569968"/>
                </a:cxn>
                <a:cxn ang="0">
                  <a:pos x="596745065" y="173103722"/>
                </a:cxn>
                <a:cxn ang="0">
                  <a:pos x="601846802" y="86552989"/>
                </a:cxn>
                <a:cxn ang="0">
                  <a:pos x="770158934" y="30547052"/>
                </a:cxn>
                <a:cxn ang="0">
                  <a:pos x="351927214" y="412396483"/>
                </a:cxn>
                <a:cxn ang="0">
                  <a:pos x="351927214" y="544770050"/>
                </a:cxn>
                <a:cxn ang="0">
                  <a:pos x="219315945" y="544770050"/>
                </a:cxn>
                <a:cxn ang="0">
                  <a:pos x="219315945" y="651686988"/>
                </a:cxn>
                <a:cxn ang="0">
                  <a:pos x="351927214" y="651686988"/>
                </a:cxn>
                <a:cxn ang="0">
                  <a:pos x="351927214" y="789153235"/>
                </a:cxn>
                <a:cxn ang="0">
                  <a:pos x="464136055" y="789153235"/>
                </a:cxn>
                <a:cxn ang="0">
                  <a:pos x="464136055" y="651686988"/>
                </a:cxn>
                <a:cxn ang="0">
                  <a:pos x="596745065" y="651686988"/>
                </a:cxn>
                <a:cxn ang="0">
                  <a:pos x="596745065" y="544770050"/>
                </a:cxn>
                <a:cxn ang="0">
                  <a:pos x="464136055" y="544770050"/>
                </a:cxn>
                <a:cxn ang="0">
                  <a:pos x="464136055" y="412396483"/>
                </a:cxn>
                <a:cxn ang="0">
                  <a:pos x="351927214" y="412396483"/>
                </a:cxn>
              </a:cxnLst>
              <a:rect l="0" t="0" r="0" b="0"/>
              <a:pathLst>
                <a:path w="168" h="178">
                  <a:moveTo>
                    <a:pt x="158" y="64"/>
                  </a:moveTo>
                  <a:cubicBezTo>
                    <a:pt x="159" y="88"/>
                    <a:pt x="159" y="143"/>
                    <a:pt x="128" y="172"/>
                  </a:cubicBezTo>
                  <a:cubicBezTo>
                    <a:pt x="123" y="172"/>
                    <a:pt x="123" y="172"/>
                    <a:pt x="123" y="172"/>
                  </a:cubicBezTo>
                  <a:cubicBezTo>
                    <a:pt x="123" y="172"/>
                    <a:pt x="123" y="172"/>
                    <a:pt x="123" y="172"/>
                  </a:cubicBezTo>
                  <a:cubicBezTo>
                    <a:pt x="37" y="172"/>
                    <a:pt x="37" y="172"/>
                    <a:pt x="37" y="172"/>
                  </a:cubicBezTo>
                  <a:cubicBezTo>
                    <a:pt x="37" y="172"/>
                    <a:pt x="37" y="172"/>
                    <a:pt x="37" y="172"/>
                  </a:cubicBezTo>
                  <a:cubicBezTo>
                    <a:pt x="33" y="172"/>
                    <a:pt x="33" y="172"/>
                    <a:pt x="33" y="172"/>
                  </a:cubicBezTo>
                  <a:cubicBezTo>
                    <a:pt x="1" y="137"/>
                    <a:pt x="0" y="91"/>
                    <a:pt x="3" y="64"/>
                  </a:cubicBezTo>
                  <a:cubicBezTo>
                    <a:pt x="158" y="64"/>
                    <a:pt x="158" y="64"/>
                    <a:pt x="158" y="64"/>
                  </a:cubicBezTo>
                  <a:close/>
                  <a:moveTo>
                    <a:pt x="119" y="173"/>
                  </a:moveTo>
                  <a:cubicBezTo>
                    <a:pt x="119" y="178"/>
                    <a:pt x="119" y="178"/>
                    <a:pt x="119" y="178"/>
                  </a:cubicBezTo>
                  <a:cubicBezTo>
                    <a:pt x="41" y="178"/>
                    <a:pt x="41" y="178"/>
                    <a:pt x="41" y="178"/>
                  </a:cubicBezTo>
                  <a:cubicBezTo>
                    <a:pt x="41" y="173"/>
                    <a:pt x="41" y="173"/>
                    <a:pt x="41" y="173"/>
                  </a:cubicBezTo>
                  <a:cubicBezTo>
                    <a:pt x="119" y="173"/>
                    <a:pt x="119" y="173"/>
                    <a:pt x="119" y="173"/>
                  </a:cubicBezTo>
                  <a:close/>
                  <a:moveTo>
                    <a:pt x="151" y="6"/>
                  </a:moveTo>
                  <a:cubicBezTo>
                    <a:pt x="163" y="12"/>
                    <a:pt x="168" y="27"/>
                    <a:pt x="162" y="39"/>
                  </a:cubicBezTo>
                  <a:cubicBezTo>
                    <a:pt x="159" y="45"/>
                    <a:pt x="154" y="49"/>
                    <a:pt x="148" y="51"/>
                  </a:cubicBezTo>
                  <a:cubicBezTo>
                    <a:pt x="143" y="61"/>
                    <a:pt x="143" y="61"/>
                    <a:pt x="143" y="61"/>
                  </a:cubicBezTo>
                  <a:cubicBezTo>
                    <a:pt x="102" y="61"/>
                    <a:pt x="102" y="61"/>
                    <a:pt x="102" y="61"/>
                  </a:cubicBezTo>
                  <a:cubicBezTo>
                    <a:pt x="117" y="34"/>
                    <a:pt x="117" y="34"/>
                    <a:pt x="117" y="34"/>
                  </a:cubicBezTo>
                  <a:cubicBezTo>
                    <a:pt x="115" y="28"/>
                    <a:pt x="116" y="22"/>
                    <a:pt x="118" y="17"/>
                  </a:cubicBezTo>
                  <a:cubicBezTo>
                    <a:pt x="125" y="5"/>
                    <a:pt x="139" y="0"/>
                    <a:pt x="151" y="6"/>
                  </a:cubicBezTo>
                  <a:close/>
                  <a:moveTo>
                    <a:pt x="69" y="81"/>
                  </a:moveTo>
                  <a:cubicBezTo>
                    <a:pt x="69" y="107"/>
                    <a:pt x="69" y="107"/>
                    <a:pt x="69" y="107"/>
                  </a:cubicBezTo>
                  <a:cubicBezTo>
                    <a:pt x="43" y="107"/>
                    <a:pt x="43" y="107"/>
                    <a:pt x="43" y="107"/>
                  </a:cubicBezTo>
                  <a:cubicBezTo>
                    <a:pt x="43" y="128"/>
                    <a:pt x="43" y="128"/>
                    <a:pt x="43" y="128"/>
                  </a:cubicBezTo>
                  <a:cubicBezTo>
                    <a:pt x="69" y="128"/>
                    <a:pt x="69" y="128"/>
                    <a:pt x="69" y="128"/>
                  </a:cubicBezTo>
                  <a:cubicBezTo>
                    <a:pt x="69" y="155"/>
                    <a:pt x="69" y="155"/>
                    <a:pt x="69" y="155"/>
                  </a:cubicBezTo>
                  <a:cubicBezTo>
                    <a:pt x="91" y="155"/>
                    <a:pt x="91" y="155"/>
                    <a:pt x="91" y="155"/>
                  </a:cubicBezTo>
                  <a:cubicBezTo>
                    <a:pt x="91" y="128"/>
                    <a:pt x="91" y="128"/>
                    <a:pt x="91" y="128"/>
                  </a:cubicBezTo>
                  <a:cubicBezTo>
                    <a:pt x="117" y="128"/>
                    <a:pt x="117" y="128"/>
                    <a:pt x="117" y="128"/>
                  </a:cubicBezTo>
                  <a:cubicBezTo>
                    <a:pt x="117" y="107"/>
                    <a:pt x="117" y="107"/>
                    <a:pt x="117" y="107"/>
                  </a:cubicBezTo>
                  <a:cubicBezTo>
                    <a:pt x="91" y="107"/>
                    <a:pt x="91" y="107"/>
                    <a:pt x="91" y="107"/>
                  </a:cubicBezTo>
                  <a:cubicBezTo>
                    <a:pt x="91" y="81"/>
                    <a:pt x="91" y="81"/>
                    <a:pt x="91" y="81"/>
                  </a:cubicBezTo>
                  <a:lnTo>
                    <a:pt x="69" y="81"/>
                  </a:lnTo>
                  <a:close/>
                </a:path>
              </a:pathLst>
            </a:custGeom>
            <a:solidFill>
              <a:schemeClr val="accent1">
                <a:alpha val="100000"/>
              </a:schemeClr>
            </a:solidFill>
            <a:ln w="9525">
              <a:noFill/>
            </a:ln>
          </p:spPr>
          <p:txBody>
            <a:bodyPr/>
            <a:lstStyle/>
            <a:p>
              <a:endParaRPr lang="zh-CN" altLang="en-US"/>
            </a:p>
          </p:txBody>
        </p:sp>
        <p:sp>
          <p:nvSpPr>
            <p:cNvPr id="61619" name="Freeform 253"/>
            <p:cNvSpPr>
              <a:spLocks noEditPoints="1"/>
            </p:cNvSpPr>
            <p:nvPr/>
          </p:nvSpPr>
          <p:spPr>
            <a:xfrm>
              <a:off x="5380038" y="1848412"/>
              <a:ext cx="365125" cy="430213"/>
            </a:xfrm>
            <a:custGeom>
              <a:avLst/>
              <a:gdLst/>
              <a:ahLst/>
              <a:cxnLst>
                <a:cxn ang="0">
                  <a:pos x="147316668" y="117919119"/>
                </a:cxn>
                <a:cxn ang="0">
                  <a:pos x="147316668" y="240966830"/>
                </a:cxn>
                <a:cxn ang="0">
                  <a:pos x="0" y="240966830"/>
                </a:cxn>
                <a:cxn ang="0">
                  <a:pos x="0" y="692140260"/>
                </a:cxn>
                <a:cxn ang="0">
                  <a:pos x="152396864" y="692140260"/>
                </a:cxn>
                <a:cxn ang="0">
                  <a:pos x="416549025" y="974122239"/>
                </a:cxn>
                <a:cxn ang="0">
                  <a:pos x="685783635" y="692140260"/>
                </a:cxn>
                <a:cxn ang="0">
                  <a:pos x="822939911" y="692140260"/>
                </a:cxn>
                <a:cxn ang="0">
                  <a:pos x="822939911" y="240966830"/>
                </a:cxn>
                <a:cxn ang="0">
                  <a:pos x="584186477" y="240966830"/>
                </a:cxn>
                <a:cxn ang="0">
                  <a:pos x="584186477" y="82030298"/>
                </a:cxn>
                <a:cxn ang="0">
                  <a:pos x="497827653" y="82030298"/>
                </a:cxn>
                <a:cxn ang="0">
                  <a:pos x="497827653" y="240966830"/>
                </a:cxn>
                <a:cxn ang="0">
                  <a:pos x="467348731" y="240966830"/>
                </a:cxn>
                <a:cxn ang="0">
                  <a:pos x="467348731" y="46143741"/>
                </a:cxn>
                <a:cxn ang="0">
                  <a:pos x="380989907" y="46143741"/>
                </a:cxn>
                <a:cxn ang="0">
                  <a:pos x="380989907" y="240966830"/>
                </a:cxn>
                <a:cxn ang="0">
                  <a:pos x="350510985" y="240966830"/>
                </a:cxn>
                <a:cxn ang="0">
                  <a:pos x="350510985" y="82030298"/>
                </a:cxn>
                <a:cxn ang="0">
                  <a:pos x="264154414" y="82030298"/>
                </a:cxn>
                <a:cxn ang="0">
                  <a:pos x="264154414" y="240966830"/>
                </a:cxn>
                <a:cxn ang="0">
                  <a:pos x="233673238" y="240966830"/>
                </a:cxn>
                <a:cxn ang="0">
                  <a:pos x="233673238" y="117919119"/>
                </a:cxn>
                <a:cxn ang="0">
                  <a:pos x="147316668" y="117919119"/>
                </a:cxn>
                <a:cxn ang="0">
                  <a:pos x="594344615" y="461426085"/>
                </a:cxn>
                <a:cxn ang="0">
                  <a:pos x="680703439" y="461426085"/>
                </a:cxn>
                <a:cxn ang="0">
                  <a:pos x="680703439" y="666504094"/>
                </a:cxn>
                <a:cxn ang="0">
                  <a:pos x="792460989" y="666504094"/>
                </a:cxn>
                <a:cxn ang="0">
                  <a:pos x="792460989" y="266602996"/>
                </a:cxn>
                <a:cxn ang="0">
                  <a:pos x="25398726" y="266602996"/>
                </a:cxn>
                <a:cxn ang="0">
                  <a:pos x="25398726" y="666504094"/>
                </a:cxn>
                <a:cxn ang="0">
                  <a:pos x="594344615" y="666504094"/>
                </a:cxn>
                <a:cxn ang="0">
                  <a:pos x="594344615" y="461426085"/>
                </a:cxn>
              </a:cxnLst>
              <a:rect l="0" t="0" r="0" b="0"/>
              <a:pathLst>
                <a:path w="162" h="190">
                  <a:moveTo>
                    <a:pt x="29" y="23"/>
                  </a:moveTo>
                  <a:cubicBezTo>
                    <a:pt x="29" y="47"/>
                    <a:pt x="29" y="47"/>
                    <a:pt x="29" y="47"/>
                  </a:cubicBezTo>
                  <a:cubicBezTo>
                    <a:pt x="0" y="47"/>
                    <a:pt x="0" y="47"/>
                    <a:pt x="0" y="47"/>
                  </a:cubicBezTo>
                  <a:cubicBezTo>
                    <a:pt x="0" y="135"/>
                    <a:pt x="0" y="135"/>
                    <a:pt x="0" y="135"/>
                  </a:cubicBezTo>
                  <a:cubicBezTo>
                    <a:pt x="30" y="135"/>
                    <a:pt x="30" y="135"/>
                    <a:pt x="30" y="135"/>
                  </a:cubicBezTo>
                  <a:cubicBezTo>
                    <a:pt x="31" y="165"/>
                    <a:pt x="54" y="190"/>
                    <a:pt x="82" y="190"/>
                  </a:cubicBezTo>
                  <a:cubicBezTo>
                    <a:pt x="111" y="190"/>
                    <a:pt x="134" y="165"/>
                    <a:pt x="135" y="135"/>
                  </a:cubicBezTo>
                  <a:cubicBezTo>
                    <a:pt x="162" y="135"/>
                    <a:pt x="162" y="135"/>
                    <a:pt x="162" y="135"/>
                  </a:cubicBezTo>
                  <a:cubicBezTo>
                    <a:pt x="162" y="47"/>
                    <a:pt x="162" y="47"/>
                    <a:pt x="162" y="47"/>
                  </a:cubicBezTo>
                  <a:cubicBezTo>
                    <a:pt x="115" y="47"/>
                    <a:pt x="115" y="47"/>
                    <a:pt x="115" y="47"/>
                  </a:cubicBezTo>
                  <a:cubicBezTo>
                    <a:pt x="115" y="16"/>
                    <a:pt x="115" y="16"/>
                    <a:pt x="115" y="16"/>
                  </a:cubicBezTo>
                  <a:cubicBezTo>
                    <a:pt x="113" y="6"/>
                    <a:pt x="100" y="7"/>
                    <a:pt x="98" y="16"/>
                  </a:cubicBezTo>
                  <a:cubicBezTo>
                    <a:pt x="98" y="47"/>
                    <a:pt x="98" y="47"/>
                    <a:pt x="98" y="47"/>
                  </a:cubicBezTo>
                  <a:cubicBezTo>
                    <a:pt x="92" y="47"/>
                    <a:pt x="92" y="47"/>
                    <a:pt x="92" y="47"/>
                  </a:cubicBezTo>
                  <a:cubicBezTo>
                    <a:pt x="92" y="9"/>
                    <a:pt x="92" y="9"/>
                    <a:pt x="92" y="9"/>
                  </a:cubicBezTo>
                  <a:cubicBezTo>
                    <a:pt x="88" y="0"/>
                    <a:pt x="79" y="0"/>
                    <a:pt x="75" y="9"/>
                  </a:cubicBezTo>
                  <a:cubicBezTo>
                    <a:pt x="75" y="47"/>
                    <a:pt x="75" y="47"/>
                    <a:pt x="75" y="47"/>
                  </a:cubicBezTo>
                  <a:cubicBezTo>
                    <a:pt x="69" y="47"/>
                    <a:pt x="69" y="47"/>
                    <a:pt x="69" y="47"/>
                  </a:cubicBezTo>
                  <a:cubicBezTo>
                    <a:pt x="69" y="16"/>
                    <a:pt x="69" y="16"/>
                    <a:pt x="69" y="16"/>
                  </a:cubicBezTo>
                  <a:cubicBezTo>
                    <a:pt x="65" y="8"/>
                    <a:pt x="56" y="6"/>
                    <a:pt x="52" y="16"/>
                  </a:cubicBezTo>
                  <a:cubicBezTo>
                    <a:pt x="52" y="47"/>
                    <a:pt x="52" y="47"/>
                    <a:pt x="52" y="47"/>
                  </a:cubicBezTo>
                  <a:cubicBezTo>
                    <a:pt x="46" y="47"/>
                    <a:pt x="46" y="47"/>
                    <a:pt x="46" y="47"/>
                  </a:cubicBezTo>
                  <a:cubicBezTo>
                    <a:pt x="46" y="23"/>
                    <a:pt x="46" y="23"/>
                    <a:pt x="46" y="23"/>
                  </a:cubicBezTo>
                  <a:cubicBezTo>
                    <a:pt x="43" y="15"/>
                    <a:pt x="33" y="13"/>
                    <a:pt x="29" y="23"/>
                  </a:cubicBezTo>
                  <a:close/>
                  <a:moveTo>
                    <a:pt x="117" y="90"/>
                  </a:moveTo>
                  <a:cubicBezTo>
                    <a:pt x="122" y="70"/>
                    <a:pt x="131" y="75"/>
                    <a:pt x="134" y="90"/>
                  </a:cubicBezTo>
                  <a:cubicBezTo>
                    <a:pt x="134" y="130"/>
                    <a:pt x="134" y="130"/>
                    <a:pt x="134" y="130"/>
                  </a:cubicBezTo>
                  <a:cubicBezTo>
                    <a:pt x="156" y="130"/>
                    <a:pt x="156" y="130"/>
                    <a:pt x="156" y="130"/>
                  </a:cubicBezTo>
                  <a:cubicBezTo>
                    <a:pt x="156" y="52"/>
                    <a:pt x="156" y="52"/>
                    <a:pt x="156" y="52"/>
                  </a:cubicBezTo>
                  <a:cubicBezTo>
                    <a:pt x="5" y="52"/>
                    <a:pt x="5" y="52"/>
                    <a:pt x="5" y="52"/>
                  </a:cubicBezTo>
                  <a:cubicBezTo>
                    <a:pt x="5" y="130"/>
                    <a:pt x="5" y="130"/>
                    <a:pt x="5" y="130"/>
                  </a:cubicBezTo>
                  <a:cubicBezTo>
                    <a:pt x="117" y="130"/>
                    <a:pt x="117" y="130"/>
                    <a:pt x="117" y="130"/>
                  </a:cubicBezTo>
                  <a:lnTo>
                    <a:pt x="117" y="90"/>
                  </a:lnTo>
                  <a:close/>
                </a:path>
              </a:pathLst>
            </a:custGeom>
            <a:solidFill>
              <a:schemeClr val="accent1">
                <a:alpha val="100000"/>
              </a:schemeClr>
            </a:solidFill>
            <a:ln w="9525">
              <a:noFill/>
            </a:ln>
          </p:spPr>
          <p:txBody>
            <a:bodyPr/>
            <a:lstStyle/>
            <a:p>
              <a:endParaRPr lang="zh-CN" altLang="en-US"/>
            </a:p>
          </p:txBody>
        </p:sp>
        <p:sp>
          <p:nvSpPr>
            <p:cNvPr id="61620" name="Freeform 254"/>
            <p:cNvSpPr>
              <a:spLocks noEditPoints="1"/>
            </p:cNvSpPr>
            <p:nvPr/>
          </p:nvSpPr>
          <p:spPr>
            <a:xfrm>
              <a:off x="5470525" y="1978587"/>
              <a:ext cx="155575" cy="155575"/>
            </a:xfrm>
            <a:custGeom>
              <a:avLst/>
              <a:gdLst/>
              <a:ahLst/>
              <a:cxnLst>
                <a:cxn ang="0">
                  <a:pos x="0" y="147428732"/>
                </a:cxn>
                <a:cxn ang="0">
                  <a:pos x="0" y="208432170"/>
                </a:cxn>
                <a:cxn ang="0">
                  <a:pos x="86423040" y="208432170"/>
                </a:cxn>
                <a:cxn ang="0">
                  <a:pos x="61005692" y="223683029"/>
                </a:cxn>
                <a:cxn ang="0">
                  <a:pos x="61005692" y="269437862"/>
                </a:cxn>
                <a:cxn ang="0">
                  <a:pos x="238933889" y="269437862"/>
                </a:cxn>
                <a:cxn ang="0">
                  <a:pos x="111842642" y="294855210"/>
                </a:cxn>
                <a:cxn ang="0">
                  <a:pos x="132175618" y="345692159"/>
                </a:cxn>
                <a:cxn ang="0">
                  <a:pos x="289770838" y="325356929"/>
                </a:cxn>
                <a:cxn ang="0">
                  <a:pos x="320274812" y="218600913"/>
                </a:cxn>
                <a:cxn ang="0">
                  <a:pos x="157595220" y="218600913"/>
                </a:cxn>
                <a:cxn ang="0">
                  <a:pos x="167761708" y="208432170"/>
                </a:cxn>
                <a:cxn ang="0">
                  <a:pos x="350776531" y="208432170"/>
                </a:cxn>
                <a:cxn ang="0">
                  <a:pos x="350776531" y="147428732"/>
                </a:cxn>
                <a:cxn ang="0">
                  <a:pos x="0" y="147428732"/>
                </a:cxn>
                <a:cxn ang="0">
                  <a:pos x="30501719" y="0"/>
                </a:cxn>
                <a:cxn ang="0">
                  <a:pos x="30501719" y="137259989"/>
                </a:cxn>
                <a:cxn ang="0">
                  <a:pos x="320274812" y="137259989"/>
                </a:cxn>
                <a:cxn ang="0">
                  <a:pos x="320274812" y="0"/>
                </a:cxn>
                <a:cxn ang="0">
                  <a:pos x="30501719" y="0"/>
                </a:cxn>
                <a:cxn ang="0">
                  <a:pos x="249102632" y="81338668"/>
                </a:cxn>
                <a:cxn ang="0">
                  <a:pos x="101673899" y="81338668"/>
                </a:cxn>
                <a:cxn ang="0">
                  <a:pos x="101673899" y="61005692"/>
                </a:cxn>
                <a:cxn ang="0">
                  <a:pos x="249102632" y="61005692"/>
                </a:cxn>
                <a:cxn ang="0">
                  <a:pos x="249102632" y="81338668"/>
                </a:cxn>
              </a:cxnLst>
              <a:rect l="0" t="0" r="0" b="0"/>
              <a:pathLst>
                <a:path w="69" h="69">
                  <a:moveTo>
                    <a:pt x="0" y="29"/>
                  </a:moveTo>
                  <a:cubicBezTo>
                    <a:pt x="0" y="41"/>
                    <a:pt x="0" y="41"/>
                    <a:pt x="0" y="41"/>
                  </a:cubicBezTo>
                  <a:cubicBezTo>
                    <a:pt x="17" y="41"/>
                    <a:pt x="17" y="41"/>
                    <a:pt x="17" y="41"/>
                  </a:cubicBezTo>
                  <a:cubicBezTo>
                    <a:pt x="16" y="42"/>
                    <a:pt x="14" y="43"/>
                    <a:pt x="12" y="44"/>
                  </a:cubicBezTo>
                  <a:cubicBezTo>
                    <a:pt x="12" y="53"/>
                    <a:pt x="12" y="53"/>
                    <a:pt x="12" y="53"/>
                  </a:cubicBezTo>
                  <a:cubicBezTo>
                    <a:pt x="47" y="53"/>
                    <a:pt x="47" y="53"/>
                    <a:pt x="47" y="53"/>
                  </a:cubicBezTo>
                  <a:cubicBezTo>
                    <a:pt x="50" y="57"/>
                    <a:pt x="41" y="58"/>
                    <a:pt x="22" y="58"/>
                  </a:cubicBezTo>
                  <a:cubicBezTo>
                    <a:pt x="26" y="68"/>
                    <a:pt x="26" y="68"/>
                    <a:pt x="26" y="68"/>
                  </a:cubicBezTo>
                  <a:cubicBezTo>
                    <a:pt x="43" y="69"/>
                    <a:pt x="54" y="67"/>
                    <a:pt x="57" y="64"/>
                  </a:cubicBezTo>
                  <a:cubicBezTo>
                    <a:pt x="61" y="62"/>
                    <a:pt x="63" y="55"/>
                    <a:pt x="63" y="43"/>
                  </a:cubicBezTo>
                  <a:cubicBezTo>
                    <a:pt x="31" y="43"/>
                    <a:pt x="31" y="43"/>
                    <a:pt x="31" y="43"/>
                  </a:cubicBezTo>
                  <a:cubicBezTo>
                    <a:pt x="33" y="41"/>
                    <a:pt x="33" y="41"/>
                    <a:pt x="33" y="41"/>
                  </a:cubicBezTo>
                  <a:cubicBezTo>
                    <a:pt x="69" y="41"/>
                    <a:pt x="69" y="41"/>
                    <a:pt x="69" y="41"/>
                  </a:cubicBezTo>
                  <a:cubicBezTo>
                    <a:pt x="69" y="29"/>
                    <a:pt x="69" y="29"/>
                    <a:pt x="69" y="29"/>
                  </a:cubicBezTo>
                  <a:lnTo>
                    <a:pt x="0" y="29"/>
                  </a:lnTo>
                  <a:close/>
                  <a:moveTo>
                    <a:pt x="6" y="0"/>
                  </a:moveTo>
                  <a:cubicBezTo>
                    <a:pt x="6" y="27"/>
                    <a:pt x="6" y="27"/>
                    <a:pt x="6" y="27"/>
                  </a:cubicBezTo>
                  <a:cubicBezTo>
                    <a:pt x="63" y="27"/>
                    <a:pt x="63" y="27"/>
                    <a:pt x="63" y="27"/>
                  </a:cubicBezTo>
                  <a:cubicBezTo>
                    <a:pt x="63" y="0"/>
                    <a:pt x="63" y="0"/>
                    <a:pt x="63" y="0"/>
                  </a:cubicBezTo>
                  <a:lnTo>
                    <a:pt x="6" y="0"/>
                  </a:lnTo>
                  <a:close/>
                  <a:moveTo>
                    <a:pt x="49" y="16"/>
                  </a:moveTo>
                  <a:cubicBezTo>
                    <a:pt x="20" y="16"/>
                    <a:pt x="20" y="16"/>
                    <a:pt x="20" y="16"/>
                  </a:cubicBezTo>
                  <a:cubicBezTo>
                    <a:pt x="20" y="12"/>
                    <a:pt x="20" y="12"/>
                    <a:pt x="20" y="12"/>
                  </a:cubicBezTo>
                  <a:cubicBezTo>
                    <a:pt x="49" y="12"/>
                    <a:pt x="49" y="12"/>
                    <a:pt x="49" y="12"/>
                  </a:cubicBezTo>
                  <a:lnTo>
                    <a:pt x="49" y="16"/>
                  </a:lnTo>
                  <a:close/>
                </a:path>
              </a:pathLst>
            </a:custGeom>
            <a:solidFill>
              <a:schemeClr val="accent1">
                <a:alpha val="100000"/>
              </a:schemeClr>
            </a:solidFill>
            <a:ln w="9525">
              <a:noFill/>
            </a:ln>
          </p:spPr>
          <p:txBody>
            <a:bodyPr/>
            <a:lstStyle/>
            <a:p>
              <a:endParaRPr lang="zh-CN" altLang="en-US"/>
            </a:p>
          </p:txBody>
        </p:sp>
        <p:sp>
          <p:nvSpPr>
            <p:cNvPr id="61621" name="Freeform 255"/>
            <p:cNvSpPr>
              <a:spLocks noEditPoints="1"/>
            </p:cNvSpPr>
            <p:nvPr/>
          </p:nvSpPr>
          <p:spPr>
            <a:xfrm>
              <a:off x="5994400" y="1848412"/>
              <a:ext cx="431800" cy="434975"/>
            </a:xfrm>
            <a:custGeom>
              <a:avLst/>
              <a:gdLst/>
              <a:ahLst/>
              <a:cxnLst>
                <a:cxn ang="0">
                  <a:pos x="622111352" y="246358966"/>
                </a:cxn>
                <a:cxn ang="0">
                  <a:pos x="692919805" y="174504267"/>
                </a:cxn>
                <a:cxn ang="0">
                  <a:pos x="682803991" y="297683750"/>
                </a:cxn>
                <a:cxn ang="0">
                  <a:pos x="617053445" y="338743578"/>
                </a:cxn>
                <a:cxn ang="0">
                  <a:pos x="161850784" y="800664373"/>
                </a:cxn>
                <a:cxn ang="0">
                  <a:pos x="40463258" y="492717931"/>
                </a:cxn>
                <a:cxn ang="0">
                  <a:pos x="171966599" y="174504267"/>
                </a:cxn>
                <a:cxn ang="0">
                  <a:pos x="485550104" y="41059828"/>
                </a:cxn>
                <a:cxn ang="0">
                  <a:pos x="799133609" y="174504267"/>
                </a:cxn>
                <a:cxn ang="0">
                  <a:pos x="930636950" y="492717931"/>
                </a:cxn>
                <a:cxn ang="0">
                  <a:pos x="799133609" y="810929330"/>
                </a:cxn>
                <a:cxn ang="0">
                  <a:pos x="485550104" y="944373769"/>
                </a:cxn>
                <a:cxn ang="0">
                  <a:pos x="247832959" y="816062941"/>
                </a:cxn>
                <a:cxn ang="0">
                  <a:pos x="268064589" y="769869502"/>
                </a:cxn>
                <a:cxn ang="0">
                  <a:pos x="298412032" y="785268070"/>
                </a:cxn>
                <a:cxn ang="0">
                  <a:pos x="369220485" y="723678329"/>
                </a:cxn>
                <a:cxn ang="0">
                  <a:pos x="409683744" y="636425062"/>
                </a:cxn>
                <a:cxn ang="0">
                  <a:pos x="384394207" y="585100278"/>
                </a:cxn>
                <a:cxn ang="0">
                  <a:pos x="429913124" y="436259536"/>
                </a:cxn>
                <a:cxn ang="0">
                  <a:pos x="515897548" y="323345010"/>
                </a:cxn>
                <a:cxn ang="0">
                  <a:pos x="576590186" y="292550139"/>
                </a:cxn>
                <a:cxn ang="0">
                  <a:pos x="611995538" y="159105699"/>
                </a:cxn>
                <a:cxn ang="0">
                  <a:pos x="576590186" y="123179483"/>
                </a:cxn>
                <a:cxn ang="0">
                  <a:pos x="480492197" y="143709397"/>
                </a:cxn>
                <a:cxn ang="0">
                  <a:pos x="364162578" y="297683750"/>
                </a:cxn>
                <a:cxn ang="0">
                  <a:pos x="217485516" y="682618501"/>
                </a:cxn>
                <a:cxn ang="0">
                  <a:pos x="242775052" y="739074631"/>
                </a:cxn>
                <a:cxn ang="0">
                  <a:pos x="207369701" y="826327898"/>
                </a:cxn>
                <a:cxn ang="0">
                  <a:pos x="485550104" y="985433597"/>
                </a:cxn>
                <a:cxn ang="0">
                  <a:pos x="829481053" y="841724200"/>
                </a:cxn>
                <a:cxn ang="0">
                  <a:pos x="971100208" y="492717931"/>
                </a:cxn>
                <a:cxn ang="0">
                  <a:pos x="829481053" y="143709397"/>
                </a:cxn>
                <a:cxn ang="0">
                  <a:pos x="485550104" y="0"/>
                </a:cxn>
                <a:cxn ang="0">
                  <a:pos x="141619155" y="143709397"/>
                </a:cxn>
                <a:cxn ang="0">
                  <a:pos x="0" y="492717931"/>
                </a:cxn>
                <a:cxn ang="0">
                  <a:pos x="101155897" y="780134459"/>
                </a:cxn>
                <a:cxn ang="0">
                  <a:pos x="136561248" y="805797984"/>
                </a:cxn>
                <a:cxn ang="0">
                  <a:pos x="161850784" y="800664373"/>
                </a:cxn>
                <a:cxn ang="0">
                  <a:pos x="394510022" y="733943286"/>
                </a:cxn>
                <a:cxn ang="0">
                  <a:pos x="470376382" y="677484890"/>
                </a:cxn>
                <a:cxn ang="0">
                  <a:pos x="445086846" y="785268070"/>
                </a:cxn>
                <a:cxn ang="0">
                  <a:pos x="359104671" y="821194287"/>
                </a:cxn>
              </a:cxnLst>
              <a:rect l="0" t="0" r="0" b="0"/>
              <a:pathLst>
                <a:path w="192" h="192">
                  <a:moveTo>
                    <a:pt x="115" y="64"/>
                  </a:moveTo>
                  <a:cubicBezTo>
                    <a:pt x="118" y="59"/>
                    <a:pt x="121" y="54"/>
                    <a:pt x="123" y="48"/>
                  </a:cubicBezTo>
                  <a:cubicBezTo>
                    <a:pt x="125" y="42"/>
                    <a:pt x="126" y="35"/>
                    <a:pt x="126" y="28"/>
                  </a:cubicBezTo>
                  <a:cubicBezTo>
                    <a:pt x="131" y="30"/>
                    <a:pt x="135" y="32"/>
                    <a:pt x="137" y="34"/>
                  </a:cubicBezTo>
                  <a:cubicBezTo>
                    <a:pt x="139" y="36"/>
                    <a:pt x="139" y="38"/>
                    <a:pt x="139" y="42"/>
                  </a:cubicBezTo>
                  <a:cubicBezTo>
                    <a:pt x="139" y="47"/>
                    <a:pt x="138" y="53"/>
                    <a:pt x="135" y="58"/>
                  </a:cubicBezTo>
                  <a:cubicBezTo>
                    <a:pt x="133" y="64"/>
                    <a:pt x="130" y="67"/>
                    <a:pt x="127" y="67"/>
                  </a:cubicBezTo>
                  <a:cubicBezTo>
                    <a:pt x="126" y="67"/>
                    <a:pt x="124" y="66"/>
                    <a:pt x="122" y="66"/>
                  </a:cubicBezTo>
                  <a:cubicBezTo>
                    <a:pt x="120" y="65"/>
                    <a:pt x="118" y="65"/>
                    <a:pt x="115" y="64"/>
                  </a:cubicBezTo>
                  <a:close/>
                  <a:moveTo>
                    <a:pt x="32" y="156"/>
                  </a:moveTo>
                  <a:cubicBezTo>
                    <a:pt x="23" y="145"/>
                    <a:pt x="17" y="135"/>
                    <a:pt x="14" y="126"/>
                  </a:cubicBezTo>
                  <a:cubicBezTo>
                    <a:pt x="10" y="117"/>
                    <a:pt x="8" y="106"/>
                    <a:pt x="8" y="96"/>
                  </a:cubicBezTo>
                  <a:cubicBezTo>
                    <a:pt x="8" y="84"/>
                    <a:pt x="10" y="73"/>
                    <a:pt x="15" y="62"/>
                  </a:cubicBezTo>
                  <a:cubicBezTo>
                    <a:pt x="19" y="52"/>
                    <a:pt x="26" y="42"/>
                    <a:pt x="34" y="34"/>
                  </a:cubicBezTo>
                  <a:cubicBezTo>
                    <a:pt x="42" y="26"/>
                    <a:pt x="52" y="19"/>
                    <a:pt x="62" y="15"/>
                  </a:cubicBezTo>
                  <a:cubicBezTo>
                    <a:pt x="73" y="10"/>
                    <a:pt x="84" y="8"/>
                    <a:pt x="96" y="8"/>
                  </a:cubicBezTo>
                  <a:cubicBezTo>
                    <a:pt x="108" y="8"/>
                    <a:pt x="119" y="10"/>
                    <a:pt x="129" y="15"/>
                  </a:cubicBezTo>
                  <a:cubicBezTo>
                    <a:pt x="140" y="19"/>
                    <a:pt x="150" y="25"/>
                    <a:pt x="158" y="34"/>
                  </a:cubicBezTo>
                  <a:cubicBezTo>
                    <a:pt x="166" y="42"/>
                    <a:pt x="173" y="52"/>
                    <a:pt x="177" y="62"/>
                  </a:cubicBezTo>
                  <a:cubicBezTo>
                    <a:pt x="182" y="73"/>
                    <a:pt x="184" y="84"/>
                    <a:pt x="184" y="96"/>
                  </a:cubicBezTo>
                  <a:cubicBezTo>
                    <a:pt x="184" y="107"/>
                    <a:pt x="182" y="119"/>
                    <a:pt x="177" y="129"/>
                  </a:cubicBezTo>
                  <a:cubicBezTo>
                    <a:pt x="173" y="140"/>
                    <a:pt x="166" y="150"/>
                    <a:pt x="158" y="158"/>
                  </a:cubicBezTo>
                  <a:cubicBezTo>
                    <a:pt x="150" y="166"/>
                    <a:pt x="140" y="173"/>
                    <a:pt x="129" y="177"/>
                  </a:cubicBezTo>
                  <a:cubicBezTo>
                    <a:pt x="119" y="182"/>
                    <a:pt x="107" y="184"/>
                    <a:pt x="96" y="184"/>
                  </a:cubicBezTo>
                  <a:cubicBezTo>
                    <a:pt x="82" y="184"/>
                    <a:pt x="71" y="182"/>
                    <a:pt x="62" y="177"/>
                  </a:cubicBezTo>
                  <a:cubicBezTo>
                    <a:pt x="54" y="173"/>
                    <a:pt x="49" y="167"/>
                    <a:pt x="49" y="159"/>
                  </a:cubicBezTo>
                  <a:cubicBezTo>
                    <a:pt x="49" y="158"/>
                    <a:pt x="50" y="156"/>
                    <a:pt x="50" y="155"/>
                  </a:cubicBezTo>
                  <a:cubicBezTo>
                    <a:pt x="51" y="153"/>
                    <a:pt x="52" y="151"/>
                    <a:pt x="53" y="150"/>
                  </a:cubicBezTo>
                  <a:cubicBezTo>
                    <a:pt x="54" y="151"/>
                    <a:pt x="55" y="152"/>
                    <a:pt x="56" y="152"/>
                  </a:cubicBezTo>
                  <a:cubicBezTo>
                    <a:pt x="58" y="153"/>
                    <a:pt x="58" y="153"/>
                    <a:pt x="59" y="153"/>
                  </a:cubicBezTo>
                  <a:cubicBezTo>
                    <a:pt x="61" y="153"/>
                    <a:pt x="62" y="152"/>
                    <a:pt x="65" y="150"/>
                  </a:cubicBezTo>
                  <a:cubicBezTo>
                    <a:pt x="68" y="148"/>
                    <a:pt x="70" y="145"/>
                    <a:pt x="73" y="141"/>
                  </a:cubicBezTo>
                  <a:cubicBezTo>
                    <a:pt x="75" y="138"/>
                    <a:pt x="77" y="135"/>
                    <a:pt x="79" y="131"/>
                  </a:cubicBezTo>
                  <a:cubicBezTo>
                    <a:pt x="80" y="128"/>
                    <a:pt x="81" y="125"/>
                    <a:pt x="81" y="124"/>
                  </a:cubicBezTo>
                  <a:cubicBezTo>
                    <a:pt x="81" y="124"/>
                    <a:pt x="80" y="122"/>
                    <a:pt x="78" y="120"/>
                  </a:cubicBezTo>
                  <a:cubicBezTo>
                    <a:pt x="76" y="118"/>
                    <a:pt x="76" y="116"/>
                    <a:pt x="76" y="114"/>
                  </a:cubicBezTo>
                  <a:cubicBezTo>
                    <a:pt x="76" y="111"/>
                    <a:pt x="76" y="107"/>
                    <a:pt x="78" y="102"/>
                  </a:cubicBezTo>
                  <a:cubicBezTo>
                    <a:pt x="80" y="97"/>
                    <a:pt x="82" y="91"/>
                    <a:pt x="85" y="85"/>
                  </a:cubicBezTo>
                  <a:cubicBezTo>
                    <a:pt x="89" y="77"/>
                    <a:pt x="92" y="72"/>
                    <a:pt x="95" y="69"/>
                  </a:cubicBezTo>
                  <a:cubicBezTo>
                    <a:pt x="97" y="66"/>
                    <a:pt x="99" y="64"/>
                    <a:pt x="102" y="63"/>
                  </a:cubicBezTo>
                  <a:cubicBezTo>
                    <a:pt x="102" y="63"/>
                    <a:pt x="103" y="62"/>
                    <a:pt x="105" y="62"/>
                  </a:cubicBezTo>
                  <a:cubicBezTo>
                    <a:pt x="109" y="62"/>
                    <a:pt x="112" y="60"/>
                    <a:pt x="114" y="57"/>
                  </a:cubicBezTo>
                  <a:cubicBezTo>
                    <a:pt x="116" y="54"/>
                    <a:pt x="118" y="49"/>
                    <a:pt x="119" y="44"/>
                  </a:cubicBezTo>
                  <a:cubicBezTo>
                    <a:pt x="121" y="39"/>
                    <a:pt x="121" y="35"/>
                    <a:pt x="121" y="31"/>
                  </a:cubicBezTo>
                  <a:cubicBezTo>
                    <a:pt x="121" y="29"/>
                    <a:pt x="121" y="27"/>
                    <a:pt x="120" y="26"/>
                  </a:cubicBezTo>
                  <a:cubicBezTo>
                    <a:pt x="119" y="25"/>
                    <a:pt x="117" y="24"/>
                    <a:pt x="114" y="24"/>
                  </a:cubicBezTo>
                  <a:cubicBezTo>
                    <a:pt x="110" y="24"/>
                    <a:pt x="106" y="24"/>
                    <a:pt x="103" y="25"/>
                  </a:cubicBezTo>
                  <a:cubicBezTo>
                    <a:pt x="100" y="26"/>
                    <a:pt x="97" y="27"/>
                    <a:pt x="95" y="28"/>
                  </a:cubicBezTo>
                  <a:cubicBezTo>
                    <a:pt x="93" y="29"/>
                    <a:pt x="90" y="33"/>
                    <a:pt x="86" y="38"/>
                  </a:cubicBezTo>
                  <a:cubicBezTo>
                    <a:pt x="81" y="44"/>
                    <a:pt x="77" y="50"/>
                    <a:pt x="72" y="58"/>
                  </a:cubicBezTo>
                  <a:cubicBezTo>
                    <a:pt x="64" y="71"/>
                    <a:pt x="57" y="85"/>
                    <a:pt x="52" y="100"/>
                  </a:cubicBezTo>
                  <a:cubicBezTo>
                    <a:pt x="46" y="115"/>
                    <a:pt x="43" y="126"/>
                    <a:pt x="43" y="133"/>
                  </a:cubicBezTo>
                  <a:cubicBezTo>
                    <a:pt x="43" y="135"/>
                    <a:pt x="44" y="136"/>
                    <a:pt x="44" y="138"/>
                  </a:cubicBezTo>
                  <a:cubicBezTo>
                    <a:pt x="45" y="139"/>
                    <a:pt x="46" y="142"/>
                    <a:pt x="48" y="144"/>
                  </a:cubicBezTo>
                  <a:cubicBezTo>
                    <a:pt x="46" y="147"/>
                    <a:pt x="44" y="150"/>
                    <a:pt x="43" y="153"/>
                  </a:cubicBezTo>
                  <a:cubicBezTo>
                    <a:pt x="42" y="155"/>
                    <a:pt x="41" y="158"/>
                    <a:pt x="41" y="161"/>
                  </a:cubicBezTo>
                  <a:cubicBezTo>
                    <a:pt x="41" y="170"/>
                    <a:pt x="46" y="178"/>
                    <a:pt x="56" y="184"/>
                  </a:cubicBezTo>
                  <a:cubicBezTo>
                    <a:pt x="66" y="189"/>
                    <a:pt x="80" y="192"/>
                    <a:pt x="96" y="192"/>
                  </a:cubicBezTo>
                  <a:cubicBezTo>
                    <a:pt x="108" y="192"/>
                    <a:pt x="121" y="190"/>
                    <a:pt x="133" y="185"/>
                  </a:cubicBezTo>
                  <a:cubicBezTo>
                    <a:pt x="145" y="180"/>
                    <a:pt x="155" y="173"/>
                    <a:pt x="164" y="164"/>
                  </a:cubicBezTo>
                  <a:cubicBezTo>
                    <a:pt x="173" y="155"/>
                    <a:pt x="180" y="145"/>
                    <a:pt x="185" y="133"/>
                  </a:cubicBezTo>
                  <a:cubicBezTo>
                    <a:pt x="190" y="121"/>
                    <a:pt x="192" y="109"/>
                    <a:pt x="192" y="96"/>
                  </a:cubicBezTo>
                  <a:cubicBezTo>
                    <a:pt x="192" y="83"/>
                    <a:pt x="190" y="71"/>
                    <a:pt x="185" y="59"/>
                  </a:cubicBezTo>
                  <a:cubicBezTo>
                    <a:pt x="180" y="48"/>
                    <a:pt x="173" y="37"/>
                    <a:pt x="164" y="28"/>
                  </a:cubicBezTo>
                  <a:cubicBezTo>
                    <a:pt x="155" y="19"/>
                    <a:pt x="145" y="12"/>
                    <a:pt x="133" y="7"/>
                  </a:cubicBezTo>
                  <a:cubicBezTo>
                    <a:pt x="121" y="2"/>
                    <a:pt x="109" y="0"/>
                    <a:pt x="96" y="0"/>
                  </a:cubicBezTo>
                  <a:cubicBezTo>
                    <a:pt x="83" y="0"/>
                    <a:pt x="71" y="2"/>
                    <a:pt x="59" y="7"/>
                  </a:cubicBezTo>
                  <a:cubicBezTo>
                    <a:pt x="47" y="12"/>
                    <a:pt x="37" y="19"/>
                    <a:pt x="28" y="28"/>
                  </a:cubicBezTo>
                  <a:cubicBezTo>
                    <a:pt x="19" y="37"/>
                    <a:pt x="12" y="47"/>
                    <a:pt x="7" y="59"/>
                  </a:cubicBezTo>
                  <a:cubicBezTo>
                    <a:pt x="2" y="71"/>
                    <a:pt x="0" y="83"/>
                    <a:pt x="0" y="96"/>
                  </a:cubicBezTo>
                  <a:cubicBezTo>
                    <a:pt x="0" y="107"/>
                    <a:pt x="1" y="117"/>
                    <a:pt x="5" y="127"/>
                  </a:cubicBezTo>
                  <a:cubicBezTo>
                    <a:pt x="8" y="136"/>
                    <a:pt x="13" y="145"/>
                    <a:pt x="20" y="152"/>
                  </a:cubicBezTo>
                  <a:cubicBezTo>
                    <a:pt x="21" y="154"/>
                    <a:pt x="22" y="155"/>
                    <a:pt x="24" y="156"/>
                  </a:cubicBezTo>
                  <a:cubicBezTo>
                    <a:pt x="25" y="157"/>
                    <a:pt x="26" y="157"/>
                    <a:pt x="27" y="157"/>
                  </a:cubicBezTo>
                  <a:cubicBezTo>
                    <a:pt x="28" y="157"/>
                    <a:pt x="28" y="157"/>
                    <a:pt x="29" y="157"/>
                  </a:cubicBezTo>
                  <a:cubicBezTo>
                    <a:pt x="30" y="157"/>
                    <a:pt x="31" y="156"/>
                    <a:pt x="32" y="156"/>
                  </a:cubicBezTo>
                  <a:close/>
                  <a:moveTo>
                    <a:pt x="64" y="156"/>
                  </a:moveTo>
                  <a:cubicBezTo>
                    <a:pt x="70" y="152"/>
                    <a:pt x="74" y="148"/>
                    <a:pt x="78" y="143"/>
                  </a:cubicBezTo>
                  <a:cubicBezTo>
                    <a:pt x="81" y="138"/>
                    <a:pt x="84" y="132"/>
                    <a:pt x="85" y="126"/>
                  </a:cubicBezTo>
                  <a:cubicBezTo>
                    <a:pt x="89" y="129"/>
                    <a:pt x="92" y="131"/>
                    <a:pt x="93" y="132"/>
                  </a:cubicBezTo>
                  <a:cubicBezTo>
                    <a:pt x="94" y="134"/>
                    <a:pt x="95" y="135"/>
                    <a:pt x="95" y="137"/>
                  </a:cubicBezTo>
                  <a:cubicBezTo>
                    <a:pt x="95" y="141"/>
                    <a:pt x="93" y="147"/>
                    <a:pt x="88" y="153"/>
                  </a:cubicBezTo>
                  <a:cubicBezTo>
                    <a:pt x="84" y="159"/>
                    <a:pt x="80" y="162"/>
                    <a:pt x="76" y="162"/>
                  </a:cubicBezTo>
                  <a:cubicBezTo>
                    <a:pt x="74" y="162"/>
                    <a:pt x="73" y="161"/>
                    <a:pt x="71" y="160"/>
                  </a:cubicBezTo>
                  <a:cubicBezTo>
                    <a:pt x="69" y="159"/>
                    <a:pt x="67" y="158"/>
                    <a:pt x="64" y="156"/>
                  </a:cubicBezTo>
                  <a:close/>
                </a:path>
              </a:pathLst>
            </a:custGeom>
            <a:solidFill>
              <a:schemeClr val="accent1">
                <a:alpha val="100000"/>
              </a:schemeClr>
            </a:solidFill>
            <a:ln w="9525">
              <a:noFill/>
            </a:ln>
          </p:spPr>
          <p:txBody>
            <a:bodyPr/>
            <a:lstStyle/>
            <a:p>
              <a:endParaRPr lang="zh-CN" altLang="en-US"/>
            </a:p>
          </p:txBody>
        </p:sp>
        <p:sp>
          <p:nvSpPr>
            <p:cNvPr id="61622" name="Freeform 256"/>
            <p:cNvSpPr>
              <a:spLocks noEditPoints="1"/>
            </p:cNvSpPr>
            <p:nvPr/>
          </p:nvSpPr>
          <p:spPr>
            <a:xfrm>
              <a:off x="6632575" y="1905562"/>
              <a:ext cx="454025" cy="285750"/>
            </a:xfrm>
            <a:custGeom>
              <a:avLst/>
              <a:gdLst/>
              <a:ahLst/>
              <a:cxnLst>
                <a:cxn ang="0">
                  <a:pos x="217232981" y="648040179"/>
                </a:cxn>
                <a:cxn ang="0">
                  <a:pos x="0" y="411455054"/>
                </a:cxn>
                <a:cxn ang="0">
                  <a:pos x="106091258" y="329163589"/>
                </a:cxn>
                <a:cxn ang="0">
                  <a:pos x="217232981" y="349735321"/>
                </a:cxn>
                <a:cxn ang="0">
                  <a:pos x="348583313" y="180011161"/>
                </a:cxn>
                <a:cxn ang="0">
                  <a:pos x="626437622" y="46289232"/>
                </a:cxn>
                <a:cxn ang="0">
                  <a:pos x="803255636" y="66860964"/>
                </a:cxn>
                <a:cxn ang="0">
                  <a:pos x="969970469" y="113150196"/>
                </a:cxn>
                <a:cxn ang="0">
                  <a:pos x="1020488617" y="529746482"/>
                </a:cxn>
                <a:cxn ang="0">
                  <a:pos x="510245432" y="627468446"/>
                </a:cxn>
                <a:cxn ang="0">
                  <a:pos x="106091258" y="349735321"/>
                </a:cxn>
                <a:cxn ang="0">
                  <a:pos x="20208608" y="406311554"/>
                </a:cxn>
                <a:cxn ang="0">
                  <a:pos x="227336161" y="627468446"/>
                </a:cxn>
                <a:cxn ang="0">
                  <a:pos x="227336161" y="483459518"/>
                </a:cxn>
                <a:cxn ang="0">
                  <a:pos x="171765300" y="457742018"/>
                </a:cxn>
                <a:cxn ang="0">
                  <a:pos x="121247151" y="442313786"/>
                </a:cxn>
                <a:cxn ang="0">
                  <a:pos x="156609406" y="498887750"/>
                </a:cxn>
                <a:cxn ang="0">
                  <a:pos x="227336161" y="483459518"/>
                </a:cxn>
                <a:cxn ang="0">
                  <a:pos x="388998281" y="200582893"/>
                </a:cxn>
                <a:cxn ang="0">
                  <a:pos x="237439341" y="354878821"/>
                </a:cxn>
                <a:cxn ang="0">
                  <a:pos x="313218811" y="432026786"/>
                </a:cxn>
                <a:cxn ang="0">
                  <a:pos x="388998281" y="313733089"/>
                </a:cxn>
                <a:cxn ang="0">
                  <a:pos x="545607686" y="354878821"/>
                </a:cxn>
                <a:cxn ang="0">
                  <a:pos x="404154175" y="329163589"/>
                </a:cxn>
                <a:cxn ang="0">
                  <a:pos x="414257355" y="519461750"/>
                </a:cxn>
                <a:cxn ang="0">
                  <a:pos x="545607686" y="354878821"/>
                </a:cxn>
                <a:cxn ang="0">
                  <a:pos x="545607686" y="375452821"/>
                </a:cxn>
                <a:cxn ang="0">
                  <a:pos x="429413249" y="529746482"/>
                </a:cxn>
                <a:cxn ang="0">
                  <a:pos x="545607686" y="555463982"/>
                </a:cxn>
                <a:cxn ang="0">
                  <a:pos x="545607686" y="576035714"/>
                </a:cxn>
                <a:cxn ang="0">
                  <a:pos x="545607686" y="627468446"/>
                </a:cxn>
                <a:cxn ang="0">
                  <a:pos x="1000280009" y="236585125"/>
                </a:cxn>
                <a:cxn ang="0">
                  <a:pos x="843670604" y="77147964"/>
                </a:cxn>
                <a:cxn ang="0">
                  <a:pos x="803255636" y="164580661"/>
                </a:cxn>
                <a:cxn ang="0">
                  <a:pos x="692113912" y="432026786"/>
                </a:cxn>
                <a:cxn ang="0">
                  <a:pos x="626437622" y="128578429"/>
                </a:cxn>
                <a:cxn ang="0">
                  <a:pos x="525399079" y="246872125"/>
                </a:cxn>
                <a:cxn ang="0">
                  <a:pos x="565816294" y="627468446"/>
                </a:cxn>
              </a:cxnLst>
              <a:rect l="0" t="0" r="0" b="0"/>
              <a:pathLst>
                <a:path w="202" h="126">
                  <a:moveTo>
                    <a:pt x="112" y="126"/>
                  </a:moveTo>
                  <a:cubicBezTo>
                    <a:pt x="43" y="126"/>
                    <a:pt x="43" y="126"/>
                    <a:pt x="43" y="126"/>
                  </a:cubicBezTo>
                  <a:cubicBezTo>
                    <a:pt x="14" y="102"/>
                    <a:pt x="14" y="102"/>
                    <a:pt x="14" y="102"/>
                  </a:cubicBezTo>
                  <a:cubicBezTo>
                    <a:pt x="5" y="94"/>
                    <a:pt x="0" y="87"/>
                    <a:pt x="0" y="80"/>
                  </a:cubicBezTo>
                  <a:cubicBezTo>
                    <a:pt x="0" y="75"/>
                    <a:pt x="2" y="71"/>
                    <a:pt x="6" y="68"/>
                  </a:cubicBezTo>
                  <a:cubicBezTo>
                    <a:pt x="10" y="65"/>
                    <a:pt x="15" y="64"/>
                    <a:pt x="21" y="64"/>
                  </a:cubicBezTo>
                  <a:cubicBezTo>
                    <a:pt x="28" y="64"/>
                    <a:pt x="35" y="66"/>
                    <a:pt x="43" y="70"/>
                  </a:cubicBezTo>
                  <a:cubicBezTo>
                    <a:pt x="43" y="68"/>
                    <a:pt x="43" y="68"/>
                    <a:pt x="43" y="68"/>
                  </a:cubicBezTo>
                  <a:cubicBezTo>
                    <a:pt x="43" y="60"/>
                    <a:pt x="45" y="53"/>
                    <a:pt x="50" y="47"/>
                  </a:cubicBezTo>
                  <a:cubicBezTo>
                    <a:pt x="55" y="41"/>
                    <a:pt x="61" y="37"/>
                    <a:pt x="69" y="35"/>
                  </a:cubicBezTo>
                  <a:cubicBezTo>
                    <a:pt x="124" y="21"/>
                    <a:pt x="124" y="21"/>
                    <a:pt x="124" y="21"/>
                  </a:cubicBezTo>
                  <a:cubicBezTo>
                    <a:pt x="124" y="9"/>
                    <a:pt x="124" y="9"/>
                    <a:pt x="124" y="9"/>
                  </a:cubicBezTo>
                  <a:cubicBezTo>
                    <a:pt x="159" y="0"/>
                    <a:pt x="159" y="0"/>
                    <a:pt x="159" y="0"/>
                  </a:cubicBezTo>
                  <a:cubicBezTo>
                    <a:pt x="159" y="13"/>
                    <a:pt x="159" y="13"/>
                    <a:pt x="159" y="13"/>
                  </a:cubicBezTo>
                  <a:cubicBezTo>
                    <a:pt x="162" y="12"/>
                    <a:pt x="165" y="11"/>
                    <a:pt x="168" y="11"/>
                  </a:cubicBezTo>
                  <a:cubicBezTo>
                    <a:pt x="177" y="11"/>
                    <a:pt x="185" y="15"/>
                    <a:pt x="192" y="22"/>
                  </a:cubicBezTo>
                  <a:cubicBezTo>
                    <a:pt x="198" y="29"/>
                    <a:pt x="202" y="37"/>
                    <a:pt x="202" y="46"/>
                  </a:cubicBezTo>
                  <a:cubicBezTo>
                    <a:pt x="202" y="103"/>
                    <a:pt x="202" y="103"/>
                    <a:pt x="202" y="103"/>
                  </a:cubicBezTo>
                  <a:cubicBezTo>
                    <a:pt x="112" y="126"/>
                    <a:pt x="112" y="126"/>
                    <a:pt x="112" y="126"/>
                  </a:cubicBezTo>
                  <a:close/>
                  <a:moveTo>
                    <a:pt x="101" y="122"/>
                  </a:moveTo>
                  <a:cubicBezTo>
                    <a:pt x="59" y="87"/>
                    <a:pt x="59" y="87"/>
                    <a:pt x="59" y="87"/>
                  </a:cubicBezTo>
                  <a:cubicBezTo>
                    <a:pt x="44" y="74"/>
                    <a:pt x="31" y="68"/>
                    <a:pt x="21" y="68"/>
                  </a:cubicBezTo>
                  <a:cubicBezTo>
                    <a:pt x="16" y="68"/>
                    <a:pt x="12" y="69"/>
                    <a:pt x="9" y="71"/>
                  </a:cubicBezTo>
                  <a:cubicBezTo>
                    <a:pt x="6" y="73"/>
                    <a:pt x="4" y="76"/>
                    <a:pt x="4" y="79"/>
                  </a:cubicBezTo>
                  <a:cubicBezTo>
                    <a:pt x="4" y="86"/>
                    <a:pt x="10" y="93"/>
                    <a:pt x="22" y="103"/>
                  </a:cubicBezTo>
                  <a:cubicBezTo>
                    <a:pt x="45" y="122"/>
                    <a:pt x="45" y="122"/>
                    <a:pt x="45" y="122"/>
                  </a:cubicBezTo>
                  <a:cubicBezTo>
                    <a:pt x="101" y="122"/>
                    <a:pt x="101" y="122"/>
                    <a:pt x="101" y="122"/>
                  </a:cubicBezTo>
                  <a:close/>
                  <a:moveTo>
                    <a:pt x="45" y="94"/>
                  </a:moveTo>
                  <a:cubicBezTo>
                    <a:pt x="36" y="87"/>
                    <a:pt x="36" y="87"/>
                    <a:pt x="36" y="87"/>
                  </a:cubicBezTo>
                  <a:cubicBezTo>
                    <a:pt x="34" y="89"/>
                    <a:pt x="34" y="89"/>
                    <a:pt x="34" y="89"/>
                  </a:cubicBezTo>
                  <a:cubicBezTo>
                    <a:pt x="28" y="89"/>
                    <a:pt x="28" y="89"/>
                    <a:pt x="28" y="89"/>
                  </a:cubicBezTo>
                  <a:cubicBezTo>
                    <a:pt x="24" y="86"/>
                    <a:pt x="24" y="86"/>
                    <a:pt x="24" y="86"/>
                  </a:cubicBezTo>
                  <a:cubicBezTo>
                    <a:pt x="22" y="90"/>
                    <a:pt x="22" y="90"/>
                    <a:pt x="22" y="90"/>
                  </a:cubicBezTo>
                  <a:cubicBezTo>
                    <a:pt x="31" y="97"/>
                    <a:pt x="31" y="97"/>
                    <a:pt x="31" y="97"/>
                  </a:cubicBezTo>
                  <a:cubicBezTo>
                    <a:pt x="42" y="97"/>
                    <a:pt x="42" y="97"/>
                    <a:pt x="42" y="97"/>
                  </a:cubicBezTo>
                  <a:cubicBezTo>
                    <a:pt x="45" y="94"/>
                    <a:pt x="45" y="94"/>
                    <a:pt x="45" y="94"/>
                  </a:cubicBezTo>
                  <a:close/>
                  <a:moveTo>
                    <a:pt x="104" y="54"/>
                  </a:moveTo>
                  <a:cubicBezTo>
                    <a:pt x="98" y="44"/>
                    <a:pt x="88" y="39"/>
                    <a:pt x="77" y="39"/>
                  </a:cubicBezTo>
                  <a:cubicBezTo>
                    <a:pt x="68" y="39"/>
                    <a:pt x="61" y="42"/>
                    <a:pt x="55" y="47"/>
                  </a:cubicBezTo>
                  <a:cubicBezTo>
                    <a:pt x="50" y="53"/>
                    <a:pt x="47" y="60"/>
                    <a:pt x="47" y="69"/>
                  </a:cubicBezTo>
                  <a:cubicBezTo>
                    <a:pt x="47" y="73"/>
                    <a:pt x="47" y="73"/>
                    <a:pt x="47" y="73"/>
                  </a:cubicBezTo>
                  <a:cubicBezTo>
                    <a:pt x="53" y="76"/>
                    <a:pt x="58" y="80"/>
                    <a:pt x="62" y="84"/>
                  </a:cubicBezTo>
                  <a:cubicBezTo>
                    <a:pt x="65" y="87"/>
                    <a:pt x="65" y="87"/>
                    <a:pt x="65" y="87"/>
                  </a:cubicBezTo>
                  <a:cubicBezTo>
                    <a:pt x="77" y="61"/>
                    <a:pt x="77" y="61"/>
                    <a:pt x="77" y="61"/>
                  </a:cubicBezTo>
                  <a:cubicBezTo>
                    <a:pt x="104" y="54"/>
                    <a:pt x="104" y="54"/>
                    <a:pt x="104" y="54"/>
                  </a:cubicBezTo>
                  <a:close/>
                  <a:moveTo>
                    <a:pt x="108" y="69"/>
                  </a:moveTo>
                  <a:cubicBezTo>
                    <a:pt x="108" y="65"/>
                    <a:pt x="107" y="61"/>
                    <a:pt x="106" y="57"/>
                  </a:cubicBezTo>
                  <a:cubicBezTo>
                    <a:pt x="80" y="64"/>
                    <a:pt x="80" y="64"/>
                    <a:pt x="80" y="64"/>
                  </a:cubicBezTo>
                  <a:cubicBezTo>
                    <a:pt x="68" y="89"/>
                    <a:pt x="68" y="89"/>
                    <a:pt x="68" y="89"/>
                  </a:cubicBezTo>
                  <a:cubicBezTo>
                    <a:pt x="82" y="101"/>
                    <a:pt x="82" y="101"/>
                    <a:pt x="82" y="101"/>
                  </a:cubicBezTo>
                  <a:cubicBezTo>
                    <a:pt x="88" y="74"/>
                    <a:pt x="88" y="74"/>
                    <a:pt x="88" y="74"/>
                  </a:cubicBezTo>
                  <a:cubicBezTo>
                    <a:pt x="108" y="69"/>
                    <a:pt x="108" y="69"/>
                    <a:pt x="108" y="69"/>
                  </a:cubicBezTo>
                  <a:close/>
                  <a:moveTo>
                    <a:pt x="108" y="108"/>
                  </a:moveTo>
                  <a:cubicBezTo>
                    <a:pt x="108" y="73"/>
                    <a:pt x="108" y="73"/>
                    <a:pt x="108" y="73"/>
                  </a:cubicBezTo>
                  <a:cubicBezTo>
                    <a:pt x="91" y="77"/>
                    <a:pt x="91" y="77"/>
                    <a:pt x="91" y="77"/>
                  </a:cubicBezTo>
                  <a:cubicBezTo>
                    <a:pt x="85" y="103"/>
                    <a:pt x="85" y="103"/>
                    <a:pt x="85" y="103"/>
                  </a:cubicBezTo>
                  <a:cubicBezTo>
                    <a:pt x="95" y="111"/>
                    <a:pt x="95" y="111"/>
                    <a:pt x="95" y="111"/>
                  </a:cubicBezTo>
                  <a:cubicBezTo>
                    <a:pt x="108" y="108"/>
                    <a:pt x="108" y="108"/>
                    <a:pt x="108" y="108"/>
                  </a:cubicBezTo>
                  <a:close/>
                  <a:moveTo>
                    <a:pt x="108" y="122"/>
                  </a:moveTo>
                  <a:cubicBezTo>
                    <a:pt x="108" y="112"/>
                    <a:pt x="108" y="112"/>
                    <a:pt x="108" y="112"/>
                  </a:cubicBezTo>
                  <a:cubicBezTo>
                    <a:pt x="99" y="114"/>
                    <a:pt x="99" y="114"/>
                    <a:pt x="99" y="114"/>
                  </a:cubicBezTo>
                  <a:cubicBezTo>
                    <a:pt x="108" y="122"/>
                    <a:pt x="108" y="122"/>
                    <a:pt x="108" y="122"/>
                  </a:cubicBezTo>
                  <a:close/>
                  <a:moveTo>
                    <a:pt x="198" y="100"/>
                  </a:moveTo>
                  <a:cubicBezTo>
                    <a:pt x="198" y="46"/>
                    <a:pt x="198" y="46"/>
                    <a:pt x="198" y="46"/>
                  </a:cubicBezTo>
                  <a:cubicBezTo>
                    <a:pt x="198" y="38"/>
                    <a:pt x="195" y="30"/>
                    <a:pt x="189" y="24"/>
                  </a:cubicBezTo>
                  <a:cubicBezTo>
                    <a:pt x="183" y="18"/>
                    <a:pt x="176" y="15"/>
                    <a:pt x="167" y="15"/>
                  </a:cubicBezTo>
                  <a:cubicBezTo>
                    <a:pt x="165" y="15"/>
                    <a:pt x="162" y="15"/>
                    <a:pt x="159" y="16"/>
                  </a:cubicBezTo>
                  <a:cubicBezTo>
                    <a:pt x="159" y="32"/>
                    <a:pt x="159" y="32"/>
                    <a:pt x="159" y="32"/>
                  </a:cubicBezTo>
                  <a:cubicBezTo>
                    <a:pt x="137" y="38"/>
                    <a:pt x="137" y="38"/>
                    <a:pt x="137" y="38"/>
                  </a:cubicBezTo>
                  <a:cubicBezTo>
                    <a:pt x="137" y="84"/>
                    <a:pt x="137" y="84"/>
                    <a:pt x="137" y="84"/>
                  </a:cubicBezTo>
                  <a:cubicBezTo>
                    <a:pt x="124" y="87"/>
                    <a:pt x="124" y="87"/>
                    <a:pt x="124" y="87"/>
                  </a:cubicBezTo>
                  <a:cubicBezTo>
                    <a:pt x="124" y="25"/>
                    <a:pt x="124" y="25"/>
                    <a:pt x="124" y="25"/>
                  </a:cubicBezTo>
                  <a:cubicBezTo>
                    <a:pt x="85" y="35"/>
                    <a:pt x="85" y="35"/>
                    <a:pt x="85" y="35"/>
                  </a:cubicBezTo>
                  <a:cubicBezTo>
                    <a:pt x="93" y="38"/>
                    <a:pt x="100" y="42"/>
                    <a:pt x="104" y="48"/>
                  </a:cubicBezTo>
                  <a:cubicBezTo>
                    <a:pt x="109" y="54"/>
                    <a:pt x="112" y="61"/>
                    <a:pt x="112" y="69"/>
                  </a:cubicBezTo>
                  <a:cubicBezTo>
                    <a:pt x="112" y="122"/>
                    <a:pt x="112" y="122"/>
                    <a:pt x="112" y="122"/>
                  </a:cubicBezTo>
                  <a:lnTo>
                    <a:pt x="198" y="100"/>
                  </a:lnTo>
                  <a:close/>
                </a:path>
              </a:pathLst>
            </a:custGeom>
            <a:solidFill>
              <a:schemeClr val="accent1">
                <a:alpha val="100000"/>
              </a:schemeClr>
            </a:solidFill>
            <a:ln w="9525">
              <a:noFill/>
            </a:ln>
          </p:spPr>
          <p:txBody>
            <a:bodyPr/>
            <a:lstStyle/>
            <a:p>
              <a:endParaRPr lang="zh-CN" altLang="en-US"/>
            </a:p>
          </p:txBody>
        </p:sp>
        <p:sp>
          <p:nvSpPr>
            <p:cNvPr id="61623" name="Freeform 257"/>
            <p:cNvSpPr>
              <a:spLocks noEditPoints="1"/>
            </p:cNvSpPr>
            <p:nvPr/>
          </p:nvSpPr>
          <p:spPr>
            <a:xfrm>
              <a:off x="7377113" y="1899212"/>
              <a:ext cx="296862" cy="382588"/>
            </a:xfrm>
            <a:custGeom>
              <a:avLst/>
              <a:gdLst/>
              <a:ahLst/>
              <a:cxnLst>
                <a:cxn ang="0">
                  <a:pos x="146676815" y="568869871"/>
                </a:cxn>
                <a:cxn ang="0">
                  <a:pos x="146676815" y="445871225"/>
                </a:cxn>
                <a:cxn ang="0">
                  <a:pos x="232658846" y="384371901"/>
                </a:cxn>
                <a:cxn ang="0">
                  <a:pos x="323698775" y="440745904"/>
                </a:cxn>
                <a:cxn ang="0">
                  <a:pos x="308525078" y="543243266"/>
                </a:cxn>
                <a:cxn ang="0">
                  <a:pos x="146676815" y="568869871"/>
                </a:cxn>
                <a:cxn ang="0">
                  <a:pos x="207369352" y="15375963"/>
                </a:cxn>
                <a:cxn ang="0">
                  <a:pos x="313582977" y="81998343"/>
                </a:cxn>
                <a:cxn ang="0">
                  <a:pos x="323698775" y="179372648"/>
                </a:cxn>
                <a:cxn ang="0">
                  <a:pos x="232658846" y="235746651"/>
                </a:cxn>
                <a:cxn ang="0">
                  <a:pos x="151734714" y="174247328"/>
                </a:cxn>
                <a:cxn ang="0">
                  <a:pos x="207369352" y="15375963"/>
                </a:cxn>
                <a:cxn ang="0">
                  <a:pos x="627165954" y="640617572"/>
                </a:cxn>
                <a:cxn ang="0">
                  <a:pos x="379335661" y="860990524"/>
                </a:cxn>
                <a:cxn ang="0">
                  <a:pos x="627165954" y="640617572"/>
                </a:cxn>
                <a:cxn ang="0">
                  <a:pos x="50578988" y="640617572"/>
                </a:cxn>
                <a:cxn ang="0">
                  <a:pos x="298409281" y="860990524"/>
                </a:cxn>
                <a:cxn ang="0">
                  <a:pos x="50578988" y="640617572"/>
                </a:cxn>
                <a:cxn ang="0">
                  <a:pos x="323698775" y="599619532"/>
                </a:cxn>
                <a:cxn ang="0">
                  <a:pos x="323698775" y="866115845"/>
                </a:cxn>
                <a:cxn ang="0">
                  <a:pos x="354046167" y="866115845"/>
                </a:cxn>
                <a:cxn ang="0">
                  <a:pos x="354046167" y="599619532"/>
                </a:cxn>
                <a:cxn ang="0">
                  <a:pos x="323698775" y="599619532"/>
                </a:cxn>
                <a:cxn ang="0">
                  <a:pos x="20231595" y="271621633"/>
                </a:cxn>
                <a:cxn ang="0">
                  <a:pos x="131503119" y="399745600"/>
                </a:cxn>
                <a:cxn ang="0">
                  <a:pos x="217485149" y="363870618"/>
                </a:cxn>
                <a:cxn ang="0">
                  <a:pos x="222543048" y="251122613"/>
                </a:cxn>
                <a:cxn ang="0">
                  <a:pos x="126445220" y="210122310"/>
                </a:cxn>
                <a:cxn ang="0">
                  <a:pos x="20231595" y="271621633"/>
                </a:cxn>
                <a:cxn ang="0">
                  <a:pos x="647397549" y="286997596"/>
                </a:cxn>
                <a:cxn ang="0">
                  <a:pos x="541183924" y="220372952"/>
                </a:cxn>
                <a:cxn ang="0">
                  <a:pos x="450143995" y="261373255"/>
                </a:cxn>
                <a:cxn ang="0">
                  <a:pos x="445086096" y="368995939"/>
                </a:cxn>
                <a:cxn ang="0">
                  <a:pos x="536126025" y="409996242"/>
                </a:cxn>
                <a:cxn ang="0">
                  <a:pos x="647397549" y="286997596"/>
                </a:cxn>
                <a:cxn ang="0">
                  <a:pos x="520952329" y="568869871"/>
                </a:cxn>
                <a:cxn ang="0">
                  <a:pos x="354046167" y="543243266"/>
                </a:cxn>
                <a:cxn ang="0">
                  <a:pos x="348988268" y="440745904"/>
                </a:cxn>
                <a:cxn ang="0">
                  <a:pos x="440028197" y="389494959"/>
                </a:cxn>
                <a:cxn ang="0">
                  <a:pos x="515894430" y="445871225"/>
                </a:cxn>
                <a:cxn ang="0">
                  <a:pos x="520952329" y="568869871"/>
                </a:cxn>
                <a:cxn ang="0">
                  <a:pos x="526010228" y="61499323"/>
                </a:cxn>
                <a:cxn ang="0">
                  <a:pos x="520952329" y="184497969"/>
                </a:cxn>
                <a:cxn ang="0">
                  <a:pos x="440028197" y="235746651"/>
                </a:cxn>
                <a:cxn ang="0">
                  <a:pos x="348988268" y="179372648"/>
                </a:cxn>
                <a:cxn ang="0">
                  <a:pos x="359104066" y="87123664"/>
                </a:cxn>
                <a:cxn ang="0">
                  <a:pos x="526010228" y="61499323"/>
                </a:cxn>
              </a:cxnLst>
              <a:rect l="0" t="0" r="0" b="0"/>
              <a:pathLst>
                <a:path w="132" h="169">
                  <a:moveTo>
                    <a:pt x="29" y="111"/>
                  </a:moveTo>
                  <a:cubicBezTo>
                    <a:pt x="23" y="102"/>
                    <a:pt x="23" y="94"/>
                    <a:pt x="29" y="87"/>
                  </a:cubicBezTo>
                  <a:cubicBezTo>
                    <a:pt x="35" y="83"/>
                    <a:pt x="40" y="79"/>
                    <a:pt x="46" y="75"/>
                  </a:cubicBezTo>
                  <a:cubicBezTo>
                    <a:pt x="49" y="80"/>
                    <a:pt x="55" y="85"/>
                    <a:pt x="64" y="86"/>
                  </a:cubicBezTo>
                  <a:cubicBezTo>
                    <a:pt x="64" y="94"/>
                    <a:pt x="64" y="102"/>
                    <a:pt x="61" y="106"/>
                  </a:cubicBezTo>
                  <a:cubicBezTo>
                    <a:pt x="55" y="120"/>
                    <a:pt x="39" y="123"/>
                    <a:pt x="29" y="111"/>
                  </a:cubicBezTo>
                  <a:close/>
                  <a:moveTo>
                    <a:pt x="41" y="3"/>
                  </a:moveTo>
                  <a:cubicBezTo>
                    <a:pt x="52" y="2"/>
                    <a:pt x="59" y="7"/>
                    <a:pt x="62" y="16"/>
                  </a:cubicBezTo>
                  <a:cubicBezTo>
                    <a:pt x="63" y="22"/>
                    <a:pt x="63" y="29"/>
                    <a:pt x="64" y="35"/>
                  </a:cubicBezTo>
                  <a:cubicBezTo>
                    <a:pt x="58" y="36"/>
                    <a:pt x="51" y="38"/>
                    <a:pt x="46" y="46"/>
                  </a:cubicBezTo>
                  <a:cubicBezTo>
                    <a:pt x="41" y="41"/>
                    <a:pt x="36" y="38"/>
                    <a:pt x="30" y="34"/>
                  </a:cubicBezTo>
                  <a:cubicBezTo>
                    <a:pt x="21" y="21"/>
                    <a:pt x="26" y="6"/>
                    <a:pt x="41" y="3"/>
                  </a:cubicBezTo>
                  <a:close/>
                  <a:moveTo>
                    <a:pt x="124" y="125"/>
                  </a:moveTo>
                  <a:cubicBezTo>
                    <a:pt x="98" y="122"/>
                    <a:pt x="75" y="140"/>
                    <a:pt x="75" y="168"/>
                  </a:cubicBezTo>
                  <a:cubicBezTo>
                    <a:pt x="103" y="169"/>
                    <a:pt x="121" y="156"/>
                    <a:pt x="124" y="125"/>
                  </a:cubicBezTo>
                  <a:close/>
                  <a:moveTo>
                    <a:pt x="10" y="125"/>
                  </a:moveTo>
                  <a:cubicBezTo>
                    <a:pt x="13" y="156"/>
                    <a:pt x="31" y="169"/>
                    <a:pt x="59" y="168"/>
                  </a:cubicBezTo>
                  <a:cubicBezTo>
                    <a:pt x="58" y="140"/>
                    <a:pt x="36" y="122"/>
                    <a:pt x="10" y="125"/>
                  </a:cubicBezTo>
                  <a:close/>
                  <a:moveTo>
                    <a:pt x="64" y="117"/>
                  </a:moveTo>
                  <a:cubicBezTo>
                    <a:pt x="64" y="169"/>
                    <a:pt x="64" y="169"/>
                    <a:pt x="64" y="169"/>
                  </a:cubicBezTo>
                  <a:cubicBezTo>
                    <a:pt x="70" y="169"/>
                    <a:pt x="70" y="169"/>
                    <a:pt x="70" y="169"/>
                  </a:cubicBezTo>
                  <a:cubicBezTo>
                    <a:pt x="70" y="117"/>
                    <a:pt x="70" y="117"/>
                    <a:pt x="70" y="117"/>
                  </a:cubicBezTo>
                  <a:cubicBezTo>
                    <a:pt x="64" y="117"/>
                    <a:pt x="64" y="117"/>
                    <a:pt x="64" y="117"/>
                  </a:cubicBezTo>
                  <a:close/>
                  <a:moveTo>
                    <a:pt x="4" y="53"/>
                  </a:moveTo>
                  <a:cubicBezTo>
                    <a:pt x="0" y="69"/>
                    <a:pt x="11" y="80"/>
                    <a:pt x="26" y="78"/>
                  </a:cubicBezTo>
                  <a:cubicBezTo>
                    <a:pt x="33" y="75"/>
                    <a:pt x="38" y="73"/>
                    <a:pt x="43" y="71"/>
                  </a:cubicBezTo>
                  <a:cubicBezTo>
                    <a:pt x="39" y="63"/>
                    <a:pt x="41" y="54"/>
                    <a:pt x="44" y="49"/>
                  </a:cubicBezTo>
                  <a:cubicBezTo>
                    <a:pt x="37" y="46"/>
                    <a:pt x="31" y="44"/>
                    <a:pt x="25" y="41"/>
                  </a:cubicBezTo>
                  <a:cubicBezTo>
                    <a:pt x="16" y="40"/>
                    <a:pt x="8" y="44"/>
                    <a:pt x="4" y="53"/>
                  </a:cubicBezTo>
                  <a:close/>
                  <a:moveTo>
                    <a:pt x="128" y="56"/>
                  </a:moveTo>
                  <a:cubicBezTo>
                    <a:pt x="124" y="46"/>
                    <a:pt x="116" y="42"/>
                    <a:pt x="107" y="43"/>
                  </a:cubicBezTo>
                  <a:cubicBezTo>
                    <a:pt x="101" y="46"/>
                    <a:pt x="95" y="48"/>
                    <a:pt x="89" y="51"/>
                  </a:cubicBezTo>
                  <a:cubicBezTo>
                    <a:pt x="92" y="56"/>
                    <a:pt x="93" y="65"/>
                    <a:pt x="88" y="72"/>
                  </a:cubicBezTo>
                  <a:cubicBezTo>
                    <a:pt x="94" y="74"/>
                    <a:pt x="100" y="77"/>
                    <a:pt x="106" y="80"/>
                  </a:cubicBezTo>
                  <a:cubicBezTo>
                    <a:pt x="121" y="82"/>
                    <a:pt x="132" y="71"/>
                    <a:pt x="128" y="56"/>
                  </a:cubicBezTo>
                  <a:close/>
                  <a:moveTo>
                    <a:pt x="103" y="111"/>
                  </a:moveTo>
                  <a:cubicBezTo>
                    <a:pt x="92" y="123"/>
                    <a:pt x="77" y="120"/>
                    <a:pt x="70" y="106"/>
                  </a:cubicBezTo>
                  <a:cubicBezTo>
                    <a:pt x="70" y="101"/>
                    <a:pt x="69" y="92"/>
                    <a:pt x="69" y="86"/>
                  </a:cubicBezTo>
                  <a:cubicBezTo>
                    <a:pt x="78" y="85"/>
                    <a:pt x="83" y="80"/>
                    <a:pt x="87" y="76"/>
                  </a:cubicBezTo>
                  <a:cubicBezTo>
                    <a:pt x="93" y="79"/>
                    <a:pt x="98" y="83"/>
                    <a:pt x="102" y="87"/>
                  </a:cubicBezTo>
                  <a:cubicBezTo>
                    <a:pt x="108" y="95"/>
                    <a:pt x="109" y="103"/>
                    <a:pt x="103" y="111"/>
                  </a:cubicBezTo>
                  <a:close/>
                  <a:moveTo>
                    <a:pt x="104" y="12"/>
                  </a:moveTo>
                  <a:cubicBezTo>
                    <a:pt x="110" y="20"/>
                    <a:pt x="109" y="29"/>
                    <a:pt x="103" y="36"/>
                  </a:cubicBezTo>
                  <a:cubicBezTo>
                    <a:pt x="98" y="40"/>
                    <a:pt x="92" y="43"/>
                    <a:pt x="87" y="46"/>
                  </a:cubicBezTo>
                  <a:cubicBezTo>
                    <a:pt x="84" y="42"/>
                    <a:pt x="77" y="36"/>
                    <a:pt x="69" y="35"/>
                  </a:cubicBezTo>
                  <a:cubicBezTo>
                    <a:pt x="70" y="29"/>
                    <a:pt x="71" y="24"/>
                    <a:pt x="71" y="17"/>
                  </a:cubicBezTo>
                  <a:cubicBezTo>
                    <a:pt x="78" y="3"/>
                    <a:pt x="93" y="0"/>
                    <a:pt x="104" y="12"/>
                  </a:cubicBezTo>
                  <a:close/>
                </a:path>
              </a:pathLst>
            </a:custGeom>
            <a:solidFill>
              <a:schemeClr val="accent1">
                <a:alpha val="100000"/>
              </a:schemeClr>
            </a:solidFill>
            <a:ln w="9525">
              <a:noFill/>
            </a:ln>
          </p:spPr>
          <p:txBody>
            <a:bodyPr/>
            <a:lstStyle/>
            <a:p>
              <a:endParaRPr lang="zh-CN" altLang="en-US"/>
            </a:p>
          </p:txBody>
        </p:sp>
        <p:sp>
          <p:nvSpPr>
            <p:cNvPr id="61624" name="Freeform 258"/>
            <p:cNvSpPr>
              <a:spLocks noEditPoints="1"/>
            </p:cNvSpPr>
            <p:nvPr/>
          </p:nvSpPr>
          <p:spPr>
            <a:xfrm>
              <a:off x="7975600" y="1896037"/>
              <a:ext cx="360362" cy="376238"/>
            </a:xfrm>
            <a:custGeom>
              <a:avLst/>
              <a:gdLst/>
              <a:ahLst/>
              <a:cxnLst>
                <a:cxn ang="0">
                  <a:pos x="0" y="744865113"/>
                </a:cxn>
                <a:cxn ang="0">
                  <a:pos x="111599607" y="852741161"/>
                </a:cxn>
                <a:cxn ang="0">
                  <a:pos x="238415499" y="714043062"/>
                </a:cxn>
                <a:cxn ang="0">
                  <a:pos x="365233644" y="734591096"/>
                </a:cxn>
                <a:cxn ang="0">
                  <a:pos x="588430605" y="688356885"/>
                </a:cxn>
                <a:cxn ang="0">
                  <a:pos x="613795586" y="467466649"/>
                </a:cxn>
                <a:cxn ang="0">
                  <a:pos x="776120648" y="462328507"/>
                </a:cxn>
                <a:cxn ang="0">
                  <a:pos x="700030212" y="133562224"/>
                </a:cxn>
                <a:cxn ang="0">
                  <a:pos x="218124866" y="174658292"/>
                </a:cxn>
                <a:cxn ang="0">
                  <a:pos x="126818145" y="503424576"/>
                </a:cxn>
                <a:cxn ang="0">
                  <a:pos x="126818145" y="626712782"/>
                </a:cxn>
                <a:cxn ang="0">
                  <a:pos x="0" y="744865113"/>
                </a:cxn>
                <a:cxn ang="0">
                  <a:pos x="694958117" y="472602524"/>
                </a:cxn>
                <a:cxn ang="0">
                  <a:pos x="811629819" y="590754855"/>
                </a:cxn>
                <a:cxn ang="0">
                  <a:pos x="694958117" y="708904920"/>
                </a:cxn>
                <a:cxn ang="0">
                  <a:pos x="578286415" y="590754855"/>
                </a:cxn>
                <a:cxn ang="0">
                  <a:pos x="694958117" y="472602524"/>
                </a:cxn>
                <a:cxn ang="0">
                  <a:pos x="694958117" y="513698593"/>
                </a:cxn>
                <a:cxn ang="0">
                  <a:pos x="771048553" y="590754855"/>
                </a:cxn>
                <a:cxn ang="0">
                  <a:pos x="694958117" y="667808851"/>
                </a:cxn>
                <a:cxn ang="0">
                  <a:pos x="618867681" y="590754855"/>
                </a:cxn>
                <a:cxn ang="0">
                  <a:pos x="694958117" y="513698593"/>
                </a:cxn>
                <a:cxn ang="0">
                  <a:pos x="167399410" y="395548529"/>
                </a:cxn>
                <a:cxn ang="0">
                  <a:pos x="167399410" y="395548529"/>
                </a:cxn>
                <a:cxn ang="0">
                  <a:pos x="451468270" y="688356885"/>
                </a:cxn>
                <a:cxn ang="0">
                  <a:pos x="314505936" y="662672976"/>
                </a:cxn>
                <a:cxn ang="0">
                  <a:pos x="284071112" y="657534834"/>
                </a:cxn>
                <a:cxn ang="0">
                  <a:pos x="339870916" y="601028873"/>
                </a:cxn>
                <a:cxn ang="0">
                  <a:pos x="248561942" y="508562718"/>
                </a:cxn>
                <a:cxn ang="0">
                  <a:pos x="187690043" y="565068679"/>
                </a:cxn>
                <a:cxn ang="0">
                  <a:pos x="182615696" y="529110752"/>
                </a:cxn>
                <a:cxn ang="0">
                  <a:pos x="167399410" y="395548529"/>
                </a:cxn>
                <a:cxn ang="0">
                  <a:pos x="243489847" y="554794662"/>
                </a:cxn>
                <a:cxn ang="0">
                  <a:pos x="289143207" y="606164748"/>
                </a:cxn>
                <a:cxn ang="0">
                  <a:pos x="243489847" y="611302890"/>
                </a:cxn>
                <a:cxn ang="0">
                  <a:pos x="243489847" y="554794662"/>
                </a:cxn>
              </a:cxnLst>
              <a:rect l="0" t="0" r="0" b="0"/>
              <a:pathLst>
                <a:path w="160" h="166">
                  <a:moveTo>
                    <a:pt x="0" y="145"/>
                  </a:moveTo>
                  <a:cubicBezTo>
                    <a:pt x="22" y="166"/>
                    <a:pt x="22" y="166"/>
                    <a:pt x="22" y="166"/>
                  </a:cubicBezTo>
                  <a:cubicBezTo>
                    <a:pt x="47" y="139"/>
                    <a:pt x="47" y="139"/>
                    <a:pt x="47" y="139"/>
                  </a:cubicBezTo>
                  <a:cubicBezTo>
                    <a:pt x="51" y="136"/>
                    <a:pt x="61" y="139"/>
                    <a:pt x="72" y="143"/>
                  </a:cubicBezTo>
                  <a:cubicBezTo>
                    <a:pt x="89" y="146"/>
                    <a:pt x="104" y="143"/>
                    <a:pt x="116" y="134"/>
                  </a:cubicBezTo>
                  <a:cubicBezTo>
                    <a:pt x="106" y="123"/>
                    <a:pt x="106" y="101"/>
                    <a:pt x="121" y="91"/>
                  </a:cubicBezTo>
                  <a:cubicBezTo>
                    <a:pt x="130" y="84"/>
                    <a:pt x="141" y="84"/>
                    <a:pt x="153" y="90"/>
                  </a:cubicBezTo>
                  <a:cubicBezTo>
                    <a:pt x="159" y="67"/>
                    <a:pt x="157" y="45"/>
                    <a:pt x="138" y="26"/>
                  </a:cubicBezTo>
                  <a:cubicBezTo>
                    <a:pt x="106" y="0"/>
                    <a:pt x="74" y="2"/>
                    <a:pt x="43" y="34"/>
                  </a:cubicBezTo>
                  <a:cubicBezTo>
                    <a:pt x="25" y="54"/>
                    <a:pt x="20" y="75"/>
                    <a:pt x="25" y="98"/>
                  </a:cubicBezTo>
                  <a:cubicBezTo>
                    <a:pt x="28" y="106"/>
                    <a:pt x="28" y="115"/>
                    <a:pt x="25" y="122"/>
                  </a:cubicBezTo>
                  <a:cubicBezTo>
                    <a:pt x="0" y="145"/>
                    <a:pt x="0" y="145"/>
                    <a:pt x="0" y="145"/>
                  </a:cubicBezTo>
                  <a:close/>
                  <a:moveTo>
                    <a:pt x="137" y="92"/>
                  </a:moveTo>
                  <a:cubicBezTo>
                    <a:pt x="150" y="92"/>
                    <a:pt x="160" y="102"/>
                    <a:pt x="160" y="115"/>
                  </a:cubicBezTo>
                  <a:cubicBezTo>
                    <a:pt x="160" y="128"/>
                    <a:pt x="150" y="138"/>
                    <a:pt x="137" y="138"/>
                  </a:cubicBezTo>
                  <a:cubicBezTo>
                    <a:pt x="124" y="138"/>
                    <a:pt x="114" y="128"/>
                    <a:pt x="114" y="115"/>
                  </a:cubicBezTo>
                  <a:cubicBezTo>
                    <a:pt x="114" y="102"/>
                    <a:pt x="124" y="92"/>
                    <a:pt x="137" y="92"/>
                  </a:cubicBezTo>
                  <a:close/>
                  <a:moveTo>
                    <a:pt x="137" y="100"/>
                  </a:moveTo>
                  <a:cubicBezTo>
                    <a:pt x="145" y="100"/>
                    <a:pt x="152" y="107"/>
                    <a:pt x="152" y="115"/>
                  </a:cubicBezTo>
                  <a:cubicBezTo>
                    <a:pt x="152" y="123"/>
                    <a:pt x="145" y="130"/>
                    <a:pt x="137" y="130"/>
                  </a:cubicBezTo>
                  <a:cubicBezTo>
                    <a:pt x="129" y="130"/>
                    <a:pt x="122" y="123"/>
                    <a:pt x="122" y="115"/>
                  </a:cubicBezTo>
                  <a:cubicBezTo>
                    <a:pt x="122" y="107"/>
                    <a:pt x="129" y="100"/>
                    <a:pt x="137" y="100"/>
                  </a:cubicBezTo>
                  <a:close/>
                  <a:moveTo>
                    <a:pt x="33" y="77"/>
                  </a:moveTo>
                  <a:cubicBezTo>
                    <a:pt x="33" y="77"/>
                    <a:pt x="33" y="77"/>
                    <a:pt x="33" y="77"/>
                  </a:cubicBezTo>
                  <a:cubicBezTo>
                    <a:pt x="89" y="134"/>
                    <a:pt x="89" y="134"/>
                    <a:pt x="89" y="134"/>
                  </a:cubicBezTo>
                  <a:cubicBezTo>
                    <a:pt x="81" y="135"/>
                    <a:pt x="70" y="133"/>
                    <a:pt x="62" y="129"/>
                  </a:cubicBezTo>
                  <a:cubicBezTo>
                    <a:pt x="60" y="128"/>
                    <a:pt x="58" y="129"/>
                    <a:pt x="56" y="128"/>
                  </a:cubicBezTo>
                  <a:cubicBezTo>
                    <a:pt x="67" y="117"/>
                    <a:pt x="67" y="117"/>
                    <a:pt x="67" y="117"/>
                  </a:cubicBezTo>
                  <a:cubicBezTo>
                    <a:pt x="49" y="99"/>
                    <a:pt x="49" y="99"/>
                    <a:pt x="49" y="99"/>
                  </a:cubicBezTo>
                  <a:cubicBezTo>
                    <a:pt x="37" y="110"/>
                    <a:pt x="37" y="110"/>
                    <a:pt x="37" y="110"/>
                  </a:cubicBezTo>
                  <a:cubicBezTo>
                    <a:pt x="37" y="107"/>
                    <a:pt x="37" y="105"/>
                    <a:pt x="36" y="103"/>
                  </a:cubicBezTo>
                  <a:cubicBezTo>
                    <a:pt x="33" y="94"/>
                    <a:pt x="32" y="86"/>
                    <a:pt x="33" y="77"/>
                  </a:cubicBezTo>
                  <a:close/>
                  <a:moveTo>
                    <a:pt x="48" y="108"/>
                  </a:moveTo>
                  <a:cubicBezTo>
                    <a:pt x="57" y="118"/>
                    <a:pt x="57" y="118"/>
                    <a:pt x="57" y="118"/>
                  </a:cubicBezTo>
                  <a:cubicBezTo>
                    <a:pt x="55" y="120"/>
                    <a:pt x="52" y="120"/>
                    <a:pt x="48" y="119"/>
                  </a:cubicBezTo>
                  <a:cubicBezTo>
                    <a:pt x="44" y="115"/>
                    <a:pt x="46" y="110"/>
                    <a:pt x="48" y="108"/>
                  </a:cubicBezTo>
                  <a:close/>
                </a:path>
              </a:pathLst>
            </a:custGeom>
            <a:solidFill>
              <a:schemeClr val="accent1">
                <a:alpha val="100000"/>
              </a:schemeClr>
            </a:solidFill>
            <a:ln w="9525">
              <a:noFill/>
            </a:ln>
          </p:spPr>
          <p:txBody>
            <a:bodyPr/>
            <a:lstStyle/>
            <a:p>
              <a:endParaRPr lang="zh-CN" altLang="en-US"/>
            </a:p>
          </p:txBody>
        </p:sp>
        <p:sp>
          <p:nvSpPr>
            <p:cNvPr id="61625" name="Freeform 262"/>
            <p:cNvSpPr/>
            <p:nvPr/>
          </p:nvSpPr>
          <p:spPr>
            <a:xfrm>
              <a:off x="1024669" y="3864669"/>
              <a:ext cx="58434" cy="68353"/>
            </a:xfrm>
            <a:custGeom>
              <a:avLst/>
              <a:gdLst/>
              <a:ahLst/>
              <a:cxnLst>
                <a:cxn ang="0">
                  <a:pos x="4728541" y="0"/>
                </a:cxn>
                <a:cxn ang="0">
                  <a:pos x="0" y="20765641"/>
                </a:cxn>
                <a:cxn ang="0">
                  <a:pos x="11823659" y="16151054"/>
                </a:cxn>
                <a:cxn ang="0">
                  <a:pos x="4728541" y="41529764"/>
                </a:cxn>
                <a:cxn ang="0">
                  <a:pos x="21282278" y="36915177"/>
                </a:cxn>
                <a:cxn ang="0">
                  <a:pos x="16552199" y="66909992"/>
                </a:cxn>
                <a:cxn ang="0">
                  <a:pos x="26010819" y="62295405"/>
                </a:cxn>
                <a:cxn ang="0">
                  <a:pos x="21282278" y="94595995"/>
                </a:cxn>
                <a:cxn ang="0">
                  <a:pos x="54386677" y="78444941"/>
                </a:cxn>
                <a:cxn ang="0">
                  <a:pos x="75668955" y="103825169"/>
                </a:cxn>
                <a:cxn ang="0">
                  <a:pos x="80397495" y="103825169"/>
                </a:cxn>
                <a:cxn ang="0">
                  <a:pos x="59115217" y="73831873"/>
                </a:cxn>
                <a:cxn ang="0">
                  <a:pos x="89856115" y="53066231"/>
                </a:cxn>
                <a:cxn ang="0">
                  <a:pos x="54386677" y="41529764"/>
                </a:cxn>
                <a:cxn ang="0">
                  <a:pos x="68573837" y="36915177"/>
                </a:cxn>
                <a:cxn ang="0">
                  <a:pos x="33104399" y="25380228"/>
                </a:cxn>
                <a:cxn ang="0">
                  <a:pos x="47293097" y="16151054"/>
                </a:cxn>
                <a:cxn ang="0">
                  <a:pos x="16552199" y="9229174"/>
                </a:cxn>
                <a:cxn ang="0">
                  <a:pos x="26010819" y="4614587"/>
                </a:cxn>
                <a:cxn ang="0">
                  <a:pos x="4728541" y="0"/>
                </a:cxn>
              </a:cxnLst>
              <a:rect l="0" t="0" r="0" b="0"/>
              <a:pathLst>
                <a:path w="38" h="45">
                  <a:moveTo>
                    <a:pt x="2" y="0"/>
                  </a:moveTo>
                  <a:lnTo>
                    <a:pt x="0" y="9"/>
                  </a:lnTo>
                  <a:lnTo>
                    <a:pt x="5" y="7"/>
                  </a:lnTo>
                  <a:lnTo>
                    <a:pt x="2" y="18"/>
                  </a:lnTo>
                  <a:lnTo>
                    <a:pt x="9" y="16"/>
                  </a:lnTo>
                  <a:lnTo>
                    <a:pt x="7" y="29"/>
                  </a:lnTo>
                  <a:lnTo>
                    <a:pt x="11" y="27"/>
                  </a:lnTo>
                  <a:lnTo>
                    <a:pt x="9" y="41"/>
                  </a:lnTo>
                  <a:lnTo>
                    <a:pt x="23" y="34"/>
                  </a:lnTo>
                  <a:lnTo>
                    <a:pt x="32" y="45"/>
                  </a:lnTo>
                  <a:lnTo>
                    <a:pt x="34" y="45"/>
                  </a:lnTo>
                  <a:lnTo>
                    <a:pt x="25" y="32"/>
                  </a:lnTo>
                  <a:lnTo>
                    <a:pt x="38" y="23"/>
                  </a:lnTo>
                  <a:lnTo>
                    <a:pt x="23" y="18"/>
                  </a:lnTo>
                  <a:lnTo>
                    <a:pt x="29" y="16"/>
                  </a:lnTo>
                  <a:lnTo>
                    <a:pt x="14" y="11"/>
                  </a:lnTo>
                  <a:lnTo>
                    <a:pt x="20" y="7"/>
                  </a:lnTo>
                  <a:lnTo>
                    <a:pt x="7" y="4"/>
                  </a:lnTo>
                  <a:lnTo>
                    <a:pt x="11" y="2"/>
                  </a:lnTo>
                  <a:lnTo>
                    <a:pt x="2" y="0"/>
                  </a:lnTo>
                  <a:close/>
                </a:path>
              </a:pathLst>
            </a:custGeom>
            <a:solidFill>
              <a:schemeClr val="accent1">
                <a:alpha val="100000"/>
              </a:schemeClr>
            </a:solidFill>
            <a:ln w="9525">
              <a:noFill/>
            </a:ln>
          </p:spPr>
          <p:txBody>
            <a:bodyPr/>
            <a:lstStyle/>
            <a:p>
              <a:endParaRPr lang="zh-CN" altLang="en-US"/>
            </a:p>
          </p:txBody>
        </p:sp>
        <p:sp>
          <p:nvSpPr>
            <p:cNvPr id="61626" name="Freeform 263"/>
            <p:cNvSpPr/>
            <p:nvPr/>
          </p:nvSpPr>
          <p:spPr>
            <a:xfrm>
              <a:off x="1024669" y="3864669"/>
              <a:ext cx="58434" cy="68353"/>
            </a:xfrm>
            <a:custGeom>
              <a:avLst/>
              <a:gdLst/>
              <a:ahLst/>
              <a:cxnLst>
                <a:cxn ang="0">
                  <a:pos x="4728541" y="0"/>
                </a:cxn>
                <a:cxn ang="0">
                  <a:pos x="0" y="20765641"/>
                </a:cxn>
                <a:cxn ang="0">
                  <a:pos x="11823659" y="16151054"/>
                </a:cxn>
                <a:cxn ang="0">
                  <a:pos x="4728541" y="41529764"/>
                </a:cxn>
                <a:cxn ang="0">
                  <a:pos x="21282278" y="36915177"/>
                </a:cxn>
                <a:cxn ang="0">
                  <a:pos x="16552199" y="66909992"/>
                </a:cxn>
                <a:cxn ang="0">
                  <a:pos x="26010819" y="62295405"/>
                </a:cxn>
                <a:cxn ang="0">
                  <a:pos x="21282278" y="94595995"/>
                </a:cxn>
                <a:cxn ang="0">
                  <a:pos x="54386677" y="78444941"/>
                </a:cxn>
                <a:cxn ang="0">
                  <a:pos x="75668955" y="103825169"/>
                </a:cxn>
                <a:cxn ang="0">
                  <a:pos x="80397495" y="103825169"/>
                </a:cxn>
                <a:cxn ang="0">
                  <a:pos x="59115217" y="73831873"/>
                </a:cxn>
                <a:cxn ang="0">
                  <a:pos x="89856115" y="53066231"/>
                </a:cxn>
                <a:cxn ang="0">
                  <a:pos x="54386677" y="41529764"/>
                </a:cxn>
                <a:cxn ang="0">
                  <a:pos x="68573837" y="36915177"/>
                </a:cxn>
                <a:cxn ang="0">
                  <a:pos x="33104399" y="25380228"/>
                </a:cxn>
                <a:cxn ang="0">
                  <a:pos x="47293097" y="16151054"/>
                </a:cxn>
                <a:cxn ang="0">
                  <a:pos x="16552199" y="9229174"/>
                </a:cxn>
                <a:cxn ang="0">
                  <a:pos x="26010819" y="4614587"/>
                </a:cxn>
                <a:cxn ang="0">
                  <a:pos x="4728541" y="0"/>
                </a:cxn>
              </a:cxnLst>
              <a:rect l="0" t="0" r="0" b="0"/>
              <a:pathLst>
                <a:path w="38" h="45">
                  <a:moveTo>
                    <a:pt x="2" y="0"/>
                  </a:moveTo>
                  <a:lnTo>
                    <a:pt x="0" y="9"/>
                  </a:lnTo>
                  <a:lnTo>
                    <a:pt x="5" y="7"/>
                  </a:lnTo>
                  <a:lnTo>
                    <a:pt x="2" y="18"/>
                  </a:lnTo>
                  <a:lnTo>
                    <a:pt x="9" y="16"/>
                  </a:lnTo>
                  <a:lnTo>
                    <a:pt x="7" y="29"/>
                  </a:lnTo>
                  <a:lnTo>
                    <a:pt x="11" y="27"/>
                  </a:lnTo>
                  <a:lnTo>
                    <a:pt x="9" y="41"/>
                  </a:lnTo>
                  <a:lnTo>
                    <a:pt x="23" y="34"/>
                  </a:lnTo>
                  <a:lnTo>
                    <a:pt x="32" y="45"/>
                  </a:lnTo>
                  <a:lnTo>
                    <a:pt x="34" y="45"/>
                  </a:lnTo>
                  <a:lnTo>
                    <a:pt x="25" y="32"/>
                  </a:lnTo>
                  <a:lnTo>
                    <a:pt x="38" y="23"/>
                  </a:lnTo>
                  <a:lnTo>
                    <a:pt x="23" y="18"/>
                  </a:lnTo>
                  <a:lnTo>
                    <a:pt x="29" y="16"/>
                  </a:lnTo>
                  <a:lnTo>
                    <a:pt x="14" y="11"/>
                  </a:lnTo>
                  <a:lnTo>
                    <a:pt x="20" y="7"/>
                  </a:lnTo>
                  <a:lnTo>
                    <a:pt x="7" y="4"/>
                  </a:lnTo>
                  <a:lnTo>
                    <a:pt x="11" y="2"/>
                  </a:lnTo>
                  <a:lnTo>
                    <a:pt x="2" y="0"/>
                  </a:lnTo>
                </a:path>
              </a:pathLst>
            </a:custGeom>
            <a:solidFill>
              <a:schemeClr val="accent1">
                <a:alpha val="100000"/>
              </a:schemeClr>
            </a:solidFill>
            <a:ln w="9525">
              <a:noFill/>
            </a:ln>
          </p:spPr>
          <p:txBody>
            <a:bodyPr/>
            <a:lstStyle/>
            <a:p>
              <a:endParaRPr lang="zh-CN" altLang="en-US"/>
            </a:p>
          </p:txBody>
        </p:sp>
        <p:sp>
          <p:nvSpPr>
            <p:cNvPr id="61627" name="Freeform 264"/>
            <p:cNvSpPr>
              <a:spLocks noEditPoints="1"/>
            </p:cNvSpPr>
            <p:nvPr/>
          </p:nvSpPr>
          <p:spPr>
            <a:xfrm>
              <a:off x="900112" y="3805430"/>
              <a:ext cx="389048" cy="361509"/>
            </a:xfrm>
            <a:custGeom>
              <a:avLst/>
              <a:gdLst/>
              <a:ahLst/>
              <a:cxnLst>
                <a:cxn ang="0">
                  <a:pos x="394894484" y="173039776"/>
                </a:cxn>
                <a:cxn ang="0">
                  <a:pos x="203359849" y="378379926"/>
                </a:cxn>
                <a:cxn ang="0">
                  <a:pos x="245922930" y="288399121"/>
                </a:cxn>
                <a:cxn ang="0">
                  <a:pos x="106408472" y="329928607"/>
                </a:cxn>
                <a:cxn ang="0">
                  <a:pos x="267205240" y="246869635"/>
                </a:cxn>
                <a:cxn ang="0">
                  <a:pos x="267205240" y="288399121"/>
                </a:cxn>
                <a:cxn ang="0">
                  <a:pos x="352331403" y="168425220"/>
                </a:cxn>
                <a:cxn ang="0">
                  <a:pos x="203359849" y="193803760"/>
                </a:cxn>
                <a:cxn ang="0">
                  <a:pos x="0" y="193803760"/>
                </a:cxn>
                <a:cxn ang="0">
                  <a:pos x="0" y="549112425"/>
                </a:cxn>
                <a:cxn ang="0">
                  <a:pos x="598254333" y="549112425"/>
                </a:cxn>
                <a:cxn ang="0">
                  <a:pos x="598254333" y="200725594"/>
                </a:cxn>
                <a:cxn ang="0">
                  <a:pos x="394894484" y="173039776"/>
                </a:cxn>
                <a:cxn ang="0">
                  <a:pos x="378342260" y="346079553"/>
                </a:cxn>
                <a:cxn ang="0">
                  <a:pos x="340507727" y="392223594"/>
                </a:cxn>
                <a:cxn ang="0">
                  <a:pos x="281392421" y="304550067"/>
                </a:cxn>
                <a:cxn ang="0">
                  <a:pos x="297944645" y="304550067"/>
                </a:cxn>
                <a:cxn ang="0">
                  <a:pos x="340507727" y="341464997"/>
                </a:cxn>
                <a:cxn ang="0">
                  <a:pos x="394894484" y="299935511"/>
                </a:cxn>
                <a:cxn ang="0">
                  <a:pos x="432729018" y="502968383"/>
                </a:cxn>
                <a:cxn ang="0">
                  <a:pos x="378342260" y="346079553"/>
                </a:cxn>
                <a:cxn ang="0">
                  <a:pos x="347602855" y="131510291"/>
                </a:cxn>
                <a:cxn ang="0">
                  <a:pos x="297944645" y="94595361"/>
                </a:cxn>
                <a:cxn ang="0">
                  <a:pos x="319226955" y="89980805"/>
                </a:cxn>
                <a:cxn ang="0">
                  <a:pos x="276662336" y="57680432"/>
                </a:cxn>
                <a:cxn ang="0">
                  <a:pos x="297944645" y="53065876"/>
                </a:cxn>
                <a:cxn ang="0">
                  <a:pos x="260110112" y="27685817"/>
                </a:cxn>
                <a:cxn ang="0">
                  <a:pos x="271933788" y="20765502"/>
                </a:cxn>
                <a:cxn ang="0">
                  <a:pos x="245922930" y="0"/>
                </a:cxn>
                <a:cxn ang="0">
                  <a:pos x="234099254" y="32300373"/>
                </a:cxn>
                <a:cxn ang="0">
                  <a:pos x="245922930" y="32300373"/>
                </a:cxn>
                <a:cxn ang="0">
                  <a:pos x="229370706" y="69215303"/>
                </a:cxn>
                <a:cxn ang="0">
                  <a:pos x="250651478" y="64600747"/>
                </a:cxn>
                <a:cxn ang="0">
                  <a:pos x="224640621" y="110744789"/>
                </a:cxn>
                <a:cxn ang="0">
                  <a:pos x="245922930" y="106130233"/>
                </a:cxn>
                <a:cxn ang="0">
                  <a:pos x="217547030" y="156888830"/>
                </a:cxn>
                <a:cxn ang="0">
                  <a:pos x="276662336" y="147661237"/>
                </a:cxn>
                <a:cxn ang="0">
                  <a:pos x="288486012" y="200725594"/>
                </a:cxn>
                <a:cxn ang="0">
                  <a:pos x="297944645" y="193803760"/>
                </a:cxn>
                <a:cxn ang="0">
                  <a:pos x="288486012" y="143046681"/>
                </a:cxn>
                <a:cxn ang="0">
                  <a:pos x="347602855" y="131510291"/>
                </a:cxn>
              </a:cxnLst>
              <a:rect l="0" t="0" r="0" b="0"/>
              <a:pathLst>
                <a:path w="253" h="238">
                  <a:moveTo>
                    <a:pt x="167" y="75"/>
                  </a:moveTo>
                  <a:lnTo>
                    <a:pt x="86" y="164"/>
                  </a:lnTo>
                  <a:lnTo>
                    <a:pt x="104" y="125"/>
                  </a:lnTo>
                  <a:lnTo>
                    <a:pt x="45" y="143"/>
                  </a:lnTo>
                  <a:lnTo>
                    <a:pt x="113" y="107"/>
                  </a:lnTo>
                  <a:lnTo>
                    <a:pt x="113" y="125"/>
                  </a:lnTo>
                  <a:lnTo>
                    <a:pt x="149" y="73"/>
                  </a:lnTo>
                  <a:lnTo>
                    <a:pt x="86" y="84"/>
                  </a:lnTo>
                  <a:lnTo>
                    <a:pt x="0" y="84"/>
                  </a:lnTo>
                  <a:lnTo>
                    <a:pt x="0" y="238"/>
                  </a:lnTo>
                  <a:lnTo>
                    <a:pt x="253" y="238"/>
                  </a:lnTo>
                  <a:lnTo>
                    <a:pt x="253" y="87"/>
                  </a:lnTo>
                  <a:lnTo>
                    <a:pt x="167" y="75"/>
                  </a:lnTo>
                  <a:close/>
                  <a:moveTo>
                    <a:pt x="160" y="150"/>
                  </a:moveTo>
                  <a:lnTo>
                    <a:pt x="144" y="170"/>
                  </a:lnTo>
                  <a:lnTo>
                    <a:pt x="119" y="132"/>
                  </a:lnTo>
                  <a:lnTo>
                    <a:pt x="126" y="132"/>
                  </a:lnTo>
                  <a:lnTo>
                    <a:pt x="144" y="148"/>
                  </a:lnTo>
                  <a:lnTo>
                    <a:pt x="167" y="130"/>
                  </a:lnTo>
                  <a:lnTo>
                    <a:pt x="183" y="218"/>
                  </a:lnTo>
                  <a:lnTo>
                    <a:pt x="160" y="150"/>
                  </a:lnTo>
                  <a:close/>
                  <a:moveTo>
                    <a:pt x="147" y="57"/>
                  </a:moveTo>
                  <a:lnTo>
                    <a:pt x="126" y="41"/>
                  </a:lnTo>
                  <a:lnTo>
                    <a:pt x="135" y="39"/>
                  </a:lnTo>
                  <a:lnTo>
                    <a:pt x="117" y="25"/>
                  </a:lnTo>
                  <a:lnTo>
                    <a:pt x="126" y="23"/>
                  </a:lnTo>
                  <a:lnTo>
                    <a:pt x="110" y="12"/>
                  </a:lnTo>
                  <a:lnTo>
                    <a:pt x="115" y="9"/>
                  </a:lnTo>
                  <a:lnTo>
                    <a:pt x="104" y="0"/>
                  </a:lnTo>
                  <a:lnTo>
                    <a:pt x="99" y="14"/>
                  </a:lnTo>
                  <a:lnTo>
                    <a:pt x="104" y="14"/>
                  </a:lnTo>
                  <a:lnTo>
                    <a:pt x="97" y="30"/>
                  </a:lnTo>
                  <a:lnTo>
                    <a:pt x="106" y="28"/>
                  </a:lnTo>
                  <a:lnTo>
                    <a:pt x="95" y="48"/>
                  </a:lnTo>
                  <a:lnTo>
                    <a:pt x="104" y="46"/>
                  </a:lnTo>
                  <a:lnTo>
                    <a:pt x="92" y="68"/>
                  </a:lnTo>
                  <a:lnTo>
                    <a:pt x="117" y="64"/>
                  </a:lnTo>
                  <a:lnTo>
                    <a:pt x="122" y="87"/>
                  </a:lnTo>
                  <a:lnTo>
                    <a:pt x="126" y="84"/>
                  </a:lnTo>
                  <a:lnTo>
                    <a:pt x="122" y="62"/>
                  </a:lnTo>
                  <a:lnTo>
                    <a:pt x="147" y="57"/>
                  </a:lnTo>
                  <a:close/>
                </a:path>
              </a:pathLst>
            </a:custGeom>
            <a:solidFill>
              <a:schemeClr val="accent1">
                <a:alpha val="100000"/>
              </a:schemeClr>
            </a:solidFill>
            <a:ln w="9525">
              <a:noFill/>
            </a:ln>
          </p:spPr>
          <p:txBody>
            <a:bodyPr/>
            <a:lstStyle/>
            <a:p>
              <a:endParaRPr lang="zh-CN" altLang="en-US"/>
            </a:p>
          </p:txBody>
        </p:sp>
        <p:sp>
          <p:nvSpPr>
            <p:cNvPr id="61628" name="Freeform 265"/>
            <p:cNvSpPr/>
            <p:nvPr/>
          </p:nvSpPr>
          <p:spPr>
            <a:xfrm>
              <a:off x="1516745" y="3885934"/>
              <a:ext cx="530520" cy="332649"/>
            </a:xfrm>
            <a:custGeom>
              <a:avLst/>
              <a:gdLst/>
              <a:ahLst/>
              <a:cxnLst>
                <a:cxn ang="0">
                  <a:pos x="192370713" y="976129341"/>
                </a:cxn>
                <a:cxn ang="0">
                  <a:pos x="997925457" y="917325914"/>
                </a:cxn>
                <a:cxn ang="0">
                  <a:pos x="1839552094" y="917325914"/>
                </a:cxn>
                <a:cxn ang="0">
                  <a:pos x="1839552094" y="294013705"/>
                </a:cxn>
                <a:cxn ang="0">
                  <a:pos x="1478853973" y="552746039"/>
                </a:cxn>
                <a:cxn ang="0">
                  <a:pos x="1358623578" y="388098502"/>
                </a:cxn>
                <a:cxn ang="0">
                  <a:pos x="1514925866" y="329295075"/>
                </a:cxn>
                <a:cxn ang="0">
                  <a:pos x="1214346410" y="352817132"/>
                </a:cxn>
                <a:cxn ang="0">
                  <a:pos x="1021972230" y="517464669"/>
                </a:cxn>
                <a:cxn ang="0">
                  <a:pos x="757461199" y="270495078"/>
                </a:cxn>
                <a:cxn ang="0">
                  <a:pos x="937810260" y="199928908"/>
                </a:cxn>
                <a:cxn ang="0">
                  <a:pos x="985903805" y="258732335"/>
                </a:cxn>
                <a:cxn ang="0">
                  <a:pos x="613184031" y="47040684"/>
                </a:cxn>
                <a:cxn ang="0">
                  <a:pos x="192370713" y="976129341"/>
                </a:cxn>
              </a:cxnLst>
              <a:rect l="0" t="0" r="0" b="0"/>
              <a:pathLst>
                <a:path w="153" h="97">
                  <a:moveTo>
                    <a:pt x="16" y="83"/>
                  </a:moveTo>
                  <a:cubicBezTo>
                    <a:pt x="16" y="83"/>
                    <a:pt x="51" y="63"/>
                    <a:pt x="83" y="78"/>
                  </a:cubicBezTo>
                  <a:cubicBezTo>
                    <a:pt x="83" y="78"/>
                    <a:pt x="131" y="97"/>
                    <a:pt x="153" y="78"/>
                  </a:cubicBezTo>
                  <a:cubicBezTo>
                    <a:pt x="153" y="25"/>
                    <a:pt x="153" y="25"/>
                    <a:pt x="153" y="25"/>
                  </a:cubicBezTo>
                  <a:cubicBezTo>
                    <a:pt x="153" y="25"/>
                    <a:pt x="144" y="49"/>
                    <a:pt x="123" y="47"/>
                  </a:cubicBezTo>
                  <a:cubicBezTo>
                    <a:pt x="123" y="47"/>
                    <a:pt x="110" y="46"/>
                    <a:pt x="113" y="33"/>
                  </a:cubicBezTo>
                  <a:cubicBezTo>
                    <a:pt x="113" y="33"/>
                    <a:pt x="117" y="24"/>
                    <a:pt x="126" y="28"/>
                  </a:cubicBezTo>
                  <a:cubicBezTo>
                    <a:pt x="126" y="23"/>
                    <a:pt x="111" y="15"/>
                    <a:pt x="101" y="30"/>
                  </a:cubicBezTo>
                  <a:cubicBezTo>
                    <a:pt x="101" y="30"/>
                    <a:pt x="95" y="44"/>
                    <a:pt x="85" y="44"/>
                  </a:cubicBezTo>
                  <a:cubicBezTo>
                    <a:pt x="74" y="46"/>
                    <a:pt x="59" y="34"/>
                    <a:pt x="63" y="23"/>
                  </a:cubicBezTo>
                  <a:cubicBezTo>
                    <a:pt x="63" y="23"/>
                    <a:pt x="66" y="13"/>
                    <a:pt x="78" y="17"/>
                  </a:cubicBezTo>
                  <a:cubicBezTo>
                    <a:pt x="78" y="17"/>
                    <a:pt x="81" y="19"/>
                    <a:pt x="82" y="22"/>
                  </a:cubicBezTo>
                  <a:cubicBezTo>
                    <a:pt x="83" y="22"/>
                    <a:pt x="81" y="0"/>
                    <a:pt x="51" y="4"/>
                  </a:cubicBezTo>
                  <a:cubicBezTo>
                    <a:pt x="20" y="8"/>
                    <a:pt x="0" y="47"/>
                    <a:pt x="16" y="83"/>
                  </a:cubicBezTo>
                  <a:close/>
                </a:path>
              </a:pathLst>
            </a:custGeom>
            <a:solidFill>
              <a:schemeClr val="accent1">
                <a:alpha val="100000"/>
              </a:schemeClr>
            </a:solidFill>
            <a:ln w="9525">
              <a:noFill/>
            </a:ln>
          </p:spPr>
          <p:txBody>
            <a:bodyPr/>
            <a:lstStyle/>
            <a:p>
              <a:endParaRPr lang="zh-CN" altLang="en-US"/>
            </a:p>
          </p:txBody>
        </p:sp>
        <p:sp>
          <p:nvSpPr>
            <p:cNvPr id="61629" name="Freeform 266"/>
            <p:cNvSpPr/>
            <p:nvPr/>
          </p:nvSpPr>
          <p:spPr>
            <a:xfrm>
              <a:off x="2359425" y="3888972"/>
              <a:ext cx="212208" cy="236955"/>
            </a:xfrm>
            <a:custGeom>
              <a:avLst/>
              <a:gdLst/>
              <a:ahLst/>
              <a:cxnLst>
                <a:cxn ang="0">
                  <a:pos x="617212186" y="613249842"/>
                </a:cxn>
                <a:cxn ang="0">
                  <a:pos x="738233365" y="660421058"/>
                </a:cxn>
                <a:cxn ang="0">
                  <a:pos x="738233365" y="271244792"/>
                </a:cxn>
                <a:cxn ang="0">
                  <a:pos x="350964201" y="0"/>
                </a:cxn>
                <a:cxn ang="0">
                  <a:pos x="0" y="271244792"/>
                </a:cxn>
                <a:cxn ang="0">
                  <a:pos x="0" y="660421058"/>
                </a:cxn>
                <a:cxn ang="0">
                  <a:pos x="169428954" y="613249842"/>
                </a:cxn>
                <a:cxn ang="0">
                  <a:pos x="617212186" y="613249842"/>
                </a:cxn>
              </a:cxnLst>
              <a:rect l="0" t="0" r="0" b="0"/>
              <a:pathLst>
                <a:path w="61" h="69">
                  <a:moveTo>
                    <a:pt x="51" y="52"/>
                  </a:moveTo>
                  <a:cubicBezTo>
                    <a:pt x="51" y="52"/>
                    <a:pt x="54" y="55"/>
                    <a:pt x="61" y="56"/>
                  </a:cubicBezTo>
                  <a:cubicBezTo>
                    <a:pt x="61" y="23"/>
                    <a:pt x="61" y="23"/>
                    <a:pt x="61" y="23"/>
                  </a:cubicBezTo>
                  <a:cubicBezTo>
                    <a:pt x="29" y="0"/>
                    <a:pt x="29" y="0"/>
                    <a:pt x="29" y="0"/>
                  </a:cubicBezTo>
                  <a:cubicBezTo>
                    <a:pt x="0" y="23"/>
                    <a:pt x="0" y="23"/>
                    <a:pt x="0" y="23"/>
                  </a:cubicBezTo>
                  <a:cubicBezTo>
                    <a:pt x="0" y="56"/>
                    <a:pt x="0" y="56"/>
                    <a:pt x="0" y="56"/>
                  </a:cubicBezTo>
                  <a:cubicBezTo>
                    <a:pt x="3" y="56"/>
                    <a:pt x="8" y="55"/>
                    <a:pt x="14" y="52"/>
                  </a:cubicBezTo>
                  <a:cubicBezTo>
                    <a:pt x="14" y="52"/>
                    <a:pt x="34" y="69"/>
                    <a:pt x="51" y="52"/>
                  </a:cubicBezTo>
                  <a:close/>
                </a:path>
              </a:pathLst>
            </a:custGeom>
            <a:solidFill>
              <a:schemeClr val="accent1">
                <a:alpha val="100000"/>
              </a:schemeClr>
            </a:solidFill>
            <a:ln w="9525">
              <a:noFill/>
            </a:ln>
          </p:spPr>
          <p:txBody>
            <a:bodyPr/>
            <a:lstStyle/>
            <a:p>
              <a:endParaRPr lang="zh-CN" altLang="en-US"/>
            </a:p>
          </p:txBody>
        </p:sp>
        <p:sp>
          <p:nvSpPr>
            <p:cNvPr id="61630" name="Freeform 267"/>
            <p:cNvSpPr/>
            <p:nvPr/>
          </p:nvSpPr>
          <p:spPr>
            <a:xfrm>
              <a:off x="2320981" y="3775050"/>
              <a:ext cx="430566" cy="306827"/>
            </a:xfrm>
            <a:custGeom>
              <a:avLst/>
              <a:gdLst/>
              <a:ahLst/>
              <a:cxnLst>
                <a:cxn ang="0">
                  <a:pos x="1458886083" y="309016159"/>
                </a:cxn>
                <a:cxn ang="0">
                  <a:pos x="1350373034" y="130735882"/>
                </a:cxn>
                <a:cxn ang="0">
                  <a:pos x="1290090322" y="130735882"/>
                </a:cxn>
                <a:cxn ang="0">
                  <a:pos x="1145406257" y="23770474"/>
                </a:cxn>
                <a:cxn ang="0">
                  <a:pos x="928383631" y="142622843"/>
                </a:cxn>
                <a:cxn ang="0">
                  <a:pos x="868097447" y="249588251"/>
                </a:cxn>
                <a:cxn ang="0">
                  <a:pos x="735472702" y="249588251"/>
                </a:cxn>
                <a:cxn ang="0">
                  <a:pos x="735472702" y="427868528"/>
                </a:cxn>
                <a:cxn ang="0">
                  <a:pos x="470219740" y="237704738"/>
                </a:cxn>
                <a:cxn ang="0">
                  <a:pos x="0" y="606145357"/>
                </a:cxn>
                <a:cxn ang="0">
                  <a:pos x="0" y="713114213"/>
                </a:cxn>
                <a:cxn ang="0">
                  <a:pos x="470219740" y="332786633"/>
                </a:cxn>
                <a:cxn ang="0">
                  <a:pos x="1000722192" y="713114213"/>
                </a:cxn>
                <a:cxn ang="0">
                  <a:pos x="1000722192" y="606145357"/>
                </a:cxn>
                <a:cxn ang="0">
                  <a:pos x="1000722192" y="606145357"/>
                </a:cxn>
                <a:cxn ang="0">
                  <a:pos x="1121294561" y="594261844"/>
                </a:cxn>
                <a:cxn ang="0">
                  <a:pos x="1121294561" y="1045900846"/>
                </a:cxn>
                <a:cxn ang="0">
                  <a:pos x="1217748290" y="1057784359"/>
                </a:cxn>
                <a:cxn ang="0">
                  <a:pos x="1217748290" y="594261844"/>
                </a:cxn>
                <a:cxn ang="0">
                  <a:pos x="1265975154" y="606145357"/>
                </a:cxn>
                <a:cxn ang="0">
                  <a:pos x="1483001252" y="439752041"/>
                </a:cxn>
                <a:cxn ang="0">
                  <a:pos x="1458886083" y="309016159"/>
                </a:cxn>
              </a:cxnLst>
              <a:rect l="0" t="0" r="0" b="0"/>
              <a:pathLst>
                <a:path w="124" h="89">
                  <a:moveTo>
                    <a:pt x="121" y="26"/>
                  </a:moveTo>
                  <a:cubicBezTo>
                    <a:pt x="122" y="20"/>
                    <a:pt x="118" y="13"/>
                    <a:pt x="112" y="11"/>
                  </a:cubicBezTo>
                  <a:cubicBezTo>
                    <a:pt x="110" y="11"/>
                    <a:pt x="109" y="11"/>
                    <a:pt x="107" y="11"/>
                  </a:cubicBezTo>
                  <a:cubicBezTo>
                    <a:pt x="105" y="6"/>
                    <a:pt x="101" y="2"/>
                    <a:pt x="95" y="2"/>
                  </a:cubicBezTo>
                  <a:cubicBezTo>
                    <a:pt x="87" y="0"/>
                    <a:pt x="80" y="5"/>
                    <a:pt x="77" y="12"/>
                  </a:cubicBezTo>
                  <a:cubicBezTo>
                    <a:pt x="74" y="14"/>
                    <a:pt x="72" y="17"/>
                    <a:pt x="72" y="21"/>
                  </a:cubicBezTo>
                  <a:cubicBezTo>
                    <a:pt x="61" y="21"/>
                    <a:pt x="61" y="21"/>
                    <a:pt x="61" y="21"/>
                  </a:cubicBezTo>
                  <a:cubicBezTo>
                    <a:pt x="61" y="36"/>
                    <a:pt x="61" y="36"/>
                    <a:pt x="61" y="36"/>
                  </a:cubicBezTo>
                  <a:cubicBezTo>
                    <a:pt x="39" y="20"/>
                    <a:pt x="39" y="20"/>
                    <a:pt x="39" y="20"/>
                  </a:cubicBezTo>
                  <a:cubicBezTo>
                    <a:pt x="0" y="51"/>
                    <a:pt x="0" y="51"/>
                    <a:pt x="0" y="51"/>
                  </a:cubicBezTo>
                  <a:cubicBezTo>
                    <a:pt x="0" y="60"/>
                    <a:pt x="0" y="60"/>
                    <a:pt x="0" y="60"/>
                  </a:cubicBezTo>
                  <a:cubicBezTo>
                    <a:pt x="39" y="28"/>
                    <a:pt x="39" y="28"/>
                    <a:pt x="39" y="28"/>
                  </a:cubicBezTo>
                  <a:cubicBezTo>
                    <a:pt x="83" y="60"/>
                    <a:pt x="83" y="60"/>
                    <a:pt x="83" y="60"/>
                  </a:cubicBezTo>
                  <a:cubicBezTo>
                    <a:pt x="83" y="51"/>
                    <a:pt x="83" y="51"/>
                    <a:pt x="83" y="51"/>
                  </a:cubicBezTo>
                  <a:cubicBezTo>
                    <a:pt x="83" y="51"/>
                    <a:pt x="83" y="51"/>
                    <a:pt x="83" y="51"/>
                  </a:cubicBezTo>
                  <a:cubicBezTo>
                    <a:pt x="87" y="52"/>
                    <a:pt x="90" y="51"/>
                    <a:pt x="93" y="50"/>
                  </a:cubicBezTo>
                  <a:cubicBezTo>
                    <a:pt x="93" y="88"/>
                    <a:pt x="93" y="88"/>
                    <a:pt x="93" y="88"/>
                  </a:cubicBezTo>
                  <a:cubicBezTo>
                    <a:pt x="97" y="88"/>
                    <a:pt x="97" y="89"/>
                    <a:pt x="101" y="89"/>
                  </a:cubicBezTo>
                  <a:cubicBezTo>
                    <a:pt x="101" y="50"/>
                    <a:pt x="101" y="50"/>
                    <a:pt x="101" y="50"/>
                  </a:cubicBezTo>
                  <a:cubicBezTo>
                    <a:pt x="102" y="50"/>
                    <a:pt x="103" y="51"/>
                    <a:pt x="105" y="51"/>
                  </a:cubicBezTo>
                  <a:cubicBezTo>
                    <a:pt x="114" y="52"/>
                    <a:pt x="122" y="46"/>
                    <a:pt x="123" y="37"/>
                  </a:cubicBezTo>
                  <a:cubicBezTo>
                    <a:pt x="124" y="33"/>
                    <a:pt x="123" y="29"/>
                    <a:pt x="121" y="26"/>
                  </a:cubicBezTo>
                  <a:close/>
                </a:path>
              </a:pathLst>
            </a:custGeom>
            <a:solidFill>
              <a:schemeClr val="accent1">
                <a:alpha val="100000"/>
              </a:schemeClr>
            </a:solidFill>
            <a:ln w="9525">
              <a:noFill/>
            </a:ln>
          </p:spPr>
          <p:txBody>
            <a:bodyPr/>
            <a:lstStyle/>
            <a:p>
              <a:endParaRPr lang="zh-CN" altLang="en-US"/>
            </a:p>
          </p:txBody>
        </p:sp>
        <p:sp>
          <p:nvSpPr>
            <p:cNvPr id="61631" name="Freeform 268"/>
            <p:cNvSpPr/>
            <p:nvPr/>
          </p:nvSpPr>
          <p:spPr>
            <a:xfrm>
              <a:off x="2320981" y="4095548"/>
              <a:ext cx="399812" cy="86580"/>
            </a:xfrm>
            <a:custGeom>
              <a:avLst/>
              <a:gdLst/>
              <a:ahLst/>
              <a:cxnLst>
                <a:cxn ang="0">
                  <a:pos x="1220779008" y="35982648"/>
                </a:cxn>
                <a:cxn ang="0">
                  <a:pos x="1124083606" y="23986123"/>
                </a:cxn>
                <a:cxn ang="0">
                  <a:pos x="1039476434" y="0"/>
                </a:cxn>
                <a:cxn ang="0">
                  <a:pos x="870258612" y="35982648"/>
                </a:cxn>
                <a:cxn ang="0">
                  <a:pos x="749390230" y="0"/>
                </a:cxn>
                <a:cxn ang="0">
                  <a:pos x="314259185" y="0"/>
                </a:cxn>
                <a:cxn ang="0">
                  <a:pos x="132956611" y="35982648"/>
                </a:cxn>
                <a:cxn ang="0">
                  <a:pos x="0" y="0"/>
                </a:cxn>
                <a:cxn ang="0">
                  <a:pos x="0" y="167913252"/>
                </a:cxn>
                <a:cxn ang="0">
                  <a:pos x="0" y="299843856"/>
                </a:cxn>
                <a:cxn ang="0">
                  <a:pos x="1389996829" y="299843856"/>
                </a:cxn>
                <a:cxn ang="0">
                  <a:pos x="1389996829" y="167913252"/>
                </a:cxn>
                <a:cxn ang="0">
                  <a:pos x="1389996829" y="0"/>
                </a:cxn>
                <a:cxn ang="0">
                  <a:pos x="1220779008" y="35982648"/>
                </a:cxn>
              </a:cxnLst>
              <a:rect l="0" t="0" r="0" b="0"/>
              <a:pathLst>
                <a:path w="115" h="25">
                  <a:moveTo>
                    <a:pt x="101" y="3"/>
                  </a:moveTo>
                  <a:cubicBezTo>
                    <a:pt x="97" y="3"/>
                    <a:pt x="97" y="2"/>
                    <a:pt x="93" y="2"/>
                  </a:cubicBezTo>
                  <a:cubicBezTo>
                    <a:pt x="90" y="1"/>
                    <a:pt x="86" y="0"/>
                    <a:pt x="86" y="0"/>
                  </a:cubicBezTo>
                  <a:cubicBezTo>
                    <a:pt x="81" y="4"/>
                    <a:pt x="75" y="5"/>
                    <a:pt x="72" y="3"/>
                  </a:cubicBezTo>
                  <a:cubicBezTo>
                    <a:pt x="65" y="2"/>
                    <a:pt x="62" y="0"/>
                    <a:pt x="62" y="0"/>
                  </a:cubicBezTo>
                  <a:cubicBezTo>
                    <a:pt x="46" y="16"/>
                    <a:pt x="26" y="0"/>
                    <a:pt x="26" y="0"/>
                  </a:cubicBezTo>
                  <a:cubicBezTo>
                    <a:pt x="20" y="2"/>
                    <a:pt x="14" y="3"/>
                    <a:pt x="11" y="3"/>
                  </a:cubicBezTo>
                  <a:cubicBezTo>
                    <a:pt x="4" y="2"/>
                    <a:pt x="0" y="0"/>
                    <a:pt x="0" y="0"/>
                  </a:cubicBezTo>
                  <a:cubicBezTo>
                    <a:pt x="0" y="14"/>
                    <a:pt x="0" y="14"/>
                    <a:pt x="0" y="14"/>
                  </a:cubicBezTo>
                  <a:cubicBezTo>
                    <a:pt x="0" y="25"/>
                    <a:pt x="0" y="25"/>
                    <a:pt x="0" y="25"/>
                  </a:cubicBezTo>
                  <a:cubicBezTo>
                    <a:pt x="115" y="25"/>
                    <a:pt x="115" y="25"/>
                    <a:pt x="115" y="25"/>
                  </a:cubicBezTo>
                  <a:cubicBezTo>
                    <a:pt x="115" y="14"/>
                    <a:pt x="115" y="14"/>
                    <a:pt x="115" y="14"/>
                  </a:cubicBezTo>
                  <a:cubicBezTo>
                    <a:pt x="115" y="0"/>
                    <a:pt x="115" y="0"/>
                    <a:pt x="115" y="0"/>
                  </a:cubicBezTo>
                  <a:cubicBezTo>
                    <a:pt x="112" y="4"/>
                    <a:pt x="104" y="4"/>
                    <a:pt x="101" y="3"/>
                  </a:cubicBezTo>
                  <a:close/>
                </a:path>
              </a:pathLst>
            </a:custGeom>
            <a:solidFill>
              <a:schemeClr val="accent1">
                <a:alpha val="100000"/>
              </a:schemeClr>
            </a:solidFill>
            <a:ln w="9525">
              <a:noFill/>
            </a:ln>
          </p:spPr>
          <p:txBody>
            <a:bodyPr/>
            <a:lstStyle/>
            <a:p>
              <a:endParaRPr lang="zh-CN" altLang="en-US"/>
            </a:p>
          </p:txBody>
        </p:sp>
        <p:sp>
          <p:nvSpPr>
            <p:cNvPr id="61632" name="Freeform 269"/>
            <p:cNvSpPr>
              <a:spLocks noEditPoints="1"/>
            </p:cNvSpPr>
            <p:nvPr/>
          </p:nvSpPr>
          <p:spPr>
            <a:xfrm>
              <a:off x="2991435" y="3834289"/>
              <a:ext cx="384434" cy="370623"/>
            </a:xfrm>
            <a:custGeom>
              <a:avLst/>
              <a:gdLst/>
              <a:ahLst/>
              <a:cxnLst>
                <a:cxn ang="0">
                  <a:pos x="1331436940" y="129543034"/>
                </a:cxn>
                <a:cxn ang="0">
                  <a:pos x="1331436940" y="129543034"/>
                </a:cxn>
                <a:cxn ang="0">
                  <a:pos x="719695082" y="0"/>
                </a:cxn>
                <a:cxn ang="0">
                  <a:pos x="95959575" y="129543034"/>
                </a:cxn>
                <a:cxn ang="0">
                  <a:pos x="95959575" y="129543034"/>
                </a:cxn>
                <a:cxn ang="0">
                  <a:pos x="599744747" y="753696187"/>
                </a:cxn>
                <a:cxn ang="0">
                  <a:pos x="515782283" y="1271864890"/>
                </a:cxn>
                <a:cxn ang="0">
                  <a:pos x="1151511438" y="812580632"/>
                </a:cxn>
                <a:cxn ang="0">
                  <a:pos x="851639065" y="789028913"/>
                </a:cxn>
                <a:cxn ang="0">
                  <a:pos x="1163508550" y="777251338"/>
                </a:cxn>
                <a:cxn ang="0">
                  <a:pos x="1163508550" y="683037599"/>
                </a:cxn>
                <a:cxn ang="0">
                  <a:pos x="1163508550" y="624156586"/>
                </a:cxn>
                <a:cxn ang="0">
                  <a:pos x="731692193" y="600601435"/>
                </a:cxn>
                <a:cxn ang="0">
                  <a:pos x="1163508550" y="577049716"/>
                </a:cxn>
                <a:cxn ang="0">
                  <a:pos x="1175502198" y="482835977"/>
                </a:cxn>
                <a:cxn ang="0">
                  <a:pos x="1031564567" y="482835977"/>
                </a:cxn>
                <a:cxn ang="0">
                  <a:pos x="539773043" y="459284258"/>
                </a:cxn>
                <a:cxn ang="0">
                  <a:pos x="1031564567" y="435732539"/>
                </a:cxn>
                <a:cxn ang="0">
                  <a:pos x="1187499309" y="435732539"/>
                </a:cxn>
                <a:cxn ang="0">
                  <a:pos x="1223483717" y="329741224"/>
                </a:cxn>
                <a:cxn ang="0">
                  <a:pos x="1031564567" y="329741224"/>
                </a:cxn>
                <a:cxn ang="0">
                  <a:pos x="539773043" y="306189505"/>
                </a:cxn>
                <a:cxn ang="0">
                  <a:pos x="1031564567" y="282637786"/>
                </a:cxn>
                <a:cxn ang="0">
                  <a:pos x="1247471013" y="282637786"/>
                </a:cxn>
                <a:cxn ang="0">
                  <a:pos x="1307446181" y="141317177"/>
                </a:cxn>
                <a:cxn ang="0">
                  <a:pos x="1331436940" y="105987883"/>
                </a:cxn>
                <a:cxn ang="0">
                  <a:pos x="1331436940" y="117765458"/>
                </a:cxn>
                <a:cxn ang="0">
                  <a:pos x="1331436940" y="129543034"/>
                </a:cxn>
                <a:cxn ang="0">
                  <a:pos x="719695082" y="141317177"/>
                </a:cxn>
                <a:cxn ang="0">
                  <a:pos x="335856781" y="105987883"/>
                </a:cxn>
                <a:cxn ang="0">
                  <a:pos x="719695082" y="58881013"/>
                </a:cxn>
                <a:cxn ang="0">
                  <a:pos x="1103533382" y="105987883"/>
                </a:cxn>
                <a:cxn ang="0">
                  <a:pos x="719695082" y="141317177"/>
                </a:cxn>
              </a:cxnLst>
              <a:rect l="0" t="0" r="0" b="0"/>
              <a:pathLst>
                <a:path w="111" h="108">
                  <a:moveTo>
                    <a:pt x="111" y="11"/>
                  </a:moveTo>
                  <a:cubicBezTo>
                    <a:pt x="111" y="11"/>
                    <a:pt x="111" y="11"/>
                    <a:pt x="111" y="11"/>
                  </a:cubicBezTo>
                  <a:cubicBezTo>
                    <a:pt x="109" y="4"/>
                    <a:pt x="87" y="0"/>
                    <a:pt x="60" y="0"/>
                  </a:cubicBezTo>
                  <a:cubicBezTo>
                    <a:pt x="33" y="0"/>
                    <a:pt x="10" y="4"/>
                    <a:pt x="8" y="11"/>
                  </a:cubicBezTo>
                  <a:cubicBezTo>
                    <a:pt x="8" y="11"/>
                    <a:pt x="8" y="11"/>
                    <a:pt x="8" y="11"/>
                  </a:cubicBezTo>
                  <a:cubicBezTo>
                    <a:pt x="8" y="11"/>
                    <a:pt x="0" y="39"/>
                    <a:pt x="50" y="64"/>
                  </a:cubicBezTo>
                  <a:cubicBezTo>
                    <a:pt x="50" y="64"/>
                    <a:pt x="82" y="81"/>
                    <a:pt x="43" y="108"/>
                  </a:cubicBezTo>
                  <a:cubicBezTo>
                    <a:pt x="43" y="108"/>
                    <a:pt x="89" y="94"/>
                    <a:pt x="96" y="69"/>
                  </a:cubicBezTo>
                  <a:cubicBezTo>
                    <a:pt x="81" y="69"/>
                    <a:pt x="71" y="68"/>
                    <a:pt x="71" y="67"/>
                  </a:cubicBezTo>
                  <a:cubicBezTo>
                    <a:pt x="71" y="67"/>
                    <a:pt x="82" y="66"/>
                    <a:pt x="97" y="66"/>
                  </a:cubicBezTo>
                  <a:cubicBezTo>
                    <a:pt x="97" y="63"/>
                    <a:pt x="97" y="61"/>
                    <a:pt x="97" y="58"/>
                  </a:cubicBezTo>
                  <a:cubicBezTo>
                    <a:pt x="97" y="58"/>
                    <a:pt x="97" y="56"/>
                    <a:pt x="97" y="53"/>
                  </a:cubicBezTo>
                  <a:cubicBezTo>
                    <a:pt x="77" y="53"/>
                    <a:pt x="61" y="52"/>
                    <a:pt x="61" y="51"/>
                  </a:cubicBezTo>
                  <a:cubicBezTo>
                    <a:pt x="61" y="50"/>
                    <a:pt x="77" y="50"/>
                    <a:pt x="97" y="49"/>
                  </a:cubicBezTo>
                  <a:cubicBezTo>
                    <a:pt x="97" y="47"/>
                    <a:pt x="98" y="44"/>
                    <a:pt x="98" y="41"/>
                  </a:cubicBezTo>
                  <a:cubicBezTo>
                    <a:pt x="94" y="41"/>
                    <a:pt x="90" y="41"/>
                    <a:pt x="86" y="41"/>
                  </a:cubicBezTo>
                  <a:cubicBezTo>
                    <a:pt x="63" y="41"/>
                    <a:pt x="45" y="40"/>
                    <a:pt x="45" y="39"/>
                  </a:cubicBezTo>
                  <a:cubicBezTo>
                    <a:pt x="45" y="38"/>
                    <a:pt x="63" y="37"/>
                    <a:pt x="86" y="37"/>
                  </a:cubicBezTo>
                  <a:cubicBezTo>
                    <a:pt x="90" y="37"/>
                    <a:pt x="95" y="37"/>
                    <a:pt x="99" y="37"/>
                  </a:cubicBezTo>
                  <a:cubicBezTo>
                    <a:pt x="100" y="34"/>
                    <a:pt x="101" y="31"/>
                    <a:pt x="102" y="28"/>
                  </a:cubicBezTo>
                  <a:cubicBezTo>
                    <a:pt x="97" y="28"/>
                    <a:pt x="92" y="28"/>
                    <a:pt x="86" y="28"/>
                  </a:cubicBezTo>
                  <a:cubicBezTo>
                    <a:pt x="63" y="28"/>
                    <a:pt x="45" y="27"/>
                    <a:pt x="45" y="26"/>
                  </a:cubicBezTo>
                  <a:cubicBezTo>
                    <a:pt x="45" y="25"/>
                    <a:pt x="63" y="24"/>
                    <a:pt x="86" y="24"/>
                  </a:cubicBezTo>
                  <a:cubicBezTo>
                    <a:pt x="92" y="24"/>
                    <a:pt x="98" y="23"/>
                    <a:pt x="104" y="24"/>
                  </a:cubicBezTo>
                  <a:cubicBezTo>
                    <a:pt x="105" y="20"/>
                    <a:pt x="107" y="16"/>
                    <a:pt x="109" y="12"/>
                  </a:cubicBezTo>
                  <a:cubicBezTo>
                    <a:pt x="111" y="11"/>
                    <a:pt x="111" y="10"/>
                    <a:pt x="111" y="9"/>
                  </a:cubicBezTo>
                  <a:cubicBezTo>
                    <a:pt x="111" y="10"/>
                    <a:pt x="111" y="10"/>
                    <a:pt x="111" y="10"/>
                  </a:cubicBezTo>
                  <a:lnTo>
                    <a:pt x="111" y="11"/>
                  </a:lnTo>
                  <a:close/>
                  <a:moveTo>
                    <a:pt x="60" y="12"/>
                  </a:moveTo>
                  <a:cubicBezTo>
                    <a:pt x="42" y="12"/>
                    <a:pt x="28" y="10"/>
                    <a:pt x="28" y="9"/>
                  </a:cubicBezTo>
                  <a:cubicBezTo>
                    <a:pt x="28" y="7"/>
                    <a:pt x="42" y="5"/>
                    <a:pt x="60" y="5"/>
                  </a:cubicBezTo>
                  <a:cubicBezTo>
                    <a:pt x="77" y="5"/>
                    <a:pt x="92" y="7"/>
                    <a:pt x="92" y="9"/>
                  </a:cubicBezTo>
                  <a:cubicBezTo>
                    <a:pt x="92" y="10"/>
                    <a:pt x="77" y="12"/>
                    <a:pt x="60" y="12"/>
                  </a:cubicBezTo>
                  <a:close/>
                </a:path>
              </a:pathLst>
            </a:custGeom>
            <a:solidFill>
              <a:schemeClr val="accent1">
                <a:alpha val="100000"/>
              </a:schemeClr>
            </a:solidFill>
            <a:ln w="9525">
              <a:noFill/>
            </a:ln>
          </p:spPr>
          <p:txBody>
            <a:bodyPr/>
            <a:lstStyle/>
            <a:p>
              <a:endParaRPr lang="zh-CN" altLang="en-US"/>
            </a:p>
          </p:txBody>
        </p:sp>
        <p:sp>
          <p:nvSpPr>
            <p:cNvPr id="61633" name="Freeform 270"/>
            <p:cNvSpPr/>
            <p:nvPr/>
          </p:nvSpPr>
          <p:spPr>
            <a:xfrm>
              <a:off x="3629596" y="3957324"/>
              <a:ext cx="193755" cy="247588"/>
            </a:xfrm>
            <a:custGeom>
              <a:avLst/>
              <a:gdLst/>
              <a:ahLst/>
              <a:cxnLst>
                <a:cxn ang="0">
                  <a:pos x="574608132" y="709487485"/>
                </a:cxn>
                <a:cxn ang="0">
                  <a:pos x="538694259" y="354745462"/>
                </a:cxn>
                <a:cxn ang="0">
                  <a:pos x="538694259" y="0"/>
                </a:cxn>
                <a:cxn ang="0">
                  <a:pos x="538694259" y="0"/>
                </a:cxn>
                <a:cxn ang="0">
                  <a:pos x="478837803" y="0"/>
                </a:cxn>
                <a:cxn ang="0">
                  <a:pos x="0" y="851386358"/>
                </a:cxn>
                <a:cxn ang="0">
                  <a:pos x="658403709" y="851386358"/>
                </a:cxn>
                <a:cxn ang="0">
                  <a:pos x="574608132" y="709487485"/>
                </a:cxn>
              </a:cxnLst>
              <a:rect l="0" t="0" r="0" b="0"/>
              <a:pathLst>
                <a:path w="56" h="72">
                  <a:moveTo>
                    <a:pt x="48" y="60"/>
                  </a:moveTo>
                  <a:cubicBezTo>
                    <a:pt x="33" y="45"/>
                    <a:pt x="45" y="30"/>
                    <a:pt x="45" y="30"/>
                  </a:cubicBezTo>
                  <a:cubicBezTo>
                    <a:pt x="56" y="12"/>
                    <a:pt x="45" y="0"/>
                    <a:pt x="45" y="0"/>
                  </a:cubicBezTo>
                  <a:cubicBezTo>
                    <a:pt x="45" y="0"/>
                    <a:pt x="45" y="0"/>
                    <a:pt x="45" y="0"/>
                  </a:cubicBezTo>
                  <a:cubicBezTo>
                    <a:pt x="40" y="0"/>
                    <a:pt x="40" y="0"/>
                    <a:pt x="40" y="0"/>
                  </a:cubicBezTo>
                  <a:cubicBezTo>
                    <a:pt x="0" y="72"/>
                    <a:pt x="0" y="72"/>
                    <a:pt x="0" y="72"/>
                  </a:cubicBezTo>
                  <a:cubicBezTo>
                    <a:pt x="55" y="72"/>
                    <a:pt x="55" y="72"/>
                    <a:pt x="55" y="72"/>
                  </a:cubicBezTo>
                  <a:cubicBezTo>
                    <a:pt x="54" y="65"/>
                    <a:pt x="48" y="60"/>
                    <a:pt x="48" y="60"/>
                  </a:cubicBezTo>
                  <a:close/>
                </a:path>
              </a:pathLst>
            </a:custGeom>
            <a:solidFill>
              <a:schemeClr val="accent1">
                <a:alpha val="100000"/>
              </a:schemeClr>
            </a:solidFill>
            <a:ln w="9525">
              <a:noFill/>
            </a:ln>
          </p:spPr>
          <p:txBody>
            <a:bodyPr/>
            <a:lstStyle/>
            <a:p>
              <a:endParaRPr lang="zh-CN" altLang="en-US"/>
            </a:p>
          </p:txBody>
        </p:sp>
        <p:sp>
          <p:nvSpPr>
            <p:cNvPr id="61634" name="Freeform 271"/>
            <p:cNvSpPr/>
            <p:nvPr/>
          </p:nvSpPr>
          <p:spPr>
            <a:xfrm>
              <a:off x="3760304" y="3957324"/>
              <a:ext cx="204520" cy="247588"/>
            </a:xfrm>
            <a:custGeom>
              <a:avLst/>
              <a:gdLst/>
              <a:ahLst/>
              <a:cxnLst>
                <a:cxn ang="0">
                  <a:pos x="120160700" y="378393555"/>
                </a:cxn>
                <a:cxn ang="0">
                  <a:pos x="144193533" y="674013627"/>
                </a:cxn>
                <a:cxn ang="0">
                  <a:pos x="252339549" y="851386358"/>
                </a:cxn>
                <a:cxn ang="0">
                  <a:pos x="708956447" y="851386358"/>
                </a:cxn>
                <a:cxn ang="0">
                  <a:pos x="240324866" y="0"/>
                </a:cxn>
                <a:cxn ang="0">
                  <a:pos x="144193533" y="0"/>
                </a:cxn>
                <a:cxn ang="0">
                  <a:pos x="120160700" y="378393555"/>
                </a:cxn>
              </a:cxnLst>
              <a:rect l="0" t="0" r="0" b="0"/>
              <a:pathLst>
                <a:path w="59" h="72">
                  <a:moveTo>
                    <a:pt x="10" y="32"/>
                  </a:moveTo>
                  <a:cubicBezTo>
                    <a:pt x="10" y="33"/>
                    <a:pt x="0" y="45"/>
                    <a:pt x="12" y="57"/>
                  </a:cubicBezTo>
                  <a:cubicBezTo>
                    <a:pt x="13" y="58"/>
                    <a:pt x="20" y="64"/>
                    <a:pt x="21" y="72"/>
                  </a:cubicBezTo>
                  <a:cubicBezTo>
                    <a:pt x="59" y="72"/>
                    <a:pt x="59" y="72"/>
                    <a:pt x="59" y="72"/>
                  </a:cubicBezTo>
                  <a:cubicBezTo>
                    <a:pt x="20" y="0"/>
                    <a:pt x="20" y="0"/>
                    <a:pt x="20" y="0"/>
                  </a:cubicBezTo>
                  <a:cubicBezTo>
                    <a:pt x="12" y="0"/>
                    <a:pt x="12" y="0"/>
                    <a:pt x="12" y="0"/>
                  </a:cubicBezTo>
                  <a:cubicBezTo>
                    <a:pt x="15" y="5"/>
                    <a:pt x="19" y="16"/>
                    <a:pt x="10" y="32"/>
                  </a:cubicBezTo>
                  <a:close/>
                </a:path>
              </a:pathLst>
            </a:custGeom>
            <a:solidFill>
              <a:schemeClr val="accent1">
                <a:alpha val="100000"/>
              </a:schemeClr>
            </a:solidFill>
            <a:ln w="9525">
              <a:noFill/>
            </a:ln>
          </p:spPr>
          <p:txBody>
            <a:bodyPr/>
            <a:lstStyle/>
            <a:p>
              <a:endParaRPr lang="zh-CN" altLang="en-US"/>
            </a:p>
          </p:txBody>
        </p:sp>
        <p:sp>
          <p:nvSpPr>
            <p:cNvPr id="61635" name="Freeform 272"/>
            <p:cNvSpPr/>
            <p:nvPr/>
          </p:nvSpPr>
          <p:spPr>
            <a:xfrm>
              <a:off x="3778755" y="3878338"/>
              <a:ext cx="179916" cy="62277"/>
            </a:xfrm>
            <a:custGeom>
              <a:avLst/>
              <a:gdLst/>
              <a:ahLst/>
              <a:cxnLst>
                <a:cxn ang="0">
                  <a:pos x="47885335" y="215468041"/>
                </a:cxn>
                <a:cxn ang="0">
                  <a:pos x="0" y="203497017"/>
                </a:cxn>
                <a:cxn ang="0">
                  <a:pos x="83795877" y="83793704"/>
                </a:cxn>
                <a:cxn ang="0">
                  <a:pos x="263362425" y="59851657"/>
                </a:cxn>
                <a:cxn ang="0">
                  <a:pos x="526728309" y="71822680"/>
                </a:cxn>
                <a:cxn ang="0">
                  <a:pos x="586581519" y="0"/>
                </a:cxn>
                <a:cxn ang="0">
                  <a:pos x="622495520" y="11971023"/>
                </a:cxn>
                <a:cxn ang="0">
                  <a:pos x="550667517" y="107735750"/>
                </a:cxn>
                <a:cxn ang="0">
                  <a:pos x="251391091" y="95764727"/>
                </a:cxn>
                <a:cxn ang="0">
                  <a:pos x="107738545" y="119703314"/>
                </a:cxn>
                <a:cxn ang="0">
                  <a:pos x="47885335" y="215468041"/>
                </a:cxn>
              </a:cxnLst>
              <a:rect l="0" t="0" r="0" b="0"/>
              <a:pathLst>
                <a:path w="52" h="18">
                  <a:moveTo>
                    <a:pt x="4" y="18"/>
                  </a:moveTo>
                  <a:cubicBezTo>
                    <a:pt x="0" y="17"/>
                    <a:pt x="0" y="17"/>
                    <a:pt x="0" y="17"/>
                  </a:cubicBezTo>
                  <a:cubicBezTo>
                    <a:pt x="0" y="17"/>
                    <a:pt x="1" y="11"/>
                    <a:pt x="7" y="7"/>
                  </a:cubicBezTo>
                  <a:cubicBezTo>
                    <a:pt x="11" y="4"/>
                    <a:pt x="16" y="4"/>
                    <a:pt x="22" y="5"/>
                  </a:cubicBezTo>
                  <a:cubicBezTo>
                    <a:pt x="23" y="5"/>
                    <a:pt x="36" y="10"/>
                    <a:pt x="44" y="6"/>
                  </a:cubicBezTo>
                  <a:cubicBezTo>
                    <a:pt x="47" y="4"/>
                    <a:pt x="48" y="2"/>
                    <a:pt x="49" y="0"/>
                  </a:cubicBezTo>
                  <a:cubicBezTo>
                    <a:pt x="52" y="1"/>
                    <a:pt x="52" y="1"/>
                    <a:pt x="52" y="1"/>
                  </a:cubicBezTo>
                  <a:cubicBezTo>
                    <a:pt x="51" y="4"/>
                    <a:pt x="49" y="7"/>
                    <a:pt x="46" y="9"/>
                  </a:cubicBezTo>
                  <a:cubicBezTo>
                    <a:pt x="37" y="14"/>
                    <a:pt x="22" y="9"/>
                    <a:pt x="21" y="8"/>
                  </a:cubicBezTo>
                  <a:cubicBezTo>
                    <a:pt x="16" y="7"/>
                    <a:pt x="12" y="8"/>
                    <a:pt x="9" y="10"/>
                  </a:cubicBezTo>
                  <a:cubicBezTo>
                    <a:pt x="5" y="13"/>
                    <a:pt x="4" y="18"/>
                    <a:pt x="4" y="18"/>
                  </a:cubicBezTo>
                  <a:close/>
                </a:path>
              </a:pathLst>
            </a:custGeom>
            <a:solidFill>
              <a:schemeClr val="accent1">
                <a:alpha val="100000"/>
              </a:schemeClr>
            </a:solidFill>
            <a:ln w="9525">
              <a:noFill/>
            </a:ln>
          </p:spPr>
          <p:txBody>
            <a:bodyPr/>
            <a:lstStyle/>
            <a:p>
              <a:endParaRPr lang="zh-CN" altLang="en-US"/>
            </a:p>
          </p:txBody>
        </p:sp>
        <p:sp>
          <p:nvSpPr>
            <p:cNvPr id="61636" name="Freeform 273"/>
            <p:cNvSpPr/>
            <p:nvPr/>
          </p:nvSpPr>
          <p:spPr>
            <a:xfrm>
              <a:off x="3815662" y="3905680"/>
              <a:ext cx="101491" cy="34936"/>
            </a:xfrm>
            <a:custGeom>
              <a:avLst/>
              <a:gdLst/>
              <a:ahLst/>
              <a:cxnLst>
                <a:cxn ang="0">
                  <a:pos x="48992155" y="122052410"/>
                </a:cxn>
                <a:cxn ang="0">
                  <a:pos x="0" y="109845771"/>
                </a:cxn>
                <a:cxn ang="0">
                  <a:pos x="48992155" y="36616422"/>
                </a:cxn>
                <a:cxn ang="0">
                  <a:pos x="146972967" y="24409783"/>
                </a:cxn>
                <a:cxn ang="0">
                  <a:pos x="281700519" y="36616422"/>
                </a:cxn>
                <a:cxn ang="0">
                  <a:pos x="306194847" y="0"/>
                </a:cxn>
                <a:cxn ang="0">
                  <a:pos x="355187003" y="12206638"/>
                </a:cxn>
                <a:cxn ang="0">
                  <a:pos x="306194847" y="73232843"/>
                </a:cxn>
                <a:cxn ang="0">
                  <a:pos x="134727553" y="73232843"/>
                </a:cxn>
                <a:cxn ang="0">
                  <a:pos x="73486483" y="73232843"/>
                </a:cxn>
                <a:cxn ang="0">
                  <a:pos x="48992155" y="122052410"/>
                </a:cxn>
              </a:cxnLst>
              <a:rect l="0" t="0" r="0" b="0"/>
              <a:pathLst>
                <a:path w="29" h="10">
                  <a:moveTo>
                    <a:pt x="4" y="10"/>
                  </a:moveTo>
                  <a:cubicBezTo>
                    <a:pt x="0" y="9"/>
                    <a:pt x="0" y="9"/>
                    <a:pt x="0" y="9"/>
                  </a:cubicBezTo>
                  <a:cubicBezTo>
                    <a:pt x="0" y="9"/>
                    <a:pt x="1" y="6"/>
                    <a:pt x="4" y="3"/>
                  </a:cubicBezTo>
                  <a:cubicBezTo>
                    <a:pt x="6" y="2"/>
                    <a:pt x="9" y="1"/>
                    <a:pt x="12" y="2"/>
                  </a:cubicBezTo>
                  <a:cubicBezTo>
                    <a:pt x="15" y="3"/>
                    <a:pt x="20" y="4"/>
                    <a:pt x="23" y="3"/>
                  </a:cubicBezTo>
                  <a:cubicBezTo>
                    <a:pt x="24" y="2"/>
                    <a:pt x="25" y="1"/>
                    <a:pt x="25" y="0"/>
                  </a:cubicBezTo>
                  <a:cubicBezTo>
                    <a:pt x="29" y="1"/>
                    <a:pt x="29" y="1"/>
                    <a:pt x="29" y="1"/>
                  </a:cubicBezTo>
                  <a:cubicBezTo>
                    <a:pt x="28" y="3"/>
                    <a:pt x="27" y="5"/>
                    <a:pt x="25" y="6"/>
                  </a:cubicBezTo>
                  <a:cubicBezTo>
                    <a:pt x="20" y="8"/>
                    <a:pt x="12" y="6"/>
                    <a:pt x="11" y="6"/>
                  </a:cubicBezTo>
                  <a:cubicBezTo>
                    <a:pt x="9" y="5"/>
                    <a:pt x="7" y="5"/>
                    <a:pt x="6" y="6"/>
                  </a:cubicBezTo>
                  <a:cubicBezTo>
                    <a:pt x="4" y="8"/>
                    <a:pt x="4" y="10"/>
                    <a:pt x="4" y="10"/>
                  </a:cubicBezTo>
                  <a:close/>
                </a:path>
              </a:pathLst>
            </a:custGeom>
            <a:solidFill>
              <a:schemeClr val="accent1">
                <a:alpha val="100000"/>
              </a:schemeClr>
            </a:solidFill>
            <a:ln w="9525">
              <a:noFill/>
            </a:ln>
          </p:spPr>
          <p:txBody>
            <a:bodyPr/>
            <a:lstStyle/>
            <a:p>
              <a:endParaRPr lang="zh-CN" altLang="en-US"/>
            </a:p>
          </p:txBody>
        </p:sp>
        <p:sp>
          <p:nvSpPr>
            <p:cNvPr id="61637" name="Freeform 274"/>
            <p:cNvSpPr>
              <a:spLocks noEditPoints="1"/>
            </p:cNvSpPr>
            <p:nvPr/>
          </p:nvSpPr>
          <p:spPr>
            <a:xfrm>
              <a:off x="4235465" y="3929982"/>
              <a:ext cx="179916" cy="230880"/>
            </a:xfrm>
            <a:custGeom>
              <a:avLst/>
              <a:gdLst/>
              <a:ahLst/>
              <a:cxnLst>
                <a:cxn ang="0">
                  <a:pos x="442928973" y="118748131"/>
                </a:cxn>
                <a:cxn ang="0">
                  <a:pos x="323219094" y="94998505"/>
                </a:cxn>
                <a:cxn ang="0">
                  <a:pos x="167595214" y="142497758"/>
                </a:cxn>
                <a:cxn ang="0">
                  <a:pos x="23942668" y="391865387"/>
                </a:cxn>
                <a:cxn ang="0">
                  <a:pos x="155623880" y="653107830"/>
                </a:cxn>
                <a:cxn ang="0">
                  <a:pos x="323219094" y="700607083"/>
                </a:cxn>
                <a:cxn ang="0">
                  <a:pos x="574610185" y="558112771"/>
                </a:cxn>
                <a:cxn ang="0">
                  <a:pos x="622495520" y="391865387"/>
                </a:cxn>
                <a:cxn ang="0">
                  <a:pos x="442928973" y="118748131"/>
                </a:cxn>
                <a:cxn ang="0">
                  <a:pos x="143652546" y="332491322"/>
                </a:cxn>
                <a:cxn ang="0">
                  <a:pos x="95767211" y="284992069"/>
                </a:cxn>
                <a:cxn ang="0">
                  <a:pos x="143652546" y="249367630"/>
                </a:cxn>
                <a:cxn ang="0">
                  <a:pos x="179566548" y="284992069"/>
                </a:cxn>
                <a:cxn ang="0">
                  <a:pos x="143652546" y="332491322"/>
                </a:cxn>
                <a:cxn ang="0">
                  <a:pos x="371104429" y="498738706"/>
                </a:cxn>
                <a:cxn ang="0">
                  <a:pos x="323219094" y="451239453"/>
                </a:cxn>
                <a:cxn ang="0">
                  <a:pos x="371104429" y="391865387"/>
                </a:cxn>
                <a:cxn ang="0">
                  <a:pos x="430957639" y="451239453"/>
                </a:cxn>
                <a:cxn ang="0">
                  <a:pos x="371104429" y="498738706"/>
                </a:cxn>
                <a:cxn ang="0">
                  <a:pos x="430957639" y="356240948"/>
                </a:cxn>
                <a:cxn ang="0">
                  <a:pos x="371104429" y="296866882"/>
                </a:cxn>
                <a:cxn ang="0">
                  <a:pos x="430957639" y="249367630"/>
                </a:cxn>
                <a:cxn ang="0">
                  <a:pos x="478842974" y="296866882"/>
                </a:cxn>
                <a:cxn ang="0">
                  <a:pos x="430957639" y="356240948"/>
                </a:cxn>
              </a:cxnLst>
              <a:rect l="0" t="0" r="0" b="0"/>
              <a:pathLst>
                <a:path w="52" h="67">
                  <a:moveTo>
                    <a:pt x="37" y="10"/>
                  </a:moveTo>
                  <a:cubicBezTo>
                    <a:pt x="36" y="0"/>
                    <a:pt x="30" y="8"/>
                    <a:pt x="27" y="8"/>
                  </a:cubicBezTo>
                  <a:cubicBezTo>
                    <a:pt x="22" y="8"/>
                    <a:pt x="26" y="16"/>
                    <a:pt x="14" y="12"/>
                  </a:cubicBezTo>
                  <a:cubicBezTo>
                    <a:pt x="1" y="8"/>
                    <a:pt x="0" y="20"/>
                    <a:pt x="2" y="33"/>
                  </a:cubicBezTo>
                  <a:cubicBezTo>
                    <a:pt x="3" y="46"/>
                    <a:pt x="17" y="43"/>
                    <a:pt x="13" y="55"/>
                  </a:cubicBezTo>
                  <a:cubicBezTo>
                    <a:pt x="10" y="67"/>
                    <a:pt x="22" y="59"/>
                    <a:pt x="27" y="59"/>
                  </a:cubicBezTo>
                  <a:cubicBezTo>
                    <a:pt x="36" y="59"/>
                    <a:pt x="45" y="51"/>
                    <a:pt x="48" y="47"/>
                  </a:cubicBezTo>
                  <a:cubicBezTo>
                    <a:pt x="52" y="43"/>
                    <a:pt x="52" y="38"/>
                    <a:pt x="52" y="33"/>
                  </a:cubicBezTo>
                  <a:cubicBezTo>
                    <a:pt x="52" y="23"/>
                    <a:pt x="38" y="20"/>
                    <a:pt x="37" y="10"/>
                  </a:cubicBezTo>
                  <a:close/>
                  <a:moveTo>
                    <a:pt x="12" y="28"/>
                  </a:moveTo>
                  <a:cubicBezTo>
                    <a:pt x="10" y="28"/>
                    <a:pt x="8" y="26"/>
                    <a:pt x="8" y="24"/>
                  </a:cubicBezTo>
                  <a:cubicBezTo>
                    <a:pt x="8" y="22"/>
                    <a:pt x="10" y="21"/>
                    <a:pt x="12" y="21"/>
                  </a:cubicBezTo>
                  <a:cubicBezTo>
                    <a:pt x="14" y="21"/>
                    <a:pt x="15" y="22"/>
                    <a:pt x="15" y="24"/>
                  </a:cubicBezTo>
                  <a:cubicBezTo>
                    <a:pt x="15" y="26"/>
                    <a:pt x="14" y="28"/>
                    <a:pt x="12" y="28"/>
                  </a:cubicBezTo>
                  <a:close/>
                  <a:moveTo>
                    <a:pt x="31" y="42"/>
                  </a:moveTo>
                  <a:cubicBezTo>
                    <a:pt x="29" y="42"/>
                    <a:pt x="27" y="40"/>
                    <a:pt x="27" y="38"/>
                  </a:cubicBezTo>
                  <a:cubicBezTo>
                    <a:pt x="27" y="35"/>
                    <a:pt x="29" y="33"/>
                    <a:pt x="31" y="33"/>
                  </a:cubicBezTo>
                  <a:cubicBezTo>
                    <a:pt x="34" y="33"/>
                    <a:pt x="36" y="35"/>
                    <a:pt x="36" y="38"/>
                  </a:cubicBezTo>
                  <a:cubicBezTo>
                    <a:pt x="36" y="40"/>
                    <a:pt x="34" y="42"/>
                    <a:pt x="31" y="42"/>
                  </a:cubicBezTo>
                  <a:close/>
                  <a:moveTo>
                    <a:pt x="36" y="30"/>
                  </a:moveTo>
                  <a:cubicBezTo>
                    <a:pt x="33" y="30"/>
                    <a:pt x="31" y="28"/>
                    <a:pt x="31" y="25"/>
                  </a:cubicBezTo>
                  <a:cubicBezTo>
                    <a:pt x="31" y="23"/>
                    <a:pt x="33" y="21"/>
                    <a:pt x="36" y="21"/>
                  </a:cubicBezTo>
                  <a:cubicBezTo>
                    <a:pt x="38" y="21"/>
                    <a:pt x="40" y="23"/>
                    <a:pt x="40" y="25"/>
                  </a:cubicBezTo>
                  <a:cubicBezTo>
                    <a:pt x="40" y="28"/>
                    <a:pt x="38" y="30"/>
                    <a:pt x="36" y="30"/>
                  </a:cubicBezTo>
                  <a:close/>
                </a:path>
              </a:pathLst>
            </a:custGeom>
            <a:solidFill>
              <a:schemeClr val="accent1">
                <a:alpha val="100000"/>
              </a:schemeClr>
            </a:solidFill>
            <a:ln w="9525">
              <a:noFill/>
            </a:ln>
          </p:spPr>
          <p:txBody>
            <a:bodyPr/>
            <a:lstStyle/>
            <a:p>
              <a:endParaRPr lang="zh-CN" altLang="en-US"/>
            </a:p>
          </p:txBody>
        </p:sp>
        <p:sp>
          <p:nvSpPr>
            <p:cNvPr id="61638" name="Freeform 275"/>
            <p:cNvSpPr/>
            <p:nvPr/>
          </p:nvSpPr>
          <p:spPr>
            <a:xfrm>
              <a:off x="4193946" y="3829733"/>
              <a:ext cx="361369" cy="352395"/>
            </a:xfrm>
            <a:custGeom>
              <a:avLst/>
              <a:gdLst/>
              <a:ahLst/>
              <a:cxnLst>
                <a:cxn ang="0">
                  <a:pos x="1002104035" y="11936517"/>
                </a:cxn>
                <a:cxn ang="0">
                  <a:pos x="784782278" y="214846940"/>
                </a:cxn>
                <a:cxn ang="0">
                  <a:pos x="664046810" y="298399103"/>
                </a:cxn>
                <a:cxn ang="0">
                  <a:pos x="507087575" y="322272137"/>
                </a:cxn>
                <a:cxn ang="0">
                  <a:pos x="507087575" y="322272137"/>
                </a:cxn>
                <a:cxn ang="0">
                  <a:pos x="253545525" y="405824301"/>
                </a:cxn>
                <a:cxn ang="0">
                  <a:pos x="96589764" y="608738179"/>
                </a:cxn>
                <a:cxn ang="0">
                  <a:pos x="60369471" y="871327731"/>
                </a:cxn>
                <a:cxn ang="0">
                  <a:pos x="193176053" y="1086178126"/>
                </a:cxn>
                <a:cxn ang="0">
                  <a:pos x="422575874" y="1157793773"/>
                </a:cxn>
                <a:cxn ang="0">
                  <a:pos x="676117924" y="1074241609"/>
                </a:cxn>
                <a:cxn ang="0">
                  <a:pos x="772707688" y="978752929"/>
                </a:cxn>
                <a:cxn ang="0">
                  <a:pos x="808927981" y="931010316"/>
                </a:cxn>
                <a:cxn ang="0">
                  <a:pos x="833073685" y="871327731"/>
                </a:cxn>
                <a:cxn ang="0">
                  <a:pos x="869297452" y="608738179"/>
                </a:cxn>
                <a:cxn ang="0">
                  <a:pos x="869297452" y="608738179"/>
                </a:cxn>
                <a:cxn ang="0">
                  <a:pos x="869297452" y="549055594"/>
                </a:cxn>
                <a:cxn ang="0">
                  <a:pos x="893443156" y="489376464"/>
                </a:cxn>
                <a:cxn ang="0">
                  <a:pos x="990032920" y="429697335"/>
                </a:cxn>
                <a:cxn ang="0">
                  <a:pos x="990032920" y="429697335"/>
                </a:cxn>
                <a:cxn ang="0">
                  <a:pos x="1255649559" y="274529524"/>
                </a:cxn>
                <a:cxn ang="0">
                  <a:pos x="1255649559" y="274529524"/>
                </a:cxn>
                <a:cxn ang="0">
                  <a:pos x="1002104035" y="441633851"/>
                </a:cxn>
                <a:cxn ang="0">
                  <a:pos x="1002104035" y="441633851"/>
                </a:cxn>
                <a:cxn ang="0">
                  <a:pos x="1002104035" y="441633851"/>
                </a:cxn>
                <a:cxn ang="0">
                  <a:pos x="917588860" y="501312981"/>
                </a:cxn>
                <a:cxn ang="0">
                  <a:pos x="893443156" y="549055594"/>
                </a:cxn>
                <a:cxn ang="0">
                  <a:pos x="893443156" y="596801662"/>
                </a:cxn>
                <a:cxn ang="0">
                  <a:pos x="893443156" y="596801662"/>
                </a:cxn>
                <a:cxn ang="0">
                  <a:pos x="893443156" y="596801662"/>
                </a:cxn>
                <a:cxn ang="0">
                  <a:pos x="700267103" y="1110047705"/>
                </a:cxn>
                <a:cxn ang="0">
                  <a:pos x="434646989" y="1205536385"/>
                </a:cxn>
                <a:cxn ang="0">
                  <a:pos x="156955761" y="1121984222"/>
                </a:cxn>
                <a:cxn ang="0">
                  <a:pos x="12074589" y="871327731"/>
                </a:cxn>
                <a:cxn ang="0">
                  <a:pos x="48294882" y="584865145"/>
                </a:cxn>
                <a:cxn ang="0">
                  <a:pos x="507087575" y="274529524"/>
                </a:cxn>
                <a:cxn ang="0">
                  <a:pos x="507087575" y="274529524"/>
                </a:cxn>
                <a:cxn ang="0">
                  <a:pos x="507087575" y="274529524"/>
                </a:cxn>
                <a:cxn ang="0">
                  <a:pos x="651972221" y="262593008"/>
                </a:cxn>
                <a:cxn ang="0">
                  <a:pos x="772707688" y="190977361"/>
                </a:cxn>
                <a:cxn ang="0">
                  <a:pos x="990032920" y="0"/>
                </a:cxn>
                <a:cxn ang="0">
                  <a:pos x="1002104035" y="11936517"/>
                </a:cxn>
              </a:cxnLst>
              <a:rect l="0" t="0" r="0" b="0"/>
              <a:pathLst>
                <a:path w="104" h="102">
                  <a:moveTo>
                    <a:pt x="83" y="1"/>
                  </a:moveTo>
                  <a:cubicBezTo>
                    <a:pt x="77" y="7"/>
                    <a:pt x="72" y="13"/>
                    <a:pt x="65" y="18"/>
                  </a:cubicBezTo>
                  <a:cubicBezTo>
                    <a:pt x="62" y="21"/>
                    <a:pt x="59" y="23"/>
                    <a:pt x="55" y="25"/>
                  </a:cubicBezTo>
                  <a:cubicBezTo>
                    <a:pt x="51" y="26"/>
                    <a:pt x="46" y="27"/>
                    <a:pt x="42" y="27"/>
                  </a:cubicBezTo>
                  <a:cubicBezTo>
                    <a:pt x="42" y="27"/>
                    <a:pt x="42" y="27"/>
                    <a:pt x="42" y="27"/>
                  </a:cubicBezTo>
                  <a:cubicBezTo>
                    <a:pt x="35" y="27"/>
                    <a:pt x="27" y="30"/>
                    <a:pt x="21" y="34"/>
                  </a:cubicBezTo>
                  <a:cubicBezTo>
                    <a:pt x="15" y="39"/>
                    <a:pt x="11" y="45"/>
                    <a:pt x="8" y="51"/>
                  </a:cubicBezTo>
                  <a:cubicBezTo>
                    <a:pt x="5" y="58"/>
                    <a:pt x="4" y="66"/>
                    <a:pt x="5" y="73"/>
                  </a:cubicBezTo>
                  <a:cubicBezTo>
                    <a:pt x="6" y="80"/>
                    <a:pt x="10" y="86"/>
                    <a:pt x="16" y="91"/>
                  </a:cubicBezTo>
                  <a:cubicBezTo>
                    <a:pt x="21" y="95"/>
                    <a:pt x="28" y="98"/>
                    <a:pt x="35" y="97"/>
                  </a:cubicBezTo>
                  <a:cubicBezTo>
                    <a:pt x="43" y="97"/>
                    <a:pt x="50" y="94"/>
                    <a:pt x="56" y="90"/>
                  </a:cubicBezTo>
                  <a:cubicBezTo>
                    <a:pt x="59" y="88"/>
                    <a:pt x="61" y="85"/>
                    <a:pt x="64" y="82"/>
                  </a:cubicBezTo>
                  <a:cubicBezTo>
                    <a:pt x="65" y="81"/>
                    <a:pt x="66" y="79"/>
                    <a:pt x="67" y="78"/>
                  </a:cubicBezTo>
                  <a:cubicBezTo>
                    <a:pt x="68" y="76"/>
                    <a:pt x="69" y="74"/>
                    <a:pt x="69" y="73"/>
                  </a:cubicBezTo>
                  <a:cubicBezTo>
                    <a:pt x="72" y="66"/>
                    <a:pt x="73" y="58"/>
                    <a:pt x="72" y="51"/>
                  </a:cubicBezTo>
                  <a:cubicBezTo>
                    <a:pt x="72" y="51"/>
                    <a:pt x="72" y="51"/>
                    <a:pt x="72" y="51"/>
                  </a:cubicBezTo>
                  <a:cubicBezTo>
                    <a:pt x="71" y="49"/>
                    <a:pt x="71" y="47"/>
                    <a:pt x="72" y="46"/>
                  </a:cubicBezTo>
                  <a:cubicBezTo>
                    <a:pt x="72" y="44"/>
                    <a:pt x="73" y="42"/>
                    <a:pt x="74" y="41"/>
                  </a:cubicBezTo>
                  <a:cubicBezTo>
                    <a:pt x="76" y="39"/>
                    <a:pt x="79" y="37"/>
                    <a:pt x="82" y="36"/>
                  </a:cubicBezTo>
                  <a:cubicBezTo>
                    <a:pt x="82" y="36"/>
                    <a:pt x="82" y="36"/>
                    <a:pt x="82" y="36"/>
                  </a:cubicBezTo>
                  <a:cubicBezTo>
                    <a:pt x="89" y="31"/>
                    <a:pt x="96" y="27"/>
                    <a:pt x="104" y="23"/>
                  </a:cubicBezTo>
                  <a:cubicBezTo>
                    <a:pt x="104" y="23"/>
                    <a:pt x="104" y="23"/>
                    <a:pt x="104" y="23"/>
                  </a:cubicBezTo>
                  <a:cubicBezTo>
                    <a:pt x="83" y="37"/>
                    <a:pt x="83" y="37"/>
                    <a:pt x="83" y="37"/>
                  </a:cubicBezTo>
                  <a:cubicBezTo>
                    <a:pt x="83" y="37"/>
                    <a:pt x="83" y="37"/>
                    <a:pt x="83" y="37"/>
                  </a:cubicBezTo>
                  <a:cubicBezTo>
                    <a:pt x="83" y="37"/>
                    <a:pt x="83" y="37"/>
                    <a:pt x="83" y="37"/>
                  </a:cubicBezTo>
                  <a:cubicBezTo>
                    <a:pt x="80" y="39"/>
                    <a:pt x="78" y="40"/>
                    <a:pt x="76" y="42"/>
                  </a:cubicBezTo>
                  <a:cubicBezTo>
                    <a:pt x="75" y="43"/>
                    <a:pt x="75" y="45"/>
                    <a:pt x="74" y="46"/>
                  </a:cubicBezTo>
                  <a:cubicBezTo>
                    <a:pt x="74" y="47"/>
                    <a:pt x="74" y="49"/>
                    <a:pt x="74" y="50"/>
                  </a:cubicBezTo>
                  <a:cubicBezTo>
                    <a:pt x="74" y="50"/>
                    <a:pt x="74" y="50"/>
                    <a:pt x="74" y="50"/>
                  </a:cubicBezTo>
                  <a:cubicBezTo>
                    <a:pt x="74" y="50"/>
                    <a:pt x="74" y="50"/>
                    <a:pt x="74" y="50"/>
                  </a:cubicBezTo>
                  <a:cubicBezTo>
                    <a:pt x="78" y="66"/>
                    <a:pt x="71" y="83"/>
                    <a:pt x="58" y="93"/>
                  </a:cubicBezTo>
                  <a:cubicBezTo>
                    <a:pt x="52" y="98"/>
                    <a:pt x="44" y="101"/>
                    <a:pt x="36" y="101"/>
                  </a:cubicBezTo>
                  <a:cubicBezTo>
                    <a:pt x="27" y="102"/>
                    <a:pt x="19" y="99"/>
                    <a:pt x="13" y="94"/>
                  </a:cubicBezTo>
                  <a:cubicBezTo>
                    <a:pt x="6" y="89"/>
                    <a:pt x="2" y="81"/>
                    <a:pt x="1" y="73"/>
                  </a:cubicBezTo>
                  <a:cubicBezTo>
                    <a:pt x="0" y="65"/>
                    <a:pt x="1" y="56"/>
                    <a:pt x="4" y="49"/>
                  </a:cubicBezTo>
                  <a:cubicBezTo>
                    <a:pt x="11" y="34"/>
                    <a:pt x="26" y="23"/>
                    <a:pt x="42" y="23"/>
                  </a:cubicBezTo>
                  <a:cubicBezTo>
                    <a:pt x="42" y="23"/>
                    <a:pt x="42" y="23"/>
                    <a:pt x="42" y="23"/>
                  </a:cubicBezTo>
                  <a:cubicBezTo>
                    <a:pt x="42" y="23"/>
                    <a:pt x="42" y="23"/>
                    <a:pt x="42" y="23"/>
                  </a:cubicBezTo>
                  <a:cubicBezTo>
                    <a:pt x="46" y="23"/>
                    <a:pt x="50" y="23"/>
                    <a:pt x="54" y="22"/>
                  </a:cubicBezTo>
                  <a:cubicBezTo>
                    <a:pt x="58" y="21"/>
                    <a:pt x="61" y="19"/>
                    <a:pt x="64" y="16"/>
                  </a:cubicBezTo>
                  <a:cubicBezTo>
                    <a:pt x="71" y="11"/>
                    <a:pt x="77" y="6"/>
                    <a:pt x="82" y="0"/>
                  </a:cubicBezTo>
                  <a:lnTo>
                    <a:pt x="83" y="1"/>
                  </a:lnTo>
                  <a:close/>
                </a:path>
              </a:pathLst>
            </a:custGeom>
            <a:solidFill>
              <a:schemeClr val="accent1">
                <a:alpha val="100000"/>
              </a:schemeClr>
            </a:solidFill>
            <a:ln w="9525">
              <a:noFill/>
            </a:ln>
          </p:spPr>
          <p:txBody>
            <a:bodyPr/>
            <a:lstStyle/>
            <a:p>
              <a:endParaRPr lang="zh-CN" altLang="en-US"/>
            </a:p>
          </p:txBody>
        </p:sp>
        <p:sp>
          <p:nvSpPr>
            <p:cNvPr id="61639" name="Freeform 276"/>
            <p:cNvSpPr/>
            <p:nvPr/>
          </p:nvSpPr>
          <p:spPr>
            <a:xfrm>
              <a:off x="4356946" y="3937578"/>
              <a:ext cx="16916" cy="16709"/>
            </a:xfrm>
            <a:custGeom>
              <a:avLst/>
              <a:gdLst/>
              <a:ahLst/>
              <a:cxnLst>
                <a:cxn ang="0">
                  <a:pos x="26013732" y="20766249"/>
                </a:cxn>
                <a:cxn ang="0">
                  <a:pos x="16554613" y="20766249"/>
                </a:cxn>
                <a:cxn ang="0">
                  <a:pos x="11824284" y="25380971"/>
                </a:cxn>
                <a:cxn ang="0">
                  <a:pos x="11824284" y="13844166"/>
                </a:cxn>
                <a:cxn ang="0">
                  <a:pos x="0" y="9229444"/>
                </a:cxn>
                <a:cxn ang="0">
                  <a:pos x="11824284" y="9229444"/>
                </a:cxn>
                <a:cxn ang="0">
                  <a:pos x="11824284" y="0"/>
                </a:cxn>
                <a:cxn ang="0">
                  <a:pos x="16554613" y="4614722"/>
                </a:cxn>
                <a:cxn ang="0">
                  <a:pos x="26013732" y="4614722"/>
                </a:cxn>
                <a:cxn ang="0">
                  <a:pos x="21283404" y="9229444"/>
                </a:cxn>
                <a:cxn ang="0">
                  <a:pos x="26013732" y="20766249"/>
                </a:cxn>
              </a:cxnLst>
              <a:rect l="0" t="0" r="0" b="0"/>
              <a:pathLst>
                <a:path w="11" h="11">
                  <a:moveTo>
                    <a:pt x="11" y="9"/>
                  </a:moveTo>
                  <a:lnTo>
                    <a:pt x="7" y="9"/>
                  </a:lnTo>
                  <a:lnTo>
                    <a:pt x="5" y="11"/>
                  </a:lnTo>
                  <a:lnTo>
                    <a:pt x="5" y="6"/>
                  </a:lnTo>
                  <a:lnTo>
                    <a:pt x="0" y="4"/>
                  </a:lnTo>
                  <a:lnTo>
                    <a:pt x="5" y="4"/>
                  </a:lnTo>
                  <a:lnTo>
                    <a:pt x="5" y="0"/>
                  </a:lnTo>
                  <a:lnTo>
                    <a:pt x="7" y="2"/>
                  </a:lnTo>
                  <a:lnTo>
                    <a:pt x="11" y="2"/>
                  </a:lnTo>
                  <a:lnTo>
                    <a:pt x="9" y="4"/>
                  </a:lnTo>
                  <a:lnTo>
                    <a:pt x="11" y="9"/>
                  </a:lnTo>
                  <a:close/>
                </a:path>
              </a:pathLst>
            </a:custGeom>
            <a:solidFill>
              <a:schemeClr val="accent1">
                <a:alpha val="100000"/>
              </a:schemeClr>
            </a:solidFill>
            <a:ln w="9525">
              <a:noFill/>
            </a:ln>
          </p:spPr>
          <p:txBody>
            <a:bodyPr/>
            <a:lstStyle/>
            <a:p>
              <a:endParaRPr lang="zh-CN" altLang="en-US"/>
            </a:p>
          </p:txBody>
        </p:sp>
        <p:sp>
          <p:nvSpPr>
            <p:cNvPr id="61640" name="Freeform 277"/>
            <p:cNvSpPr/>
            <p:nvPr/>
          </p:nvSpPr>
          <p:spPr>
            <a:xfrm>
              <a:off x="4238540" y="4071246"/>
              <a:ext cx="13840" cy="16709"/>
            </a:xfrm>
            <a:custGeom>
              <a:avLst/>
              <a:gdLst/>
              <a:ahLst/>
              <a:cxnLst>
                <a:cxn ang="0">
                  <a:pos x="21282844" y="20766249"/>
                </a:cxn>
                <a:cxn ang="0">
                  <a:pos x="16552640" y="20766249"/>
                </a:cxn>
                <a:cxn ang="0">
                  <a:pos x="7093769" y="25380971"/>
                </a:cxn>
                <a:cxn ang="0">
                  <a:pos x="7093769" y="16151527"/>
                </a:cxn>
                <a:cxn ang="0">
                  <a:pos x="0" y="9229444"/>
                </a:cxn>
                <a:cxn ang="0">
                  <a:pos x="7093769" y="9229444"/>
                </a:cxn>
                <a:cxn ang="0">
                  <a:pos x="7093769" y="0"/>
                </a:cxn>
                <a:cxn ang="0">
                  <a:pos x="16552640" y="4614722"/>
                </a:cxn>
                <a:cxn ang="0">
                  <a:pos x="21282844" y="4614722"/>
                </a:cxn>
                <a:cxn ang="0">
                  <a:pos x="16552640" y="16151527"/>
                </a:cxn>
                <a:cxn ang="0">
                  <a:pos x="21282844" y="20766249"/>
                </a:cxn>
              </a:cxnLst>
              <a:rect l="0" t="0" r="0" b="0"/>
              <a:pathLst>
                <a:path w="9" h="11">
                  <a:moveTo>
                    <a:pt x="9" y="9"/>
                  </a:moveTo>
                  <a:lnTo>
                    <a:pt x="7" y="9"/>
                  </a:lnTo>
                  <a:lnTo>
                    <a:pt x="3" y="11"/>
                  </a:lnTo>
                  <a:lnTo>
                    <a:pt x="3" y="7"/>
                  </a:lnTo>
                  <a:lnTo>
                    <a:pt x="0" y="4"/>
                  </a:lnTo>
                  <a:lnTo>
                    <a:pt x="3" y="4"/>
                  </a:lnTo>
                  <a:lnTo>
                    <a:pt x="3" y="0"/>
                  </a:lnTo>
                  <a:lnTo>
                    <a:pt x="7" y="2"/>
                  </a:lnTo>
                  <a:lnTo>
                    <a:pt x="9" y="2"/>
                  </a:lnTo>
                  <a:lnTo>
                    <a:pt x="7" y="7"/>
                  </a:lnTo>
                  <a:lnTo>
                    <a:pt x="9" y="9"/>
                  </a:lnTo>
                  <a:close/>
                </a:path>
              </a:pathLst>
            </a:custGeom>
            <a:solidFill>
              <a:schemeClr val="accent1">
                <a:alpha val="100000"/>
              </a:schemeClr>
            </a:solidFill>
            <a:ln w="9525">
              <a:noFill/>
            </a:ln>
          </p:spPr>
          <p:txBody>
            <a:bodyPr/>
            <a:lstStyle/>
            <a:p>
              <a:endParaRPr lang="zh-CN" altLang="en-US"/>
            </a:p>
          </p:txBody>
        </p:sp>
        <p:sp>
          <p:nvSpPr>
            <p:cNvPr id="61641" name="Freeform 278"/>
            <p:cNvSpPr/>
            <p:nvPr/>
          </p:nvSpPr>
          <p:spPr>
            <a:xfrm>
              <a:off x="4401541" y="4040866"/>
              <a:ext cx="18453" cy="16709"/>
            </a:xfrm>
            <a:custGeom>
              <a:avLst/>
              <a:gdLst/>
              <a:ahLst/>
              <a:cxnLst>
                <a:cxn ang="0">
                  <a:pos x="28376101" y="20766249"/>
                </a:cxn>
                <a:cxn ang="0">
                  <a:pos x="16552341" y="20766249"/>
                </a:cxn>
                <a:cxn ang="0">
                  <a:pos x="11823760" y="25380971"/>
                </a:cxn>
                <a:cxn ang="0">
                  <a:pos x="11823760" y="20766249"/>
                </a:cxn>
                <a:cxn ang="0">
                  <a:pos x="0" y="13844166"/>
                </a:cxn>
                <a:cxn ang="0">
                  <a:pos x="11823760" y="9229444"/>
                </a:cxn>
                <a:cxn ang="0">
                  <a:pos x="11823760" y="0"/>
                </a:cxn>
                <a:cxn ang="0">
                  <a:pos x="16552341" y="9229444"/>
                </a:cxn>
                <a:cxn ang="0">
                  <a:pos x="28376101" y="4614722"/>
                </a:cxn>
                <a:cxn ang="0">
                  <a:pos x="21282460" y="13844166"/>
                </a:cxn>
                <a:cxn ang="0">
                  <a:pos x="28376101" y="20766249"/>
                </a:cxn>
              </a:cxnLst>
              <a:rect l="0" t="0" r="0" b="0"/>
              <a:pathLst>
                <a:path w="12" h="11">
                  <a:moveTo>
                    <a:pt x="12" y="9"/>
                  </a:moveTo>
                  <a:lnTo>
                    <a:pt x="7" y="9"/>
                  </a:lnTo>
                  <a:lnTo>
                    <a:pt x="5" y="11"/>
                  </a:lnTo>
                  <a:lnTo>
                    <a:pt x="5" y="9"/>
                  </a:lnTo>
                  <a:lnTo>
                    <a:pt x="0" y="6"/>
                  </a:lnTo>
                  <a:lnTo>
                    <a:pt x="5" y="4"/>
                  </a:lnTo>
                  <a:lnTo>
                    <a:pt x="5" y="0"/>
                  </a:lnTo>
                  <a:lnTo>
                    <a:pt x="7" y="4"/>
                  </a:lnTo>
                  <a:lnTo>
                    <a:pt x="12" y="2"/>
                  </a:lnTo>
                  <a:lnTo>
                    <a:pt x="9" y="6"/>
                  </a:lnTo>
                  <a:lnTo>
                    <a:pt x="12" y="9"/>
                  </a:lnTo>
                  <a:close/>
                </a:path>
              </a:pathLst>
            </a:custGeom>
            <a:solidFill>
              <a:schemeClr val="accent1">
                <a:alpha val="100000"/>
              </a:schemeClr>
            </a:solidFill>
            <a:ln w="9525">
              <a:noFill/>
            </a:ln>
          </p:spPr>
          <p:txBody>
            <a:bodyPr/>
            <a:lstStyle/>
            <a:p>
              <a:endParaRPr lang="zh-CN" altLang="en-US"/>
            </a:p>
          </p:txBody>
        </p:sp>
        <p:sp>
          <p:nvSpPr>
            <p:cNvPr id="61642" name="Oval 279"/>
            <p:cNvSpPr/>
            <p:nvPr/>
          </p:nvSpPr>
          <p:spPr>
            <a:xfrm>
              <a:off x="4384625" y="3981627"/>
              <a:ext cx="7689" cy="3038"/>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43" name="Freeform 280"/>
            <p:cNvSpPr/>
            <p:nvPr/>
          </p:nvSpPr>
          <p:spPr>
            <a:xfrm>
              <a:off x="4260069" y="4098586"/>
              <a:ext cx="3075" cy="3038"/>
            </a:xfrm>
            <a:custGeom>
              <a:avLst/>
              <a:gdLst/>
              <a:ahLst/>
              <a:cxnLst>
                <a:cxn ang="0">
                  <a:pos x="4727813" y="0"/>
                </a:cxn>
                <a:cxn ang="0">
                  <a:pos x="4727813" y="4614722"/>
                </a:cxn>
                <a:cxn ang="0">
                  <a:pos x="0" y="0"/>
                </a:cxn>
                <a:cxn ang="0">
                  <a:pos x="4727813" y="0"/>
                </a:cxn>
                <a:cxn ang="0">
                  <a:pos x="4727813" y="0"/>
                </a:cxn>
              </a:cxnLst>
              <a:rect l="0" t="0" r="0" b="0"/>
              <a:pathLst>
                <a:path w="2" h="2">
                  <a:moveTo>
                    <a:pt x="2" y="0"/>
                  </a:moveTo>
                  <a:lnTo>
                    <a:pt x="2" y="2"/>
                  </a:lnTo>
                  <a:lnTo>
                    <a:pt x="0" y="0"/>
                  </a:lnTo>
                  <a:lnTo>
                    <a:pt x="2" y="0"/>
                  </a:lnTo>
                  <a:close/>
                </a:path>
              </a:pathLst>
            </a:custGeom>
            <a:solidFill>
              <a:schemeClr val="accent1">
                <a:alpha val="100000"/>
              </a:schemeClr>
            </a:solidFill>
            <a:ln w="9525">
              <a:noFill/>
            </a:ln>
          </p:spPr>
          <p:txBody>
            <a:bodyPr/>
            <a:lstStyle/>
            <a:p>
              <a:endParaRPr lang="zh-CN" altLang="en-US"/>
            </a:p>
          </p:txBody>
        </p:sp>
        <p:sp>
          <p:nvSpPr>
            <p:cNvPr id="61644" name="Oval 281"/>
            <p:cNvSpPr/>
            <p:nvPr/>
          </p:nvSpPr>
          <p:spPr>
            <a:xfrm>
              <a:off x="4218549" y="4025676"/>
              <a:ext cx="6151" cy="10633"/>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45" name="Freeform 282"/>
            <p:cNvSpPr/>
            <p:nvPr/>
          </p:nvSpPr>
          <p:spPr>
            <a:xfrm>
              <a:off x="4343107" y="4139597"/>
              <a:ext cx="3075" cy="0"/>
            </a:xfrm>
            <a:custGeom>
              <a:avLst/>
              <a:gdLst/>
              <a:ahLst/>
              <a:cxnLst>
                <a:cxn ang="0">
                  <a:pos x="4727813" y="0"/>
                </a:cxn>
                <a:cxn ang="0">
                  <a:pos x="4727813" y="0"/>
                </a:cxn>
                <a:cxn ang="0">
                  <a:pos x="0" y="0"/>
                </a:cxn>
                <a:cxn ang="0">
                  <a:pos x="4727813" y="0"/>
                </a:cxn>
                <a:cxn ang="0">
                  <a:pos x="4727813" y="0"/>
                </a:cxn>
              </a:cxnLst>
              <a:rect l="0" t="0" r="0" b="0"/>
              <a:pathLst>
                <a:path w="2">
                  <a:moveTo>
                    <a:pt x="2" y="0"/>
                  </a:moveTo>
                  <a:lnTo>
                    <a:pt x="2" y="0"/>
                  </a:lnTo>
                  <a:lnTo>
                    <a:pt x="0" y="0"/>
                  </a:lnTo>
                  <a:lnTo>
                    <a:pt x="2" y="0"/>
                  </a:lnTo>
                  <a:close/>
                </a:path>
              </a:pathLst>
            </a:custGeom>
            <a:solidFill>
              <a:schemeClr val="accent1">
                <a:alpha val="100000"/>
              </a:schemeClr>
            </a:solidFill>
            <a:ln w="9525">
              <a:noFill/>
            </a:ln>
          </p:spPr>
          <p:txBody>
            <a:bodyPr/>
            <a:lstStyle/>
            <a:p>
              <a:endParaRPr lang="zh-CN" altLang="en-US"/>
            </a:p>
          </p:txBody>
        </p:sp>
        <p:sp>
          <p:nvSpPr>
            <p:cNvPr id="61646" name="Oval 283"/>
            <p:cNvSpPr/>
            <p:nvPr/>
          </p:nvSpPr>
          <p:spPr>
            <a:xfrm>
              <a:off x="4232389" y="4112256"/>
              <a:ext cx="13840" cy="13671"/>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47" name="Freeform 284"/>
            <p:cNvSpPr/>
            <p:nvPr/>
          </p:nvSpPr>
          <p:spPr>
            <a:xfrm>
              <a:off x="4387700" y="4119851"/>
              <a:ext cx="4614" cy="0"/>
            </a:xfrm>
            <a:custGeom>
              <a:avLst/>
              <a:gdLst/>
              <a:ahLst/>
              <a:cxnLst>
                <a:cxn ang="0">
                  <a:pos x="7096332" y="0"/>
                </a:cxn>
                <a:cxn ang="0">
                  <a:pos x="0" y="0"/>
                </a:cxn>
                <a:cxn ang="0">
                  <a:pos x="0" y="0"/>
                </a:cxn>
                <a:cxn ang="0">
                  <a:pos x="0" y="0"/>
                </a:cxn>
                <a:cxn ang="0">
                  <a:pos x="7096332" y="0"/>
                </a:cxn>
              </a:cxnLst>
              <a:rect l="0" t="0" r="0" b="0"/>
              <a:pathLst>
                <a:path w="3">
                  <a:moveTo>
                    <a:pt x="3" y="0"/>
                  </a:moveTo>
                  <a:lnTo>
                    <a:pt x="0" y="0"/>
                  </a:lnTo>
                  <a:lnTo>
                    <a:pt x="3" y="0"/>
                  </a:lnTo>
                  <a:close/>
                </a:path>
              </a:pathLst>
            </a:custGeom>
            <a:solidFill>
              <a:schemeClr val="accent1">
                <a:alpha val="100000"/>
              </a:schemeClr>
            </a:solidFill>
            <a:ln w="9525">
              <a:noFill/>
            </a:ln>
          </p:spPr>
          <p:txBody>
            <a:bodyPr/>
            <a:lstStyle/>
            <a:p>
              <a:endParaRPr lang="zh-CN" altLang="en-US"/>
            </a:p>
          </p:txBody>
        </p:sp>
        <p:sp>
          <p:nvSpPr>
            <p:cNvPr id="61648" name="Freeform 285"/>
            <p:cNvSpPr/>
            <p:nvPr/>
          </p:nvSpPr>
          <p:spPr>
            <a:xfrm>
              <a:off x="4398465" y="3847960"/>
              <a:ext cx="146086" cy="109364"/>
            </a:xfrm>
            <a:custGeom>
              <a:avLst/>
              <a:gdLst/>
              <a:ahLst/>
              <a:cxnLst>
                <a:cxn ang="0">
                  <a:pos x="0" y="149966904"/>
                </a:cxn>
                <a:cxn ang="0">
                  <a:pos x="224643362" y="0"/>
                </a:cxn>
                <a:cxn ang="0">
                  <a:pos x="16552313" y="166117840"/>
                </a:cxn>
                <a:cxn ang="0">
                  <a:pos x="0" y="149966904"/>
                </a:cxn>
              </a:cxnLst>
              <a:rect l="0" t="0" r="0" b="0"/>
              <a:pathLst>
                <a:path w="95" h="72">
                  <a:moveTo>
                    <a:pt x="0" y="65"/>
                  </a:moveTo>
                  <a:lnTo>
                    <a:pt x="95" y="0"/>
                  </a:lnTo>
                  <a:lnTo>
                    <a:pt x="7" y="72"/>
                  </a:lnTo>
                  <a:lnTo>
                    <a:pt x="0" y="65"/>
                  </a:lnTo>
                  <a:close/>
                </a:path>
              </a:pathLst>
            </a:custGeom>
            <a:solidFill>
              <a:schemeClr val="accent1">
                <a:alpha val="100000"/>
              </a:schemeClr>
            </a:solidFill>
            <a:ln w="9525">
              <a:noFill/>
            </a:ln>
          </p:spPr>
          <p:txBody>
            <a:bodyPr/>
            <a:lstStyle/>
            <a:p>
              <a:endParaRPr lang="zh-CN" altLang="en-US"/>
            </a:p>
          </p:txBody>
        </p:sp>
        <p:sp>
          <p:nvSpPr>
            <p:cNvPr id="61649" name="Freeform 286"/>
            <p:cNvSpPr/>
            <p:nvPr/>
          </p:nvSpPr>
          <p:spPr>
            <a:xfrm>
              <a:off x="4787511" y="3837327"/>
              <a:ext cx="318312" cy="323536"/>
            </a:xfrm>
            <a:custGeom>
              <a:avLst/>
              <a:gdLst/>
              <a:ahLst/>
              <a:cxnLst>
                <a:cxn ang="0">
                  <a:pos x="0" y="0"/>
                </a:cxn>
                <a:cxn ang="0">
                  <a:pos x="0" y="1101722685"/>
                </a:cxn>
                <a:cxn ang="0">
                  <a:pos x="1101331841" y="1101722685"/>
                </a:cxn>
                <a:cxn ang="0">
                  <a:pos x="981622309" y="924025700"/>
                </a:cxn>
                <a:cxn ang="0">
                  <a:pos x="802056282" y="793712971"/>
                </a:cxn>
                <a:cxn ang="0">
                  <a:pos x="395042492" y="390934744"/>
                </a:cxn>
                <a:cxn ang="0">
                  <a:pos x="143652130" y="142156211"/>
                </a:cxn>
                <a:cxn ang="0">
                  <a:pos x="0" y="0"/>
                </a:cxn>
              </a:cxnLst>
              <a:rect l="0" t="0" r="0" b="0"/>
              <a:pathLst>
                <a:path w="92" h="94">
                  <a:moveTo>
                    <a:pt x="0" y="0"/>
                  </a:moveTo>
                  <a:cubicBezTo>
                    <a:pt x="0" y="93"/>
                    <a:pt x="0" y="93"/>
                    <a:pt x="0" y="93"/>
                  </a:cubicBezTo>
                  <a:cubicBezTo>
                    <a:pt x="92" y="93"/>
                    <a:pt x="92" y="93"/>
                    <a:pt x="92" y="93"/>
                  </a:cubicBezTo>
                  <a:cubicBezTo>
                    <a:pt x="92" y="93"/>
                    <a:pt x="89" y="80"/>
                    <a:pt x="82" y="78"/>
                  </a:cubicBezTo>
                  <a:cubicBezTo>
                    <a:pt x="74" y="76"/>
                    <a:pt x="81" y="94"/>
                    <a:pt x="67" y="67"/>
                  </a:cubicBezTo>
                  <a:cubicBezTo>
                    <a:pt x="53" y="40"/>
                    <a:pt x="33" y="33"/>
                    <a:pt x="33" y="33"/>
                  </a:cubicBezTo>
                  <a:cubicBezTo>
                    <a:pt x="33" y="33"/>
                    <a:pt x="23" y="13"/>
                    <a:pt x="12" y="12"/>
                  </a:cubicBezTo>
                  <a:cubicBezTo>
                    <a:pt x="0" y="11"/>
                    <a:pt x="11" y="1"/>
                    <a:pt x="0" y="0"/>
                  </a:cubicBezTo>
                  <a:close/>
                </a:path>
              </a:pathLst>
            </a:custGeom>
            <a:solidFill>
              <a:schemeClr val="accent1">
                <a:alpha val="100000"/>
              </a:schemeClr>
            </a:solidFill>
            <a:ln w="9525">
              <a:noFill/>
            </a:ln>
          </p:spPr>
          <p:txBody>
            <a:bodyPr/>
            <a:lstStyle/>
            <a:p>
              <a:endParaRPr lang="zh-CN" altLang="en-US"/>
            </a:p>
          </p:txBody>
        </p:sp>
        <p:sp>
          <p:nvSpPr>
            <p:cNvPr id="61650" name="Freeform 287"/>
            <p:cNvSpPr/>
            <p:nvPr/>
          </p:nvSpPr>
          <p:spPr>
            <a:xfrm>
              <a:off x="4873625" y="3870744"/>
              <a:ext cx="3075" cy="0"/>
            </a:xfrm>
            <a:custGeom>
              <a:avLst/>
              <a:gdLst/>
              <a:ahLst/>
              <a:cxnLst>
                <a:cxn ang="0">
                  <a:pos x="4727813" y="0"/>
                </a:cxn>
                <a:cxn ang="0">
                  <a:pos x="4727813" y="0"/>
                </a:cxn>
                <a:cxn ang="0">
                  <a:pos x="0" y="0"/>
                </a:cxn>
                <a:cxn ang="0">
                  <a:pos x="4727813" y="0"/>
                </a:cxn>
                <a:cxn ang="0">
                  <a:pos x="4727813" y="0"/>
                </a:cxn>
              </a:cxnLst>
              <a:rect l="0" t="0" r="0" b="0"/>
              <a:pathLst>
                <a:path w="2">
                  <a:moveTo>
                    <a:pt x="2" y="0"/>
                  </a:moveTo>
                  <a:lnTo>
                    <a:pt x="2" y="0"/>
                  </a:lnTo>
                  <a:lnTo>
                    <a:pt x="0" y="0"/>
                  </a:lnTo>
                  <a:lnTo>
                    <a:pt x="2" y="0"/>
                  </a:lnTo>
                  <a:close/>
                </a:path>
              </a:pathLst>
            </a:custGeom>
            <a:solidFill>
              <a:schemeClr val="accent1">
                <a:alpha val="100000"/>
              </a:schemeClr>
            </a:solidFill>
            <a:ln w="9525">
              <a:noFill/>
            </a:ln>
          </p:spPr>
          <p:txBody>
            <a:bodyPr/>
            <a:lstStyle/>
            <a:p>
              <a:endParaRPr lang="zh-CN" altLang="en-US"/>
            </a:p>
          </p:txBody>
        </p:sp>
        <p:sp>
          <p:nvSpPr>
            <p:cNvPr id="61651" name="Oval 288"/>
            <p:cNvSpPr/>
            <p:nvPr/>
          </p:nvSpPr>
          <p:spPr>
            <a:xfrm>
              <a:off x="4895154" y="3913275"/>
              <a:ext cx="13840" cy="16709"/>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52" name="Oval 289"/>
            <p:cNvSpPr/>
            <p:nvPr/>
          </p:nvSpPr>
          <p:spPr>
            <a:xfrm>
              <a:off x="4922832" y="3885933"/>
              <a:ext cx="27679" cy="22785"/>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53" name="Oval 290"/>
            <p:cNvSpPr/>
            <p:nvPr/>
          </p:nvSpPr>
          <p:spPr>
            <a:xfrm>
              <a:off x="4912069" y="3899604"/>
              <a:ext cx="16916" cy="16709"/>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54" name="Oval 291"/>
            <p:cNvSpPr/>
            <p:nvPr/>
          </p:nvSpPr>
          <p:spPr>
            <a:xfrm>
              <a:off x="4998183" y="3995298"/>
              <a:ext cx="32293" cy="34936"/>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55" name="Oval 292"/>
            <p:cNvSpPr/>
            <p:nvPr/>
          </p:nvSpPr>
          <p:spPr>
            <a:xfrm>
              <a:off x="5053541" y="4046942"/>
              <a:ext cx="21528" cy="16709"/>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56" name="Oval 293"/>
            <p:cNvSpPr/>
            <p:nvPr/>
          </p:nvSpPr>
          <p:spPr>
            <a:xfrm>
              <a:off x="5039701" y="4077321"/>
              <a:ext cx="10765" cy="10633"/>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57" name="Oval 294"/>
            <p:cNvSpPr/>
            <p:nvPr/>
          </p:nvSpPr>
          <p:spPr>
            <a:xfrm>
              <a:off x="4939749" y="3926945"/>
              <a:ext cx="44595" cy="44050"/>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58" name="Oval 295"/>
            <p:cNvSpPr/>
            <p:nvPr/>
          </p:nvSpPr>
          <p:spPr>
            <a:xfrm>
              <a:off x="4829032" y="3826694"/>
              <a:ext cx="52283" cy="51644"/>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59" name="Freeform 296"/>
            <p:cNvSpPr/>
            <p:nvPr/>
          </p:nvSpPr>
          <p:spPr>
            <a:xfrm>
              <a:off x="5414909" y="4109218"/>
              <a:ext cx="392124" cy="37974"/>
            </a:xfrm>
            <a:custGeom>
              <a:avLst/>
              <a:gdLst/>
              <a:ahLst/>
              <a:cxnLst>
                <a:cxn ang="0">
                  <a:pos x="0" y="59588110"/>
                </a:cxn>
                <a:cxn ang="0">
                  <a:pos x="168585559" y="11916932"/>
                </a:cxn>
                <a:cxn ang="0">
                  <a:pos x="337167648" y="0"/>
                </a:cxn>
                <a:cxn ang="0">
                  <a:pos x="686380096" y="47671179"/>
                </a:cxn>
                <a:cxn ang="0">
                  <a:pos x="1023551214" y="95338905"/>
                </a:cxn>
                <a:cxn ang="0">
                  <a:pos x="1192133303" y="95338905"/>
                </a:cxn>
                <a:cxn ang="0">
                  <a:pos x="1276426082" y="95338905"/>
                </a:cxn>
                <a:cxn ang="0">
                  <a:pos x="1360718862" y="59588110"/>
                </a:cxn>
                <a:cxn ang="0">
                  <a:pos x="1360718862" y="71505042"/>
                </a:cxn>
                <a:cxn ang="0">
                  <a:pos x="1288467412" y="107259289"/>
                </a:cxn>
                <a:cxn ang="0">
                  <a:pos x="1204174633" y="131093152"/>
                </a:cxn>
                <a:cxn ang="0">
                  <a:pos x="1023551214" y="131093152"/>
                </a:cxn>
                <a:cxn ang="0">
                  <a:pos x="674338766" y="83421974"/>
                </a:cxn>
                <a:cxn ang="0">
                  <a:pos x="337167648" y="23833863"/>
                </a:cxn>
                <a:cxn ang="0">
                  <a:pos x="168585559" y="23833863"/>
                </a:cxn>
                <a:cxn ang="0">
                  <a:pos x="0" y="71505042"/>
                </a:cxn>
                <a:cxn ang="0">
                  <a:pos x="0" y="59588110"/>
                </a:cxn>
              </a:cxnLst>
              <a:rect l="0" t="0" r="0" b="0"/>
              <a:pathLst>
                <a:path w="113" h="11">
                  <a:moveTo>
                    <a:pt x="0" y="5"/>
                  </a:moveTo>
                  <a:cubicBezTo>
                    <a:pt x="4" y="3"/>
                    <a:pt x="9" y="2"/>
                    <a:pt x="14" y="1"/>
                  </a:cubicBezTo>
                  <a:cubicBezTo>
                    <a:pt x="18" y="1"/>
                    <a:pt x="23" y="0"/>
                    <a:pt x="28" y="0"/>
                  </a:cubicBezTo>
                  <a:cubicBezTo>
                    <a:pt x="38" y="1"/>
                    <a:pt x="47" y="2"/>
                    <a:pt x="57" y="4"/>
                  </a:cubicBezTo>
                  <a:cubicBezTo>
                    <a:pt x="66" y="6"/>
                    <a:pt x="76" y="7"/>
                    <a:pt x="85" y="8"/>
                  </a:cubicBezTo>
                  <a:cubicBezTo>
                    <a:pt x="90" y="8"/>
                    <a:pt x="95" y="8"/>
                    <a:pt x="99" y="8"/>
                  </a:cubicBezTo>
                  <a:cubicBezTo>
                    <a:pt x="102" y="8"/>
                    <a:pt x="104" y="8"/>
                    <a:pt x="106" y="8"/>
                  </a:cubicBezTo>
                  <a:cubicBezTo>
                    <a:pt x="109" y="7"/>
                    <a:pt x="111" y="7"/>
                    <a:pt x="113" y="5"/>
                  </a:cubicBezTo>
                  <a:cubicBezTo>
                    <a:pt x="113" y="6"/>
                    <a:pt x="113" y="6"/>
                    <a:pt x="113" y="6"/>
                  </a:cubicBezTo>
                  <a:cubicBezTo>
                    <a:pt x="111" y="8"/>
                    <a:pt x="109" y="9"/>
                    <a:pt x="107" y="9"/>
                  </a:cubicBezTo>
                  <a:cubicBezTo>
                    <a:pt x="104" y="10"/>
                    <a:pt x="102" y="10"/>
                    <a:pt x="100" y="11"/>
                  </a:cubicBezTo>
                  <a:cubicBezTo>
                    <a:pt x="95" y="11"/>
                    <a:pt x="90" y="11"/>
                    <a:pt x="85" y="11"/>
                  </a:cubicBezTo>
                  <a:cubicBezTo>
                    <a:pt x="75" y="11"/>
                    <a:pt x="66" y="9"/>
                    <a:pt x="56" y="7"/>
                  </a:cubicBezTo>
                  <a:cubicBezTo>
                    <a:pt x="47" y="5"/>
                    <a:pt x="38" y="3"/>
                    <a:pt x="28" y="2"/>
                  </a:cubicBezTo>
                  <a:cubicBezTo>
                    <a:pt x="23" y="2"/>
                    <a:pt x="18" y="2"/>
                    <a:pt x="14" y="2"/>
                  </a:cubicBezTo>
                  <a:cubicBezTo>
                    <a:pt x="9" y="3"/>
                    <a:pt x="4" y="4"/>
                    <a:pt x="0" y="6"/>
                  </a:cubicBezTo>
                  <a:lnTo>
                    <a:pt x="0" y="5"/>
                  </a:lnTo>
                  <a:close/>
                </a:path>
              </a:pathLst>
            </a:custGeom>
            <a:solidFill>
              <a:schemeClr val="accent1">
                <a:alpha val="100000"/>
              </a:schemeClr>
            </a:solidFill>
            <a:ln w="9525">
              <a:noFill/>
            </a:ln>
          </p:spPr>
          <p:txBody>
            <a:bodyPr/>
            <a:lstStyle/>
            <a:p>
              <a:endParaRPr lang="zh-CN" altLang="en-US"/>
            </a:p>
          </p:txBody>
        </p:sp>
        <p:sp>
          <p:nvSpPr>
            <p:cNvPr id="61660" name="Freeform 297"/>
            <p:cNvSpPr/>
            <p:nvPr/>
          </p:nvSpPr>
          <p:spPr>
            <a:xfrm>
              <a:off x="5414909" y="4133522"/>
              <a:ext cx="392124" cy="37974"/>
            </a:xfrm>
            <a:custGeom>
              <a:avLst/>
              <a:gdLst/>
              <a:ahLst/>
              <a:cxnLst>
                <a:cxn ang="0">
                  <a:pos x="0" y="59588110"/>
                </a:cxn>
                <a:cxn ang="0">
                  <a:pos x="168585559" y="11916932"/>
                </a:cxn>
                <a:cxn ang="0">
                  <a:pos x="337167648" y="0"/>
                </a:cxn>
                <a:cxn ang="0">
                  <a:pos x="686380096" y="47671179"/>
                </a:cxn>
                <a:cxn ang="0">
                  <a:pos x="1023551214" y="83421974"/>
                </a:cxn>
                <a:cxn ang="0">
                  <a:pos x="1192133303" y="95338905"/>
                </a:cxn>
                <a:cxn ang="0">
                  <a:pos x="1276426082" y="83421974"/>
                </a:cxn>
                <a:cxn ang="0">
                  <a:pos x="1360718862" y="59588110"/>
                </a:cxn>
                <a:cxn ang="0">
                  <a:pos x="1360718862" y="59588110"/>
                </a:cxn>
                <a:cxn ang="0">
                  <a:pos x="1288467412" y="107259289"/>
                </a:cxn>
                <a:cxn ang="0">
                  <a:pos x="1204174633" y="119176221"/>
                </a:cxn>
                <a:cxn ang="0">
                  <a:pos x="1023551214" y="131093152"/>
                </a:cxn>
                <a:cxn ang="0">
                  <a:pos x="674338766" y="83421974"/>
                </a:cxn>
                <a:cxn ang="0">
                  <a:pos x="337167648" y="23833863"/>
                </a:cxn>
                <a:cxn ang="0">
                  <a:pos x="168585559" y="23833863"/>
                </a:cxn>
                <a:cxn ang="0">
                  <a:pos x="0" y="59588110"/>
                </a:cxn>
              </a:cxnLst>
              <a:rect l="0" t="0" r="0" b="0"/>
              <a:pathLst>
                <a:path w="113" h="11">
                  <a:moveTo>
                    <a:pt x="0" y="5"/>
                  </a:moveTo>
                  <a:cubicBezTo>
                    <a:pt x="4" y="3"/>
                    <a:pt x="9" y="2"/>
                    <a:pt x="14" y="1"/>
                  </a:cubicBezTo>
                  <a:cubicBezTo>
                    <a:pt x="18" y="0"/>
                    <a:pt x="23" y="0"/>
                    <a:pt x="28" y="0"/>
                  </a:cubicBezTo>
                  <a:cubicBezTo>
                    <a:pt x="38" y="0"/>
                    <a:pt x="47" y="2"/>
                    <a:pt x="57" y="4"/>
                  </a:cubicBezTo>
                  <a:cubicBezTo>
                    <a:pt x="66" y="6"/>
                    <a:pt x="76" y="7"/>
                    <a:pt x="85" y="7"/>
                  </a:cubicBezTo>
                  <a:cubicBezTo>
                    <a:pt x="90" y="8"/>
                    <a:pt x="95" y="8"/>
                    <a:pt x="99" y="8"/>
                  </a:cubicBezTo>
                  <a:cubicBezTo>
                    <a:pt x="102" y="8"/>
                    <a:pt x="104" y="8"/>
                    <a:pt x="106" y="7"/>
                  </a:cubicBezTo>
                  <a:cubicBezTo>
                    <a:pt x="109" y="7"/>
                    <a:pt x="111" y="7"/>
                    <a:pt x="113" y="5"/>
                  </a:cubicBezTo>
                  <a:cubicBezTo>
                    <a:pt x="113" y="5"/>
                    <a:pt x="113" y="5"/>
                    <a:pt x="113" y="5"/>
                  </a:cubicBezTo>
                  <a:cubicBezTo>
                    <a:pt x="111" y="7"/>
                    <a:pt x="109" y="8"/>
                    <a:pt x="107" y="9"/>
                  </a:cubicBezTo>
                  <a:cubicBezTo>
                    <a:pt x="104" y="10"/>
                    <a:pt x="102" y="10"/>
                    <a:pt x="100" y="10"/>
                  </a:cubicBezTo>
                  <a:cubicBezTo>
                    <a:pt x="95" y="11"/>
                    <a:pt x="90" y="11"/>
                    <a:pt x="85" y="11"/>
                  </a:cubicBezTo>
                  <a:cubicBezTo>
                    <a:pt x="75" y="10"/>
                    <a:pt x="66" y="9"/>
                    <a:pt x="56" y="7"/>
                  </a:cubicBezTo>
                  <a:cubicBezTo>
                    <a:pt x="47" y="4"/>
                    <a:pt x="38" y="2"/>
                    <a:pt x="28" y="2"/>
                  </a:cubicBezTo>
                  <a:cubicBezTo>
                    <a:pt x="23" y="1"/>
                    <a:pt x="18" y="1"/>
                    <a:pt x="14" y="2"/>
                  </a:cubicBezTo>
                  <a:cubicBezTo>
                    <a:pt x="9" y="2"/>
                    <a:pt x="4" y="3"/>
                    <a:pt x="0" y="5"/>
                  </a:cubicBezTo>
                  <a:close/>
                </a:path>
              </a:pathLst>
            </a:custGeom>
            <a:solidFill>
              <a:schemeClr val="accent1">
                <a:alpha val="100000"/>
              </a:schemeClr>
            </a:solidFill>
            <a:ln w="9525">
              <a:noFill/>
            </a:ln>
          </p:spPr>
          <p:txBody>
            <a:bodyPr/>
            <a:lstStyle/>
            <a:p>
              <a:endParaRPr lang="zh-CN" altLang="en-US"/>
            </a:p>
          </p:txBody>
        </p:sp>
        <p:sp>
          <p:nvSpPr>
            <p:cNvPr id="61661" name="Freeform 298"/>
            <p:cNvSpPr/>
            <p:nvPr/>
          </p:nvSpPr>
          <p:spPr>
            <a:xfrm>
              <a:off x="5421060" y="3854036"/>
              <a:ext cx="312161" cy="157970"/>
            </a:xfrm>
            <a:custGeom>
              <a:avLst/>
              <a:gdLst/>
              <a:ahLst/>
              <a:cxnLst>
                <a:cxn ang="0">
                  <a:pos x="480022118" y="239947316"/>
                </a:cxn>
                <a:cxn ang="0">
                  <a:pos x="480022118" y="189188821"/>
                </a:cxn>
                <a:cxn ang="0">
                  <a:pos x="241192811" y="0"/>
                </a:cxn>
                <a:cxn ang="0">
                  <a:pos x="0" y="189188821"/>
                </a:cxn>
                <a:cxn ang="0">
                  <a:pos x="0" y="239947316"/>
                </a:cxn>
                <a:cxn ang="0">
                  <a:pos x="241192811" y="53065768"/>
                </a:cxn>
                <a:cxn ang="0">
                  <a:pos x="480022118" y="239947316"/>
                </a:cxn>
              </a:cxnLst>
              <a:rect l="0" t="0" r="0" b="0"/>
              <a:pathLst>
                <a:path w="203" h="104">
                  <a:moveTo>
                    <a:pt x="203" y="104"/>
                  </a:moveTo>
                  <a:lnTo>
                    <a:pt x="203" y="82"/>
                  </a:lnTo>
                  <a:lnTo>
                    <a:pt x="102" y="0"/>
                  </a:lnTo>
                  <a:lnTo>
                    <a:pt x="0" y="82"/>
                  </a:lnTo>
                  <a:lnTo>
                    <a:pt x="0" y="104"/>
                  </a:lnTo>
                  <a:lnTo>
                    <a:pt x="102" y="23"/>
                  </a:lnTo>
                  <a:lnTo>
                    <a:pt x="203" y="104"/>
                  </a:lnTo>
                  <a:close/>
                </a:path>
              </a:pathLst>
            </a:custGeom>
            <a:solidFill>
              <a:schemeClr val="accent1">
                <a:alpha val="100000"/>
              </a:schemeClr>
            </a:solidFill>
            <a:ln w="9525">
              <a:noFill/>
            </a:ln>
          </p:spPr>
          <p:txBody>
            <a:bodyPr/>
            <a:lstStyle/>
            <a:p>
              <a:endParaRPr lang="zh-CN" altLang="en-US"/>
            </a:p>
          </p:txBody>
        </p:sp>
        <p:sp>
          <p:nvSpPr>
            <p:cNvPr id="61662" name="Freeform 299"/>
            <p:cNvSpPr/>
            <p:nvPr/>
          </p:nvSpPr>
          <p:spPr>
            <a:xfrm>
              <a:off x="5459504" y="3905680"/>
              <a:ext cx="239887" cy="217210"/>
            </a:xfrm>
            <a:custGeom>
              <a:avLst/>
              <a:gdLst/>
              <a:ahLst/>
              <a:cxnLst>
                <a:cxn ang="0">
                  <a:pos x="145041243" y="665683142"/>
                </a:cxn>
                <a:cxn ang="0">
                  <a:pos x="495564823" y="713231446"/>
                </a:cxn>
                <a:cxn ang="0">
                  <a:pos x="833996707" y="748891811"/>
                </a:cxn>
                <a:cxn ang="0">
                  <a:pos x="833996707" y="309065696"/>
                </a:cxn>
                <a:cxn ang="0">
                  <a:pos x="398869502" y="0"/>
                </a:cxn>
                <a:cxn ang="0">
                  <a:pos x="0" y="309065696"/>
                </a:cxn>
                <a:cxn ang="0">
                  <a:pos x="0" y="677567632"/>
                </a:cxn>
                <a:cxn ang="0">
                  <a:pos x="145041243" y="665683142"/>
                </a:cxn>
              </a:cxnLst>
              <a:rect l="0" t="0" r="0" b="0"/>
              <a:pathLst>
                <a:path w="69" h="63">
                  <a:moveTo>
                    <a:pt x="12" y="56"/>
                  </a:moveTo>
                  <a:cubicBezTo>
                    <a:pt x="22" y="56"/>
                    <a:pt x="32" y="58"/>
                    <a:pt x="41" y="60"/>
                  </a:cubicBezTo>
                  <a:cubicBezTo>
                    <a:pt x="50" y="62"/>
                    <a:pt x="61" y="62"/>
                    <a:pt x="69" y="63"/>
                  </a:cubicBezTo>
                  <a:cubicBezTo>
                    <a:pt x="69" y="26"/>
                    <a:pt x="69" y="26"/>
                    <a:pt x="69" y="26"/>
                  </a:cubicBezTo>
                  <a:cubicBezTo>
                    <a:pt x="33" y="0"/>
                    <a:pt x="33" y="0"/>
                    <a:pt x="33" y="0"/>
                  </a:cubicBezTo>
                  <a:cubicBezTo>
                    <a:pt x="0" y="26"/>
                    <a:pt x="0" y="26"/>
                    <a:pt x="0" y="26"/>
                  </a:cubicBezTo>
                  <a:cubicBezTo>
                    <a:pt x="0" y="57"/>
                    <a:pt x="0" y="57"/>
                    <a:pt x="0" y="57"/>
                  </a:cubicBezTo>
                  <a:cubicBezTo>
                    <a:pt x="4" y="56"/>
                    <a:pt x="8" y="56"/>
                    <a:pt x="12" y="56"/>
                  </a:cubicBezTo>
                  <a:close/>
                </a:path>
              </a:pathLst>
            </a:custGeom>
            <a:solidFill>
              <a:schemeClr val="accent1">
                <a:alpha val="100000"/>
              </a:schemeClr>
            </a:solidFill>
            <a:ln w="9525">
              <a:noFill/>
            </a:ln>
          </p:spPr>
          <p:txBody>
            <a:bodyPr/>
            <a:lstStyle/>
            <a:p>
              <a:endParaRPr lang="zh-CN" altLang="en-US"/>
            </a:p>
          </p:txBody>
        </p:sp>
        <p:sp>
          <p:nvSpPr>
            <p:cNvPr id="61663" name="Freeform 300"/>
            <p:cNvSpPr/>
            <p:nvPr/>
          </p:nvSpPr>
          <p:spPr>
            <a:xfrm>
              <a:off x="5685551" y="3847960"/>
              <a:ext cx="23067" cy="85061"/>
            </a:xfrm>
            <a:custGeom>
              <a:avLst/>
              <a:gdLst/>
              <a:ahLst/>
              <a:cxnLst>
                <a:cxn ang="0">
                  <a:pos x="35472433" y="0"/>
                </a:cxn>
                <a:cxn ang="0">
                  <a:pos x="0" y="0"/>
                </a:cxn>
                <a:cxn ang="0">
                  <a:pos x="0" y="87673588"/>
                </a:cxn>
                <a:cxn ang="0">
                  <a:pos x="35472433" y="129203102"/>
                </a:cxn>
                <a:cxn ang="0">
                  <a:pos x="35472433" y="0"/>
                </a:cxn>
              </a:cxnLst>
              <a:rect l="0" t="0" r="0" b="0"/>
              <a:pathLst>
                <a:path w="15" h="56">
                  <a:moveTo>
                    <a:pt x="15" y="0"/>
                  </a:moveTo>
                  <a:lnTo>
                    <a:pt x="0" y="0"/>
                  </a:lnTo>
                  <a:lnTo>
                    <a:pt x="0" y="38"/>
                  </a:lnTo>
                  <a:lnTo>
                    <a:pt x="15" y="56"/>
                  </a:lnTo>
                  <a:lnTo>
                    <a:pt x="15" y="0"/>
                  </a:lnTo>
                  <a:close/>
                </a:path>
              </a:pathLst>
            </a:custGeom>
            <a:solidFill>
              <a:schemeClr val="accent1">
                <a:alpha val="100000"/>
              </a:schemeClr>
            </a:solidFill>
            <a:ln w="9525">
              <a:noFill/>
            </a:ln>
          </p:spPr>
          <p:txBody>
            <a:bodyPr/>
            <a:lstStyle/>
            <a:p>
              <a:endParaRPr lang="zh-CN" altLang="en-US"/>
            </a:p>
          </p:txBody>
        </p:sp>
        <p:sp>
          <p:nvSpPr>
            <p:cNvPr id="61664" name="Oval 301"/>
            <p:cNvSpPr/>
            <p:nvPr/>
          </p:nvSpPr>
          <p:spPr>
            <a:xfrm>
              <a:off x="5494871" y="3847960"/>
              <a:ext cx="9226" cy="6076"/>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65" name="Oval 302"/>
            <p:cNvSpPr/>
            <p:nvPr/>
          </p:nvSpPr>
          <p:spPr>
            <a:xfrm>
              <a:off x="5547154" y="3802391"/>
              <a:ext cx="9226" cy="7595"/>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66" name="Oval 303"/>
            <p:cNvSpPr/>
            <p:nvPr/>
          </p:nvSpPr>
          <p:spPr>
            <a:xfrm>
              <a:off x="5602513" y="3809987"/>
              <a:ext cx="33830" cy="37974"/>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67" name="Oval 304"/>
            <p:cNvSpPr/>
            <p:nvPr/>
          </p:nvSpPr>
          <p:spPr>
            <a:xfrm>
              <a:off x="5459504" y="3899605"/>
              <a:ext cx="21528" cy="19747"/>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68" name="Oval 305"/>
            <p:cNvSpPr/>
            <p:nvPr/>
          </p:nvSpPr>
          <p:spPr>
            <a:xfrm>
              <a:off x="5404145" y="3899605"/>
              <a:ext cx="13840" cy="16709"/>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69" name="Line 306"/>
            <p:cNvSpPr/>
            <p:nvPr/>
          </p:nvSpPr>
          <p:spPr>
            <a:xfrm>
              <a:off x="5425674" y="3854036"/>
              <a:ext cx="0" cy="0"/>
            </a:xfrm>
            <a:prstGeom prst="line">
              <a:avLst/>
            </a:prstGeom>
            <a:ln w="9525">
              <a:noFill/>
            </a:ln>
          </p:spPr>
        </p:sp>
        <p:sp>
          <p:nvSpPr>
            <p:cNvPr id="61670" name="Line 307"/>
            <p:cNvSpPr/>
            <p:nvPr/>
          </p:nvSpPr>
          <p:spPr>
            <a:xfrm>
              <a:off x="5425674" y="3854036"/>
              <a:ext cx="0" cy="0"/>
            </a:xfrm>
            <a:prstGeom prst="line">
              <a:avLst/>
            </a:prstGeom>
            <a:ln w="9525">
              <a:noFill/>
            </a:ln>
          </p:spPr>
        </p:sp>
        <p:sp>
          <p:nvSpPr>
            <p:cNvPr id="61671" name="Oval 308"/>
            <p:cNvSpPr/>
            <p:nvPr/>
          </p:nvSpPr>
          <p:spPr>
            <a:xfrm>
              <a:off x="5757825" y="3922389"/>
              <a:ext cx="7689" cy="10633"/>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72" name="Oval 309"/>
            <p:cNvSpPr/>
            <p:nvPr/>
          </p:nvSpPr>
          <p:spPr>
            <a:xfrm>
              <a:off x="5757825" y="3850998"/>
              <a:ext cx="7689" cy="10633"/>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73" name="Oval 310"/>
            <p:cNvSpPr/>
            <p:nvPr/>
          </p:nvSpPr>
          <p:spPr>
            <a:xfrm>
              <a:off x="5802419" y="3998336"/>
              <a:ext cx="1538" cy="10633"/>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74" name="Oval 311"/>
            <p:cNvSpPr/>
            <p:nvPr/>
          </p:nvSpPr>
          <p:spPr>
            <a:xfrm>
              <a:off x="5747060" y="4060613"/>
              <a:ext cx="35368" cy="34936"/>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75" name="Oval 312"/>
            <p:cNvSpPr/>
            <p:nvPr/>
          </p:nvSpPr>
          <p:spPr>
            <a:xfrm>
              <a:off x="5788580" y="3998336"/>
              <a:ext cx="13840" cy="13671"/>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76" name="Freeform 313"/>
            <p:cNvSpPr/>
            <p:nvPr/>
          </p:nvSpPr>
          <p:spPr>
            <a:xfrm>
              <a:off x="6202230" y="4001805"/>
              <a:ext cx="107642" cy="141262"/>
            </a:xfrm>
            <a:custGeom>
              <a:avLst/>
              <a:gdLst/>
              <a:ahLst/>
              <a:cxnLst>
                <a:cxn ang="0">
                  <a:pos x="156740641" y="0"/>
                </a:cxn>
                <a:cxn ang="0">
                  <a:pos x="84398273" y="59354158"/>
                </a:cxn>
                <a:cxn ang="0">
                  <a:pos x="12055904" y="118708316"/>
                </a:cxn>
                <a:cxn ang="0">
                  <a:pos x="24115280" y="166193020"/>
                </a:cxn>
                <a:cxn ang="0">
                  <a:pos x="0" y="225547178"/>
                </a:cxn>
                <a:cxn ang="0">
                  <a:pos x="36171184" y="284901336"/>
                </a:cxn>
                <a:cxn ang="0">
                  <a:pos x="36171184" y="308643688"/>
                </a:cxn>
                <a:cxn ang="0">
                  <a:pos x="84398273" y="379867300"/>
                </a:cxn>
                <a:cxn ang="0">
                  <a:pos x="144684737" y="403609652"/>
                </a:cxn>
                <a:cxn ang="0">
                  <a:pos x="192911826" y="391740198"/>
                </a:cxn>
                <a:cxn ang="0">
                  <a:pos x="192911826" y="486706162"/>
                </a:cxn>
                <a:cxn ang="0">
                  <a:pos x="192911826" y="391740198"/>
                </a:cxn>
                <a:cxn ang="0">
                  <a:pos x="192911826" y="391740198"/>
                </a:cxn>
                <a:cxn ang="0">
                  <a:pos x="192911826" y="391740198"/>
                </a:cxn>
                <a:cxn ang="0">
                  <a:pos x="241138914" y="403609652"/>
                </a:cxn>
                <a:cxn ang="0">
                  <a:pos x="313481283" y="344255494"/>
                </a:cxn>
                <a:cxn ang="0">
                  <a:pos x="373767747" y="273031883"/>
                </a:cxn>
                <a:cxn ang="0">
                  <a:pos x="361711843" y="237416632"/>
                </a:cxn>
                <a:cxn ang="0">
                  <a:pos x="373767747" y="201804826"/>
                </a:cxn>
                <a:cxn ang="0">
                  <a:pos x="325540659" y="130581215"/>
                </a:cxn>
                <a:cxn ang="0">
                  <a:pos x="337596563" y="94965964"/>
                </a:cxn>
                <a:cxn ang="0">
                  <a:pos x="253198290" y="23742352"/>
                </a:cxn>
                <a:cxn ang="0">
                  <a:pos x="217027106" y="35611806"/>
                </a:cxn>
                <a:cxn ang="0">
                  <a:pos x="156740641" y="0"/>
                </a:cxn>
              </a:cxnLst>
              <a:rect l="0" t="0" r="0" b="0"/>
              <a:pathLst>
                <a:path w="31" h="41">
                  <a:moveTo>
                    <a:pt x="13" y="0"/>
                  </a:moveTo>
                  <a:cubicBezTo>
                    <a:pt x="10" y="0"/>
                    <a:pt x="7" y="2"/>
                    <a:pt x="7" y="5"/>
                  </a:cubicBezTo>
                  <a:cubicBezTo>
                    <a:pt x="4" y="5"/>
                    <a:pt x="2" y="7"/>
                    <a:pt x="1" y="10"/>
                  </a:cubicBezTo>
                  <a:cubicBezTo>
                    <a:pt x="1" y="12"/>
                    <a:pt x="2" y="13"/>
                    <a:pt x="2" y="14"/>
                  </a:cubicBezTo>
                  <a:cubicBezTo>
                    <a:pt x="1" y="15"/>
                    <a:pt x="0" y="17"/>
                    <a:pt x="0" y="19"/>
                  </a:cubicBezTo>
                  <a:cubicBezTo>
                    <a:pt x="0" y="21"/>
                    <a:pt x="1" y="23"/>
                    <a:pt x="3" y="24"/>
                  </a:cubicBezTo>
                  <a:cubicBezTo>
                    <a:pt x="3" y="25"/>
                    <a:pt x="3" y="26"/>
                    <a:pt x="3" y="26"/>
                  </a:cubicBezTo>
                  <a:cubicBezTo>
                    <a:pt x="3" y="29"/>
                    <a:pt x="4" y="31"/>
                    <a:pt x="7" y="32"/>
                  </a:cubicBezTo>
                  <a:cubicBezTo>
                    <a:pt x="8" y="33"/>
                    <a:pt x="10" y="34"/>
                    <a:pt x="12" y="34"/>
                  </a:cubicBezTo>
                  <a:cubicBezTo>
                    <a:pt x="13" y="34"/>
                    <a:pt x="12" y="34"/>
                    <a:pt x="16" y="33"/>
                  </a:cubicBezTo>
                  <a:cubicBezTo>
                    <a:pt x="16" y="41"/>
                    <a:pt x="16" y="41"/>
                    <a:pt x="16" y="41"/>
                  </a:cubicBezTo>
                  <a:cubicBezTo>
                    <a:pt x="16" y="33"/>
                    <a:pt x="16" y="33"/>
                    <a:pt x="16" y="33"/>
                  </a:cubicBezTo>
                  <a:cubicBezTo>
                    <a:pt x="16" y="33"/>
                    <a:pt x="16" y="33"/>
                    <a:pt x="16" y="33"/>
                  </a:cubicBezTo>
                  <a:cubicBezTo>
                    <a:pt x="16" y="33"/>
                    <a:pt x="16" y="33"/>
                    <a:pt x="16" y="33"/>
                  </a:cubicBezTo>
                  <a:cubicBezTo>
                    <a:pt x="19" y="34"/>
                    <a:pt x="18" y="34"/>
                    <a:pt x="20" y="34"/>
                  </a:cubicBezTo>
                  <a:cubicBezTo>
                    <a:pt x="23" y="34"/>
                    <a:pt x="25" y="32"/>
                    <a:pt x="26" y="29"/>
                  </a:cubicBezTo>
                  <a:cubicBezTo>
                    <a:pt x="29" y="29"/>
                    <a:pt x="31" y="26"/>
                    <a:pt x="31" y="23"/>
                  </a:cubicBezTo>
                  <a:cubicBezTo>
                    <a:pt x="31" y="22"/>
                    <a:pt x="31" y="21"/>
                    <a:pt x="30" y="20"/>
                  </a:cubicBezTo>
                  <a:cubicBezTo>
                    <a:pt x="31" y="19"/>
                    <a:pt x="31" y="18"/>
                    <a:pt x="31" y="17"/>
                  </a:cubicBezTo>
                  <a:cubicBezTo>
                    <a:pt x="31" y="14"/>
                    <a:pt x="29" y="12"/>
                    <a:pt x="27" y="11"/>
                  </a:cubicBezTo>
                  <a:cubicBezTo>
                    <a:pt x="27" y="10"/>
                    <a:pt x="28" y="9"/>
                    <a:pt x="28" y="8"/>
                  </a:cubicBezTo>
                  <a:cubicBezTo>
                    <a:pt x="28" y="5"/>
                    <a:pt x="25" y="2"/>
                    <a:pt x="21" y="2"/>
                  </a:cubicBezTo>
                  <a:cubicBezTo>
                    <a:pt x="20" y="2"/>
                    <a:pt x="19" y="2"/>
                    <a:pt x="18" y="3"/>
                  </a:cubicBezTo>
                  <a:cubicBezTo>
                    <a:pt x="17" y="1"/>
                    <a:pt x="15" y="0"/>
                    <a:pt x="13" y="0"/>
                  </a:cubicBezTo>
                </a:path>
              </a:pathLst>
            </a:custGeom>
            <a:solidFill>
              <a:schemeClr val="accent1">
                <a:alpha val="100000"/>
              </a:schemeClr>
            </a:solidFill>
            <a:ln w="9525">
              <a:noFill/>
            </a:ln>
          </p:spPr>
          <p:txBody>
            <a:bodyPr/>
            <a:lstStyle/>
            <a:p>
              <a:endParaRPr lang="zh-CN" altLang="en-US"/>
            </a:p>
          </p:txBody>
        </p:sp>
        <p:sp>
          <p:nvSpPr>
            <p:cNvPr id="61677" name="Freeform 314"/>
            <p:cNvSpPr/>
            <p:nvPr/>
          </p:nvSpPr>
          <p:spPr>
            <a:xfrm>
              <a:off x="6334476" y="4001805"/>
              <a:ext cx="107642" cy="141262"/>
            </a:xfrm>
            <a:custGeom>
              <a:avLst/>
              <a:gdLst/>
              <a:ahLst/>
              <a:cxnLst>
                <a:cxn ang="0">
                  <a:pos x="144684737" y="0"/>
                </a:cxn>
                <a:cxn ang="0">
                  <a:pos x="72342369" y="59354158"/>
                </a:cxn>
                <a:cxn ang="0">
                  <a:pos x="12055904" y="118708316"/>
                </a:cxn>
                <a:cxn ang="0">
                  <a:pos x="24115280" y="166193020"/>
                </a:cxn>
                <a:cxn ang="0">
                  <a:pos x="0" y="225547178"/>
                </a:cxn>
                <a:cxn ang="0">
                  <a:pos x="36171184" y="284901336"/>
                </a:cxn>
                <a:cxn ang="0">
                  <a:pos x="24115280" y="308643688"/>
                </a:cxn>
                <a:cxn ang="0">
                  <a:pos x="72342369" y="379867300"/>
                </a:cxn>
                <a:cxn ang="0">
                  <a:pos x="132628833" y="403609652"/>
                </a:cxn>
                <a:cxn ang="0">
                  <a:pos x="156740641" y="391740198"/>
                </a:cxn>
                <a:cxn ang="0">
                  <a:pos x="156740641" y="486706162"/>
                </a:cxn>
                <a:cxn ang="0">
                  <a:pos x="204967730" y="486706162"/>
                </a:cxn>
                <a:cxn ang="0">
                  <a:pos x="204967730" y="391740198"/>
                </a:cxn>
                <a:cxn ang="0">
                  <a:pos x="241138914" y="403609652"/>
                </a:cxn>
                <a:cxn ang="0">
                  <a:pos x="313481283" y="344255494"/>
                </a:cxn>
                <a:cxn ang="0">
                  <a:pos x="373767747" y="273031883"/>
                </a:cxn>
                <a:cxn ang="0">
                  <a:pos x="361711843" y="237416632"/>
                </a:cxn>
                <a:cxn ang="0">
                  <a:pos x="373767747" y="201804826"/>
                </a:cxn>
                <a:cxn ang="0">
                  <a:pos x="325540659" y="130581215"/>
                </a:cxn>
                <a:cxn ang="0">
                  <a:pos x="325540659" y="94965964"/>
                </a:cxn>
                <a:cxn ang="0">
                  <a:pos x="253198290" y="23742352"/>
                </a:cxn>
                <a:cxn ang="0">
                  <a:pos x="217027106" y="35611806"/>
                </a:cxn>
                <a:cxn ang="0">
                  <a:pos x="144684737" y="0"/>
                </a:cxn>
              </a:cxnLst>
              <a:rect l="0" t="0" r="0" b="0"/>
              <a:pathLst>
                <a:path w="31" h="41">
                  <a:moveTo>
                    <a:pt x="12" y="0"/>
                  </a:moveTo>
                  <a:cubicBezTo>
                    <a:pt x="9" y="0"/>
                    <a:pt x="7" y="2"/>
                    <a:pt x="6" y="5"/>
                  </a:cubicBezTo>
                  <a:cubicBezTo>
                    <a:pt x="4" y="5"/>
                    <a:pt x="1" y="7"/>
                    <a:pt x="1" y="10"/>
                  </a:cubicBezTo>
                  <a:cubicBezTo>
                    <a:pt x="1" y="12"/>
                    <a:pt x="1" y="13"/>
                    <a:pt x="2" y="14"/>
                  </a:cubicBezTo>
                  <a:cubicBezTo>
                    <a:pt x="1" y="15"/>
                    <a:pt x="0" y="17"/>
                    <a:pt x="0" y="19"/>
                  </a:cubicBezTo>
                  <a:cubicBezTo>
                    <a:pt x="0" y="21"/>
                    <a:pt x="1" y="23"/>
                    <a:pt x="3" y="24"/>
                  </a:cubicBezTo>
                  <a:cubicBezTo>
                    <a:pt x="3" y="25"/>
                    <a:pt x="2" y="26"/>
                    <a:pt x="2" y="26"/>
                  </a:cubicBezTo>
                  <a:cubicBezTo>
                    <a:pt x="2" y="29"/>
                    <a:pt x="4" y="31"/>
                    <a:pt x="6" y="32"/>
                  </a:cubicBezTo>
                  <a:cubicBezTo>
                    <a:pt x="8" y="33"/>
                    <a:pt x="9" y="34"/>
                    <a:pt x="11" y="34"/>
                  </a:cubicBezTo>
                  <a:cubicBezTo>
                    <a:pt x="12" y="34"/>
                    <a:pt x="13" y="34"/>
                    <a:pt x="13" y="33"/>
                  </a:cubicBezTo>
                  <a:cubicBezTo>
                    <a:pt x="13" y="41"/>
                    <a:pt x="13" y="41"/>
                    <a:pt x="13" y="41"/>
                  </a:cubicBezTo>
                  <a:cubicBezTo>
                    <a:pt x="17" y="41"/>
                    <a:pt x="17" y="41"/>
                    <a:pt x="17" y="41"/>
                  </a:cubicBezTo>
                  <a:cubicBezTo>
                    <a:pt x="17" y="33"/>
                    <a:pt x="17" y="33"/>
                    <a:pt x="17" y="33"/>
                  </a:cubicBezTo>
                  <a:cubicBezTo>
                    <a:pt x="17" y="34"/>
                    <a:pt x="19" y="34"/>
                    <a:pt x="20" y="34"/>
                  </a:cubicBezTo>
                  <a:cubicBezTo>
                    <a:pt x="23" y="34"/>
                    <a:pt x="25" y="32"/>
                    <a:pt x="26" y="29"/>
                  </a:cubicBezTo>
                  <a:cubicBezTo>
                    <a:pt x="29" y="29"/>
                    <a:pt x="31" y="26"/>
                    <a:pt x="31" y="23"/>
                  </a:cubicBezTo>
                  <a:cubicBezTo>
                    <a:pt x="31" y="22"/>
                    <a:pt x="31" y="21"/>
                    <a:pt x="30" y="20"/>
                  </a:cubicBezTo>
                  <a:cubicBezTo>
                    <a:pt x="30" y="19"/>
                    <a:pt x="31" y="18"/>
                    <a:pt x="31" y="17"/>
                  </a:cubicBezTo>
                  <a:cubicBezTo>
                    <a:pt x="31" y="14"/>
                    <a:pt x="29" y="12"/>
                    <a:pt x="27" y="11"/>
                  </a:cubicBezTo>
                  <a:cubicBezTo>
                    <a:pt x="27" y="10"/>
                    <a:pt x="27" y="9"/>
                    <a:pt x="27" y="8"/>
                  </a:cubicBezTo>
                  <a:cubicBezTo>
                    <a:pt x="27" y="5"/>
                    <a:pt x="25" y="2"/>
                    <a:pt x="21" y="2"/>
                  </a:cubicBezTo>
                  <a:cubicBezTo>
                    <a:pt x="20" y="2"/>
                    <a:pt x="19" y="2"/>
                    <a:pt x="18" y="3"/>
                  </a:cubicBezTo>
                  <a:cubicBezTo>
                    <a:pt x="17" y="1"/>
                    <a:pt x="15" y="0"/>
                    <a:pt x="12" y="0"/>
                  </a:cubicBezTo>
                </a:path>
              </a:pathLst>
            </a:custGeom>
            <a:solidFill>
              <a:schemeClr val="accent1">
                <a:alpha val="100000"/>
              </a:schemeClr>
            </a:solidFill>
            <a:ln w="9525">
              <a:noFill/>
            </a:ln>
          </p:spPr>
          <p:txBody>
            <a:bodyPr/>
            <a:lstStyle/>
            <a:p>
              <a:endParaRPr lang="zh-CN" altLang="en-US"/>
            </a:p>
          </p:txBody>
        </p:sp>
        <p:sp>
          <p:nvSpPr>
            <p:cNvPr id="61678" name="Freeform 315"/>
            <p:cNvSpPr/>
            <p:nvPr/>
          </p:nvSpPr>
          <p:spPr>
            <a:xfrm>
              <a:off x="6202230" y="3822570"/>
              <a:ext cx="239887" cy="334168"/>
            </a:xfrm>
            <a:custGeom>
              <a:avLst/>
              <a:gdLst/>
              <a:ahLst/>
              <a:cxnLst>
                <a:cxn ang="0">
                  <a:pos x="543910745" y="901984888"/>
                </a:cxn>
                <a:cxn ang="0">
                  <a:pos x="701040206" y="771435441"/>
                </a:cxn>
                <a:cxn ang="0">
                  <a:pos x="833996707" y="605281599"/>
                </a:cxn>
                <a:cxn ang="0">
                  <a:pos x="809823746" y="522201233"/>
                </a:cxn>
                <a:cxn ang="0">
                  <a:pos x="821908488" y="450992444"/>
                </a:cxn>
                <a:cxn ang="0">
                  <a:pos x="713128425" y="296706734"/>
                </a:cxn>
                <a:cxn ang="0">
                  <a:pos x="737301386" y="213629813"/>
                </a:cxn>
                <a:cxn ang="0">
                  <a:pos x="568083706" y="59340658"/>
                </a:cxn>
                <a:cxn ang="0">
                  <a:pos x="483476604" y="83076921"/>
                </a:cxn>
                <a:cxn ang="0">
                  <a:pos x="338431884" y="0"/>
                </a:cxn>
                <a:cxn ang="0">
                  <a:pos x="169217680" y="130549447"/>
                </a:cxn>
                <a:cxn ang="0">
                  <a:pos x="36261180" y="261102339"/>
                </a:cxn>
                <a:cxn ang="0">
                  <a:pos x="60434141" y="367915523"/>
                </a:cxn>
                <a:cxn ang="0">
                  <a:pos x="0" y="498464970"/>
                </a:cxn>
                <a:cxn ang="0">
                  <a:pos x="84607102" y="629017862"/>
                </a:cxn>
                <a:cxn ang="0">
                  <a:pos x="72522360" y="688358520"/>
                </a:cxn>
                <a:cxn ang="0">
                  <a:pos x="181302423" y="842644230"/>
                </a:cxn>
                <a:cxn ang="0">
                  <a:pos x="290085962" y="901984888"/>
                </a:cxn>
                <a:cxn ang="0">
                  <a:pos x="362608322" y="878248624"/>
                </a:cxn>
                <a:cxn ang="0">
                  <a:pos x="362608322" y="1103746569"/>
                </a:cxn>
                <a:cxn ang="0">
                  <a:pos x="60434141" y="1103746569"/>
                </a:cxn>
                <a:cxn ang="0">
                  <a:pos x="60434141" y="1151219095"/>
                </a:cxn>
                <a:cxn ang="0">
                  <a:pos x="749389605" y="1151219095"/>
                </a:cxn>
                <a:cxn ang="0">
                  <a:pos x="749389605" y="1103746569"/>
                </a:cxn>
                <a:cxn ang="0">
                  <a:pos x="447215424" y="1103746569"/>
                </a:cxn>
                <a:cxn ang="0">
                  <a:pos x="447215424" y="866380493"/>
                </a:cxn>
                <a:cxn ang="0">
                  <a:pos x="543910745" y="901984888"/>
                </a:cxn>
              </a:cxnLst>
              <a:rect l="0" t="0" r="0" b="0"/>
              <a:pathLst>
                <a:path w="69" h="97">
                  <a:moveTo>
                    <a:pt x="45" y="76"/>
                  </a:moveTo>
                  <a:cubicBezTo>
                    <a:pt x="51" y="76"/>
                    <a:pt x="56" y="71"/>
                    <a:pt x="58" y="65"/>
                  </a:cubicBezTo>
                  <a:cubicBezTo>
                    <a:pt x="64" y="64"/>
                    <a:pt x="69" y="58"/>
                    <a:pt x="69" y="51"/>
                  </a:cubicBezTo>
                  <a:cubicBezTo>
                    <a:pt x="69" y="48"/>
                    <a:pt x="68" y="46"/>
                    <a:pt x="67" y="44"/>
                  </a:cubicBezTo>
                  <a:cubicBezTo>
                    <a:pt x="68" y="42"/>
                    <a:pt x="68" y="40"/>
                    <a:pt x="68" y="38"/>
                  </a:cubicBezTo>
                  <a:cubicBezTo>
                    <a:pt x="68" y="32"/>
                    <a:pt x="64" y="27"/>
                    <a:pt x="59" y="25"/>
                  </a:cubicBezTo>
                  <a:cubicBezTo>
                    <a:pt x="60" y="23"/>
                    <a:pt x="61" y="21"/>
                    <a:pt x="61" y="18"/>
                  </a:cubicBezTo>
                  <a:cubicBezTo>
                    <a:pt x="61" y="11"/>
                    <a:pt x="55" y="5"/>
                    <a:pt x="47" y="5"/>
                  </a:cubicBezTo>
                  <a:cubicBezTo>
                    <a:pt x="44" y="5"/>
                    <a:pt x="42" y="6"/>
                    <a:pt x="40" y="7"/>
                  </a:cubicBezTo>
                  <a:cubicBezTo>
                    <a:pt x="37" y="3"/>
                    <a:pt x="33" y="0"/>
                    <a:pt x="28" y="0"/>
                  </a:cubicBezTo>
                  <a:cubicBezTo>
                    <a:pt x="21" y="0"/>
                    <a:pt x="16" y="5"/>
                    <a:pt x="14" y="11"/>
                  </a:cubicBezTo>
                  <a:cubicBezTo>
                    <a:pt x="9" y="12"/>
                    <a:pt x="4" y="16"/>
                    <a:pt x="3" y="22"/>
                  </a:cubicBezTo>
                  <a:cubicBezTo>
                    <a:pt x="2" y="26"/>
                    <a:pt x="3" y="29"/>
                    <a:pt x="5" y="31"/>
                  </a:cubicBezTo>
                  <a:cubicBezTo>
                    <a:pt x="2" y="34"/>
                    <a:pt x="0" y="38"/>
                    <a:pt x="0" y="42"/>
                  </a:cubicBezTo>
                  <a:cubicBezTo>
                    <a:pt x="0" y="47"/>
                    <a:pt x="3" y="51"/>
                    <a:pt x="7" y="53"/>
                  </a:cubicBezTo>
                  <a:cubicBezTo>
                    <a:pt x="6" y="55"/>
                    <a:pt x="6" y="56"/>
                    <a:pt x="6" y="58"/>
                  </a:cubicBezTo>
                  <a:cubicBezTo>
                    <a:pt x="6" y="64"/>
                    <a:pt x="9" y="69"/>
                    <a:pt x="15" y="71"/>
                  </a:cubicBezTo>
                  <a:cubicBezTo>
                    <a:pt x="17" y="74"/>
                    <a:pt x="20" y="76"/>
                    <a:pt x="24" y="76"/>
                  </a:cubicBezTo>
                  <a:cubicBezTo>
                    <a:pt x="26" y="76"/>
                    <a:pt x="30" y="75"/>
                    <a:pt x="30" y="74"/>
                  </a:cubicBezTo>
                  <a:cubicBezTo>
                    <a:pt x="30" y="93"/>
                    <a:pt x="30" y="93"/>
                    <a:pt x="30" y="93"/>
                  </a:cubicBezTo>
                  <a:cubicBezTo>
                    <a:pt x="5" y="93"/>
                    <a:pt x="5" y="93"/>
                    <a:pt x="5" y="93"/>
                  </a:cubicBezTo>
                  <a:cubicBezTo>
                    <a:pt x="5" y="97"/>
                    <a:pt x="5" y="97"/>
                    <a:pt x="5" y="97"/>
                  </a:cubicBezTo>
                  <a:cubicBezTo>
                    <a:pt x="62" y="97"/>
                    <a:pt x="62" y="97"/>
                    <a:pt x="62" y="97"/>
                  </a:cubicBezTo>
                  <a:cubicBezTo>
                    <a:pt x="62" y="93"/>
                    <a:pt x="62" y="93"/>
                    <a:pt x="62" y="93"/>
                  </a:cubicBezTo>
                  <a:cubicBezTo>
                    <a:pt x="37" y="93"/>
                    <a:pt x="37" y="93"/>
                    <a:pt x="37" y="93"/>
                  </a:cubicBezTo>
                  <a:cubicBezTo>
                    <a:pt x="37" y="73"/>
                    <a:pt x="37" y="73"/>
                    <a:pt x="37" y="73"/>
                  </a:cubicBezTo>
                  <a:cubicBezTo>
                    <a:pt x="37" y="75"/>
                    <a:pt x="42" y="76"/>
                    <a:pt x="45" y="76"/>
                  </a:cubicBezTo>
                  <a:close/>
                </a:path>
              </a:pathLst>
            </a:custGeom>
            <a:solidFill>
              <a:schemeClr val="accent1">
                <a:alpha val="100000"/>
              </a:schemeClr>
            </a:solidFill>
            <a:ln w="9525">
              <a:noFill/>
            </a:ln>
          </p:spPr>
          <p:txBody>
            <a:bodyPr/>
            <a:lstStyle/>
            <a:p>
              <a:endParaRPr lang="zh-CN" altLang="en-US"/>
            </a:p>
          </p:txBody>
        </p:sp>
        <p:sp>
          <p:nvSpPr>
            <p:cNvPr id="61679" name="Freeform 316"/>
            <p:cNvSpPr>
              <a:spLocks noEditPoints="1"/>
            </p:cNvSpPr>
            <p:nvPr/>
          </p:nvSpPr>
          <p:spPr>
            <a:xfrm>
              <a:off x="6199155" y="4021553"/>
              <a:ext cx="249113" cy="130629"/>
            </a:xfrm>
            <a:custGeom>
              <a:avLst/>
              <a:gdLst/>
              <a:ahLst/>
              <a:cxnLst>
                <a:cxn ang="0">
                  <a:pos x="790082639" y="271794260"/>
                </a:cxn>
                <a:cxn ang="0">
                  <a:pos x="790082639" y="236342237"/>
                </a:cxn>
                <a:cxn ang="0">
                  <a:pos x="814021706" y="0"/>
                </a:cxn>
                <a:cxn ang="0">
                  <a:pos x="694312530" y="248160724"/>
                </a:cxn>
                <a:cxn ang="0">
                  <a:pos x="658402199" y="224527188"/>
                </a:cxn>
                <a:cxn ang="0">
                  <a:pos x="598545881" y="212708701"/>
                </a:cxn>
                <a:cxn ang="0">
                  <a:pos x="646430935" y="319061333"/>
                </a:cxn>
                <a:cxn ang="0">
                  <a:pos x="610517145" y="330879819"/>
                </a:cxn>
                <a:cxn ang="0">
                  <a:pos x="538693023" y="378146892"/>
                </a:cxn>
                <a:cxn ang="0">
                  <a:pos x="550664287" y="248160724"/>
                </a:cxn>
                <a:cxn ang="0">
                  <a:pos x="526721759" y="248160724"/>
                </a:cxn>
                <a:cxn ang="0">
                  <a:pos x="478836705" y="236342237"/>
                </a:cxn>
                <a:cxn ang="0">
                  <a:pos x="454894178" y="106352632"/>
                </a:cxn>
                <a:cxn ang="0">
                  <a:pos x="418983847" y="94537582"/>
                </a:cxn>
                <a:cxn ang="0">
                  <a:pos x="430955110" y="141804655"/>
                </a:cxn>
                <a:cxn ang="0">
                  <a:pos x="335185001" y="23633536"/>
                </a:cxn>
                <a:cxn ang="0">
                  <a:pos x="430955110" y="177256678"/>
                </a:cxn>
                <a:cxn ang="0">
                  <a:pos x="371098792" y="177256678"/>
                </a:cxn>
                <a:cxn ang="0">
                  <a:pos x="418983847" y="295427796"/>
                </a:cxn>
                <a:cxn ang="0">
                  <a:pos x="347156265" y="259975773"/>
                </a:cxn>
                <a:cxn ang="0">
                  <a:pos x="215475825" y="141804655"/>
                </a:cxn>
                <a:cxn ang="0">
                  <a:pos x="191533298" y="129989605"/>
                </a:cxn>
                <a:cxn ang="0">
                  <a:pos x="299274670" y="248160724"/>
                </a:cxn>
                <a:cxn ang="0">
                  <a:pos x="239418352" y="236342237"/>
                </a:cxn>
                <a:cxn ang="0">
                  <a:pos x="203504562" y="366331842"/>
                </a:cxn>
                <a:cxn ang="0">
                  <a:pos x="203504562" y="283612747"/>
                </a:cxn>
                <a:cxn ang="0">
                  <a:pos x="203504562" y="212708701"/>
                </a:cxn>
                <a:cxn ang="0">
                  <a:pos x="167594231" y="236342237"/>
                </a:cxn>
                <a:cxn ang="0">
                  <a:pos x="47885054" y="0"/>
                </a:cxn>
                <a:cxn ang="0">
                  <a:pos x="83795385" y="224527188"/>
                </a:cxn>
                <a:cxn ang="0">
                  <a:pos x="71824122" y="259975773"/>
                </a:cxn>
                <a:cxn ang="0">
                  <a:pos x="35913791" y="319061333"/>
                </a:cxn>
                <a:cxn ang="0">
                  <a:pos x="754168848" y="449050938"/>
                </a:cxn>
                <a:cxn ang="0">
                  <a:pos x="861906761" y="236342237"/>
                </a:cxn>
                <a:cxn ang="0">
                  <a:pos x="191533298" y="295427796"/>
                </a:cxn>
              </a:cxnLst>
              <a:rect l="0" t="0" r="0" b="0"/>
              <a:pathLst>
                <a:path w="72" h="38">
                  <a:moveTo>
                    <a:pt x="72" y="20"/>
                  </a:moveTo>
                  <a:cubicBezTo>
                    <a:pt x="72" y="20"/>
                    <a:pt x="66" y="19"/>
                    <a:pt x="66" y="23"/>
                  </a:cubicBezTo>
                  <a:cubicBezTo>
                    <a:pt x="66" y="23"/>
                    <a:pt x="66" y="27"/>
                    <a:pt x="62" y="26"/>
                  </a:cubicBezTo>
                  <a:cubicBezTo>
                    <a:pt x="58" y="25"/>
                    <a:pt x="63" y="22"/>
                    <a:pt x="66" y="20"/>
                  </a:cubicBezTo>
                  <a:cubicBezTo>
                    <a:pt x="67" y="19"/>
                    <a:pt x="72" y="16"/>
                    <a:pt x="67" y="10"/>
                  </a:cubicBezTo>
                  <a:cubicBezTo>
                    <a:pt x="63" y="5"/>
                    <a:pt x="66" y="3"/>
                    <a:pt x="68" y="0"/>
                  </a:cubicBezTo>
                  <a:cubicBezTo>
                    <a:pt x="61" y="5"/>
                    <a:pt x="64" y="9"/>
                    <a:pt x="66" y="12"/>
                  </a:cubicBezTo>
                  <a:cubicBezTo>
                    <a:pt x="69" y="16"/>
                    <a:pt x="61" y="22"/>
                    <a:pt x="58" y="21"/>
                  </a:cubicBezTo>
                  <a:cubicBezTo>
                    <a:pt x="55" y="19"/>
                    <a:pt x="63" y="19"/>
                    <a:pt x="64" y="15"/>
                  </a:cubicBezTo>
                  <a:cubicBezTo>
                    <a:pt x="62" y="18"/>
                    <a:pt x="58" y="17"/>
                    <a:pt x="55" y="19"/>
                  </a:cubicBezTo>
                  <a:cubicBezTo>
                    <a:pt x="53" y="20"/>
                    <a:pt x="53" y="21"/>
                    <a:pt x="54" y="22"/>
                  </a:cubicBezTo>
                  <a:cubicBezTo>
                    <a:pt x="49" y="19"/>
                    <a:pt x="50" y="18"/>
                    <a:pt x="50" y="18"/>
                  </a:cubicBezTo>
                  <a:cubicBezTo>
                    <a:pt x="48" y="19"/>
                    <a:pt x="51" y="22"/>
                    <a:pt x="52" y="23"/>
                  </a:cubicBezTo>
                  <a:cubicBezTo>
                    <a:pt x="53" y="24"/>
                    <a:pt x="57" y="26"/>
                    <a:pt x="54" y="27"/>
                  </a:cubicBezTo>
                  <a:cubicBezTo>
                    <a:pt x="51" y="28"/>
                    <a:pt x="51" y="26"/>
                    <a:pt x="50" y="26"/>
                  </a:cubicBezTo>
                  <a:cubicBezTo>
                    <a:pt x="50" y="26"/>
                    <a:pt x="49" y="26"/>
                    <a:pt x="51" y="28"/>
                  </a:cubicBezTo>
                  <a:cubicBezTo>
                    <a:pt x="52" y="29"/>
                    <a:pt x="52" y="30"/>
                    <a:pt x="51" y="31"/>
                  </a:cubicBezTo>
                  <a:cubicBezTo>
                    <a:pt x="51" y="32"/>
                    <a:pt x="48" y="34"/>
                    <a:pt x="45" y="32"/>
                  </a:cubicBezTo>
                  <a:cubicBezTo>
                    <a:pt x="42" y="31"/>
                    <a:pt x="42" y="29"/>
                    <a:pt x="47" y="27"/>
                  </a:cubicBezTo>
                  <a:cubicBezTo>
                    <a:pt x="51" y="24"/>
                    <a:pt x="49" y="21"/>
                    <a:pt x="46" y="21"/>
                  </a:cubicBezTo>
                  <a:cubicBezTo>
                    <a:pt x="45" y="21"/>
                    <a:pt x="44" y="20"/>
                    <a:pt x="42" y="19"/>
                  </a:cubicBezTo>
                  <a:cubicBezTo>
                    <a:pt x="42" y="20"/>
                    <a:pt x="44" y="21"/>
                    <a:pt x="44" y="21"/>
                  </a:cubicBezTo>
                  <a:cubicBezTo>
                    <a:pt x="44" y="21"/>
                    <a:pt x="46" y="23"/>
                    <a:pt x="44" y="24"/>
                  </a:cubicBezTo>
                  <a:cubicBezTo>
                    <a:pt x="39" y="25"/>
                    <a:pt x="39" y="21"/>
                    <a:pt x="40" y="20"/>
                  </a:cubicBezTo>
                  <a:cubicBezTo>
                    <a:pt x="40" y="19"/>
                    <a:pt x="43" y="14"/>
                    <a:pt x="43" y="14"/>
                  </a:cubicBezTo>
                  <a:cubicBezTo>
                    <a:pt x="44" y="11"/>
                    <a:pt x="41" y="10"/>
                    <a:pt x="38" y="9"/>
                  </a:cubicBezTo>
                  <a:cubicBezTo>
                    <a:pt x="33" y="8"/>
                    <a:pt x="33" y="6"/>
                    <a:pt x="33" y="6"/>
                  </a:cubicBezTo>
                  <a:cubicBezTo>
                    <a:pt x="33" y="6"/>
                    <a:pt x="33" y="7"/>
                    <a:pt x="35" y="8"/>
                  </a:cubicBezTo>
                  <a:cubicBezTo>
                    <a:pt x="37" y="9"/>
                    <a:pt x="37" y="10"/>
                    <a:pt x="37" y="10"/>
                  </a:cubicBezTo>
                  <a:cubicBezTo>
                    <a:pt x="37" y="10"/>
                    <a:pt x="38" y="12"/>
                    <a:pt x="36" y="12"/>
                  </a:cubicBezTo>
                  <a:cubicBezTo>
                    <a:pt x="32" y="12"/>
                    <a:pt x="31" y="10"/>
                    <a:pt x="30" y="8"/>
                  </a:cubicBezTo>
                  <a:cubicBezTo>
                    <a:pt x="28" y="6"/>
                    <a:pt x="31" y="4"/>
                    <a:pt x="28" y="2"/>
                  </a:cubicBezTo>
                  <a:cubicBezTo>
                    <a:pt x="30" y="4"/>
                    <a:pt x="28" y="4"/>
                    <a:pt x="28" y="7"/>
                  </a:cubicBezTo>
                  <a:cubicBezTo>
                    <a:pt x="27" y="10"/>
                    <a:pt x="32" y="12"/>
                    <a:pt x="36" y="15"/>
                  </a:cubicBezTo>
                  <a:cubicBezTo>
                    <a:pt x="39" y="17"/>
                    <a:pt x="38" y="19"/>
                    <a:pt x="35" y="19"/>
                  </a:cubicBezTo>
                  <a:cubicBezTo>
                    <a:pt x="33" y="19"/>
                    <a:pt x="30" y="17"/>
                    <a:pt x="31" y="15"/>
                  </a:cubicBezTo>
                  <a:cubicBezTo>
                    <a:pt x="28" y="17"/>
                    <a:pt x="32" y="21"/>
                    <a:pt x="34" y="22"/>
                  </a:cubicBezTo>
                  <a:cubicBezTo>
                    <a:pt x="36" y="24"/>
                    <a:pt x="35" y="25"/>
                    <a:pt x="35" y="25"/>
                  </a:cubicBezTo>
                  <a:cubicBezTo>
                    <a:pt x="35" y="27"/>
                    <a:pt x="33" y="30"/>
                    <a:pt x="28" y="29"/>
                  </a:cubicBezTo>
                  <a:cubicBezTo>
                    <a:pt x="24" y="27"/>
                    <a:pt x="29" y="22"/>
                    <a:pt x="29" y="22"/>
                  </a:cubicBezTo>
                  <a:cubicBezTo>
                    <a:pt x="29" y="22"/>
                    <a:pt x="31" y="19"/>
                    <a:pt x="24" y="17"/>
                  </a:cubicBezTo>
                  <a:cubicBezTo>
                    <a:pt x="18" y="15"/>
                    <a:pt x="18" y="12"/>
                    <a:pt x="18" y="12"/>
                  </a:cubicBezTo>
                  <a:cubicBezTo>
                    <a:pt x="18" y="11"/>
                    <a:pt x="19" y="9"/>
                    <a:pt x="17" y="7"/>
                  </a:cubicBezTo>
                  <a:cubicBezTo>
                    <a:pt x="18" y="9"/>
                    <a:pt x="17" y="10"/>
                    <a:pt x="16" y="11"/>
                  </a:cubicBezTo>
                  <a:cubicBezTo>
                    <a:pt x="16" y="12"/>
                    <a:pt x="16" y="13"/>
                    <a:pt x="16" y="13"/>
                  </a:cubicBezTo>
                  <a:cubicBezTo>
                    <a:pt x="15" y="17"/>
                    <a:pt x="24" y="19"/>
                    <a:pt x="25" y="21"/>
                  </a:cubicBezTo>
                  <a:cubicBezTo>
                    <a:pt x="26" y="24"/>
                    <a:pt x="23" y="24"/>
                    <a:pt x="21" y="24"/>
                  </a:cubicBezTo>
                  <a:cubicBezTo>
                    <a:pt x="19" y="23"/>
                    <a:pt x="19" y="22"/>
                    <a:pt x="20" y="20"/>
                  </a:cubicBezTo>
                  <a:cubicBezTo>
                    <a:pt x="15" y="24"/>
                    <a:pt x="24" y="27"/>
                    <a:pt x="22" y="30"/>
                  </a:cubicBezTo>
                  <a:cubicBezTo>
                    <a:pt x="20" y="32"/>
                    <a:pt x="17" y="31"/>
                    <a:pt x="17" y="31"/>
                  </a:cubicBezTo>
                  <a:cubicBezTo>
                    <a:pt x="14" y="29"/>
                    <a:pt x="17" y="26"/>
                    <a:pt x="17" y="26"/>
                  </a:cubicBezTo>
                  <a:cubicBezTo>
                    <a:pt x="17" y="25"/>
                    <a:pt x="17" y="24"/>
                    <a:pt x="17" y="24"/>
                  </a:cubicBezTo>
                  <a:cubicBezTo>
                    <a:pt x="17" y="23"/>
                    <a:pt x="17" y="23"/>
                    <a:pt x="17" y="23"/>
                  </a:cubicBezTo>
                  <a:cubicBezTo>
                    <a:pt x="19" y="22"/>
                    <a:pt x="20" y="20"/>
                    <a:pt x="17" y="18"/>
                  </a:cubicBezTo>
                  <a:cubicBezTo>
                    <a:pt x="15" y="16"/>
                    <a:pt x="11" y="17"/>
                    <a:pt x="9" y="14"/>
                  </a:cubicBezTo>
                  <a:cubicBezTo>
                    <a:pt x="9" y="18"/>
                    <a:pt x="18" y="18"/>
                    <a:pt x="14" y="20"/>
                  </a:cubicBezTo>
                  <a:cubicBezTo>
                    <a:pt x="11" y="22"/>
                    <a:pt x="4" y="15"/>
                    <a:pt x="6" y="12"/>
                  </a:cubicBezTo>
                  <a:cubicBezTo>
                    <a:pt x="8" y="9"/>
                    <a:pt x="12" y="5"/>
                    <a:pt x="4" y="0"/>
                  </a:cubicBezTo>
                  <a:cubicBezTo>
                    <a:pt x="7" y="2"/>
                    <a:pt x="9" y="5"/>
                    <a:pt x="5" y="10"/>
                  </a:cubicBezTo>
                  <a:cubicBezTo>
                    <a:pt x="0" y="15"/>
                    <a:pt x="6" y="18"/>
                    <a:pt x="7" y="19"/>
                  </a:cubicBezTo>
                  <a:cubicBezTo>
                    <a:pt x="10" y="21"/>
                    <a:pt x="15" y="24"/>
                    <a:pt x="10" y="26"/>
                  </a:cubicBezTo>
                  <a:cubicBezTo>
                    <a:pt x="6" y="26"/>
                    <a:pt x="6" y="22"/>
                    <a:pt x="6" y="22"/>
                  </a:cubicBezTo>
                  <a:cubicBezTo>
                    <a:pt x="6" y="18"/>
                    <a:pt x="1" y="19"/>
                    <a:pt x="1" y="19"/>
                  </a:cubicBezTo>
                  <a:cubicBezTo>
                    <a:pt x="8" y="19"/>
                    <a:pt x="1" y="23"/>
                    <a:pt x="3" y="27"/>
                  </a:cubicBezTo>
                  <a:cubicBezTo>
                    <a:pt x="4" y="31"/>
                    <a:pt x="5" y="37"/>
                    <a:pt x="9" y="38"/>
                  </a:cubicBezTo>
                  <a:cubicBezTo>
                    <a:pt x="63" y="38"/>
                    <a:pt x="63" y="38"/>
                    <a:pt x="63" y="38"/>
                  </a:cubicBezTo>
                  <a:cubicBezTo>
                    <a:pt x="63" y="38"/>
                    <a:pt x="67" y="35"/>
                    <a:pt x="70" y="28"/>
                  </a:cubicBezTo>
                  <a:cubicBezTo>
                    <a:pt x="71" y="24"/>
                    <a:pt x="65" y="20"/>
                    <a:pt x="72" y="20"/>
                  </a:cubicBezTo>
                  <a:close/>
                  <a:moveTo>
                    <a:pt x="14" y="27"/>
                  </a:moveTo>
                  <a:cubicBezTo>
                    <a:pt x="14" y="26"/>
                    <a:pt x="15" y="25"/>
                    <a:pt x="16" y="25"/>
                  </a:cubicBezTo>
                  <a:cubicBezTo>
                    <a:pt x="16" y="25"/>
                    <a:pt x="15" y="26"/>
                    <a:pt x="14" y="27"/>
                  </a:cubicBezTo>
                  <a:close/>
                </a:path>
              </a:pathLst>
            </a:custGeom>
            <a:solidFill>
              <a:schemeClr val="accent1">
                <a:alpha val="100000"/>
              </a:schemeClr>
            </a:solidFill>
            <a:ln w="9525">
              <a:noFill/>
            </a:ln>
          </p:spPr>
          <p:txBody>
            <a:bodyPr/>
            <a:lstStyle/>
            <a:p>
              <a:endParaRPr lang="zh-CN" altLang="en-US"/>
            </a:p>
          </p:txBody>
        </p:sp>
        <p:sp>
          <p:nvSpPr>
            <p:cNvPr id="61680" name="Freeform 317"/>
            <p:cNvSpPr/>
            <p:nvPr/>
          </p:nvSpPr>
          <p:spPr>
            <a:xfrm>
              <a:off x="6757353" y="3925859"/>
              <a:ext cx="163000" cy="185311"/>
            </a:xfrm>
            <a:custGeom>
              <a:avLst/>
              <a:gdLst/>
              <a:ahLst/>
              <a:cxnLst>
                <a:cxn ang="0">
                  <a:pos x="0" y="211975194"/>
                </a:cxn>
                <a:cxn ang="0">
                  <a:pos x="0" y="506386329"/>
                </a:cxn>
                <a:cxn ang="0">
                  <a:pos x="132303979" y="482834674"/>
                </a:cxn>
                <a:cxn ang="0">
                  <a:pos x="481103170" y="482834674"/>
                </a:cxn>
                <a:cxn ang="0">
                  <a:pos x="565297872" y="518163873"/>
                </a:cxn>
                <a:cxn ang="0">
                  <a:pos x="565297872" y="211975194"/>
                </a:cxn>
                <a:cxn ang="0">
                  <a:pos x="276635277" y="0"/>
                </a:cxn>
                <a:cxn ang="0">
                  <a:pos x="0" y="211975194"/>
                </a:cxn>
              </a:cxnLst>
              <a:rect l="0" t="0" r="0" b="0"/>
              <a:pathLst>
                <a:path w="47" h="54">
                  <a:moveTo>
                    <a:pt x="0" y="18"/>
                  </a:moveTo>
                  <a:cubicBezTo>
                    <a:pt x="0" y="43"/>
                    <a:pt x="0" y="43"/>
                    <a:pt x="0" y="43"/>
                  </a:cubicBezTo>
                  <a:cubicBezTo>
                    <a:pt x="3" y="44"/>
                    <a:pt x="6" y="43"/>
                    <a:pt x="11" y="41"/>
                  </a:cubicBezTo>
                  <a:cubicBezTo>
                    <a:pt x="11" y="41"/>
                    <a:pt x="27" y="54"/>
                    <a:pt x="40" y="41"/>
                  </a:cubicBezTo>
                  <a:cubicBezTo>
                    <a:pt x="40" y="41"/>
                    <a:pt x="42" y="43"/>
                    <a:pt x="47" y="44"/>
                  </a:cubicBezTo>
                  <a:cubicBezTo>
                    <a:pt x="47" y="18"/>
                    <a:pt x="47" y="18"/>
                    <a:pt x="47" y="18"/>
                  </a:cubicBezTo>
                  <a:cubicBezTo>
                    <a:pt x="23" y="0"/>
                    <a:pt x="23" y="0"/>
                    <a:pt x="23" y="0"/>
                  </a:cubicBezTo>
                  <a:lnTo>
                    <a:pt x="0" y="18"/>
                  </a:lnTo>
                  <a:close/>
                </a:path>
              </a:pathLst>
            </a:custGeom>
            <a:solidFill>
              <a:schemeClr val="accent1">
                <a:alpha val="100000"/>
              </a:schemeClr>
            </a:solidFill>
            <a:ln w="9525">
              <a:noFill/>
            </a:ln>
          </p:spPr>
          <p:txBody>
            <a:bodyPr/>
            <a:lstStyle/>
            <a:p>
              <a:endParaRPr lang="zh-CN" altLang="en-US"/>
            </a:p>
          </p:txBody>
        </p:sp>
        <p:sp>
          <p:nvSpPr>
            <p:cNvPr id="61681" name="Freeform 318"/>
            <p:cNvSpPr/>
            <p:nvPr/>
          </p:nvSpPr>
          <p:spPr>
            <a:xfrm>
              <a:off x="6729674" y="4086867"/>
              <a:ext cx="309086" cy="65315"/>
            </a:xfrm>
            <a:custGeom>
              <a:avLst/>
              <a:gdLst/>
              <a:ahLst/>
              <a:cxnLst>
                <a:cxn ang="0">
                  <a:pos x="940746652" y="23633717"/>
                </a:cxn>
                <a:cxn ang="0">
                  <a:pos x="868382326" y="23633717"/>
                </a:cxn>
                <a:cxn ang="0">
                  <a:pos x="808079300" y="0"/>
                </a:cxn>
                <a:cxn ang="0">
                  <a:pos x="675408476" y="35452294"/>
                </a:cxn>
                <a:cxn ang="0">
                  <a:pos x="578921551" y="0"/>
                </a:cxn>
                <a:cxn ang="0">
                  <a:pos x="241219049" y="0"/>
                </a:cxn>
                <a:cxn ang="0">
                  <a:pos x="96486925" y="23633717"/>
                </a:cxn>
                <a:cxn ang="0">
                  <a:pos x="0" y="0"/>
                </a:cxn>
                <a:cxn ang="0">
                  <a:pos x="0" y="129990601"/>
                </a:cxn>
                <a:cxn ang="0">
                  <a:pos x="0" y="224528907"/>
                </a:cxn>
                <a:cxn ang="0">
                  <a:pos x="1073417476" y="224528907"/>
                </a:cxn>
                <a:cxn ang="0">
                  <a:pos x="1073417476" y="129990601"/>
                </a:cxn>
                <a:cxn ang="0">
                  <a:pos x="1073417476" y="0"/>
                </a:cxn>
                <a:cxn ang="0">
                  <a:pos x="940746652" y="23633717"/>
                </a:cxn>
              </a:cxnLst>
              <a:rect l="0" t="0" r="0" b="0"/>
              <a:pathLst>
                <a:path w="89" h="19">
                  <a:moveTo>
                    <a:pt x="78" y="2"/>
                  </a:moveTo>
                  <a:cubicBezTo>
                    <a:pt x="75" y="2"/>
                    <a:pt x="75" y="2"/>
                    <a:pt x="72" y="2"/>
                  </a:cubicBezTo>
                  <a:cubicBezTo>
                    <a:pt x="69" y="1"/>
                    <a:pt x="67" y="0"/>
                    <a:pt x="67" y="0"/>
                  </a:cubicBezTo>
                  <a:cubicBezTo>
                    <a:pt x="63" y="3"/>
                    <a:pt x="58" y="4"/>
                    <a:pt x="56" y="3"/>
                  </a:cubicBezTo>
                  <a:cubicBezTo>
                    <a:pt x="50" y="2"/>
                    <a:pt x="48" y="0"/>
                    <a:pt x="48" y="0"/>
                  </a:cubicBezTo>
                  <a:cubicBezTo>
                    <a:pt x="35" y="13"/>
                    <a:pt x="20" y="0"/>
                    <a:pt x="20" y="0"/>
                  </a:cubicBezTo>
                  <a:cubicBezTo>
                    <a:pt x="15" y="2"/>
                    <a:pt x="11" y="2"/>
                    <a:pt x="8" y="2"/>
                  </a:cubicBezTo>
                  <a:cubicBezTo>
                    <a:pt x="3" y="2"/>
                    <a:pt x="0" y="0"/>
                    <a:pt x="0" y="0"/>
                  </a:cubicBezTo>
                  <a:cubicBezTo>
                    <a:pt x="0" y="11"/>
                    <a:pt x="0" y="11"/>
                    <a:pt x="0" y="11"/>
                  </a:cubicBezTo>
                  <a:cubicBezTo>
                    <a:pt x="0" y="19"/>
                    <a:pt x="0" y="19"/>
                    <a:pt x="0" y="19"/>
                  </a:cubicBezTo>
                  <a:cubicBezTo>
                    <a:pt x="89" y="19"/>
                    <a:pt x="89" y="19"/>
                    <a:pt x="89" y="19"/>
                  </a:cubicBezTo>
                  <a:cubicBezTo>
                    <a:pt x="89" y="11"/>
                    <a:pt x="89" y="11"/>
                    <a:pt x="89" y="11"/>
                  </a:cubicBezTo>
                  <a:cubicBezTo>
                    <a:pt x="89" y="0"/>
                    <a:pt x="89" y="0"/>
                    <a:pt x="89" y="0"/>
                  </a:cubicBezTo>
                  <a:cubicBezTo>
                    <a:pt x="86" y="3"/>
                    <a:pt x="80" y="3"/>
                    <a:pt x="78" y="2"/>
                  </a:cubicBezTo>
                  <a:close/>
                </a:path>
              </a:pathLst>
            </a:custGeom>
            <a:solidFill>
              <a:schemeClr val="accent1">
                <a:alpha val="100000"/>
              </a:schemeClr>
            </a:solidFill>
            <a:ln w="9525">
              <a:noFill/>
            </a:ln>
          </p:spPr>
          <p:txBody>
            <a:bodyPr/>
            <a:lstStyle/>
            <a:p>
              <a:endParaRPr lang="zh-CN" altLang="en-US"/>
            </a:p>
          </p:txBody>
        </p:sp>
        <p:sp>
          <p:nvSpPr>
            <p:cNvPr id="61682" name="Freeform 319"/>
            <p:cNvSpPr/>
            <p:nvPr/>
          </p:nvSpPr>
          <p:spPr>
            <a:xfrm>
              <a:off x="6718910" y="3880290"/>
              <a:ext cx="239887" cy="121516"/>
            </a:xfrm>
            <a:custGeom>
              <a:avLst/>
              <a:gdLst/>
              <a:ahLst/>
              <a:cxnLst>
                <a:cxn ang="0">
                  <a:pos x="368883159" y="184576728"/>
                </a:cxn>
                <a:cxn ang="0">
                  <a:pos x="368883159" y="147661686"/>
                </a:cxn>
                <a:cxn ang="0">
                  <a:pos x="182077308" y="0"/>
                </a:cxn>
                <a:cxn ang="0">
                  <a:pos x="0" y="147661686"/>
                </a:cxn>
                <a:cxn ang="0">
                  <a:pos x="0" y="184576728"/>
                </a:cxn>
                <a:cxn ang="0">
                  <a:pos x="182077308" y="41529612"/>
                </a:cxn>
                <a:cxn ang="0">
                  <a:pos x="368883159" y="184576728"/>
                </a:cxn>
              </a:cxnLst>
              <a:rect l="0" t="0" r="0" b="0"/>
              <a:pathLst>
                <a:path w="156" h="80">
                  <a:moveTo>
                    <a:pt x="156" y="80"/>
                  </a:moveTo>
                  <a:lnTo>
                    <a:pt x="156" y="64"/>
                  </a:lnTo>
                  <a:lnTo>
                    <a:pt x="77" y="0"/>
                  </a:lnTo>
                  <a:lnTo>
                    <a:pt x="0" y="64"/>
                  </a:lnTo>
                  <a:lnTo>
                    <a:pt x="0" y="80"/>
                  </a:lnTo>
                  <a:lnTo>
                    <a:pt x="77" y="18"/>
                  </a:lnTo>
                  <a:lnTo>
                    <a:pt x="156" y="80"/>
                  </a:lnTo>
                  <a:close/>
                </a:path>
              </a:pathLst>
            </a:custGeom>
            <a:solidFill>
              <a:schemeClr val="accent1">
                <a:alpha val="100000"/>
              </a:schemeClr>
            </a:solidFill>
            <a:ln w="9525">
              <a:noFill/>
            </a:ln>
          </p:spPr>
          <p:txBody>
            <a:bodyPr/>
            <a:lstStyle/>
            <a:p>
              <a:endParaRPr lang="zh-CN" altLang="en-US"/>
            </a:p>
          </p:txBody>
        </p:sp>
        <p:sp>
          <p:nvSpPr>
            <p:cNvPr id="61683" name="Freeform 320"/>
            <p:cNvSpPr/>
            <p:nvPr/>
          </p:nvSpPr>
          <p:spPr>
            <a:xfrm>
              <a:off x="6920353" y="3874214"/>
              <a:ext cx="21528" cy="65315"/>
            </a:xfrm>
            <a:custGeom>
              <a:avLst/>
              <a:gdLst/>
              <a:ahLst/>
              <a:cxnLst>
                <a:cxn ang="0">
                  <a:pos x="33103913" y="0"/>
                </a:cxn>
                <a:cxn ang="0">
                  <a:pos x="0" y="0"/>
                </a:cxn>
                <a:cxn ang="0">
                  <a:pos x="0" y="71524482"/>
                </a:cxn>
                <a:cxn ang="0">
                  <a:pos x="33103913" y="99210447"/>
                </a:cxn>
                <a:cxn ang="0">
                  <a:pos x="33103913" y="0"/>
                </a:cxn>
              </a:cxnLst>
              <a:rect l="0" t="0" r="0" b="0"/>
              <a:pathLst>
                <a:path w="14" h="43">
                  <a:moveTo>
                    <a:pt x="14" y="0"/>
                  </a:moveTo>
                  <a:lnTo>
                    <a:pt x="0" y="0"/>
                  </a:lnTo>
                  <a:lnTo>
                    <a:pt x="0" y="31"/>
                  </a:lnTo>
                  <a:lnTo>
                    <a:pt x="14" y="43"/>
                  </a:lnTo>
                  <a:lnTo>
                    <a:pt x="14" y="0"/>
                  </a:lnTo>
                  <a:close/>
                </a:path>
              </a:pathLst>
            </a:custGeom>
            <a:solidFill>
              <a:schemeClr val="accent1">
                <a:alpha val="100000"/>
              </a:schemeClr>
            </a:solidFill>
            <a:ln w="9525">
              <a:noFill/>
            </a:ln>
          </p:spPr>
          <p:txBody>
            <a:bodyPr/>
            <a:lstStyle/>
            <a:p>
              <a:endParaRPr lang="zh-CN" altLang="en-US"/>
            </a:p>
          </p:txBody>
        </p:sp>
        <p:sp>
          <p:nvSpPr>
            <p:cNvPr id="61684" name="Rectangle 321"/>
            <p:cNvSpPr/>
            <p:nvPr/>
          </p:nvSpPr>
          <p:spPr>
            <a:xfrm>
              <a:off x="6978787" y="3915226"/>
              <a:ext cx="10765" cy="1367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85" name="Rectangle 322"/>
            <p:cNvSpPr/>
            <p:nvPr/>
          </p:nvSpPr>
          <p:spPr>
            <a:xfrm>
              <a:off x="6875759" y="3825608"/>
              <a:ext cx="13840" cy="16709"/>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86" name="Rectangle 323"/>
            <p:cNvSpPr/>
            <p:nvPr/>
          </p:nvSpPr>
          <p:spPr>
            <a:xfrm>
              <a:off x="6920353" y="3833203"/>
              <a:ext cx="16916" cy="16709"/>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87" name="Rectangle 324"/>
            <p:cNvSpPr/>
            <p:nvPr/>
          </p:nvSpPr>
          <p:spPr>
            <a:xfrm>
              <a:off x="6765042" y="3849911"/>
              <a:ext cx="9226" cy="1063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88" name="Rectangle 325"/>
            <p:cNvSpPr/>
            <p:nvPr/>
          </p:nvSpPr>
          <p:spPr>
            <a:xfrm>
              <a:off x="6798872" y="3860544"/>
              <a:ext cx="13840" cy="1367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89" name="Rectangle 326"/>
            <p:cNvSpPr/>
            <p:nvPr/>
          </p:nvSpPr>
          <p:spPr>
            <a:xfrm>
              <a:off x="6881910" y="3874214"/>
              <a:ext cx="7689" cy="6076"/>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90" name="Rectangle 327"/>
            <p:cNvSpPr/>
            <p:nvPr/>
          </p:nvSpPr>
          <p:spPr>
            <a:xfrm>
              <a:off x="6737363" y="3898518"/>
              <a:ext cx="19991" cy="19747"/>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91" name="Rectangle 328"/>
            <p:cNvSpPr/>
            <p:nvPr/>
          </p:nvSpPr>
          <p:spPr>
            <a:xfrm>
              <a:off x="6958797" y="3953200"/>
              <a:ext cx="19991" cy="19747"/>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92" name="Rectangle 329"/>
            <p:cNvSpPr/>
            <p:nvPr/>
          </p:nvSpPr>
          <p:spPr>
            <a:xfrm>
              <a:off x="6969561" y="4010919"/>
              <a:ext cx="23067" cy="28860"/>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93" name="Rectangle 330"/>
            <p:cNvSpPr/>
            <p:nvPr/>
          </p:nvSpPr>
          <p:spPr>
            <a:xfrm>
              <a:off x="6941881" y="4039780"/>
              <a:ext cx="16916" cy="16709"/>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94" name="Line 331"/>
            <p:cNvSpPr/>
            <p:nvPr/>
          </p:nvSpPr>
          <p:spPr>
            <a:xfrm>
              <a:off x="6840391" y="3833203"/>
              <a:ext cx="0" cy="0"/>
            </a:xfrm>
            <a:prstGeom prst="line">
              <a:avLst/>
            </a:prstGeom>
            <a:ln w="9525">
              <a:noFill/>
            </a:ln>
          </p:spPr>
        </p:sp>
        <p:sp>
          <p:nvSpPr>
            <p:cNvPr id="61695" name="Line 332"/>
            <p:cNvSpPr/>
            <p:nvPr/>
          </p:nvSpPr>
          <p:spPr>
            <a:xfrm>
              <a:off x="6840391" y="3833203"/>
              <a:ext cx="0" cy="0"/>
            </a:xfrm>
            <a:prstGeom prst="line">
              <a:avLst/>
            </a:prstGeom>
            <a:ln w="9525">
              <a:noFill/>
            </a:ln>
          </p:spPr>
        </p:sp>
        <p:sp>
          <p:nvSpPr>
            <p:cNvPr id="61696" name="Rectangle 333"/>
            <p:cNvSpPr/>
            <p:nvPr/>
          </p:nvSpPr>
          <p:spPr>
            <a:xfrm>
              <a:off x="6788108" y="3884847"/>
              <a:ext cx="10765" cy="6076"/>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97" name="Rectangle 334"/>
            <p:cNvSpPr/>
            <p:nvPr/>
          </p:nvSpPr>
          <p:spPr>
            <a:xfrm>
              <a:off x="6798872" y="3833204"/>
              <a:ext cx="13840" cy="1367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98" name="Rectangle 335"/>
            <p:cNvSpPr/>
            <p:nvPr/>
          </p:nvSpPr>
          <p:spPr>
            <a:xfrm>
              <a:off x="6829627" y="3849912"/>
              <a:ext cx="10765" cy="6076"/>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99" name="Rectangle 336"/>
            <p:cNvSpPr/>
            <p:nvPr/>
          </p:nvSpPr>
          <p:spPr>
            <a:xfrm>
              <a:off x="6751202" y="3866621"/>
              <a:ext cx="9226" cy="1063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00" name="Rectangle 337"/>
            <p:cNvSpPr/>
            <p:nvPr/>
          </p:nvSpPr>
          <p:spPr>
            <a:xfrm>
              <a:off x="6858844" y="3846874"/>
              <a:ext cx="9226" cy="9114"/>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01" name="Freeform 338"/>
            <p:cNvSpPr/>
            <p:nvPr/>
          </p:nvSpPr>
          <p:spPr>
            <a:xfrm>
              <a:off x="913952" y="4498071"/>
              <a:ext cx="124557" cy="144300"/>
            </a:xfrm>
            <a:custGeom>
              <a:avLst/>
              <a:gdLst/>
              <a:ahLst/>
              <a:cxnLst>
                <a:cxn ang="0">
                  <a:pos x="111138674" y="219184105"/>
                </a:cxn>
                <a:cxn ang="0">
                  <a:pos x="0" y="219184105"/>
                </a:cxn>
                <a:cxn ang="0">
                  <a:pos x="80397699" y="0"/>
                </a:cxn>
                <a:cxn ang="0">
                  <a:pos x="191536373" y="0"/>
                </a:cxn>
                <a:cxn ang="0">
                  <a:pos x="111138674" y="219184105"/>
                </a:cxn>
              </a:cxnLst>
              <a:rect l="0" t="0" r="0" b="0"/>
              <a:pathLst>
                <a:path w="81" h="95">
                  <a:moveTo>
                    <a:pt x="47" y="95"/>
                  </a:moveTo>
                  <a:lnTo>
                    <a:pt x="0" y="95"/>
                  </a:lnTo>
                  <a:lnTo>
                    <a:pt x="34" y="0"/>
                  </a:lnTo>
                  <a:lnTo>
                    <a:pt x="81" y="0"/>
                  </a:lnTo>
                  <a:lnTo>
                    <a:pt x="47" y="95"/>
                  </a:lnTo>
                  <a:close/>
                </a:path>
              </a:pathLst>
            </a:custGeom>
            <a:solidFill>
              <a:schemeClr val="accent1">
                <a:alpha val="100000"/>
              </a:schemeClr>
            </a:solidFill>
            <a:ln w="9525">
              <a:noFill/>
            </a:ln>
          </p:spPr>
          <p:txBody>
            <a:bodyPr/>
            <a:lstStyle/>
            <a:p>
              <a:endParaRPr lang="zh-CN" altLang="en-US"/>
            </a:p>
          </p:txBody>
        </p:sp>
        <p:sp>
          <p:nvSpPr>
            <p:cNvPr id="61702" name="Freeform 339"/>
            <p:cNvSpPr/>
            <p:nvPr/>
          </p:nvSpPr>
          <p:spPr>
            <a:xfrm>
              <a:off x="949320" y="4432757"/>
              <a:ext cx="36906" cy="34936"/>
            </a:xfrm>
            <a:custGeom>
              <a:avLst/>
              <a:gdLst/>
              <a:ahLst/>
              <a:cxnLst>
                <a:cxn ang="0">
                  <a:pos x="47293501" y="53066265"/>
                </a:cxn>
                <a:cxn ang="0">
                  <a:pos x="0" y="32300610"/>
                </a:cxn>
                <a:cxn ang="0">
                  <a:pos x="14188819" y="0"/>
                </a:cxn>
                <a:cxn ang="0">
                  <a:pos x="56752202" y="25380245"/>
                </a:cxn>
                <a:cxn ang="0">
                  <a:pos x="47293501" y="53066265"/>
                </a:cxn>
              </a:cxnLst>
              <a:rect l="0" t="0" r="0" b="0"/>
              <a:pathLst>
                <a:path w="24" h="23">
                  <a:moveTo>
                    <a:pt x="20" y="23"/>
                  </a:moveTo>
                  <a:lnTo>
                    <a:pt x="0" y="14"/>
                  </a:lnTo>
                  <a:lnTo>
                    <a:pt x="6" y="0"/>
                  </a:lnTo>
                  <a:lnTo>
                    <a:pt x="24" y="11"/>
                  </a:lnTo>
                  <a:lnTo>
                    <a:pt x="20" y="23"/>
                  </a:lnTo>
                  <a:close/>
                </a:path>
              </a:pathLst>
            </a:custGeom>
            <a:solidFill>
              <a:schemeClr val="accent1">
                <a:alpha val="100000"/>
              </a:schemeClr>
            </a:solidFill>
            <a:ln w="9525">
              <a:noFill/>
            </a:ln>
          </p:spPr>
          <p:txBody>
            <a:bodyPr/>
            <a:lstStyle/>
            <a:p>
              <a:endParaRPr lang="zh-CN" altLang="en-US"/>
            </a:p>
          </p:txBody>
        </p:sp>
        <p:sp>
          <p:nvSpPr>
            <p:cNvPr id="61703" name="Rectangle 340"/>
            <p:cNvSpPr/>
            <p:nvPr/>
          </p:nvSpPr>
          <p:spPr>
            <a:xfrm>
              <a:off x="913952" y="4639332"/>
              <a:ext cx="86113" cy="1063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04" name="Freeform 341"/>
            <p:cNvSpPr>
              <a:spLocks noEditPoints="1"/>
            </p:cNvSpPr>
            <p:nvPr/>
          </p:nvSpPr>
          <p:spPr>
            <a:xfrm>
              <a:off x="1010829" y="4487439"/>
              <a:ext cx="101491" cy="59239"/>
            </a:xfrm>
            <a:custGeom>
              <a:avLst/>
              <a:gdLst/>
              <a:ahLst/>
              <a:cxnLst>
                <a:cxn ang="0">
                  <a:pos x="244957278" y="206427007"/>
                </a:cxn>
                <a:cxn ang="0">
                  <a:pos x="97984311" y="206427007"/>
                </a:cxn>
                <a:cxn ang="0">
                  <a:pos x="0" y="97141506"/>
                </a:cxn>
                <a:cxn ang="0">
                  <a:pos x="97984311" y="0"/>
                </a:cxn>
                <a:cxn ang="0">
                  <a:pos x="244957278" y="0"/>
                </a:cxn>
                <a:cxn ang="0">
                  <a:pos x="355187003" y="97141506"/>
                </a:cxn>
                <a:cxn ang="0">
                  <a:pos x="244957278" y="206427007"/>
                </a:cxn>
                <a:cxn ang="0">
                  <a:pos x="97984311" y="36428500"/>
                </a:cxn>
                <a:cxn ang="0">
                  <a:pos x="36743242" y="97141506"/>
                </a:cxn>
                <a:cxn ang="0">
                  <a:pos x="97984311" y="169998507"/>
                </a:cxn>
                <a:cxn ang="0">
                  <a:pos x="244957278" y="169998507"/>
                </a:cxn>
                <a:cxn ang="0">
                  <a:pos x="318443761" y="97141506"/>
                </a:cxn>
                <a:cxn ang="0">
                  <a:pos x="244957278" y="36428500"/>
                </a:cxn>
                <a:cxn ang="0">
                  <a:pos x="97984311" y="36428500"/>
                </a:cxn>
              </a:cxnLst>
              <a:rect l="0" t="0" r="0" b="0"/>
              <a:pathLst>
                <a:path w="29" h="17">
                  <a:moveTo>
                    <a:pt x="20" y="17"/>
                  </a:moveTo>
                  <a:cubicBezTo>
                    <a:pt x="8" y="17"/>
                    <a:pt x="8" y="17"/>
                    <a:pt x="8" y="17"/>
                  </a:cubicBezTo>
                  <a:cubicBezTo>
                    <a:pt x="4" y="17"/>
                    <a:pt x="0" y="13"/>
                    <a:pt x="0" y="8"/>
                  </a:cubicBezTo>
                  <a:cubicBezTo>
                    <a:pt x="0" y="4"/>
                    <a:pt x="4" y="0"/>
                    <a:pt x="8" y="0"/>
                  </a:cubicBezTo>
                  <a:cubicBezTo>
                    <a:pt x="20" y="0"/>
                    <a:pt x="20" y="0"/>
                    <a:pt x="20" y="0"/>
                  </a:cubicBezTo>
                  <a:cubicBezTo>
                    <a:pt x="25" y="0"/>
                    <a:pt x="29" y="4"/>
                    <a:pt x="29" y="8"/>
                  </a:cubicBezTo>
                  <a:cubicBezTo>
                    <a:pt x="29" y="13"/>
                    <a:pt x="25" y="17"/>
                    <a:pt x="20" y="17"/>
                  </a:cubicBezTo>
                  <a:close/>
                  <a:moveTo>
                    <a:pt x="8" y="3"/>
                  </a:moveTo>
                  <a:cubicBezTo>
                    <a:pt x="5" y="3"/>
                    <a:pt x="3" y="5"/>
                    <a:pt x="3" y="8"/>
                  </a:cubicBezTo>
                  <a:cubicBezTo>
                    <a:pt x="3" y="12"/>
                    <a:pt x="5" y="14"/>
                    <a:pt x="8" y="14"/>
                  </a:cubicBezTo>
                  <a:cubicBezTo>
                    <a:pt x="20" y="14"/>
                    <a:pt x="20" y="14"/>
                    <a:pt x="20" y="14"/>
                  </a:cubicBezTo>
                  <a:cubicBezTo>
                    <a:pt x="23" y="14"/>
                    <a:pt x="26" y="12"/>
                    <a:pt x="26" y="8"/>
                  </a:cubicBezTo>
                  <a:cubicBezTo>
                    <a:pt x="26" y="5"/>
                    <a:pt x="23" y="3"/>
                    <a:pt x="20" y="3"/>
                  </a:cubicBezTo>
                  <a:lnTo>
                    <a:pt x="8" y="3"/>
                  </a:lnTo>
                  <a:close/>
                </a:path>
              </a:pathLst>
            </a:custGeom>
            <a:solidFill>
              <a:schemeClr val="accent1">
                <a:alpha val="100000"/>
              </a:schemeClr>
            </a:solidFill>
            <a:ln w="9525">
              <a:noFill/>
            </a:ln>
          </p:spPr>
          <p:txBody>
            <a:bodyPr/>
            <a:lstStyle/>
            <a:p>
              <a:endParaRPr lang="zh-CN" altLang="en-US"/>
            </a:p>
          </p:txBody>
        </p:sp>
        <p:sp>
          <p:nvSpPr>
            <p:cNvPr id="61705" name="Rectangle 342"/>
            <p:cNvSpPr/>
            <p:nvPr/>
          </p:nvSpPr>
          <p:spPr>
            <a:xfrm>
              <a:off x="993914" y="4411492"/>
              <a:ext cx="66123" cy="18227"/>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06" name="Freeform 343"/>
            <p:cNvSpPr>
              <a:spLocks noEditPoints="1"/>
            </p:cNvSpPr>
            <p:nvPr/>
          </p:nvSpPr>
          <p:spPr>
            <a:xfrm>
              <a:off x="966235" y="4422124"/>
              <a:ext cx="332151" cy="75947"/>
            </a:xfrm>
            <a:custGeom>
              <a:avLst/>
              <a:gdLst/>
              <a:ahLst/>
              <a:cxnLst>
                <a:cxn ang="0">
                  <a:pos x="16552192" y="0"/>
                </a:cxn>
                <a:cxn ang="0">
                  <a:pos x="0" y="115358936"/>
                </a:cxn>
                <a:cxn ang="0">
                  <a:pos x="510760587" y="115358936"/>
                </a:cxn>
                <a:cxn ang="0">
                  <a:pos x="510760587" y="0"/>
                </a:cxn>
                <a:cxn ang="0">
                  <a:pos x="16552192" y="0"/>
                </a:cxn>
                <a:cxn ang="0">
                  <a:pos x="59115189" y="89980487"/>
                </a:cxn>
                <a:cxn ang="0">
                  <a:pos x="73303880" y="16150889"/>
                </a:cxn>
                <a:cxn ang="0">
                  <a:pos x="89856072" y="16150889"/>
                </a:cxn>
                <a:cxn ang="0">
                  <a:pos x="73303880" y="89980487"/>
                </a:cxn>
                <a:cxn ang="0">
                  <a:pos x="59115189" y="89980487"/>
                </a:cxn>
                <a:cxn ang="0">
                  <a:pos x="89856072" y="89980487"/>
                </a:cxn>
                <a:cxn ang="0">
                  <a:pos x="106408263" y="16150889"/>
                </a:cxn>
                <a:cxn ang="0">
                  <a:pos x="115866878" y="16150889"/>
                </a:cxn>
                <a:cxn ang="0">
                  <a:pos x="101679725" y="89980487"/>
                </a:cxn>
                <a:cxn ang="0">
                  <a:pos x="89856072" y="89980487"/>
                </a:cxn>
                <a:cxn ang="0">
                  <a:pos x="132419070" y="89980487"/>
                </a:cxn>
                <a:cxn ang="0">
                  <a:pos x="115866878" y="89980487"/>
                </a:cxn>
                <a:cxn ang="0">
                  <a:pos x="132419070" y="16150889"/>
                </a:cxn>
                <a:cxn ang="0">
                  <a:pos x="148971261" y="16150889"/>
                </a:cxn>
                <a:cxn ang="0">
                  <a:pos x="132419070" y="89980487"/>
                </a:cxn>
              </a:cxnLst>
              <a:rect l="0" t="0" r="0" b="0"/>
              <a:pathLst>
                <a:path w="216" h="50">
                  <a:moveTo>
                    <a:pt x="7" y="0"/>
                  </a:moveTo>
                  <a:lnTo>
                    <a:pt x="0" y="50"/>
                  </a:lnTo>
                  <a:lnTo>
                    <a:pt x="216" y="50"/>
                  </a:lnTo>
                  <a:lnTo>
                    <a:pt x="216" y="0"/>
                  </a:lnTo>
                  <a:lnTo>
                    <a:pt x="7" y="0"/>
                  </a:lnTo>
                  <a:close/>
                  <a:moveTo>
                    <a:pt x="25" y="39"/>
                  </a:moveTo>
                  <a:lnTo>
                    <a:pt x="31" y="7"/>
                  </a:lnTo>
                  <a:lnTo>
                    <a:pt x="38" y="7"/>
                  </a:lnTo>
                  <a:lnTo>
                    <a:pt x="31" y="39"/>
                  </a:lnTo>
                  <a:lnTo>
                    <a:pt x="25" y="39"/>
                  </a:lnTo>
                  <a:close/>
                  <a:moveTo>
                    <a:pt x="38" y="39"/>
                  </a:moveTo>
                  <a:lnTo>
                    <a:pt x="45" y="7"/>
                  </a:lnTo>
                  <a:lnTo>
                    <a:pt x="49" y="7"/>
                  </a:lnTo>
                  <a:lnTo>
                    <a:pt x="43" y="39"/>
                  </a:lnTo>
                  <a:lnTo>
                    <a:pt x="38" y="39"/>
                  </a:lnTo>
                  <a:close/>
                  <a:moveTo>
                    <a:pt x="56" y="39"/>
                  </a:moveTo>
                  <a:lnTo>
                    <a:pt x="49" y="39"/>
                  </a:lnTo>
                  <a:lnTo>
                    <a:pt x="56" y="7"/>
                  </a:lnTo>
                  <a:lnTo>
                    <a:pt x="63" y="7"/>
                  </a:lnTo>
                  <a:lnTo>
                    <a:pt x="56" y="39"/>
                  </a:lnTo>
                  <a:close/>
                </a:path>
              </a:pathLst>
            </a:custGeom>
            <a:solidFill>
              <a:schemeClr val="accent1">
                <a:alpha val="100000"/>
              </a:schemeClr>
            </a:solidFill>
            <a:ln w="9525">
              <a:noFill/>
            </a:ln>
          </p:spPr>
          <p:txBody>
            <a:bodyPr/>
            <a:lstStyle/>
            <a:p>
              <a:endParaRPr lang="zh-CN" altLang="en-US"/>
            </a:p>
          </p:txBody>
        </p:sp>
        <p:sp>
          <p:nvSpPr>
            <p:cNvPr id="61707" name="Freeform 344"/>
            <p:cNvSpPr/>
            <p:nvPr/>
          </p:nvSpPr>
          <p:spPr>
            <a:xfrm>
              <a:off x="1063112" y="4491995"/>
              <a:ext cx="16916" cy="37974"/>
            </a:xfrm>
            <a:custGeom>
              <a:avLst/>
              <a:gdLst/>
              <a:ahLst/>
              <a:cxnLst>
                <a:cxn ang="0">
                  <a:pos x="45784846" y="131093152"/>
                </a:cxn>
                <a:cxn ang="0">
                  <a:pos x="0" y="0"/>
                </a:cxn>
                <a:cxn ang="0">
                  <a:pos x="34339480" y="0"/>
                </a:cxn>
                <a:cxn ang="0">
                  <a:pos x="11445366" y="0"/>
                </a:cxn>
                <a:cxn ang="0">
                  <a:pos x="34339480" y="0"/>
                </a:cxn>
                <a:cxn ang="0">
                  <a:pos x="57230211" y="83421974"/>
                </a:cxn>
                <a:cxn ang="0">
                  <a:pos x="45784846" y="131093152"/>
                </a:cxn>
              </a:cxnLst>
              <a:rect l="0" t="0" r="0" b="0"/>
              <a:pathLst>
                <a:path w="5" h="11">
                  <a:moveTo>
                    <a:pt x="4" y="11"/>
                  </a:moveTo>
                  <a:cubicBezTo>
                    <a:pt x="0" y="7"/>
                    <a:pt x="0" y="0"/>
                    <a:pt x="0" y="0"/>
                  </a:cubicBezTo>
                  <a:cubicBezTo>
                    <a:pt x="3" y="0"/>
                    <a:pt x="3" y="0"/>
                    <a:pt x="3" y="0"/>
                  </a:cubicBezTo>
                  <a:cubicBezTo>
                    <a:pt x="1" y="0"/>
                    <a:pt x="1" y="0"/>
                    <a:pt x="1" y="0"/>
                  </a:cubicBezTo>
                  <a:cubicBezTo>
                    <a:pt x="3" y="0"/>
                    <a:pt x="3" y="0"/>
                    <a:pt x="3" y="0"/>
                  </a:cubicBezTo>
                  <a:cubicBezTo>
                    <a:pt x="3" y="0"/>
                    <a:pt x="2" y="5"/>
                    <a:pt x="5" y="7"/>
                  </a:cubicBezTo>
                  <a:lnTo>
                    <a:pt x="4" y="11"/>
                  </a:lnTo>
                  <a:close/>
                </a:path>
              </a:pathLst>
            </a:custGeom>
            <a:solidFill>
              <a:schemeClr val="accent1">
                <a:alpha val="100000"/>
              </a:schemeClr>
            </a:solidFill>
            <a:ln w="9525">
              <a:noFill/>
            </a:ln>
          </p:spPr>
          <p:txBody>
            <a:bodyPr/>
            <a:lstStyle/>
            <a:p>
              <a:endParaRPr lang="zh-CN" altLang="en-US"/>
            </a:p>
          </p:txBody>
        </p:sp>
        <p:sp>
          <p:nvSpPr>
            <p:cNvPr id="61708" name="Rectangle 345"/>
            <p:cNvSpPr/>
            <p:nvPr/>
          </p:nvSpPr>
          <p:spPr>
            <a:xfrm>
              <a:off x="1289160" y="4440351"/>
              <a:ext cx="13840" cy="2278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09" name="Freeform 346"/>
            <p:cNvSpPr/>
            <p:nvPr/>
          </p:nvSpPr>
          <p:spPr>
            <a:xfrm>
              <a:off x="1687434" y="4574018"/>
              <a:ext cx="107642" cy="103288"/>
            </a:xfrm>
            <a:custGeom>
              <a:avLst/>
              <a:gdLst/>
              <a:ahLst/>
              <a:cxnLst>
                <a:cxn ang="0">
                  <a:pos x="52021841" y="156888396"/>
                </a:cxn>
                <a:cxn ang="0">
                  <a:pos x="165525717" y="53065729"/>
                </a:cxn>
                <a:cxn ang="0">
                  <a:pos x="111138827" y="0"/>
                </a:cxn>
                <a:cxn ang="0">
                  <a:pos x="0" y="103822667"/>
                </a:cxn>
                <a:cxn ang="0">
                  <a:pos x="52021841" y="156888396"/>
                </a:cxn>
              </a:cxnLst>
              <a:rect l="0" t="0" r="0" b="0"/>
              <a:pathLst>
                <a:path w="70" h="68">
                  <a:moveTo>
                    <a:pt x="22" y="68"/>
                  </a:moveTo>
                  <a:lnTo>
                    <a:pt x="70" y="23"/>
                  </a:lnTo>
                  <a:lnTo>
                    <a:pt x="47" y="0"/>
                  </a:lnTo>
                  <a:lnTo>
                    <a:pt x="0" y="45"/>
                  </a:lnTo>
                  <a:lnTo>
                    <a:pt x="22" y="68"/>
                  </a:lnTo>
                  <a:close/>
                </a:path>
              </a:pathLst>
            </a:custGeom>
            <a:solidFill>
              <a:schemeClr val="accent1">
                <a:alpha val="100000"/>
              </a:schemeClr>
            </a:solidFill>
            <a:ln w="9525">
              <a:noFill/>
            </a:ln>
          </p:spPr>
          <p:txBody>
            <a:bodyPr/>
            <a:lstStyle/>
            <a:p>
              <a:endParaRPr lang="zh-CN" altLang="en-US"/>
            </a:p>
          </p:txBody>
        </p:sp>
        <p:sp>
          <p:nvSpPr>
            <p:cNvPr id="61710" name="Freeform 347"/>
            <p:cNvSpPr>
              <a:spLocks noEditPoints="1"/>
            </p:cNvSpPr>
            <p:nvPr/>
          </p:nvSpPr>
          <p:spPr>
            <a:xfrm>
              <a:off x="1773547" y="4394783"/>
              <a:ext cx="184528" cy="195944"/>
            </a:xfrm>
            <a:custGeom>
              <a:avLst/>
              <a:gdLst/>
              <a:ahLst/>
              <a:cxnLst>
                <a:cxn ang="0">
                  <a:pos x="0" y="579042021"/>
                </a:cxn>
                <a:cxn ang="0">
                  <a:pos x="96974686" y="673579844"/>
                </a:cxn>
                <a:cxn ang="0">
                  <a:pos x="363659426" y="413599970"/>
                </a:cxn>
                <a:cxn ang="0">
                  <a:pos x="581855082" y="0"/>
                </a:cxn>
                <a:cxn ang="0">
                  <a:pos x="0" y="579042021"/>
                </a:cxn>
                <a:cxn ang="0">
                  <a:pos x="121220969" y="614494134"/>
                </a:cxn>
                <a:cxn ang="0">
                  <a:pos x="169706572" y="543589907"/>
                </a:cxn>
                <a:cxn ang="0">
                  <a:pos x="230318797" y="472689118"/>
                </a:cxn>
                <a:cxn ang="0">
                  <a:pos x="351536285" y="342699181"/>
                </a:cxn>
                <a:cxn ang="0">
                  <a:pos x="472757254" y="212709244"/>
                </a:cxn>
                <a:cxn ang="0">
                  <a:pos x="569731941" y="70904227"/>
                </a:cxn>
                <a:cxn ang="0">
                  <a:pos x="569731941" y="70904227"/>
                </a:cxn>
                <a:cxn ang="0">
                  <a:pos x="484876914" y="224527761"/>
                </a:cxn>
                <a:cxn ang="0">
                  <a:pos x="375779086" y="366332777"/>
                </a:cxn>
                <a:cxn ang="0">
                  <a:pos x="254561598" y="496322714"/>
                </a:cxn>
                <a:cxn ang="0">
                  <a:pos x="121220969" y="614494134"/>
                </a:cxn>
              </a:cxnLst>
              <a:rect l="0" t="0" r="0" b="0"/>
              <a:pathLst>
                <a:path w="53" h="57">
                  <a:moveTo>
                    <a:pt x="0" y="49"/>
                  </a:moveTo>
                  <a:cubicBezTo>
                    <a:pt x="8" y="57"/>
                    <a:pt x="8" y="57"/>
                    <a:pt x="8" y="57"/>
                  </a:cubicBezTo>
                  <a:cubicBezTo>
                    <a:pt x="30" y="35"/>
                    <a:pt x="30" y="35"/>
                    <a:pt x="30" y="35"/>
                  </a:cubicBezTo>
                  <a:cubicBezTo>
                    <a:pt x="53" y="9"/>
                    <a:pt x="48" y="0"/>
                    <a:pt x="48" y="0"/>
                  </a:cubicBezTo>
                  <a:lnTo>
                    <a:pt x="0" y="49"/>
                  </a:lnTo>
                  <a:close/>
                  <a:moveTo>
                    <a:pt x="10" y="52"/>
                  </a:moveTo>
                  <a:cubicBezTo>
                    <a:pt x="11" y="50"/>
                    <a:pt x="13" y="48"/>
                    <a:pt x="14" y="46"/>
                  </a:cubicBezTo>
                  <a:cubicBezTo>
                    <a:pt x="19" y="40"/>
                    <a:pt x="19" y="40"/>
                    <a:pt x="19" y="40"/>
                  </a:cubicBezTo>
                  <a:cubicBezTo>
                    <a:pt x="23" y="37"/>
                    <a:pt x="26" y="33"/>
                    <a:pt x="29" y="29"/>
                  </a:cubicBezTo>
                  <a:cubicBezTo>
                    <a:pt x="33" y="26"/>
                    <a:pt x="36" y="22"/>
                    <a:pt x="39" y="18"/>
                  </a:cubicBezTo>
                  <a:cubicBezTo>
                    <a:pt x="41" y="14"/>
                    <a:pt x="44" y="10"/>
                    <a:pt x="47" y="6"/>
                  </a:cubicBezTo>
                  <a:cubicBezTo>
                    <a:pt x="47" y="6"/>
                    <a:pt x="47" y="6"/>
                    <a:pt x="47" y="6"/>
                  </a:cubicBezTo>
                  <a:cubicBezTo>
                    <a:pt x="45" y="10"/>
                    <a:pt x="43" y="15"/>
                    <a:pt x="40" y="19"/>
                  </a:cubicBezTo>
                  <a:cubicBezTo>
                    <a:pt x="38" y="23"/>
                    <a:pt x="35" y="27"/>
                    <a:pt x="31" y="31"/>
                  </a:cubicBezTo>
                  <a:cubicBezTo>
                    <a:pt x="28" y="35"/>
                    <a:pt x="24" y="38"/>
                    <a:pt x="21" y="42"/>
                  </a:cubicBezTo>
                  <a:cubicBezTo>
                    <a:pt x="10" y="52"/>
                    <a:pt x="10" y="52"/>
                    <a:pt x="10" y="52"/>
                  </a:cubicBezTo>
                  <a:close/>
                </a:path>
              </a:pathLst>
            </a:custGeom>
            <a:solidFill>
              <a:schemeClr val="accent1">
                <a:alpha val="100000"/>
              </a:schemeClr>
            </a:solidFill>
            <a:ln w="9525">
              <a:noFill/>
            </a:ln>
          </p:spPr>
          <p:txBody>
            <a:bodyPr/>
            <a:lstStyle/>
            <a:p>
              <a:endParaRPr lang="zh-CN" altLang="en-US"/>
            </a:p>
          </p:txBody>
        </p:sp>
        <p:sp>
          <p:nvSpPr>
            <p:cNvPr id="61711" name="Freeform 348"/>
            <p:cNvSpPr/>
            <p:nvPr/>
          </p:nvSpPr>
          <p:spPr>
            <a:xfrm>
              <a:off x="1748943" y="4552753"/>
              <a:ext cx="66123" cy="65315"/>
            </a:xfrm>
            <a:custGeom>
              <a:avLst/>
              <a:gdLst/>
              <a:ahLst/>
              <a:cxnLst>
                <a:cxn ang="0">
                  <a:pos x="87493031" y="99210447"/>
                </a:cxn>
                <a:cxn ang="0">
                  <a:pos x="101680259" y="85366705"/>
                </a:cxn>
                <a:cxn ang="0">
                  <a:pos x="16552278" y="0"/>
                </a:cxn>
                <a:cxn ang="0">
                  <a:pos x="0" y="16151032"/>
                </a:cxn>
                <a:cxn ang="0">
                  <a:pos x="87493031" y="99210447"/>
                </a:cxn>
              </a:cxnLst>
              <a:rect l="0" t="0" r="0" b="0"/>
              <a:pathLst>
                <a:path w="43" h="43">
                  <a:moveTo>
                    <a:pt x="37" y="43"/>
                  </a:moveTo>
                  <a:lnTo>
                    <a:pt x="43" y="37"/>
                  </a:lnTo>
                  <a:lnTo>
                    <a:pt x="7" y="0"/>
                  </a:lnTo>
                  <a:lnTo>
                    <a:pt x="0" y="7"/>
                  </a:lnTo>
                  <a:lnTo>
                    <a:pt x="37" y="43"/>
                  </a:lnTo>
                  <a:close/>
                </a:path>
              </a:pathLst>
            </a:custGeom>
            <a:solidFill>
              <a:schemeClr val="accent1">
                <a:alpha val="100000"/>
              </a:schemeClr>
            </a:solidFill>
            <a:ln w="9525">
              <a:noFill/>
            </a:ln>
          </p:spPr>
          <p:txBody>
            <a:bodyPr/>
            <a:lstStyle/>
            <a:p>
              <a:endParaRPr lang="zh-CN" altLang="en-US"/>
            </a:p>
          </p:txBody>
        </p:sp>
        <p:sp>
          <p:nvSpPr>
            <p:cNvPr id="61712" name="Rectangle 349"/>
            <p:cNvSpPr/>
            <p:nvPr/>
          </p:nvSpPr>
          <p:spPr>
            <a:xfrm>
              <a:off x="2477831" y="4405416"/>
              <a:ext cx="107642" cy="133667"/>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13" name="Freeform 350"/>
            <p:cNvSpPr/>
            <p:nvPr/>
          </p:nvSpPr>
          <p:spPr>
            <a:xfrm>
              <a:off x="2425548" y="4460098"/>
              <a:ext cx="215283" cy="186831"/>
            </a:xfrm>
            <a:custGeom>
              <a:avLst/>
              <a:gdLst/>
              <a:ahLst/>
              <a:cxnLst>
                <a:cxn ang="0">
                  <a:pos x="735472702" y="430936081"/>
                </a:cxn>
                <a:cxn ang="0">
                  <a:pos x="747528550" y="418965058"/>
                </a:cxn>
                <a:cxn ang="0">
                  <a:pos x="373766011" y="0"/>
                </a:cxn>
                <a:cxn ang="0">
                  <a:pos x="0" y="418965058"/>
                </a:cxn>
                <a:cxn ang="0">
                  <a:pos x="12055848" y="430936081"/>
                </a:cxn>
                <a:cxn ang="0">
                  <a:pos x="735472702" y="430936081"/>
                </a:cxn>
              </a:cxnLst>
              <a:rect l="0" t="0" r="0" b="0"/>
              <a:pathLst>
                <a:path w="62" h="54">
                  <a:moveTo>
                    <a:pt x="61" y="36"/>
                  </a:moveTo>
                  <a:cubicBezTo>
                    <a:pt x="61" y="36"/>
                    <a:pt x="62" y="35"/>
                    <a:pt x="62" y="35"/>
                  </a:cubicBezTo>
                  <a:cubicBezTo>
                    <a:pt x="62" y="15"/>
                    <a:pt x="48" y="0"/>
                    <a:pt x="31" y="0"/>
                  </a:cubicBezTo>
                  <a:cubicBezTo>
                    <a:pt x="14" y="0"/>
                    <a:pt x="0" y="15"/>
                    <a:pt x="0" y="35"/>
                  </a:cubicBezTo>
                  <a:cubicBezTo>
                    <a:pt x="0" y="36"/>
                    <a:pt x="1" y="36"/>
                    <a:pt x="1" y="36"/>
                  </a:cubicBezTo>
                  <a:cubicBezTo>
                    <a:pt x="1" y="36"/>
                    <a:pt x="31" y="54"/>
                    <a:pt x="61" y="36"/>
                  </a:cubicBezTo>
                  <a:close/>
                </a:path>
              </a:pathLst>
            </a:custGeom>
            <a:solidFill>
              <a:schemeClr val="accent1">
                <a:alpha val="100000"/>
              </a:schemeClr>
            </a:solidFill>
            <a:ln w="9525">
              <a:noFill/>
            </a:ln>
          </p:spPr>
          <p:txBody>
            <a:bodyPr/>
            <a:lstStyle/>
            <a:p>
              <a:endParaRPr lang="zh-CN" altLang="en-US"/>
            </a:p>
          </p:txBody>
        </p:sp>
        <p:sp>
          <p:nvSpPr>
            <p:cNvPr id="61714" name="Freeform 351"/>
            <p:cNvSpPr/>
            <p:nvPr/>
          </p:nvSpPr>
          <p:spPr>
            <a:xfrm>
              <a:off x="2425548" y="4595282"/>
              <a:ext cx="212208" cy="103288"/>
            </a:xfrm>
            <a:custGeom>
              <a:avLst/>
              <a:gdLst/>
              <a:ahLst/>
              <a:cxnLst>
                <a:cxn ang="0">
                  <a:pos x="387269164" y="94828713"/>
                </a:cxn>
                <a:cxn ang="0">
                  <a:pos x="0" y="0"/>
                </a:cxn>
                <a:cxn ang="0">
                  <a:pos x="375166350" y="355613698"/>
                </a:cxn>
                <a:cxn ang="0">
                  <a:pos x="738233365" y="0"/>
                </a:cxn>
                <a:cxn ang="0">
                  <a:pos x="387269164" y="94828713"/>
                </a:cxn>
              </a:cxnLst>
              <a:rect l="0" t="0" r="0" b="0"/>
              <a:pathLst>
                <a:path w="61" h="30">
                  <a:moveTo>
                    <a:pt x="32" y="8"/>
                  </a:moveTo>
                  <a:cubicBezTo>
                    <a:pt x="16" y="8"/>
                    <a:pt x="4" y="2"/>
                    <a:pt x="0" y="0"/>
                  </a:cubicBezTo>
                  <a:cubicBezTo>
                    <a:pt x="2" y="17"/>
                    <a:pt x="15" y="30"/>
                    <a:pt x="31" y="30"/>
                  </a:cubicBezTo>
                  <a:cubicBezTo>
                    <a:pt x="46" y="30"/>
                    <a:pt x="59" y="17"/>
                    <a:pt x="61" y="0"/>
                  </a:cubicBezTo>
                  <a:cubicBezTo>
                    <a:pt x="51" y="6"/>
                    <a:pt x="41" y="8"/>
                    <a:pt x="32" y="8"/>
                  </a:cubicBezTo>
                  <a:close/>
                </a:path>
              </a:pathLst>
            </a:custGeom>
            <a:solidFill>
              <a:schemeClr val="accent1">
                <a:alpha val="100000"/>
              </a:schemeClr>
            </a:solidFill>
            <a:ln w="9525">
              <a:noFill/>
            </a:ln>
          </p:spPr>
          <p:txBody>
            <a:bodyPr/>
            <a:lstStyle/>
            <a:p>
              <a:endParaRPr lang="zh-CN" altLang="en-US"/>
            </a:p>
          </p:txBody>
        </p:sp>
        <p:sp>
          <p:nvSpPr>
            <p:cNvPr id="61715" name="Rectangle 352"/>
            <p:cNvSpPr/>
            <p:nvPr/>
          </p:nvSpPr>
          <p:spPr>
            <a:xfrm>
              <a:off x="2508585" y="4381113"/>
              <a:ext cx="87652" cy="16709"/>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16" name="Freeform 353"/>
            <p:cNvSpPr/>
            <p:nvPr/>
          </p:nvSpPr>
          <p:spPr>
            <a:xfrm>
              <a:off x="2574709" y="4384150"/>
              <a:ext cx="79962" cy="121516"/>
            </a:xfrm>
            <a:custGeom>
              <a:avLst/>
              <a:gdLst/>
              <a:ahLst/>
              <a:cxnLst>
                <a:cxn ang="0">
                  <a:pos x="122960028" y="168425733"/>
                </a:cxn>
                <a:cxn ang="0">
                  <a:pos x="89855760" y="184576728"/>
                </a:cxn>
                <a:cxn ang="0">
                  <a:pos x="0" y="16150995"/>
                </a:cxn>
                <a:cxn ang="0">
                  <a:pos x="26010716" y="0"/>
                </a:cxn>
                <a:cxn ang="0">
                  <a:pos x="122960028" y="168425733"/>
                </a:cxn>
              </a:cxnLst>
              <a:rect l="0" t="0" r="0" b="0"/>
              <a:pathLst>
                <a:path w="52" h="80">
                  <a:moveTo>
                    <a:pt x="52" y="73"/>
                  </a:moveTo>
                  <a:lnTo>
                    <a:pt x="38" y="80"/>
                  </a:lnTo>
                  <a:lnTo>
                    <a:pt x="0" y="7"/>
                  </a:lnTo>
                  <a:lnTo>
                    <a:pt x="11" y="0"/>
                  </a:lnTo>
                  <a:lnTo>
                    <a:pt x="52" y="73"/>
                  </a:lnTo>
                  <a:close/>
                </a:path>
              </a:pathLst>
            </a:custGeom>
            <a:solidFill>
              <a:schemeClr val="accent1">
                <a:alpha val="100000"/>
              </a:schemeClr>
            </a:solidFill>
            <a:ln w="9525">
              <a:noFill/>
            </a:ln>
          </p:spPr>
          <p:txBody>
            <a:bodyPr/>
            <a:lstStyle/>
            <a:p>
              <a:endParaRPr lang="zh-CN" altLang="en-US"/>
            </a:p>
          </p:txBody>
        </p:sp>
        <p:sp>
          <p:nvSpPr>
            <p:cNvPr id="61717" name="Freeform 354"/>
            <p:cNvSpPr>
              <a:spLocks noEditPoints="1"/>
            </p:cNvSpPr>
            <p:nvPr/>
          </p:nvSpPr>
          <p:spPr>
            <a:xfrm>
              <a:off x="2511661" y="4359847"/>
              <a:ext cx="79962" cy="80505"/>
            </a:xfrm>
            <a:custGeom>
              <a:avLst/>
              <a:gdLst/>
              <a:ahLst/>
              <a:cxnLst>
                <a:cxn ang="0">
                  <a:pos x="145040638" y="281785001"/>
                </a:cxn>
                <a:cxn ang="0">
                  <a:pos x="0" y="134765370"/>
                </a:cxn>
                <a:cxn ang="0">
                  <a:pos x="145040638" y="0"/>
                </a:cxn>
                <a:cxn ang="0">
                  <a:pos x="277996585" y="134765370"/>
                </a:cxn>
                <a:cxn ang="0">
                  <a:pos x="145040638" y="281785001"/>
                </a:cxn>
                <a:cxn ang="0">
                  <a:pos x="145040638" y="12250761"/>
                </a:cxn>
                <a:cxn ang="0">
                  <a:pos x="12088168" y="134765370"/>
                </a:cxn>
                <a:cxn ang="0">
                  <a:pos x="145040638" y="257283479"/>
                </a:cxn>
                <a:cxn ang="0">
                  <a:pos x="265908416" y="134765370"/>
                </a:cxn>
                <a:cxn ang="0">
                  <a:pos x="145040638" y="12250761"/>
                </a:cxn>
              </a:cxnLst>
              <a:rect l="0" t="0" r="0" b="0"/>
              <a:pathLst>
                <a:path w="23" h="23">
                  <a:moveTo>
                    <a:pt x="12" y="23"/>
                  </a:moveTo>
                  <a:cubicBezTo>
                    <a:pt x="5" y="23"/>
                    <a:pt x="0" y="18"/>
                    <a:pt x="0" y="11"/>
                  </a:cubicBezTo>
                  <a:cubicBezTo>
                    <a:pt x="0" y="5"/>
                    <a:pt x="5" y="0"/>
                    <a:pt x="12" y="0"/>
                  </a:cubicBezTo>
                  <a:cubicBezTo>
                    <a:pt x="18" y="0"/>
                    <a:pt x="23" y="5"/>
                    <a:pt x="23" y="11"/>
                  </a:cubicBezTo>
                  <a:cubicBezTo>
                    <a:pt x="23" y="18"/>
                    <a:pt x="18" y="23"/>
                    <a:pt x="12" y="23"/>
                  </a:cubicBezTo>
                  <a:close/>
                  <a:moveTo>
                    <a:pt x="12" y="1"/>
                  </a:moveTo>
                  <a:cubicBezTo>
                    <a:pt x="6" y="1"/>
                    <a:pt x="1" y="6"/>
                    <a:pt x="1" y="11"/>
                  </a:cubicBezTo>
                  <a:cubicBezTo>
                    <a:pt x="1" y="17"/>
                    <a:pt x="6" y="21"/>
                    <a:pt x="12" y="21"/>
                  </a:cubicBezTo>
                  <a:cubicBezTo>
                    <a:pt x="17" y="21"/>
                    <a:pt x="22" y="17"/>
                    <a:pt x="22" y="11"/>
                  </a:cubicBezTo>
                  <a:cubicBezTo>
                    <a:pt x="22" y="6"/>
                    <a:pt x="17" y="1"/>
                    <a:pt x="12" y="1"/>
                  </a:cubicBezTo>
                  <a:close/>
                </a:path>
              </a:pathLst>
            </a:custGeom>
            <a:solidFill>
              <a:schemeClr val="accent1">
                <a:alpha val="100000"/>
              </a:schemeClr>
            </a:solidFill>
            <a:ln w="9525">
              <a:noFill/>
            </a:ln>
          </p:spPr>
          <p:txBody>
            <a:bodyPr/>
            <a:lstStyle/>
            <a:p>
              <a:endParaRPr lang="zh-CN" altLang="en-US"/>
            </a:p>
          </p:txBody>
        </p:sp>
        <p:sp>
          <p:nvSpPr>
            <p:cNvPr id="61718" name="Rectangle 355"/>
            <p:cNvSpPr/>
            <p:nvPr/>
          </p:nvSpPr>
          <p:spPr>
            <a:xfrm>
              <a:off x="3102152" y="4397821"/>
              <a:ext cx="232199" cy="6987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19" name="Freeform 356"/>
            <p:cNvSpPr/>
            <p:nvPr/>
          </p:nvSpPr>
          <p:spPr>
            <a:xfrm>
              <a:off x="3202105" y="4367442"/>
              <a:ext cx="32293" cy="65315"/>
            </a:xfrm>
            <a:custGeom>
              <a:avLst/>
              <a:gdLst/>
              <a:ahLst/>
              <a:cxnLst>
                <a:cxn ang="0">
                  <a:pos x="115870872" y="165442895"/>
                </a:cxn>
                <a:cxn ang="0">
                  <a:pos x="51496571" y="224528907"/>
                </a:cxn>
                <a:cxn ang="0">
                  <a:pos x="0" y="165442895"/>
                </a:cxn>
                <a:cxn ang="0">
                  <a:pos x="0" y="47270872"/>
                </a:cxn>
                <a:cxn ang="0">
                  <a:pos x="51496571" y="0"/>
                </a:cxn>
                <a:cxn ang="0">
                  <a:pos x="115870872" y="47270872"/>
                </a:cxn>
                <a:cxn ang="0">
                  <a:pos x="115870872" y="165442895"/>
                </a:cxn>
              </a:cxnLst>
              <a:rect l="0" t="0" r="0" b="0"/>
              <a:pathLst>
                <a:path w="9" h="19">
                  <a:moveTo>
                    <a:pt x="9" y="14"/>
                  </a:moveTo>
                  <a:cubicBezTo>
                    <a:pt x="9" y="17"/>
                    <a:pt x="7" y="19"/>
                    <a:pt x="4" y="19"/>
                  </a:cubicBezTo>
                  <a:cubicBezTo>
                    <a:pt x="2" y="19"/>
                    <a:pt x="0" y="17"/>
                    <a:pt x="0" y="14"/>
                  </a:cubicBezTo>
                  <a:cubicBezTo>
                    <a:pt x="0" y="4"/>
                    <a:pt x="0" y="4"/>
                    <a:pt x="0" y="4"/>
                  </a:cubicBezTo>
                  <a:cubicBezTo>
                    <a:pt x="0" y="2"/>
                    <a:pt x="2" y="0"/>
                    <a:pt x="4" y="0"/>
                  </a:cubicBezTo>
                  <a:cubicBezTo>
                    <a:pt x="7" y="0"/>
                    <a:pt x="9" y="2"/>
                    <a:pt x="9" y="4"/>
                  </a:cubicBezTo>
                  <a:lnTo>
                    <a:pt x="9" y="14"/>
                  </a:lnTo>
                  <a:close/>
                </a:path>
              </a:pathLst>
            </a:custGeom>
            <a:solidFill>
              <a:schemeClr val="accent1">
                <a:alpha val="100000"/>
              </a:schemeClr>
            </a:solidFill>
            <a:ln w="9525">
              <a:noFill/>
            </a:ln>
          </p:spPr>
          <p:txBody>
            <a:bodyPr/>
            <a:lstStyle/>
            <a:p>
              <a:endParaRPr lang="zh-CN" altLang="en-US"/>
            </a:p>
          </p:txBody>
        </p:sp>
        <p:sp>
          <p:nvSpPr>
            <p:cNvPr id="61720" name="Freeform 357"/>
            <p:cNvSpPr/>
            <p:nvPr/>
          </p:nvSpPr>
          <p:spPr>
            <a:xfrm>
              <a:off x="3149822" y="4443389"/>
              <a:ext cx="135321" cy="138224"/>
            </a:xfrm>
            <a:custGeom>
              <a:avLst/>
              <a:gdLst/>
              <a:ahLst/>
              <a:cxnLst>
                <a:cxn ang="0">
                  <a:pos x="469532642" y="477646854"/>
                </a:cxn>
                <a:cxn ang="0">
                  <a:pos x="228748006" y="0"/>
                </a:cxn>
                <a:cxn ang="0">
                  <a:pos x="0" y="477646854"/>
                </a:cxn>
                <a:cxn ang="0">
                  <a:pos x="0" y="477646854"/>
                </a:cxn>
                <a:cxn ang="0">
                  <a:pos x="469532642" y="477646854"/>
                </a:cxn>
              </a:cxnLst>
              <a:rect l="0" t="0" r="0" b="0"/>
              <a:pathLst>
                <a:path w="39" h="40">
                  <a:moveTo>
                    <a:pt x="39" y="40"/>
                  </a:moveTo>
                  <a:cubicBezTo>
                    <a:pt x="39" y="18"/>
                    <a:pt x="30" y="0"/>
                    <a:pt x="19" y="0"/>
                  </a:cubicBezTo>
                  <a:cubicBezTo>
                    <a:pt x="9" y="0"/>
                    <a:pt x="0" y="18"/>
                    <a:pt x="0" y="40"/>
                  </a:cubicBezTo>
                  <a:cubicBezTo>
                    <a:pt x="0" y="40"/>
                    <a:pt x="0" y="40"/>
                    <a:pt x="0" y="40"/>
                  </a:cubicBezTo>
                  <a:cubicBezTo>
                    <a:pt x="39" y="40"/>
                    <a:pt x="39" y="40"/>
                    <a:pt x="39" y="40"/>
                  </a:cubicBezTo>
                  <a:close/>
                </a:path>
              </a:pathLst>
            </a:custGeom>
            <a:solidFill>
              <a:schemeClr val="accent1">
                <a:alpha val="100000"/>
              </a:schemeClr>
            </a:solidFill>
            <a:ln w="9525">
              <a:noFill/>
            </a:ln>
          </p:spPr>
          <p:txBody>
            <a:bodyPr/>
            <a:lstStyle/>
            <a:p>
              <a:endParaRPr lang="zh-CN" altLang="en-US"/>
            </a:p>
          </p:txBody>
        </p:sp>
        <p:sp>
          <p:nvSpPr>
            <p:cNvPr id="61721" name="Freeform 358"/>
            <p:cNvSpPr/>
            <p:nvPr/>
          </p:nvSpPr>
          <p:spPr>
            <a:xfrm>
              <a:off x="3149822" y="4590727"/>
              <a:ext cx="135321" cy="124554"/>
            </a:xfrm>
            <a:custGeom>
              <a:avLst/>
              <a:gdLst/>
              <a:ahLst/>
              <a:cxnLst>
                <a:cxn ang="0">
                  <a:pos x="0" y="0"/>
                </a:cxn>
                <a:cxn ang="0">
                  <a:pos x="228748006" y="430936081"/>
                </a:cxn>
                <a:cxn ang="0">
                  <a:pos x="469532642" y="0"/>
                </a:cxn>
                <a:cxn ang="0">
                  <a:pos x="0" y="0"/>
                </a:cxn>
              </a:cxnLst>
              <a:rect l="0" t="0" r="0" b="0"/>
              <a:pathLst>
                <a:path w="39" h="36">
                  <a:moveTo>
                    <a:pt x="0" y="0"/>
                  </a:moveTo>
                  <a:cubicBezTo>
                    <a:pt x="0" y="22"/>
                    <a:pt x="9" y="36"/>
                    <a:pt x="19" y="36"/>
                  </a:cubicBezTo>
                  <a:cubicBezTo>
                    <a:pt x="30" y="36"/>
                    <a:pt x="39" y="22"/>
                    <a:pt x="39" y="0"/>
                  </a:cubicBezTo>
                  <a:lnTo>
                    <a:pt x="0" y="0"/>
                  </a:lnTo>
                  <a:close/>
                </a:path>
              </a:pathLst>
            </a:custGeom>
            <a:solidFill>
              <a:schemeClr val="accent1">
                <a:alpha val="100000"/>
              </a:schemeClr>
            </a:solidFill>
            <a:ln w="9525">
              <a:noFill/>
            </a:ln>
          </p:spPr>
          <p:txBody>
            <a:bodyPr/>
            <a:lstStyle/>
            <a:p>
              <a:endParaRPr lang="zh-CN" altLang="en-US"/>
            </a:p>
          </p:txBody>
        </p:sp>
        <p:sp>
          <p:nvSpPr>
            <p:cNvPr id="61722" name="Rectangle 359"/>
            <p:cNvSpPr/>
            <p:nvPr/>
          </p:nvSpPr>
          <p:spPr>
            <a:xfrm>
              <a:off x="3215945" y="4373517"/>
              <a:ext cx="55359" cy="759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23" name="Rectangle 360"/>
            <p:cNvSpPr/>
            <p:nvPr/>
          </p:nvSpPr>
          <p:spPr>
            <a:xfrm>
              <a:off x="3163661" y="4373517"/>
              <a:ext cx="52283" cy="759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24" name="Freeform 361"/>
            <p:cNvSpPr/>
            <p:nvPr/>
          </p:nvSpPr>
          <p:spPr>
            <a:xfrm>
              <a:off x="3721861" y="4350734"/>
              <a:ext cx="250652" cy="244551"/>
            </a:xfrm>
            <a:custGeom>
              <a:avLst/>
              <a:gdLst/>
              <a:ahLst/>
              <a:cxnLst>
                <a:cxn ang="0">
                  <a:pos x="385438191" y="13843713"/>
                </a:cxn>
                <a:cxn ang="0">
                  <a:pos x="21282354" y="371460817"/>
                </a:cxn>
                <a:cxn ang="0">
                  <a:pos x="0" y="350695248"/>
                </a:cxn>
                <a:cxn ang="0">
                  <a:pos x="364155837" y="0"/>
                </a:cxn>
                <a:cxn ang="0">
                  <a:pos x="385438191" y="13843713"/>
                </a:cxn>
              </a:cxnLst>
              <a:rect l="0" t="0" r="0" b="0"/>
              <a:pathLst>
                <a:path w="163" h="161">
                  <a:moveTo>
                    <a:pt x="163" y="6"/>
                  </a:moveTo>
                  <a:lnTo>
                    <a:pt x="9" y="161"/>
                  </a:lnTo>
                  <a:lnTo>
                    <a:pt x="0" y="152"/>
                  </a:lnTo>
                  <a:lnTo>
                    <a:pt x="154" y="0"/>
                  </a:lnTo>
                  <a:lnTo>
                    <a:pt x="163" y="6"/>
                  </a:lnTo>
                  <a:close/>
                </a:path>
              </a:pathLst>
            </a:custGeom>
            <a:solidFill>
              <a:schemeClr val="accent1">
                <a:alpha val="100000"/>
              </a:schemeClr>
            </a:solidFill>
            <a:ln w="9525">
              <a:noFill/>
            </a:ln>
          </p:spPr>
          <p:txBody>
            <a:bodyPr/>
            <a:lstStyle/>
            <a:p>
              <a:endParaRPr lang="zh-CN" altLang="en-US"/>
            </a:p>
          </p:txBody>
        </p:sp>
        <p:sp>
          <p:nvSpPr>
            <p:cNvPr id="61725" name="Freeform 362"/>
            <p:cNvSpPr/>
            <p:nvPr/>
          </p:nvSpPr>
          <p:spPr>
            <a:xfrm>
              <a:off x="3621907" y="4514779"/>
              <a:ext cx="184528" cy="206577"/>
            </a:xfrm>
            <a:custGeom>
              <a:avLst/>
              <a:gdLst/>
              <a:ahLst/>
              <a:cxnLst>
                <a:cxn ang="0">
                  <a:pos x="581855082" y="0"/>
                </a:cxn>
                <a:cxn ang="0">
                  <a:pos x="303050683" y="272640325"/>
                </a:cxn>
                <a:cxn ang="0">
                  <a:pos x="278804400" y="284494401"/>
                </a:cxn>
                <a:cxn ang="0">
                  <a:pos x="278804400" y="355618863"/>
                </a:cxn>
                <a:cxn ang="0">
                  <a:pos x="218195656" y="355618863"/>
                </a:cxn>
                <a:cxn ang="0">
                  <a:pos x="0" y="568988803"/>
                </a:cxn>
                <a:cxn ang="0">
                  <a:pos x="145463771" y="711234282"/>
                </a:cxn>
                <a:cxn ang="0">
                  <a:pos x="412145029" y="379323573"/>
                </a:cxn>
                <a:cxn ang="0">
                  <a:pos x="484876914" y="343764786"/>
                </a:cxn>
                <a:cxn ang="0">
                  <a:pos x="448510971" y="260786248"/>
                </a:cxn>
                <a:cxn ang="0">
                  <a:pos x="545489140" y="165953633"/>
                </a:cxn>
                <a:cxn ang="0">
                  <a:pos x="581855082" y="177807710"/>
                </a:cxn>
                <a:cxn ang="0">
                  <a:pos x="642463826" y="59270384"/>
                </a:cxn>
                <a:cxn ang="0">
                  <a:pos x="581855082" y="0"/>
                </a:cxn>
              </a:cxnLst>
              <a:rect l="0" t="0" r="0" b="0"/>
              <a:pathLst>
                <a:path w="53" h="60">
                  <a:moveTo>
                    <a:pt x="48" y="0"/>
                  </a:moveTo>
                  <a:cubicBezTo>
                    <a:pt x="25" y="23"/>
                    <a:pt x="25" y="23"/>
                    <a:pt x="25" y="23"/>
                  </a:cubicBezTo>
                  <a:cubicBezTo>
                    <a:pt x="23" y="24"/>
                    <a:pt x="23" y="24"/>
                    <a:pt x="23" y="24"/>
                  </a:cubicBezTo>
                  <a:cubicBezTo>
                    <a:pt x="23" y="30"/>
                    <a:pt x="23" y="30"/>
                    <a:pt x="23" y="30"/>
                  </a:cubicBezTo>
                  <a:cubicBezTo>
                    <a:pt x="23" y="30"/>
                    <a:pt x="20" y="27"/>
                    <a:pt x="18" y="30"/>
                  </a:cubicBezTo>
                  <a:cubicBezTo>
                    <a:pt x="15" y="33"/>
                    <a:pt x="0" y="48"/>
                    <a:pt x="0" y="48"/>
                  </a:cubicBezTo>
                  <a:cubicBezTo>
                    <a:pt x="12" y="60"/>
                    <a:pt x="12" y="60"/>
                    <a:pt x="12" y="60"/>
                  </a:cubicBezTo>
                  <a:cubicBezTo>
                    <a:pt x="34" y="32"/>
                    <a:pt x="34" y="32"/>
                    <a:pt x="34" y="32"/>
                  </a:cubicBezTo>
                  <a:cubicBezTo>
                    <a:pt x="40" y="29"/>
                    <a:pt x="40" y="29"/>
                    <a:pt x="40" y="29"/>
                  </a:cubicBezTo>
                  <a:cubicBezTo>
                    <a:pt x="38" y="27"/>
                    <a:pt x="37" y="25"/>
                    <a:pt x="37" y="22"/>
                  </a:cubicBezTo>
                  <a:cubicBezTo>
                    <a:pt x="38" y="17"/>
                    <a:pt x="41" y="14"/>
                    <a:pt x="45" y="14"/>
                  </a:cubicBezTo>
                  <a:cubicBezTo>
                    <a:pt x="46" y="14"/>
                    <a:pt x="47" y="15"/>
                    <a:pt x="48" y="15"/>
                  </a:cubicBezTo>
                  <a:cubicBezTo>
                    <a:pt x="53" y="5"/>
                    <a:pt x="53" y="5"/>
                    <a:pt x="53" y="5"/>
                  </a:cubicBezTo>
                  <a:lnTo>
                    <a:pt x="48" y="0"/>
                  </a:lnTo>
                  <a:close/>
                </a:path>
              </a:pathLst>
            </a:custGeom>
            <a:solidFill>
              <a:schemeClr val="accent1">
                <a:alpha val="100000"/>
              </a:schemeClr>
            </a:solidFill>
            <a:ln w="9525">
              <a:noFill/>
            </a:ln>
          </p:spPr>
          <p:txBody>
            <a:bodyPr/>
            <a:lstStyle/>
            <a:p>
              <a:endParaRPr lang="zh-CN" altLang="en-US"/>
            </a:p>
          </p:txBody>
        </p:sp>
        <p:sp>
          <p:nvSpPr>
            <p:cNvPr id="61726" name="Freeform 363"/>
            <p:cNvSpPr/>
            <p:nvPr/>
          </p:nvSpPr>
          <p:spPr>
            <a:xfrm>
              <a:off x="3754153" y="4563386"/>
              <a:ext cx="24604" cy="51644"/>
            </a:xfrm>
            <a:custGeom>
              <a:avLst/>
              <a:gdLst/>
              <a:ahLst/>
              <a:cxnLst>
                <a:cxn ang="0">
                  <a:pos x="0" y="78444198"/>
                </a:cxn>
                <a:cxn ang="0">
                  <a:pos x="37834801" y="41529371"/>
                </a:cxn>
                <a:cxn ang="0">
                  <a:pos x="30741160" y="0"/>
                </a:cxn>
                <a:cxn ang="0">
                  <a:pos x="0" y="78444198"/>
                </a:cxn>
              </a:cxnLst>
              <a:rect l="0" t="0" r="0" b="0"/>
              <a:pathLst>
                <a:path w="16" h="34">
                  <a:moveTo>
                    <a:pt x="0" y="34"/>
                  </a:moveTo>
                  <a:lnTo>
                    <a:pt x="16" y="18"/>
                  </a:lnTo>
                  <a:lnTo>
                    <a:pt x="13" y="0"/>
                  </a:lnTo>
                  <a:lnTo>
                    <a:pt x="0" y="34"/>
                  </a:lnTo>
                  <a:close/>
                </a:path>
              </a:pathLst>
            </a:custGeom>
            <a:solidFill>
              <a:schemeClr val="accent1">
                <a:alpha val="100000"/>
              </a:schemeClr>
            </a:solidFill>
            <a:ln w="9525">
              <a:noFill/>
            </a:ln>
          </p:spPr>
          <p:txBody>
            <a:bodyPr/>
            <a:lstStyle/>
            <a:p>
              <a:endParaRPr lang="zh-CN" altLang="en-US"/>
            </a:p>
          </p:txBody>
        </p:sp>
        <p:sp>
          <p:nvSpPr>
            <p:cNvPr id="61727" name="Freeform 364"/>
            <p:cNvSpPr/>
            <p:nvPr/>
          </p:nvSpPr>
          <p:spPr>
            <a:xfrm>
              <a:off x="3754153" y="4563386"/>
              <a:ext cx="24604" cy="51644"/>
            </a:xfrm>
            <a:custGeom>
              <a:avLst/>
              <a:gdLst/>
              <a:ahLst/>
              <a:cxnLst>
                <a:cxn ang="0">
                  <a:pos x="0" y="78444198"/>
                </a:cxn>
                <a:cxn ang="0">
                  <a:pos x="37834801" y="41529371"/>
                </a:cxn>
                <a:cxn ang="0">
                  <a:pos x="30741160" y="0"/>
                </a:cxn>
              </a:cxnLst>
              <a:rect l="0" t="0" r="0" b="0"/>
              <a:pathLst>
                <a:path w="16" h="34">
                  <a:moveTo>
                    <a:pt x="0" y="34"/>
                  </a:moveTo>
                  <a:lnTo>
                    <a:pt x="16" y="18"/>
                  </a:lnTo>
                  <a:lnTo>
                    <a:pt x="13" y="0"/>
                  </a:lnTo>
                </a:path>
              </a:pathLst>
            </a:custGeom>
            <a:solidFill>
              <a:schemeClr val="accent1">
                <a:alpha val="100000"/>
              </a:schemeClr>
            </a:solidFill>
            <a:ln w="9525">
              <a:noFill/>
            </a:ln>
          </p:spPr>
          <p:txBody>
            <a:bodyPr/>
            <a:lstStyle/>
            <a:p>
              <a:endParaRPr lang="zh-CN" altLang="en-US"/>
            </a:p>
          </p:txBody>
        </p:sp>
        <p:sp>
          <p:nvSpPr>
            <p:cNvPr id="61728" name="Freeform 365"/>
            <p:cNvSpPr/>
            <p:nvPr/>
          </p:nvSpPr>
          <p:spPr>
            <a:xfrm>
              <a:off x="3746464" y="4590727"/>
              <a:ext cx="18453" cy="4557"/>
            </a:xfrm>
            <a:custGeom>
              <a:avLst/>
              <a:gdLst/>
              <a:ahLst/>
              <a:cxnLst>
                <a:cxn ang="0">
                  <a:pos x="0" y="0"/>
                </a:cxn>
                <a:cxn ang="0">
                  <a:pos x="28376101" y="6922083"/>
                </a:cxn>
                <a:cxn ang="0">
                  <a:pos x="0" y="0"/>
                </a:cxn>
              </a:cxnLst>
              <a:rect l="0" t="0" r="0" b="0"/>
              <a:pathLst>
                <a:path w="12" h="3">
                  <a:moveTo>
                    <a:pt x="0" y="0"/>
                  </a:moveTo>
                  <a:lnTo>
                    <a:pt x="12" y="3"/>
                  </a:lnTo>
                  <a:lnTo>
                    <a:pt x="0" y="0"/>
                  </a:lnTo>
                  <a:close/>
                </a:path>
              </a:pathLst>
            </a:custGeom>
            <a:solidFill>
              <a:schemeClr val="accent1">
                <a:alpha val="100000"/>
              </a:schemeClr>
            </a:solidFill>
            <a:ln w="9525">
              <a:noFill/>
            </a:ln>
          </p:spPr>
          <p:txBody>
            <a:bodyPr/>
            <a:lstStyle/>
            <a:p>
              <a:endParaRPr lang="zh-CN" altLang="en-US"/>
            </a:p>
          </p:txBody>
        </p:sp>
        <p:sp>
          <p:nvSpPr>
            <p:cNvPr id="61729" name="Line 366"/>
            <p:cNvSpPr/>
            <p:nvPr/>
          </p:nvSpPr>
          <p:spPr>
            <a:xfrm>
              <a:off x="3746464" y="4590727"/>
              <a:ext cx="18453" cy="4557"/>
            </a:xfrm>
            <a:prstGeom prst="line">
              <a:avLst/>
            </a:prstGeom>
            <a:ln w="9525">
              <a:noFill/>
            </a:ln>
          </p:spPr>
        </p:sp>
        <p:sp>
          <p:nvSpPr>
            <p:cNvPr id="61730" name="Freeform 367"/>
            <p:cNvSpPr/>
            <p:nvPr/>
          </p:nvSpPr>
          <p:spPr>
            <a:xfrm>
              <a:off x="3712634" y="4519336"/>
              <a:ext cx="72274" cy="71391"/>
            </a:xfrm>
            <a:custGeom>
              <a:avLst/>
              <a:gdLst/>
              <a:ahLst/>
              <a:cxnLst>
                <a:cxn ang="0">
                  <a:pos x="111138959" y="9229185"/>
                </a:cxn>
                <a:cxn ang="0">
                  <a:pos x="9458668" y="108439891"/>
                </a:cxn>
                <a:cxn ang="0">
                  <a:pos x="0" y="94596113"/>
                </a:cxn>
                <a:cxn ang="0">
                  <a:pos x="94586675" y="0"/>
                </a:cxn>
                <a:cxn ang="0">
                  <a:pos x="111138959" y="9229185"/>
                </a:cxn>
              </a:cxnLst>
              <a:rect l="0" t="0" r="0" b="0"/>
              <a:pathLst>
                <a:path w="47" h="47">
                  <a:moveTo>
                    <a:pt x="47" y="4"/>
                  </a:moveTo>
                  <a:lnTo>
                    <a:pt x="4" y="47"/>
                  </a:lnTo>
                  <a:lnTo>
                    <a:pt x="0" y="41"/>
                  </a:lnTo>
                  <a:lnTo>
                    <a:pt x="40" y="0"/>
                  </a:lnTo>
                  <a:lnTo>
                    <a:pt x="47" y="4"/>
                  </a:lnTo>
                  <a:close/>
                </a:path>
              </a:pathLst>
            </a:custGeom>
            <a:solidFill>
              <a:schemeClr val="accent1">
                <a:alpha val="100000"/>
              </a:schemeClr>
            </a:solidFill>
            <a:ln w="9525">
              <a:noFill/>
            </a:ln>
          </p:spPr>
          <p:txBody>
            <a:bodyPr/>
            <a:lstStyle/>
            <a:p>
              <a:endParaRPr lang="zh-CN" altLang="en-US"/>
            </a:p>
          </p:txBody>
        </p:sp>
        <p:sp>
          <p:nvSpPr>
            <p:cNvPr id="61731" name="Freeform 368"/>
            <p:cNvSpPr/>
            <p:nvPr/>
          </p:nvSpPr>
          <p:spPr>
            <a:xfrm>
              <a:off x="3937144" y="4343138"/>
              <a:ext cx="13840" cy="13671"/>
            </a:xfrm>
            <a:custGeom>
              <a:avLst/>
              <a:gdLst/>
              <a:ahLst/>
              <a:cxnLst>
                <a:cxn ang="0">
                  <a:pos x="21282844" y="20766249"/>
                </a:cxn>
                <a:cxn ang="0">
                  <a:pos x="0" y="0"/>
                </a:cxn>
                <a:cxn ang="0">
                  <a:pos x="21282844" y="20766249"/>
                </a:cxn>
              </a:cxnLst>
              <a:rect l="0" t="0" r="0" b="0"/>
              <a:pathLst>
                <a:path w="9" h="9">
                  <a:moveTo>
                    <a:pt x="9" y="9"/>
                  </a:moveTo>
                  <a:lnTo>
                    <a:pt x="0" y="0"/>
                  </a:lnTo>
                  <a:lnTo>
                    <a:pt x="9" y="9"/>
                  </a:lnTo>
                  <a:close/>
                </a:path>
              </a:pathLst>
            </a:custGeom>
            <a:solidFill>
              <a:schemeClr val="accent1">
                <a:alpha val="100000"/>
              </a:schemeClr>
            </a:solidFill>
            <a:ln w="9525">
              <a:noFill/>
            </a:ln>
          </p:spPr>
          <p:txBody>
            <a:bodyPr/>
            <a:lstStyle/>
            <a:p>
              <a:endParaRPr lang="zh-CN" altLang="en-US"/>
            </a:p>
          </p:txBody>
        </p:sp>
        <p:sp>
          <p:nvSpPr>
            <p:cNvPr id="61732" name="Line 369"/>
            <p:cNvSpPr/>
            <p:nvPr/>
          </p:nvSpPr>
          <p:spPr>
            <a:xfrm flipH="1" flipV="1">
              <a:off x="3937144" y="4343136"/>
              <a:ext cx="13840" cy="13671"/>
            </a:xfrm>
            <a:prstGeom prst="line">
              <a:avLst/>
            </a:prstGeom>
            <a:ln w="9525">
              <a:noFill/>
            </a:ln>
          </p:spPr>
        </p:sp>
        <p:sp>
          <p:nvSpPr>
            <p:cNvPr id="61733" name="Rectangle 370"/>
            <p:cNvSpPr/>
            <p:nvPr/>
          </p:nvSpPr>
          <p:spPr>
            <a:xfrm>
              <a:off x="4197021" y="4549713"/>
              <a:ext cx="63048" cy="154932"/>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34" name="Rectangle 371"/>
            <p:cNvSpPr/>
            <p:nvPr/>
          </p:nvSpPr>
          <p:spPr>
            <a:xfrm>
              <a:off x="4197021" y="4715279"/>
              <a:ext cx="63048" cy="6076"/>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35" name="Freeform 372"/>
            <p:cNvSpPr/>
            <p:nvPr/>
          </p:nvSpPr>
          <p:spPr>
            <a:xfrm>
              <a:off x="4201635" y="4473766"/>
              <a:ext cx="50746" cy="72909"/>
            </a:xfrm>
            <a:custGeom>
              <a:avLst/>
              <a:gdLst/>
              <a:ahLst/>
              <a:cxnLst>
                <a:cxn ang="0">
                  <a:pos x="0" y="253129632"/>
                </a:cxn>
                <a:cxn ang="0">
                  <a:pos x="0" y="120539408"/>
                </a:cxn>
                <a:cxn ang="0">
                  <a:pos x="91562699" y="0"/>
                </a:cxn>
                <a:cxn ang="0">
                  <a:pos x="171677101" y="120539408"/>
                </a:cxn>
                <a:cxn ang="0">
                  <a:pos x="171677101" y="253129632"/>
                </a:cxn>
              </a:cxnLst>
              <a:rect l="0" t="0" r="0" b="0"/>
              <a:pathLst>
                <a:path w="15" h="21">
                  <a:moveTo>
                    <a:pt x="0" y="21"/>
                  </a:moveTo>
                  <a:cubicBezTo>
                    <a:pt x="0" y="10"/>
                    <a:pt x="0" y="10"/>
                    <a:pt x="0" y="10"/>
                  </a:cubicBezTo>
                  <a:cubicBezTo>
                    <a:pt x="0" y="6"/>
                    <a:pt x="4" y="0"/>
                    <a:pt x="8" y="0"/>
                  </a:cubicBezTo>
                  <a:cubicBezTo>
                    <a:pt x="12" y="0"/>
                    <a:pt x="15" y="6"/>
                    <a:pt x="15" y="10"/>
                  </a:cubicBezTo>
                  <a:cubicBezTo>
                    <a:pt x="15" y="21"/>
                    <a:pt x="15" y="21"/>
                    <a:pt x="15" y="21"/>
                  </a:cubicBezTo>
                </a:path>
              </a:pathLst>
            </a:custGeom>
            <a:solidFill>
              <a:schemeClr val="accent1">
                <a:alpha val="100000"/>
              </a:schemeClr>
            </a:solidFill>
            <a:ln w="9525">
              <a:noFill/>
            </a:ln>
          </p:spPr>
          <p:txBody>
            <a:bodyPr/>
            <a:lstStyle/>
            <a:p>
              <a:endParaRPr lang="zh-CN" altLang="en-US"/>
            </a:p>
          </p:txBody>
        </p:sp>
        <p:sp>
          <p:nvSpPr>
            <p:cNvPr id="61736" name="Rectangle 373"/>
            <p:cNvSpPr/>
            <p:nvPr/>
          </p:nvSpPr>
          <p:spPr>
            <a:xfrm>
              <a:off x="4280059" y="4505664"/>
              <a:ext cx="79962" cy="195944"/>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37" name="Rectangle 374"/>
            <p:cNvSpPr/>
            <p:nvPr/>
          </p:nvSpPr>
          <p:spPr>
            <a:xfrm>
              <a:off x="4280059" y="4712241"/>
              <a:ext cx="79962" cy="9114"/>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38" name="Freeform 375"/>
            <p:cNvSpPr/>
            <p:nvPr/>
          </p:nvSpPr>
          <p:spPr>
            <a:xfrm>
              <a:off x="4287748" y="4408453"/>
              <a:ext cx="66123" cy="89618"/>
            </a:xfrm>
            <a:custGeom>
              <a:avLst/>
              <a:gdLst/>
              <a:ahLst/>
              <a:cxnLst>
                <a:cxn ang="0">
                  <a:pos x="0" y="308899459"/>
                </a:cxn>
                <a:cxn ang="0">
                  <a:pos x="0" y="154449729"/>
                </a:cxn>
                <a:cxn ang="0">
                  <a:pos x="109002025" y="0"/>
                </a:cxn>
                <a:cxn ang="0">
                  <a:pos x="230118480" y="154449729"/>
                </a:cxn>
                <a:cxn ang="0">
                  <a:pos x="230118480" y="308899459"/>
                </a:cxn>
              </a:cxnLst>
              <a:rect l="0" t="0" r="0" b="0"/>
              <a:pathLst>
                <a:path w="19" h="26">
                  <a:moveTo>
                    <a:pt x="0" y="26"/>
                  </a:moveTo>
                  <a:cubicBezTo>
                    <a:pt x="0" y="13"/>
                    <a:pt x="0" y="13"/>
                    <a:pt x="0" y="13"/>
                  </a:cubicBezTo>
                  <a:cubicBezTo>
                    <a:pt x="0" y="8"/>
                    <a:pt x="4" y="0"/>
                    <a:pt x="9" y="0"/>
                  </a:cubicBezTo>
                  <a:cubicBezTo>
                    <a:pt x="15" y="0"/>
                    <a:pt x="19" y="8"/>
                    <a:pt x="19" y="13"/>
                  </a:cubicBezTo>
                  <a:cubicBezTo>
                    <a:pt x="19" y="26"/>
                    <a:pt x="19" y="26"/>
                    <a:pt x="19" y="26"/>
                  </a:cubicBezTo>
                </a:path>
              </a:pathLst>
            </a:custGeom>
            <a:solidFill>
              <a:schemeClr val="accent1">
                <a:alpha val="100000"/>
              </a:schemeClr>
            </a:solidFill>
            <a:ln w="9525">
              <a:noFill/>
            </a:ln>
          </p:spPr>
          <p:txBody>
            <a:bodyPr/>
            <a:lstStyle/>
            <a:p>
              <a:endParaRPr lang="zh-CN" altLang="en-US"/>
            </a:p>
          </p:txBody>
        </p:sp>
        <p:sp>
          <p:nvSpPr>
            <p:cNvPr id="61739" name="Rectangle 376"/>
            <p:cNvSpPr/>
            <p:nvPr/>
          </p:nvSpPr>
          <p:spPr>
            <a:xfrm>
              <a:off x="4378474" y="4476804"/>
              <a:ext cx="86113" cy="221766"/>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40" name="Rectangle 377"/>
            <p:cNvSpPr/>
            <p:nvPr/>
          </p:nvSpPr>
          <p:spPr>
            <a:xfrm>
              <a:off x="4378474" y="4707683"/>
              <a:ext cx="86113" cy="1063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41" name="Freeform 378"/>
            <p:cNvSpPr/>
            <p:nvPr/>
          </p:nvSpPr>
          <p:spPr>
            <a:xfrm>
              <a:off x="4384625" y="4370480"/>
              <a:ext cx="72274" cy="100250"/>
            </a:xfrm>
            <a:custGeom>
              <a:avLst/>
              <a:gdLst/>
              <a:ahLst/>
              <a:cxnLst>
                <a:cxn ang="0">
                  <a:pos x="0" y="346553879"/>
                </a:cxn>
                <a:cxn ang="0">
                  <a:pos x="0" y="203151440"/>
                </a:cxn>
                <a:cxn ang="0">
                  <a:pos x="118446761" y="0"/>
                </a:cxn>
                <a:cxn ang="0">
                  <a:pos x="248739575" y="203151440"/>
                </a:cxn>
                <a:cxn ang="0">
                  <a:pos x="248739575" y="346553879"/>
                </a:cxn>
              </a:cxnLst>
              <a:rect l="0" t="0" r="0" b="0"/>
              <a:pathLst>
                <a:path w="21" h="29">
                  <a:moveTo>
                    <a:pt x="0" y="29"/>
                  </a:moveTo>
                  <a:cubicBezTo>
                    <a:pt x="0" y="17"/>
                    <a:pt x="0" y="17"/>
                    <a:pt x="0" y="17"/>
                  </a:cubicBezTo>
                  <a:cubicBezTo>
                    <a:pt x="0" y="11"/>
                    <a:pt x="5" y="0"/>
                    <a:pt x="10" y="0"/>
                  </a:cubicBezTo>
                  <a:cubicBezTo>
                    <a:pt x="16" y="0"/>
                    <a:pt x="21" y="11"/>
                    <a:pt x="21" y="17"/>
                  </a:cubicBezTo>
                  <a:cubicBezTo>
                    <a:pt x="21" y="29"/>
                    <a:pt x="21" y="29"/>
                    <a:pt x="21" y="29"/>
                  </a:cubicBezTo>
                </a:path>
              </a:pathLst>
            </a:custGeom>
            <a:solidFill>
              <a:schemeClr val="accent1">
                <a:alpha val="100000"/>
              </a:schemeClr>
            </a:solidFill>
            <a:ln w="9525">
              <a:noFill/>
            </a:ln>
          </p:spPr>
          <p:txBody>
            <a:bodyPr/>
            <a:lstStyle/>
            <a:p>
              <a:endParaRPr lang="zh-CN" altLang="en-US"/>
            </a:p>
          </p:txBody>
        </p:sp>
        <p:sp>
          <p:nvSpPr>
            <p:cNvPr id="61742" name="Rectangle 379"/>
            <p:cNvSpPr/>
            <p:nvPr/>
          </p:nvSpPr>
          <p:spPr>
            <a:xfrm>
              <a:off x="4384625" y="4694015"/>
              <a:ext cx="72274" cy="2126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43" name="Rectangle 380"/>
            <p:cNvSpPr/>
            <p:nvPr/>
          </p:nvSpPr>
          <p:spPr>
            <a:xfrm>
              <a:off x="4287748" y="4694015"/>
              <a:ext cx="66123" cy="2126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44" name="Rectangle 381"/>
            <p:cNvSpPr/>
            <p:nvPr/>
          </p:nvSpPr>
          <p:spPr>
            <a:xfrm>
              <a:off x="4201635" y="4694015"/>
              <a:ext cx="50746" cy="2126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45" name="Freeform 382"/>
            <p:cNvSpPr/>
            <p:nvPr/>
          </p:nvSpPr>
          <p:spPr>
            <a:xfrm>
              <a:off x="4818267" y="4552753"/>
              <a:ext cx="141472" cy="141262"/>
            </a:xfrm>
            <a:custGeom>
              <a:avLst/>
              <a:gdLst/>
              <a:ahLst/>
              <a:cxnLst>
                <a:cxn ang="0">
                  <a:pos x="404810051" y="0"/>
                </a:cxn>
                <a:cxn ang="0">
                  <a:pos x="0" y="0"/>
                </a:cxn>
                <a:cxn ang="0">
                  <a:pos x="333373592" y="154320121"/>
                </a:cxn>
                <a:cxn ang="0">
                  <a:pos x="488154312" y="486706162"/>
                </a:cxn>
                <a:cxn ang="0">
                  <a:pos x="488154312" y="83096510"/>
                </a:cxn>
                <a:cxn ang="0">
                  <a:pos x="404810051" y="0"/>
                </a:cxn>
              </a:cxnLst>
              <a:rect l="0" t="0" r="0" b="0"/>
              <a:pathLst>
                <a:path w="41" h="41">
                  <a:moveTo>
                    <a:pt x="34" y="0"/>
                  </a:moveTo>
                  <a:cubicBezTo>
                    <a:pt x="0" y="0"/>
                    <a:pt x="0" y="0"/>
                    <a:pt x="0" y="0"/>
                  </a:cubicBezTo>
                  <a:cubicBezTo>
                    <a:pt x="28" y="13"/>
                    <a:pt x="28" y="13"/>
                    <a:pt x="28" y="13"/>
                  </a:cubicBezTo>
                  <a:cubicBezTo>
                    <a:pt x="41" y="41"/>
                    <a:pt x="41" y="41"/>
                    <a:pt x="41" y="41"/>
                  </a:cubicBezTo>
                  <a:cubicBezTo>
                    <a:pt x="41" y="7"/>
                    <a:pt x="41" y="7"/>
                    <a:pt x="41" y="7"/>
                  </a:cubicBezTo>
                  <a:cubicBezTo>
                    <a:pt x="37" y="7"/>
                    <a:pt x="34" y="4"/>
                    <a:pt x="34" y="0"/>
                  </a:cubicBezTo>
                </a:path>
              </a:pathLst>
            </a:custGeom>
            <a:solidFill>
              <a:schemeClr val="accent1">
                <a:alpha val="100000"/>
              </a:schemeClr>
            </a:solidFill>
            <a:ln w="9525">
              <a:noFill/>
            </a:ln>
          </p:spPr>
          <p:txBody>
            <a:bodyPr/>
            <a:lstStyle/>
            <a:p>
              <a:endParaRPr lang="zh-CN" altLang="en-US"/>
            </a:p>
          </p:txBody>
        </p:sp>
        <p:sp>
          <p:nvSpPr>
            <p:cNvPr id="61746" name="Freeform 383"/>
            <p:cNvSpPr/>
            <p:nvPr/>
          </p:nvSpPr>
          <p:spPr>
            <a:xfrm>
              <a:off x="4959739" y="4411491"/>
              <a:ext cx="143010" cy="141262"/>
            </a:xfrm>
            <a:custGeom>
              <a:avLst/>
              <a:gdLst/>
              <a:ahLst/>
              <a:cxnLst>
                <a:cxn ang="0">
                  <a:pos x="85164199" y="486706162"/>
                </a:cxn>
                <a:cxn ang="0">
                  <a:pos x="498825856" y="486706162"/>
                </a:cxn>
                <a:cxn ang="0">
                  <a:pos x="158165572" y="332386041"/>
                </a:cxn>
                <a:cxn ang="0">
                  <a:pos x="0" y="0"/>
                </a:cxn>
                <a:cxn ang="0">
                  <a:pos x="0" y="403609652"/>
                </a:cxn>
                <a:cxn ang="0">
                  <a:pos x="85164199" y="486706162"/>
                </a:cxn>
              </a:cxnLst>
              <a:rect l="0" t="0" r="0" b="0"/>
              <a:pathLst>
                <a:path w="41" h="41">
                  <a:moveTo>
                    <a:pt x="7" y="41"/>
                  </a:moveTo>
                  <a:cubicBezTo>
                    <a:pt x="41" y="41"/>
                    <a:pt x="41" y="41"/>
                    <a:pt x="41" y="41"/>
                  </a:cubicBezTo>
                  <a:cubicBezTo>
                    <a:pt x="13" y="28"/>
                    <a:pt x="13" y="28"/>
                    <a:pt x="13" y="28"/>
                  </a:cubicBezTo>
                  <a:cubicBezTo>
                    <a:pt x="0" y="0"/>
                    <a:pt x="0" y="0"/>
                    <a:pt x="0" y="0"/>
                  </a:cubicBezTo>
                  <a:cubicBezTo>
                    <a:pt x="0" y="34"/>
                    <a:pt x="0" y="34"/>
                    <a:pt x="0" y="34"/>
                  </a:cubicBezTo>
                  <a:cubicBezTo>
                    <a:pt x="4" y="34"/>
                    <a:pt x="7" y="37"/>
                    <a:pt x="7" y="41"/>
                  </a:cubicBezTo>
                </a:path>
              </a:pathLst>
            </a:custGeom>
            <a:solidFill>
              <a:schemeClr val="accent1">
                <a:alpha val="100000"/>
              </a:schemeClr>
            </a:solidFill>
            <a:ln w="9525">
              <a:noFill/>
            </a:ln>
          </p:spPr>
          <p:txBody>
            <a:bodyPr/>
            <a:lstStyle/>
            <a:p>
              <a:endParaRPr lang="zh-CN" altLang="en-US"/>
            </a:p>
          </p:txBody>
        </p:sp>
        <p:sp>
          <p:nvSpPr>
            <p:cNvPr id="61747" name="Freeform 384"/>
            <p:cNvSpPr/>
            <p:nvPr/>
          </p:nvSpPr>
          <p:spPr>
            <a:xfrm>
              <a:off x="4959739" y="4552753"/>
              <a:ext cx="143010" cy="141262"/>
            </a:xfrm>
            <a:custGeom>
              <a:avLst/>
              <a:gdLst/>
              <a:ahLst/>
              <a:cxnLst>
                <a:cxn ang="0">
                  <a:pos x="498825856" y="0"/>
                </a:cxn>
                <a:cxn ang="0">
                  <a:pos x="85164199" y="0"/>
                </a:cxn>
                <a:cxn ang="0">
                  <a:pos x="85164199" y="0"/>
                </a:cxn>
                <a:cxn ang="0">
                  <a:pos x="0" y="83096510"/>
                </a:cxn>
                <a:cxn ang="0">
                  <a:pos x="0" y="486706162"/>
                </a:cxn>
                <a:cxn ang="0">
                  <a:pos x="158165572" y="154320121"/>
                </a:cxn>
                <a:cxn ang="0">
                  <a:pos x="498825856" y="0"/>
                </a:cxn>
              </a:cxnLst>
              <a:rect l="0" t="0" r="0" b="0"/>
              <a:pathLst>
                <a:path w="41" h="41">
                  <a:moveTo>
                    <a:pt x="41" y="0"/>
                  </a:moveTo>
                  <a:cubicBezTo>
                    <a:pt x="7" y="0"/>
                    <a:pt x="7" y="0"/>
                    <a:pt x="7" y="0"/>
                  </a:cubicBezTo>
                  <a:cubicBezTo>
                    <a:pt x="7" y="0"/>
                    <a:pt x="7" y="0"/>
                    <a:pt x="7" y="0"/>
                  </a:cubicBezTo>
                  <a:cubicBezTo>
                    <a:pt x="7" y="4"/>
                    <a:pt x="4" y="7"/>
                    <a:pt x="0" y="7"/>
                  </a:cubicBezTo>
                  <a:cubicBezTo>
                    <a:pt x="0" y="41"/>
                    <a:pt x="0" y="41"/>
                    <a:pt x="0" y="41"/>
                  </a:cubicBezTo>
                  <a:cubicBezTo>
                    <a:pt x="13" y="13"/>
                    <a:pt x="13" y="13"/>
                    <a:pt x="13" y="13"/>
                  </a:cubicBezTo>
                  <a:cubicBezTo>
                    <a:pt x="41" y="0"/>
                    <a:pt x="41" y="0"/>
                    <a:pt x="41" y="0"/>
                  </a:cubicBezTo>
                </a:path>
              </a:pathLst>
            </a:custGeom>
            <a:solidFill>
              <a:schemeClr val="accent1">
                <a:alpha val="100000"/>
              </a:schemeClr>
            </a:solidFill>
            <a:ln w="9525">
              <a:noFill/>
            </a:ln>
          </p:spPr>
          <p:txBody>
            <a:bodyPr/>
            <a:lstStyle/>
            <a:p>
              <a:endParaRPr lang="zh-CN" altLang="en-US"/>
            </a:p>
          </p:txBody>
        </p:sp>
        <p:sp>
          <p:nvSpPr>
            <p:cNvPr id="61748" name="Freeform 385"/>
            <p:cNvSpPr/>
            <p:nvPr/>
          </p:nvSpPr>
          <p:spPr>
            <a:xfrm>
              <a:off x="4818267" y="4411491"/>
              <a:ext cx="141472" cy="141262"/>
            </a:xfrm>
            <a:custGeom>
              <a:avLst/>
              <a:gdLst/>
              <a:ahLst/>
              <a:cxnLst>
                <a:cxn ang="0">
                  <a:pos x="488154312" y="0"/>
                </a:cxn>
                <a:cxn ang="0">
                  <a:pos x="309561439" y="344255494"/>
                </a:cxn>
                <a:cxn ang="0">
                  <a:pos x="0" y="486706162"/>
                </a:cxn>
                <a:cxn ang="0">
                  <a:pos x="404810051" y="486706162"/>
                </a:cxn>
                <a:cxn ang="0">
                  <a:pos x="488154312" y="403609652"/>
                </a:cxn>
                <a:cxn ang="0">
                  <a:pos x="488154312" y="0"/>
                </a:cxn>
              </a:cxnLst>
              <a:rect l="0" t="0" r="0" b="0"/>
              <a:pathLst>
                <a:path w="41" h="41">
                  <a:moveTo>
                    <a:pt x="41" y="0"/>
                  </a:moveTo>
                  <a:cubicBezTo>
                    <a:pt x="26" y="29"/>
                    <a:pt x="26" y="29"/>
                    <a:pt x="26" y="29"/>
                  </a:cubicBezTo>
                  <a:cubicBezTo>
                    <a:pt x="0" y="41"/>
                    <a:pt x="0" y="41"/>
                    <a:pt x="0" y="41"/>
                  </a:cubicBezTo>
                  <a:cubicBezTo>
                    <a:pt x="34" y="41"/>
                    <a:pt x="34" y="41"/>
                    <a:pt x="34" y="41"/>
                  </a:cubicBezTo>
                  <a:cubicBezTo>
                    <a:pt x="34" y="37"/>
                    <a:pt x="37" y="34"/>
                    <a:pt x="41" y="34"/>
                  </a:cubicBezTo>
                  <a:cubicBezTo>
                    <a:pt x="41" y="0"/>
                    <a:pt x="41" y="0"/>
                    <a:pt x="41" y="0"/>
                  </a:cubicBezTo>
                </a:path>
              </a:pathLst>
            </a:custGeom>
            <a:solidFill>
              <a:schemeClr val="accent1">
                <a:alpha val="100000"/>
              </a:schemeClr>
            </a:solidFill>
            <a:ln w="9525">
              <a:noFill/>
            </a:ln>
          </p:spPr>
          <p:txBody>
            <a:bodyPr/>
            <a:lstStyle/>
            <a:p>
              <a:endParaRPr lang="zh-CN" altLang="en-US"/>
            </a:p>
          </p:txBody>
        </p:sp>
        <p:sp>
          <p:nvSpPr>
            <p:cNvPr id="61749" name="Freeform 386"/>
            <p:cNvSpPr/>
            <p:nvPr/>
          </p:nvSpPr>
          <p:spPr>
            <a:xfrm>
              <a:off x="5467192" y="4435795"/>
              <a:ext cx="298321" cy="296195"/>
            </a:xfrm>
            <a:custGeom>
              <a:avLst/>
              <a:gdLst/>
              <a:ahLst/>
              <a:cxnLst>
                <a:cxn ang="0">
                  <a:pos x="998730144" y="782891603"/>
                </a:cxn>
                <a:cxn ang="0">
                  <a:pos x="1034830454" y="747306873"/>
                </a:cxn>
                <a:cxn ang="0">
                  <a:pos x="360985754" y="83034480"/>
                </a:cxn>
                <a:cxn ang="0">
                  <a:pos x="336922350" y="94896056"/>
                </a:cxn>
                <a:cxn ang="0">
                  <a:pos x="72197151" y="59311327"/>
                </a:cxn>
                <a:cxn ang="0">
                  <a:pos x="96264024" y="332137919"/>
                </a:cxn>
                <a:cxn ang="0">
                  <a:pos x="84230587" y="355861072"/>
                </a:cxn>
                <a:cxn ang="0">
                  <a:pos x="758071818" y="1020133465"/>
                </a:cxn>
                <a:cxn ang="0">
                  <a:pos x="794172128" y="984548736"/>
                </a:cxn>
                <a:cxn ang="0">
                  <a:pos x="385052627" y="581237914"/>
                </a:cxn>
                <a:cxn ang="0">
                  <a:pos x="409119501" y="557514761"/>
                </a:cxn>
                <a:cxn ang="0">
                  <a:pos x="818239001" y="960822139"/>
                </a:cxn>
                <a:cxn ang="0">
                  <a:pos x="854335842" y="925237409"/>
                </a:cxn>
                <a:cxn ang="0">
                  <a:pos x="312855477" y="391445801"/>
                </a:cxn>
                <a:cxn ang="0">
                  <a:pos x="288788603" y="367722648"/>
                </a:cxn>
                <a:cxn ang="0">
                  <a:pos x="180494612" y="260965016"/>
                </a:cxn>
                <a:cxn ang="0">
                  <a:pos x="120327428" y="308411322"/>
                </a:cxn>
                <a:cxn ang="0">
                  <a:pos x="96264024" y="83034480"/>
                </a:cxn>
                <a:cxn ang="0">
                  <a:pos x="324888913" y="118619209"/>
                </a:cxn>
                <a:cxn ang="0">
                  <a:pos x="264725199" y="177930536"/>
                </a:cxn>
                <a:cxn ang="0">
                  <a:pos x="373019191" y="284688169"/>
                </a:cxn>
                <a:cxn ang="0">
                  <a:pos x="409119501" y="308411322"/>
                </a:cxn>
                <a:cxn ang="0">
                  <a:pos x="938566430" y="842202929"/>
                </a:cxn>
                <a:cxn ang="0">
                  <a:pos x="974666740" y="806618200"/>
                </a:cxn>
                <a:cxn ang="0">
                  <a:pos x="565547239" y="403307378"/>
                </a:cxn>
                <a:cxn ang="0">
                  <a:pos x="589614112" y="379584225"/>
                </a:cxn>
                <a:cxn ang="0">
                  <a:pos x="998730144" y="782891603"/>
                </a:cxn>
              </a:cxnLst>
              <a:rect l="0" t="0" r="0" b="0"/>
              <a:pathLst>
                <a:path w="86" h="86">
                  <a:moveTo>
                    <a:pt x="83" y="66"/>
                  </a:moveTo>
                  <a:cubicBezTo>
                    <a:pt x="86" y="63"/>
                    <a:pt x="86" y="63"/>
                    <a:pt x="86" y="63"/>
                  </a:cubicBezTo>
                  <a:cubicBezTo>
                    <a:pt x="30" y="7"/>
                    <a:pt x="30" y="7"/>
                    <a:pt x="30" y="7"/>
                  </a:cubicBezTo>
                  <a:cubicBezTo>
                    <a:pt x="28" y="8"/>
                    <a:pt x="28" y="8"/>
                    <a:pt x="28" y="8"/>
                  </a:cubicBezTo>
                  <a:cubicBezTo>
                    <a:pt x="22" y="1"/>
                    <a:pt x="11" y="0"/>
                    <a:pt x="6" y="5"/>
                  </a:cubicBezTo>
                  <a:cubicBezTo>
                    <a:pt x="0" y="11"/>
                    <a:pt x="1" y="21"/>
                    <a:pt x="8" y="28"/>
                  </a:cubicBezTo>
                  <a:cubicBezTo>
                    <a:pt x="7" y="30"/>
                    <a:pt x="7" y="30"/>
                    <a:pt x="7" y="30"/>
                  </a:cubicBezTo>
                  <a:cubicBezTo>
                    <a:pt x="63" y="86"/>
                    <a:pt x="63" y="86"/>
                    <a:pt x="63" y="86"/>
                  </a:cubicBezTo>
                  <a:cubicBezTo>
                    <a:pt x="66" y="83"/>
                    <a:pt x="66" y="83"/>
                    <a:pt x="66" y="83"/>
                  </a:cubicBezTo>
                  <a:cubicBezTo>
                    <a:pt x="32" y="49"/>
                    <a:pt x="32" y="49"/>
                    <a:pt x="32" y="49"/>
                  </a:cubicBezTo>
                  <a:cubicBezTo>
                    <a:pt x="34" y="47"/>
                    <a:pt x="34" y="47"/>
                    <a:pt x="34" y="47"/>
                  </a:cubicBezTo>
                  <a:cubicBezTo>
                    <a:pt x="68" y="81"/>
                    <a:pt x="68" y="81"/>
                    <a:pt x="68" y="81"/>
                  </a:cubicBezTo>
                  <a:cubicBezTo>
                    <a:pt x="71" y="78"/>
                    <a:pt x="71" y="78"/>
                    <a:pt x="71" y="78"/>
                  </a:cubicBezTo>
                  <a:cubicBezTo>
                    <a:pt x="26" y="33"/>
                    <a:pt x="26" y="33"/>
                    <a:pt x="26" y="33"/>
                  </a:cubicBezTo>
                  <a:cubicBezTo>
                    <a:pt x="24" y="31"/>
                    <a:pt x="24" y="31"/>
                    <a:pt x="24" y="31"/>
                  </a:cubicBezTo>
                  <a:cubicBezTo>
                    <a:pt x="15" y="22"/>
                    <a:pt x="15" y="22"/>
                    <a:pt x="15" y="22"/>
                  </a:cubicBezTo>
                  <a:cubicBezTo>
                    <a:pt x="10" y="26"/>
                    <a:pt x="10" y="26"/>
                    <a:pt x="10" y="26"/>
                  </a:cubicBezTo>
                  <a:cubicBezTo>
                    <a:pt x="4" y="20"/>
                    <a:pt x="3" y="12"/>
                    <a:pt x="8" y="7"/>
                  </a:cubicBezTo>
                  <a:cubicBezTo>
                    <a:pt x="12" y="3"/>
                    <a:pt x="21" y="4"/>
                    <a:pt x="27" y="10"/>
                  </a:cubicBezTo>
                  <a:cubicBezTo>
                    <a:pt x="22" y="15"/>
                    <a:pt x="22" y="15"/>
                    <a:pt x="22" y="15"/>
                  </a:cubicBezTo>
                  <a:cubicBezTo>
                    <a:pt x="31" y="24"/>
                    <a:pt x="31" y="24"/>
                    <a:pt x="31" y="24"/>
                  </a:cubicBezTo>
                  <a:cubicBezTo>
                    <a:pt x="34" y="26"/>
                    <a:pt x="34" y="26"/>
                    <a:pt x="34" y="26"/>
                  </a:cubicBezTo>
                  <a:cubicBezTo>
                    <a:pt x="78" y="71"/>
                    <a:pt x="78" y="71"/>
                    <a:pt x="78" y="71"/>
                  </a:cubicBezTo>
                  <a:cubicBezTo>
                    <a:pt x="81" y="68"/>
                    <a:pt x="81" y="68"/>
                    <a:pt x="81" y="68"/>
                  </a:cubicBezTo>
                  <a:cubicBezTo>
                    <a:pt x="47" y="34"/>
                    <a:pt x="47" y="34"/>
                    <a:pt x="47" y="34"/>
                  </a:cubicBezTo>
                  <a:cubicBezTo>
                    <a:pt x="49" y="32"/>
                    <a:pt x="49" y="32"/>
                    <a:pt x="49" y="32"/>
                  </a:cubicBezTo>
                  <a:lnTo>
                    <a:pt x="83" y="66"/>
                  </a:lnTo>
                  <a:close/>
                </a:path>
              </a:pathLst>
            </a:custGeom>
            <a:solidFill>
              <a:schemeClr val="accent1">
                <a:alpha val="100000"/>
              </a:schemeClr>
            </a:solidFill>
            <a:ln w="9525">
              <a:noFill/>
            </a:ln>
          </p:spPr>
          <p:txBody>
            <a:bodyPr/>
            <a:lstStyle/>
            <a:p>
              <a:endParaRPr lang="zh-CN" altLang="en-US"/>
            </a:p>
          </p:txBody>
        </p:sp>
        <p:sp>
          <p:nvSpPr>
            <p:cNvPr id="61750" name="Freeform 387"/>
            <p:cNvSpPr/>
            <p:nvPr/>
          </p:nvSpPr>
          <p:spPr>
            <a:xfrm>
              <a:off x="6188390" y="4414960"/>
              <a:ext cx="292170" cy="291637"/>
            </a:xfrm>
            <a:custGeom>
              <a:avLst/>
              <a:gdLst/>
              <a:ahLst/>
              <a:cxnLst>
                <a:cxn ang="0">
                  <a:pos x="1004132639" y="871123150"/>
                </a:cxn>
                <a:cxn ang="0">
                  <a:pos x="967837473" y="871123150"/>
                </a:cxn>
                <a:cxn ang="0">
                  <a:pos x="967837473" y="882894992"/>
                </a:cxn>
                <a:cxn ang="0">
                  <a:pos x="774271369" y="694542093"/>
                </a:cxn>
                <a:cxn ang="0">
                  <a:pos x="701681037" y="517964467"/>
                </a:cxn>
                <a:cxn ang="0">
                  <a:pos x="653292120" y="423789733"/>
                </a:cxn>
                <a:cxn ang="0">
                  <a:pos x="689583808" y="353158683"/>
                </a:cxn>
                <a:cxn ang="0">
                  <a:pos x="677486579" y="329614999"/>
                </a:cxn>
                <a:cxn ang="0">
                  <a:pos x="616996954" y="423789733"/>
                </a:cxn>
                <a:cxn ang="0">
                  <a:pos x="665389349" y="541508151"/>
                </a:cxn>
                <a:cxn ang="0">
                  <a:pos x="737976203" y="682770251"/>
                </a:cxn>
                <a:cxn ang="0">
                  <a:pos x="725878974" y="694542093"/>
                </a:cxn>
                <a:cxn ang="0">
                  <a:pos x="24194459" y="0"/>
                </a:cxn>
                <a:cxn ang="0">
                  <a:pos x="0" y="23543683"/>
                </a:cxn>
                <a:cxn ang="0">
                  <a:pos x="701681037" y="718085777"/>
                </a:cxn>
                <a:cxn ang="0">
                  <a:pos x="677486579" y="729857618"/>
                </a:cxn>
                <a:cxn ang="0">
                  <a:pos x="677486579" y="729857618"/>
                </a:cxn>
                <a:cxn ang="0">
                  <a:pos x="532309393" y="670998410"/>
                </a:cxn>
                <a:cxn ang="0">
                  <a:pos x="411330143" y="612139201"/>
                </a:cxn>
                <a:cxn ang="0">
                  <a:pos x="314548831" y="670998410"/>
                </a:cxn>
                <a:cxn ang="0">
                  <a:pos x="350840519" y="694542093"/>
                </a:cxn>
                <a:cxn ang="0">
                  <a:pos x="411330143" y="647454726"/>
                </a:cxn>
                <a:cxn ang="0">
                  <a:pos x="508114934" y="694542093"/>
                </a:cxn>
                <a:cxn ang="0">
                  <a:pos x="713781745" y="765176574"/>
                </a:cxn>
                <a:cxn ang="0">
                  <a:pos x="895250619" y="941754200"/>
                </a:cxn>
                <a:cxn ang="0">
                  <a:pos x="895250619" y="953526042"/>
                </a:cxn>
                <a:cxn ang="0">
                  <a:pos x="895250619" y="988841567"/>
                </a:cxn>
                <a:cxn ang="0">
                  <a:pos x="931545785" y="988841567"/>
                </a:cxn>
                <a:cxn ang="0">
                  <a:pos x="1004132639" y="918210517"/>
                </a:cxn>
                <a:cxn ang="0">
                  <a:pos x="1004132639" y="871123150"/>
                </a:cxn>
              </a:cxnLst>
              <a:rect l="0" t="0" r="0" b="0"/>
              <a:pathLst>
                <a:path w="84" h="85">
                  <a:moveTo>
                    <a:pt x="83" y="74"/>
                  </a:moveTo>
                  <a:cubicBezTo>
                    <a:pt x="82" y="74"/>
                    <a:pt x="81" y="74"/>
                    <a:pt x="80" y="74"/>
                  </a:cubicBezTo>
                  <a:cubicBezTo>
                    <a:pt x="80" y="75"/>
                    <a:pt x="80" y="75"/>
                    <a:pt x="80" y="75"/>
                  </a:cubicBezTo>
                  <a:cubicBezTo>
                    <a:pt x="64" y="59"/>
                    <a:pt x="64" y="59"/>
                    <a:pt x="64" y="59"/>
                  </a:cubicBezTo>
                  <a:cubicBezTo>
                    <a:pt x="65" y="56"/>
                    <a:pt x="64" y="51"/>
                    <a:pt x="58" y="44"/>
                  </a:cubicBezTo>
                  <a:cubicBezTo>
                    <a:pt x="57" y="44"/>
                    <a:pt x="53" y="40"/>
                    <a:pt x="54" y="36"/>
                  </a:cubicBezTo>
                  <a:cubicBezTo>
                    <a:pt x="54" y="34"/>
                    <a:pt x="55" y="32"/>
                    <a:pt x="57" y="30"/>
                  </a:cubicBezTo>
                  <a:cubicBezTo>
                    <a:pt x="56" y="28"/>
                    <a:pt x="56" y="28"/>
                    <a:pt x="56" y="28"/>
                  </a:cubicBezTo>
                  <a:cubicBezTo>
                    <a:pt x="53" y="30"/>
                    <a:pt x="51" y="33"/>
                    <a:pt x="51" y="36"/>
                  </a:cubicBezTo>
                  <a:cubicBezTo>
                    <a:pt x="50" y="41"/>
                    <a:pt x="55" y="46"/>
                    <a:pt x="55" y="46"/>
                  </a:cubicBezTo>
                  <a:cubicBezTo>
                    <a:pt x="61" y="52"/>
                    <a:pt x="61" y="56"/>
                    <a:pt x="61" y="58"/>
                  </a:cubicBezTo>
                  <a:cubicBezTo>
                    <a:pt x="60" y="59"/>
                    <a:pt x="60" y="59"/>
                    <a:pt x="60" y="59"/>
                  </a:cubicBezTo>
                  <a:cubicBezTo>
                    <a:pt x="2" y="0"/>
                    <a:pt x="2" y="0"/>
                    <a:pt x="2" y="0"/>
                  </a:cubicBezTo>
                  <a:cubicBezTo>
                    <a:pt x="0" y="2"/>
                    <a:pt x="0" y="2"/>
                    <a:pt x="0" y="2"/>
                  </a:cubicBezTo>
                  <a:cubicBezTo>
                    <a:pt x="58" y="61"/>
                    <a:pt x="58" y="61"/>
                    <a:pt x="58" y="61"/>
                  </a:cubicBezTo>
                  <a:cubicBezTo>
                    <a:pt x="56" y="62"/>
                    <a:pt x="56" y="62"/>
                    <a:pt x="56" y="62"/>
                  </a:cubicBezTo>
                  <a:cubicBezTo>
                    <a:pt x="56" y="62"/>
                    <a:pt x="56" y="62"/>
                    <a:pt x="56" y="62"/>
                  </a:cubicBezTo>
                  <a:cubicBezTo>
                    <a:pt x="54" y="63"/>
                    <a:pt x="51" y="63"/>
                    <a:pt x="44" y="57"/>
                  </a:cubicBezTo>
                  <a:cubicBezTo>
                    <a:pt x="44" y="57"/>
                    <a:pt x="40" y="52"/>
                    <a:pt x="34" y="52"/>
                  </a:cubicBezTo>
                  <a:cubicBezTo>
                    <a:pt x="31" y="52"/>
                    <a:pt x="29" y="54"/>
                    <a:pt x="26" y="57"/>
                  </a:cubicBezTo>
                  <a:cubicBezTo>
                    <a:pt x="29" y="59"/>
                    <a:pt x="29" y="59"/>
                    <a:pt x="29" y="59"/>
                  </a:cubicBezTo>
                  <a:cubicBezTo>
                    <a:pt x="30" y="56"/>
                    <a:pt x="32" y="55"/>
                    <a:pt x="34" y="55"/>
                  </a:cubicBezTo>
                  <a:cubicBezTo>
                    <a:pt x="38" y="55"/>
                    <a:pt x="42" y="59"/>
                    <a:pt x="42" y="59"/>
                  </a:cubicBezTo>
                  <a:cubicBezTo>
                    <a:pt x="51" y="67"/>
                    <a:pt x="56" y="66"/>
                    <a:pt x="59" y="65"/>
                  </a:cubicBezTo>
                  <a:cubicBezTo>
                    <a:pt x="74" y="80"/>
                    <a:pt x="74" y="80"/>
                    <a:pt x="74" y="80"/>
                  </a:cubicBezTo>
                  <a:cubicBezTo>
                    <a:pt x="74" y="81"/>
                    <a:pt x="74" y="81"/>
                    <a:pt x="74" y="81"/>
                  </a:cubicBezTo>
                  <a:cubicBezTo>
                    <a:pt x="73" y="82"/>
                    <a:pt x="73" y="83"/>
                    <a:pt x="74" y="84"/>
                  </a:cubicBezTo>
                  <a:cubicBezTo>
                    <a:pt x="75" y="85"/>
                    <a:pt x="76" y="85"/>
                    <a:pt x="77" y="84"/>
                  </a:cubicBezTo>
                  <a:cubicBezTo>
                    <a:pt x="83" y="78"/>
                    <a:pt x="83" y="78"/>
                    <a:pt x="83" y="78"/>
                  </a:cubicBezTo>
                  <a:cubicBezTo>
                    <a:pt x="84" y="77"/>
                    <a:pt x="84" y="75"/>
                    <a:pt x="83" y="74"/>
                  </a:cubicBezTo>
                  <a:close/>
                </a:path>
              </a:pathLst>
            </a:custGeom>
            <a:solidFill>
              <a:schemeClr val="accent1">
                <a:alpha val="100000"/>
              </a:schemeClr>
            </a:solidFill>
            <a:ln w="9525">
              <a:noFill/>
            </a:ln>
          </p:spPr>
          <p:txBody>
            <a:bodyPr/>
            <a:lstStyle/>
            <a:p>
              <a:endParaRPr lang="zh-CN" altLang="en-US"/>
            </a:p>
          </p:txBody>
        </p:sp>
        <p:sp>
          <p:nvSpPr>
            <p:cNvPr id="61751" name="Rectangle 388"/>
            <p:cNvSpPr/>
            <p:nvPr/>
          </p:nvSpPr>
          <p:spPr>
            <a:xfrm>
              <a:off x="6718910" y="4559260"/>
              <a:ext cx="295246" cy="30379"/>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52" name="Rectangle 389"/>
            <p:cNvSpPr/>
            <p:nvPr/>
          </p:nvSpPr>
          <p:spPr>
            <a:xfrm>
              <a:off x="6718910" y="4521286"/>
              <a:ext cx="295246" cy="30379"/>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53" name="Freeform 390"/>
            <p:cNvSpPr/>
            <p:nvPr/>
          </p:nvSpPr>
          <p:spPr>
            <a:xfrm>
              <a:off x="6903438" y="4404328"/>
              <a:ext cx="61509" cy="95694"/>
            </a:xfrm>
            <a:custGeom>
              <a:avLst/>
              <a:gdLst/>
              <a:ahLst/>
              <a:cxnLst>
                <a:cxn ang="0">
                  <a:pos x="94583927" y="0"/>
                </a:cxn>
                <a:cxn ang="0">
                  <a:pos x="0" y="94595797"/>
                </a:cxn>
                <a:cxn ang="0">
                  <a:pos x="26010618" y="145354629"/>
                </a:cxn>
                <a:cxn ang="0">
                  <a:pos x="94583927" y="0"/>
                </a:cxn>
              </a:cxnLst>
              <a:rect l="0" t="0" r="0" b="0"/>
              <a:pathLst>
                <a:path w="40" h="63">
                  <a:moveTo>
                    <a:pt x="40" y="0"/>
                  </a:moveTo>
                  <a:lnTo>
                    <a:pt x="0" y="41"/>
                  </a:lnTo>
                  <a:lnTo>
                    <a:pt x="11" y="63"/>
                  </a:lnTo>
                  <a:lnTo>
                    <a:pt x="40" y="0"/>
                  </a:lnTo>
                  <a:close/>
                </a:path>
              </a:pathLst>
            </a:custGeom>
            <a:solidFill>
              <a:schemeClr val="accent1">
                <a:alpha val="100000"/>
              </a:schemeClr>
            </a:solidFill>
            <a:ln w="9525">
              <a:noFill/>
            </a:ln>
          </p:spPr>
          <p:txBody>
            <a:bodyPr/>
            <a:lstStyle/>
            <a:p>
              <a:endParaRPr lang="zh-CN" altLang="en-US"/>
            </a:p>
          </p:txBody>
        </p:sp>
        <p:sp>
          <p:nvSpPr>
            <p:cNvPr id="61754" name="Freeform 391"/>
            <p:cNvSpPr/>
            <p:nvPr/>
          </p:nvSpPr>
          <p:spPr>
            <a:xfrm>
              <a:off x="6760428" y="4594194"/>
              <a:ext cx="63048" cy="95694"/>
            </a:xfrm>
            <a:custGeom>
              <a:avLst/>
              <a:gdLst/>
              <a:ahLst/>
              <a:cxnLst>
                <a:cxn ang="0">
                  <a:pos x="0" y="145354629"/>
                </a:cxn>
                <a:cxn ang="0">
                  <a:pos x="96952446" y="50758832"/>
                </a:cxn>
                <a:cxn ang="0">
                  <a:pos x="63846095" y="0"/>
                </a:cxn>
                <a:cxn ang="0">
                  <a:pos x="0" y="145354629"/>
                </a:cxn>
              </a:cxnLst>
              <a:rect l="0" t="0" r="0" b="0"/>
              <a:pathLst>
                <a:path w="41" h="63">
                  <a:moveTo>
                    <a:pt x="0" y="63"/>
                  </a:moveTo>
                  <a:lnTo>
                    <a:pt x="41" y="22"/>
                  </a:lnTo>
                  <a:lnTo>
                    <a:pt x="27" y="0"/>
                  </a:lnTo>
                  <a:lnTo>
                    <a:pt x="0" y="63"/>
                  </a:lnTo>
                  <a:close/>
                </a:path>
              </a:pathLst>
            </a:custGeom>
            <a:solidFill>
              <a:schemeClr val="accent1">
                <a:alpha val="100000"/>
              </a:schemeClr>
            </a:solidFill>
            <a:ln w="9525">
              <a:noFill/>
            </a:ln>
          </p:spPr>
          <p:txBody>
            <a:bodyPr/>
            <a:lstStyle/>
            <a:p>
              <a:endParaRPr lang="zh-CN" altLang="en-US"/>
            </a:p>
          </p:txBody>
        </p:sp>
        <p:sp>
          <p:nvSpPr>
            <p:cNvPr id="61755" name="Freeform 392"/>
            <p:cNvSpPr/>
            <p:nvPr/>
          </p:nvSpPr>
          <p:spPr>
            <a:xfrm>
              <a:off x="6798872" y="4466604"/>
              <a:ext cx="124557" cy="168603"/>
            </a:xfrm>
            <a:custGeom>
              <a:avLst/>
              <a:gdLst/>
              <a:ahLst/>
              <a:cxnLst>
                <a:cxn ang="0">
                  <a:pos x="0" y="29993107"/>
                </a:cxn>
                <a:cxn ang="0">
                  <a:pos x="144243157" y="256098843"/>
                </a:cxn>
                <a:cxn ang="0">
                  <a:pos x="191536373" y="223798458"/>
                </a:cxn>
                <a:cxn ang="0">
                  <a:pos x="47293216" y="0"/>
                </a:cxn>
                <a:cxn ang="0">
                  <a:pos x="0" y="29993107"/>
                </a:cxn>
              </a:cxnLst>
              <a:rect l="0" t="0" r="0" b="0"/>
              <a:pathLst>
                <a:path w="81" h="111">
                  <a:moveTo>
                    <a:pt x="0" y="13"/>
                  </a:moveTo>
                  <a:lnTo>
                    <a:pt x="61" y="111"/>
                  </a:lnTo>
                  <a:lnTo>
                    <a:pt x="81" y="97"/>
                  </a:lnTo>
                  <a:lnTo>
                    <a:pt x="20" y="0"/>
                  </a:lnTo>
                  <a:lnTo>
                    <a:pt x="0" y="13"/>
                  </a:lnTo>
                  <a:close/>
                </a:path>
              </a:pathLst>
            </a:custGeom>
            <a:solidFill>
              <a:schemeClr val="accent1">
                <a:alpha val="100000"/>
              </a:schemeClr>
            </a:solidFill>
            <a:ln w="9525">
              <a:noFill/>
            </a:ln>
          </p:spPr>
          <p:txBody>
            <a:bodyPr/>
            <a:lstStyle/>
            <a:p>
              <a:endParaRPr lang="zh-CN" altLang="en-US"/>
            </a:p>
          </p:txBody>
        </p:sp>
        <p:sp>
          <p:nvSpPr>
            <p:cNvPr id="61756" name="Freeform 393"/>
            <p:cNvSpPr/>
            <p:nvPr/>
          </p:nvSpPr>
          <p:spPr>
            <a:xfrm>
              <a:off x="6854231" y="4466604"/>
              <a:ext cx="173765" cy="236955"/>
            </a:xfrm>
            <a:custGeom>
              <a:avLst/>
              <a:gdLst/>
              <a:ahLst/>
              <a:cxnLst>
                <a:cxn ang="0">
                  <a:pos x="139514842" y="256098230"/>
                </a:cxn>
                <a:cxn ang="0">
                  <a:pos x="267205975" y="359920975"/>
                </a:cxn>
                <a:cxn ang="0">
                  <a:pos x="186808139" y="223796403"/>
                </a:cxn>
                <a:cxn ang="0">
                  <a:pos x="186808139" y="228410950"/>
                </a:cxn>
                <a:cxn ang="0">
                  <a:pos x="186808139" y="223796403"/>
                </a:cxn>
                <a:cxn ang="0">
                  <a:pos x="49658346" y="0"/>
                </a:cxn>
                <a:cxn ang="0">
                  <a:pos x="0" y="29993035"/>
                </a:cxn>
                <a:cxn ang="0">
                  <a:pos x="139514842" y="251483683"/>
                </a:cxn>
                <a:cxn ang="0">
                  <a:pos x="139514842" y="251483683"/>
                </a:cxn>
                <a:cxn ang="0">
                  <a:pos x="139514842" y="256098230"/>
                </a:cxn>
                <a:cxn ang="0">
                  <a:pos x="139514842" y="256098230"/>
                </a:cxn>
                <a:cxn ang="0">
                  <a:pos x="139514842" y="256098230"/>
                </a:cxn>
              </a:cxnLst>
              <a:rect l="0" t="0" r="0" b="0"/>
              <a:pathLst>
                <a:path w="113" h="156">
                  <a:moveTo>
                    <a:pt x="59" y="111"/>
                  </a:moveTo>
                  <a:lnTo>
                    <a:pt x="113" y="156"/>
                  </a:lnTo>
                  <a:lnTo>
                    <a:pt x="79" y="97"/>
                  </a:lnTo>
                  <a:lnTo>
                    <a:pt x="79" y="99"/>
                  </a:lnTo>
                  <a:lnTo>
                    <a:pt x="79" y="97"/>
                  </a:lnTo>
                  <a:lnTo>
                    <a:pt x="21" y="0"/>
                  </a:lnTo>
                  <a:lnTo>
                    <a:pt x="0" y="13"/>
                  </a:lnTo>
                  <a:lnTo>
                    <a:pt x="59" y="109"/>
                  </a:lnTo>
                  <a:lnTo>
                    <a:pt x="59" y="111"/>
                  </a:lnTo>
                  <a:close/>
                </a:path>
              </a:pathLst>
            </a:custGeom>
            <a:solidFill>
              <a:schemeClr val="accent1">
                <a:alpha val="100000"/>
              </a:schemeClr>
            </a:solidFill>
            <a:ln w="9525">
              <a:noFill/>
            </a:ln>
          </p:spPr>
          <p:txBody>
            <a:bodyPr/>
            <a:lstStyle/>
            <a:p>
              <a:endParaRPr lang="zh-CN" altLang="en-US"/>
            </a:p>
          </p:txBody>
        </p:sp>
        <p:sp>
          <p:nvSpPr>
            <p:cNvPr id="61757" name="Freeform 394"/>
            <p:cNvSpPr/>
            <p:nvPr/>
          </p:nvSpPr>
          <p:spPr>
            <a:xfrm>
              <a:off x="6695843" y="4401291"/>
              <a:ext cx="172227" cy="233918"/>
            </a:xfrm>
            <a:custGeom>
              <a:avLst/>
              <a:gdLst/>
              <a:ahLst/>
              <a:cxnLst>
                <a:cxn ang="0">
                  <a:pos x="127690943" y="103824656"/>
                </a:cxn>
                <a:cxn ang="0">
                  <a:pos x="127690943" y="103824656"/>
                </a:cxn>
                <a:cxn ang="0">
                  <a:pos x="127690943" y="99210092"/>
                </a:cxn>
                <a:cxn ang="0">
                  <a:pos x="127690943" y="99210092"/>
                </a:cxn>
                <a:cxn ang="0">
                  <a:pos x="0" y="0"/>
                </a:cxn>
                <a:cxn ang="0">
                  <a:pos x="78032671" y="129203240"/>
                </a:cxn>
                <a:cxn ang="0">
                  <a:pos x="78032671" y="129203240"/>
                </a:cxn>
                <a:cxn ang="0">
                  <a:pos x="222277396" y="355309290"/>
                </a:cxn>
                <a:cxn ang="0">
                  <a:pos x="264840532" y="323008860"/>
                </a:cxn>
                <a:cxn ang="0">
                  <a:pos x="127690943" y="103824656"/>
                </a:cxn>
                <a:cxn ang="0">
                  <a:pos x="127690943" y="103824656"/>
                </a:cxn>
              </a:cxnLst>
              <a:rect l="0" t="0" r="0" b="0"/>
              <a:pathLst>
                <a:path w="112" h="154">
                  <a:moveTo>
                    <a:pt x="54" y="45"/>
                  </a:moveTo>
                  <a:lnTo>
                    <a:pt x="54" y="45"/>
                  </a:lnTo>
                  <a:lnTo>
                    <a:pt x="54" y="43"/>
                  </a:lnTo>
                  <a:lnTo>
                    <a:pt x="0" y="0"/>
                  </a:lnTo>
                  <a:lnTo>
                    <a:pt x="33" y="56"/>
                  </a:lnTo>
                  <a:lnTo>
                    <a:pt x="94" y="154"/>
                  </a:lnTo>
                  <a:lnTo>
                    <a:pt x="112" y="140"/>
                  </a:lnTo>
                  <a:lnTo>
                    <a:pt x="54" y="45"/>
                  </a:lnTo>
                  <a:close/>
                </a:path>
              </a:pathLst>
            </a:custGeom>
            <a:solidFill>
              <a:schemeClr val="accent1">
                <a:alpha val="100000"/>
              </a:schemeClr>
            </a:solidFill>
            <a:ln w="9525">
              <a:noFill/>
            </a:ln>
          </p:spPr>
          <p:txBody>
            <a:bodyPr/>
            <a:lstStyle/>
            <a:p>
              <a:endParaRPr lang="zh-CN" altLang="en-US"/>
            </a:p>
          </p:txBody>
        </p:sp>
        <p:sp>
          <p:nvSpPr>
            <p:cNvPr id="61758" name="Freeform 417"/>
            <p:cNvSpPr/>
            <p:nvPr/>
          </p:nvSpPr>
          <p:spPr>
            <a:xfrm>
              <a:off x="7365095" y="4512710"/>
              <a:ext cx="364444" cy="86580"/>
            </a:xfrm>
            <a:custGeom>
              <a:avLst/>
              <a:gdLst/>
              <a:ahLst/>
              <a:cxnLst>
                <a:cxn ang="0">
                  <a:pos x="1264946944" y="143923666"/>
                </a:cxn>
                <a:cxn ang="0">
                  <a:pos x="1120380687" y="299843856"/>
                </a:cxn>
                <a:cxn ang="0">
                  <a:pos x="144566258" y="299843856"/>
                </a:cxn>
                <a:cxn ang="0">
                  <a:pos x="0" y="143923666"/>
                </a:cxn>
                <a:cxn ang="0">
                  <a:pos x="144566258" y="0"/>
                </a:cxn>
                <a:cxn ang="0">
                  <a:pos x="1120380687" y="0"/>
                </a:cxn>
                <a:cxn ang="0">
                  <a:pos x="1264946944" y="143923666"/>
                </a:cxn>
              </a:cxnLst>
              <a:rect l="0" t="0" r="0" b="0"/>
              <a:pathLst>
                <a:path w="105" h="25">
                  <a:moveTo>
                    <a:pt x="105" y="12"/>
                  </a:moveTo>
                  <a:cubicBezTo>
                    <a:pt x="105" y="19"/>
                    <a:pt x="100" y="25"/>
                    <a:pt x="93" y="25"/>
                  </a:cubicBezTo>
                  <a:cubicBezTo>
                    <a:pt x="12" y="25"/>
                    <a:pt x="12" y="25"/>
                    <a:pt x="12" y="25"/>
                  </a:cubicBezTo>
                  <a:cubicBezTo>
                    <a:pt x="5" y="25"/>
                    <a:pt x="0" y="19"/>
                    <a:pt x="0" y="12"/>
                  </a:cubicBezTo>
                  <a:cubicBezTo>
                    <a:pt x="0" y="6"/>
                    <a:pt x="5" y="0"/>
                    <a:pt x="12" y="0"/>
                  </a:cubicBezTo>
                  <a:cubicBezTo>
                    <a:pt x="93" y="0"/>
                    <a:pt x="93" y="0"/>
                    <a:pt x="93" y="0"/>
                  </a:cubicBezTo>
                  <a:cubicBezTo>
                    <a:pt x="100" y="0"/>
                    <a:pt x="105" y="6"/>
                    <a:pt x="105" y="12"/>
                  </a:cubicBezTo>
                </a:path>
              </a:pathLst>
            </a:custGeom>
            <a:solidFill>
              <a:schemeClr val="accent1">
                <a:alpha val="100000"/>
              </a:schemeClr>
            </a:solidFill>
            <a:ln w="9525">
              <a:noFill/>
            </a:ln>
          </p:spPr>
          <p:txBody>
            <a:bodyPr/>
            <a:lstStyle/>
            <a:p>
              <a:endParaRPr lang="zh-CN" altLang="en-US"/>
            </a:p>
          </p:txBody>
        </p:sp>
        <p:sp>
          <p:nvSpPr>
            <p:cNvPr id="61759" name="Freeform 418"/>
            <p:cNvSpPr/>
            <p:nvPr/>
          </p:nvSpPr>
          <p:spPr>
            <a:xfrm>
              <a:off x="7348178" y="4479293"/>
              <a:ext cx="61509" cy="157970"/>
            </a:xfrm>
            <a:custGeom>
              <a:avLst/>
              <a:gdLst/>
              <a:ahLst/>
              <a:cxnLst>
                <a:cxn ang="0">
                  <a:pos x="94583927" y="198417915"/>
                </a:cxn>
                <a:cxn ang="0">
                  <a:pos x="0" y="239947316"/>
                </a:cxn>
                <a:cxn ang="0">
                  <a:pos x="0" y="0"/>
                </a:cxn>
                <a:cxn ang="0">
                  <a:pos x="94583927" y="41529402"/>
                </a:cxn>
                <a:cxn ang="0">
                  <a:pos x="94583927" y="198417915"/>
                </a:cxn>
              </a:cxnLst>
              <a:rect l="0" t="0" r="0" b="0"/>
              <a:pathLst>
                <a:path w="40" h="104">
                  <a:moveTo>
                    <a:pt x="40" y="86"/>
                  </a:moveTo>
                  <a:lnTo>
                    <a:pt x="0" y="104"/>
                  </a:lnTo>
                  <a:lnTo>
                    <a:pt x="0" y="0"/>
                  </a:lnTo>
                  <a:lnTo>
                    <a:pt x="40" y="18"/>
                  </a:lnTo>
                  <a:lnTo>
                    <a:pt x="40" y="86"/>
                  </a:lnTo>
                  <a:close/>
                </a:path>
              </a:pathLst>
            </a:custGeom>
            <a:solidFill>
              <a:schemeClr val="accent1">
                <a:alpha val="100000"/>
              </a:schemeClr>
            </a:solidFill>
            <a:ln w="9525">
              <a:noFill/>
            </a:ln>
          </p:spPr>
          <p:txBody>
            <a:bodyPr/>
            <a:lstStyle/>
            <a:p>
              <a:endParaRPr lang="zh-CN" altLang="en-US"/>
            </a:p>
          </p:txBody>
        </p:sp>
        <p:sp>
          <p:nvSpPr>
            <p:cNvPr id="61760" name="Freeform 419"/>
            <p:cNvSpPr/>
            <p:nvPr/>
          </p:nvSpPr>
          <p:spPr>
            <a:xfrm>
              <a:off x="7500416" y="4403346"/>
              <a:ext cx="107642" cy="109364"/>
            </a:xfrm>
            <a:custGeom>
              <a:avLst/>
              <a:gdLst/>
              <a:ahLst/>
              <a:cxnLst>
                <a:cxn ang="0">
                  <a:pos x="59116986" y="0"/>
                </a:cxn>
                <a:cxn ang="0">
                  <a:pos x="37834625" y="0"/>
                </a:cxn>
                <a:cxn ang="0">
                  <a:pos x="37834625" y="83058920"/>
                </a:cxn>
                <a:cxn ang="0">
                  <a:pos x="0" y="83058920"/>
                </a:cxn>
                <a:cxn ang="0">
                  <a:pos x="0" y="119973827"/>
                </a:cxn>
                <a:cxn ang="0">
                  <a:pos x="16552264" y="119973827"/>
                </a:cxn>
                <a:cxn ang="0">
                  <a:pos x="16552264" y="166117840"/>
                </a:cxn>
                <a:cxn ang="0">
                  <a:pos x="148973453" y="166117840"/>
                </a:cxn>
                <a:cxn ang="0">
                  <a:pos x="148973453" y="145353870"/>
                </a:cxn>
                <a:cxn ang="0">
                  <a:pos x="111138827" y="145353870"/>
                </a:cxn>
                <a:cxn ang="0">
                  <a:pos x="111138827" y="136124763"/>
                </a:cxn>
                <a:cxn ang="0">
                  <a:pos x="148973453" y="136124763"/>
                </a:cxn>
                <a:cxn ang="0">
                  <a:pos x="148973453" y="119973827"/>
                </a:cxn>
                <a:cxn ang="0">
                  <a:pos x="165525717" y="119973827"/>
                </a:cxn>
                <a:cxn ang="0">
                  <a:pos x="165525717" y="83058920"/>
                </a:cxn>
                <a:cxn ang="0">
                  <a:pos x="96950074" y="83058920"/>
                </a:cxn>
                <a:cxn ang="0">
                  <a:pos x="96950074" y="41529460"/>
                </a:cxn>
                <a:cxn ang="0">
                  <a:pos x="68575643" y="41529460"/>
                </a:cxn>
                <a:cxn ang="0">
                  <a:pos x="68575643" y="83058920"/>
                </a:cxn>
                <a:cxn ang="0">
                  <a:pos x="59116986" y="83058920"/>
                </a:cxn>
                <a:cxn ang="0">
                  <a:pos x="59116986" y="0"/>
                </a:cxn>
              </a:cxnLst>
              <a:rect l="0" t="0" r="0" b="0"/>
              <a:pathLst>
                <a:path w="70" h="72">
                  <a:moveTo>
                    <a:pt x="25" y="0"/>
                  </a:moveTo>
                  <a:lnTo>
                    <a:pt x="16" y="0"/>
                  </a:lnTo>
                  <a:lnTo>
                    <a:pt x="16" y="36"/>
                  </a:lnTo>
                  <a:lnTo>
                    <a:pt x="0" y="36"/>
                  </a:lnTo>
                  <a:lnTo>
                    <a:pt x="0" y="52"/>
                  </a:lnTo>
                  <a:lnTo>
                    <a:pt x="7" y="52"/>
                  </a:lnTo>
                  <a:lnTo>
                    <a:pt x="7" y="72"/>
                  </a:lnTo>
                  <a:lnTo>
                    <a:pt x="63" y="72"/>
                  </a:lnTo>
                  <a:lnTo>
                    <a:pt x="63" y="63"/>
                  </a:lnTo>
                  <a:lnTo>
                    <a:pt x="47" y="63"/>
                  </a:lnTo>
                  <a:lnTo>
                    <a:pt x="47" y="59"/>
                  </a:lnTo>
                  <a:lnTo>
                    <a:pt x="63" y="59"/>
                  </a:lnTo>
                  <a:lnTo>
                    <a:pt x="63" y="52"/>
                  </a:lnTo>
                  <a:lnTo>
                    <a:pt x="70" y="52"/>
                  </a:lnTo>
                  <a:lnTo>
                    <a:pt x="70" y="36"/>
                  </a:lnTo>
                  <a:lnTo>
                    <a:pt x="41" y="36"/>
                  </a:lnTo>
                  <a:lnTo>
                    <a:pt x="41" y="18"/>
                  </a:lnTo>
                  <a:lnTo>
                    <a:pt x="29" y="18"/>
                  </a:lnTo>
                  <a:lnTo>
                    <a:pt x="29" y="36"/>
                  </a:lnTo>
                  <a:lnTo>
                    <a:pt x="25" y="36"/>
                  </a:lnTo>
                  <a:lnTo>
                    <a:pt x="25" y="0"/>
                  </a:lnTo>
                  <a:close/>
                </a:path>
              </a:pathLst>
            </a:custGeom>
            <a:solidFill>
              <a:schemeClr val="accent1">
                <a:alpha val="100000"/>
              </a:schemeClr>
            </a:solidFill>
            <a:ln w="9525">
              <a:noFill/>
            </a:ln>
          </p:spPr>
          <p:txBody>
            <a:bodyPr/>
            <a:lstStyle/>
            <a:p>
              <a:endParaRPr lang="zh-CN" altLang="en-US"/>
            </a:p>
          </p:txBody>
        </p:sp>
        <p:sp>
          <p:nvSpPr>
            <p:cNvPr id="61761" name="Freeform 420"/>
            <p:cNvSpPr/>
            <p:nvPr/>
          </p:nvSpPr>
          <p:spPr>
            <a:xfrm>
              <a:off x="7500416" y="4403346"/>
              <a:ext cx="107642" cy="109364"/>
            </a:xfrm>
            <a:custGeom>
              <a:avLst/>
              <a:gdLst/>
              <a:ahLst/>
              <a:cxnLst>
                <a:cxn ang="0">
                  <a:pos x="59116986" y="0"/>
                </a:cxn>
                <a:cxn ang="0">
                  <a:pos x="37834625" y="0"/>
                </a:cxn>
                <a:cxn ang="0">
                  <a:pos x="37834625" y="83058920"/>
                </a:cxn>
                <a:cxn ang="0">
                  <a:pos x="0" y="83058920"/>
                </a:cxn>
                <a:cxn ang="0">
                  <a:pos x="0" y="119973827"/>
                </a:cxn>
                <a:cxn ang="0">
                  <a:pos x="16552264" y="119973827"/>
                </a:cxn>
                <a:cxn ang="0">
                  <a:pos x="16552264" y="166117840"/>
                </a:cxn>
                <a:cxn ang="0">
                  <a:pos x="148973453" y="166117840"/>
                </a:cxn>
                <a:cxn ang="0">
                  <a:pos x="148973453" y="145353870"/>
                </a:cxn>
                <a:cxn ang="0">
                  <a:pos x="111138827" y="145353870"/>
                </a:cxn>
                <a:cxn ang="0">
                  <a:pos x="111138827" y="136124763"/>
                </a:cxn>
                <a:cxn ang="0">
                  <a:pos x="148973453" y="136124763"/>
                </a:cxn>
                <a:cxn ang="0">
                  <a:pos x="148973453" y="119973827"/>
                </a:cxn>
                <a:cxn ang="0">
                  <a:pos x="165525717" y="119973827"/>
                </a:cxn>
                <a:cxn ang="0">
                  <a:pos x="165525717" y="83058920"/>
                </a:cxn>
                <a:cxn ang="0">
                  <a:pos x="96950074" y="83058920"/>
                </a:cxn>
                <a:cxn ang="0">
                  <a:pos x="96950074" y="41529460"/>
                </a:cxn>
                <a:cxn ang="0">
                  <a:pos x="68575643" y="41529460"/>
                </a:cxn>
                <a:cxn ang="0">
                  <a:pos x="68575643" y="83058920"/>
                </a:cxn>
                <a:cxn ang="0">
                  <a:pos x="59116986" y="83058920"/>
                </a:cxn>
                <a:cxn ang="0">
                  <a:pos x="59116986" y="0"/>
                </a:cxn>
              </a:cxnLst>
              <a:rect l="0" t="0" r="0" b="0"/>
              <a:pathLst>
                <a:path w="70" h="72">
                  <a:moveTo>
                    <a:pt x="25" y="0"/>
                  </a:moveTo>
                  <a:lnTo>
                    <a:pt x="16" y="0"/>
                  </a:lnTo>
                  <a:lnTo>
                    <a:pt x="16" y="36"/>
                  </a:lnTo>
                  <a:lnTo>
                    <a:pt x="0" y="36"/>
                  </a:lnTo>
                  <a:lnTo>
                    <a:pt x="0" y="52"/>
                  </a:lnTo>
                  <a:lnTo>
                    <a:pt x="7" y="52"/>
                  </a:lnTo>
                  <a:lnTo>
                    <a:pt x="7" y="72"/>
                  </a:lnTo>
                  <a:lnTo>
                    <a:pt x="63" y="72"/>
                  </a:lnTo>
                  <a:lnTo>
                    <a:pt x="63" y="63"/>
                  </a:lnTo>
                  <a:lnTo>
                    <a:pt x="47" y="63"/>
                  </a:lnTo>
                  <a:lnTo>
                    <a:pt x="47" y="59"/>
                  </a:lnTo>
                  <a:lnTo>
                    <a:pt x="63" y="59"/>
                  </a:lnTo>
                  <a:lnTo>
                    <a:pt x="63" y="52"/>
                  </a:lnTo>
                  <a:lnTo>
                    <a:pt x="70" y="52"/>
                  </a:lnTo>
                  <a:lnTo>
                    <a:pt x="70" y="36"/>
                  </a:lnTo>
                  <a:lnTo>
                    <a:pt x="41" y="36"/>
                  </a:lnTo>
                  <a:lnTo>
                    <a:pt x="41" y="18"/>
                  </a:lnTo>
                  <a:lnTo>
                    <a:pt x="29" y="18"/>
                  </a:lnTo>
                  <a:lnTo>
                    <a:pt x="29" y="36"/>
                  </a:lnTo>
                  <a:lnTo>
                    <a:pt x="25" y="36"/>
                  </a:lnTo>
                  <a:lnTo>
                    <a:pt x="25" y="0"/>
                  </a:lnTo>
                </a:path>
              </a:pathLst>
            </a:custGeom>
            <a:solidFill>
              <a:schemeClr val="accent1">
                <a:alpha val="100000"/>
              </a:schemeClr>
            </a:solidFill>
            <a:ln w="9525">
              <a:noFill/>
            </a:ln>
          </p:spPr>
          <p:txBody>
            <a:bodyPr/>
            <a:lstStyle/>
            <a:p>
              <a:endParaRPr lang="zh-CN" altLang="en-US"/>
            </a:p>
          </p:txBody>
        </p:sp>
        <p:sp>
          <p:nvSpPr>
            <p:cNvPr id="61762" name="Rectangle 421"/>
            <p:cNvSpPr/>
            <p:nvPr/>
          </p:nvSpPr>
          <p:spPr>
            <a:xfrm>
              <a:off x="7511178" y="4512710"/>
              <a:ext cx="86113" cy="2126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63" name="Rectangle 422"/>
            <p:cNvSpPr/>
            <p:nvPr/>
          </p:nvSpPr>
          <p:spPr>
            <a:xfrm>
              <a:off x="7511178" y="4512710"/>
              <a:ext cx="86113" cy="2126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64" name="Freeform 423"/>
            <p:cNvSpPr/>
            <p:nvPr/>
          </p:nvSpPr>
          <p:spPr>
            <a:xfrm>
              <a:off x="7331263" y="4540051"/>
              <a:ext cx="64585" cy="37974"/>
            </a:xfrm>
            <a:custGeom>
              <a:avLst/>
              <a:gdLst/>
              <a:ahLst/>
              <a:cxnLst>
                <a:cxn ang="0">
                  <a:pos x="99314815" y="57680987"/>
                </a:cxn>
                <a:cxn ang="0">
                  <a:pos x="0" y="57680987"/>
                </a:cxn>
                <a:cxn ang="0">
                  <a:pos x="42563053" y="0"/>
                </a:cxn>
                <a:cxn ang="0">
                  <a:pos x="99314815" y="0"/>
                </a:cxn>
                <a:cxn ang="0">
                  <a:pos x="99314815" y="57680987"/>
                </a:cxn>
              </a:cxnLst>
              <a:rect l="0" t="0" r="0" b="0"/>
              <a:pathLst>
                <a:path w="42" h="25">
                  <a:moveTo>
                    <a:pt x="42" y="25"/>
                  </a:moveTo>
                  <a:lnTo>
                    <a:pt x="0" y="25"/>
                  </a:lnTo>
                  <a:lnTo>
                    <a:pt x="18" y="0"/>
                  </a:lnTo>
                  <a:lnTo>
                    <a:pt x="42" y="0"/>
                  </a:lnTo>
                  <a:lnTo>
                    <a:pt x="42" y="25"/>
                  </a:lnTo>
                  <a:close/>
                </a:path>
              </a:pathLst>
            </a:custGeom>
            <a:solidFill>
              <a:schemeClr val="accent1">
                <a:alpha val="100000"/>
              </a:schemeClr>
            </a:solidFill>
            <a:ln w="9525">
              <a:noFill/>
            </a:ln>
          </p:spPr>
          <p:txBody>
            <a:bodyPr/>
            <a:lstStyle/>
            <a:p>
              <a:endParaRPr lang="zh-CN" altLang="en-US"/>
            </a:p>
          </p:txBody>
        </p:sp>
        <p:sp>
          <p:nvSpPr>
            <p:cNvPr id="61765" name="Freeform 424"/>
            <p:cNvSpPr/>
            <p:nvPr/>
          </p:nvSpPr>
          <p:spPr>
            <a:xfrm>
              <a:off x="7331264" y="4520305"/>
              <a:ext cx="64585" cy="37974"/>
            </a:xfrm>
            <a:custGeom>
              <a:avLst/>
              <a:gdLst/>
              <a:ahLst/>
              <a:cxnLst>
                <a:cxn ang="0">
                  <a:pos x="99314815" y="0"/>
                </a:cxn>
                <a:cxn ang="0">
                  <a:pos x="0" y="0"/>
                </a:cxn>
                <a:cxn ang="0">
                  <a:pos x="42563053" y="57680987"/>
                </a:cxn>
                <a:cxn ang="0">
                  <a:pos x="99314815" y="57680987"/>
                </a:cxn>
                <a:cxn ang="0">
                  <a:pos x="99314815" y="0"/>
                </a:cxn>
              </a:cxnLst>
              <a:rect l="0" t="0" r="0" b="0"/>
              <a:pathLst>
                <a:path w="42" h="25">
                  <a:moveTo>
                    <a:pt x="42" y="0"/>
                  </a:moveTo>
                  <a:lnTo>
                    <a:pt x="0" y="0"/>
                  </a:lnTo>
                  <a:lnTo>
                    <a:pt x="18" y="25"/>
                  </a:lnTo>
                  <a:lnTo>
                    <a:pt x="42" y="25"/>
                  </a:lnTo>
                  <a:lnTo>
                    <a:pt x="42" y="0"/>
                  </a:lnTo>
                  <a:close/>
                </a:path>
              </a:pathLst>
            </a:custGeom>
            <a:solidFill>
              <a:schemeClr val="accent1">
                <a:alpha val="100000"/>
              </a:schemeClr>
            </a:solidFill>
            <a:ln w="9525">
              <a:noFill/>
            </a:ln>
          </p:spPr>
          <p:txBody>
            <a:bodyPr/>
            <a:lstStyle/>
            <a:p>
              <a:endParaRPr lang="zh-CN" altLang="en-US"/>
            </a:p>
          </p:txBody>
        </p:sp>
        <p:sp>
          <p:nvSpPr>
            <p:cNvPr id="61766" name="Freeform 425"/>
            <p:cNvSpPr/>
            <p:nvPr/>
          </p:nvSpPr>
          <p:spPr>
            <a:xfrm>
              <a:off x="8069378" y="4371444"/>
              <a:ext cx="242963" cy="211134"/>
            </a:xfrm>
            <a:custGeom>
              <a:avLst/>
              <a:gdLst/>
              <a:ahLst/>
              <a:cxnLst>
                <a:cxn ang="0">
                  <a:pos x="831252783" y="167720004"/>
                </a:cxn>
                <a:cxn ang="0">
                  <a:pos x="674638833" y="11979259"/>
                </a:cxn>
                <a:cxn ang="0">
                  <a:pos x="626452328" y="11979259"/>
                </a:cxn>
                <a:cxn ang="0">
                  <a:pos x="626452328" y="47920496"/>
                </a:cxn>
                <a:cxn ang="0">
                  <a:pos x="0" y="527118529"/>
                </a:cxn>
                <a:cxn ang="0">
                  <a:pos x="192752961" y="718800511"/>
                </a:cxn>
                <a:cxn ang="0">
                  <a:pos x="277085418" y="694838533"/>
                </a:cxn>
                <a:cxn ang="0">
                  <a:pos x="397556886" y="730779770"/>
                </a:cxn>
                <a:cxn ang="0">
                  <a:pos x="795110301" y="215640499"/>
                </a:cxn>
                <a:cxn ang="0">
                  <a:pos x="831252783" y="215640499"/>
                </a:cxn>
                <a:cxn ang="0">
                  <a:pos x="831252783" y="167720004"/>
                </a:cxn>
              </a:cxnLst>
              <a:rect l="0" t="0" r="0" b="0"/>
              <a:pathLst>
                <a:path w="70" h="61">
                  <a:moveTo>
                    <a:pt x="69" y="14"/>
                  </a:moveTo>
                  <a:cubicBezTo>
                    <a:pt x="56" y="1"/>
                    <a:pt x="56" y="1"/>
                    <a:pt x="56" y="1"/>
                  </a:cubicBezTo>
                  <a:cubicBezTo>
                    <a:pt x="55" y="0"/>
                    <a:pt x="53" y="0"/>
                    <a:pt x="52" y="1"/>
                  </a:cubicBezTo>
                  <a:cubicBezTo>
                    <a:pt x="51" y="2"/>
                    <a:pt x="51" y="3"/>
                    <a:pt x="52" y="4"/>
                  </a:cubicBezTo>
                  <a:cubicBezTo>
                    <a:pt x="0" y="44"/>
                    <a:pt x="0" y="44"/>
                    <a:pt x="0" y="44"/>
                  </a:cubicBezTo>
                  <a:cubicBezTo>
                    <a:pt x="16" y="60"/>
                    <a:pt x="16" y="60"/>
                    <a:pt x="16" y="60"/>
                  </a:cubicBezTo>
                  <a:cubicBezTo>
                    <a:pt x="18" y="59"/>
                    <a:pt x="21" y="58"/>
                    <a:pt x="23" y="58"/>
                  </a:cubicBezTo>
                  <a:cubicBezTo>
                    <a:pt x="27" y="58"/>
                    <a:pt x="30" y="60"/>
                    <a:pt x="33" y="61"/>
                  </a:cubicBezTo>
                  <a:cubicBezTo>
                    <a:pt x="66" y="18"/>
                    <a:pt x="66" y="18"/>
                    <a:pt x="66" y="18"/>
                  </a:cubicBezTo>
                  <a:cubicBezTo>
                    <a:pt x="67" y="19"/>
                    <a:pt x="68" y="19"/>
                    <a:pt x="69" y="18"/>
                  </a:cubicBezTo>
                  <a:cubicBezTo>
                    <a:pt x="70" y="17"/>
                    <a:pt x="70" y="15"/>
                    <a:pt x="69" y="14"/>
                  </a:cubicBezTo>
                  <a:close/>
                </a:path>
              </a:pathLst>
            </a:custGeom>
            <a:solidFill>
              <a:schemeClr val="accent1">
                <a:alpha val="100000"/>
              </a:schemeClr>
            </a:solidFill>
            <a:ln w="9525">
              <a:noFill/>
            </a:ln>
          </p:spPr>
          <p:txBody>
            <a:bodyPr/>
            <a:lstStyle/>
            <a:p>
              <a:endParaRPr lang="zh-CN" altLang="en-US"/>
            </a:p>
          </p:txBody>
        </p:sp>
        <p:sp>
          <p:nvSpPr>
            <p:cNvPr id="61767" name="Freeform 426"/>
            <p:cNvSpPr/>
            <p:nvPr/>
          </p:nvSpPr>
          <p:spPr>
            <a:xfrm>
              <a:off x="7937133" y="4526376"/>
              <a:ext cx="179916" cy="135187"/>
            </a:xfrm>
            <a:custGeom>
              <a:avLst/>
              <a:gdLst/>
              <a:ahLst/>
              <a:cxnLst>
                <a:cxn ang="0">
                  <a:pos x="622495520" y="192246313"/>
                </a:cxn>
                <a:cxn ang="0">
                  <a:pos x="430957639" y="0"/>
                </a:cxn>
                <a:cxn ang="0">
                  <a:pos x="418986305" y="12014311"/>
                </a:cxn>
                <a:cxn ang="0">
                  <a:pos x="275333759" y="228292713"/>
                </a:cxn>
                <a:cxn ang="0">
                  <a:pos x="335190428" y="384496092"/>
                </a:cxn>
                <a:cxn ang="0">
                  <a:pos x="143652546" y="372478315"/>
                </a:cxn>
                <a:cxn ang="0">
                  <a:pos x="35914002" y="156199913"/>
                </a:cxn>
                <a:cxn ang="0">
                  <a:pos x="0" y="156199913"/>
                </a:cxn>
                <a:cxn ang="0">
                  <a:pos x="131681212" y="396510404"/>
                </a:cxn>
                <a:cxn ang="0">
                  <a:pos x="251391091" y="432556804"/>
                </a:cxn>
                <a:cxn ang="0">
                  <a:pos x="359133096" y="420542493"/>
                </a:cxn>
                <a:cxn ang="0">
                  <a:pos x="347161762" y="396510404"/>
                </a:cxn>
                <a:cxn ang="0">
                  <a:pos x="526728309" y="468603204"/>
                </a:cxn>
                <a:cxn ang="0">
                  <a:pos x="538699643" y="468603204"/>
                </a:cxn>
                <a:cxn ang="0">
                  <a:pos x="514756976" y="372478315"/>
                </a:cxn>
                <a:cxn ang="0">
                  <a:pos x="622495520" y="192246313"/>
                </a:cxn>
              </a:cxnLst>
              <a:rect l="0" t="0" r="0" b="0"/>
              <a:pathLst>
                <a:path w="52" h="39">
                  <a:moveTo>
                    <a:pt x="52" y="16"/>
                  </a:moveTo>
                  <a:cubicBezTo>
                    <a:pt x="36" y="0"/>
                    <a:pt x="36" y="0"/>
                    <a:pt x="36" y="0"/>
                  </a:cubicBezTo>
                  <a:cubicBezTo>
                    <a:pt x="35" y="1"/>
                    <a:pt x="35" y="1"/>
                    <a:pt x="35" y="1"/>
                  </a:cubicBezTo>
                  <a:cubicBezTo>
                    <a:pt x="28" y="4"/>
                    <a:pt x="23" y="11"/>
                    <a:pt x="23" y="19"/>
                  </a:cubicBezTo>
                  <a:cubicBezTo>
                    <a:pt x="23" y="24"/>
                    <a:pt x="25" y="29"/>
                    <a:pt x="28" y="32"/>
                  </a:cubicBezTo>
                  <a:cubicBezTo>
                    <a:pt x="22" y="34"/>
                    <a:pt x="17" y="33"/>
                    <a:pt x="12" y="31"/>
                  </a:cubicBezTo>
                  <a:cubicBezTo>
                    <a:pt x="4" y="25"/>
                    <a:pt x="3" y="13"/>
                    <a:pt x="3" y="13"/>
                  </a:cubicBezTo>
                  <a:cubicBezTo>
                    <a:pt x="0" y="13"/>
                    <a:pt x="0" y="13"/>
                    <a:pt x="0" y="13"/>
                  </a:cubicBezTo>
                  <a:cubicBezTo>
                    <a:pt x="0" y="14"/>
                    <a:pt x="2" y="27"/>
                    <a:pt x="11" y="33"/>
                  </a:cubicBezTo>
                  <a:cubicBezTo>
                    <a:pt x="14" y="35"/>
                    <a:pt x="17" y="36"/>
                    <a:pt x="21" y="36"/>
                  </a:cubicBezTo>
                  <a:cubicBezTo>
                    <a:pt x="24" y="36"/>
                    <a:pt x="27" y="36"/>
                    <a:pt x="30" y="35"/>
                  </a:cubicBezTo>
                  <a:cubicBezTo>
                    <a:pt x="29" y="33"/>
                    <a:pt x="29" y="33"/>
                    <a:pt x="29" y="33"/>
                  </a:cubicBezTo>
                  <a:cubicBezTo>
                    <a:pt x="33" y="37"/>
                    <a:pt x="38" y="39"/>
                    <a:pt x="44" y="39"/>
                  </a:cubicBezTo>
                  <a:cubicBezTo>
                    <a:pt x="44" y="39"/>
                    <a:pt x="45" y="39"/>
                    <a:pt x="45" y="39"/>
                  </a:cubicBezTo>
                  <a:cubicBezTo>
                    <a:pt x="44" y="37"/>
                    <a:pt x="43" y="34"/>
                    <a:pt x="43" y="31"/>
                  </a:cubicBezTo>
                  <a:cubicBezTo>
                    <a:pt x="43" y="25"/>
                    <a:pt x="47" y="19"/>
                    <a:pt x="52" y="16"/>
                  </a:cubicBezTo>
                </a:path>
              </a:pathLst>
            </a:custGeom>
            <a:solidFill>
              <a:schemeClr val="accent1">
                <a:alpha val="100000"/>
              </a:schemeClr>
            </a:solidFill>
            <a:ln w="9525">
              <a:noFill/>
            </a:ln>
          </p:spPr>
          <p:txBody>
            <a:bodyPr/>
            <a:lstStyle/>
            <a:p>
              <a:endParaRPr lang="zh-CN" altLang="en-US"/>
            </a:p>
          </p:txBody>
        </p:sp>
        <p:sp>
          <p:nvSpPr>
            <p:cNvPr id="61768" name="Rectangle 427"/>
            <p:cNvSpPr/>
            <p:nvPr/>
          </p:nvSpPr>
          <p:spPr>
            <a:xfrm>
              <a:off x="7909454" y="4571944"/>
              <a:ext cx="16916" cy="1063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69" name="Rectangle 428"/>
            <p:cNvSpPr/>
            <p:nvPr/>
          </p:nvSpPr>
          <p:spPr>
            <a:xfrm>
              <a:off x="7909454" y="4571944"/>
              <a:ext cx="16916" cy="1063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70" name="Freeform 429"/>
            <p:cNvSpPr/>
            <p:nvPr/>
          </p:nvSpPr>
          <p:spPr>
            <a:xfrm>
              <a:off x="7917142" y="4547641"/>
              <a:ext cx="19991" cy="21265"/>
            </a:xfrm>
            <a:custGeom>
              <a:avLst/>
              <a:gdLst/>
              <a:ahLst/>
              <a:cxnLst>
                <a:cxn ang="0">
                  <a:pos x="9458819" y="0"/>
                </a:cxn>
                <a:cxn ang="0">
                  <a:pos x="0" y="11536263"/>
                </a:cxn>
                <a:cxn ang="0">
                  <a:pos x="21282726" y="32300016"/>
                </a:cxn>
                <a:cxn ang="0">
                  <a:pos x="30741545" y="20763754"/>
                </a:cxn>
                <a:cxn ang="0">
                  <a:pos x="9458819" y="0"/>
                </a:cxn>
              </a:cxnLst>
              <a:rect l="0" t="0" r="0" b="0"/>
              <a:pathLst>
                <a:path w="13" h="14">
                  <a:moveTo>
                    <a:pt x="4" y="0"/>
                  </a:moveTo>
                  <a:lnTo>
                    <a:pt x="0" y="5"/>
                  </a:lnTo>
                  <a:lnTo>
                    <a:pt x="9" y="14"/>
                  </a:lnTo>
                  <a:lnTo>
                    <a:pt x="13" y="9"/>
                  </a:lnTo>
                  <a:lnTo>
                    <a:pt x="4" y="0"/>
                  </a:lnTo>
                  <a:close/>
                </a:path>
              </a:pathLst>
            </a:custGeom>
            <a:solidFill>
              <a:schemeClr val="accent1">
                <a:alpha val="100000"/>
              </a:schemeClr>
            </a:solidFill>
            <a:ln w="9525">
              <a:noFill/>
            </a:ln>
          </p:spPr>
          <p:txBody>
            <a:bodyPr/>
            <a:lstStyle/>
            <a:p>
              <a:endParaRPr lang="zh-CN" altLang="en-US"/>
            </a:p>
          </p:txBody>
        </p:sp>
        <p:sp>
          <p:nvSpPr>
            <p:cNvPr id="61771" name="Freeform 430"/>
            <p:cNvSpPr/>
            <p:nvPr/>
          </p:nvSpPr>
          <p:spPr>
            <a:xfrm>
              <a:off x="7917142" y="4547641"/>
              <a:ext cx="19991" cy="21265"/>
            </a:xfrm>
            <a:custGeom>
              <a:avLst/>
              <a:gdLst/>
              <a:ahLst/>
              <a:cxnLst>
                <a:cxn ang="0">
                  <a:pos x="9458819" y="0"/>
                </a:cxn>
                <a:cxn ang="0">
                  <a:pos x="0" y="11536263"/>
                </a:cxn>
                <a:cxn ang="0">
                  <a:pos x="21282726" y="32300016"/>
                </a:cxn>
                <a:cxn ang="0">
                  <a:pos x="30741545" y="20763754"/>
                </a:cxn>
                <a:cxn ang="0">
                  <a:pos x="9458819" y="0"/>
                </a:cxn>
              </a:cxnLst>
              <a:rect l="0" t="0" r="0" b="0"/>
              <a:pathLst>
                <a:path w="13" h="14">
                  <a:moveTo>
                    <a:pt x="4" y="0"/>
                  </a:moveTo>
                  <a:lnTo>
                    <a:pt x="0" y="5"/>
                  </a:lnTo>
                  <a:lnTo>
                    <a:pt x="9" y="14"/>
                  </a:lnTo>
                  <a:lnTo>
                    <a:pt x="13" y="9"/>
                  </a:lnTo>
                  <a:lnTo>
                    <a:pt x="4" y="0"/>
                  </a:lnTo>
                </a:path>
              </a:pathLst>
            </a:custGeom>
            <a:solidFill>
              <a:schemeClr val="accent1">
                <a:alpha val="100000"/>
              </a:schemeClr>
            </a:solidFill>
            <a:ln w="9525">
              <a:noFill/>
            </a:ln>
          </p:spPr>
          <p:txBody>
            <a:bodyPr/>
            <a:lstStyle/>
            <a:p>
              <a:endParaRPr lang="zh-CN" altLang="en-US"/>
            </a:p>
          </p:txBody>
        </p:sp>
        <p:sp>
          <p:nvSpPr>
            <p:cNvPr id="61772" name="Rectangle 431"/>
            <p:cNvSpPr/>
            <p:nvPr/>
          </p:nvSpPr>
          <p:spPr>
            <a:xfrm>
              <a:off x="7940209" y="4540046"/>
              <a:ext cx="10765" cy="18227"/>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73" name="Rectangle 432"/>
            <p:cNvSpPr/>
            <p:nvPr/>
          </p:nvSpPr>
          <p:spPr>
            <a:xfrm>
              <a:off x="7940207" y="4540046"/>
              <a:ext cx="10765" cy="18227"/>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74" name="Freeform 433"/>
            <p:cNvSpPr/>
            <p:nvPr/>
          </p:nvSpPr>
          <p:spPr>
            <a:xfrm>
              <a:off x="7950971" y="4550679"/>
              <a:ext cx="21528" cy="21265"/>
            </a:xfrm>
            <a:custGeom>
              <a:avLst/>
              <a:gdLst/>
              <a:ahLst/>
              <a:cxnLst>
                <a:cxn ang="0">
                  <a:pos x="21280428" y="0"/>
                </a:cxn>
                <a:cxn ang="0">
                  <a:pos x="0" y="20763754"/>
                </a:cxn>
                <a:cxn ang="0">
                  <a:pos x="11823485" y="32300016"/>
                </a:cxn>
                <a:cxn ang="0">
                  <a:pos x="33103913" y="11536263"/>
                </a:cxn>
                <a:cxn ang="0">
                  <a:pos x="21280428" y="0"/>
                </a:cxn>
              </a:cxnLst>
              <a:rect l="0" t="0" r="0" b="0"/>
              <a:pathLst>
                <a:path w="14" h="14">
                  <a:moveTo>
                    <a:pt x="9" y="0"/>
                  </a:moveTo>
                  <a:lnTo>
                    <a:pt x="0" y="9"/>
                  </a:lnTo>
                  <a:lnTo>
                    <a:pt x="5" y="14"/>
                  </a:lnTo>
                  <a:lnTo>
                    <a:pt x="14" y="5"/>
                  </a:lnTo>
                  <a:lnTo>
                    <a:pt x="9" y="0"/>
                  </a:lnTo>
                  <a:close/>
                </a:path>
              </a:pathLst>
            </a:custGeom>
            <a:solidFill>
              <a:schemeClr val="accent1">
                <a:alpha val="100000"/>
              </a:schemeClr>
            </a:solidFill>
            <a:ln w="9525">
              <a:noFill/>
            </a:ln>
          </p:spPr>
          <p:txBody>
            <a:bodyPr/>
            <a:lstStyle/>
            <a:p>
              <a:endParaRPr lang="zh-CN" altLang="en-US"/>
            </a:p>
          </p:txBody>
        </p:sp>
        <p:sp>
          <p:nvSpPr>
            <p:cNvPr id="61775" name="Freeform 434"/>
            <p:cNvSpPr/>
            <p:nvPr/>
          </p:nvSpPr>
          <p:spPr>
            <a:xfrm>
              <a:off x="7950971" y="4550679"/>
              <a:ext cx="21528" cy="21265"/>
            </a:xfrm>
            <a:custGeom>
              <a:avLst/>
              <a:gdLst/>
              <a:ahLst/>
              <a:cxnLst>
                <a:cxn ang="0">
                  <a:pos x="21280428" y="0"/>
                </a:cxn>
                <a:cxn ang="0">
                  <a:pos x="0" y="20763754"/>
                </a:cxn>
                <a:cxn ang="0">
                  <a:pos x="11823485" y="32300016"/>
                </a:cxn>
                <a:cxn ang="0">
                  <a:pos x="33103913" y="11536263"/>
                </a:cxn>
                <a:cxn ang="0">
                  <a:pos x="21280428" y="0"/>
                </a:cxn>
              </a:cxnLst>
              <a:rect l="0" t="0" r="0" b="0"/>
              <a:pathLst>
                <a:path w="14" h="14">
                  <a:moveTo>
                    <a:pt x="9" y="0"/>
                  </a:moveTo>
                  <a:lnTo>
                    <a:pt x="0" y="9"/>
                  </a:lnTo>
                  <a:lnTo>
                    <a:pt x="5" y="14"/>
                  </a:lnTo>
                  <a:lnTo>
                    <a:pt x="14" y="5"/>
                  </a:lnTo>
                  <a:lnTo>
                    <a:pt x="9" y="0"/>
                  </a:lnTo>
                </a:path>
              </a:pathLst>
            </a:custGeom>
            <a:solidFill>
              <a:schemeClr val="accent1">
                <a:alpha val="100000"/>
              </a:schemeClr>
            </a:solidFill>
            <a:ln w="9525">
              <a:noFill/>
            </a:ln>
          </p:spPr>
          <p:txBody>
            <a:bodyPr/>
            <a:lstStyle/>
            <a:p>
              <a:endParaRPr lang="zh-CN" altLang="en-US"/>
            </a:p>
          </p:txBody>
        </p:sp>
        <p:sp>
          <p:nvSpPr>
            <p:cNvPr id="61776" name="Freeform 435"/>
            <p:cNvSpPr>
              <a:spLocks noEditPoints="1"/>
            </p:cNvSpPr>
            <p:nvPr/>
          </p:nvSpPr>
          <p:spPr>
            <a:xfrm>
              <a:off x="8093982" y="4582577"/>
              <a:ext cx="116868" cy="116959"/>
            </a:xfrm>
            <a:custGeom>
              <a:avLst/>
              <a:gdLst/>
              <a:ahLst/>
              <a:cxnLst>
                <a:cxn ang="0">
                  <a:pos x="200854844" y="402335520"/>
                </a:cxn>
                <a:cxn ang="0">
                  <a:pos x="0" y="201169480"/>
                </a:cxn>
                <a:cxn ang="0">
                  <a:pos x="200854844" y="0"/>
                </a:cxn>
                <a:cxn ang="0">
                  <a:pos x="401709689" y="201169480"/>
                </a:cxn>
                <a:cxn ang="0">
                  <a:pos x="200854844" y="402335520"/>
                </a:cxn>
                <a:cxn ang="0">
                  <a:pos x="200854844" y="130168487"/>
                </a:cxn>
                <a:cxn ang="0">
                  <a:pos x="129964091" y="201169480"/>
                </a:cxn>
                <a:cxn ang="0">
                  <a:pos x="200854844" y="272167033"/>
                </a:cxn>
                <a:cxn ang="0">
                  <a:pos x="271745598" y="201169480"/>
                </a:cxn>
                <a:cxn ang="0">
                  <a:pos x="200854844" y="130168487"/>
                </a:cxn>
              </a:cxnLst>
              <a:rect l="0" t="0" r="0" b="0"/>
              <a:pathLst>
                <a:path w="34" h="34">
                  <a:moveTo>
                    <a:pt x="17" y="34"/>
                  </a:moveTo>
                  <a:cubicBezTo>
                    <a:pt x="8" y="34"/>
                    <a:pt x="0" y="26"/>
                    <a:pt x="0" y="17"/>
                  </a:cubicBezTo>
                  <a:cubicBezTo>
                    <a:pt x="0" y="8"/>
                    <a:pt x="8" y="0"/>
                    <a:pt x="17" y="0"/>
                  </a:cubicBezTo>
                  <a:cubicBezTo>
                    <a:pt x="26" y="0"/>
                    <a:pt x="34" y="8"/>
                    <a:pt x="34" y="17"/>
                  </a:cubicBezTo>
                  <a:cubicBezTo>
                    <a:pt x="34" y="26"/>
                    <a:pt x="26" y="34"/>
                    <a:pt x="17" y="34"/>
                  </a:cubicBezTo>
                  <a:close/>
                  <a:moveTo>
                    <a:pt x="17" y="11"/>
                  </a:moveTo>
                  <a:cubicBezTo>
                    <a:pt x="14" y="11"/>
                    <a:pt x="11" y="14"/>
                    <a:pt x="11" y="17"/>
                  </a:cubicBezTo>
                  <a:cubicBezTo>
                    <a:pt x="11" y="20"/>
                    <a:pt x="14" y="23"/>
                    <a:pt x="17" y="23"/>
                  </a:cubicBezTo>
                  <a:cubicBezTo>
                    <a:pt x="20" y="23"/>
                    <a:pt x="23" y="20"/>
                    <a:pt x="23" y="17"/>
                  </a:cubicBezTo>
                  <a:cubicBezTo>
                    <a:pt x="23" y="14"/>
                    <a:pt x="20" y="11"/>
                    <a:pt x="17" y="11"/>
                  </a:cubicBezTo>
                  <a:close/>
                </a:path>
              </a:pathLst>
            </a:custGeom>
            <a:solidFill>
              <a:schemeClr val="accent1">
                <a:alpha val="100000"/>
              </a:schemeClr>
            </a:solidFill>
            <a:ln w="9525">
              <a:noFill/>
            </a:ln>
          </p:spPr>
          <p:txBody>
            <a:bodyPr/>
            <a:lstStyle/>
            <a:p>
              <a:endParaRPr lang="zh-CN" altLang="en-US"/>
            </a:p>
          </p:txBody>
        </p:sp>
        <p:sp>
          <p:nvSpPr>
            <p:cNvPr id="61777" name="Freeform 436"/>
            <p:cNvSpPr/>
            <p:nvPr/>
          </p:nvSpPr>
          <p:spPr>
            <a:xfrm>
              <a:off x="7410962" y="3829870"/>
              <a:ext cx="141472" cy="206577"/>
            </a:xfrm>
            <a:custGeom>
              <a:avLst/>
              <a:gdLst/>
              <a:ahLst/>
              <a:cxnLst>
                <a:cxn ang="0">
                  <a:pos x="217547030" y="89980992"/>
                </a:cxn>
                <a:cxn ang="0">
                  <a:pos x="106408472" y="0"/>
                </a:cxn>
                <a:cxn ang="0">
                  <a:pos x="59115305" y="0"/>
                </a:cxn>
                <a:cxn ang="0">
                  <a:pos x="59115305" y="168425570"/>
                </a:cxn>
                <a:cxn ang="0">
                  <a:pos x="0" y="193805681"/>
                </a:cxn>
                <a:cxn ang="0">
                  <a:pos x="0" y="313779830"/>
                </a:cxn>
                <a:cxn ang="0">
                  <a:pos x="217547030" y="313779830"/>
                </a:cxn>
                <a:cxn ang="0">
                  <a:pos x="217547030" y="89980992"/>
                </a:cxn>
              </a:cxnLst>
              <a:rect l="0" t="0" r="0" b="0"/>
              <a:pathLst>
                <a:path w="92" h="136">
                  <a:moveTo>
                    <a:pt x="92" y="39"/>
                  </a:moveTo>
                  <a:lnTo>
                    <a:pt x="45" y="0"/>
                  </a:lnTo>
                  <a:lnTo>
                    <a:pt x="25" y="0"/>
                  </a:lnTo>
                  <a:lnTo>
                    <a:pt x="25" y="73"/>
                  </a:lnTo>
                  <a:lnTo>
                    <a:pt x="0" y="84"/>
                  </a:lnTo>
                  <a:lnTo>
                    <a:pt x="0" y="136"/>
                  </a:lnTo>
                  <a:lnTo>
                    <a:pt x="92" y="136"/>
                  </a:lnTo>
                  <a:lnTo>
                    <a:pt x="92" y="39"/>
                  </a:lnTo>
                  <a:close/>
                </a:path>
              </a:pathLst>
            </a:custGeom>
            <a:solidFill>
              <a:schemeClr val="accent1">
                <a:alpha val="100000"/>
              </a:schemeClr>
            </a:solidFill>
            <a:ln w="9525">
              <a:noFill/>
            </a:ln>
          </p:spPr>
          <p:txBody>
            <a:bodyPr/>
            <a:lstStyle/>
            <a:p>
              <a:endParaRPr lang="zh-CN" altLang="en-US"/>
            </a:p>
          </p:txBody>
        </p:sp>
        <p:sp>
          <p:nvSpPr>
            <p:cNvPr id="61778" name="Freeform 437"/>
            <p:cNvSpPr/>
            <p:nvPr/>
          </p:nvSpPr>
          <p:spPr>
            <a:xfrm>
              <a:off x="7410962" y="4063787"/>
              <a:ext cx="141472" cy="56201"/>
            </a:xfrm>
            <a:custGeom>
              <a:avLst/>
              <a:gdLst/>
              <a:ahLst/>
              <a:cxnLst>
                <a:cxn ang="0">
                  <a:pos x="217547030" y="0"/>
                </a:cxn>
                <a:cxn ang="0">
                  <a:pos x="0" y="0"/>
                </a:cxn>
                <a:cxn ang="0">
                  <a:pos x="0" y="85366281"/>
                </a:cxn>
                <a:cxn ang="0">
                  <a:pos x="59115305" y="85366281"/>
                </a:cxn>
                <a:cxn ang="0">
                  <a:pos x="132419330" y="85366281"/>
                </a:cxn>
                <a:cxn ang="0">
                  <a:pos x="217547030" y="85366281"/>
                </a:cxn>
                <a:cxn ang="0">
                  <a:pos x="217547030" y="0"/>
                </a:cxn>
              </a:cxnLst>
              <a:rect l="0" t="0" r="0" b="0"/>
              <a:pathLst>
                <a:path w="92" h="37">
                  <a:moveTo>
                    <a:pt x="92" y="0"/>
                  </a:moveTo>
                  <a:lnTo>
                    <a:pt x="0" y="0"/>
                  </a:lnTo>
                  <a:lnTo>
                    <a:pt x="0" y="37"/>
                  </a:lnTo>
                  <a:lnTo>
                    <a:pt x="25" y="37"/>
                  </a:lnTo>
                  <a:lnTo>
                    <a:pt x="56" y="37"/>
                  </a:lnTo>
                  <a:lnTo>
                    <a:pt x="92" y="37"/>
                  </a:lnTo>
                  <a:lnTo>
                    <a:pt x="92" y="0"/>
                  </a:lnTo>
                  <a:close/>
                </a:path>
              </a:pathLst>
            </a:custGeom>
            <a:solidFill>
              <a:schemeClr val="accent1">
                <a:alpha val="100000"/>
              </a:schemeClr>
            </a:solidFill>
            <a:ln w="9525">
              <a:noFill/>
            </a:ln>
          </p:spPr>
          <p:txBody>
            <a:bodyPr/>
            <a:lstStyle/>
            <a:p>
              <a:endParaRPr lang="zh-CN" altLang="en-US"/>
            </a:p>
          </p:txBody>
        </p:sp>
        <p:sp>
          <p:nvSpPr>
            <p:cNvPr id="61779" name="Freeform 438"/>
            <p:cNvSpPr/>
            <p:nvPr/>
          </p:nvSpPr>
          <p:spPr>
            <a:xfrm>
              <a:off x="7410964" y="4063787"/>
              <a:ext cx="141472" cy="56201"/>
            </a:xfrm>
            <a:custGeom>
              <a:avLst/>
              <a:gdLst/>
              <a:ahLst/>
              <a:cxnLst>
                <a:cxn ang="0">
                  <a:pos x="217547030" y="0"/>
                </a:cxn>
                <a:cxn ang="0">
                  <a:pos x="0" y="0"/>
                </a:cxn>
                <a:cxn ang="0">
                  <a:pos x="0" y="85366281"/>
                </a:cxn>
                <a:cxn ang="0">
                  <a:pos x="59115305" y="85366281"/>
                </a:cxn>
                <a:cxn ang="0">
                  <a:pos x="132419330" y="85366281"/>
                </a:cxn>
                <a:cxn ang="0">
                  <a:pos x="217547030" y="85366281"/>
                </a:cxn>
                <a:cxn ang="0">
                  <a:pos x="217547030" y="0"/>
                </a:cxn>
              </a:cxnLst>
              <a:rect l="0" t="0" r="0" b="0"/>
              <a:pathLst>
                <a:path w="92" h="37">
                  <a:moveTo>
                    <a:pt x="92" y="0"/>
                  </a:moveTo>
                  <a:lnTo>
                    <a:pt x="0" y="0"/>
                  </a:lnTo>
                  <a:lnTo>
                    <a:pt x="0" y="37"/>
                  </a:lnTo>
                  <a:lnTo>
                    <a:pt x="25" y="37"/>
                  </a:lnTo>
                  <a:lnTo>
                    <a:pt x="56" y="37"/>
                  </a:lnTo>
                  <a:lnTo>
                    <a:pt x="92" y="37"/>
                  </a:lnTo>
                  <a:lnTo>
                    <a:pt x="92" y="0"/>
                  </a:lnTo>
                </a:path>
              </a:pathLst>
            </a:custGeom>
            <a:solidFill>
              <a:schemeClr val="accent1">
                <a:alpha val="100000"/>
              </a:schemeClr>
            </a:solidFill>
            <a:ln w="9525">
              <a:noFill/>
            </a:ln>
          </p:spPr>
          <p:txBody>
            <a:bodyPr/>
            <a:lstStyle/>
            <a:p>
              <a:endParaRPr lang="zh-CN" altLang="en-US"/>
            </a:p>
          </p:txBody>
        </p:sp>
        <p:sp>
          <p:nvSpPr>
            <p:cNvPr id="61780" name="Freeform 439"/>
            <p:cNvSpPr/>
            <p:nvPr/>
          </p:nvSpPr>
          <p:spPr>
            <a:xfrm>
              <a:off x="7573964" y="4063787"/>
              <a:ext cx="141472" cy="56201"/>
            </a:xfrm>
            <a:custGeom>
              <a:avLst/>
              <a:gdLst/>
              <a:ahLst/>
              <a:cxnLst>
                <a:cxn ang="0">
                  <a:pos x="217547030" y="0"/>
                </a:cxn>
                <a:cxn ang="0">
                  <a:pos x="0" y="0"/>
                </a:cxn>
                <a:cxn ang="0">
                  <a:pos x="0" y="85366281"/>
                </a:cxn>
                <a:cxn ang="0">
                  <a:pos x="85127701" y="85366281"/>
                </a:cxn>
                <a:cxn ang="0">
                  <a:pos x="160795230" y="85366281"/>
                </a:cxn>
                <a:cxn ang="0">
                  <a:pos x="217547030" y="85366281"/>
                </a:cxn>
                <a:cxn ang="0">
                  <a:pos x="217547030" y="0"/>
                </a:cxn>
              </a:cxnLst>
              <a:rect l="0" t="0" r="0" b="0"/>
              <a:pathLst>
                <a:path w="92" h="37">
                  <a:moveTo>
                    <a:pt x="92" y="0"/>
                  </a:moveTo>
                  <a:lnTo>
                    <a:pt x="0" y="0"/>
                  </a:lnTo>
                  <a:lnTo>
                    <a:pt x="0" y="37"/>
                  </a:lnTo>
                  <a:lnTo>
                    <a:pt x="36" y="37"/>
                  </a:lnTo>
                  <a:lnTo>
                    <a:pt x="68" y="37"/>
                  </a:lnTo>
                  <a:lnTo>
                    <a:pt x="92" y="37"/>
                  </a:lnTo>
                  <a:lnTo>
                    <a:pt x="92" y="0"/>
                  </a:lnTo>
                  <a:close/>
                </a:path>
              </a:pathLst>
            </a:custGeom>
            <a:solidFill>
              <a:schemeClr val="accent1">
                <a:alpha val="100000"/>
              </a:schemeClr>
            </a:solidFill>
            <a:ln w="9525">
              <a:noFill/>
            </a:ln>
          </p:spPr>
          <p:txBody>
            <a:bodyPr/>
            <a:lstStyle/>
            <a:p>
              <a:endParaRPr lang="zh-CN" altLang="en-US"/>
            </a:p>
          </p:txBody>
        </p:sp>
        <p:sp>
          <p:nvSpPr>
            <p:cNvPr id="61781" name="Freeform 440"/>
            <p:cNvSpPr/>
            <p:nvPr/>
          </p:nvSpPr>
          <p:spPr>
            <a:xfrm>
              <a:off x="7573964" y="4063787"/>
              <a:ext cx="141472" cy="56201"/>
            </a:xfrm>
            <a:custGeom>
              <a:avLst/>
              <a:gdLst/>
              <a:ahLst/>
              <a:cxnLst>
                <a:cxn ang="0">
                  <a:pos x="217547030" y="0"/>
                </a:cxn>
                <a:cxn ang="0">
                  <a:pos x="0" y="0"/>
                </a:cxn>
                <a:cxn ang="0">
                  <a:pos x="0" y="85366281"/>
                </a:cxn>
                <a:cxn ang="0">
                  <a:pos x="85127701" y="85366281"/>
                </a:cxn>
                <a:cxn ang="0">
                  <a:pos x="160795230" y="85366281"/>
                </a:cxn>
                <a:cxn ang="0">
                  <a:pos x="217547030" y="85366281"/>
                </a:cxn>
                <a:cxn ang="0">
                  <a:pos x="217547030" y="0"/>
                </a:cxn>
              </a:cxnLst>
              <a:rect l="0" t="0" r="0" b="0"/>
              <a:pathLst>
                <a:path w="92" h="37">
                  <a:moveTo>
                    <a:pt x="92" y="0"/>
                  </a:moveTo>
                  <a:lnTo>
                    <a:pt x="0" y="0"/>
                  </a:lnTo>
                  <a:lnTo>
                    <a:pt x="0" y="37"/>
                  </a:lnTo>
                  <a:lnTo>
                    <a:pt x="36" y="37"/>
                  </a:lnTo>
                  <a:lnTo>
                    <a:pt x="68" y="37"/>
                  </a:lnTo>
                  <a:lnTo>
                    <a:pt x="92" y="37"/>
                  </a:lnTo>
                  <a:lnTo>
                    <a:pt x="92" y="0"/>
                  </a:lnTo>
                </a:path>
              </a:pathLst>
            </a:custGeom>
            <a:solidFill>
              <a:schemeClr val="accent1">
                <a:alpha val="100000"/>
              </a:schemeClr>
            </a:solidFill>
            <a:ln w="9525">
              <a:noFill/>
            </a:ln>
          </p:spPr>
          <p:txBody>
            <a:bodyPr/>
            <a:lstStyle/>
            <a:p>
              <a:endParaRPr lang="zh-CN" altLang="en-US"/>
            </a:p>
          </p:txBody>
        </p:sp>
        <p:sp>
          <p:nvSpPr>
            <p:cNvPr id="61782" name="Freeform 441"/>
            <p:cNvSpPr/>
            <p:nvPr/>
          </p:nvSpPr>
          <p:spPr>
            <a:xfrm>
              <a:off x="7573964" y="3826823"/>
              <a:ext cx="141472" cy="209613"/>
            </a:xfrm>
            <a:custGeom>
              <a:avLst/>
              <a:gdLst/>
              <a:ahLst/>
              <a:cxnLst>
                <a:cxn ang="0">
                  <a:pos x="217547030" y="198415413"/>
                </a:cxn>
                <a:cxn ang="0">
                  <a:pos x="160795230" y="173037050"/>
                </a:cxn>
                <a:cxn ang="0">
                  <a:pos x="160795230" y="0"/>
                </a:cxn>
                <a:cxn ang="0">
                  <a:pos x="111138558" y="0"/>
                </a:cxn>
                <a:cxn ang="0">
                  <a:pos x="0" y="94593183"/>
                </a:cxn>
                <a:cxn ang="0">
                  <a:pos x="0" y="318388477"/>
                </a:cxn>
                <a:cxn ang="0">
                  <a:pos x="217547030" y="318388477"/>
                </a:cxn>
                <a:cxn ang="0">
                  <a:pos x="217547030" y="198415413"/>
                </a:cxn>
              </a:cxnLst>
              <a:rect l="0" t="0" r="0" b="0"/>
              <a:pathLst>
                <a:path w="92" h="138">
                  <a:moveTo>
                    <a:pt x="92" y="86"/>
                  </a:moveTo>
                  <a:lnTo>
                    <a:pt x="68" y="75"/>
                  </a:lnTo>
                  <a:lnTo>
                    <a:pt x="68" y="0"/>
                  </a:lnTo>
                  <a:lnTo>
                    <a:pt x="47" y="0"/>
                  </a:lnTo>
                  <a:lnTo>
                    <a:pt x="0" y="41"/>
                  </a:lnTo>
                  <a:lnTo>
                    <a:pt x="0" y="138"/>
                  </a:lnTo>
                  <a:lnTo>
                    <a:pt x="92" y="138"/>
                  </a:lnTo>
                  <a:lnTo>
                    <a:pt x="92" y="86"/>
                  </a:lnTo>
                  <a:close/>
                </a:path>
              </a:pathLst>
            </a:custGeom>
            <a:solidFill>
              <a:schemeClr val="accent1">
                <a:alpha val="100000"/>
              </a:schemeClr>
            </a:solidFill>
            <a:ln w="9525">
              <a:noFill/>
            </a:ln>
          </p:spPr>
          <p:txBody>
            <a:bodyPr/>
            <a:lstStyle/>
            <a:p>
              <a:endParaRPr lang="zh-CN" altLang="en-US"/>
            </a:p>
          </p:txBody>
        </p:sp>
        <p:sp>
          <p:nvSpPr>
            <p:cNvPr id="61783" name="Rectangle 442"/>
            <p:cNvSpPr/>
            <p:nvPr/>
          </p:nvSpPr>
          <p:spPr>
            <a:xfrm>
              <a:off x="7552436" y="4036438"/>
              <a:ext cx="21528" cy="27340"/>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84" name="Rectangle 443"/>
            <p:cNvSpPr/>
            <p:nvPr/>
          </p:nvSpPr>
          <p:spPr>
            <a:xfrm>
              <a:off x="7521679" y="4047070"/>
              <a:ext cx="87652" cy="759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85" name="Freeform 444"/>
            <p:cNvSpPr>
              <a:spLocks noEditPoints="1"/>
            </p:cNvSpPr>
            <p:nvPr/>
          </p:nvSpPr>
          <p:spPr>
            <a:xfrm>
              <a:off x="8025359" y="3939450"/>
              <a:ext cx="173765" cy="185311"/>
            </a:xfrm>
            <a:custGeom>
              <a:avLst/>
              <a:gdLst/>
              <a:ahLst/>
              <a:cxnLst>
                <a:cxn ang="0">
                  <a:pos x="483108404" y="153094339"/>
                </a:cxn>
                <a:cxn ang="0">
                  <a:pos x="483108404" y="0"/>
                </a:cxn>
                <a:cxn ang="0">
                  <a:pos x="108700433" y="0"/>
                </a:cxn>
                <a:cxn ang="0">
                  <a:pos x="108700433" y="153094339"/>
                </a:cxn>
                <a:cxn ang="0">
                  <a:pos x="0" y="365069533"/>
                </a:cxn>
                <a:cxn ang="0">
                  <a:pos x="301944490" y="635929013"/>
                </a:cxn>
                <a:cxn ang="0">
                  <a:pos x="603885505" y="365069533"/>
                </a:cxn>
                <a:cxn ang="0">
                  <a:pos x="483108404" y="153094339"/>
                </a:cxn>
                <a:cxn ang="0">
                  <a:pos x="301944490" y="518163873"/>
                </a:cxn>
                <a:cxn ang="0">
                  <a:pos x="108700433" y="365069533"/>
                </a:cxn>
                <a:cxn ang="0">
                  <a:pos x="301944490" y="211975194"/>
                </a:cxn>
                <a:cxn ang="0">
                  <a:pos x="483108404" y="365069533"/>
                </a:cxn>
                <a:cxn ang="0">
                  <a:pos x="301944490" y="518163873"/>
                </a:cxn>
              </a:cxnLst>
              <a:rect l="0" t="0" r="0" b="0"/>
              <a:pathLst>
                <a:path w="50" h="54">
                  <a:moveTo>
                    <a:pt x="40" y="13"/>
                  </a:moveTo>
                  <a:cubicBezTo>
                    <a:pt x="40" y="0"/>
                    <a:pt x="40" y="0"/>
                    <a:pt x="40" y="0"/>
                  </a:cubicBezTo>
                  <a:cubicBezTo>
                    <a:pt x="9" y="0"/>
                    <a:pt x="9" y="0"/>
                    <a:pt x="9" y="0"/>
                  </a:cubicBezTo>
                  <a:cubicBezTo>
                    <a:pt x="9" y="13"/>
                    <a:pt x="9" y="13"/>
                    <a:pt x="9" y="13"/>
                  </a:cubicBezTo>
                  <a:cubicBezTo>
                    <a:pt x="3" y="18"/>
                    <a:pt x="0" y="24"/>
                    <a:pt x="0" y="31"/>
                  </a:cubicBezTo>
                  <a:cubicBezTo>
                    <a:pt x="0" y="43"/>
                    <a:pt x="11" y="54"/>
                    <a:pt x="25" y="54"/>
                  </a:cubicBezTo>
                  <a:cubicBezTo>
                    <a:pt x="38" y="54"/>
                    <a:pt x="50" y="43"/>
                    <a:pt x="50" y="31"/>
                  </a:cubicBezTo>
                  <a:cubicBezTo>
                    <a:pt x="50" y="24"/>
                    <a:pt x="46" y="18"/>
                    <a:pt x="40" y="13"/>
                  </a:cubicBezTo>
                  <a:close/>
                  <a:moveTo>
                    <a:pt x="25" y="44"/>
                  </a:moveTo>
                  <a:cubicBezTo>
                    <a:pt x="16" y="44"/>
                    <a:pt x="9" y="38"/>
                    <a:pt x="9" y="31"/>
                  </a:cubicBezTo>
                  <a:cubicBezTo>
                    <a:pt x="9" y="24"/>
                    <a:pt x="16" y="18"/>
                    <a:pt x="25" y="18"/>
                  </a:cubicBezTo>
                  <a:cubicBezTo>
                    <a:pt x="33" y="18"/>
                    <a:pt x="40" y="24"/>
                    <a:pt x="40" y="31"/>
                  </a:cubicBezTo>
                  <a:cubicBezTo>
                    <a:pt x="40" y="38"/>
                    <a:pt x="33" y="44"/>
                    <a:pt x="25" y="44"/>
                  </a:cubicBezTo>
                  <a:close/>
                </a:path>
              </a:pathLst>
            </a:custGeom>
            <a:solidFill>
              <a:schemeClr val="accent1">
                <a:alpha val="100000"/>
              </a:schemeClr>
            </a:solidFill>
            <a:ln w="9525">
              <a:noFill/>
            </a:ln>
          </p:spPr>
          <p:txBody>
            <a:bodyPr/>
            <a:lstStyle/>
            <a:p>
              <a:endParaRPr lang="zh-CN" altLang="en-US"/>
            </a:p>
          </p:txBody>
        </p:sp>
        <p:sp>
          <p:nvSpPr>
            <p:cNvPr id="61786" name="Freeform 445"/>
            <p:cNvSpPr>
              <a:spLocks noEditPoints="1"/>
            </p:cNvSpPr>
            <p:nvPr/>
          </p:nvSpPr>
          <p:spPr>
            <a:xfrm>
              <a:off x="8199132" y="3836155"/>
              <a:ext cx="204520" cy="206576"/>
            </a:xfrm>
            <a:custGeom>
              <a:avLst/>
              <a:gdLst/>
              <a:ahLst/>
              <a:cxnLst>
                <a:cxn ang="0">
                  <a:pos x="372503715" y="118536752"/>
                </a:cxn>
                <a:cxn ang="0">
                  <a:pos x="264357699" y="0"/>
                </a:cxn>
                <a:cxn ang="0">
                  <a:pos x="0" y="272635562"/>
                </a:cxn>
                <a:cxn ang="0">
                  <a:pos x="108146016" y="379321737"/>
                </a:cxn>
                <a:cxn ang="0">
                  <a:pos x="180244516" y="604544664"/>
                </a:cxn>
                <a:cxn ang="0">
                  <a:pos x="588795748" y="580836625"/>
                </a:cxn>
                <a:cxn ang="0">
                  <a:pos x="600810431" y="177806849"/>
                </a:cxn>
                <a:cxn ang="0">
                  <a:pos x="372503715" y="118536752"/>
                </a:cxn>
                <a:cxn ang="0">
                  <a:pos x="504682565" y="509712508"/>
                </a:cxn>
                <a:cxn ang="0">
                  <a:pos x="252339549" y="521566528"/>
                </a:cxn>
                <a:cxn ang="0">
                  <a:pos x="276372382" y="284489581"/>
                </a:cxn>
                <a:cxn ang="0">
                  <a:pos x="528711932" y="260784985"/>
                </a:cxn>
                <a:cxn ang="0">
                  <a:pos x="504682565" y="509712508"/>
                </a:cxn>
              </a:cxnLst>
              <a:rect l="0" t="0" r="0" b="0"/>
              <a:pathLst>
                <a:path w="59" h="60">
                  <a:moveTo>
                    <a:pt x="31" y="10"/>
                  </a:moveTo>
                  <a:cubicBezTo>
                    <a:pt x="22" y="0"/>
                    <a:pt x="22" y="0"/>
                    <a:pt x="22" y="0"/>
                  </a:cubicBezTo>
                  <a:cubicBezTo>
                    <a:pt x="0" y="23"/>
                    <a:pt x="0" y="23"/>
                    <a:pt x="0" y="23"/>
                  </a:cubicBezTo>
                  <a:cubicBezTo>
                    <a:pt x="9" y="32"/>
                    <a:pt x="9" y="32"/>
                    <a:pt x="9" y="32"/>
                  </a:cubicBezTo>
                  <a:cubicBezTo>
                    <a:pt x="8" y="39"/>
                    <a:pt x="10" y="46"/>
                    <a:pt x="15" y="51"/>
                  </a:cubicBezTo>
                  <a:cubicBezTo>
                    <a:pt x="24" y="60"/>
                    <a:pt x="39" y="59"/>
                    <a:pt x="49" y="49"/>
                  </a:cubicBezTo>
                  <a:cubicBezTo>
                    <a:pt x="58" y="39"/>
                    <a:pt x="59" y="24"/>
                    <a:pt x="50" y="15"/>
                  </a:cubicBezTo>
                  <a:cubicBezTo>
                    <a:pt x="45" y="10"/>
                    <a:pt x="38" y="8"/>
                    <a:pt x="31" y="10"/>
                  </a:cubicBezTo>
                  <a:close/>
                  <a:moveTo>
                    <a:pt x="42" y="43"/>
                  </a:moveTo>
                  <a:cubicBezTo>
                    <a:pt x="36" y="49"/>
                    <a:pt x="27" y="49"/>
                    <a:pt x="21" y="44"/>
                  </a:cubicBezTo>
                  <a:cubicBezTo>
                    <a:pt x="16" y="39"/>
                    <a:pt x="17" y="30"/>
                    <a:pt x="23" y="24"/>
                  </a:cubicBezTo>
                  <a:cubicBezTo>
                    <a:pt x="29" y="18"/>
                    <a:pt x="39" y="17"/>
                    <a:pt x="44" y="22"/>
                  </a:cubicBezTo>
                  <a:cubicBezTo>
                    <a:pt x="49" y="27"/>
                    <a:pt x="48" y="36"/>
                    <a:pt x="42" y="43"/>
                  </a:cubicBezTo>
                  <a:close/>
                </a:path>
              </a:pathLst>
            </a:custGeom>
            <a:solidFill>
              <a:schemeClr val="accent1">
                <a:alpha val="100000"/>
              </a:schemeClr>
            </a:solidFill>
            <a:ln w="9525">
              <a:noFill/>
            </a:ln>
          </p:spPr>
          <p:txBody>
            <a:bodyPr/>
            <a:lstStyle/>
            <a:p>
              <a:endParaRPr lang="zh-CN" altLang="en-US"/>
            </a:p>
          </p:txBody>
        </p:sp>
        <p:sp>
          <p:nvSpPr>
            <p:cNvPr id="61787" name="Freeform 446"/>
            <p:cNvSpPr/>
            <p:nvPr/>
          </p:nvSpPr>
          <p:spPr>
            <a:xfrm>
              <a:off x="8099184" y="3953103"/>
              <a:ext cx="10765" cy="3038"/>
            </a:xfrm>
            <a:custGeom>
              <a:avLst/>
              <a:gdLst/>
              <a:ahLst/>
              <a:cxnLst>
                <a:cxn ang="0">
                  <a:pos x="0" y="9229444"/>
                </a:cxn>
                <a:cxn ang="0">
                  <a:pos x="0" y="0"/>
                </a:cxn>
                <a:cxn ang="0">
                  <a:pos x="38628408" y="0"/>
                </a:cxn>
                <a:cxn ang="0">
                  <a:pos x="38628408" y="0"/>
                </a:cxn>
                <a:cxn ang="0">
                  <a:pos x="0" y="9229444"/>
                </a:cxn>
              </a:cxnLst>
              <a:rect l="0" t="0" r="0" b="0"/>
              <a:pathLst>
                <a:path w="3" h="1">
                  <a:moveTo>
                    <a:pt x="0" y="1"/>
                  </a:moveTo>
                  <a:cubicBezTo>
                    <a:pt x="0" y="1"/>
                    <a:pt x="0" y="0"/>
                    <a:pt x="0" y="0"/>
                  </a:cubicBezTo>
                  <a:cubicBezTo>
                    <a:pt x="3" y="0"/>
                    <a:pt x="3" y="0"/>
                    <a:pt x="3" y="0"/>
                  </a:cubicBezTo>
                  <a:cubicBezTo>
                    <a:pt x="3" y="0"/>
                    <a:pt x="3" y="0"/>
                    <a:pt x="3" y="0"/>
                  </a:cubicBezTo>
                  <a:lnTo>
                    <a:pt x="0" y="1"/>
                  </a:lnTo>
                  <a:close/>
                </a:path>
              </a:pathLst>
            </a:custGeom>
            <a:solidFill>
              <a:schemeClr val="accent1">
                <a:alpha val="100000"/>
              </a:schemeClr>
            </a:solidFill>
            <a:ln w="9525">
              <a:noFill/>
            </a:ln>
          </p:spPr>
          <p:txBody>
            <a:bodyPr/>
            <a:lstStyle/>
            <a:p>
              <a:endParaRPr lang="zh-CN" altLang="en-US"/>
            </a:p>
          </p:txBody>
        </p:sp>
        <p:sp>
          <p:nvSpPr>
            <p:cNvPr id="61788" name="Freeform 447"/>
            <p:cNvSpPr>
              <a:spLocks noEditPoints="1"/>
            </p:cNvSpPr>
            <p:nvPr/>
          </p:nvSpPr>
          <p:spPr>
            <a:xfrm>
              <a:off x="8099188" y="3863469"/>
              <a:ext cx="149161" cy="82022"/>
            </a:xfrm>
            <a:custGeom>
              <a:avLst/>
              <a:gdLst/>
              <a:ahLst/>
              <a:cxnLst>
                <a:cxn ang="0">
                  <a:pos x="0" y="280317020"/>
                </a:cxn>
                <a:cxn ang="0">
                  <a:pos x="36100431" y="268635720"/>
                </a:cxn>
                <a:cxn ang="0">
                  <a:pos x="48130439" y="245276538"/>
                </a:cxn>
                <a:cxn ang="0">
                  <a:pos x="12033477" y="221917356"/>
                </a:cxn>
                <a:cxn ang="0">
                  <a:pos x="48130439" y="245276538"/>
                </a:cxn>
                <a:cxn ang="0">
                  <a:pos x="12033477" y="210239474"/>
                </a:cxn>
                <a:cxn ang="0">
                  <a:pos x="60163916" y="198558174"/>
                </a:cxn>
                <a:cxn ang="0">
                  <a:pos x="60163916" y="186876874"/>
                </a:cxn>
                <a:cxn ang="0">
                  <a:pos x="36100431" y="151839810"/>
                </a:cxn>
                <a:cxn ang="0">
                  <a:pos x="60163916" y="186876874"/>
                </a:cxn>
                <a:cxn ang="0">
                  <a:pos x="48130439" y="140158510"/>
                </a:cxn>
                <a:cxn ang="0">
                  <a:pos x="96264347" y="140158510"/>
                </a:cxn>
                <a:cxn ang="0">
                  <a:pos x="96264347" y="128477210"/>
                </a:cxn>
                <a:cxn ang="0">
                  <a:pos x="84230870" y="93440146"/>
                </a:cxn>
                <a:cxn ang="0">
                  <a:pos x="96264347" y="128477210"/>
                </a:cxn>
                <a:cxn ang="0">
                  <a:pos x="96264347" y="81758846"/>
                </a:cxn>
                <a:cxn ang="0">
                  <a:pos x="144394786" y="93440146"/>
                </a:cxn>
                <a:cxn ang="0">
                  <a:pos x="156428263" y="81758846"/>
                </a:cxn>
                <a:cxn ang="0">
                  <a:pos x="144394786" y="46718364"/>
                </a:cxn>
                <a:cxn ang="0">
                  <a:pos x="156428263" y="81758846"/>
                </a:cxn>
                <a:cxn ang="0">
                  <a:pos x="168461740" y="35040482"/>
                </a:cxn>
                <a:cxn ang="0">
                  <a:pos x="192528694" y="58399664"/>
                </a:cxn>
                <a:cxn ang="0">
                  <a:pos x="216592179" y="58399664"/>
                </a:cxn>
                <a:cxn ang="0">
                  <a:pos x="216592179" y="11681300"/>
                </a:cxn>
                <a:cxn ang="0">
                  <a:pos x="216592179" y="58399664"/>
                </a:cxn>
                <a:cxn ang="0">
                  <a:pos x="493351742" y="46718364"/>
                </a:cxn>
                <a:cxn ang="0">
                  <a:pos x="517418696" y="11681300"/>
                </a:cxn>
                <a:cxn ang="0">
                  <a:pos x="252692609" y="46718364"/>
                </a:cxn>
                <a:cxn ang="0">
                  <a:pos x="252692609" y="11681300"/>
                </a:cxn>
                <a:cxn ang="0">
                  <a:pos x="252692609" y="46718364"/>
                </a:cxn>
                <a:cxn ang="0">
                  <a:pos x="457254780" y="46718364"/>
                </a:cxn>
                <a:cxn ang="0">
                  <a:pos x="481318265" y="11681300"/>
                </a:cxn>
                <a:cxn ang="0">
                  <a:pos x="276759563" y="46718364"/>
                </a:cxn>
                <a:cxn ang="0">
                  <a:pos x="300826517" y="0"/>
                </a:cxn>
                <a:cxn ang="0">
                  <a:pos x="276759563" y="46718364"/>
                </a:cxn>
                <a:cxn ang="0">
                  <a:pos x="421154349" y="35040482"/>
                </a:cxn>
                <a:cxn ang="0">
                  <a:pos x="445221303" y="0"/>
                </a:cxn>
                <a:cxn ang="0">
                  <a:pos x="409120872" y="35040482"/>
                </a:cxn>
                <a:cxn ang="0">
                  <a:pos x="385057387" y="0"/>
                </a:cxn>
                <a:cxn ang="0">
                  <a:pos x="409120872" y="35040482"/>
                </a:cxn>
                <a:cxn ang="0">
                  <a:pos x="312856525" y="0"/>
                </a:cxn>
                <a:cxn ang="0">
                  <a:pos x="336923479" y="35040482"/>
                </a:cxn>
                <a:cxn ang="0">
                  <a:pos x="373023910" y="35040482"/>
                </a:cxn>
                <a:cxn ang="0">
                  <a:pos x="348956956" y="35040482"/>
                </a:cxn>
                <a:cxn ang="0">
                  <a:pos x="360990433" y="0"/>
                </a:cxn>
                <a:cxn ang="0">
                  <a:pos x="373023910" y="35040482"/>
                </a:cxn>
              </a:cxnLst>
              <a:rect l="0" t="0" r="0" b="0"/>
              <a:pathLst>
                <a:path w="43" h="24">
                  <a:moveTo>
                    <a:pt x="3" y="24"/>
                  </a:moveTo>
                  <a:cubicBezTo>
                    <a:pt x="0" y="24"/>
                    <a:pt x="0" y="24"/>
                    <a:pt x="0" y="24"/>
                  </a:cubicBezTo>
                  <a:cubicBezTo>
                    <a:pt x="0" y="24"/>
                    <a:pt x="0" y="23"/>
                    <a:pt x="0" y="22"/>
                  </a:cubicBezTo>
                  <a:cubicBezTo>
                    <a:pt x="3" y="23"/>
                    <a:pt x="3" y="23"/>
                    <a:pt x="3" y="23"/>
                  </a:cubicBezTo>
                  <a:cubicBezTo>
                    <a:pt x="3" y="23"/>
                    <a:pt x="3" y="24"/>
                    <a:pt x="3" y="24"/>
                  </a:cubicBezTo>
                  <a:close/>
                  <a:moveTo>
                    <a:pt x="4" y="21"/>
                  </a:moveTo>
                  <a:cubicBezTo>
                    <a:pt x="1" y="21"/>
                    <a:pt x="1" y="21"/>
                    <a:pt x="1" y="21"/>
                  </a:cubicBezTo>
                  <a:cubicBezTo>
                    <a:pt x="1" y="20"/>
                    <a:pt x="1" y="20"/>
                    <a:pt x="1" y="19"/>
                  </a:cubicBezTo>
                  <a:cubicBezTo>
                    <a:pt x="4" y="20"/>
                    <a:pt x="4" y="20"/>
                    <a:pt x="4" y="20"/>
                  </a:cubicBezTo>
                  <a:cubicBezTo>
                    <a:pt x="4" y="21"/>
                    <a:pt x="4" y="21"/>
                    <a:pt x="4" y="21"/>
                  </a:cubicBezTo>
                  <a:close/>
                  <a:moveTo>
                    <a:pt x="4" y="19"/>
                  </a:moveTo>
                  <a:cubicBezTo>
                    <a:pt x="1" y="18"/>
                    <a:pt x="1" y="18"/>
                    <a:pt x="1" y="18"/>
                  </a:cubicBezTo>
                  <a:cubicBezTo>
                    <a:pt x="2" y="17"/>
                    <a:pt x="2" y="17"/>
                    <a:pt x="2" y="16"/>
                  </a:cubicBezTo>
                  <a:cubicBezTo>
                    <a:pt x="5" y="17"/>
                    <a:pt x="5" y="17"/>
                    <a:pt x="5" y="17"/>
                  </a:cubicBezTo>
                  <a:cubicBezTo>
                    <a:pt x="5" y="18"/>
                    <a:pt x="5" y="18"/>
                    <a:pt x="4" y="19"/>
                  </a:cubicBezTo>
                  <a:close/>
                  <a:moveTo>
                    <a:pt x="5" y="16"/>
                  </a:moveTo>
                  <a:cubicBezTo>
                    <a:pt x="3" y="15"/>
                    <a:pt x="3" y="15"/>
                    <a:pt x="3" y="15"/>
                  </a:cubicBezTo>
                  <a:cubicBezTo>
                    <a:pt x="3" y="14"/>
                    <a:pt x="3" y="14"/>
                    <a:pt x="3" y="13"/>
                  </a:cubicBezTo>
                  <a:cubicBezTo>
                    <a:pt x="6" y="15"/>
                    <a:pt x="6" y="15"/>
                    <a:pt x="6" y="15"/>
                  </a:cubicBezTo>
                  <a:cubicBezTo>
                    <a:pt x="6" y="15"/>
                    <a:pt x="6" y="16"/>
                    <a:pt x="5" y="16"/>
                  </a:cubicBezTo>
                  <a:close/>
                  <a:moveTo>
                    <a:pt x="7" y="13"/>
                  </a:moveTo>
                  <a:cubicBezTo>
                    <a:pt x="4" y="12"/>
                    <a:pt x="4" y="12"/>
                    <a:pt x="4" y="12"/>
                  </a:cubicBezTo>
                  <a:cubicBezTo>
                    <a:pt x="4" y="11"/>
                    <a:pt x="5" y="11"/>
                    <a:pt x="5" y="10"/>
                  </a:cubicBezTo>
                  <a:cubicBezTo>
                    <a:pt x="8" y="12"/>
                    <a:pt x="8" y="12"/>
                    <a:pt x="8" y="12"/>
                  </a:cubicBezTo>
                  <a:cubicBezTo>
                    <a:pt x="7" y="13"/>
                    <a:pt x="7" y="13"/>
                    <a:pt x="7" y="13"/>
                  </a:cubicBezTo>
                  <a:close/>
                  <a:moveTo>
                    <a:pt x="8" y="11"/>
                  </a:moveTo>
                  <a:cubicBezTo>
                    <a:pt x="6" y="9"/>
                    <a:pt x="6" y="9"/>
                    <a:pt x="6" y="9"/>
                  </a:cubicBezTo>
                  <a:cubicBezTo>
                    <a:pt x="6" y="9"/>
                    <a:pt x="7" y="8"/>
                    <a:pt x="7" y="8"/>
                  </a:cubicBezTo>
                  <a:cubicBezTo>
                    <a:pt x="9" y="10"/>
                    <a:pt x="9" y="10"/>
                    <a:pt x="9" y="10"/>
                  </a:cubicBezTo>
                  <a:lnTo>
                    <a:pt x="8" y="11"/>
                  </a:lnTo>
                  <a:close/>
                  <a:moveTo>
                    <a:pt x="10" y="9"/>
                  </a:moveTo>
                  <a:cubicBezTo>
                    <a:pt x="8" y="7"/>
                    <a:pt x="8" y="7"/>
                    <a:pt x="8" y="7"/>
                  </a:cubicBezTo>
                  <a:cubicBezTo>
                    <a:pt x="9" y="6"/>
                    <a:pt x="9" y="6"/>
                    <a:pt x="10" y="6"/>
                  </a:cubicBezTo>
                  <a:cubicBezTo>
                    <a:pt x="12" y="8"/>
                    <a:pt x="12" y="8"/>
                    <a:pt x="12" y="8"/>
                  </a:cubicBezTo>
                  <a:cubicBezTo>
                    <a:pt x="11" y="9"/>
                    <a:pt x="11" y="9"/>
                    <a:pt x="10" y="9"/>
                  </a:cubicBezTo>
                  <a:close/>
                  <a:moveTo>
                    <a:pt x="13" y="7"/>
                  </a:moveTo>
                  <a:cubicBezTo>
                    <a:pt x="11" y="5"/>
                    <a:pt x="11" y="5"/>
                    <a:pt x="11" y="5"/>
                  </a:cubicBezTo>
                  <a:cubicBezTo>
                    <a:pt x="11" y="5"/>
                    <a:pt x="12" y="4"/>
                    <a:pt x="12" y="4"/>
                  </a:cubicBezTo>
                  <a:cubicBezTo>
                    <a:pt x="14" y="7"/>
                    <a:pt x="14" y="7"/>
                    <a:pt x="14" y="7"/>
                  </a:cubicBezTo>
                  <a:cubicBezTo>
                    <a:pt x="14" y="7"/>
                    <a:pt x="13" y="7"/>
                    <a:pt x="13" y="7"/>
                  </a:cubicBezTo>
                  <a:close/>
                  <a:moveTo>
                    <a:pt x="15" y="6"/>
                  </a:moveTo>
                  <a:cubicBezTo>
                    <a:pt x="14" y="3"/>
                    <a:pt x="14" y="3"/>
                    <a:pt x="14" y="3"/>
                  </a:cubicBezTo>
                  <a:cubicBezTo>
                    <a:pt x="14" y="3"/>
                    <a:pt x="15" y="3"/>
                    <a:pt x="15" y="3"/>
                  </a:cubicBezTo>
                  <a:cubicBezTo>
                    <a:pt x="16" y="5"/>
                    <a:pt x="16" y="5"/>
                    <a:pt x="16" y="5"/>
                  </a:cubicBezTo>
                  <a:cubicBezTo>
                    <a:pt x="16" y="6"/>
                    <a:pt x="16" y="6"/>
                    <a:pt x="15" y="6"/>
                  </a:cubicBezTo>
                  <a:close/>
                  <a:moveTo>
                    <a:pt x="18" y="5"/>
                  </a:moveTo>
                  <a:cubicBezTo>
                    <a:pt x="17" y="2"/>
                    <a:pt x="17" y="2"/>
                    <a:pt x="17" y="2"/>
                  </a:cubicBezTo>
                  <a:cubicBezTo>
                    <a:pt x="17" y="2"/>
                    <a:pt x="18" y="2"/>
                    <a:pt x="18" y="1"/>
                  </a:cubicBezTo>
                  <a:cubicBezTo>
                    <a:pt x="19" y="4"/>
                    <a:pt x="19" y="4"/>
                    <a:pt x="19" y="4"/>
                  </a:cubicBezTo>
                  <a:cubicBezTo>
                    <a:pt x="19" y="5"/>
                    <a:pt x="18" y="5"/>
                    <a:pt x="18" y="5"/>
                  </a:cubicBezTo>
                  <a:close/>
                  <a:moveTo>
                    <a:pt x="43" y="4"/>
                  </a:moveTo>
                  <a:cubicBezTo>
                    <a:pt x="41" y="4"/>
                    <a:pt x="41" y="4"/>
                    <a:pt x="41" y="4"/>
                  </a:cubicBezTo>
                  <a:cubicBezTo>
                    <a:pt x="42" y="1"/>
                    <a:pt x="42" y="1"/>
                    <a:pt x="42" y="1"/>
                  </a:cubicBezTo>
                  <a:cubicBezTo>
                    <a:pt x="43" y="1"/>
                    <a:pt x="43" y="1"/>
                    <a:pt x="43" y="1"/>
                  </a:cubicBezTo>
                  <a:lnTo>
                    <a:pt x="43" y="4"/>
                  </a:lnTo>
                  <a:close/>
                  <a:moveTo>
                    <a:pt x="21" y="4"/>
                  </a:moveTo>
                  <a:cubicBezTo>
                    <a:pt x="20" y="1"/>
                    <a:pt x="20" y="1"/>
                    <a:pt x="20" y="1"/>
                  </a:cubicBezTo>
                  <a:cubicBezTo>
                    <a:pt x="20" y="1"/>
                    <a:pt x="21" y="1"/>
                    <a:pt x="21" y="1"/>
                  </a:cubicBezTo>
                  <a:cubicBezTo>
                    <a:pt x="22" y="4"/>
                    <a:pt x="22" y="4"/>
                    <a:pt x="22" y="4"/>
                  </a:cubicBezTo>
                  <a:cubicBezTo>
                    <a:pt x="22" y="4"/>
                    <a:pt x="21" y="4"/>
                    <a:pt x="21" y="4"/>
                  </a:cubicBezTo>
                  <a:close/>
                  <a:moveTo>
                    <a:pt x="40" y="4"/>
                  </a:moveTo>
                  <a:cubicBezTo>
                    <a:pt x="38" y="4"/>
                    <a:pt x="38" y="4"/>
                    <a:pt x="38" y="4"/>
                  </a:cubicBezTo>
                  <a:cubicBezTo>
                    <a:pt x="39" y="1"/>
                    <a:pt x="39" y="1"/>
                    <a:pt x="39" y="1"/>
                  </a:cubicBezTo>
                  <a:cubicBezTo>
                    <a:pt x="40" y="1"/>
                    <a:pt x="40" y="1"/>
                    <a:pt x="40" y="1"/>
                  </a:cubicBezTo>
                  <a:lnTo>
                    <a:pt x="40" y="4"/>
                  </a:lnTo>
                  <a:close/>
                  <a:moveTo>
                    <a:pt x="23" y="4"/>
                  </a:moveTo>
                  <a:cubicBezTo>
                    <a:pt x="23" y="0"/>
                    <a:pt x="23" y="0"/>
                    <a:pt x="23" y="0"/>
                  </a:cubicBezTo>
                  <a:cubicBezTo>
                    <a:pt x="24" y="0"/>
                    <a:pt x="24" y="0"/>
                    <a:pt x="25" y="0"/>
                  </a:cubicBezTo>
                  <a:cubicBezTo>
                    <a:pt x="25" y="3"/>
                    <a:pt x="25" y="3"/>
                    <a:pt x="25" y="3"/>
                  </a:cubicBezTo>
                  <a:cubicBezTo>
                    <a:pt x="24" y="3"/>
                    <a:pt x="24" y="3"/>
                    <a:pt x="23" y="4"/>
                  </a:cubicBezTo>
                  <a:close/>
                  <a:moveTo>
                    <a:pt x="37" y="3"/>
                  </a:moveTo>
                  <a:cubicBezTo>
                    <a:pt x="35" y="3"/>
                    <a:pt x="35" y="3"/>
                    <a:pt x="35" y="3"/>
                  </a:cubicBezTo>
                  <a:cubicBezTo>
                    <a:pt x="36" y="0"/>
                    <a:pt x="36" y="0"/>
                    <a:pt x="36" y="0"/>
                  </a:cubicBezTo>
                  <a:cubicBezTo>
                    <a:pt x="36" y="0"/>
                    <a:pt x="37" y="0"/>
                    <a:pt x="37" y="0"/>
                  </a:cubicBezTo>
                  <a:lnTo>
                    <a:pt x="37" y="3"/>
                  </a:lnTo>
                  <a:close/>
                  <a:moveTo>
                    <a:pt x="34" y="3"/>
                  </a:moveTo>
                  <a:cubicBezTo>
                    <a:pt x="33" y="3"/>
                    <a:pt x="33" y="3"/>
                    <a:pt x="32" y="3"/>
                  </a:cubicBezTo>
                  <a:cubicBezTo>
                    <a:pt x="32" y="0"/>
                    <a:pt x="32" y="0"/>
                    <a:pt x="32" y="0"/>
                  </a:cubicBezTo>
                  <a:cubicBezTo>
                    <a:pt x="33" y="0"/>
                    <a:pt x="33" y="0"/>
                    <a:pt x="34" y="0"/>
                  </a:cubicBezTo>
                  <a:lnTo>
                    <a:pt x="34" y="3"/>
                  </a:lnTo>
                  <a:close/>
                  <a:moveTo>
                    <a:pt x="26" y="3"/>
                  </a:moveTo>
                  <a:cubicBezTo>
                    <a:pt x="26" y="0"/>
                    <a:pt x="26" y="0"/>
                    <a:pt x="26" y="0"/>
                  </a:cubicBezTo>
                  <a:cubicBezTo>
                    <a:pt x="27" y="0"/>
                    <a:pt x="27" y="0"/>
                    <a:pt x="28" y="0"/>
                  </a:cubicBezTo>
                  <a:cubicBezTo>
                    <a:pt x="28" y="3"/>
                    <a:pt x="28" y="3"/>
                    <a:pt x="28" y="3"/>
                  </a:cubicBezTo>
                  <a:cubicBezTo>
                    <a:pt x="27" y="3"/>
                    <a:pt x="27" y="3"/>
                    <a:pt x="26" y="3"/>
                  </a:cubicBezTo>
                  <a:close/>
                  <a:moveTo>
                    <a:pt x="31" y="3"/>
                  </a:moveTo>
                  <a:cubicBezTo>
                    <a:pt x="30" y="3"/>
                    <a:pt x="30" y="3"/>
                    <a:pt x="30" y="3"/>
                  </a:cubicBezTo>
                  <a:cubicBezTo>
                    <a:pt x="29" y="3"/>
                    <a:pt x="29" y="3"/>
                    <a:pt x="29" y="3"/>
                  </a:cubicBezTo>
                  <a:cubicBezTo>
                    <a:pt x="29" y="0"/>
                    <a:pt x="29" y="0"/>
                    <a:pt x="29" y="0"/>
                  </a:cubicBezTo>
                  <a:cubicBezTo>
                    <a:pt x="30" y="0"/>
                    <a:pt x="30" y="0"/>
                    <a:pt x="30" y="0"/>
                  </a:cubicBezTo>
                  <a:cubicBezTo>
                    <a:pt x="31" y="0"/>
                    <a:pt x="31" y="0"/>
                    <a:pt x="31" y="0"/>
                  </a:cubicBezTo>
                  <a:lnTo>
                    <a:pt x="31" y="3"/>
                  </a:lnTo>
                  <a:close/>
                </a:path>
              </a:pathLst>
            </a:custGeom>
            <a:solidFill>
              <a:schemeClr val="accent1">
                <a:alpha val="100000"/>
              </a:schemeClr>
            </a:solidFill>
            <a:ln w="9525">
              <a:noFill/>
            </a:ln>
          </p:spPr>
          <p:txBody>
            <a:bodyPr/>
            <a:lstStyle/>
            <a:p>
              <a:endParaRPr lang="zh-CN" altLang="en-US"/>
            </a:p>
          </p:txBody>
        </p:sp>
        <p:sp>
          <p:nvSpPr>
            <p:cNvPr id="61789" name="Freeform 448"/>
            <p:cNvSpPr/>
            <p:nvPr/>
          </p:nvSpPr>
          <p:spPr>
            <a:xfrm>
              <a:off x="8251273" y="3869504"/>
              <a:ext cx="7689" cy="10633"/>
            </a:xfrm>
            <a:custGeom>
              <a:avLst/>
              <a:gdLst/>
              <a:ahLst/>
              <a:cxnLst>
                <a:cxn ang="0">
                  <a:pos x="4730273" y="16151527"/>
                </a:cxn>
                <a:cxn ang="0">
                  <a:pos x="0" y="16151527"/>
                </a:cxn>
                <a:cxn ang="0">
                  <a:pos x="4730273" y="0"/>
                </a:cxn>
                <a:cxn ang="0">
                  <a:pos x="11824144" y="0"/>
                </a:cxn>
                <a:cxn ang="0">
                  <a:pos x="4730273" y="16151527"/>
                </a:cxn>
              </a:cxnLst>
              <a:rect l="0" t="0" r="0" b="0"/>
              <a:pathLst>
                <a:path w="5" h="7">
                  <a:moveTo>
                    <a:pt x="2" y="7"/>
                  </a:moveTo>
                  <a:lnTo>
                    <a:pt x="0" y="7"/>
                  </a:lnTo>
                  <a:lnTo>
                    <a:pt x="2" y="0"/>
                  </a:lnTo>
                  <a:lnTo>
                    <a:pt x="5" y="0"/>
                  </a:lnTo>
                  <a:lnTo>
                    <a:pt x="2" y="7"/>
                  </a:lnTo>
                  <a:close/>
                </a:path>
              </a:pathLst>
            </a:custGeom>
            <a:solidFill>
              <a:schemeClr val="accent1">
                <a:alpha val="100000"/>
              </a:schemeClr>
            </a:solidFill>
            <a:ln w="9525">
              <a:noFill/>
            </a:ln>
          </p:spPr>
          <p:txBody>
            <a:bodyPr/>
            <a:lstStyle/>
            <a:p>
              <a:endParaRPr lang="zh-CN" altLang="en-US"/>
            </a:p>
          </p:txBody>
        </p:sp>
      </p:grpSp>
      <p:sp>
        <p:nvSpPr>
          <p:cNvPr id="61443" name="文本框 452"/>
          <p:cNvSpPr txBox="1"/>
          <p:nvPr/>
        </p:nvSpPr>
        <p:spPr>
          <a:xfrm>
            <a:off x="2781300" y="349250"/>
            <a:ext cx="4056063" cy="400050"/>
          </a:xfrm>
          <a:prstGeom prst="rect">
            <a:avLst/>
          </a:prstGeom>
          <a:noFill/>
          <a:ln w="9525">
            <a:noFill/>
          </a:ln>
        </p:spPr>
        <p:txBody>
          <a:bodyPr>
            <a:spAutoFit/>
          </a:bodyPr>
          <a:lstStyle/>
          <a:p>
            <a:pPr lvl="0" algn="ctr"/>
            <a:r>
              <a:rPr lang="zh-CN" altLang="en-US" sz="2000" dirty="0">
                <a:solidFill>
                  <a:schemeClr val="accent1"/>
                </a:solidFill>
                <a:latin typeface="方正正黑简体" panose="02000000000000000000" pitchFamily="2" charset="-122"/>
                <a:ea typeface="方正正黑简体" panose="02000000000000000000" pitchFamily="2" charset="-122"/>
              </a:rPr>
              <a:t>附赠</a:t>
            </a:r>
            <a:r>
              <a:rPr lang="en-US" altLang="zh-CN" sz="2000" dirty="0">
                <a:solidFill>
                  <a:schemeClr val="accent1"/>
                </a:solidFill>
                <a:latin typeface="方正正黑简体" panose="02000000000000000000" pitchFamily="2" charset="-122"/>
                <a:ea typeface="方正正黑简体" panose="02000000000000000000" pitchFamily="2" charset="-122"/>
              </a:rPr>
              <a:t>500</a:t>
            </a:r>
            <a:r>
              <a:rPr lang="zh-CN" altLang="en-US" sz="2000" dirty="0">
                <a:solidFill>
                  <a:schemeClr val="accent1"/>
                </a:solidFill>
                <a:latin typeface="方正正黑简体" panose="02000000000000000000" pitchFamily="2" charset="-122"/>
                <a:ea typeface="方正正黑简体" panose="02000000000000000000" pitchFamily="2" charset="-122"/>
              </a:rPr>
              <a:t>个可编辑矢量图标</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文本框 452"/>
          <p:cNvSpPr txBox="1"/>
          <p:nvPr/>
        </p:nvSpPr>
        <p:spPr>
          <a:xfrm>
            <a:off x="2781300" y="349250"/>
            <a:ext cx="4056063" cy="400050"/>
          </a:xfrm>
          <a:prstGeom prst="rect">
            <a:avLst/>
          </a:prstGeom>
          <a:noFill/>
          <a:ln w="9525">
            <a:noFill/>
          </a:ln>
        </p:spPr>
        <p:txBody>
          <a:bodyPr>
            <a:spAutoFit/>
          </a:bodyPr>
          <a:lstStyle/>
          <a:p>
            <a:pPr lvl="0" algn="ctr"/>
            <a:r>
              <a:rPr lang="zh-CN" altLang="en-US" sz="2000" dirty="0">
                <a:solidFill>
                  <a:schemeClr val="accent1"/>
                </a:solidFill>
                <a:latin typeface="方正正黑简体" panose="02000000000000000000" pitchFamily="2" charset="-122"/>
                <a:ea typeface="方正正黑简体" panose="02000000000000000000" pitchFamily="2" charset="-122"/>
              </a:rPr>
              <a:t>附赠</a:t>
            </a:r>
            <a:r>
              <a:rPr lang="en-US" altLang="zh-CN" sz="2000" dirty="0">
                <a:solidFill>
                  <a:schemeClr val="accent1"/>
                </a:solidFill>
                <a:latin typeface="方正正黑简体" panose="02000000000000000000" pitchFamily="2" charset="-122"/>
                <a:ea typeface="方正正黑简体" panose="02000000000000000000" pitchFamily="2" charset="-122"/>
              </a:rPr>
              <a:t>500</a:t>
            </a:r>
            <a:r>
              <a:rPr lang="zh-CN" altLang="en-US" sz="2000" dirty="0">
                <a:solidFill>
                  <a:schemeClr val="accent1"/>
                </a:solidFill>
                <a:latin typeface="方正正黑简体" panose="02000000000000000000" pitchFamily="2" charset="-122"/>
                <a:ea typeface="方正正黑简体" panose="02000000000000000000" pitchFamily="2" charset="-122"/>
              </a:rPr>
              <a:t>个可编辑矢量图标</a:t>
            </a:r>
          </a:p>
        </p:txBody>
      </p:sp>
      <p:grpSp>
        <p:nvGrpSpPr>
          <p:cNvPr id="62467" name="组合 1"/>
          <p:cNvGrpSpPr/>
          <p:nvPr/>
        </p:nvGrpSpPr>
        <p:grpSpPr>
          <a:xfrm>
            <a:off x="971550" y="1058863"/>
            <a:ext cx="7312025" cy="3516312"/>
            <a:chOff x="572005" y="1140315"/>
            <a:chExt cx="6240201" cy="2999815"/>
          </a:xfrm>
        </p:grpSpPr>
        <p:sp>
          <p:nvSpPr>
            <p:cNvPr id="62468" name="Freeform 9"/>
            <p:cNvSpPr>
              <a:spLocks noEditPoints="1"/>
            </p:cNvSpPr>
            <p:nvPr/>
          </p:nvSpPr>
          <p:spPr>
            <a:xfrm>
              <a:off x="5986100" y="2771009"/>
              <a:ext cx="248328" cy="248328"/>
            </a:xfrm>
            <a:custGeom>
              <a:avLst/>
              <a:gdLst>
                <a:gd name="txL" fmla="*/ 0 w 85"/>
                <a:gd name="txT" fmla="*/ 0 h 85"/>
                <a:gd name="txR" fmla="*/ 85 w 85"/>
                <a:gd name="txB" fmla="*/ 85 h 85"/>
              </a:gdLst>
              <a:ahLst/>
              <a:cxnLst>
                <a:cxn ang="0">
                  <a:pos x="682814355" y="452365971"/>
                </a:cxn>
                <a:cxn ang="0">
                  <a:pos x="682814355" y="682814355"/>
                </a:cxn>
                <a:cxn ang="0">
                  <a:pos x="631603278" y="725491713"/>
                </a:cxn>
                <a:cxn ang="0">
                  <a:pos x="85351794" y="725491713"/>
                </a:cxn>
                <a:cxn ang="0">
                  <a:pos x="42677358" y="682814355"/>
                </a:cxn>
                <a:cxn ang="0">
                  <a:pos x="42677358" y="452365971"/>
                </a:cxn>
                <a:cxn ang="0">
                  <a:pos x="145099511" y="477970048"/>
                </a:cxn>
                <a:cxn ang="0">
                  <a:pos x="145099511" y="520647406"/>
                </a:cxn>
                <a:cxn ang="0">
                  <a:pos x="179240229" y="520647406"/>
                </a:cxn>
                <a:cxn ang="0">
                  <a:pos x="179240229" y="580392202"/>
                </a:cxn>
                <a:cxn ang="0">
                  <a:pos x="230451306" y="580392202"/>
                </a:cxn>
                <a:cxn ang="0">
                  <a:pos x="230451306" y="520647406"/>
                </a:cxn>
                <a:cxn ang="0">
                  <a:pos x="256055383" y="520647406"/>
                </a:cxn>
                <a:cxn ang="0">
                  <a:pos x="256055383" y="486506689"/>
                </a:cxn>
                <a:cxn ang="0">
                  <a:pos x="460899690" y="486506689"/>
                </a:cxn>
                <a:cxn ang="0">
                  <a:pos x="460899690" y="520647406"/>
                </a:cxn>
                <a:cxn ang="0">
                  <a:pos x="486506689" y="520647406"/>
                </a:cxn>
                <a:cxn ang="0">
                  <a:pos x="486506689" y="580392202"/>
                </a:cxn>
                <a:cxn ang="0">
                  <a:pos x="537717765" y="580392202"/>
                </a:cxn>
                <a:cxn ang="0">
                  <a:pos x="537717765" y="520647406"/>
                </a:cxn>
                <a:cxn ang="0">
                  <a:pos x="563321843" y="520647406"/>
                </a:cxn>
                <a:cxn ang="0">
                  <a:pos x="563321843" y="477970048"/>
                </a:cxn>
                <a:cxn ang="0">
                  <a:pos x="682814355" y="452365971"/>
                </a:cxn>
                <a:cxn ang="0">
                  <a:pos x="264592023" y="0"/>
                </a:cxn>
                <a:cxn ang="0">
                  <a:pos x="460899690" y="0"/>
                </a:cxn>
                <a:cxn ang="0">
                  <a:pos x="520647406" y="59747717"/>
                </a:cxn>
                <a:cxn ang="0">
                  <a:pos x="520647406" y="136562871"/>
                </a:cxn>
                <a:cxn ang="0">
                  <a:pos x="452365971" y="136562871"/>
                </a:cxn>
                <a:cxn ang="0">
                  <a:pos x="452365971" y="68281435"/>
                </a:cxn>
                <a:cxn ang="0">
                  <a:pos x="273125742" y="68281435"/>
                </a:cxn>
                <a:cxn ang="0">
                  <a:pos x="273125742" y="136562871"/>
                </a:cxn>
                <a:cxn ang="0">
                  <a:pos x="204844306" y="136562871"/>
                </a:cxn>
                <a:cxn ang="0">
                  <a:pos x="204844306" y="59747717"/>
                </a:cxn>
                <a:cxn ang="0">
                  <a:pos x="264592023" y="0"/>
                </a:cxn>
                <a:cxn ang="0">
                  <a:pos x="0" y="170703589"/>
                </a:cxn>
                <a:cxn ang="0">
                  <a:pos x="0" y="409688613"/>
                </a:cxn>
                <a:cxn ang="0">
                  <a:pos x="725491713" y="409688613"/>
                </a:cxn>
                <a:cxn ang="0">
                  <a:pos x="725491713" y="170703589"/>
                </a:cxn>
                <a:cxn ang="0">
                  <a:pos x="0" y="170703589"/>
                </a:cxn>
              </a:cxnLst>
              <a:rect l="txL" t="txT" r="txR" b="tx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1"/>
                    <a:pt x="17" y="61"/>
                    <a:pt x="17" y="61"/>
                  </a:cubicBezTo>
                  <a:cubicBezTo>
                    <a:pt x="21" y="61"/>
                    <a:pt x="21" y="61"/>
                    <a:pt x="21" y="61"/>
                  </a:cubicBezTo>
                  <a:cubicBezTo>
                    <a:pt x="21" y="68"/>
                    <a:pt x="21" y="68"/>
                    <a:pt x="21" y="68"/>
                  </a:cubicBezTo>
                  <a:cubicBezTo>
                    <a:pt x="27" y="68"/>
                    <a:pt x="27" y="68"/>
                    <a:pt x="27" y="68"/>
                  </a:cubicBezTo>
                  <a:cubicBezTo>
                    <a:pt x="27" y="61"/>
                    <a:pt x="27" y="61"/>
                    <a:pt x="27" y="61"/>
                  </a:cubicBezTo>
                  <a:cubicBezTo>
                    <a:pt x="30" y="61"/>
                    <a:pt x="30" y="61"/>
                    <a:pt x="30" y="61"/>
                  </a:cubicBezTo>
                  <a:cubicBezTo>
                    <a:pt x="30" y="57"/>
                    <a:pt x="30" y="57"/>
                    <a:pt x="30" y="57"/>
                  </a:cubicBezTo>
                  <a:cubicBezTo>
                    <a:pt x="38" y="58"/>
                    <a:pt x="46" y="58"/>
                    <a:pt x="54" y="57"/>
                  </a:cubicBezTo>
                  <a:cubicBezTo>
                    <a:pt x="54" y="61"/>
                    <a:pt x="54" y="61"/>
                    <a:pt x="54" y="61"/>
                  </a:cubicBezTo>
                  <a:cubicBezTo>
                    <a:pt x="57" y="61"/>
                    <a:pt x="57" y="61"/>
                    <a:pt x="57" y="61"/>
                  </a:cubicBezTo>
                  <a:cubicBezTo>
                    <a:pt x="57" y="68"/>
                    <a:pt x="57" y="68"/>
                    <a:pt x="57" y="68"/>
                  </a:cubicBezTo>
                  <a:cubicBezTo>
                    <a:pt x="63" y="68"/>
                    <a:pt x="63" y="68"/>
                    <a:pt x="63" y="68"/>
                  </a:cubicBezTo>
                  <a:cubicBezTo>
                    <a:pt x="63" y="61"/>
                    <a:pt x="63" y="61"/>
                    <a:pt x="63" y="61"/>
                  </a:cubicBezTo>
                  <a:cubicBezTo>
                    <a:pt x="66" y="61"/>
                    <a:pt x="66" y="61"/>
                    <a:pt x="66" y="61"/>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accent1">
                <a:alpha val="100000"/>
              </a:schemeClr>
            </a:solidFill>
            <a:ln w="9525">
              <a:noFill/>
            </a:ln>
          </p:spPr>
          <p:txBody>
            <a:bodyPr/>
            <a:lstStyle/>
            <a:p>
              <a:endParaRPr lang="zh-CN" altLang="en-US"/>
            </a:p>
          </p:txBody>
        </p:sp>
        <p:sp>
          <p:nvSpPr>
            <p:cNvPr id="62469" name="Freeform 14"/>
            <p:cNvSpPr>
              <a:spLocks noEditPoints="1"/>
            </p:cNvSpPr>
            <p:nvPr/>
          </p:nvSpPr>
          <p:spPr>
            <a:xfrm>
              <a:off x="4901728" y="2204818"/>
              <a:ext cx="213563" cy="312895"/>
            </a:xfrm>
            <a:custGeom>
              <a:avLst/>
              <a:gdLst>
                <a:gd name="txL" fmla="*/ 0 w 73"/>
                <a:gd name="txT" fmla="*/ 0 h 107"/>
                <a:gd name="txR" fmla="*/ 73 w 73"/>
                <a:gd name="txB" fmla="*/ 107 h 107"/>
              </a:gdLst>
              <a:ahLst/>
              <a:cxnLst>
                <a:cxn ang="0">
                  <a:pos x="136937766" y="658445126"/>
                </a:cxn>
                <a:cxn ang="0">
                  <a:pos x="487845179" y="658445126"/>
                </a:cxn>
                <a:cxn ang="0">
                  <a:pos x="445050664" y="863675003"/>
                </a:cxn>
                <a:cxn ang="0">
                  <a:pos x="385138929" y="863675003"/>
                </a:cxn>
                <a:cxn ang="0">
                  <a:pos x="316670046" y="914983935"/>
                </a:cxn>
                <a:cxn ang="0">
                  <a:pos x="248201163" y="863675003"/>
                </a:cxn>
                <a:cxn ang="0">
                  <a:pos x="179732280" y="863675003"/>
                </a:cxn>
                <a:cxn ang="0">
                  <a:pos x="136937766" y="658445126"/>
                </a:cxn>
                <a:cxn ang="0">
                  <a:pos x="436493517" y="247985371"/>
                </a:cxn>
                <a:cxn ang="0">
                  <a:pos x="445050664" y="299294302"/>
                </a:cxn>
                <a:cxn ang="0">
                  <a:pos x="436493517" y="316395330"/>
                </a:cxn>
                <a:cxn ang="0">
                  <a:pos x="453610738" y="324948768"/>
                </a:cxn>
                <a:cxn ang="0">
                  <a:pos x="445050664" y="359153748"/>
                </a:cxn>
                <a:cxn ang="0">
                  <a:pos x="427933444" y="359153748"/>
                </a:cxn>
                <a:cxn ang="0">
                  <a:pos x="445050664" y="367704262"/>
                </a:cxn>
                <a:cxn ang="0">
                  <a:pos x="436493517" y="401909241"/>
                </a:cxn>
                <a:cxn ang="0">
                  <a:pos x="427933444" y="410459755"/>
                </a:cxn>
                <a:cxn ang="0">
                  <a:pos x="436493517" y="419010269"/>
                </a:cxn>
                <a:cxn ang="0">
                  <a:pos x="427933444" y="453215248"/>
                </a:cxn>
                <a:cxn ang="0">
                  <a:pos x="402256150" y="461768686"/>
                </a:cxn>
                <a:cxn ang="0">
                  <a:pos x="248201163" y="419010269"/>
                </a:cxn>
                <a:cxn ang="0">
                  <a:pos x="179732280" y="419010269"/>
                </a:cxn>
                <a:cxn ang="0">
                  <a:pos x="179732280" y="273639837"/>
                </a:cxn>
                <a:cxn ang="0">
                  <a:pos x="239644016" y="265089323"/>
                </a:cxn>
                <a:cxn ang="0">
                  <a:pos x="359464561" y="136819918"/>
                </a:cxn>
                <a:cxn ang="0">
                  <a:pos x="325230119" y="256538809"/>
                </a:cxn>
                <a:cxn ang="0">
                  <a:pos x="436493517" y="247985371"/>
                </a:cxn>
                <a:cxn ang="0">
                  <a:pos x="128380618" y="607139119"/>
                </a:cxn>
                <a:cxn ang="0">
                  <a:pos x="213966722" y="607139119"/>
                </a:cxn>
                <a:cxn ang="0">
                  <a:pos x="145497839" y="410459755"/>
                </a:cxn>
                <a:cxn ang="0">
                  <a:pos x="94146177" y="247985371"/>
                </a:cxn>
                <a:cxn ang="0">
                  <a:pos x="196849501" y="111165453"/>
                </a:cxn>
                <a:cxn ang="0">
                  <a:pos x="316670046" y="94064425"/>
                </a:cxn>
                <a:cxn ang="0">
                  <a:pos x="427933444" y="119718891"/>
                </a:cxn>
                <a:cxn ang="0">
                  <a:pos x="530636768" y="247985371"/>
                </a:cxn>
                <a:cxn ang="0">
                  <a:pos x="479285106" y="410459755"/>
                </a:cxn>
                <a:cxn ang="0">
                  <a:pos x="410816223" y="607139119"/>
                </a:cxn>
                <a:cxn ang="0">
                  <a:pos x="496402327" y="607139119"/>
                </a:cxn>
                <a:cxn ang="0">
                  <a:pos x="556314062" y="444664735"/>
                </a:cxn>
                <a:cxn ang="0">
                  <a:pos x="607665724" y="230884343"/>
                </a:cxn>
                <a:cxn ang="0">
                  <a:pos x="470727958" y="42755493"/>
                </a:cxn>
                <a:cxn ang="0">
                  <a:pos x="316670046" y="8550514"/>
                </a:cxn>
                <a:cxn ang="0">
                  <a:pos x="162615060" y="34204980"/>
                </a:cxn>
                <a:cxn ang="0">
                  <a:pos x="17117221" y="230884343"/>
                </a:cxn>
                <a:cxn ang="0">
                  <a:pos x="68468883" y="444664735"/>
                </a:cxn>
                <a:cxn ang="0">
                  <a:pos x="128380618" y="607139119"/>
                </a:cxn>
              </a:cxnLst>
              <a:rect l="txL" t="txT" r="txR" b="tx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3"/>
                    <a:pt x="52" y="43"/>
                    <a:pt x="52" y="43"/>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6"/>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4"/>
                  </a:cubicBezTo>
                  <a:cubicBezTo>
                    <a:pt x="10" y="9"/>
                    <a:pt x="4" y="16"/>
                    <a:pt x="2" y="27"/>
                  </a:cubicBezTo>
                  <a:cubicBezTo>
                    <a:pt x="0" y="36"/>
                    <a:pt x="4" y="44"/>
                    <a:pt x="8" y="52"/>
                  </a:cubicBezTo>
                  <a:cubicBezTo>
                    <a:pt x="10" y="58"/>
                    <a:pt x="13" y="64"/>
                    <a:pt x="15" y="71"/>
                  </a:cubicBezTo>
                  <a:close/>
                </a:path>
              </a:pathLst>
            </a:custGeom>
            <a:solidFill>
              <a:schemeClr val="accent1">
                <a:alpha val="100000"/>
              </a:schemeClr>
            </a:solidFill>
            <a:ln w="9525">
              <a:noFill/>
            </a:ln>
          </p:spPr>
          <p:txBody>
            <a:bodyPr/>
            <a:lstStyle/>
            <a:p>
              <a:endParaRPr lang="zh-CN" altLang="en-US"/>
            </a:p>
          </p:txBody>
        </p:sp>
        <p:sp>
          <p:nvSpPr>
            <p:cNvPr id="62470" name="Freeform 15"/>
            <p:cNvSpPr>
              <a:spLocks noEditPoints="1"/>
            </p:cNvSpPr>
            <p:nvPr/>
          </p:nvSpPr>
          <p:spPr>
            <a:xfrm>
              <a:off x="6497656" y="2239584"/>
              <a:ext cx="314550" cy="256606"/>
            </a:xfrm>
            <a:custGeom>
              <a:avLst/>
              <a:gdLst>
                <a:gd name="txL" fmla="*/ 0 w 108"/>
                <a:gd name="txT" fmla="*/ 0 h 88"/>
                <a:gd name="txR" fmla="*/ 108 w 108"/>
                <a:gd name="txB" fmla="*/ 88 h 88"/>
              </a:gdLst>
              <a:ahLst/>
              <a:cxnLst>
                <a:cxn ang="0">
                  <a:pos x="729508438" y="748257264"/>
                </a:cxn>
                <a:cxn ang="0">
                  <a:pos x="704061925" y="374128632"/>
                </a:cxn>
                <a:cxn ang="0">
                  <a:pos x="670131300" y="595203449"/>
                </a:cxn>
                <a:cxn ang="0">
                  <a:pos x="916126875" y="0"/>
                </a:cxn>
                <a:cxn ang="0">
                  <a:pos x="771923175" y="280595745"/>
                </a:cxn>
                <a:cxn ang="0">
                  <a:pos x="678612500" y="204068837"/>
                </a:cxn>
                <a:cxn ang="0">
                  <a:pos x="568339425" y="569694480"/>
                </a:cxn>
                <a:cxn ang="0">
                  <a:pos x="305375625" y="612209428"/>
                </a:cxn>
                <a:cxn ang="0">
                  <a:pos x="161171925" y="527182447"/>
                </a:cxn>
                <a:cxn ang="0">
                  <a:pos x="0" y="467661519"/>
                </a:cxn>
                <a:cxn ang="0">
                  <a:pos x="203583750" y="408140591"/>
                </a:cxn>
                <a:cxn ang="0">
                  <a:pos x="254479688" y="484667498"/>
                </a:cxn>
                <a:cxn ang="0">
                  <a:pos x="364755675" y="246583786"/>
                </a:cxn>
                <a:cxn ang="0">
                  <a:pos x="551374113" y="425146570"/>
                </a:cxn>
                <a:cxn ang="0">
                  <a:pos x="576820625" y="153053815"/>
                </a:cxn>
                <a:cxn ang="0">
                  <a:pos x="653165988" y="93532887"/>
                </a:cxn>
                <a:cxn ang="0">
                  <a:pos x="763439063" y="0"/>
                </a:cxn>
                <a:cxn ang="0">
                  <a:pos x="186618438" y="748257264"/>
                </a:cxn>
                <a:cxn ang="0">
                  <a:pos x="237514375" y="680233346"/>
                </a:cxn>
                <a:cxn ang="0">
                  <a:pos x="186618438" y="663227367"/>
                </a:cxn>
                <a:cxn ang="0">
                  <a:pos x="84826563" y="748257264"/>
                </a:cxn>
                <a:cxn ang="0">
                  <a:pos x="144206613" y="603706439"/>
                </a:cxn>
                <a:cxn ang="0">
                  <a:pos x="84826563" y="612209428"/>
                </a:cxn>
                <a:cxn ang="0">
                  <a:pos x="279929113" y="748257264"/>
                </a:cxn>
                <a:cxn ang="0">
                  <a:pos x="339306250" y="663227367"/>
                </a:cxn>
                <a:cxn ang="0">
                  <a:pos x="279929113" y="680233346"/>
                </a:cxn>
                <a:cxn ang="0">
                  <a:pos x="381720988" y="748257264"/>
                </a:cxn>
                <a:cxn ang="0">
                  <a:pos x="432616925" y="527182447"/>
                </a:cxn>
                <a:cxn ang="0">
                  <a:pos x="381720988" y="578197470"/>
                </a:cxn>
                <a:cxn ang="0">
                  <a:pos x="475028750" y="748257264"/>
                </a:cxn>
                <a:cxn ang="0">
                  <a:pos x="534408800" y="620712418"/>
                </a:cxn>
                <a:cxn ang="0">
                  <a:pos x="475028750" y="748257264"/>
                </a:cxn>
                <a:cxn ang="0">
                  <a:pos x="627716563" y="748257264"/>
                </a:cxn>
                <a:cxn ang="0">
                  <a:pos x="576820625" y="637718398"/>
                </a:cxn>
              </a:cxnLst>
              <a:rect l="txL" t="txT" r="txR" b="txB"/>
              <a:pathLst>
                <a:path w="108" h="88">
                  <a:moveTo>
                    <a:pt x="79" y="88"/>
                  </a:moveTo>
                  <a:cubicBezTo>
                    <a:pt x="86" y="88"/>
                    <a:pt x="86" y="88"/>
                    <a:pt x="86" y="88"/>
                  </a:cubicBezTo>
                  <a:cubicBezTo>
                    <a:pt x="86" y="43"/>
                    <a:pt x="86" y="43"/>
                    <a:pt x="86" y="43"/>
                  </a:cubicBezTo>
                  <a:cubicBezTo>
                    <a:pt x="83" y="44"/>
                    <a:pt x="83" y="44"/>
                    <a:pt x="83" y="44"/>
                  </a:cubicBezTo>
                  <a:cubicBezTo>
                    <a:pt x="82" y="69"/>
                    <a:pt x="82" y="69"/>
                    <a:pt x="82" y="69"/>
                  </a:cubicBezTo>
                  <a:cubicBezTo>
                    <a:pt x="79" y="70"/>
                    <a:pt x="79" y="70"/>
                    <a:pt x="79" y="70"/>
                  </a:cubicBezTo>
                  <a:cubicBezTo>
                    <a:pt x="79" y="88"/>
                    <a:pt x="79" y="88"/>
                    <a:pt x="79" y="88"/>
                  </a:cubicBezTo>
                  <a:close/>
                  <a:moveTo>
                    <a:pt x="108" y="0"/>
                  </a:moveTo>
                  <a:cubicBezTo>
                    <a:pt x="100" y="16"/>
                    <a:pt x="100" y="16"/>
                    <a:pt x="100" y="16"/>
                  </a:cubicBezTo>
                  <a:cubicBezTo>
                    <a:pt x="91" y="33"/>
                    <a:pt x="91" y="33"/>
                    <a:pt x="91" y="33"/>
                  </a:cubicBezTo>
                  <a:cubicBezTo>
                    <a:pt x="84" y="22"/>
                    <a:pt x="84" y="22"/>
                    <a:pt x="84" y="22"/>
                  </a:cubicBezTo>
                  <a:cubicBezTo>
                    <a:pt x="80" y="24"/>
                    <a:pt x="80" y="24"/>
                    <a:pt x="80" y="24"/>
                  </a:cubicBezTo>
                  <a:cubicBezTo>
                    <a:pt x="77" y="63"/>
                    <a:pt x="77" y="63"/>
                    <a:pt x="77" y="63"/>
                  </a:cubicBezTo>
                  <a:cubicBezTo>
                    <a:pt x="67" y="67"/>
                    <a:pt x="67" y="67"/>
                    <a:pt x="67" y="67"/>
                  </a:cubicBezTo>
                  <a:cubicBezTo>
                    <a:pt x="47" y="49"/>
                    <a:pt x="47" y="49"/>
                    <a:pt x="47" y="49"/>
                  </a:cubicBezTo>
                  <a:cubicBezTo>
                    <a:pt x="36" y="72"/>
                    <a:pt x="36" y="72"/>
                    <a:pt x="36" y="72"/>
                  </a:cubicBezTo>
                  <a:cubicBezTo>
                    <a:pt x="25" y="73"/>
                    <a:pt x="25" y="73"/>
                    <a:pt x="25" y="73"/>
                  </a:cubicBezTo>
                  <a:cubicBezTo>
                    <a:pt x="19" y="62"/>
                    <a:pt x="19" y="62"/>
                    <a:pt x="19" y="62"/>
                  </a:cubicBezTo>
                  <a:cubicBezTo>
                    <a:pt x="3" y="67"/>
                    <a:pt x="3" y="67"/>
                    <a:pt x="3" y="67"/>
                  </a:cubicBezTo>
                  <a:cubicBezTo>
                    <a:pt x="0" y="55"/>
                    <a:pt x="0" y="55"/>
                    <a:pt x="0" y="55"/>
                  </a:cubicBezTo>
                  <a:cubicBezTo>
                    <a:pt x="20" y="49"/>
                    <a:pt x="20" y="49"/>
                    <a:pt x="20" y="49"/>
                  </a:cubicBezTo>
                  <a:cubicBezTo>
                    <a:pt x="24" y="48"/>
                    <a:pt x="24" y="48"/>
                    <a:pt x="24" y="48"/>
                  </a:cubicBezTo>
                  <a:cubicBezTo>
                    <a:pt x="27" y="52"/>
                    <a:pt x="27" y="52"/>
                    <a:pt x="27" y="52"/>
                  </a:cubicBezTo>
                  <a:cubicBezTo>
                    <a:pt x="30" y="57"/>
                    <a:pt x="30" y="57"/>
                    <a:pt x="30" y="57"/>
                  </a:cubicBezTo>
                  <a:cubicBezTo>
                    <a:pt x="39" y="36"/>
                    <a:pt x="39" y="36"/>
                    <a:pt x="39" y="36"/>
                  </a:cubicBezTo>
                  <a:cubicBezTo>
                    <a:pt x="43" y="29"/>
                    <a:pt x="43" y="29"/>
                    <a:pt x="43" y="29"/>
                  </a:cubicBezTo>
                  <a:cubicBezTo>
                    <a:pt x="49" y="35"/>
                    <a:pt x="49" y="35"/>
                    <a:pt x="49" y="35"/>
                  </a:cubicBezTo>
                  <a:cubicBezTo>
                    <a:pt x="65" y="50"/>
                    <a:pt x="65" y="50"/>
                    <a:pt x="65" y="50"/>
                  </a:cubicBezTo>
                  <a:cubicBezTo>
                    <a:pt x="67" y="21"/>
                    <a:pt x="67" y="21"/>
                    <a:pt x="67" y="21"/>
                  </a:cubicBezTo>
                  <a:cubicBezTo>
                    <a:pt x="68" y="18"/>
                    <a:pt x="68" y="18"/>
                    <a:pt x="68" y="18"/>
                  </a:cubicBezTo>
                  <a:cubicBezTo>
                    <a:pt x="70" y="16"/>
                    <a:pt x="70" y="16"/>
                    <a:pt x="70" y="16"/>
                  </a:cubicBezTo>
                  <a:cubicBezTo>
                    <a:pt x="77" y="11"/>
                    <a:pt x="77" y="11"/>
                    <a:pt x="77" y="11"/>
                  </a:cubicBezTo>
                  <a:cubicBezTo>
                    <a:pt x="71" y="1"/>
                    <a:pt x="71" y="1"/>
                    <a:pt x="71" y="1"/>
                  </a:cubicBezTo>
                  <a:cubicBezTo>
                    <a:pt x="90" y="0"/>
                    <a:pt x="90" y="0"/>
                    <a:pt x="90" y="0"/>
                  </a:cubicBezTo>
                  <a:cubicBezTo>
                    <a:pt x="108" y="0"/>
                    <a:pt x="108" y="0"/>
                    <a:pt x="108" y="0"/>
                  </a:cubicBezTo>
                  <a:close/>
                  <a:moveTo>
                    <a:pt x="22" y="88"/>
                  </a:moveTo>
                  <a:cubicBezTo>
                    <a:pt x="24" y="88"/>
                    <a:pt x="26" y="88"/>
                    <a:pt x="28" y="88"/>
                  </a:cubicBezTo>
                  <a:cubicBezTo>
                    <a:pt x="28" y="80"/>
                    <a:pt x="28" y="80"/>
                    <a:pt x="28" y="80"/>
                  </a:cubicBezTo>
                  <a:cubicBezTo>
                    <a:pt x="23" y="80"/>
                    <a:pt x="23" y="80"/>
                    <a:pt x="23" y="80"/>
                  </a:cubicBezTo>
                  <a:cubicBezTo>
                    <a:pt x="22" y="78"/>
                    <a:pt x="22" y="78"/>
                    <a:pt x="22" y="78"/>
                  </a:cubicBezTo>
                  <a:cubicBezTo>
                    <a:pt x="22" y="88"/>
                    <a:pt x="22" y="88"/>
                    <a:pt x="22" y="88"/>
                  </a:cubicBezTo>
                  <a:close/>
                  <a:moveTo>
                    <a:pt x="10" y="88"/>
                  </a:moveTo>
                  <a:cubicBezTo>
                    <a:pt x="17" y="88"/>
                    <a:pt x="17" y="88"/>
                    <a:pt x="17" y="88"/>
                  </a:cubicBezTo>
                  <a:cubicBezTo>
                    <a:pt x="17" y="71"/>
                    <a:pt x="17" y="71"/>
                    <a:pt x="17" y="71"/>
                  </a:cubicBezTo>
                  <a:cubicBezTo>
                    <a:pt x="17" y="70"/>
                    <a:pt x="17" y="70"/>
                    <a:pt x="17" y="70"/>
                  </a:cubicBezTo>
                  <a:cubicBezTo>
                    <a:pt x="10" y="72"/>
                    <a:pt x="10" y="72"/>
                    <a:pt x="10" y="72"/>
                  </a:cubicBezTo>
                  <a:cubicBezTo>
                    <a:pt x="10" y="88"/>
                    <a:pt x="10" y="88"/>
                    <a:pt x="10" y="88"/>
                  </a:cubicBezTo>
                  <a:close/>
                  <a:moveTo>
                    <a:pt x="33" y="88"/>
                  </a:moveTo>
                  <a:cubicBezTo>
                    <a:pt x="35" y="88"/>
                    <a:pt x="38" y="88"/>
                    <a:pt x="40" y="88"/>
                  </a:cubicBezTo>
                  <a:cubicBezTo>
                    <a:pt x="40" y="78"/>
                    <a:pt x="40" y="78"/>
                    <a:pt x="40" y="78"/>
                  </a:cubicBezTo>
                  <a:cubicBezTo>
                    <a:pt x="39" y="79"/>
                    <a:pt x="39" y="79"/>
                    <a:pt x="39" y="79"/>
                  </a:cubicBezTo>
                  <a:cubicBezTo>
                    <a:pt x="33" y="80"/>
                    <a:pt x="33" y="80"/>
                    <a:pt x="33" y="80"/>
                  </a:cubicBezTo>
                  <a:cubicBezTo>
                    <a:pt x="33" y="88"/>
                    <a:pt x="33" y="88"/>
                    <a:pt x="33" y="88"/>
                  </a:cubicBezTo>
                  <a:close/>
                  <a:moveTo>
                    <a:pt x="45" y="88"/>
                  </a:moveTo>
                  <a:cubicBezTo>
                    <a:pt x="47" y="88"/>
                    <a:pt x="49" y="88"/>
                    <a:pt x="51" y="88"/>
                  </a:cubicBezTo>
                  <a:cubicBezTo>
                    <a:pt x="51" y="62"/>
                    <a:pt x="51" y="62"/>
                    <a:pt x="51" y="62"/>
                  </a:cubicBezTo>
                  <a:cubicBezTo>
                    <a:pt x="49" y="60"/>
                    <a:pt x="49" y="60"/>
                    <a:pt x="49" y="60"/>
                  </a:cubicBezTo>
                  <a:cubicBezTo>
                    <a:pt x="45" y="68"/>
                    <a:pt x="45" y="68"/>
                    <a:pt x="45" y="68"/>
                  </a:cubicBezTo>
                  <a:cubicBezTo>
                    <a:pt x="45" y="88"/>
                    <a:pt x="45" y="88"/>
                    <a:pt x="45" y="88"/>
                  </a:cubicBezTo>
                  <a:close/>
                  <a:moveTo>
                    <a:pt x="56" y="88"/>
                  </a:moveTo>
                  <a:cubicBezTo>
                    <a:pt x="58" y="88"/>
                    <a:pt x="60" y="88"/>
                    <a:pt x="63" y="88"/>
                  </a:cubicBezTo>
                  <a:cubicBezTo>
                    <a:pt x="63" y="73"/>
                    <a:pt x="63" y="73"/>
                    <a:pt x="63" y="73"/>
                  </a:cubicBezTo>
                  <a:cubicBezTo>
                    <a:pt x="56" y="67"/>
                    <a:pt x="56" y="67"/>
                    <a:pt x="56" y="67"/>
                  </a:cubicBezTo>
                  <a:cubicBezTo>
                    <a:pt x="56" y="88"/>
                    <a:pt x="56" y="88"/>
                    <a:pt x="56" y="88"/>
                  </a:cubicBezTo>
                  <a:close/>
                  <a:moveTo>
                    <a:pt x="68" y="88"/>
                  </a:moveTo>
                  <a:cubicBezTo>
                    <a:pt x="70" y="88"/>
                    <a:pt x="72" y="88"/>
                    <a:pt x="74" y="88"/>
                  </a:cubicBezTo>
                  <a:cubicBezTo>
                    <a:pt x="74" y="72"/>
                    <a:pt x="74" y="72"/>
                    <a:pt x="74" y="72"/>
                  </a:cubicBezTo>
                  <a:cubicBezTo>
                    <a:pt x="68" y="75"/>
                    <a:pt x="68" y="75"/>
                    <a:pt x="68" y="75"/>
                  </a:cubicBezTo>
                  <a:lnTo>
                    <a:pt x="68" y="88"/>
                  </a:lnTo>
                  <a:close/>
                </a:path>
              </a:pathLst>
            </a:custGeom>
            <a:solidFill>
              <a:schemeClr val="accent1">
                <a:alpha val="100000"/>
              </a:schemeClr>
            </a:solidFill>
            <a:ln w="9525">
              <a:noFill/>
            </a:ln>
          </p:spPr>
          <p:txBody>
            <a:bodyPr/>
            <a:lstStyle/>
            <a:p>
              <a:endParaRPr lang="zh-CN" altLang="en-US"/>
            </a:p>
          </p:txBody>
        </p:sp>
        <p:sp>
          <p:nvSpPr>
            <p:cNvPr id="62471" name="Freeform 19"/>
            <p:cNvSpPr>
              <a:spLocks noEditPoints="1"/>
            </p:cNvSpPr>
            <p:nvPr/>
          </p:nvSpPr>
          <p:spPr>
            <a:xfrm>
              <a:off x="6512557" y="3292500"/>
              <a:ext cx="274817" cy="289717"/>
            </a:xfrm>
            <a:custGeom>
              <a:avLst/>
              <a:gdLst>
                <a:gd name="txL" fmla="*/ 0 w 222"/>
                <a:gd name="txT" fmla="*/ 0 h 234"/>
                <a:gd name="txR" fmla="*/ 222 w 222"/>
                <a:gd name="txB" fmla="*/ 234 h 234"/>
              </a:gdLst>
              <a:ahLst/>
              <a:cxnLst>
                <a:cxn ang="0">
                  <a:pos x="260512899" y="45987002"/>
                </a:cxn>
                <a:cxn ang="0">
                  <a:pos x="275838279" y="13796224"/>
                </a:cxn>
                <a:cxn ang="0">
                  <a:pos x="228332076" y="29125225"/>
                </a:cxn>
                <a:cxn ang="0">
                  <a:pos x="10726528" y="242199698"/>
                </a:cxn>
                <a:cxn ang="0">
                  <a:pos x="47504966" y="340306045"/>
                </a:cxn>
                <a:cxn ang="0">
                  <a:pos x="47504966" y="260594251"/>
                </a:cxn>
                <a:cxn ang="0">
                  <a:pos x="162437892" y="176284128"/>
                </a:cxn>
                <a:cxn ang="0">
                  <a:pos x="177762034" y="141027797"/>
                </a:cxn>
                <a:cxn ang="0">
                  <a:pos x="130257068" y="159422351"/>
                </a:cxn>
                <a:cxn ang="0">
                  <a:pos x="116464226" y="151758469"/>
                </a:cxn>
                <a:cxn ang="0">
                  <a:pos x="177762034" y="125698797"/>
                </a:cxn>
                <a:cxn ang="0">
                  <a:pos x="202281405" y="141027797"/>
                </a:cxn>
                <a:cxn ang="0">
                  <a:pos x="202281405" y="29125225"/>
                </a:cxn>
                <a:cxn ang="0">
                  <a:pos x="275838279" y="0"/>
                </a:cxn>
                <a:cxn ang="0">
                  <a:pos x="278902118" y="0"/>
                </a:cxn>
                <a:cxn ang="0">
                  <a:pos x="340199926" y="29125225"/>
                </a:cxn>
                <a:cxn ang="0">
                  <a:pos x="260512899" y="285121147"/>
                </a:cxn>
                <a:cxn ang="0">
                  <a:pos x="239059842" y="274390475"/>
                </a:cxn>
                <a:cxn ang="0">
                  <a:pos x="162437892" y="321910254"/>
                </a:cxn>
                <a:cxn ang="0">
                  <a:pos x="133322145" y="306581253"/>
                </a:cxn>
                <a:cxn ang="0">
                  <a:pos x="58232732" y="358700599"/>
                </a:cxn>
                <a:cxn ang="0">
                  <a:pos x="3065076" y="332640926"/>
                </a:cxn>
                <a:cxn ang="0">
                  <a:pos x="0" y="329575373"/>
                </a:cxn>
                <a:cxn ang="0">
                  <a:pos x="0" y="226870697"/>
                </a:cxn>
                <a:cxn ang="0">
                  <a:pos x="68959260" y="199278248"/>
                </a:cxn>
                <a:cxn ang="0">
                  <a:pos x="72024336" y="199278248"/>
                </a:cxn>
                <a:cxn ang="0">
                  <a:pos x="133322145" y="226870697"/>
                </a:cxn>
                <a:cxn ang="0">
                  <a:pos x="151711363" y="303515701"/>
                </a:cxn>
                <a:cxn ang="0">
                  <a:pos x="116464226" y="176284128"/>
                </a:cxn>
                <a:cxn ang="0">
                  <a:pos x="105737698" y="213074472"/>
                </a:cxn>
                <a:cxn ang="0">
                  <a:pos x="105737698" y="159422351"/>
                </a:cxn>
                <a:cxn ang="0">
                  <a:pos x="213007933" y="144093350"/>
                </a:cxn>
                <a:cxn ang="0">
                  <a:pos x="239059842" y="159422351"/>
                </a:cxn>
                <a:cxn ang="0">
                  <a:pos x="249786371" y="266726594"/>
                </a:cxn>
                <a:cxn ang="0">
                  <a:pos x="213007933" y="45987002"/>
                </a:cxn>
                <a:cxn ang="0">
                  <a:pos x="213007933" y="144093350"/>
                </a:cxn>
                <a:cxn ang="0">
                  <a:pos x="58232732" y="242199698"/>
                </a:cxn>
                <a:cxn ang="0">
                  <a:pos x="72024336" y="210008920"/>
                </a:cxn>
                <a:cxn ang="0">
                  <a:pos x="26051909" y="226870697"/>
                </a:cxn>
                <a:cxn ang="0">
                  <a:pos x="265110513" y="56717674"/>
                </a:cxn>
                <a:cxn ang="0">
                  <a:pos x="260512899" y="56717674"/>
                </a:cxn>
              </a:cxnLst>
              <a:rect l="txL" t="txT" r="txR" b="txB"/>
              <a:pathLst>
                <a:path w="222" h="234">
                  <a:moveTo>
                    <a:pt x="149" y="19"/>
                  </a:moveTo>
                  <a:lnTo>
                    <a:pt x="170" y="30"/>
                  </a:lnTo>
                  <a:lnTo>
                    <a:pt x="201" y="19"/>
                  </a:lnTo>
                  <a:lnTo>
                    <a:pt x="180" y="9"/>
                  </a:lnTo>
                  <a:lnTo>
                    <a:pt x="149" y="19"/>
                  </a:lnTo>
                  <a:close/>
                  <a:moveTo>
                    <a:pt x="31" y="170"/>
                  </a:moveTo>
                  <a:lnTo>
                    <a:pt x="7" y="158"/>
                  </a:lnTo>
                  <a:lnTo>
                    <a:pt x="7" y="212"/>
                  </a:lnTo>
                  <a:lnTo>
                    <a:pt x="31" y="222"/>
                  </a:lnTo>
                  <a:lnTo>
                    <a:pt x="31" y="170"/>
                  </a:lnTo>
                  <a:close/>
                  <a:moveTo>
                    <a:pt x="85" y="104"/>
                  </a:moveTo>
                  <a:lnTo>
                    <a:pt x="106" y="115"/>
                  </a:lnTo>
                  <a:lnTo>
                    <a:pt x="137" y="101"/>
                  </a:lnTo>
                  <a:lnTo>
                    <a:pt x="116" y="92"/>
                  </a:lnTo>
                  <a:lnTo>
                    <a:pt x="85" y="104"/>
                  </a:lnTo>
                  <a:close/>
                  <a:moveTo>
                    <a:pt x="69" y="104"/>
                  </a:moveTo>
                  <a:lnTo>
                    <a:pt x="76" y="99"/>
                  </a:lnTo>
                  <a:lnTo>
                    <a:pt x="113" y="85"/>
                  </a:lnTo>
                  <a:lnTo>
                    <a:pt x="116" y="82"/>
                  </a:lnTo>
                  <a:lnTo>
                    <a:pt x="116" y="85"/>
                  </a:lnTo>
                  <a:lnTo>
                    <a:pt x="132" y="92"/>
                  </a:lnTo>
                  <a:lnTo>
                    <a:pt x="132" y="26"/>
                  </a:lnTo>
                  <a:lnTo>
                    <a:pt x="132" y="19"/>
                  </a:lnTo>
                  <a:lnTo>
                    <a:pt x="139" y="16"/>
                  </a:lnTo>
                  <a:lnTo>
                    <a:pt x="180" y="0"/>
                  </a:lnTo>
                  <a:lnTo>
                    <a:pt x="182" y="0"/>
                  </a:lnTo>
                  <a:lnTo>
                    <a:pt x="213" y="16"/>
                  </a:lnTo>
                  <a:lnTo>
                    <a:pt x="222" y="19"/>
                  </a:lnTo>
                  <a:lnTo>
                    <a:pt x="222" y="167"/>
                  </a:lnTo>
                  <a:lnTo>
                    <a:pt x="170" y="186"/>
                  </a:lnTo>
                  <a:lnTo>
                    <a:pt x="165" y="184"/>
                  </a:lnTo>
                  <a:lnTo>
                    <a:pt x="156" y="179"/>
                  </a:lnTo>
                  <a:lnTo>
                    <a:pt x="156" y="191"/>
                  </a:lnTo>
                  <a:lnTo>
                    <a:pt x="106" y="210"/>
                  </a:lnTo>
                  <a:lnTo>
                    <a:pt x="99" y="208"/>
                  </a:lnTo>
                  <a:lnTo>
                    <a:pt x="87" y="200"/>
                  </a:lnTo>
                  <a:lnTo>
                    <a:pt x="87" y="217"/>
                  </a:lnTo>
                  <a:lnTo>
                    <a:pt x="38" y="234"/>
                  </a:lnTo>
                  <a:lnTo>
                    <a:pt x="33" y="231"/>
                  </a:lnTo>
                  <a:lnTo>
                    <a:pt x="2" y="217"/>
                  </a:lnTo>
                  <a:lnTo>
                    <a:pt x="0" y="217"/>
                  </a:lnTo>
                  <a:lnTo>
                    <a:pt x="0" y="215"/>
                  </a:lnTo>
                  <a:lnTo>
                    <a:pt x="0" y="153"/>
                  </a:lnTo>
                  <a:lnTo>
                    <a:pt x="0" y="148"/>
                  </a:lnTo>
                  <a:lnTo>
                    <a:pt x="7" y="144"/>
                  </a:lnTo>
                  <a:lnTo>
                    <a:pt x="45" y="130"/>
                  </a:lnTo>
                  <a:lnTo>
                    <a:pt x="47" y="127"/>
                  </a:lnTo>
                  <a:lnTo>
                    <a:pt x="47" y="130"/>
                  </a:lnTo>
                  <a:lnTo>
                    <a:pt x="80" y="144"/>
                  </a:lnTo>
                  <a:lnTo>
                    <a:pt x="87" y="148"/>
                  </a:lnTo>
                  <a:lnTo>
                    <a:pt x="87" y="193"/>
                  </a:lnTo>
                  <a:lnTo>
                    <a:pt x="99" y="198"/>
                  </a:lnTo>
                  <a:lnTo>
                    <a:pt x="99" y="125"/>
                  </a:lnTo>
                  <a:lnTo>
                    <a:pt x="76" y="115"/>
                  </a:lnTo>
                  <a:lnTo>
                    <a:pt x="76" y="141"/>
                  </a:lnTo>
                  <a:lnTo>
                    <a:pt x="69" y="139"/>
                  </a:lnTo>
                  <a:lnTo>
                    <a:pt x="69" y="108"/>
                  </a:lnTo>
                  <a:lnTo>
                    <a:pt x="69" y="104"/>
                  </a:lnTo>
                  <a:close/>
                  <a:moveTo>
                    <a:pt x="139" y="94"/>
                  </a:moveTo>
                  <a:lnTo>
                    <a:pt x="149" y="99"/>
                  </a:lnTo>
                  <a:lnTo>
                    <a:pt x="156" y="104"/>
                  </a:lnTo>
                  <a:lnTo>
                    <a:pt x="156" y="172"/>
                  </a:lnTo>
                  <a:lnTo>
                    <a:pt x="163" y="174"/>
                  </a:lnTo>
                  <a:lnTo>
                    <a:pt x="163" y="42"/>
                  </a:lnTo>
                  <a:lnTo>
                    <a:pt x="139" y="30"/>
                  </a:lnTo>
                  <a:lnTo>
                    <a:pt x="139" y="94"/>
                  </a:lnTo>
                  <a:close/>
                  <a:moveTo>
                    <a:pt x="17" y="148"/>
                  </a:moveTo>
                  <a:lnTo>
                    <a:pt x="38" y="158"/>
                  </a:lnTo>
                  <a:lnTo>
                    <a:pt x="69" y="146"/>
                  </a:lnTo>
                  <a:lnTo>
                    <a:pt x="47" y="137"/>
                  </a:lnTo>
                  <a:lnTo>
                    <a:pt x="17" y="148"/>
                  </a:lnTo>
                  <a:close/>
                  <a:moveTo>
                    <a:pt x="170" y="37"/>
                  </a:moveTo>
                  <a:lnTo>
                    <a:pt x="173" y="37"/>
                  </a:lnTo>
                  <a:lnTo>
                    <a:pt x="170" y="37"/>
                  </a:lnTo>
                  <a:close/>
                </a:path>
              </a:pathLst>
            </a:custGeom>
            <a:solidFill>
              <a:schemeClr val="accent1">
                <a:alpha val="100000"/>
              </a:schemeClr>
            </a:solidFill>
            <a:ln w="9525">
              <a:noFill/>
            </a:ln>
          </p:spPr>
          <p:txBody>
            <a:bodyPr/>
            <a:lstStyle/>
            <a:p>
              <a:endParaRPr lang="zh-CN" altLang="en-US"/>
            </a:p>
          </p:txBody>
        </p:sp>
        <p:sp>
          <p:nvSpPr>
            <p:cNvPr id="62472" name="Freeform 20"/>
            <p:cNvSpPr/>
            <p:nvPr/>
          </p:nvSpPr>
          <p:spPr>
            <a:xfrm>
              <a:off x="5974509" y="2247862"/>
              <a:ext cx="251640" cy="225151"/>
            </a:xfrm>
            <a:custGeom>
              <a:avLst/>
              <a:gdLst>
                <a:gd name="txL" fmla="*/ 0 w 86"/>
                <a:gd name="txT" fmla="*/ 0 h 77"/>
                <a:gd name="txR" fmla="*/ 86 w 86"/>
                <a:gd name="txB" fmla="*/ 77 h 77"/>
              </a:gdLst>
              <a:ahLst/>
              <a:cxnLst>
                <a:cxn ang="0">
                  <a:pos x="256851289" y="0"/>
                </a:cxn>
                <a:cxn ang="0">
                  <a:pos x="291100663" y="239399842"/>
                </a:cxn>
                <a:cxn ang="0">
                  <a:pos x="68492897" y="239399842"/>
                </a:cxn>
                <a:cxn ang="0">
                  <a:pos x="59931285" y="239399842"/>
                </a:cxn>
                <a:cxn ang="0">
                  <a:pos x="0" y="299249071"/>
                </a:cxn>
                <a:cxn ang="0">
                  <a:pos x="0" y="299249071"/>
                </a:cxn>
                <a:cxn ang="0">
                  <a:pos x="34246448" y="350551335"/>
                </a:cxn>
                <a:cxn ang="0">
                  <a:pos x="8561612" y="401850674"/>
                </a:cxn>
                <a:cxn ang="0">
                  <a:pos x="8561612" y="401850674"/>
                </a:cxn>
                <a:cxn ang="0">
                  <a:pos x="51369673" y="461699904"/>
                </a:cxn>
                <a:cxn ang="0">
                  <a:pos x="34246448" y="495899464"/>
                </a:cxn>
                <a:cxn ang="0">
                  <a:pos x="34246448" y="495899464"/>
                </a:cxn>
                <a:cxn ang="0">
                  <a:pos x="94180659" y="555751617"/>
                </a:cxn>
                <a:cxn ang="0">
                  <a:pos x="94180659" y="555751617"/>
                </a:cxn>
                <a:cxn ang="0">
                  <a:pos x="77054509" y="598501067"/>
                </a:cxn>
                <a:cxn ang="0">
                  <a:pos x="77054509" y="598501067"/>
                </a:cxn>
                <a:cxn ang="0">
                  <a:pos x="136988720" y="649800406"/>
                </a:cxn>
                <a:cxn ang="0">
                  <a:pos x="248289677" y="649800406"/>
                </a:cxn>
                <a:cxn ang="0">
                  <a:pos x="393840008" y="649800406"/>
                </a:cxn>
                <a:cxn ang="0">
                  <a:pos x="393840008" y="649800406"/>
                </a:cxn>
                <a:cxn ang="0">
                  <a:pos x="445209681" y="607050957"/>
                </a:cxn>
                <a:cxn ang="0">
                  <a:pos x="565075176" y="589951177"/>
                </a:cxn>
                <a:cxn ang="0">
                  <a:pos x="565075176" y="658350296"/>
                </a:cxn>
                <a:cxn ang="0">
                  <a:pos x="736310344" y="658350296"/>
                </a:cxn>
                <a:cxn ang="0">
                  <a:pos x="736310344" y="213750172"/>
                </a:cxn>
                <a:cxn ang="0">
                  <a:pos x="565075176" y="213750172"/>
                </a:cxn>
                <a:cxn ang="0">
                  <a:pos x="565075176" y="273599402"/>
                </a:cxn>
                <a:cxn ang="0">
                  <a:pos x="530828728" y="273599402"/>
                </a:cxn>
                <a:cxn ang="0">
                  <a:pos x="256851289" y="0"/>
                </a:cxn>
              </a:cxnLst>
              <a:rect l="txL" t="txT" r="txR" b="txB"/>
              <a:pathLst>
                <a:path w="86" h="77">
                  <a:moveTo>
                    <a:pt x="30" y="0"/>
                  </a:moveTo>
                  <a:cubicBezTo>
                    <a:pt x="2" y="7"/>
                    <a:pt x="34" y="28"/>
                    <a:pt x="34" y="28"/>
                  </a:cubicBezTo>
                  <a:cubicBezTo>
                    <a:pt x="8" y="28"/>
                    <a:pt x="8" y="28"/>
                    <a:pt x="8" y="28"/>
                  </a:cubicBezTo>
                  <a:cubicBezTo>
                    <a:pt x="7" y="28"/>
                    <a:pt x="7" y="28"/>
                    <a:pt x="7" y="28"/>
                  </a:cubicBezTo>
                  <a:cubicBezTo>
                    <a:pt x="3" y="28"/>
                    <a:pt x="0" y="31"/>
                    <a:pt x="0" y="35"/>
                  </a:cubicBezTo>
                  <a:cubicBezTo>
                    <a:pt x="0" y="35"/>
                    <a:pt x="0" y="35"/>
                    <a:pt x="0" y="35"/>
                  </a:cubicBezTo>
                  <a:cubicBezTo>
                    <a:pt x="0" y="38"/>
                    <a:pt x="2" y="40"/>
                    <a:pt x="4" y="41"/>
                  </a:cubicBezTo>
                  <a:cubicBezTo>
                    <a:pt x="2" y="42"/>
                    <a:pt x="1" y="45"/>
                    <a:pt x="1" y="47"/>
                  </a:cubicBezTo>
                  <a:cubicBezTo>
                    <a:pt x="1" y="47"/>
                    <a:pt x="1" y="47"/>
                    <a:pt x="1" y="47"/>
                  </a:cubicBezTo>
                  <a:cubicBezTo>
                    <a:pt x="1" y="50"/>
                    <a:pt x="3" y="53"/>
                    <a:pt x="6" y="54"/>
                  </a:cubicBezTo>
                  <a:cubicBezTo>
                    <a:pt x="5" y="55"/>
                    <a:pt x="4" y="56"/>
                    <a:pt x="4" y="58"/>
                  </a:cubicBezTo>
                  <a:cubicBezTo>
                    <a:pt x="4" y="58"/>
                    <a:pt x="4" y="58"/>
                    <a:pt x="4" y="58"/>
                  </a:cubicBezTo>
                  <a:cubicBezTo>
                    <a:pt x="4" y="62"/>
                    <a:pt x="7" y="65"/>
                    <a:pt x="11" y="65"/>
                  </a:cubicBezTo>
                  <a:cubicBezTo>
                    <a:pt x="11" y="65"/>
                    <a:pt x="11" y="65"/>
                    <a:pt x="11" y="65"/>
                  </a:cubicBezTo>
                  <a:cubicBezTo>
                    <a:pt x="10" y="66"/>
                    <a:pt x="9" y="68"/>
                    <a:pt x="9" y="70"/>
                  </a:cubicBezTo>
                  <a:cubicBezTo>
                    <a:pt x="9" y="70"/>
                    <a:pt x="9" y="70"/>
                    <a:pt x="9" y="70"/>
                  </a:cubicBezTo>
                  <a:cubicBezTo>
                    <a:pt x="9" y="73"/>
                    <a:pt x="12" y="76"/>
                    <a:pt x="16" y="76"/>
                  </a:cubicBezTo>
                  <a:cubicBezTo>
                    <a:pt x="29" y="76"/>
                    <a:pt x="29" y="76"/>
                    <a:pt x="29" y="76"/>
                  </a:cubicBezTo>
                  <a:cubicBezTo>
                    <a:pt x="46" y="76"/>
                    <a:pt x="46" y="76"/>
                    <a:pt x="46" y="76"/>
                  </a:cubicBezTo>
                  <a:cubicBezTo>
                    <a:pt x="46" y="76"/>
                    <a:pt x="46" y="76"/>
                    <a:pt x="46" y="76"/>
                  </a:cubicBezTo>
                  <a:cubicBezTo>
                    <a:pt x="52" y="71"/>
                    <a:pt x="52" y="71"/>
                    <a:pt x="52" y="71"/>
                  </a:cubicBezTo>
                  <a:cubicBezTo>
                    <a:pt x="66" y="69"/>
                    <a:pt x="66" y="69"/>
                    <a:pt x="66" y="69"/>
                  </a:cubicBezTo>
                  <a:cubicBezTo>
                    <a:pt x="66" y="77"/>
                    <a:pt x="66" y="77"/>
                    <a:pt x="66" y="77"/>
                  </a:cubicBezTo>
                  <a:cubicBezTo>
                    <a:pt x="86" y="77"/>
                    <a:pt x="86" y="77"/>
                    <a:pt x="86" y="77"/>
                  </a:cubicBezTo>
                  <a:cubicBezTo>
                    <a:pt x="86" y="25"/>
                    <a:pt x="86" y="25"/>
                    <a:pt x="86" y="25"/>
                  </a:cubicBezTo>
                  <a:cubicBezTo>
                    <a:pt x="66" y="25"/>
                    <a:pt x="66" y="25"/>
                    <a:pt x="66" y="25"/>
                  </a:cubicBezTo>
                  <a:cubicBezTo>
                    <a:pt x="66" y="32"/>
                    <a:pt x="66" y="32"/>
                    <a:pt x="66" y="32"/>
                  </a:cubicBezTo>
                  <a:cubicBezTo>
                    <a:pt x="62" y="32"/>
                    <a:pt x="62" y="32"/>
                    <a:pt x="62" y="32"/>
                  </a:cubicBezTo>
                  <a:cubicBezTo>
                    <a:pt x="58" y="16"/>
                    <a:pt x="32" y="17"/>
                    <a:pt x="30" y="0"/>
                  </a:cubicBezTo>
                  <a:close/>
                </a:path>
              </a:pathLst>
            </a:custGeom>
            <a:solidFill>
              <a:schemeClr val="accent1">
                <a:alpha val="100000"/>
              </a:schemeClr>
            </a:solidFill>
            <a:ln w="9525">
              <a:noFill/>
            </a:ln>
          </p:spPr>
          <p:txBody>
            <a:bodyPr/>
            <a:lstStyle/>
            <a:p>
              <a:endParaRPr lang="zh-CN" altLang="en-US"/>
            </a:p>
          </p:txBody>
        </p:sp>
        <p:sp>
          <p:nvSpPr>
            <p:cNvPr id="62473" name="Freeform 21"/>
            <p:cNvSpPr>
              <a:spLocks noEditPoints="1"/>
            </p:cNvSpPr>
            <p:nvPr/>
          </p:nvSpPr>
          <p:spPr>
            <a:xfrm>
              <a:off x="6562221" y="2777631"/>
              <a:ext cx="183763" cy="251640"/>
            </a:xfrm>
            <a:custGeom>
              <a:avLst/>
              <a:gdLst>
                <a:gd name="txL" fmla="*/ 0 w 63"/>
                <a:gd name="txT" fmla="*/ 0 h 86"/>
                <a:gd name="txR" fmla="*/ 63 w 63"/>
                <a:gd name="txB" fmla="*/ 86 h 86"/>
              </a:gdLst>
              <a:ahLst/>
              <a:cxnLst>
                <a:cxn ang="0">
                  <a:pos x="536013336" y="68492897"/>
                </a:cxn>
                <a:cxn ang="0">
                  <a:pos x="0" y="736310344"/>
                </a:cxn>
                <a:cxn ang="0">
                  <a:pos x="68065232" y="128427107"/>
                </a:cxn>
                <a:cxn ang="0">
                  <a:pos x="459439586" y="256851289"/>
                </a:cxn>
                <a:cxn ang="0">
                  <a:pos x="68065232" y="128427107"/>
                </a:cxn>
                <a:cxn ang="0">
                  <a:pos x="76573750" y="351031948"/>
                </a:cxn>
                <a:cxn ang="0">
                  <a:pos x="153147501" y="351031948"/>
                </a:cxn>
                <a:cxn ang="0">
                  <a:pos x="425408428" y="547951952"/>
                </a:cxn>
                <a:cxn ang="0">
                  <a:pos x="425408428" y="633568073"/>
                </a:cxn>
                <a:cxn ang="0">
                  <a:pos x="425408428" y="547951952"/>
                </a:cxn>
                <a:cxn ang="0">
                  <a:pos x="280769446" y="590760013"/>
                </a:cxn>
                <a:cxn ang="0">
                  <a:pos x="357343196" y="590760013"/>
                </a:cxn>
                <a:cxn ang="0">
                  <a:pos x="221212733" y="547951952"/>
                </a:cxn>
                <a:cxn ang="0">
                  <a:pos x="221212733" y="633568073"/>
                </a:cxn>
                <a:cxn ang="0">
                  <a:pos x="221212733" y="547951952"/>
                </a:cxn>
                <a:cxn ang="0">
                  <a:pos x="76573750" y="590760013"/>
                </a:cxn>
                <a:cxn ang="0">
                  <a:pos x="153147501" y="590760013"/>
                </a:cxn>
                <a:cxn ang="0">
                  <a:pos x="425408428" y="428086457"/>
                </a:cxn>
                <a:cxn ang="0">
                  <a:pos x="425408428" y="513705504"/>
                </a:cxn>
                <a:cxn ang="0">
                  <a:pos x="425408428" y="428086457"/>
                </a:cxn>
                <a:cxn ang="0">
                  <a:pos x="280769446" y="470897443"/>
                </a:cxn>
                <a:cxn ang="0">
                  <a:pos x="357343196" y="470897443"/>
                </a:cxn>
                <a:cxn ang="0">
                  <a:pos x="221212733" y="428086457"/>
                </a:cxn>
                <a:cxn ang="0">
                  <a:pos x="221212733" y="513705504"/>
                </a:cxn>
                <a:cxn ang="0">
                  <a:pos x="221212733" y="428086457"/>
                </a:cxn>
                <a:cxn ang="0">
                  <a:pos x="76573750" y="470897443"/>
                </a:cxn>
                <a:cxn ang="0">
                  <a:pos x="153147501" y="470897443"/>
                </a:cxn>
                <a:cxn ang="0">
                  <a:pos x="425408428" y="316785500"/>
                </a:cxn>
                <a:cxn ang="0">
                  <a:pos x="425408428" y="393840008"/>
                </a:cxn>
                <a:cxn ang="0">
                  <a:pos x="425408428" y="316785500"/>
                </a:cxn>
                <a:cxn ang="0">
                  <a:pos x="280769446" y="351031948"/>
                </a:cxn>
                <a:cxn ang="0">
                  <a:pos x="357343196" y="351031948"/>
                </a:cxn>
                <a:cxn ang="0">
                  <a:pos x="221212733" y="316785500"/>
                </a:cxn>
                <a:cxn ang="0">
                  <a:pos x="221212733" y="393840008"/>
                </a:cxn>
                <a:cxn ang="0">
                  <a:pos x="221212733" y="316785500"/>
                </a:cxn>
              </a:cxnLst>
              <a:rect l="txL" t="txT" r="txR" b="txB"/>
              <a:pathLst>
                <a:path w="63" h="86">
                  <a:moveTo>
                    <a:pt x="0" y="8"/>
                  </a:moveTo>
                  <a:cubicBezTo>
                    <a:pt x="21" y="0"/>
                    <a:pt x="42" y="1"/>
                    <a:pt x="63" y="8"/>
                  </a:cubicBezTo>
                  <a:cubicBezTo>
                    <a:pt x="63" y="34"/>
                    <a:pt x="63" y="60"/>
                    <a:pt x="63" y="86"/>
                  </a:cubicBezTo>
                  <a:cubicBezTo>
                    <a:pt x="42" y="86"/>
                    <a:pt x="21" y="86"/>
                    <a:pt x="0" y="86"/>
                  </a:cubicBezTo>
                  <a:cubicBezTo>
                    <a:pt x="0" y="60"/>
                    <a:pt x="0" y="34"/>
                    <a:pt x="0" y="8"/>
                  </a:cubicBezTo>
                  <a:close/>
                  <a:moveTo>
                    <a:pt x="8" y="15"/>
                  </a:moveTo>
                  <a:cubicBezTo>
                    <a:pt x="8" y="30"/>
                    <a:pt x="8" y="30"/>
                    <a:pt x="8" y="30"/>
                  </a:cubicBezTo>
                  <a:cubicBezTo>
                    <a:pt x="54" y="30"/>
                    <a:pt x="54" y="30"/>
                    <a:pt x="54" y="30"/>
                  </a:cubicBezTo>
                  <a:cubicBezTo>
                    <a:pt x="54" y="15"/>
                    <a:pt x="54" y="15"/>
                    <a:pt x="54" y="15"/>
                  </a:cubicBezTo>
                  <a:cubicBezTo>
                    <a:pt x="8" y="15"/>
                    <a:pt x="8" y="15"/>
                    <a:pt x="8" y="15"/>
                  </a:cubicBezTo>
                  <a:close/>
                  <a:moveTo>
                    <a:pt x="13" y="37"/>
                  </a:moveTo>
                  <a:cubicBezTo>
                    <a:pt x="11" y="37"/>
                    <a:pt x="9" y="39"/>
                    <a:pt x="9" y="41"/>
                  </a:cubicBezTo>
                  <a:cubicBezTo>
                    <a:pt x="9" y="44"/>
                    <a:pt x="11" y="46"/>
                    <a:pt x="13" y="46"/>
                  </a:cubicBezTo>
                  <a:cubicBezTo>
                    <a:pt x="16" y="46"/>
                    <a:pt x="18" y="44"/>
                    <a:pt x="18" y="41"/>
                  </a:cubicBezTo>
                  <a:cubicBezTo>
                    <a:pt x="18" y="39"/>
                    <a:pt x="16" y="37"/>
                    <a:pt x="13" y="37"/>
                  </a:cubicBezTo>
                  <a:close/>
                  <a:moveTo>
                    <a:pt x="50" y="64"/>
                  </a:moveTo>
                  <a:cubicBezTo>
                    <a:pt x="47" y="64"/>
                    <a:pt x="45" y="66"/>
                    <a:pt x="45" y="69"/>
                  </a:cubicBezTo>
                  <a:cubicBezTo>
                    <a:pt x="45" y="72"/>
                    <a:pt x="47" y="74"/>
                    <a:pt x="50" y="74"/>
                  </a:cubicBezTo>
                  <a:cubicBezTo>
                    <a:pt x="53" y="74"/>
                    <a:pt x="55" y="72"/>
                    <a:pt x="55" y="69"/>
                  </a:cubicBezTo>
                  <a:cubicBezTo>
                    <a:pt x="55" y="66"/>
                    <a:pt x="53" y="64"/>
                    <a:pt x="50" y="64"/>
                  </a:cubicBezTo>
                  <a:close/>
                  <a:moveTo>
                    <a:pt x="37" y="64"/>
                  </a:moveTo>
                  <a:cubicBezTo>
                    <a:pt x="35" y="64"/>
                    <a:pt x="33" y="66"/>
                    <a:pt x="33" y="69"/>
                  </a:cubicBezTo>
                  <a:cubicBezTo>
                    <a:pt x="33" y="72"/>
                    <a:pt x="35" y="74"/>
                    <a:pt x="37" y="74"/>
                  </a:cubicBezTo>
                  <a:cubicBezTo>
                    <a:pt x="40" y="74"/>
                    <a:pt x="42" y="72"/>
                    <a:pt x="42" y="69"/>
                  </a:cubicBezTo>
                  <a:cubicBezTo>
                    <a:pt x="42" y="66"/>
                    <a:pt x="40" y="64"/>
                    <a:pt x="37" y="64"/>
                  </a:cubicBezTo>
                  <a:close/>
                  <a:moveTo>
                    <a:pt x="26" y="64"/>
                  </a:moveTo>
                  <a:cubicBezTo>
                    <a:pt x="23" y="64"/>
                    <a:pt x="21" y="66"/>
                    <a:pt x="21" y="69"/>
                  </a:cubicBezTo>
                  <a:cubicBezTo>
                    <a:pt x="21" y="72"/>
                    <a:pt x="23" y="74"/>
                    <a:pt x="26" y="74"/>
                  </a:cubicBezTo>
                  <a:cubicBezTo>
                    <a:pt x="28" y="74"/>
                    <a:pt x="30" y="72"/>
                    <a:pt x="30" y="69"/>
                  </a:cubicBezTo>
                  <a:cubicBezTo>
                    <a:pt x="30" y="66"/>
                    <a:pt x="28" y="64"/>
                    <a:pt x="26" y="64"/>
                  </a:cubicBezTo>
                  <a:close/>
                  <a:moveTo>
                    <a:pt x="13" y="64"/>
                  </a:moveTo>
                  <a:cubicBezTo>
                    <a:pt x="11" y="64"/>
                    <a:pt x="9" y="66"/>
                    <a:pt x="9" y="69"/>
                  </a:cubicBezTo>
                  <a:cubicBezTo>
                    <a:pt x="9" y="72"/>
                    <a:pt x="11" y="74"/>
                    <a:pt x="13" y="74"/>
                  </a:cubicBezTo>
                  <a:cubicBezTo>
                    <a:pt x="16" y="74"/>
                    <a:pt x="18" y="72"/>
                    <a:pt x="18" y="69"/>
                  </a:cubicBezTo>
                  <a:cubicBezTo>
                    <a:pt x="18" y="66"/>
                    <a:pt x="16" y="64"/>
                    <a:pt x="13" y="64"/>
                  </a:cubicBezTo>
                  <a:close/>
                  <a:moveTo>
                    <a:pt x="50" y="50"/>
                  </a:moveTo>
                  <a:cubicBezTo>
                    <a:pt x="47" y="50"/>
                    <a:pt x="45" y="52"/>
                    <a:pt x="45" y="55"/>
                  </a:cubicBezTo>
                  <a:cubicBezTo>
                    <a:pt x="45" y="58"/>
                    <a:pt x="47" y="60"/>
                    <a:pt x="50" y="60"/>
                  </a:cubicBezTo>
                  <a:cubicBezTo>
                    <a:pt x="53" y="60"/>
                    <a:pt x="55" y="58"/>
                    <a:pt x="55" y="55"/>
                  </a:cubicBezTo>
                  <a:cubicBezTo>
                    <a:pt x="55" y="52"/>
                    <a:pt x="53" y="50"/>
                    <a:pt x="50" y="50"/>
                  </a:cubicBezTo>
                  <a:close/>
                  <a:moveTo>
                    <a:pt x="37" y="50"/>
                  </a:moveTo>
                  <a:cubicBezTo>
                    <a:pt x="35" y="50"/>
                    <a:pt x="33" y="52"/>
                    <a:pt x="33" y="55"/>
                  </a:cubicBezTo>
                  <a:cubicBezTo>
                    <a:pt x="33" y="58"/>
                    <a:pt x="35" y="60"/>
                    <a:pt x="37" y="60"/>
                  </a:cubicBezTo>
                  <a:cubicBezTo>
                    <a:pt x="40" y="60"/>
                    <a:pt x="42" y="58"/>
                    <a:pt x="42" y="55"/>
                  </a:cubicBezTo>
                  <a:cubicBezTo>
                    <a:pt x="42" y="52"/>
                    <a:pt x="40" y="50"/>
                    <a:pt x="37" y="50"/>
                  </a:cubicBezTo>
                  <a:close/>
                  <a:moveTo>
                    <a:pt x="26" y="50"/>
                  </a:moveTo>
                  <a:cubicBezTo>
                    <a:pt x="23" y="50"/>
                    <a:pt x="21" y="52"/>
                    <a:pt x="21" y="55"/>
                  </a:cubicBezTo>
                  <a:cubicBezTo>
                    <a:pt x="21" y="58"/>
                    <a:pt x="23" y="60"/>
                    <a:pt x="26" y="60"/>
                  </a:cubicBezTo>
                  <a:cubicBezTo>
                    <a:pt x="28" y="60"/>
                    <a:pt x="30" y="58"/>
                    <a:pt x="30" y="55"/>
                  </a:cubicBezTo>
                  <a:cubicBezTo>
                    <a:pt x="30" y="52"/>
                    <a:pt x="28" y="50"/>
                    <a:pt x="26" y="50"/>
                  </a:cubicBezTo>
                  <a:close/>
                  <a:moveTo>
                    <a:pt x="13" y="50"/>
                  </a:moveTo>
                  <a:cubicBezTo>
                    <a:pt x="11" y="50"/>
                    <a:pt x="9" y="52"/>
                    <a:pt x="9" y="55"/>
                  </a:cubicBezTo>
                  <a:cubicBezTo>
                    <a:pt x="9" y="58"/>
                    <a:pt x="11" y="60"/>
                    <a:pt x="13" y="60"/>
                  </a:cubicBezTo>
                  <a:cubicBezTo>
                    <a:pt x="16" y="60"/>
                    <a:pt x="18" y="58"/>
                    <a:pt x="18" y="55"/>
                  </a:cubicBezTo>
                  <a:cubicBezTo>
                    <a:pt x="18" y="52"/>
                    <a:pt x="16" y="50"/>
                    <a:pt x="13" y="50"/>
                  </a:cubicBezTo>
                  <a:close/>
                  <a:moveTo>
                    <a:pt x="50" y="37"/>
                  </a:moveTo>
                  <a:cubicBezTo>
                    <a:pt x="47" y="37"/>
                    <a:pt x="45" y="39"/>
                    <a:pt x="45" y="41"/>
                  </a:cubicBezTo>
                  <a:cubicBezTo>
                    <a:pt x="45" y="44"/>
                    <a:pt x="47" y="46"/>
                    <a:pt x="50" y="46"/>
                  </a:cubicBezTo>
                  <a:cubicBezTo>
                    <a:pt x="53" y="46"/>
                    <a:pt x="55" y="44"/>
                    <a:pt x="55" y="41"/>
                  </a:cubicBezTo>
                  <a:cubicBezTo>
                    <a:pt x="55" y="39"/>
                    <a:pt x="53" y="37"/>
                    <a:pt x="50" y="37"/>
                  </a:cubicBezTo>
                  <a:close/>
                  <a:moveTo>
                    <a:pt x="37" y="37"/>
                  </a:moveTo>
                  <a:cubicBezTo>
                    <a:pt x="35" y="37"/>
                    <a:pt x="33" y="39"/>
                    <a:pt x="33" y="41"/>
                  </a:cubicBezTo>
                  <a:cubicBezTo>
                    <a:pt x="33" y="44"/>
                    <a:pt x="35" y="46"/>
                    <a:pt x="37" y="46"/>
                  </a:cubicBezTo>
                  <a:cubicBezTo>
                    <a:pt x="40" y="46"/>
                    <a:pt x="42" y="44"/>
                    <a:pt x="42" y="41"/>
                  </a:cubicBezTo>
                  <a:cubicBezTo>
                    <a:pt x="42" y="39"/>
                    <a:pt x="40" y="37"/>
                    <a:pt x="37" y="37"/>
                  </a:cubicBezTo>
                  <a:close/>
                  <a:moveTo>
                    <a:pt x="26" y="37"/>
                  </a:moveTo>
                  <a:cubicBezTo>
                    <a:pt x="23" y="37"/>
                    <a:pt x="21" y="39"/>
                    <a:pt x="21" y="41"/>
                  </a:cubicBezTo>
                  <a:cubicBezTo>
                    <a:pt x="21" y="44"/>
                    <a:pt x="23" y="46"/>
                    <a:pt x="26" y="46"/>
                  </a:cubicBezTo>
                  <a:cubicBezTo>
                    <a:pt x="28" y="46"/>
                    <a:pt x="30" y="44"/>
                    <a:pt x="30" y="41"/>
                  </a:cubicBezTo>
                  <a:cubicBezTo>
                    <a:pt x="30" y="39"/>
                    <a:pt x="28" y="37"/>
                    <a:pt x="26" y="37"/>
                  </a:cubicBezTo>
                  <a:close/>
                </a:path>
              </a:pathLst>
            </a:custGeom>
            <a:solidFill>
              <a:schemeClr val="accent1">
                <a:alpha val="100000"/>
              </a:schemeClr>
            </a:solidFill>
            <a:ln w="9525">
              <a:noFill/>
            </a:ln>
          </p:spPr>
          <p:txBody>
            <a:bodyPr/>
            <a:lstStyle/>
            <a:p>
              <a:endParaRPr lang="zh-CN" altLang="en-US"/>
            </a:p>
          </p:txBody>
        </p:sp>
        <p:sp>
          <p:nvSpPr>
            <p:cNvPr id="62474" name="Freeform 22"/>
            <p:cNvSpPr>
              <a:spLocks noEditPoints="1"/>
            </p:cNvSpPr>
            <p:nvPr/>
          </p:nvSpPr>
          <p:spPr>
            <a:xfrm>
              <a:off x="6014242" y="3315677"/>
              <a:ext cx="188730" cy="279784"/>
            </a:xfrm>
            <a:custGeom>
              <a:avLst/>
              <a:gdLst>
                <a:gd name="txL" fmla="*/ 0 w 64"/>
                <a:gd name="txT" fmla="*/ 0 h 96"/>
                <a:gd name="txR" fmla="*/ 64 w 64"/>
                <a:gd name="txB" fmla="*/ 96 h 96"/>
              </a:gdLst>
              <a:ahLst/>
              <a:cxnLst>
                <a:cxn ang="0">
                  <a:pos x="486979429" y="0"/>
                </a:cxn>
                <a:cxn ang="0">
                  <a:pos x="556547077" y="747457528"/>
                </a:cxn>
                <a:cxn ang="0">
                  <a:pos x="78263972" y="815407153"/>
                </a:cxn>
                <a:cxn ang="0">
                  <a:pos x="0" y="67949625"/>
                </a:cxn>
                <a:cxn ang="0">
                  <a:pos x="60871323" y="110418504"/>
                </a:cxn>
                <a:cxn ang="0">
                  <a:pos x="495675754" y="399210966"/>
                </a:cxn>
                <a:cxn ang="0">
                  <a:pos x="60871323" y="110418504"/>
                </a:cxn>
                <a:cxn ang="0">
                  <a:pos x="173920593" y="67949625"/>
                </a:cxn>
                <a:cxn ang="0">
                  <a:pos x="373930159" y="33976270"/>
                </a:cxn>
                <a:cxn ang="0">
                  <a:pos x="234791916" y="433184321"/>
                </a:cxn>
                <a:cxn ang="0">
                  <a:pos x="208705891" y="501136860"/>
                </a:cxn>
                <a:cxn ang="0">
                  <a:pos x="313058836" y="526617605"/>
                </a:cxn>
                <a:cxn ang="0">
                  <a:pos x="339144861" y="458667981"/>
                </a:cxn>
                <a:cxn ang="0">
                  <a:pos x="234791916" y="433184321"/>
                </a:cxn>
                <a:cxn ang="0">
                  <a:pos x="69567647" y="467160591"/>
                </a:cxn>
                <a:cxn ang="0">
                  <a:pos x="191313242" y="492641336"/>
                </a:cxn>
                <a:cxn ang="0">
                  <a:pos x="478283105" y="467160591"/>
                </a:cxn>
                <a:cxn ang="0">
                  <a:pos x="356537510" y="492641336"/>
                </a:cxn>
                <a:cxn ang="0">
                  <a:pos x="478283105" y="467160591"/>
                </a:cxn>
                <a:cxn ang="0">
                  <a:pos x="69567647" y="552098350"/>
                </a:cxn>
                <a:cxn ang="0">
                  <a:pos x="191313242" y="603062754"/>
                </a:cxn>
                <a:cxn ang="0">
                  <a:pos x="330448537" y="552098350"/>
                </a:cxn>
                <a:cxn ang="0">
                  <a:pos x="217402215" y="603062754"/>
                </a:cxn>
                <a:cxn ang="0">
                  <a:pos x="330448537" y="552098350"/>
                </a:cxn>
                <a:cxn ang="0">
                  <a:pos x="356537510" y="552098350"/>
                </a:cxn>
                <a:cxn ang="0">
                  <a:pos x="478283105" y="603062754"/>
                </a:cxn>
                <a:cxn ang="0">
                  <a:pos x="191313242" y="620047975"/>
                </a:cxn>
                <a:cxn ang="0">
                  <a:pos x="69567647" y="679504989"/>
                </a:cxn>
                <a:cxn ang="0">
                  <a:pos x="191313242" y="620047975"/>
                </a:cxn>
                <a:cxn ang="0">
                  <a:pos x="217402215" y="620047975"/>
                </a:cxn>
                <a:cxn ang="0">
                  <a:pos x="330448537" y="679504989"/>
                </a:cxn>
                <a:cxn ang="0">
                  <a:pos x="478283105" y="620047975"/>
                </a:cxn>
                <a:cxn ang="0">
                  <a:pos x="356537510" y="679504989"/>
                </a:cxn>
                <a:cxn ang="0">
                  <a:pos x="478283105" y="620047975"/>
                </a:cxn>
                <a:cxn ang="0">
                  <a:pos x="69567647" y="696493124"/>
                </a:cxn>
                <a:cxn ang="0">
                  <a:pos x="191313242" y="755950138"/>
                </a:cxn>
                <a:cxn ang="0">
                  <a:pos x="330448537" y="696493124"/>
                </a:cxn>
                <a:cxn ang="0">
                  <a:pos x="217402215" y="755950138"/>
                </a:cxn>
                <a:cxn ang="0">
                  <a:pos x="330448537" y="696493124"/>
                </a:cxn>
                <a:cxn ang="0">
                  <a:pos x="356537510" y="696493124"/>
                </a:cxn>
                <a:cxn ang="0">
                  <a:pos x="478283105" y="755950138"/>
                </a:cxn>
              </a:cxnLst>
              <a:rect l="txL" t="txT" r="txR" b="txB"/>
              <a:pathLst>
                <a:path w="64" h="96">
                  <a:moveTo>
                    <a:pt x="9" y="0"/>
                  </a:moveTo>
                  <a:cubicBezTo>
                    <a:pt x="56" y="0"/>
                    <a:pt x="56" y="0"/>
                    <a:pt x="56" y="0"/>
                  </a:cubicBezTo>
                  <a:cubicBezTo>
                    <a:pt x="60" y="0"/>
                    <a:pt x="64" y="3"/>
                    <a:pt x="64" y="8"/>
                  </a:cubicBezTo>
                  <a:cubicBezTo>
                    <a:pt x="64" y="88"/>
                    <a:pt x="64" y="88"/>
                    <a:pt x="64" y="88"/>
                  </a:cubicBezTo>
                  <a:cubicBezTo>
                    <a:pt x="64" y="93"/>
                    <a:pt x="60" y="96"/>
                    <a:pt x="56" y="96"/>
                  </a:cubicBezTo>
                  <a:cubicBezTo>
                    <a:pt x="9" y="96"/>
                    <a:pt x="9" y="96"/>
                    <a:pt x="9" y="96"/>
                  </a:cubicBezTo>
                  <a:cubicBezTo>
                    <a:pt x="4" y="96"/>
                    <a:pt x="0" y="93"/>
                    <a:pt x="0" y="88"/>
                  </a:cubicBezTo>
                  <a:cubicBezTo>
                    <a:pt x="0" y="8"/>
                    <a:pt x="0" y="8"/>
                    <a:pt x="0" y="8"/>
                  </a:cubicBezTo>
                  <a:cubicBezTo>
                    <a:pt x="0" y="3"/>
                    <a:pt x="4" y="0"/>
                    <a:pt x="9" y="0"/>
                  </a:cubicBezTo>
                  <a:close/>
                  <a:moveTo>
                    <a:pt x="7" y="13"/>
                  </a:moveTo>
                  <a:cubicBezTo>
                    <a:pt x="7" y="47"/>
                    <a:pt x="7" y="47"/>
                    <a:pt x="7" y="47"/>
                  </a:cubicBezTo>
                  <a:cubicBezTo>
                    <a:pt x="57" y="47"/>
                    <a:pt x="57" y="47"/>
                    <a:pt x="57" y="47"/>
                  </a:cubicBezTo>
                  <a:cubicBezTo>
                    <a:pt x="57" y="13"/>
                    <a:pt x="57" y="13"/>
                    <a:pt x="57" y="13"/>
                  </a:cubicBezTo>
                  <a:cubicBezTo>
                    <a:pt x="7" y="13"/>
                    <a:pt x="7" y="13"/>
                    <a:pt x="7" y="13"/>
                  </a:cubicBezTo>
                  <a:close/>
                  <a:moveTo>
                    <a:pt x="20" y="4"/>
                  </a:moveTo>
                  <a:cubicBezTo>
                    <a:pt x="20" y="8"/>
                    <a:pt x="20" y="8"/>
                    <a:pt x="20" y="8"/>
                  </a:cubicBezTo>
                  <a:cubicBezTo>
                    <a:pt x="43" y="8"/>
                    <a:pt x="43" y="8"/>
                    <a:pt x="43" y="8"/>
                  </a:cubicBezTo>
                  <a:cubicBezTo>
                    <a:pt x="43" y="4"/>
                    <a:pt x="43" y="4"/>
                    <a:pt x="43" y="4"/>
                  </a:cubicBezTo>
                  <a:cubicBezTo>
                    <a:pt x="20" y="4"/>
                    <a:pt x="20" y="4"/>
                    <a:pt x="20" y="4"/>
                  </a:cubicBezTo>
                  <a:close/>
                  <a:moveTo>
                    <a:pt x="27" y="51"/>
                  </a:moveTo>
                  <a:cubicBezTo>
                    <a:pt x="25" y="51"/>
                    <a:pt x="24" y="53"/>
                    <a:pt x="24" y="54"/>
                  </a:cubicBezTo>
                  <a:cubicBezTo>
                    <a:pt x="24" y="59"/>
                    <a:pt x="24" y="59"/>
                    <a:pt x="24" y="59"/>
                  </a:cubicBezTo>
                  <a:cubicBezTo>
                    <a:pt x="24" y="61"/>
                    <a:pt x="25" y="62"/>
                    <a:pt x="27" y="62"/>
                  </a:cubicBezTo>
                  <a:cubicBezTo>
                    <a:pt x="36" y="62"/>
                    <a:pt x="36" y="62"/>
                    <a:pt x="36" y="62"/>
                  </a:cubicBezTo>
                  <a:cubicBezTo>
                    <a:pt x="38" y="62"/>
                    <a:pt x="39" y="61"/>
                    <a:pt x="39" y="59"/>
                  </a:cubicBezTo>
                  <a:cubicBezTo>
                    <a:pt x="39" y="54"/>
                    <a:pt x="39" y="54"/>
                    <a:pt x="39" y="54"/>
                  </a:cubicBezTo>
                  <a:cubicBezTo>
                    <a:pt x="39" y="53"/>
                    <a:pt x="38" y="51"/>
                    <a:pt x="36" y="51"/>
                  </a:cubicBezTo>
                  <a:cubicBezTo>
                    <a:pt x="27" y="51"/>
                    <a:pt x="27" y="51"/>
                    <a:pt x="27" y="51"/>
                  </a:cubicBezTo>
                  <a:close/>
                  <a:moveTo>
                    <a:pt x="22" y="55"/>
                  </a:moveTo>
                  <a:cubicBezTo>
                    <a:pt x="8" y="55"/>
                    <a:pt x="8" y="55"/>
                    <a:pt x="8" y="55"/>
                  </a:cubicBezTo>
                  <a:cubicBezTo>
                    <a:pt x="8" y="58"/>
                    <a:pt x="8" y="58"/>
                    <a:pt x="8" y="58"/>
                  </a:cubicBezTo>
                  <a:cubicBezTo>
                    <a:pt x="22" y="58"/>
                    <a:pt x="22" y="58"/>
                    <a:pt x="22" y="58"/>
                  </a:cubicBezTo>
                  <a:cubicBezTo>
                    <a:pt x="22" y="55"/>
                    <a:pt x="22" y="55"/>
                    <a:pt x="22" y="55"/>
                  </a:cubicBezTo>
                  <a:close/>
                  <a:moveTo>
                    <a:pt x="55" y="55"/>
                  </a:moveTo>
                  <a:cubicBezTo>
                    <a:pt x="41" y="55"/>
                    <a:pt x="41" y="55"/>
                    <a:pt x="41" y="55"/>
                  </a:cubicBezTo>
                  <a:cubicBezTo>
                    <a:pt x="41" y="58"/>
                    <a:pt x="41" y="58"/>
                    <a:pt x="41" y="58"/>
                  </a:cubicBezTo>
                  <a:cubicBezTo>
                    <a:pt x="55" y="58"/>
                    <a:pt x="55" y="58"/>
                    <a:pt x="55" y="58"/>
                  </a:cubicBezTo>
                  <a:cubicBezTo>
                    <a:pt x="55" y="55"/>
                    <a:pt x="55" y="55"/>
                    <a:pt x="55" y="55"/>
                  </a:cubicBezTo>
                  <a:close/>
                  <a:moveTo>
                    <a:pt x="22" y="65"/>
                  </a:moveTo>
                  <a:cubicBezTo>
                    <a:pt x="8" y="65"/>
                    <a:pt x="8" y="65"/>
                    <a:pt x="8" y="65"/>
                  </a:cubicBezTo>
                  <a:cubicBezTo>
                    <a:pt x="8" y="71"/>
                    <a:pt x="8" y="71"/>
                    <a:pt x="8" y="71"/>
                  </a:cubicBezTo>
                  <a:cubicBezTo>
                    <a:pt x="22" y="71"/>
                    <a:pt x="22" y="71"/>
                    <a:pt x="22" y="71"/>
                  </a:cubicBezTo>
                  <a:cubicBezTo>
                    <a:pt x="22" y="65"/>
                    <a:pt x="22" y="65"/>
                    <a:pt x="22" y="65"/>
                  </a:cubicBezTo>
                  <a:close/>
                  <a:moveTo>
                    <a:pt x="38" y="65"/>
                  </a:moveTo>
                  <a:cubicBezTo>
                    <a:pt x="25" y="65"/>
                    <a:pt x="25" y="65"/>
                    <a:pt x="25" y="65"/>
                  </a:cubicBezTo>
                  <a:cubicBezTo>
                    <a:pt x="25" y="71"/>
                    <a:pt x="25" y="71"/>
                    <a:pt x="25" y="71"/>
                  </a:cubicBezTo>
                  <a:cubicBezTo>
                    <a:pt x="38" y="71"/>
                    <a:pt x="38" y="71"/>
                    <a:pt x="38" y="71"/>
                  </a:cubicBezTo>
                  <a:cubicBezTo>
                    <a:pt x="38" y="65"/>
                    <a:pt x="38" y="65"/>
                    <a:pt x="38" y="65"/>
                  </a:cubicBezTo>
                  <a:close/>
                  <a:moveTo>
                    <a:pt x="55" y="65"/>
                  </a:moveTo>
                  <a:cubicBezTo>
                    <a:pt x="41" y="65"/>
                    <a:pt x="41" y="65"/>
                    <a:pt x="41" y="65"/>
                  </a:cubicBezTo>
                  <a:cubicBezTo>
                    <a:pt x="41" y="71"/>
                    <a:pt x="41" y="71"/>
                    <a:pt x="41" y="71"/>
                  </a:cubicBezTo>
                  <a:cubicBezTo>
                    <a:pt x="55" y="71"/>
                    <a:pt x="55" y="71"/>
                    <a:pt x="55" y="71"/>
                  </a:cubicBezTo>
                  <a:cubicBezTo>
                    <a:pt x="55" y="65"/>
                    <a:pt x="55" y="65"/>
                    <a:pt x="55" y="65"/>
                  </a:cubicBezTo>
                  <a:close/>
                  <a:moveTo>
                    <a:pt x="22" y="73"/>
                  </a:moveTo>
                  <a:cubicBezTo>
                    <a:pt x="8" y="73"/>
                    <a:pt x="8" y="73"/>
                    <a:pt x="8" y="73"/>
                  </a:cubicBezTo>
                  <a:cubicBezTo>
                    <a:pt x="8" y="80"/>
                    <a:pt x="8" y="80"/>
                    <a:pt x="8" y="80"/>
                  </a:cubicBezTo>
                  <a:cubicBezTo>
                    <a:pt x="22" y="80"/>
                    <a:pt x="22" y="80"/>
                    <a:pt x="22" y="80"/>
                  </a:cubicBezTo>
                  <a:cubicBezTo>
                    <a:pt x="22" y="73"/>
                    <a:pt x="22" y="73"/>
                    <a:pt x="22" y="73"/>
                  </a:cubicBezTo>
                  <a:close/>
                  <a:moveTo>
                    <a:pt x="38" y="73"/>
                  </a:moveTo>
                  <a:cubicBezTo>
                    <a:pt x="25" y="73"/>
                    <a:pt x="25" y="73"/>
                    <a:pt x="25" y="73"/>
                  </a:cubicBezTo>
                  <a:cubicBezTo>
                    <a:pt x="25" y="80"/>
                    <a:pt x="25" y="80"/>
                    <a:pt x="25" y="80"/>
                  </a:cubicBezTo>
                  <a:cubicBezTo>
                    <a:pt x="38" y="80"/>
                    <a:pt x="38" y="80"/>
                    <a:pt x="38" y="80"/>
                  </a:cubicBezTo>
                  <a:cubicBezTo>
                    <a:pt x="38" y="73"/>
                    <a:pt x="38" y="73"/>
                    <a:pt x="38" y="73"/>
                  </a:cubicBezTo>
                  <a:close/>
                  <a:moveTo>
                    <a:pt x="55" y="73"/>
                  </a:moveTo>
                  <a:cubicBezTo>
                    <a:pt x="41" y="73"/>
                    <a:pt x="41" y="73"/>
                    <a:pt x="41" y="73"/>
                  </a:cubicBezTo>
                  <a:cubicBezTo>
                    <a:pt x="41" y="80"/>
                    <a:pt x="41" y="80"/>
                    <a:pt x="41" y="80"/>
                  </a:cubicBezTo>
                  <a:cubicBezTo>
                    <a:pt x="55" y="80"/>
                    <a:pt x="55" y="80"/>
                    <a:pt x="55" y="80"/>
                  </a:cubicBezTo>
                  <a:cubicBezTo>
                    <a:pt x="55" y="73"/>
                    <a:pt x="55" y="73"/>
                    <a:pt x="55" y="73"/>
                  </a:cubicBezTo>
                  <a:close/>
                  <a:moveTo>
                    <a:pt x="22" y="82"/>
                  </a:moveTo>
                  <a:cubicBezTo>
                    <a:pt x="8" y="82"/>
                    <a:pt x="8" y="82"/>
                    <a:pt x="8" y="82"/>
                  </a:cubicBezTo>
                  <a:cubicBezTo>
                    <a:pt x="8" y="89"/>
                    <a:pt x="8" y="89"/>
                    <a:pt x="8" y="89"/>
                  </a:cubicBezTo>
                  <a:cubicBezTo>
                    <a:pt x="22" y="89"/>
                    <a:pt x="22" y="89"/>
                    <a:pt x="22" y="89"/>
                  </a:cubicBezTo>
                  <a:cubicBezTo>
                    <a:pt x="22" y="82"/>
                    <a:pt x="22" y="82"/>
                    <a:pt x="22" y="82"/>
                  </a:cubicBezTo>
                  <a:close/>
                  <a:moveTo>
                    <a:pt x="38" y="82"/>
                  </a:moveTo>
                  <a:cubicBezTo>
                    <a:pt x="25" y="82"/>
                    <a:pt x="25" y="82"/>
                    <a:pt x="25" y="82"/>
                  </a:cubicBezTo>
                  <a:cubicBezTo>
                    <a:pt x="25" y="89"/>
                    <a:pt x="25" y="89"/>
                    <a:pt x="25" y="89"/>
                  </a:cubicBezTo>
                  <a:cubicBezTo>
                    <a:pt x="38" y="89"/>
                    <a:pt x="38" y="89"/>
                    <a:pt x="38" y="89"/>
                  </a:cubicBezTo>
                  <a:cubicBezTo>
                    <a:pt x="38" y="82"/>
                    <a:pt x="38" y="82"/>
                    <a:pt x="38" y="82"/>
                  </a:cubicBezTo>
                  <a:close/>
                  <a:moveTo>
                    <a:pt x="55" y="82"/>
                  </a:moveTo>
                  <a:cubicBezTo>
                    <a:pt x="41" y="82"/>
                    <a:pt x="41" y="82"/>
                    <a:pt x="41" y="82"/>
                  </a:cubicBezTo>
                  <a:cubicBezTo>
                    <a:pt x="41" y="89"/>
                    <a:pt x="41" y="89"/>
                    <a:pt x="41" y="89"/>
                  </a:cubicBezTo>
                  <a:cubicBezTo>
                    <a:pt x="55" y="89"/>
                    <a:pt x="55" y="89"/>
                    <a:pt x="55" y="89"/>
                  </a:cubicBezTo>
                  <a:lnTo>
                    <a:pt x="55" y="82"/>
                  </a:lnTo>
                  <a:close/>
                </a:path>
              </a:pathLst>
            </a:custGeom>
            <a:solidFill>
              <a:schemeClr val="accent1">
                <a:alpha val="100000"/>
              </a:schemeClr>
            </a:solidFill>
            <a:ln w="9525">
              <a:noFill/>
            </a:ln>
          </p:spPr>
          <p:txBody>
            <a:bodyPr/>
            <a:lstStyle/>
            <a:p>
              <a:endParaRPr lang="zh-CN" altLang="en-US"/>
            </a:p>
          </p:txBody>
        </p:sp>
        <p:sp>
          <p:nvSpPr>
            <p:cNvPr id="62475" name="Freeform 23"/>
            <p:cNvSpPr>
              <a:spLocks noEditPoints="1"/>
            </p:cNvSpPr>
            <p:nvPr/>
          </p:nvSpPr>
          <p:spPr>
            <a:xfrm>
              <a:off x="5413287" y="3315677"/>
              <a:ext cx="266539" cy="236740"/>
            </a:xfrm>
            <a:custGeom>
              <a:avLst/>
              <a:gdLst>
                <a:gd name="txL" fmla="*/ 0 w 91"/>
                <a:gd name="txT" fmla="*/ 0 h 81"/>
                <a:gd name="txR" fmla="*/ 91 w 91"/>
                <a:gd name="txB" fmla="*/ 81 h 81"/>
              </a:gdLst>
              <a:ahLst/>
              <a:cxnLst>
                <a:cxn ang="0">
                  <a:pos x="780692731" y="145218070"/>
                </a:cxn>
                <a:cxn ang="0">
                  <a:pos x="780692731" y="538162629"/>
                </a:cxn>
                <a:cxn ang="0">
                  <a:pos x="737797526" y="649211225"/>
                </a:cxn>
                <a:cxn ang="0">
                  <a:pos x="634849034" y="691923798"/>
                </a:cxn>
                <a:cxn ang="0">
                  <a:pos x="154422738" y="691923798"/>
                </a:cxn>
                <a:cxn ang="0">
                  <a:pos x="42895205" y="649211225"/>
                </a:cxn>
                <a:cxn ang="0">
                  <a:pos x="0" y="538162629"/>
                </a:cxn>
                <a:cxn ang="0">
                  <a:pos x="0" y="145218070"/>
                </a:cxn>
                <a:cxn ang="0">
                  <a:pos x="0" y="102508420"/>
                </a:cxn>
                <a:cxn ang="0">
                  <a:pos x="42895205" y="102508420"/>
                </a:cxn>
                <a:cxn ang="0">
                  <a:pos x="128685615" y="102508420"/>
                </a:cxn>
                <a:cxn ang="0">
                  <a:pos x="128685615" y="205013917"/>
                </a:cxn>
                <a:cxn ang="0">
                  <a:pos x="180159861" y="256266666"/>
                </a:cxn>
                <a:cxn ang="0">
                  <a:pos x="180159861" y="256266666"/>
                </a:cxn>
                <a:cxn ang="0">
                  <a:pos x="205896984" y="247726490"/>
                </a:cxn>
                <a:cxn ang="0">
                  <a:pos x="180159861" y="205013917"/>
                </a:cxn>
                <a:cxn ang="0">
                  <a:pos x="180159861" y="51252749"/>
                </a:cxn>
                <a:cxn ang="0">
                  <a:pos x="231634107" y="0"/>
                </a:cxn>
                <a:cxn ang="0">
                  <a:pos x="231634107" y="0"/>
                </a:cxn>
                <a:cxn ang="0">
                  <a:pos x="283108353" y="51252749"/>
                </a:cxn>
                <a:cxn ang="0">
                  <a:pos x="283108353" y="102508420"/>
                </a:cxn>
                <a:cxn ang="0">
                  <a:pos x="506163419" y="102508420"/>
                </a:cxn>
                <a:cxn ang="0">
                  <a:pos x="506163419" y="205013917"/>
                </a:cxn>
                <a:cxn ang="0">
                  <a:pos x="557637665" y="256266666"/>
                </a:cxn>
                <a:cxn ang="0">
                  <a:pos x="557637665" y="256266666"/>
                </a:cxn>
                <a:cxn ang="0">
                  <a:pos x="583374788" y="247726490"/>
                </a:cxn>
                <a:cxn ang="0">
                  <a:pos x="557637665" y="205013917"/>
                </a:cxn>
                <a:cxn ang="0">
                  <a:pos x="557637665" y="51252749"/>
                </a:cxn>
                <a:cxn ang="0">
                  <a:pos x="600532870" y="0"/>
                </a:cxn>
                <a:cxn ang="0">
                  <a:pos x="600532870" y="0"/>
                </a:cxn>
                <a:cxn ang="0">
                  <a:pos x="652007116" y="51252749"/>
                </a:cxn>
                <a:cxn ang="0">
                  <a:pos x="652007116" y="102508420"/>
                </a:cxn>
                <a:cxn ang="0">
                  <a:pos x="737797526" y="102508420"/>
                </a:cxn>
                <a:cxn ang="0">
                  <a:pos x="780692731" y="102508420"/>
                </a:cxn>
                <a:cxn ang="0">
                  <a:pos x="780692731" y="145218070"/>
                </a:cxn>
                <a:cxn ang="0">
                  <a:pos x="386056845" y="580875201"/>
                </a:cxn>
                <a:cxn ang="0">
                  <a:pos x="386056845" y="341691811"/>
                </a:cxn>
                <a:cxn ang="0">
                  <a:pos x="334582599" y="341691811"/>
                </a:cxn>
                <a:cxn ang="0">
                  <a:pos x="326003558" y="358775086"/>
                </a:cxn>
                <a:cxn ang="0">
                  <a:pos x="308845476" y="367318185"/>
                </a:cxn>
                <a:cxn ang="0">
                  <a:pos x="308845476" y="401487658"/>
                </a:cxn>
                <a:cxn ang="0">
                  <a:pos x="326003558" y="401487658"/>
                </a:cxn>
                <a:cxn ang="0">
                  <a:pos x="326003558" y="580875201"/>
                </a:cxn>
                <a:cxn ang="0">
                  <a:pos x="386056845" y="580875201"/>
                </a:cxn>
                <a:cxn ang="0">
                  <a:pos x="471847255" y="580875201"/>
                </a:cxn>
                <a:cxn ang="0">
                  <a:pos x="471847255" y="341691811"/>
                </a:cxn>
                <a:cxn ang="0">
                  <a:pos x="420373009" y="341691811"/>
                </a:cxn>
                <a:cxn ang="0">
                  <a:pos x="411793968" y="358775086"/>
                </a:cxn>
                <a:cxn ang="0">
                  <a:pos x="394635886" y="367318185"/>
                </a:cxn>
                <a:cxn ang="0">
                  <a:pos x="394635886" y="401487658"/>
                </a:cxn>
                <a:cxn ang="0">
                  <a:pos x="411793968" y="401487658"/>
                </a:cxn>
                <a:cxn ang="0">
                  <a:pos x="411793968" y="580875201"/>
                </a:cxn>
                <a:cxn ang="0">
                  <a:pos x="471847255" y="580875201"/>
                </a:cxn>
                <a:cxn ang="0">
                  <a:pos x="694902321" y="307522337"/>
                </a:cxn>
                <a:cxn ang="0">
                  <a:pos x="85790410" y="307522337"/>
                </a:cxn>
                <a:cxn ang="0">
                  <a:pos x="85790410" y="538162629"/>
                </a:cxn>
                <a:cxn ang="0">
                  <a:pos x="102948492" y="589415378"/>
                </a:cxn>
                <a:cxn ang="0">
                  <a:pos x="154422738" y="606501576"/>
                </a:cxn>
                <a:cxn ang="0">
                  <a:pos x="634849034" y="606501576"/>
                </a:cxn>
                <a:cxn ang="0">
                  <a:pos x="677744239" y="589415378"/>
                </a:cxn>
                <a:cxn ang="0">
                  <a:pos x="694902321" y="538162629"/>
                </a:cxn>
                <a:cxn ang="0">
                  <a:pos x="694902321" y="307522337"/>
                </a:cxn>
              </a:cxnLst>
              <a:rect l="txL" t="txT" r="txR" b="txB"/>
              <a:pathLst>
                <a:path w="91" h="81">
                  <a:moveTo>
                    <a:pt x="91" y="17"/>
                  </a:moveTo>
                  <a:cubicBezTo>
                    <a:pt x="91" y="63"/>
                    <a:pt x="91" y="63"/>
                    <a:pt x="91" y="63"/>
                  </a:cubicBezTo>
                  <a:cubicBezTo>
                    <a:pt x="91" y="68"/>
                    <a:pt x="89" y="72"/>
                    <a:pt x="86" y="76"/>
                  </a:cubicBezTo>
                  <a:cubicBezTo>
                    <a:pt x="83" y="79"/>
                    <a:pt x="79" y="81"/>
                    <a:pt x="74" y="81"/>
                  </a:cubicBezTo>
                  <a:cubicBezTo>
                    <a:pt x="18" y="81"/>
                    <a:pt x="18" y="81"/>
                    <a:pt x="18" y="81"/>
                  </a:cubicBezTo>
                  <a:cubicBezTo>
                    <a:pt x="13" y="81"/>
                    <a:pt x="8" y="79"/>
                    <a:pt x="5" y="76"/>
                  </a:cubicBezTo>
                  <a:cubicBezTo>
                    <a:pt x="2" y="72"/>
                    <a:pt x="0" y="68"/>
                    <a:pt x="0" y="63"/>
                  </a:cubicBezTo>
                  <a:cubicBezTo>
                    <a:pt x="0" y="17"/>
                    <a:pt x="0" y="17"/>
                    <a:pt x="0" y="17"/>
                  </a:cubicBezTo>
                  <a:cubicBezTo>
                    <a:pt x="0" y="12"/>
                    <a:pt x="0" y="12"/>
                    <a:pt x="0" y="12"/>
                  </a:cubicBezTo>
                  <a:cubicBezTo>
                    <a:pt x="5" y="12"/>
                    <a:pt x="5" y="12"/>
                    <a:pt x="5" y="12"/>
                  </a:cubicBezTo>
                  <a:cubicBezTo>
                    <a:pt x="15" y="12"/>
                    <a:pt x="15" y="12"/>
                    <a:pt x="15" y="12"/>
                  </a:cubicBezTo>
                  <a:cubicBezTo>
                    <a:pt x="15" y="24"/>
                    <a:pt x="15" y="24"/>
                    <a:pt x="15" y="24"/>
                  </a:cubicBezTo>
                  <a:cubicBezTo>
                    <a:pt x="15" y="28"/>
                    <a:pt x="18" y="30"/>
                    <a:pt x="21" y="30"/>
                  </a:cubicBezTo>
                  <a:cubicBezTo>
                    <a:pt x="21" y="30"/>
                    <a:pt x="21" y="30"/>
                    <a:pt x="21" y="30"/>
                  </a:cubicBezTo>
                  <a:cubicBezTo>
                    <a:pt x="22" y="30"/>
                    <a:pt x="23" y="30"/>
                    <a:pt x="24" y="29"/>
                  </a:cubicBezTo>
                  <a:cubicBezTo>
                    <a:pt x="22" y="28"/>
                    <a:pt x="21" y="27"/>
                    <a:pt x="21" y="24"/>
                  </a:cubicBezTo>
                  <a:cubicBezTo>
                    <a:pt x="21" y="6"/>
                    <a:pt x="21" y="6"/>
                    <a:pt x="21" y="6"/>
                  </a:cubicBezTo>
                  <a:cubicBezTo>
                    <a:pt x="21" y="3"/>
                    <a:pt x="24" y="0"/>
                    <a:pt x="27" y="0"/>
                  </a:cubicBezTo>
                  <a:cubicBezTo>
                    <a:pt x="27" y="0"/>
                    <a:pt x="27" y="0"/>
                    <a:pt x="27" y="0"/>
                  </a:cubicBezTo>
                  <a:cubicBezTo>
                    <a:pt x="30" y="0"/>
                    <a:pt x="33" y="3"/>
                    <a:pt x="33" y="6"/>
                  </a:cubicBezTo>
                  <a:cubicBezTo>
                    <a:pt x="33" y="12"/>
                    <a:pt x="33" y="12"/>
                    <a:pt x="33" y="12"/>
                  </a:cubicBezTo>
                  <a:cubicBezTo>
                    <a:pt x="59" y="12"/>
                    <a:pt x="59" y="12"/>
                    <a:pt x="59" y="12"/>
                  </a:cubicBezTo>
                  <a:cubicBezTo>
                    <a:pt x="59" y="24"/>
                    <a:pt x="59" y="24"/>
                    <a:pt x="59" y="24"/>
                  </a:cubicBezTo>
                  <a:cubicBezTo>
                    <a:pt x="59" y="28"/>
                    <a:pt x="61" y="30"/>
                    <a:pt x="65" y="30"/>
                  </a:cubicBezTo>
                  <a:cubicBezTo>
                    <a:pt x="65" y="30"/>
                    <a:pt x="65" y="30"/>
                    <a:pt x="65" y="30"/>
                  </a:cubicBezTo>
                  <a:cubicBezTo>
                    <a:pt x="66" y="30"/>
                    <a:pt x="67" y="30"/>
                    <a:pt x="68" y="29"/>
                  </a:cubicBezTo>
                  <a:cubicBezTo>
                    <a:pt x="66" y="28"/>
                    <a:pt x="65" y="27"/>
                    <a:pt x="65" y="24"/>
                  </a:cubicBezTo>
                  <a:cubicBezTo>
                    <a:pt x="65" y="6"/>
                    <a:pt x="65" y="6"/>
                    <a:pt x="65" y="6"/>
                  </a:cubicBezTo>
                  <a:cubicBezTo>
                    <a:pt x="65" y="3"/>
                    <a:pt x="67" y="0"/>
                    <a:pt x="70" y="0"/>
                  </a:cubicBezTo>
                  <a:cubicBezTo>
                    <a:pt x="70" y="0"/>
                    <a:pt x="70" y="0"/>
                    <a:pt x="70" y="0"/>
                  </a:cubicBezTo>
                  <a:cubicBezTo>
                    <a:pt x="74" y="0"/>
                    <a:pt x="76" y="3"/>
                    <a:pt x="76" y="6"/>
                  </a:cubicBezTo>
                  <a:cubicBezTo>
                    <a:pt x="76" y="12"/>
                    <a:pt x="76" y="12"/>
                    <a:pt x="76" y="12"/>
                  </a:cubicBezTo>
                  <a:cubicBezTo>
                    <a:pt x="86" y="12"/>
                    <a:pt x="86" y="12"/>
                    <a:pt x="86" y="12"/>
                  </a:cubicBezTo>
                  <a:cubicBezTo>
                    <a:pt x="91" y="12"/>
                    <a:pt x="91" y="12"/>
                    <a:pt x="91" y="12"/>
                  </a:cubicBezTo>
                  <a:cubicBezTo>
                    <a:pt x="91" y="17"/>
                    <a:pt x="91" y="17"/>
                    <a:pt x="91" y="17"/>
                  </a:cubicBezTo>
                  <a:close/>
                  <a:moveTo>
                    <a:pt x="45" y="68"/>
                  </a:moveTo>
                  <a:cubicBezTo>
                    <a:pt x="45" y="40"/>
                    <a:pt x="45" y="40"/>
                    <a:pt x="45" y="40"/>
                  </a:cubicBezTo>
                  <a:cubicBezTo>
                    <a:pt x="39" y="40"/>
                    <a:pt x="39" y="40"/>
                    <a:pt x="39" y="40"/>
                  </a:cubicBezTo>
                  <a:cubicBezTo>
                    <a:pt x="39" y="40"/>
                    <a:pt x="39" y="41"/>
                    <a:pt x="38" y="42"/>
                  </a:cubicBezTo>
                  <a:cubicBezTo>
                    <a:pt x="38" y="43"/>
                    <a:pt x="37" y="43"/>
                    <a:pt x="36" y="43"/>
                  </a:cubicBezTo>
                  <a:cubicBezTo>
                    <a:pt x="36" y="47"/>
                    <a:pt x="36" y="47"/>
                    <a:pt x="36" y="47"/>
                  </a:cubicBezTo>
                  <a:cubicBezTo>
                    <a:pt x="38" y="47"/>
                    <a:pt x="38" y="47"/>
                    <a:pt x="38" y="47"/>
                  </a:cubicBezTo>
                  <a:cubicBezTo>
                    <a:pt x="38" y="68"/>
                    <a:pt x="38" y="68"/>
                    <a:pt x="38" y="68"/>
                  </a:cubicBezTo>
                  <a:cubicBezTo>
                    <a:pt x="45" y="68"/>
                    <a:pt x="45" y="68"/>
                    <a:pt x="45" y="68"/>
                  </a:cubicBezTo>
                  <a:close/>
                  <a:moveTo>
                    <a:pt x="55" y="68"/>
                  </a:moveTo>
                  <a:cubicBezTo>
                    <a:pt x="55" y="40"/>
                    <a:pt x="55" y="40"/>
                    <a:pt x="55" y="40"/>
                  </a:cubicBezTo>
                  <a:cubicBezTo>
                    <a:pt x="49" y="40"/>
                    <a:pt x="49" y="40"/>
                    <a:pt x="49" y="40"/>
                  </a:cubicBezTo>
                  <a:cubicBezTo>
                    <a:pt x="49" y="40"/>
                    <a:pt x="49" y="41"/>
                    <a:pt x="48" y="42"/>
                  </a:cubicBezTo>
                  <a:cubicBezTo>
                    <a:pt x="48" y="43"/>
                    <a:pt x="47" y="43"/>
                    <a:pt x="46" y="43"/>
                  </a:cubicBezTo>
                  <a:cubicBezTo>
                    <a:pt x="46" y="47"/>
                    <a:pt x="46" y="47"/>
                    <a:pt x="46" y="47"/>
                  </a:cubicBezTo>
                  <a:cubicBezTo>
                    <a:pt x="48" y="47"/>
                    <a:pt x="48" y="47"/>
                    <a:pt x="48" y="47"/>
                  </a:cubicBezTo>
                  <a:cubicBezTo>
                    <a:pt x="48" y="68"/>
                    <a:pt x="48" y="68"/>
                    <a:pt x="48" y="68"/>
                  </a:cubicBezTo>
                  <a:cubicBezTo>
                    <a:pt x="55" y="68"/>
                    <a:pt x="55" y="68"/>
                    <a:pt x="55" y="68"/>
                  </a:cubicBezTo>
                  <a:close/>
                  <a:moveTo>
                    <a:pt x="81" y="36"/>
                  </a:moveTo>
                  <a:cubicBezTo>
                    <a:pt x="10" y="36"/>
                    <a:pt x="10" y="36"/>
                    <a:pt x="10" y="36"/>
                  </a:cubicBezTo>
                  <a:cubicBezTo>
                    <a:pt x="10" y="63"/>
                    <a:pt x="10" y="63"/>
                    <a:pt x="10" y="63"/>
                  </a:cubicBezTo>
                  <a:cubicBezTo>
                    <a:pt x="10" y="65"/>
                    <a:pt x="11" y="67"/>
                    <a:pt x="12" y="69"/>
                  </a:cubicBezTo>
                  <a:cubicBezTo>
                    <a:pt x="14" y="70"/>
                    <a:pt x="15" y="71"/>
                    <a:pt x="18" y="71"/>
                  </a:cubicBezTo>
                  <a:cubicBezTo>
                    <a:pt x="74" y="71"/>
                    <a:pt x="74" y="71"/>
                    <a:pt x="74" y="71"/>
                  </a:cubicBezTo>
                  <a:cubicBezTo>
                    <a:pt x="76" y="71"/>
                    <a:pt x="78" y="70"/>
                    <a:pt x="79" y="69"/>
                  </a:cubicBezTo>
                  <a:cubicBezTo>
                    <a:pt x="80" y="67"/>
                    <a:pt x="81" y="65"/>
                    <a:pt x="81" y="63"/>
                  </a:cubicBezTo>
                  <a:lnTo>
                    <a:pt x="81" y="36"/>
                  </a:lnTo>
                  <a:close/>
                </a:path>
              </a:pathLst>
            </a:custGeom>
            <a:solidFill>
              <a:schemeClr val="accent1">
                <a:alpha val="100000"/>
              </a:schemeClr>
            </a:solidFill>
            <a:ln w="9525">
              <a:noFill/>
            </a:ln>
          </p:spPr>
          <p:txBody>
            <a:bodyPr/>
            <a:lstStyle/>
            <a:p>
              <a:endParaRPr lang="zh-CN" altLang="en-US"/>
            </a:p>
          </p:txBody>
        </p:sp>
        <p:sp>
          <p:nvSpPr>
            <p:cNvPr id="62476" name="Freeform 24"/>
            <p:cNvSpPr>
              <a:spLocks noEditPoints="1"/>
            </p:cNvSpPr>
            <p:nvPr/>
          </p:nvSpPr>
          <p:spPr>
            <a:xfrm>
              <a:off x="4906696" y="3292500"/>
              <a:ext cx="240051" cy="302961"/>
            </a:xfrm>
            <a:custGeom>
              <a:avLst/>
              <a:gdLst>
                <a:gd name="txL" fmla="*/ 0 w 82"/>
                <a:gd name="txT" fmla="*/ 0 h 104"/>
                <a:gd name="txR" fmla="*/ 82 w 82"/>
                <a:gd name="txB" fmla="*/ 104 h 104"/>
              </a:gdLst>
              <a:ahLst/>
              <a:cxnLst>
                <a:cxn ang="0">
                  <a:pos x="419928240" y="610996597"/>
                </a:cxn>
                <a:cxn ang="0">
                  <a:pos x="368507560" y="610996597"/>
                </a:cxn>
                <a:cxn ang="0">
                  <a:pos x="514198024" y="840122505"/>
                </a:cxn>
                <a:cxn ang="0">
                  <a:pos x="591327582" y="882551611"/>
                </a:cxn>
                <a:cxn ang="0">
                  <a:pos x="659888489" y="585539133"/>
                </a:cxn>
                <a:cxn ang="0">
                  <a:pos x="659888489" y="229122996"/>
                </a:cxn>
                <a:cxn ang="0">
                  <a:pos x="445637117" y="297012477"/>
                </a:cxn>
                <a:cxn ang="0">
                  <a:pos x="274237775" y="322469941"/>
                </a:cxn>
                <a:cxn ang="0">
                  <a:pos x="205679795" y="322469941"/>
                </a:cxn>
                <a:cxn ang="0">
                  <a:pos x="68560908" y="458248904"/>
                </a:cxn>
                <a:cxn ang="0">
                  <a:pos x="102838434" y="763747202"/>
                </a:cxn>
                <a:cxn ang="0">
                  <a:pos x="162830692" y="882551611"/>
                </a:cxn>
                <a:cxn ang="0">
                  <a:pos x="351370260" y="882551611"/>
                </a:cxn>
                <a:cxn ang="0">
                  <a:pos x="351370260" y="0"/>
                </a:cxn>
                <a:cxn ang="0">
                  <a:pos x="497057797" y="152750606"/>
                </a:cxn>
                <a:cxn ang="0">
                  <a:pos x="351370260" y="297012477"/>
                </a:cxn>
                <a:cxn ang="0">
                  <a:pos x="205679795" y="152750606"/>
                </a:cxn>
                <a:cxn ang="0">
                  <a:pos x="351370260" y="0"/>
                </a:cxn>
                <a:cxn ang="0">
                  <a:pos x="437068467" y="152750606"/>
                </a:cxn>
                <a:cxn ang="0">
                  <a:pos x="351370260" y="237608817"/>
                </a:cxn>
                <a:cxn ang="0">
                  <a:pos x="265669126" y="152750606"/>
                </a:cxn>
                <a:cxn ang="0">
                  <a:pos x="351370260" y="67889482"/>
                </a:cxn>
                <a:cxn ang="0">
                  <a:pos x="351370260" y="492192188"/>
                </a:cxn>
                <a:cxn ang="0">
                  <a:pos x="351370260" y="721315184"/>
                </a:cxn>
                <a:cxn ang="0">
                  <a:pos x="351370260" y="492192188"/>
                </a:cxn>
                <a:cxn ang="0">
                  <a:pos x="179967991" y="458248904"/>
                </a:cxn>
                <a:cxn ang="0">
                  <a:pos x="239960249" y="415816886"/>
                </a:cxn>
                <a:cxn ang="0">
                  <a:pos x="274237775" y="458248904"/>
                </a:cxn>
                <a:cxn ang="0">
                  <a:pos x="222820022" y="458248904"/>
                </a:cxn>
                <a:cxn ang="0">
                  <a:pos x="205679795" y="483706367"/>
                </a:cxn>
                <a:cxn ang="0">
                  <a:pos x="531338251" y="483706367"/>
                </a:cxn>
                <a:cxn ang="0">
                  <a:pos x="488489148" y="466734725"/>
                </a:cxn>
                <a:cxn ang="0">
                  <a:pos x="454208694" y="449763083"/>
                </a:cxn>
                <a:cxn ang="0">
                  <a:pos x="411359590" y="424302707"/>
                </a:cxn>
                <a:cxn ang="0">
                  <a:pos x="497057797" y="424302707"/>
                </a:cxn>
                <a:cxn ang="0">
                  <a:pos x="531338251" y="483706367"/>
                </a:cxn>
                <a:cxn ang="0">
                  <a:pos x="325658456" y="610996597"/>
                </a:cxn>
                <a:cxn ang="0">
                  <a:pos x="274237775" y="610996597"/>
                </a:cxn>
              </a:cxnLst>
              <a:rect l="txL" t="txT" r="txR" b="txB"/>
              <a:pathLst>
                <a:path w="82" h="104">
                  <a:moveTo>
                    <a:pt x="46" y="67"/>
                  </a:moveTo>
                  <a:cubicBezTo>
                    <a:pt x="48" y="67"/>
                    <a:pt x="49" y="69"/>
                    <a:pt x="49" y="72"/>
                  </a:cubicBezTo>
                  <a:cubicBezTo>
                    <a:pt x="49" y="74"/>
                    <a:pt x="48" y="76"/>
                    <a:pt x="46" y="76"/>
                  </a:cubicBezTo>
                  <a:cubicBezTo>
                    <a:pt x="44" y="76"/>
                    <a:pt x="43" y="74"/>
                    <a:pt x="43" y="72"/>
                  </a:cubicBezTo>
                  <a:cubicBezTo>
                    <a:pt x="43" y="69"/>
                    <a:pt x="44" y="67"/>
                    <a:pt x="46" y="67"/>
                  </a:cubicBezTo>
                  <a:close/>
                  <a:moveTo>
                    <a:pt x="60" y="99"/>
                  </a:moveTo>
                  <a:cubicBezTo>
                    <a:pt x="62" y="104"/>
                    <a:pt x="62" y="104"/>
                    <a:pt x="62" y="104"/>
                  </a:cubicBezTo>
                  <a:cubicBezTo>
                    <a:pt x="69" y="104"/>
                    <a:pt x="69" y="104"/>
                    <a:pt x="69" y="104"/>
                  </a:cubicBezTo>
                  <a:cubicBezTo>
                    <a:pt x="69" y="91"/>
                    <a:pt x="69" y="91"/>
                    <a:pt x="69" y="91"/>
                  </a:cubicBezTo>
                  <a:cubicBezTo>
                    <a:pt x="74" y="85"/>
                    <a:pt x="77" y="77"/>
                    <a:pt x="77" y="69"/>
                  </a:cubicBezTo>
                  <a:cubicBezTo>
                    <a:pt x="77" y="64"/>
                    <a:pt x="76" y="59"/>
                    <a:pt x="74" y="55"/>
                  </a:cubicBezTo>
                  <a:cubicBezTo>
                    <a:pt x="79" y="48"/>
                    <a:pt x="82" y="37"/>
                    <a:pt x="77" y="27"/>
                  </a:cubicBezTo>
                  <a:cubicBezTo>
                    <a:pt x="70" y="28"/>
                    <a:pt x="62" y="32"/>
                    <a:pt x="58" y="38"/>
                  </a:cubicBezTo>
                  <a:cubicBezTo>
                    <a:pt x="56" y="37"/>
                    <a:pt x="54" y="36"/>
                    <a:pt x="52" y="35"/>
                  </a:cubicBezTo>
                  <a:cubicBezTo>
                    <a:pt x="51" y="38"/>
                    <a:pt x="51" y="38"/>
                    <a:pt x="51" y="38"/>
                  </a:cubicBezTo>
                  <a:cubicBezTo>
                    <a:pt x="43" y="37"/>
                    <a:pt x="40" y="37"/>
                    <a:pt x="32" y="38"/>
                  </a:cubicBezTo>
                  <a:cubicBezTo>
                    <a:pt x="31" y="35"/>
                    <a:pt x="31" y="35"/>
                    <a:pt x="31" y="35"/>
                  </a:cubicBezTo>
                  <a:cubicBezTo>
                    <a:pt x="28" y="36"/>
                    <a:pt x="26" y="36"/>
                    <a:pt x="24" y="38"/>
                  </a:cubicBezTo>
                  <a:cubicBezTo>
                    <a:pt x="19" y="32"/>
                    <a:pt x="12" y="28"/>
                    <a:pt x="5" y="27"/>
                  </a:cubicBezTo>
                  <a:cubicBezTo>
                    <a:pt x="0" y="37"/>
                    <a:pt x="2" y="48"/>
                    <a:pt x="8" y="54"/>
                  </a:cubicBezTo>
                  <a:cubicBezTo>
                    <a:pt x="6" y="59"/>
                    <a:pt x="5" y="64"/>
                    <a:pt x="5" y="69"/>
                  </a:cubicBezTo>
                  <a:cubicBezTo>
                    <a:pt x="5" y="77"/>
                    <a:pt x="7" y="84"/>
                    <a:pt x="12" y="90"/>
                  </a:cubicBezTo>
                  <a:cubicBezTo>
                    <a:pt x="12" y="104"/>
                    <a:pt x="12" y="104"/>
                    <a:pt x="12" y="104"/>
                  </a:cubicBezTo>
                  <a:cubicBezTo>
                    <a:pt x="19" y="104"/>
                    <a:pt x="19" y="104"/>
                    <a:pt x="19" y="104"/>
                  </a:cubicBezTo>
                  <a:cubicBezTo>
                    <a:pt x="21" y="99"/>
                    <a:pt x="21" y="99"/>
                    <a:pt x="21" y="99"/>
                  </a:cubicBezTo>
                  <a:cubicBezTo>
                    <a:pt x="27" y="102"/>
                    <a:pt x="33" y="104"/>
                    <a:pt x="41" y="104"/>
                  </a:cubicBezTo>
                  <a:cubicBezTo>
                    <a:pt x="48" y="104"/>
                    <a:pt x="54" y="102"/>
                    <a:pt x="60" y="99"/>
                  </a:cubicBezTo>
                  <a:close/>
                  <a:moveTo>
                    <a:pt x="41" y="0"/>
                  </a:moveTo>
                  <a:cubicBezTo>
                    <a:pt x="46" y="0"/>
                    <a:pt x="50" y="2"/>
                    <a:pt x="53" y="5"/>
                  </a:cubicBezTo>
                  <a:cubicBezTo>
                    <a:pt x="57" y="9"/>
                    <a:pt x="58" y="13"/>
                    <a:pt x="58" y="18"/>
                  </a:cubicBezTo>
                  <a:cubicBezTo>
                    <a:pt x="58" y="22"/>
                    <a:pt x="57" y="27"/>
                    <a:pt x="53" y="30"/>
                  </a:cubicBezTo>
                  <a:cubicBezTo>
                    <a:pt x="50" y="33"/>
                    <a:pt x="46" y="35"/>
                    <a:pt x="41" y="35"/>
                  </a:cubicBezTo>
                  <a:cubicBezTo>
                    <a:pt x="36" y="35"/>
                    <a:pt x="32" y="33"/>
                    <a:pt x="29" y="30"/>
                  </a:cubicBezTo>
                  <a:cubicBezTo>
                    <a:pt x="26" y="27"/>
                    <a:pt x="24" y="22"/>
                    <a:pt x="24" y="18"/>
                  </a:cubicBezTo>
                  <a:cubicBezTo>
                    <a:pt x="24" y="13"/>
                    <a:pt x="26" y="9"/>
                    <a:pt x="29" y="5"/>
                  </a:cubicBezTo>
                  <a:cubicBezTo>
                    <a:pt x="32" y="2"/>
                    <a:pt x="36" y="0"/>
                    <a:pt x="41" y="0"/>
                  </a:cubicBezTo>
                  <a:close/>
                  <a:moveTo>
                    <a:pt x="48" y="11"/>
                  </a:moveTo>
                  <a:cubicBezTo>
                    <a:pt x="50" y="12"/>
                    <a:pt x="51" y="15"/>
                    <a:pt x="51" y="18"/>
                  </a:cubicBezTo>
                  <a:cubicBezTo>
                    <a:pt x="51" y="20"/>
                    <a:pt x="50" y="23"/>
                    <a:pt x="48" y="25"/>
                  </a:cubicBezTo>
                  <a:cubicBezTo>
                    <a:pt x="46" y="26"/>
                    <a:pt x="44" y="28"/>
                    <a:pt x="41" y="28"/>
                  </a:cubicBezTo>
                  <a:cubicBezTo>
                    <a:pt x="39" y="28"/>
                    <a:pt x="36" y="26"/>
                    <a:pt x="34" y="25"/>
                  </a:cubicBezTo>
                  <a:cubicBezTo>
                    <a:pt x="32" y="23"/>
                    <a:pt x="31" y="20"/>
                    <a:pt x="31" y="18"/>
                  </a:cubicBezTo>
                  <a:cubicBezTo>
                    <a:pt x="31" y="15"/>
                    <a:pt x="32" y="12"/>
                    <a:pt x="34" y="11"/>
                  </a:cubicBezTo>
                  <a:cubicBezTo>
                    <a:pt x="36" y="9"/>
                    <a:pt x="39" y="8"/>
                    <a:pt x="41" y="8"/>
                  </a:cubicBezTo>
                  <a:cubicBezTo>
                    <a:pt x="44" y="8"/>
                    <a:pt x="46" y="9"/>
                    <a:pt x="48" y="11"/>
                  </a:cubicBezTo>
                  <a:close/>
                  <a:moveTo>
                    <a:pt x="41" y="58"/>
                  </a:moveTo>
                  <a:cubicBezTo>
                    <a:pt x="33" y="58"/>
                    <a:pt x="26" y="64"/>
                    <a:pt x="26" y="71"/>
                  </a:cubicBezTo>
                  <a:cubicBezTo>
                    <a:pt x="26" y="79"/>
                    <a:pt x="33" y="85"/>
                    <a:pt x="41" y="85"/>
                  </a:cubicBezTo>
                  <a:cubicBezTo>
                    <a:pt x="48" y="85"/>
                    <a:pt x="55" y="79"/>
                    <a:pt x="55" y="71"/>
                  </a:cubicBezTo>
                  <a:cubicBezTo>
                    <a:pt x="55" y="64"/>
                    <a:pt x="48" y="58"/>
                    <a:pt x="41" y="58"/>
                  </a:cubicBezTo>
                  <a:close/>
                  <a:moveTo>
                    <a:pt x="20" y="57"/>
                  </a:moveTo>
                  <a:cubicBezTo>
                    <a:pt x="20" y="56"/>
                    <a:pt x="20" y="55"/>
                    <a:pt x="21" y="54"/>
                  </a:cubicBezTo>
                  <a:cubicBezTo>
                    <a:pt x="21" y="52"/>
                    <a:pt x="22" y="51"/>
                    <a:pt x="24" y="50"/>
                  </a:cubicBezTo>
                  <a:cubicBezTo>
                    <a:pt x="25" y="49"/>
                    <a:pt x="27" y="49"/>
                    <a:pt x="28" y="49"/>
                  </a:cubicBezTo>
                  <a:cubicBezTo>
                    <a:pt x="30" y="49"/>
                    <a:pt x="32" y="49"/>
                    <a:pt x="34" y="50"/>
                  </a:cubicBezTo>
                  <a:cubicBezTo>
                    <a:pt x="32" y="54"/>
                    <a:pt x="32" y="54"/>
                    <a:pt x="32" y="54"/>
                  </a:cubicBezTo>
                  <a:cubicBezTo>
                    <a:pt x="31" y="53"/>
                    <a:pt x="30" y="53"/>
                    <a:pt x="29" y="53"/>
                  </a:cubicBezTo>
                  <a:cubicBezTo>
                    <a:pt x="28" y="53"/>
                    <a:pt x="27" y="53"/>
                    <a:pt x="26" y="54"/>
                  </a:cubicBezTo>
                  <a:cubicBezTo>
                    <a:pt x="26" y="54"/>
                    <a:pt x="25" y="55"/>
                    <a:pt x="25" y="55"/>
                  </a:cubicBezTo>
                  <a:cubicBezTo>
                    <a:pt x="25" y="56"/>
                    <a:pt x="24" y="57"/>
                    <a:pt x="24" y="57"/>
                  </a:cubicBezTo>
                  <a:cubicBezTo>
                    <a:pt x="20" y="57"/>
                    <a:pt x="20" y="57"/>
                    <a:pt x="20" y="57"/>
                  </a:cubicBezTo>
                  <a:close/>
                  <a:moveTo>
                    <a:pt x="62" y="57"/>
                  </a:moveTo>
                  <a:cubicBezTo>
                    <a:pt x="57" y="57"/>
                    <a:pt x="57" y="57"/>
                    <a:pt x="57" y="57"/>
                  </a:cubicBezTo>
                  <a:cubicBezTo>
                    <a:pt x="57" y="57"/>
                    <a:pt x="57" y="56"/>
                    <a:pt x="57" y="55"/>
                  </a:cubicBezTo>
                  <a:cubicBezTo>
                    <a:pt x="57" y="55"/>
                    <a:pt x="56" y="54"/>
                    <a:pt x="56" y="54"/>
                  </a:cubicBezTo>
                  <a:cubicBezTo>
                    <a:pt x="55" y="53"/>
                    <a:pt x="54" y="53"/>
                    <a:pt x="53" y="53"/>
                  </a:cubicBezTo>
                  <a:cubicBezTo>
                    <a:pt x="52" y="53"/>
                    <a:pt x="51" y="53"/>
                    <a:pt x="50" y="54"/>
                  </a:cubicBezTo>
                  <a:cubicBezTo>
                    <a:pt x="48" y="50"/>
                    <a:pt x="48" y="50"/>
                    <a:pt x="48" y="50"/>
                  </a:cubicBezTo>
                  <a:cubicBezTo>
                    <a:pt x="50" y="49"/>
                    <a:pt x="52" y="49"/>
                    <a:pt x="53" y="49"/>
                  </a:cubicBezTo>
                  <a:cubicBezTo>
                    <a:pt x="55" y="49"/>
                    <a:pt x="57" y="49"/>
                    <a:pt x="58" y="50"/>
                  </a:cubicBezTo>
                  <a:cubicBezTo>
                    <a:pt x="59" y="51"/>
                    <a:pt x="60" y="52"/>
                    <a:pt x="61" y="54"/>
                  </a:cubicBezTo>
                  <a:cubicBezTo>
                    <a:pt x="62" y="55"/>
                    <a:pt x="62" y="56"/>
                    <a:pt x="62" y="57"/>
                  </a:cubicBezTo>
                  <a:close/>
                  <a:moveTo>
                    <a:pt x="35" y="67"/>
                  </a:moveTo>
                  <a:cubicBezTo>
                    <a:pt x="37" y="67"/>
                    <a:pt x="38" y="69"/>
                    <a:pt x="38" y="72"/>
                  </a:cubicBezTo>
                  <a:cubicBezTo>
                    <a:pt x="38" y="74"/>
                    <a:pt x="37" y="76"/>
                    <a:pt x="35" y="76"/>
                  </a:cubicBezTo>
                  <a:cubicBezTo>
                    <a:pt x="33" y="76"/>
                    <a:pt x="32" y="74"/>
                    <a:pt x="32" y="72"/>
                  </a:cubicBezTo>
                  <a:cubicBezTo>
                    <a:pt x="32" y="69"/>
                    <a:pt x="33" y="67"/>
                    <a:pt x="35" y="67"/>
                  </a:cubicBezTo>
                  <a:close/>
                </a:path>
              </a:pathLst>
            </a:custGeom>
            <a:solidFill>
              <a:schemeClr val="accent1">
                <a:alpha val="100000"/>
              </a:schemeClr>
            </a:solidFill>
            <a:ln w="9525">
              <a:noFill/>
            </a:ln>
          </p:spPr>
          <p:txBody>
            <a:bodyPr/>
            <a:lstStyle/>
            <a:p>
              <a:endParaRPr lang="zh-CN" altLang="en-US"/>
            </a:p>
          </p:txBody>
        </p:sp>
        <p:sp>
          <p:nvSpPr>
            <p:cNvPr id="62477" name="Freeform 25"/>
            <p:cNvSpPr>
              <a:spLocks noEditPoints="1"/>
            </p:cNvSpPr>
            <p:nvPr/>
          </p:nvSpPr>
          <p:spPr>
            <a:xfrm>
              <a:off x="5459641" y="2714720"/>
              <a:ext cx="228463" cy="329451"/>
            </a:xfrm>
            <a:custGeom>
              <a:avLst/>
              <a:gdLst>
                <a:gd name="txL" fmla="*/ 0 w 78"/>
                <a:gd name="txT" fmla="*/ 0 h 112"/>
                <a:gd name="txR" fmla="*/ 78 w 78"/>
                <a:gd name="txB" fmla="*/ 112 h 112"/>
              </a:gdLst>
              <a:ahLst/>
              <a:cxnLst>
                <a:cxn ang="0">
                  <a:pos x="180160650" y="311492979"/>
                </a:cxn>
                <a:cxn ang="0">
                  <a:pos x="180160650" y="95178982"/>
                </a:cxn>
                <a:cxn ang="0">
                  <a:pos x="497589485" y="95178982"/>
                </a:cxn>
                <a:cxn ang="0">
                  <a:pos x="489010406" y="311492979"/>
                </a:cxn>
                <a:cxn ang="0">
                  <a:pos x="454694092" y="406671961"/>
                </a:cxn>
                <a:cxn ang="0">
                  <a:pos x="334586993" y="458586967"/>
                </a:cxn>
                <a:cxn ang="0">
                  <a:pos x="334586993" y="458586967"/>
                </a:cxn>
                <a:cxn ang="0">
                  <a:pos x="223056042" y="406671961"/>
                </a:cxn>
                <a:cxn ang="0">
                  <a:pos x="180160650" y="311492979"/>
                </a:cxn>
                <a:cxn ang="0">
                  <a:pos x="111528021" y="925824965"/>
                </a:cxn>
                <a:cxn ang="0">
                  <a:pos x="574801192" y="925824965"/>
                </a:cxn>
                <a:cxn ang="0">
                  <a:pos x="549063956" y="969088941"/>
                </a:cxn>
                <a:cxn ang="0">
                  <a:pos x="137265257" y="969088941"/>
                </a:cxn>
                <a:cxn ang="0">
                  <a:pos x="111528021" y="925824965"/>
                </a:cxn>
                <a:cxn ang="0">
                  <a:pos x="600538428" y="579721982"/>
                </a:cxn>
                <a:cxn ang="0">
                  <a:pos x="652012899" y="778730977"/>
                </a:cxn>
                <a:cxn ang="0">
                  <a:pos x="583380271" y="891214961"/>
                </a:cxn>
                <a:cxn ang="0">
                  <a:pos x="566222113" y="891214961"/>
                </a:cxn>
                <a:cxn ang="0">
                  <a:pos x="566222113" y="622985958"/>
                </a:cxn>
                <a:cxn ang="0">
                  <a:pos x="360324228" y="622985958"/>
                </a:cxn>
                <a:cxn ang="0">
                  <a:pos x="420377778" y="484545941"/>
                </a:cxn>
                <a:cxn ang="0">
                  <a:pos x="437535935" y="467237998"/>
                </a:cxn>
                <a:cxn ang="0">
                  <a:pos x="557643035" y="493196972"/>
                </a:cxn>
                <a:cxn ang="0">
                  <a:pos x="566222113" y="493196972"/>
                </a:cxn>
                <a:cxn ang="0">
                  <a:pos x="566222113" y="501850943"/>
                </a:cxn>
                <a:cxn ang="0">
                  <a:pos x="600538428" y="579721982"/>
                </a:cxn>
                <a:cxn ang="0">
                  <a:pos x="600538428" y="579721982"/>
                </a:cxn>
                <a:cxn ang="0">
                  <a:pos x="120107100" y="891214961"/>
                </a:cxn>
                <a:cxn ang="0">
                  <a:pos x="94369864" y="891214961"/>
                </a:cxn>
                <a:cxn ang="0">
                  <a:pos x="25737236" y="778730977"/>
                </a:cxn>
                <a:cxn ang="0">
                  <a:pos x="77211707" y="579721982"/>
                </a:cxn>
                <a:cxn ang="0">
                  <a:pos x="120107100" y="501850943"/>
                </a:cxn>
                <a:cxn ang="0">
                  <a:pos x="120107100" y="493196972"/>
                </a:cxn>
                <a:cxn ang="0">
                  <a:pos x="120107100" y="493196972"/>
                </a:cxn>
                <a:cxn ang="0">
                  <a:pos x="240214199" y="467237998"/>
                </a:cxn>
                <a:cxn ang="0">
                  <a:pos x="257372357" y="484545941"/>
                </a:cxn>
                <a:cxn ang="0">
                  <a:pos x="326004985" y="622985958"/>
                </a:cxn>
                <a:cxn ang="0">
                  <a:pos x="120107100" y="622985958"/>
                </a:cxn>
                <a:cxn ang="0">
                  <a:pos x="120107100" y="891214961"/>
                </a:cxn>
              </a:cxnLst>
              <a:rect l="txL" t="txT" r="txR" b="txB"/>
              <a:pathLst>
                <a:path w="78" h="112">
                  <a:moveTo>
                    <a:pt x="21" y="36"/>
                  </a:moveTo>
                  <a:cubicBezTo>
                    <a:pt x="20" y="27"/>
                    <a:pt x="20" y="19"/>
                    <a:pt x="21" y="11"/>
                  </a:cubicBezTo>
                  <a:cubicBezTo>
                    <a:pt x="37" y="0"/>
                    <a:pt x="45" y="13"/>
                    <a:pt x="58" y="11"/>
                  </a:cubicBezTo>
                  <a:cubicBezTo>
                    <a:pt x="59" y="19"/>
                    <a:pt x="59" y="29"/>
                    <a:pt x="57" y="36"/>
                  </a:cubicBezTo>
                  <a:cubicBezTo>
                    <a:pt x="57" y="40"/>
                    <a:pt x="55" y="44"/>
                    <a:pt x="53" y="47"/>
                  </a:cubicBezTo>
                  <a:cubicBezTo>
                    <a:pt x="49" y="51"/>
                    <a:pt x="44" y="53"/>
                    <a:pt x="39" y="53"/>
                  </a:cubicBezTo>
                  <a:cubicBezTo>
                    <a:pt x="39" y="53"/>
                    <a:pt x="39" y="53"/>
                    <a:pt x="39" y="53"/>
                  </a:cubicBezTo>
                  <a:cubicBezTo>
                    <a:pt x="34" y="53"/>
                    <a:pt x="29" y="51"/>
                    <a:pt x="26" y="47"/>
                  </a:cubicBezTo>
                  <a:cubicBezTo>
                    <a:pt x="24" y="44"/>
                    <a:pt x="22" y="40"/>
                    <a:pt x="21" y="36"/>
                  </a:cubicBezTo>
                  <a:close/>
                  <a:moveTo>
                    <a:pt x="13" y="107"/>
                  </a:moveTo>
                  <a:cubicBezTo>
                    <a:pt x="67" y="107"/>
                    <a:pt x="67" y="107"/>
                    <a:pt x="67" y="107"/>
                  </a:cubicBezTo>
                  <a:cubicBezTo>
                    <a:pt x="64" y="112"/>
                    <a:pt x="64" y="112"/>
                    <a:pt x="64" y="112"/>
                  </a:cubicBezTo>
                  <a:cubicBezTo>
                    <a:pt x="16" y="112"/>
                    <a:pt x="16" y="112"/>
                    <a:pt x="16" y="112"/>
                  </a:cubicBezTo>
                  <a:cubicBezTo>
                    <a:pt x="13" y="107"/>
                    <a:pt x="13" y="107"/>
                    <a:pt x="13" y="107"/>
                  </a:cubicBezTo>
                  <a:close/>
                  <a:moveTo>
                    <a:pt x="70" y="67"/>
                  </a:moveTo>
                  <a:cubicBezTo>
                    <a:pt x="76" y="90"/>
                    <a:pt x="76" y="90"/>
                    <a:pt x="76" y="90"/>
                  </a:cubicBezTo>
                  <a:cubicBezTo>
                    <a:pt x="78" y="98"/>
                    <a:pt x="77" y="103"/>
                    <a:pt x="68" y="103"/>
                  </a:cubicBezTo>
                  <a:cubicBezTo>
                    <a:pt x="66" y="103"/>
                    <a:pt x="66" y="103"/>
                    <a:pt x="66" y="103"/>
                  </a:cubicBezTo>
                  <a:cubicBezTo>
                    <a:pt x="66" y="72"/>
                    <a:pt x="66" y="72"/>
                    <a:pt x="66" y="72"/>
                  </a:cubicBezTo>
                  <a:cubicBezTo>
                    <a:pt x="42" y="72"/>
                    <a:pt x="42" y="72"/>
                    <a:pt x="42" y="72"/>
                  </a:cubicBezTo>
                  <a:cubicBezTo>
                    <a:pt x="49" y="56"/>
                    <a:pt x="49" y="56"/>
                    <a:pt x="49" y="56"/>
                  </a:cubicBezTo>
                  <a:cubicBezTo>
                    <a:pt x="51" y="54"/>
                    <a:pt x="51" y="54"/>
                    <a:pt x="51" y="54"/>
                  </a:cubicBezTo>
                  <a:cubicBezTo>
                    <a:pt x="65" y="57"/>
                    <a:pt x="65" y="57"/>
                    <a:pt x="65" y="57"/>
                  </a:cubicBezTo>
                  <a:cubicBezTo>
                    <a:pt x="66" y="57"/>
                    <a:pt x="66" y="57"/>
                    <a:pt x="66" y="57"/>
                  </a:cubicBezTo>
                  <a:cubicBezTo>
                    <a:pt x="66" y="58"/>
                    <a:pt x="66" y="58"/>
                    <a:pt x="66" y="58"/>
                  </a:cubicBezTo>
                  <a:cubicBezTo>
                    <a:pt x="68" y="61"/>
                    <a:pt x="69" y="64"/>
                    <a:pt x="70" y="67"/>
                  </a:cubicBezTo>
                  <a:cubicBezTo>
                    <a:pt x="70" y="67"/>
                    <a:pt x="70" y="67"/>
                    <a:pt x="70" y="67"/>
                  </a:cubicBezTo>
                  <a:close/>
                  <a:moveTo>
                    <a:pt x="14" y="103"/>
                  </a:moveTo>
                  <a:cubicBezTo>
                    <a:pt x="11" y="103"/>
                    <a:pt x="11" y="103"/>
                    <a:pt x="11" y="103"/>
                  </a:cubicBezTo>
                  <a:cubicBezTo>
                    <a:pt x="1" y="103"/>
                    <a:pt x="0" y="98"/>
                    <a:pt x="3" y="90"/>
                  </a:cubicBezTo>
                  <a:cubicBezTo>
                    <a:pt x="9" y="67"/>
                    <a:pt x="9" y="67"/>
                    <a:pt x="9" y="67"/>
                  </a:cubicBezTo>
                  <a:cubicBezTo>
                    <a:pt x="9" y="63"/>
                    <a:pt x="11" y="60"/>
                    <a:pt x="14" y="58"/>
                  </a:cubicBezTo>
                  <a:cubicBezTo>
                    <a:pt x="14" y="57"/>
                    <a:pt x="14" y="57"/>
                    <a:pt x="14" y="57"/>
                  </a:cubicBezTo>
                  <a:cubicBezTo>
                    <a:pt x="14" y="57"/>
                    <a:pt x="14" y="57"/>
                    <a:pt x="14" y="57"/>
                  </a:cubicBezTo>
                  <a:cubicBezTo>
                    <a:pt x="28" y="54"/>
                    <a:pt x="28" y="54"/>
                    <a:pt x="28" y="54"/>
                  </a:cubicBezTo>
                  <a:cubicBezTo>
                    <a:pt x="30" y="56"/>
                    <a:pt x="30" y="56"/>
                    <a:pt x="30" y="56"/>
                  </a:cubicBezTo>
                  <a:cubicBezTo>
                    <a:pt x="38" y="72"/>
                    <a:pt x="38" y="72"/>
                    <a:pt x="38" y="72"/>
                  </a:cubicBezTo>
                  <a:cubicBezTo>
                    <a:pt x="14" y="72"/>
                    <a:pt x="14" y="72"/>
                    <a:pt x="14" y="72"/>
                  </a:cubicBezTo>
                  <a:lnTo>
                    <a:pt x="14" y="103"/>
                  </a:lnTo>
                  <a:close/>
                </a:path>
              </a:pathLst>
            </a:custGeom>
            <a:solidFill>
              <a:schemeClr val="accent1">
                <a:alpha val="100000"/>
              </a:schemeClr>
            </a:solidFill>
            <a:ln w="9525">
              <a:noFill/>
            </a:ln>
          </p:spPr>
          <p:txBody>
            <a:bodyPr/>
            <a:lstStyle/>
            <a:p>
              <a:endParaRPr lang="zh-CN" altLang="en-US"/>
            </a:p>
          </p:txBody>
        </p:sp>
        <p:sp>
          <p:nvSpPr>
            <p:cNvPr id="62478" name="Freeform 26"/>
            <p:cNvSpPr>
              <a:spLocks noEditPoints="1"/>
            </p:cNvSpPr>
            <p:nvPr/>
          </p:nvSpPr>
          <p:spPr>
            <a:xfrm>
              <a:off x="5441431" y="2247861"/>
              <a:ext cx="248328" cy="278129"/>
            </a:xfrm>
            <a:custGeom>
              <a:avLst/>
              <a:gdLst>
                <a:gd name="txL" fmla="*/ 0 w 85"/>
                <a:gd name="txT" fmla="*/ 0 h 95"/>
                <a:gd name="txR" fmla="*/ 85 w 85"/>
                <a:gd name="txB" fmla="*/ 95 h 95"/>
              </a:gdLst>
              <a:ahLst/>
              <a:cxnLst>
                <a:cxn ang="0">
                  <a:pos x="426758972" y="779984968"/>
                </a:cxn>
                <a:cxn ang="0">
                  <a:pos x="495040407" y="685702164"/>
                </a:cxn>
                <a:cxn ang="0">
                  <a:pos x="486506689" y="634274648"/>
                </a:cxn>
                <a:cxn ang="0">
                  <a:pos x="375547895" y="531419616"/>
                </a:cxn>
                <a:cxn ang="0">
                  <a:pos x="324336819" y="522847388"/>
                </a:cxn>
                <a:cxn ang="0">
                  <a:pos x="256055383" y="565702675"/>
                </a:cxn>
                <a:cxn ang="0">
                  <a:pos x="153633230" y="299995795"/>
                </a:cxn>
                <a:cxn ang="0">
                  <a:pos x="221914665" y="257137580"/>
                </a:cxn>
                <a:cxn ang="0">
                  <a:pos x="238985024" y="205710064"/>
                </a:cxn>
                <a:cxn ang="0">
                  <a:pos x="196310588" y="59999744"/>
                </a:cxn>
                <a:cxn ang="0">
                  <a:pos x="162169870" y="34285987"/>
                </a:cxn>
                <a:cxn ang="0">
                  <a:pos x="42677358" y="42855287"/>
                </a:cxn>
                <a:cxn ang="0">
                  <a:pos x="0" y="85713502"/>
                </a:cxn>
                <a:cxn ang="0">
                  <a:pos x="367014176" y="797129425"/>
                </a:cxn>
                <a:cxn ang="0">
                  <a:pos x="426758972" y="779984968"/>
                </a:cxn>
                <a:cxn ang="0">
                  <a:pos x="392618254" y="445706114"/>
                </a:cxn>
                <a:cxn ang="0">
                  <a:pos x="273125742" y="445706114"/>
                </a:cxn>
                <a:cxn ang="0">
                  <a:pos x="281662382" y="419992356"/>
                </a:cxn>
                <a:cxn ang="0">
                  <a:pos x="349943818" y="317137324"/>
                </a:cxn>
                <a:cxn ang="0">
                  <a:pos x="358477536" y="265709808"/>
                </a:cxn>
                <a:cxn ang="0">
                  <a:pos x="349943818" y="248568279"/>
                </a:cxn>
                <a:cxn ang="0">
                  <a:pos x="341407177" y="265709808"/>
                </a:cxn>
                <a:cxn ang="0">
                  <a:pos x="332873459" y="299995795"/>
                </a:cxn>
                <a:cxn ang="0">
                  <a:pos x="290196101" y="299995795"/>
                </a:cxn>
                <a:cxn ang="0">
                  <a:pos x="298732741" y="257137580"/>
                </a:cxn>
                <a:cxn ang="0">
                  <a:pos x="358477536" y="214282292"/>
                </a:cxn>
                <a:cxn ang="0">
                  <a:pos x="401154894" y="231423822"/>
                </a:cxn>
                <a:cxn ang="0">
                  <a:pos x="409688613" y="282851338"/>
                </a:cxn>
                <a:cxn ang="0">
                  <a:pos x="401154894" y="308565096"/>
                </a:cxn>
                <a:cxn ang="0">
                  <a:pos x="332873459" y="419992356"/>
                </a:cxn>
                <a:cxn ang="0">
                  <a:pos x="392618254" y="419992356"/>
                </a:cxn>
                <a:cxn ang="0">
                  <a:pos x="392618254" y="445706114"/>
                </a:cxn>
                <a:cxn ang="0">
                  <a:pos x="537717765" y="419992356"/>
                </a:cxn>
                <a:cxn ang="0">
                  <a:pos x="512110766" y="419992356"/>
                </a:cxn>
                <a:cxn ang="0">
                  <a:pos x="512110766" y="445706114"/>
                </a:cxn>
                <a:cxn ang="0">
                  <a:pos x="460899690" y="445706114"/>
                </a:cxn>
                <a:cxn ang="0">
                  <a:pos x="469436330" y="419992356"/>
                </a:cxn>
                <a:cxn ang="0">
                  <a:pos x="401154894" y="419992356"/>
                </a:cxn>
                <a:cxn ang="0">
                  <a:pos x="401154894" y="385706370"/>
                </a:cxn>
                <a:cxn ang="0">
                  <a:pos x="469436330" y="222854521"/>
                </a:cxn>
                <a:cxn ang="0">
                  <a:pos x="537717765" y="222854521"/>
                </a:cxn>
                <a:cxn ang="0">
                  <a:pos x="520647406" y="385706370"/>
                </a:cxn>
                <a:cxn ang="0">
                  <a:pos x="546251484" y="385706370"/>
                </a:cxn>
                <a:cxn ang="0">
                  <a:pos x="537717765" y="419992356"/>
                </a:cxn>
                <a:cxn ang="0">
                  <a:pos x="469436330" y="385706370"/>
                </a:cxn>
                <a:cxn ang="0">
                  <a:pos x="443829331" y="385706370"/>
                </a:cxn>
                <a:cxn ang="0">
                  <a:pos x="477970048" y="291423566"/>
                </a:cxn>
                <a:cxn ang="0">
                  <a:pos x="469436330" y="385706370"/>
                </a:cxn>
                <a:cxn ang="0">
                  <a:pos x="367014176" y="0"/>
                </a:cxn>
                <a:cxn ang="0">
                  <a:pos x="614532919" y="102855032"/>
                </a:cxn>
                <a:cxn ang="0">
                  <a:pos x="725491713" y="351423311"/>
                </a:cxn>
                <a:cxn ang="0">
                  <a:pos x="614532919" y="599988662"/>
                </a:cxn>
                <a:cxn ang="0">
                  <a:pos x="554788124" y="642846877"/>
                </a:cxn>
                <a:cxn ang="0">
                  <a:pos x="546251484" y="617133119"/>
                </a:cxn>
                <a:cxn ang="0">
                  <a:pos x="503577047" y="582847132"/>
                </a:cxn>
                <a:cxn ang="0">
                  <a:pos x="563321843" y="539988917"/>
                </a:cxn>
                <a:cxn ang="0">
                  <a:pos x="640139918" y="351423311"/>
                </a:cxn>
                <a:cxn ang="0">
                  <a:pos x="563321843" y="154282548"/>
                </a:cxn>
                <a:cxn ang="0">
                  <a:pos x="367014176" y="77141274"/>
                </a:cxn>
                <a:cxn ang="0">
                  <a:pos x="264592023" y="94282803"/>
                </a:cxn>
                <a:cxn ang="0">
                  <a:pos x="256055383" y="42855287"/>
                </a:cxn>
                <a:cxn ang="0">
                  <a:pos x="238985024" y="17141529"/>
                </a:cxn>
                <a:cxn ang="0">
                  <a:pos x="367014176" y="0"/>
                </a:cxn>
              </a:cxnLst>
              <a:rect l="txL" t="txT" r="txR" b="txB"/>
              <a:pathLst>
                <a:path w="85" h="95">
                  <a:moveTo>
                    <a:pt x="50" y="91"/>
                  </a:moveTo>
                  <a:cubicBezTo>
                    <a:pt x="53" y="87"/>
                    <a:pt x="55" y="83"/>
                    <a:pt x="58" y="80"/>
                  </a:cubicBezTo>
                  <a:cubicBezTo>
                    <a:pt x="59" y="78"/>
                    <a:pt x="58" y="76"/>
                    <a:pt x="57" y="74"/>
                  </a:cubicBezTo>
                  <a:cubicBezTo>
                    <a:pt x="52" y="70"/>
                    <a:pt x="48" y="66"/>
                    <a:pt x="44" y="62"/>
                  </a:cubicBezTo>
                  <a:cubicBezTo>
                    <a:pt x="42" y="60"/>
                    <a:pt x="40" y="60"/>
                    <a:pt x="38" y="61"/>
                  </a:cubicBezTo>
                  <a:cubicBezTo>
                    <a:pt x="36" y="62"/>
                    <a:pt x="33" y="64"/>
                    <a:pt x="30" y="66"/>
                  </a:cubicBezTo>
                  <a:cubicBezTo>
                    <a:pt x="21" y="52"/>
                    <a:pt x="20" y="45"/>
                    <a:pt x="18" y="35"/>
                  </a:cubicBezTo>
                  <a:cubicBezTo>
                    <a:pt x="20" y="33"/>
                    <a:pt x="23" y="31"/>
                    <a:pt x="26" y="30"/>
                  </a:cubicBezTo>
                  <a:cubicBezTo>
                    <a:pt x="28" y="29"/>
                    <a:pt x="28" y="27"/>
                    <a:pt x="28" y="24"/>
                  </a:cubicBezTo>
                  <a:cubicBezTo>
                    <a:pt x="26" y="19"/>
                    <a:pt x="24" y="13"/>
                    <a:pt x="23" y="7"/>
                  </a:cubicBezTo>
                  <a:cubicBezTo>
                    <a:pt x="22" y="5"/>
                    <a:pt x="21" y="3"/>
                    <a:pt x="19" y="4"/>
                  </a:cubicBezTo>
                  <a:cubicBezTo>
                    <a:pt x="14" y="4"/>
                    <a:pt x="9" y="4"/>
                    <a:pt x="5" y="5"/>
                  </a:cubicBezTo>
                  <a:cubicBezTo>
                    <a:pt x="1" y="5"/>
                    <a:pt x="0" y="7"/>
                    <a:pt x="0" y="10"/>
                  </a:cubicBezTo>
                  <a:cubicBezTo>
                    <a:pt x="2" y="45"/>
                    <a:pt x="15" y="77"/>
                    <a:pt x="43" y="93"/>
                  </a:cubicBezTo>
                  <a:cubicBezTo>
                    <a:pt x="46" y="95"/>
                    <a:pt x="48" y="95"/>
                    <a:pt x="50" y="91"/>
                  </a:cubicBezTo>
                  <a:close/>
                  <a:moveTo>
                    <a:pt x="46" y="52"/>
                  </a:moveTo>
                  <a:cubicBezTo>
                    <a:pt x="32" y="52"/>
                    <a:pt x="32" y="52"/>
                    <a:pt x="32" y="52"/>
                  </a:cubicBezTo>
                  <a:cubicBezTo>
                    <a:pt x="33" y="49"/>
                    <a:pt x="33" y="49"/>
                    <a:pt x="33" y="49"/>
                  </a:cubicBezTo>
                  <a:cubicBezTo>
                    <a:pt x="41" y="37"/>
                    <a:pt x="41" y="37"/>
                    <a:pt x="41" y="37"/>
                  </a:cubicBezTo>
                  <a:cubicBezTo>
                    <a:pt x="41" y="35"/>
                    <a:pt x="42" y="34"/>
                    <a:pt x="42" y="31"/>
                  </a:cubicBezTo>
                  <a:cubicBezTo>
                    <a:pt x="42" y="30"/>
                    <a:pt x="42" y="29"/>
                    <a:pt x="41" y="29"/>
                  </a:cubicBezTo>
                  <a:cubicBezTo>
                    <a:pt x="41" y="29"/>
                    <a:pt x="40" y="30"/>
                    <a:pt x="40" y="31"/>
                  </a:cubicBezTo>
                  <a:cubicBezTo>
                    <a:pt x="39" y="35"/>
                    <a:pt x="39" y="35"/>
                    <a:pt x="39" y="35"/>
                  </a:cubicBezTo>
                  <a:cubicBezTo>
                    <a:pt x="34" y="35"/>
                    <a:pt x="34" y="35"/>
                    <a:pt x="34" y="35"/>
                  </a:cubicBezTo>
                  <a:cubicBezTo>
                    <a:pt x="35" y="30"/>
                    <a:pt x="35" y="30"/>
                    <a:pt x="35" y="30"/>
                  </a:cubicBezTo>
                  <a:cubicBezTo>
                    <a:pt x="35" y="27"/>
                    <a:pt x="38" y="25"/>
                    <a:pt x="42" y="25"/>
                  </a:cubicBezTo>
                  <a:cubicBezTo>
                    <a:pt x="45" y="25"/>
                    <a:pt x="46" y="26"/>
                    <a:pt x="47" y="27"/>
                  </a:cubicBezTo>
                  <a:cubicBezTo>
                    <a:pt x="48" y="28"/>
                    <a:pt x="48" y="31"/>
                    <a:pt x="48" y="33"/>
                  </a:cubicBezTo>
                  <a:cubicBezTo>
                    <a:pt x="48" y="35"/>
                    <a:pt x="47" y="36"/>
                    <a:pt x="47" y="36"/>
                  </a:cubicBezTo>
                  <a:cubicBezTo>
                    <a:pt x="39" y="49"/>
                    <a:pt x="39" y="49"/>
                    <a:pt x="39" y="49"/>
                  </a:cubicBezTo>
                  <a:cubicBezTo>
                    <a:pt x="46" y="49"/>
                    <a:pt x="46" y="49"/>
                    <a:pt x="46" y="49"/>
                  </a:cubicBezTo>
                  <a:cubicBezTo>
                    <a:pt x="46" y="52"/>
                    <a:pt x="46" y="52"/>
                    <a:pt x="46" y="52"/>
                  </a:cubicBezTo>
                  <a:close/>
                  <a:moveTo>
                    <a:pt x="63" y="49"/>
                  </a:moveTo>
                  <a:cubicBezTo>
                    <a:pt x="60" y="49"/>
                    <a:pt x="60" y="49"/>
                    <a:pt x="60" y="49"/>
                  </a:cubicBezTo>
                  <a:cubicBezTo>
                    <a:pt x="60" y="52"/>
                    <a:pt x="60" y="52"/>
                    <a:pt x="60" y="52"/>
                  </a:cubicBezTo>
                  <a:cubicBezTo>
                    <a:pt x="54" y="52"/>
                    <a:pt x="54" y="52"/>
                    <a:pt x="54" y="52"/>
                  </a:cubicBezTo>
                  <a:cubicBezTo>
                    <a:pt x="55" y="49"/>
                    <a:pt x="55" y="49"/>
                    <a:pt x="55" y="49"/>
                  </a:cubicBezTo>
                  <a:cubicBezTo>
                    <a:pt x="47" y="49"/>
                    <a:pt x="47" y="49"/>
                    <a:pt x="47" y="49"/>
                  </a:cubicBezTo>
                  <a:cubicBezTo>
                    <a:pt x="47" y="45"/>
                    <a:pt x="47" y="45"/>
                    <a:pt x="47" y="45"/>
                  </a:cubicBezTo>
                  <a:cubicBezTo>
                    <a:pt x="55" y="26"/>
                    <a:pt x="55" y="26"/>
                    <a:pt x="55" y="26"/>
                  </a:cubicBezTo>
                  <a:cubicBezTo>
                    <a:pt x="63" y="26"/>
                    <a:pt x="63" y="26"/>
                    <a:pt x="63" y="26"/>
                  </a:cubicBezTo>
                  <a:cubicBezTo>
                    <a:pt x="61" y="45"/>
                    <a:pt x="61" y="45"/>
                    <a:pt x="61" y="45"/>
                  </a:cubicBezTo>
                  <a:cubicBezTo>
                    <a:pt x="64" y="45"/>
                    <a:pt x="64" y="45"/>
                    <a:pt x="64" y="45"/>
                  </a:cubicBezTo>
                  <a:cubicBezTo>
                    <a:pt x="63" y="49"/>
                    <a:pt x="63" y="49"/>
                    <a:pt x="63" y="49"/>
                  </a:cubicBezTo>
                  <a:close/>
                  <a:moveTo>
                    <a:pt x="55" y="45"/>
                  </a:moveTo>
                  <a:cubicBezTo>
                    <a:pt x="52" y="45"/>
                    <a:pt x="52" y="45"/>
                    <a:pt x="52" y="45"/>
                  </a:cubicBezTo>
                  <a:cubicBezTo>
                    <a:pt x="56" y="34"/>
                    <a:pt x="56" y="34"/>
                    <a:pt x="56" y="34"/>
                  </a:cubicBezTo>
                  <a:cubicBezTo>
                    <a:pt x="55" y="45"/>
                    <a:pt x="55" y="45"/>
                    <a:pt x="55" y="45"/>
                  </a:cubicBezTo>
                  <a:close/>
                  <a:moveTo>
                    <a:pt x="43" y="0"/>
                  </a:moveTo>
                  <a:cubicBezTo>
                    <a:pt x="55" y="0"/>
                    <a:pt x="65" y="4"/>
                    <a:pt x="72" y="12"/>
                  </a:cubicBezTo>
                  <a:cubicBezTo>
                    <a:pt x="80" y="19"/>
                    <a:pt x="85" y="29"/>
                    <a:pt x="85" y="41"/>
                  </a:cubicBezTo>
                  <a:cubicBezTo>
                    <a:pt x="85" y="52"/>
                    <a:pt x="80" y="62"/>
                    <a:pt x="72" y="70"/>
                  </a:cubicBezTo>
                  <a:cubicBezTo>
                    <a:pt x="70" y="72"/>
                    <a:pt x="68" y="74"/>
                    <a:pt x="65" y="75"/>
                  </a:cubicBezTo>
                  <a:cubicBezTo>
                    <a:pt x="65" y="74"/>
                    <a:pt x="65" y="73"/>
                    <a:pt x="64" y="72"/>
                  </a:cubicBezTo>
                  <a:cubicBezTo>
                    <a:pt x="59" y="68"/>
                    <a:pt x="59" y="68"/>
                    <a:pt x="59" y="68"/>
                  </a:cubicBezTo>
                  <a:cubicBezTo>
                    <a:pt x="62" y="67"/>
                    <a:pt x="64" y="65"/>
                    <a:pt x="66" y="63"/>
                  </a:cubicBezTo>
                  <a:cubicBezTo>
                    <a:pt x="72" y="57"/>
                    <a:pt x="75" y="49"/>
                    <a:pt x="75" y="41"/>
                  </a:cubicBezTo>
                  <a:cubicBezTo>
                    <a:pt x="75" y="32"/>
                    <a:pt x="72" y="24"/>
                    <a:pt x="66" y="18"/>
                  </a:cubicBezTo>
                  <a:cubicBezTo>
                    <a:pt x="60" y="12"/>
                    <a:pt x="52" y="9"/>
                    <a:pt x="43" y="9"/>
                  </a:cubicBezTo>
                  <a:cubicBezTo>
                    <a:pt x="39" y="9"/>
                    <a:pt x="35" y="10"/>
                    <a:pt x="31" y="11"/>
                  </a:cubicBezTo>
                  <a:cubicBezTo>
                    <a:pt x="30" y="5"/>
                    <a:pt x="30" y="5"/>
                    <a:pt x="30" y="5"/>
                  </a:cubicBezTo>
                  <a:cubicBezTo>
                    <a:pt x="29" y="4"/>
                    <a:pt x="29" y="3"/>
                    <a:pt x="28" y="2"/>
                  </a:cubicBezTo>
                  <a:cubicBezTo>
                    <a:pt x="33" y="1"/>
                    <a:pt x="38" y="0"/>
                    <a:pt x="43" y="0"/>
                  </a:cubicBezTo>
                  <a:close/>
                </a:path>
              </a:pathLst>
            </a:custGeom>
            <a:solidFill>
              <a:schemeClr val="accent1">
                <a:alpha val="100000"/>
              </a:schemeClr>
            </a:solidFill>
            <a:ln w="9525">
              <a:noFill/>
            </a:ln>
          </p:spPr>
          <p:txBody>
            <a:bodyPr/>
            <a:lstStyle/>
            <a:p>
              <a:endParaRPr lang="zh-CN" altLang="en-US"/>
            </a:p>
          </p:txBody>
        </p:sp>
        <p:sp>
          <p:nvSpPr>
            <p:cNvPr id="62479" name="Freeform 27"/>
            <p:cNvSpPr>
              <a:spLocks noEditPoints="1"/>
            </p:cNvSpPr>
            <p:nvPr/>
          </p:nvSpPr>
          <p:spPr>
            <a:xfrm>
              <a:off x="4898417" y="2785908"/>
              <a:ext cx="243363" cy="240051"/>
            </a:xfrm>
            <a:custGeom>
              <a:avLst/>
              <a:gdLst>
                <a:gd name="txL" fmla="*/ 0 w 83"/>
                <a:gd name="txT" fmla="*/ 0 h 82"/>
                <a:gd name="txR" fmla="*/ 83 w 83"/>
                <a:gd name="txB" fmla="*/ 82 h 82"/>
              </a:gdLst>
              <a:ahLst/>
              <a:cxnLst>
                <a:cxn ang="0">
                  <a:pos x="103165387" y="0"/>
                </a:cxn>
                <a:cxn ang="0">
                  <a:pos x="120359130" y="0"/>
                </a:cxn>
                <a:cxn ang="0">
                  <a:pos x="120359130" y="162830692"/>
                </a:cxn>
                <a:cxn ang="0">
                  <a:pos x="197733904" y="239960249"/>
                </a:cxn>
                <a:cxn ang="0">
                  <a:pos x="498633194" y="239960249"/>
                </a:cxn>
                <a:cxn ang="0">
                  <a:pos x="576007968" y="162830692"/>
                </a:cxn>
                <a:cxn ang="0">
                  <a:pos x="576007968" y="0"/>
                </a:cxn>
                <a:cxn ang="0">
                  <a:pos x="593201711" y="0"/>
                </a:cxn>
                <a:cxn ang="0">
                  <a:pos x="713560841" y="137118888"/>
                </a:cxn>
                <a:cxn ang="0">
                  <a:pos x="713560841" y="599899159"/>
                </a:cxn>
                <a:cxn ang="0">
                  <a:pos x="610395453" y="702737593"/>
                </a:cxn>
                <a:cxn ang="0">
                  <a:pos x="103165387" y="702737593"/>
                </a:cxn>
                <a:cxn ang="0">
                  <a:pos x="0" y="599899159"/>
                </a:cxn>
                <a:cxn ang="0">
                  <a:pos x="0" y="102838434"/>
                </a:cxn>
                <a:cxn ang="0">
                  <a:pos x="103165387" y="0"/>
                </a:cxn>
                <a:cxn ang="0">
                  <a:pos x="189137032" y="34280454"/>
                </a:cxn>
                <a:cxn ang="0">
                  <a:pos x="189137032" y="171399341"/>
                </a:cxn>
                <a:cxn ang="0">
                  <a:pos x="283705548" y="171399341"/>
                </a:cxn>
                <a:cxn ang="0">
                  <a:pos x="283705548" y="34280454"/>
                </a:cxn>
                <a:cxn ang="0">
                  <a:pos x="189137032" y="34280454"/>
                </a:cxn>
                <a:cxn ang="0">
                  <a:pos x="68777902" y="582758932"/>
                </a:cxn>
                <a:cxn ang="0">
                  <a:pos x="68777902" y="625608035"/>
                </a:cxn>
                <a:cxn ang="0">
                  <a:pos x="111762259" y="625608035"/>
                </a:cxn>
                <a:cxn ang="0">
                  <a:pos x="111762259" y="582758932"/>
                </a:cxn>
                <a:cxn ang="0">
                  <a:pos x="68777902" y="582758932"/>
                </a:cxn>
                <a:cxn ang="0">
                  <a:pos x="593201711" y="582758932"/>
                </a:cxn>
                <a:cxn ang="0">
                  <a:pos x="593201711" y="625608035"/>
                </a:cxn>
                <a:cxn ang="0">
                  <a:pos x="636186067" y="625608035"/>
                </a:cxn>
                <a:cxn ang="0">
                  <a:pos x="636186067" y="582758932"/>
                </a:cxn>
                <a:cxn ang="0">
                  <a:pos x="593201711" y="582758932"/>
                </a:cxn>
              </a:cxnLst>
              <a:rect l="txL" t="txT" r="txR" b="txB"/>
              <a:pathLst>
                <a:path w="83" h="82">
                  <a:moveTo>
                    <a:pt x="12" y="0"/>
                  </a:moveTo>
                  <a:cubicBezTo>
                    <a:pt x="14" y="0"/>
                    <a:pt x="14" y="0"/>
                    <a:pt x="14" y="0"/>
                  </a:cubicBezTo>
                  <a:cubicBezTo>
                    <a:pt x="14" y="19"/>
                    <a:pt x="14" y="19"/>
                    <a:pt x="14" y="19"/>
                  </a:cubicBezTo>
                  <a:cubicBezTo>
                    <a:pt x="14" y="24"/>
                    <a:pt x="18" y="28"/>
                    <a:pt x="23" y="28"/>
                  </a:cubicBezTo>
                  <a:cubicBezTo>
                    <a:pt x="58" y="28"/>
                    <a:pt x="58" y="28"/>
                    <a:pt x="58" y="28"/>
                  </a:cubicBezTo>
                  <a:cubicBezTo>
                    <a:pt x="63" y="28"/>
                    <a:pt x="67" y="24"/>
                    <a:pt x="67" y="19"/>
                  </a:cubicBezTo>
                  <a:cubicBezTo>
                    <a:pt x="67" y="0"/>
                    <a:pt x="67" y="0"/>
                    <a:pt x="67" y="0"/>
                  </a:cubicBezTo>
                  <a:cubicBezTo>
                    <a:pt x="69" y="0"/>
                    <a:pt x="69" y="0"/>
                    <a:pt x="69" y="0"/>
                  </a:cubicBezTo>
                  <a:cubicBezTo>
                    <a:pt x="83" y="16"/>
                    <a:pt x="83" y="16"/>
                    <a:pt x="83" y="16"/>
                  </a:cubicBezTo>
                  <a:cubicBezTo>
                    <a:pt x="83" y="70"/>
                    <a:pt x="83" y="70"/>
                    <a:pt x="83" y="70"/>
                  </a:cubicBezTo>
                  <a:cubicBezTo>
                    <a:pt x="83" y="77"/>
                    <a:pt x="77" y="82"/>
                    <a:pt x="71" y="82"/>
                  </a:cubicBezTo>
                  <a:cubicBezTo>
                    <a:pt x="12" y="82"/>
                    <a:pt x="12" y="82"/>
                    <a:pt x="12" y="82"/>
                  </a:cubicBezTo>
                  <a:cubicBezTo>
                    <a:pt x="6" y="82"/>
                    <a:pt x="0" y="77"/>
                    <a:pt x="0" y="70"/>
                  </a:cubicBezTo>
                  <a:cubicBezTo>
                    <a:pt x="0" y="12"/>
                    <a:pt x="0" y="12"/>
                    <a:pt x="0" y="12"/>
                  </a:cubicBezTo>
                  <a:cubicBezTo>
                    <a:pt x="0" y="6"/>
                    <a:pt x="6" y="0"/>
                    <a:pt x="12" y="0"/>
                  </a:cubicBezTo>
                  <a:close/>
                  <a:moveTo>
                    <a:pt x="22" y="4"/>
                  </a:moveTo>
                  <a:cubicBezTo>
                    <a:pt x="22" y="20"/>
                    <a:pt x="22" y="20"/>
                    <a:pt x="22" y="20"/>
                  </a:cubicBezTo>
                  <a:cubicBezTo>
                    <a:pt x="33" y="20"/>
                    <a:pt x="33" y="20"/>
                    <a:pt x="33" y="20"/>
                  </a:cubicBezTo>
                  <a:cubicBezTo>
                    <a:pt x="33" y="4"/>
                    <a:pt x="33" y="4"/>
                    <a:pt x="33" y="4"/>
                  </a:cubicBezTo>
                  <a:cubicBezTo>
                    <a:pt x="22" y="4"/>
                    <a:pt x="22" y="4"/>
                    <a:pt x="22" y="4"/>
                  </a:cubicBezTo>
                  <a:close/>
                  <a:moveTo>
                    <a:pt x="8" y="68"/>
                  </a:moveTo>
                  <a:cubicBezTo>
                    <a:pt x="8" y="73"/>
                    <a:pt x="8" y="73"/>
                    <a:pt x="8" y="73"/>
                  </a:cubicBezTo>
                  <a:cubicBezTo>
                    <a:pt x="13" y="73"/>
                    <a:pt x="13" y="73"/>
                    <a:pt x="13" y="73"/>
                  </a:cubicBezTo>
                  <a:cubicBezTo>
                    <a:pt x="13" y="68"/>
                    <a:pt x="13" y="68"/>
                    <a:pt x="13" y="68"/>
                  </a:cubicBezTo>
                  <a:cubicBezTo>
                    <a:pt x="8" y="68"/>
                    <a:pt x="8" y="68"/>
                    <a:pt x="8" y="68"/>
                  </a:cubicBezTo>
                  <a:close/>
                  <a:moveTo>
                    <a:pt x="69" y="68"/>
                  </a:moveTo>
                  <a:cubicBezTo>
                    <a:pt x="69" y="73"/>
                    <a:pt x="69" y="73"/>
                    <a:pt x="69" y="73"/>
                  </a:cubicBezTo>
                  <a:cubicBezTo>
                    <a:pt x="74" y="73"/>
                    <a:pt x="74" y="73"/>
                    <a:pt x="74" y="73"/>
                  </a:cubicBezTo>
                  <a:cubicBezTo>
                    <a:pt x="74" y="68"/>
                    <a:pt x="74" y="68"/>
                    <a:pt x="74" y="68"/>
                  </a:cubicBezTo>
                  <a:lnTo>
                    <a:pt x="69" y="68"/>
                  </a:lnTo>
                  <a:close/>
                </a:path>
              </a:pathLst>
            </a:custGeom>
            <a:solidFill>
              <a:schemeClr val="accent1">
                <a:alpha val="100000"/>
              </a:schemeClr>
            </a:solidFill>
            <a:ln w="9525">
              <a:noFill/>
            </a:ln>
          </p:spPr>
          <p:txBody>
            <a:bodyPr/>
            <a:lstStyle/>
            <a:p>
              <a:endParaRPr lang="zh-CN" altLang="en-US"/>
            </a:p>
          </p:txBody>
        </p:sp>
        <p:sp>
          <p:nvSpPr>
            <p:cNvPr id="62480" name="Freeform 28"/>
            <p:cNvSpPr>
              <a:spLocks noEditPoints="1"/>
            </p:cNvSpPr>
            <p:nvPr/>
          </p:nvSpPr>
          <p:spPr>
            <a:xfrm>
              <a:off x="5419908" y="1711471"/>
              <a:ext cx="314550" cy="235085"/>
            </a:xfrm>
            <a:custGeom>
              <a:avLst/>
              <a:gdLst>
                <a:gd name="txL" fmla="*/ 0 w 108"/>
                <a:gd name="txT" fmla="*/ 0 h 81"/>
                <a:gd name="txR" fmla="*/ 108 w 108"/>
                <a:gd name="txB" fmla="*/ 81 h 81"/>
              </a:gdLst>
              <a:ahLst/>
              <a:cxnLst>
                <a:cxn ang="0">
                  <a:pos x="25449425" y="454854648"/>
                </a:cxn>
                <a:cxn ang="0">
                  <a:pos x="178137238" y="395891847"/>
                </a:cxn>
                <a:cxn ang="0">
                  <a:pos x="220549063" y="362199232"/>
                </a:cxn>
                <a:cxn ang="0">
                  <a:pos x="296894425" y="522242779"/>
                </a:cxn>
                <a:cxn ang="0">
                  <a:pos x="364755675" y="362199232"/>
                </a:cxn>
                <a:cxn ang="0">
                  <a:pos x="407167500" y="395891847"/>
                </a:cxn>
                <a:cxn ang="0">
                  <a:pos x="508959375" y="429584461"/>
                </a:cxn>
                <a:cxn ang="0">
                  <a:pos x="517443488" y="421162033"/>
                </a:cxn>
                <a:cxn ang="0">
                  <a:pos x="610751250" y="387469419"/>
                </a:cxn>
                <a:cxn ang="0">
                  <a:pos x="712543125" y="505395020"/>
                </a:cxn>
                <a:cxn ang="0">
                  <a:pos x="814335000" y="387469419"/>
                </a:cxn>
                <a:cxn ang="0">
                  <a:pos x="890680363" y="404317177"/>
                </a:cxn>
                <a:cxn ang="0">
                  <a:pos x="916126875" y="598050435"/>
                </a:cxn>
                <a:cxn ang="0">
                  <a:pos x="593785938" y="598050435"/>
                </a:cxn>
                <a:cxn ang="0">
                  <a:pos x="593785938" y="682283423"/>
                </a:cxn>
                <a:cxn ang="0">
                  <a:pos x="0" y="682283423"/>
                </a:cxn>
                <a:cxn ang="0">
                  <a:pos x="25449425" y="454854648"/>
                </a:cxn>
                <a:cxn ang="0">
                  <a:pos x="627716563" y="219003445"/>
                </a:cxn>
                <a:cxn ang="0">
                  <a:pos x="797369688" y="202158589"/>
                </a:cxn>
                <a:cxn ang="0">
                  <a:pos x="780404375" y="311661762"/>
                </a:cxn>
                <a:cxn ang="0">
                  <a:pos x="754957863" y="345354376"/>
                </a:cxn>
                <a:cxn ang="0">
                  <a:pos x="839784425" y="353776804"/>
                </a:cxn>
                <a:cxn ang="0">
                  <a:pos x="831300313" y="261121389"/>
                </a:cxn>
                <a:cxn ang="0">
                  <a:pos x="585304738" y="261121389"/>
                </a:cxn>
                <a:cxn ang="0">
                  <a:pos x="576820625" y="353776804"/>
                </a:cxn>
                <a:cxn ang="0">
                  <a:pos x="661647188" y="345354376"/>
                </a:cxn>
                <a:cxn ang="0">
                  <a:pos x="636200675" y="311661762"/>
                </a:cxn>
                <a:cxn ang="0">
                  <a:pos x="627716563" y="219003445"/>
                </a:cxn>
                <a:cxn ang="0">
                  <a:pos x="627716563" y="219003445"/>
                </a:cxn>
                <a:cxn ang="0">
                  <a:pos x="186618438" y="252698961"/>
                </a:cxn>
                <a:cxn ang="0">
                  <a:pos x="195102550" y="126348030"/>
                </a:cxn>
                <a:cxn ang="0">
                  <a:pos x="398686300" y="126348030"/>
                </a:cxn>
                <a:cxn ang="0">
                  <a:pos x="407167500" y="261121389"/>
                </a:cxn>
                <a:cxn ang="0">
                  <a:pos x="441098125" y="210581017"/>
                </a:cxn>
                <a:cxn ang="0">
                  <a:pos x="424132813" y="67385229"/>
                </a:cxn>
                <a:cxn ang="0">
                  <a:pos x="169653125" y="50540373"/>
                </a:cxn>
                <a:cxn ang="0">
                  <a:pos x="152687813" y="227428775"/>
                </a:cxn>
                <a:cxn ang="0">
                  <a:pos x="186618438" y="252698961"/>
                </a:cxn>
              </a:cxnLst>
              <a:rect l="txL" t="txT" r="txR" b="txB"/>
              <a:pathLst>
                <a:path w="108" h="81">
                  <a:moveTo>
                    <a:pt x="3" y="54"/>
                  </a:moveTo>
                  <a:cubicBezTo>
                    <a:pt x="9" y="51"/>
                    <a:pt x="15" y="49"/>
                    <a:pt x="21" y="47"/>
                  </a:cubicBezTo>
                  <a:cubicBezTo>
                    <a:pt x="23" y="45"/>
                    <a:pt x="24" y="44"/>
                    <a:pt x="26" y="43"/>
                  </a:cubicBezTo>
                  <a:cubicBezTo>
                    <a:pt x="35" y="62"/>
                    <a:pt x="35" y="62"/>
                    <a:pt x="35" y="62"/>
                  </a:cubicBezTo>
                  <a:cubicBezTo>
                    <a:pt x="43" y="43"/>
                    <a:pt x="43" y="43"/>
                    <a:pt x="43" y="43"/>
                  </a:cubicBezTo>
                  <a:cubicBezTo>
                    <a:pt x="45" y="44"/>
                    <a:pt x="46" y="46"/>
                    <a:pt x="48" y="47"/>
                  </a:cubicBezTo>
                  <a:cubicBezTo>
                    <a:pt x="60" y="51"/>
                    <a:pt x="60" y="51"/>
                    <a:pt x="60" y="51"/>
                  </a:cubicBezTo>
                  <a:cubicBezTo>
                    <a:pt x="60" y="51"/>
                    <a:pt x="61" y="50"/>
                    <a:pt x="61" y="50"/>
                  </a:cubicBezTo>
                  <a:cubicBezTo>
                    <a:pt x="65" y="48"/>
                    <a:pt x="69" y="47"/>
                    <a:pt x="72" y="46"/>
                  </a:cubicBezTo>
                  <a:cubicBezTo>
                    <a:pt x="75" y="52"/>
                    <a:pt x="79" y="57"/>
                    <a:pt x="84" y="60"/>
                  </a:cubicBezTo>
                  <a:cubicBezTo>
                    <a:pt x="89" y="57"/>
                    <a:pt x="93" y="52"/>
                    <a:pt x="96" y="46"/>
                  </a:cubicBezTo>
                  <a:cubicBezTo>
                    <a:pt x="99" y="47"/>
                    <a:pt x="102" y="48"/>
                    <a:pt x="105" y="48"/>
                  </a:cubicBezTo>
                  <a:cubicBezTo>
                    <a:pt x="108" y="53"/>
                    <a:pt x="108" y="64"/>
                    <a:pt x="108" y="71"/>
                  </a:cubicBezTo>
                  <a:cubicBezTo>
                    <a:pt x="70" y="71"/>
                    <a:pt x="70" y="71"/>
                    <a:pt x="70" y="71"/>
                  </a:cubicBezTo>
                  <a:cubicBezTo>
                    <a:pt x="70" y="74"/>
                    <a:pt x="70" y="77"/>
                    <a:pt x="70" y="81"/>
                  </a:cubicBezTo>
                  <a:cubicBezTo>
                    <a:pt x="47" y="81"/>
                    <a:pt x="24" y="81"/>
                    <a:pt x="0" y="81"/>
                  </a:cubicBezTo>
                  <a:cubicBezTo>
                    <a:pt x="0" y="68"/>
                    <a:pt x="1" y="58"/>
                    <a:pt x="3" y="54"/>
                  </a:cubicBezTo>
                  <a:close/>
                  <a:moveTo>
                    <a:pt x="74" y="26"/>
                  </a:moveTo>
                  <a:cubicBezTo>
                    <a:pt x="79" y="27"/>
                    <a:pt x="89" y="26"/>
                    <a:pt x="94" y="24"/>
                  </a:cubicBezTo>
                  <a:cubicBezTo>
                    <a:pt x="94" y="27"/>
                    <a:pt x="94" y="32"/>
                    <a:pt x="92" y="37"/>
                  </a:cubicBezTo>
                  <a:cubicBezTo>
                    <a:pt x="91" y="39"/>
                    <a:pt x="90" y="40"/>
                    <a:pt x="89" y="41"/>
                  </a:cubicBezTo>
                  <a:cubicBezTo>
                    <a:pt x="99" y="42"/>
                    <a:pt x="99" y="42"/>
                    <a:pt x="99" y="42"/>
                  </a:cubicBezTo>
                  <a:cubicBezTo>
                    <a:pt x="99" y="42"/>
                    <a:pt x="98" y="33"/>
                    <a:pt x="98" y="31"/>
                  </a:cubicBezTo>
                  <a:cubicBezTo>
                    <a:pt x="102" y="2"/>
                    <a:pt x="65" y="2"/>
                    <a:pt x="69" y="31"/>
                  </a:cubicBezTo>
                  <a:cubicBezTo>
                    <a:pt x="69" y="33"/>
                    <a:pt x="68" y="42"/>
                    <a:pt x="68" y="42"/>
                  </a:cubicBezTo>
                  <a:cubicBezTo>
                    <a:pt x="78" y="41"/>
                    <a:pt x="78" y="41"/>
                    <a:pt x="78" y="41"/>
                  </a:cubicBezTo>
                  <a:cubicBezTo>
                    <a:pt x="77" y="40"/>
                    <a:pt x="76" y="39"/>
                    <a:pt x="75" y="37"/>
                  </a:cubicBezTo>
                  <a:cubicBezTo>
                    <a:pt x="74" y="33"/>
                    <a:pt x="73" y="29"/>
                    <a:pt x="74" y="26"/>
                  </a:cubicBezTo>
                  <a:cubicBezTo>
                    <a:pt x="74" y="26"/>
                    <a:pt x="74" y="26"/>
                    <a:pt x="74" y="26"/>
                  </a:cubicBezTo>
                  <a:close/>
                  <a:moveTo>
                    <a:pt x="22" y="30"/>
                  </a:moveTo>
                  <a:cubicBezTo>
                    <a:pt x="21" y="25"/>
                    <a:pt x="21" y="21"/>
                    <a:pt x="23" y="15"/>
                  </a:cubicBezTo>
                  <a:cubicBezTo>
                    <a:pt x="29" y="11"/>
                    <a:pt x="37" y="17"/>
                    <a:pt x="47" y="15"/>
                  </a:cubicBezTo>
                  <a:cubicBezTo>
                    <a:pt x="48" y="20"/>
                    <a:pt x="48" y="24"/>
                    <a:pt x="48" y="31"/>
                  </a:cubicBezTo>
                  <a:cubicBezTo>
                    <a:pt x="48" y="31"/>
                    <a:pt x="52" y="27"/>
                    <a:pt x="52" y="25"/>
                  </a:cubicBezTo>
                  <a:cubicBezTo>
                    <a:pt x="53" y="22"/>
                    <a:pt x="52" y="10"/>
                    <a:pt x="50" y="8"/>
                  </a:cubicBezTo>
                  <a:cubicBezTo>
                    <a:pt x="45" y="0"/>
                    <a:pt x="26" y="0"/>
                    <a:pt x="20" y="6"/>
                  </a:cubicBezTo>
                  <a:cubicBezTo>
                    <a:pt x="18" y="8"/>
                    <a:pt x="16" y="25"/>
                    <a:pt x="18" y="27"/>
                  </a:cubicBezTo>
                  <a:cubicBezTo>
                    <a:pt x="20" y="29"/>
                    <a:pt x="22" y="30"/>
                    <a:pt x="22" y="30"/>
                  </a:cubicBezTo>
                  <a:close/>
                </a:path>
              </a:pathLst>
            </a:custGeom>
            <a:solidFill>
              <a:schemeClr val="accent1">
                <a:alpha val="100000"/>
              </a:schemeClr>
            </a:solidFill>
            <a:ln w="9525">
              <a:noFill/>
            </a:ln>
          </p:spPr>
          <p:txBody>
            <a:bodyPr/>
            <a:lstStyle/>
            <a:p>
              <a:endParaRPr lang="zh-CN" altLang="en-US"/>
            </a:p>
          </p:txBody>
        </p:sp>
        <p:sp>
          <p:nvSpPr>
            <p:cNvPr id="62481" name="Freeform 29"/>
            <p:cNvSpPr>
              <a:spLocks noEditPoints="1"/>
            </p:cNvSpPr>
            <p:nvPr/>
          </p:nvSpPr>
          <p:spPr>
            <a:xfrm>
              <a:off x="3799147" y="2234618"/>
              <a:ext cx="235085" cy="259918"/>
            </a:xfrm>
            <a:custGeom>
              <a:avLst/>
              <a:gdLst>
                <a:gd name="txL" fmla="*/ 0 w 80"/>
                <a:gd name="txT" fmla="*/ 0 h 89"/>
                <a:gd name="txR" fmla="*/ 80 w 80"/>
                <a:gd name="txB" fmla="*/ 89 h 89"/>
              </a:gdLst>
              <a:ahLst/>
              <a:cxnLst>
                <a:cxn ang="0">
                  <a:pos x="604459368" y="699369248"/>
                </a:cxn>
                <a:cxn ang="0">
                  <a:pos x="492203342" y="665252820"/>
                </a:cxn>
                <a:cxn ang="0">
                  <a:pos x="466296975" y="537320596"/>
                </a:cxn>
                <a:cxn ang="0">
                  <a:pos x="466296975" y="434974233"/>
                </a:cxn>
                <a:cxn ang="0">
                  <a:pos x="518109709" y="562906457"/>
                </a:cxn>
                <a:cxn ang="0">
                  <a:pos x="569919504" y="562906457"/>
                </a:cxn>
                <a:cxn ang="0">
                  <a:pos x="552649572" y="452032447"/>
                </a:cxn>
                <a:cxn ang="0">
                  <a:pos x="466296975" y="281453228"/>
                </a:cxn>
                <a:cxn ang="0">
                  <a:pos x="466296975" y="102346363"/>
                </a:cxn>
                <a:cxn ang="0">
                  <a:pos x="492203342" y="59702288"/>
                </a:cxn>
                <a:cxn ang="0">
                  <a:pos x="604459368" y="93818716"/>
                </a:cxn>
                <a:cxn ang="0">
                  <a:pos x="682175530" y="289983796"/>
                </a:cxn>
                <a:cxn ang="0">
                  <a:pos x="569919504" y="187634512"/>
                </a:cxn>
                <a:cxn ang="0">
                  <a:pos x="526743205" y="196165079"/>
                </a:cxn>
                <a:cxn ang="0">
                  <a:pos x="569919504" y="315569656"/>
                </a:cxn>
                <a:cxn ang="0">
                  <a:pos x="690811965" y="486145955"/>
                </a:cxn>
                <a:cxn ang="0">
                  <a:pos x="604459368" y="665252820"/>
                </a:cxn>
                <a:cxn ang="0">
                  <a:pos x="414487179" y="0"/>
                </a:cxn>
                <a:cxn ang="0">
                  <a:pos x="414487179" y="221750940"/>
                </a:cxn>
                <a:cxn ang="0">
                  <a:pos x="414487179" y="477618308"/>
                </a:cxn>
                <a:cxn ang="0">
                  <a:pos x="414487179" y="665252820"/>
                </a:cxn>
                <a:cxn ang="0">
                  <a:pos x="388580812" y="759071536"/>
                </a:cxn>
                <a:cxn ang="0">
                  <a:pos x="0" y="383799591"/>
                </a:cxn>
                <a:cxn ang="0">
                  <a:pos x="388580812" y="0"/>
                </a:cxn>
                <a:cxn ang="0">
                  <a:pos x="250418419" y="520262382"/>
                </a:cxn>
                <a:cxn ang="0">
                  <a:pos x="328134582" y="639666959"/>
                </a:cxn>
                <a:cxn ang="0">
                  <a:pos x="181338692" y="503204168"/>
                </a:cxn>
                <a:cxn ang="0">
                  <a:pos x="112256026" y="460560094"/>
                </a:cxn>
                <a:cxn ang="0">
                  <a:pos x="233148487" y="631139313"/>
                </a:cxn>
                <a:cxn ang="0">
                  <a:pos x="112256026" y="298511442"/>
                </a:cxn>
                <a:cxn ang="0">
                  <a:pos x="181338692" y="264395015"/>
                </a:cxn>
                <a:cxn ang="0">
                  <a:pos x="181338692" y="179106865"/>
                </a:cxn>
                <a:cxn ang="0">
                  <a:pos x="250418419" y="238809154"/>
                </a:cxn>
                <a:cxn ang="0">
                  <a:pos x="328134582" y="119404577"/>
                </a:cxn>
                <a:cxn ang="0">
                  <a:pos x="250418419" y="238809154"/>
                </a:cxn>
                <a:cxn ang="0">
                  <a:pos x="233148487" y="307039089"/>
                </a:cxn>
                <a:cxn ang="0">
                  <a:pos x="233148487" y="452032447"/>
                </a:cxn>
                <a:cxn ang="0">
                  <a:pos x="328134582" y="289983796"/>
                </a:cxn>
                <a:cxn ang="0">
                  <a:pos x="120892461" y="383799591"/>
                </a:cxn>
                <a:cxn ang="0">
                  <a:pos x="172702257" y="383799591"/>
                </a:cxn>
              </a:cxnLst>
              <a:rect l="txL" t="txT" r="txR" b="txB"/>
              <a:pathLst>
                <a:path w="80" h="89">
                  <a:moveTo>
                    <a:pt x="70" y="78"/>
                  </a:moveTo>
                  <a:cubicBezTo>
                    <a:pt x="70" y="82"/>
                    <a:pt x="70" y="82"/>
                    <a:pt x="70" y="82"/>
                  </a:cubicBezTo>
                  <a:cubicBezTo>
                    <a:pt x="57" y="82"/>
                    <a:pt x="57" y="82"/>
                    <a:pt x="57" y="82"/>
                  </a:cubicBezTo>
                  <a:cubicBezTo>
                    <a:pt x="57" y="78"/>
                    <a:pt x="57" y="78"/>
                    <a:pt x="57" y="78"/>
                  </a:cubicBezTo>
                  <a:cubicBezTo>
                    <a:pt x="56" y="77"/>
                    <a:pt x="55" y="77"/>
                    <a:pt x="54" y="77"/>
                  </a:cubicBezTo>
                  <a:cubicBezTo>
                    <a:pt x="54" y="63"/>
                    <a:pt x="54" y="63"/>
                    <a:pt x="54" y="63"/>
                  </a:cubicBezTo>
                  <a:cubicBezTo>
                    <a:pt x="54" y="56"/>
                    <a:pt x="54" y="56"/>
                    <a:pt x="54" y="56"/>
                  </a:cubicBezTo>
                  <a:cubicBezTo>
                    <a:pt x="54" y="51"/>
                    <a:pt x="54" y="51"/>
                    <a:pt x="54" y="51"/>
                  </a:cubicBezTo>
                  <a:cubicBezTo>
                    <a:pt x="60" y="51"/>
                    <a:pt x="60" y="51"/>
                    <a:pt x="60" y="51"/>
                  </a:cubicBezTo>
                  <a:cubicBezTo>
                    <a:pt x="60" y="66"/>
                    <a:pt x="60" y="66"/>
                    <a:pt x="60" y="66"/>
                  </a:cubicBezTo>
                  <a:cubicBezTo>
                    <a:pt x="60" y="68"/>
                    <a:pt x="61" y="69"/>
                    <a:pt x="63" y="69"/>
                  </a:cubicBezTo>
                  <a:cubicBezTo>
                    <a:pt x="65" y="69"/>
                    <a:pt x="66" y="68"/>
                    <a:pt x="66" y="66"/>
                  </a:cubicBezTo>
                  <a:cubicBezTo>
                    <a:pt x="66" y="59"/>
                    <a:pt x="66" y="59"/>
                    <a:pt x="66" y="59"/>
                  </a:cubicBezTo>
                  <a:cubicBezTo>
                    <a:pt x="66" y="57"/>
                    <a:pt x="65" y="55"/>
                    <a:pt x="64" y="53"/>
                  </a:cubicBezTo>
                  <a:cubicBezTo>
                    <a:pt x="63" y="52"/>
                    <a:pt x="59" y="49"/>
                    <a:pt x="54" y="43"/>
                  </a:cubicBezTo>
                  <a:cubicBezTo>
                    <a:pt x="54" y="33"/>
                    <a:pt x="54" y="33"/>
                    <a:pt x="54" y="33"/>
                  </a:cubicBezTo>
                  <a:cubicBezTo>
                    <a:pt x="54" y="26"/>
                    <a:pt x="54" y="26"/>
                    <a:pt x="54" y="26"/>
                  </a:cubicBezTo>
                  <a:cubicBezTo>
                    <a:pt x="54" y="12"/>
                    <a:pt x="54" y="12"/>
                    <a:pt x="54" y="12"/>
                  </a:cubicBezTo>
                  <a:cubicBezTo>
                    <a:pt x="55" y="12"/>
                    <a:pt x="56" y="11"/>
                    <a:pt x="57" y="11"/>
                  </a:cubicBezTo>
                  <a:cubicBezTo>
                    <a:pt x="57" y="7"/>
                    <a:pt x="57" y="7"/>
                    <a:pt x="57" y="7"/>
                  </a:cubicBezTo>
                  <a:cubicBezTo>
                    <a:pt x="70" y="7"/>
                    <a:pt x="70" y="7"/>
                    <a:pt x="70" y="7"/>
                  </a:cubicBezTo>
                  <a:cubicBezTo>
                    <a:pt x="70" y="11"/>
                    <a:pt x="70" y="11"/>
                    <a:pt x="70" y="11"/>
                  </a:cubicBezTo>
                  <a:cubicBezTo>
                    <a:pt x="76" y="13"/>
                    <a:pt x="79" y="16"/>
                    <a:pt x="79" y="22"/>
                  </a:cubicBezTo>
                  <a:cubicBezTo>
                    <a:pt x="79" y="34"/>
                    <a:pt x="79" y="34"/>
                    <a:pt x="79" y="34"/>
                  </a:cubicBezTo>
                  <a:cubicBezTo>
                    <a:pt x="66" y="34"/>
                    <a:pt x="66" y="34"/>
                    <a:pt x="66" y="34"/>
                  </a:cubicBezTo>
                  <a:cubicBezTo>
                    <a:pt x="66" y="22"/>
                    <a:pt x="66" y="22"/>
                    <a:pt x="66" y="22"/>
                  </a:cubicBezTo>
                  <a:cubicBezTo>
                    <a:pt x="66" y="20"/>
                    <a:pt x="65" y="20"/>
                    <a:pt x="63" y="20"/>
                  </a:cubicBezTo>
                  <a:cubicBezTo>
                    <a:pt x="62" y="20"/>
                    <a:pt x="61" y="21"/>
                    <a:pt x="61" y="23"/>
                  </a:cubicBezTo>
                  <a:cubicBezTo>
                    <a:pt x="61" y="28"/>
                    <a:pt x="61" y="28"/>
                    <a:pt x="61" y="28"/>
                  </a:cubicBezTo>
                  <a:cubicBezTo>
                    <a:pt x="61" y="30"/>
                    <a:pt x="63" y="33"/>
                    <a:pt x="66" y="37"/>
                  </a:cubicBezTo>
                  <a:cubicBezTo>
                    <a:pt x="73" y="43"/>
                    <a:pt x="77" y="47"/>
                    <a:pt x="78" y="50"/>
                  </a:cubicBezTo>
                  <a:cubicBezTo>
                    <a:pt x="80" y="52"/>
                    <a:pt x="80" y="54"/>
                    <a:pt x="80" y="57"/>
                  </a:cubicBezTo>
                  <a:cubicBezTo>
                    <a:pt x="80" y="65"/>
                    <a:pt x="80" y="65"/>
                    <a:pt x="80" y="65"/>
                  </a:cubicBezTo>
                  <a:cubicBezTo>
                    <a:pt x="80" y="72"/>
                    <a:pt x="77" y="77"/>
                    <a:pt x="70" y="78"/>
                  </a:cubicBezTo>
                  <a:close/>
                  <a:moveTo>
                    <a:pt x="45" y="0"/>
                  </a:moveTo>
                  <a:cubicBezTo>
                    <a:pt x="46" y="0"/>
                    <a:pt x="47" y="0"/>
                    <a:pt x="48" y="0"/>
                  </a:cubicBezTo>
                  <a:cubicBezTo>
                    <a:pt x="48" y="11"/>
                    <a:pt x="48" y="11"/>
                    <a:pt x="48" y="11"/>
                  </a:cubicBezTo>
                  <a:cubicBezTo>
                    <a:pt x="48" y="26"/>
                    <a:pt x="48" y="26"/>
                    <a:pt x="48" y="26"/>
                  </a:cubicBezTo>
                  <a:cubicBezTo>
                    <a:pt x="48" y="33"/>
                    <a:pt x="48" y="33"/>
                    <a:pt x="48" y="33"/>
                  </a:cubicBezTo>
                  <a:cubicBezTo>
                    <a:pt x="48" y="56"/>
                    <a:pt x="48" y="56"/>
                    <a:pt x="48" y="56"/>
                  </a:cubicBezTo>
                  <a:cubicBezTo>
                    <a:pt x="48" y="63"/>
                    <a:pt x="48" y="63"/>
                    <a:pt x="48" y="63"/>
                  </a:cubicBezTo>
                  <a:cubicBezTo>
                    <a:pt x="48" y="78"/>
                    <a:pt x="48" y="78"/>
                    <a:pt x="48" y="78"/>
                  </a:cubicBezTo>
                  <a:cubicBezTo>
                    <a:pt x="48" y="89"/>
                    <a:pt x="48" y="89"/>
                    <a:pt x="48" y="89"/>
                  </a:cubicBezTo>
                  <a:cubicBezTo>
                    <a:pt x="47" y="89"/>
                    <a:pt x="46" y="89"/>
                    <a:pt x="45" y="89"/>
                  </a:cubicBezTo>
                  <a:cubicBezTo>
                    <a:pt x="33" y="89"/>
                    <a:pt x="22" y="84"/>
                    <a:pt x="13" y="76"/>
                  </a:cubicBezTo>
                  <a:cubicBezTo>
                    <a:pt x="5" y="68"/>
                    <a:pt x="0" y="57"/>
                    <a:pt x="0" y="45"/>
                  </a:cubicBezTo>
                  <a:cubicBezTo>
                    <a:pt x="0" y="32"/>
                    <a:pt x="5" y="21"/>
                    <a:pt x="13" y="13"/>
                  </a:cubicBezTo>
                  <a:cubicBezTo>
                    <a:pt x="22" y="5"/>
                    <a:pt x="33" y="0"/>
                    <a:pt x="45" y="0"/>
                  </a:cubicBezTo>
                  <a:close/>
                  <a:moveTo>
                    <a:pt x="38" y="63"/>
                  </a:moveTo>
                  <a:cubicBezTo>
                    <a:pt x="35" y="62"/>
                    <a:pt x="32" y="62"/>
                    <a:pt x="29" y="61"/>
                  </a:cubicBezTo>
                  <a:cubicBezTo>
                    <a:pt x="31" y="65"/>
                    <a:pt x="32" y="68"/>
                    <a:pt x="34" y="70"/>
                  </a:cubicBezTo>
                  <a:cubicBezTo>
                    <a:pt x="35" y="72"/>
                    <a:pt x="37" y="74"/>
                    <a:pt x="38" y="75"/>
                  </a:cubicBezTo>
                  <a:cubicBezTo>
                    <a:pt x="38" y="63"/>
                    <a:pt x="38" y="63"/>
                    <a:pt x="38" y="63"/>
                  </a:cubicBezTo>
                  <a:close/>
                  <a:moveTo>
                    <a:pt x="21" y="59"/>
                  </a:moveTo>
                  <a:cubicBezTo>
                    <a:pt x="21" y="59"/>
                    <a:pt x="21" y="59"/>
                    <a:pt x="21" y="59"/>
                  </a:cubicBezTo>
                  <a:cubicBezTo>
                    <a:pt x="18" y="57"/>
                    <a:pt x="15" y="56"/>
                    <a:pt x="13" y="54"/>
                  </a:cubicBezTo>
                  <a:cubicBezTo>
                    <a:pt x="14" y="60"/>
                    <a:pt x="17" y="65"/>
                    <a:pt x="21" y="69"/>
                  </a:cubicBezTo>
                  <a:cubicBezTo>
                    <a:pt x="23" y="70"/>
                    <a:pt x="25" y="72"/>
                    <a:pt x="27" y="74"/>
                  </a:cubicBezTo>
                  <a:cubicBezTo>
                    <a:pt x="25" y="69"/>
                    <a:pt x="23" y="64"/>
                    <a:pt x="21" y="59"/>
                  </a:cubicBezTo>
                  <a:close/>
                  <a:moveTo>
                    <a:pt x="13" y="35"/>
                  </a:moveTo>
                  <a:cubicBezTo>
                    <a:pt x="15" y="34"/>
                    <a:pt x="18" y="32"/>
                    <a:pt x="21" y="31"/>
                  </a:cubicBezTo>
                  <a:cubicBezTo>
                    <a:pt x="21" y="31"/>
                    <a:pt x="21" y="31"/>
                    <a:pt x="21" y="31"/>
                  </a:cubicBezTo>
                  <a:cubicBezTo>
                    <a:pt x="23" y="25"/>
                    <a:pt x="25" y="20"/>
                    <a:pt x="27" y="16"/>
                  </a:cubicBezTo>
                  <a:cubicBezTo>
                    <a:pt x="25" y="17"/>
                    <a:pt x="23" y="19"/>
                    <a:pt x="21" y="21"/>
                  </a:cubicBezTo>
                  <a:cubicBezTo>
                    <a:pt x="17" y="25"/>
                    <a:pt x="14" y="30"/>
                    <a:pt x="13" y="35"/>
                  </a:cubicBezTo>
                  <a:close/>
                  <a:moveTo>
                    <a:pt x="29" y="28"/>
                  </a:moveTo>
                  <a:cubicBezTo>
                    <a:pt x="32" y="28"/>
                    <a:pt x="35" y="27"/>
                    <a:pt x="38" y="27"/>
                  </a:cubicBezTo>
                  <a:cubicBezTo>
                    <a:pt x="38" y="14"/>
                    <a:pt x="38" y="14"/>
                    <a:pt x="38" y="14"/>
                  </a:cubicBezTo>
                  <a:cubicBezTo>
                    <a:pt x="37" y="15"/>
                    <a:pt x="35" y="17"/>
                    <a:pt x="34" y="19"/>
                  </a:cubicBezTo>
                  <a:cubicBezTo>
                    <a:pt x="32" y="22"/>
                    <a:pt x="31" y="25"/>
                    <a:pt x="29" y="28"/>
                  </a:cubicBezTo>
                  <a:close/>
                  <a:moveTo>
                    <a:pt x="38" y="34"/>
                  </a:moveTo>
                  <a:cubicBezTo>
                    <a:pt x="34" y="34"/>
                    <a:pt x="31" y="35"/>
                    <a:pt x="27" y="36"/>
                  </a:cubicBezTo>
                  <a:cubicBezTo>
                    <a:pt x="27" y="39"/>
                    <a:pt x="27" y="42"/>
                    <a:pt x="27" y="45"/>
                  </a:cubicBezTo>
                  <a:cubicBezTo>
                    <a:pt x="27" y="48"/>
                    <a:pt x="27" y="51"/>
                    <a:pt x="27" y="53"/>
                  </a:cubicBezTo>
                  <a:cubicBezTo>
                    <a:pt x="31" y="54"/>
                    <a:pt x="34" y="55"/>
                    <a:pt x="38" y="56"/>
                  </a:cubicBezTo>
                  <a:cubicBezTo>
                    <a:pt x="38" y="34"/>
                    <a:pt x="38" y="34"/>
                    <a:pt x="38" y="34"/>
                  </a:cubicBezTo>
                  <a:close/>
                  <a:moveTo>
                    <a:pt x="20" y="39"/>
                  </a:moveTo>
                  <a:cubicBezTo>
                    <a:pt x="16" y="41"/>
                    <a:pt x="14" y="43"/>
                    <a:pt x="14" y="45"/>
                  </a:cubicBezTo>
                  <a:cubicBezTo>
                    <a:pt x="14" y="47"/>
                    <a:pt x="16" y="49"/>
                    <a:pt x="20" y="50"/>
                  </a:cubicBezTo>
                  <a:cubicBezTo>
                    <a:pt x="20" y="49"/>
                    <a:pt x="20" y="47"/>
                    <a:pt x="20" y="45"/>
                  </a:cubicBezTo>
                  <a:cubicBezTo>
                    <a:pt x="20" y="43"/>
                    <a:pt x="20" y="41"/>
                    <a:pt x="20" y="39"/>
                  </a:cubicBezTo>
                  <a:close/>
                </a:path>
              </a:pathLst>
            </a:custGeom>
            <a:solidFill>
              <a:schemeClr val="accent1">
                <a:alpha val="100000"/>
              </a:schemeClr>
            </a:solidFill>
            <a:ln w="9525">
              <a:noFill/>
            </a:ln>
          </p:spPr>
          <p:txBody>
            <a:bodyPr/>
            <a:lstStyle/>
            <a:p>
              <a:endParaRPr lang="zh-CN" altLang="en-US"/>
            </a:p>
          </p:txBody>
        </p:sp>
        <p:sp>
          <p:nvSpPr>
            <p:cNvPr id="62482" name="Freeform 30"/>
            <p:cNvSpPr>
              <a:spLocks noEditPoints="1"/>
            </p:cNvSpPr>
            <p:nvPr/>
          </p:nvSpPr>
          <p:spPr>
            <a:xfrm>
              <a:off x="6524145" y="1704848"/>
              <a:ext cx="263229" cy="271507"/>
            </a:xfrm>
            <a:custGeom>
              <a:avLst/>
              <a:gdLst>
                <a:gd name="txL" fmla="*/ 0 w 90"/>
                <a:gd name="txT" fmla="*/ 0 h 93"/>
                <a:gd name="txR" fmla="*/ 90 w 90"/>
                <a:gd name="txB" fmla="*/ 93 h 93"/>
              </a:gdLst>
              <a:ahLst/>
              <a:cxnLst>
                <a:cxn ang="0">
                  <a:pos x="735666560" y="323875737"/>
                </a:cxn>
                <a:cxn ang="0">
                  <a:pos x="769883405" y="392061947"/>
                </a:cxn>
                <a:cxn ang="0">
                  <a:pos x="769883405" y="707415868"/>
                </a:cxn>
                <a:cxn ang="0">
                  <a:pos x="692894772" y="792645710"/>
                </a:cxn>
                <a:cxn ang="0">
                  <a:pos x="76988633" y="792645710"/>
                </a:cxn>
                <a:cxn ang="0">
                  <a:pos x="0" y="707415868"/>
                </a:cxn>
                <a:cxn ang="0">
                  <a:pos x="0" y="392061947"/>
                </a:cxn>
                <a:cxn ang="0">
                  <a:pos x="17109885" y="340922290"/>
                </a:cxn>
                <a:cxn ang="0">
                  <a:pos x="17109885" y="340922290"/>
                </a:cxn>
                <a:cxn ang="0">
                  <a:pos x="17109885" y="340922290"/>
                </a:cxn>
                <a:cxn ang="0">
                  <a:pos x="25661903" y="332400473"/>
                </a:cxn>
                <a:cxn ang="0">
                  <a:pos x="333616435" y="25568369"/>
                </a:cxn>
                <a:cxn ang="0">
                  <a:pos x="427712028" y="25568369"/>
                </a:cxn>
                <a:cxn ang="0">
                  <a:pos x="735666560" y="323875737"/>
                </a:cxn>
                <a:cxn ang="0">
                  <a:pos x="128315363" y="255692447"/>
                </a:cxn>
                <a:cxn ang="0">
                  <a:pos x="128315363" y="443198685"/>
                </a:cxn>
                <a:cxn ang="0">
                  <a:pos x="384943165" y="639229658"/>
                </a:cxn>
                <a:cxn ang="0">
                  <a:pos x="615906139" y="460245237"/>
                </a:cxn>
                <a:cxn ang="0">
                  <a:pos x="615906139" y="255692447"/>
                </a:cxn>
                <a:cxn ang="0">
                  <a:pos x="128315363" y="255692447"/>
                </a:cxn>
                <a:cxn ang="0">
                  <a:pos x="213856014" y="298307368"/>
                </a:cxn>
                <a:cxn ang="0">
                  <a:pos x="213856014" y="332400473"/>
                </a:cxn>
                <a:cxn ang="0">
                  <a:pos x="538917506" y="332400473"/>
                </a:cxn>
                <a:cxn ang="0">
                  <a:pos x="538917506" y="298307368"/>
                </a:cxn>
                <a:cxn ang="0">
                  <a:pos x="213856014" y="298307368"/>
                </a:cxn>
                <a:cxn ang="0">
                  <a:pos x="213856014" y="434676868"/>
                </a:cxn>
                <a:cxn ang="0">
                  <a:pos x="213856014" y="468769973"/>
                </a:cxn>
                <a:cxn ang="0">
                  <a:pos x="538917506" y="468769973"/>
                </a:cxn>
                <a:cxn ang="0">
                  <a:pos x="538917506" y="434676868"/>
                </a:cxn>
                <a:cxn ang="0">
                  <a:pos x="213856014" y="434676868"/>
                </a:cxn>
                <a:cxn ang="0">
                  <a:pos x="213856014" y="366490659"/>
                </a:cxn>
                <a:cxn ang="0">
                  <a:pos x="213856014" y="400583763"/>
                </a:cxn>
                <a:cxn ang="0">
                  <a:pos x="538917506" y="400583763"/>
                </a:cxn>
                <a:cxn ang="0">
                  <a:pos x="538917506" y="366490659"/>
                </a:cxn>
                <a:cxn ang="0">
                  <a:pos x="213856014" y="366490659"/>
                </a:cxn>
                <a:cxn ang="0">
                  <a:pos x="85543575" y="741506053"/>
                </a:cxn>
                <a:cxn ang="0">
                  <a:pos x="239517917" y="588092920"/>
                </a:cxn>
                <a:cxn ang="0">
                  <a:pos x="239517917" y="571046368"/>
                </a:cxn>
                <a:cxn ang="0">
                  <a:pos x="213856014" y="571046368"/>
                </a:cxn>
                <a:cxn ang="0">
                  <a:pos x="59878748" y="715937684"/>
                </a:cxn>
                <a:cxn ang="0">
                  <a:pos x="59878748" y="741506053"/>
                </a:cxn>
                <a:cxn ang="0">
                  <a:pos x="85543575" y="741506053"/>
                </a:cxn>
                <a:cxn ang="0">
                  <a:pos x="718556675" y="715937684"/>
                </a:cxn>
                <a:cxn ang="0">
                  <a:pos x="564582334" y="571046368"/>
                </a:cxn>
                <a:cxn ang="0">
                  <a:pos x="538917506" y="571046368"/>
                </a:cxn>
                <a:cxn ang="0">
                  <a:pos x="538917506" y="588092920"/>
                </a:cxn>
                <a:cxn ang="0">
                  <a:pos x="692894772" y="741506053"/>
                </a:cxn>
                <a:cxn ang="0">
                  <a:pos x="718556675" y="741506053"/>
                </a:cxn>
                <a:cxn ang="0">
                  <a:pos x="718556675" y="715937684"/>
                </a:cxn>
              </a:cxnLst>
              <a:rect l="txL" t="txT" r="txR" b="txB"/>
              <a:pathLst>
                <a:path w="90" h="93">
                  <a:moveTo>
                    <a:pt x="86" y="38"/>
                  </a:moveTo>
                  <a:cubicBezTo>
                    <a:pt x="88" y="40"/>
                    <a:pt x="90" y="43"/>
                    <a:pt x="90" y="46"/>
                  </a:cubicBezTo>
                  <a:cubicBezTo>
                    <a:pt x="90" y="83"/>
                    <a:pt x="90" y="83"/>
                    <a:pt x="90" y="83"/>
                  </a:cubicBezTo>
                  <a:cubicBezTo>
                    <a:pt x="90" y="88"/>
                    <a:pt x="86" y="93"/>
                    <a:pt x="81" y="93"/>
                  </a:cubicBezTo>
                  <a:cubicBezTo>
                    <a:pt x="9" y="93"/>
                    <a:pt x="9" y="93"/>
                    <a:pt x="9" y="93"/>
                  </a:cubicBezTo>
                  <a:cubicBezTo>
                    <a:pt x="4" y="93"/>
                    <a:pt x="0" y="88"/>
                    <a:pt x="0" y="83"/>
                  </a:cubicBezTo>
                  <a:cubicBezTo>
                    <a:pt x="0" y="46"/>
                    <a:pt x="0" y="46"/>
                    <a:pt x="0" y="46"/>
                  </a:cubicBezTo>
                  <a:cubicBezTo>
                    <a:pt x="0" y="44"/>
                    <a:pt x="1" y="41"/>
                    <a:pt x="2" y="40"/>
                  </a:cubicBezTo>
                  <a:cubicBezTo>
                    <a:pt x="2" y="40"/>
                    <a:pt x="2" y="40"/>
                    <a:pt x="2" y="40"/>
                  </a:cubicBezTo>
                  <a:cubicBezTo>
                    <a:pt x="2" y="40"/>
                    <a:pt x="2" y="40"/>
                    <a:pt x="2" y="40"/>
                  </a:cubicBezTo>
                  <a:cubicBezTo>
                    <a:pt x="2" y="39"/>
                    <a:pt x="2" y="39"/>
                    <a:pt x="3" y="39"/>
                  </a:cubicBezTo>
                  <a:cubicBezTo>
                    <a:pt x="39" y="3"/>
                    <a:pt x="39" y="3"/>
                    <a:pt x="39" y="3"/>
                  </a:cubicBezTo>
                  <a:cubicBezTo>
                    <a:pt x="43" y="0"/>
                    <a:pt x="46" y="0"/>
                    <a:pt x="50" y="3"/>
                  </a:cubicBezTo>
                  <a:cubicBezTo>
                    <a:pt x="86" y="38"/>
                    <a:pt x="86" y="38"/>
                    <a:pt x="86" y="38"/>
                  </a:cubicBezTo>
                  <a:close/>
                  <a:moveTo>
                    <a:pt x="15" y="30"/>
                  </a:moveTo>
                  <a:cubicBezTo>
                    <a:pt x="15" y="52"/>
                    <a:pt x="15" y="52"/>
                    <a:pt x="15" y="52"/>
                  </a:cubicBezTo>
                  <a:cubicBezTo>
                    <a:pt x="45" y="75"/>
                    <a:pt x="45" y="75"/>
                    <a:pt x="45" y="75"/>
                  </a:cubicBezTo>
                  <a:cubicBezTo>
                    <a:pt x="72" y="54"/>
                    <a:pt x="72" y="54"/>
                    <a:pt x="72" y="54"/>
                  </a:cubicBezTo>
                  <a:cubicBezTo>
                    <a:pt x="72" y="30"/>
                    <a:pt x="72" y="30"/>
                    <a:pt x="72" y="30"/>
                  </a:cubicBezTo>
                  <a:cubicBezTo>
                    <a:pt x="15" y="30"/>
                    <a:pt x="15" y="30"/>
                    <a:pt x="15" y="30"/>
                  </a:cubicBezTo>
                  <a:close/>
                  <a:moveTo>
                    <a:pt x="25" y="35"/>
                  </a:moveTo>
                  <a:cubicBezTo>
                    <a:pt x="25" y="39"/>
                    <a:pt x="25" y="39"/>
                    <a:pt x="25" y="39"/>
                  </a:cubicBezTo>
                  <a:cubicBezTo>
                    <a:pt x="63" y="39"/>
                    <a:pt x="63" y="39"/>
                    <a:pt x="63" y="39"/>
                  </a:cubicBezTo>
                  <a:cubicBezTo>
                    <a:pt x="63" y="35"/>
                    <a:pt x="63" y="35"/>
                    <a:pt x="63" y="35"/>
                  </a:cubicBezTo>
                  <a:cubicBezTo>
                    <a:pt x="25" y="35"/>
                    <a:pt x="25" y="35"/>
                    <a:pt x="25" y="35"/>
                  </a:cubicBezTo>
                  <a:close/>
                  <a:moveTo>
                    <a:pt x="25" y="51"/>
                  </a:moveTo>
                  <a:cubicBezTo>
                    <a:pt x="25" y="55"/>
                    <a:pt x="25" y="55"/>
                    <a:pt x="25" y="55"/>
                  </a:cubicBezTo>
                  <a:cubicBezTo>
                    <a:pt x="63" y="55"/>
                    <a:pt x="63" y="55"/>
                    <a:pt x="63" y="55"/>
                  </a:cubicBezTo>
                  <a:cubicBezTo>
                    <a:pt x="63" y="51"/>
                    <a:pt x="63" y="51"/>
                    <a:pt x="63" y="51"/>
                  </a:cubicBezTo>
                  <a:cubicBezTo>
                    <a:pt x="25" y="51"/>
                    <a:pt x="25" y="51"/>
                    <a:pt x="25" y="51"/>
                  </a:cubicBezTo>
                  <a:close/>
                  <a:moveTo>
                    <a:pt x="25" y="43"/>
                  </a:moveTo>
                  <a:cubicBezTo>
                    <a:pt x="25" y="47"/>
                    <a:pt x="25" y="47"/>
                    <a:pt x="25" y="47"/>
                  </a:cubicBezTo>
                  <a:cubicBezTo>
                    <a:pt x="63" y="47"/>
                    <a:pt x="63" y="47"/>
                    <a:pt x="63" y="47"/>
                  </a:cubicBezTo>
                  <a:cubicBezTo>
                    <a:pt x="63" y="43"/>
                    <a:pt x="63" y="43"/>
                    <a:pt x="63" y="43"/>
                  </a:cubicBezTo>
                  <a:cubicBezTo>
                    <a:pt x="25" y="43"/>
                    <a:pt x="25" y="43"/>
                    <a:pt x="25" y="43"/>
                  </a:cubicBezTo>
                  <a:close/>
                  <a:moveTo>
                    <a:pt x="10" y="87"/>
                  </a:moveTo>
                  <a:cubicBezTo>
                    <a:pt x="28" y="69"/>
                    <a:pt x="28" y="69"/>
                    <a:pt x="28" y="69"/>
                  </a:cubicBezTo>
                  <a:cubicBezTo>
                    <a:pt x="28" y="69"/>
                    <a:pt x="28" y="68"/>
                    <a:pt x="28" y="67"/>
                  </a:cubicBezTo>
                  <a:cubicBezTo>
                    <a:pt x="27" y="66"/>
                    <a:pt x="26" y="66"/>
                    <a:pt x="25" y="67"/>
                  </a:cubicBezTo>
                  <a:cubicBezTo>
                    <a:pt x="7" y="84"/>
                    <a:pt x="7" y="84"/>
                    <a:pt x="7" y="84"/>
                  </a:cubicBezTo>
                  <a:cubicBezTo>
                    <a:pt x="6" y="85"/>
                    <a:pt x="6" y="86"/>
                    <a:pt x="7" y="87"/>
                  </a:cubicBezTo>
                  <a:cubicBezTo>
                    <a:pt x="8" y="87"/>
                    <a:pt x="9" y="87"/>
                    <a:pt x="10" y="87"/>
                  </a:cubicBezTo>
                  <a:close/>
                  <a:moveTo>
                    <a:pt x="84" y="84"/>
                  </a:moveTo>
                  <a:cubicBezTo>
                    <a:pt x="66" y="67"/>
                    <a:pt x="66" y="67"/>
                    <a:pt x="66" y="67"/>
                  </a:cubicBezTo>
                  <a:cubicBezTo>
                    <a:pt x="65" y="66"/>
                    <a:pt x="64" y="66"/>
                    <a:pt x="63" y="67"/>
                  </a:cubicBezTo>
                  <a:cubicBezTo>
                    <a:pt x="62" y="68"/>
                    <a:pt x="62" y="69"/>
                    <a:pt x="63" y="69"/>
                  </a:cubicBezTo>
                  <a:cubicBezTo>
                    <a:pt x="81" y="87"/>
                    <a:pt x="81" y="87"/>
                    <a:pt x="81" y="87"/>
                  </a:cubicBezTo>
                  <a:cubicBezTo>
                    <a:pt x="82" y="87"/>
                    <a:pt x="83" y="87"/>
                    <a:pt x="84" y="87"/>
                  </a:cubicBezTo>
                  <a:cubicBezTo>
                    <a:pt x="85" y="86"/>
                    <a:pt x="85" y="85"/>
                    <a:pt x="84" y="84"/>
                  </a:cubicBezTo>
                  <a:close/>
                </a:path>
              </a:pathLst>
            </a:custGeom>
            <a:solidFill>
              <a:schemeClr val="accent1">
                <a:alpha val="100000"/>
              </a:schemeClr>
            </a:solidFill>
            <a:ln w="9525">
              <a:noFill/>
            </a:ln>
          </p:spPr>
          <p:txBody>
            <a:bodyPr/>
            <a:lstStyle/>
            <a:p>
              <a:endParaRPr lang="zh-CN" altLang="en-US"/>
            </a:p>
          </p:txBody>
        </p:sp>
        <p:sp>
          <p:nvSpPr>
            <p:cNvPr id="62483" name="Freeform 31"/>
            <p:cNvSpPr>
              <a:spLocks noEditPoints="1"/>
            </p:cNvSpPr>
            <p:nvPr/>
          </p:nvSpPr>
          <p:spPr>
            <a:xfrm>
              <a:off x="4355404" y="2209784"/>
              <a:ext cx="266541" cy="271507"/>
            </a:xfrm>
            <a:custGeom>
              <a:avLst/>
              <a:gdLst>
                <a:gd name="txL" fmla="*/ 0 w 91"/>
                <a:gd name="txT" fmla="*/ 0 h 93"/>
                <a:gd name="txR" fmla="*/ 91 w 91"/>
                <a:gd name="txB" fmla="*/ 93 h 93"/>
              </a:gdLst>
              <a:ahLst/>
              <a:cxnLst>
                <a:cxn ang="0">
                  <a:pos x="694913393" y="375015394"/>
                </a:cxn>
                <a:cxn ang="0">
                  <a:pos x="754967131" y="315353921"/>
                </a:cxn>
                <a:cxn ang="0">
                  <a:pos x="754967131" y="196030973"/>
                </a:cxn>
                <a:cxn ang="0">
                  <a:pos x="583382094" y="34093105"/>
                </a:cxn>
                <a:cxn ang="0">
                  <a:pos x="463274619" y="34093105"/>
                </a:cxn>
                <a:cxn ang="0">
                  <a:pos x="403220882" y="85229843"/>
                </a:cxn>
                <a:cxn ang="0">
                  <a:pos x="694913393" y="375015394"/>
                </a:cxn>
                <a:cxn ang="0">
                  <a:pos x="446116408" y="196030973"/>
                </a:cxn>
                <a:cxn ang="0">
                  <a:pos x="583382094" y="332400473"/>
                </a:cxn>
                <a:cxn ang="0">
                  <a:pos x="660596972" y="400583763"/>
                </a:cxn>
                <a:cxn ang="0">
                  <a:pos x="368904460" y="690369315"/>
                </a:cxn>
                <a:cxn ang="0">
                  <a:pos x="300271617" y="613661289"/>
                </a:cxn>
                <a:cxn ang="0">
                  <a:pos x="163003002" y="494338342"/>
                </a:cxn>
                <a:cxn ang="0">
                  <a:pos x="360325355" y="306829185"/>
                </a:cxn>
                <a:cxn ang="0">
                  <a:pos x="343167144" y="289785552"/>
                </a:cxn>
                <a:cxn ang="0">
                  <a:pos x="137265686" y="485816525"/>
                </a:cxn>
                <a:cxn ang="0">
                  <a:pos x="85791054" y="409108499"/>
                </a:cxn>
                <a:cxn ang="0">
                  <a:pos x="377483565" y="119322947"/>
                </a:cxn>
                <a:cxn ang="0">
                  <a:pos x="446116408" y="196030973"/>
                </a:cxn>
                <a:cxn ang="0">
                  <a:pos x="34316421" y="579568184"/>
                </a:cxn>
                <a:cxn ang="0">
                  <a:pos x="0" y="732984237"/>
                </a:cxn>
                <a:cxn ang="0">
                  <a:pos x="60053738" y="792645710"/>
                </a:cxn>
                <a:cxn ang="0">
                  <a:pos x="214480563" y="758552605"/>
                </a:cxn>
                <a:cxn ang="0">
                  <a:pos x="34316421" y="579568184"/>
                </a:cxn>
              </a:cxnLst>
              <a:rect l="txL" t="txT" r="txR" b="txB"/>
              <a:pathLst>
                <a:path w="91" h="93">
                  <a:moveTo>
                    <a:pt x="81" y="44"/>
                  </a:moveTo>
                  <a:cubicBezTo>
                    <a:pt x="88" y="37"/>
                    <a:pt x="88" y="37"/>
                    <a:pt x="88" y="37"/>
                  </a:cubicBezTo>
                  <a:cubicBezTo>
                    <a:pt x="91" y="33"/>
                    <a:pt x="91" y="27"/>
                    <a:pt x="88" y="23"/>
                  </a:cubicBezTo>
                  <a:cubicBezTo>
                    <a:pt x="68" y="4"/>
                    <a:pt x="68" y="4"/>
                    <a:pt x="68" y="4"/>
                  </a:cubicBezTo>
                  <a:cubicBezTo>
                    <a:pt x="64" y="0"/>
                    <a:pt x="58" y="0"/>
                    <a:pt x="54" y="4"/>
                  </a:cubicBezTo>
                  <a:cubicBezTo>
                    <a:pt x="47" y="10"/>
                    <a:pt x="47" y="10"/>
                    <a:pt x="47" y="10"/>
                  </a:cubicBezTo>
                  <a:cubicBezTo>
                    <a:pt x="81" y="44"/>
                    <a:pt x="81" y="44"/>
                    <a:pt x="81" y="44"/>
                  </a:cubicBezTo>
                  <a:close/>
                  <a:moveTo>
                    <a:pt x="52" y="23"/>
                  </a:moveTo>
                  <a:cubicBezTo>
                    <a:pt x="68" y="39"/>
                    <a:pt x="68" y="39"/>
                    <a:pt x="68" y="39"/>
                  </a:cubicBezTo>
                  <a:cubicBezTo>
                    <a:pt x="77" y="47"/>
                    <a:pt x="77" y="47"/>
                    <a:pt x="77" y="47"/>
                  </a:cubicBezTo>
                  <a:cubicBezTo>
                    <a:pt x="43" y="81"/>
                    <a:pt x="43" y="81"/>
                    <a:pt x="43" y="81"/>
                  </a:cubicBezTo>
                  <a:cubicBezTo>
                    <a:pt x="35" y="83"/>
                    <a:pt x="33" y="79"/>
                    <a:pt x="35" y="72"/>
                  </a:cubicBezTo>
                  <a:cubicBezTo>
                    <a:pt x="26" y="71"/>
                    <a:pt x="20" y="68"/>
                    <a:pt x="19" y="58"/>
                  </a:cubicBezTo>
                  <a:cubicBezTo>
                    <a:pt x="42" y="36"/>
                    <a:pt x="42" y="36"/>
                    <a:pt x="42" y="36"/>
                  </a:cubicBezTo>
                  <a:cubicBezTo>
                    <a:pt x="40" y="34"/>
                    <a:pt x="40" y="34"/>
                    <a:pt x="40" y="34"/>
                  </a:cubicBezTo>
                  <a:cubicBezTo>
                    <a:pt x="16" y="57"/>
                    <a:pt x="16" y="57"/>
                    <a:pt x="16" y="57"/>
                  </a:cubicBezTo>
                  <a:cubicBezTo>
                    <a:pt x="10" y="57"/>
                    <a:pt x="9" y="54"/>
                    <a:pt x="10" y="48"/>
                  </a:cubicBezTo>
                  <a:cubicBezTo>
                    <a:pt x="21" y="37"/>
                    <a:pt x="33" y="25"/>
                    <a:pt x="44" y="14"/>
                  </a:cubicBezTo>
                  <a:cubicBezTo>
                    <a:pt x="52" y="23"/>
                    <a:pt x="52" y="23"/>
                    <a:pt x="52" y="23"/>
                  </a:cubicBezTo>
                  <a:close/>
                  <a:moveTo>
                    <a:pt x="4" y="68"/>
                  </a:moveTo>
                  <a:cubicBezTo>
                    <a:pt x="0" y="86"/>
                    <a:pt x="0" y="86"/>
                    <a:pt x="0" y="86"/>
                  </a:cubicBezTo>
                  <a:cubicBezTo>
                    <a:pt x="7" y="93"/>
                    <a:pt x="7" y="93"/>
                    <a:pt x="7" y="93"/>
                  </a:cubicBezTo>
                  <a:cubicBezTo>
                    <a:pt x="25" y="89"/>
                    <a:pt x="25" y="89"/>
                    <a:pt x="25" y="89"/>
                  </a:cubicBezTo>
                  <a:lnTo>
                    <a:pt x="4" y="68"/>
                  </a:lnTo>
                  <a:close/>
                </a:path>
              </a:pathLst>
            </a:custGeom>
            <a:solidFill>
              <a:schemeClr val="accent1">
                <a:alpha val="100000"/>
              </a:schemeClr>
            </a:solidFill>
            <a:ln w="9525">
              <a:noFill/>
            </a:ln>
          </p:spPr>
          <p:txBody>
            <a:bodyPr/>
            <a:lstStyle/>
            <a:p>
              <a:endParaRPr lang="zh-CN" altLang="en-US"/>
            </a:p>
          </p:txBody>
        </p:sp>
        <p:sp>
          <p:nvSpPr>
            <p:cNvPr id="62484" name="Freeform 32"/>
            <p:cNvSpPr>
              <a:spLocks noEditPoints="1"/>
            </p:cNvSpPr>
            <p:nvPr/>
          </p:nvSpPr>
          <p:spPr>
            <a:xfrm>
              <a:off x="3787559" y="3312365"/>
              <a:ext cx="274817" cy="271507"/>
            </a:xfrm>
            <a:custGeom>
              <a:avLst/>
              <a:gdLst>
                <a:gd name="txL" fmla="*/ 0 w 94"/>
                <a:gd name="txT" fmla="*/ 0 h 93"/>
                <a:gd name="txR" fmla="*/ 94 w 94"/>
                <a:gd name="txB" fmla="*/ 93 h 93"/>
              </a:gdLst>
              <a:ahLst/>
              <a:cxnLst>
                <a:cxn ang="0">
                  <a:pos x="717976954" y="221599342"/>
                </a:cxn>
                <a:cxn ang="0">
                  <a:pos x="726525517" y="187506238"/>
                </a:cxn>
                <a:cxn ang="0">
                  <a:pos x="726525517" y="119322947"/>
                </a:cxn>
                <a:cxn ang="0">
                  <a:pos x="675239987" y="76708026"/>
                </a:cxn>
                <a:cxn ang="0">
                  <a:pos x="299155846" y="93754578"/>
                </a:cxn>
                <a:cxn ang="0">
                  <a:pos x="307704409" y="204552790"/>
                </a:cxn>
                <a:cxn ang="0">
                  <a:pos x="683788550" y="221599342"/>
                </a:cxn>
                <a:cxn ang="0">
                  <a:pos x="299155846" y="528431447"/>
                </a:cxn>
                <a:cxn ang="0">
                  <a:pos x="564126211" y="622183106"/>
                </a:cxn>
                <a:cxn ang="0">
                  <a:pos x="470103714" y="383537211"/>
                </a:cxn>
                <a:cxn ang="0">
                  <a:pos x="598314616" y="562521632"/>
                </a:cxn>
                <a:cxn ang="0">
                  <a:pos x="529934884" y="502860158"/>
                </a:cxn>
                <a:cxn ang="0">
                  <a:pos x="598314616" y="562521632"/>
                </a:cxn>
                <a:cxn ang="0">
                  <a:pos x="589766053" y="571046368"/>
                </a:cxn>
                <a:cxn ang="0">
                  <a:pos x="504295042" y="519906711"/>
                </a:cxn>
                <a:cxn ang="0">
                  <a:pos x="598314616" y="468769973"/>
                </a:cxn>
                <a:cxn ang="0">
                  <a:pos x="589766053" y="460245237"/>
                </a:cxn>
                <a:cxn ang="0">
                  <a:pos x="581220413" y="468769973"/>
                </a:cxn>
                <a:cxn ang="0">
                  <a:pos x="606863178" y="494338342"/>
                </a:cxn>
                <a:cxn ang="0">
                  <a:pos x="581220413" y="468769973"/>
                </a:cxn>
                <a:cxn ang="0">
                  <a:pos x="606863178" y="502860158"/>
                </a:cxn>
                <a:cxn ang="0">
                  <a:pos x="564126211" y="477291789"/>
                </a:cxn>
                <a:cxn ang="0">
                  <a:pos x="555577649" y="485816525"/>
                </a:cxn>
                <a:cxn ang="0">
                  <a:pos x="606863178" y="536953263"/>
                </a:cxn>
                <a:cxn ang="0">
                  <a:pos x="555577649" y="485816525"/>
                </a:cxn>
                <a:cxn ang="0">
                  <a:pos x="606863178" y="545477999"/>
                </a:cxn>
                <a:cxn ang="0">
                  <a:pos x="538483446" y="502860158"/>
                </a:cxn>
                <a:cxn ang="0">
                  <a:pos x="598314616" y="392061947"/>
                </a:cxn>
                <a:cxn ang="0">
                  <a:pos x="598314616" y="409108499"/>
                </a:cxn>
                <a:cxn ang="0">
                  <a:pos x="470103714" y="494338342"/>
                </a:cxn>
                <a:cxn ang="0">
                  <a:pos x="495746479" y="340922290"/>
                </a:cxn>
                <a:cxn ang="0">
                  <a:pos x="512840681" y="332400473"/>
                </a:cxn>
                <a:cxn ang="0">
                  <a:pos x="598314616" y="392061947"/>
                </a:cxn>
                <a:cxn ang="0">
                  <a:pos x="572671851" y="400583763"/>
                </a:cxn>
                <a:cxn ang="0">
                  <a:pos x="521389244" y="357968842"/>
                </a:cxn>
                <a:cxn ang="0">
                  <a:pos x="598314616" y="605139473"/>
                </a:cxn>
                <a:cxn ang="0">
                  <a:pos x="581220413" y="605139473"/>
                </a:cxn>
                <a:cxn ang="0">
                  <a:pos x="470103714" y="519906711"/>
                </a:cxn>
                <a:cxn ang="0">
                  <a:pos x="589766053" y="434676868"/>
                </a:cxn>
                <a:cxn ang="0">
                  <a:pos x="606863178" y="443198685"/>
                </a:cxn>
                <a:cxn ang="0">
                  <a:pos x="632503020" y="519906711"/>
                </a:cxn>
                <a:cxn ang="0">
                  <a:pos x="598314616" y="605139473"/>
                </a:cxn>
                <a:cxn ang="0">
                  <a:pos x="794902325" y="93754578"/>
                </a:cxn>
                <a:cxn ang="0">
                  <a:pos x="803450888" y="204552790"/>
                </a:cxn>
                <a:cxn ang="0">
                  <a:pos x="752165358" y="758552605"/>
                </a:cxn>
                <a:cxn ang="0">
                  <a:pos x="179493508" y="792645710"/>
                </a:cxn>
                <a:cxn ang="0">
                  <a:pos x="145305103" y="579568184"/>
                </a:cxn>
                <a:cxn ang="0">
                  <a:pos x="0" y="545477999"/>
                </a:cxn>
                <a:cxn ang="0">
                  <a:pos x="102568136" y="34093105"/>
                </a:cxn>
                <a:cxn ang="0">
                  <a:pos x="188042070" y="0"/>
                </a:cxn>
                <a:cxn ang="0">
                  <a:pos x="675239987" y="0"/>
                </a:cxn>
                <a:cxn ang="0">
                  <a:pos x="230779038" y="289785552"/>
                </a:cxn>
                <a:cxn ang="0">
                  <a:pos x="683788550" y="289785552"/>
                </a:cxn>
                <a:cxn ang="0">
                  <a:pos x="222230475" y="724462420"/>
                </a:cxn>
                <a:cxn ang="0">
                  <a:pos x="222230475" y="511384894"/>
                </a:cxn>
                <a:cxn ang="0">
                  <a:pos x="230779038" y="289785552"/>
                </a:cxn>
                <a:cxn ang="0">
                  <a:pos x="145305103" y="204552790"/>
                </a:cxn>
                <a:cxn ang="0">
                  <a:pos x="230779038" y="221599342"/>
                </a:cxn>
                <a:cxn ang="0">
                  <a:pos x="239324677" y="153416052"/>
                </a:cxn>
                <a:cxn ang="0">
                  <a:pos x="188042070" y="76708026"/>
                </a:cxn>
                <a:cxn ang="0">
                  <a:pos x="136756541" y="110801131"/>
                </a:cxn>
                <a:cxn ang="0">
                  <a:pos x="145305103" y="511384894"/>
                </a:cxn>
              </a:cxnLst>
              <a:rect l="txL" t="txT" r="txR" b="txB"/>
              <a:pathLst>
                <a:path w="94" h="93">
                  <a:moveTo>
                    <a:pt x="80" y="26"/>
                  </a:moveTo>
                  <a:cubicBezTo>
                    <a:pt x="84" y="26"/>
                    <a:pt x="84" y="26"/>
                    <a:pt x="84" y="26"/>
                  </a:cubicBezTo>
                  <a:cubicBezTo>
                    <a:pt x="85" y="26"/>
                    <a:pt x="85" y="26"/>
                    <a:pt x="85" y="26"/>
                  </a:cubicBezTo>
                  <a:cubicBezTo>
                    <a:pt x="85" y="26"/>
                    <a:pt x="85" y="24"/>
                    <a:pt x="85" y="22"/>
                  </a:cubicBezTo>
                  <a:cubicBezTo>
                    <a:pt x="86" y="21"/>
                    <a:pt x="86" y="20"/>
                    <a:pt x="86" y="18"/>
                  </a:cubicBezTo>
                  <a:cubicBezTo>
                    <a:pt x="86" y="17"/>
                    <a:pt x="86" y="15"/>
                    <a:pt x="85" y="14"/>
                  </a:cubicBezTo>
                  <a:cubicBezTo>
                    <a:pt x="84" y="11"/>
                    <a:pt x="83" y="9"/>
                    <a:pt x="79" y="9"/>
                  </a:cubicBezTo>
                  <a:cubicBezTo>
                    <a:pt x="79" y="9"/>
                    <a:pt x="79" y="9"/>
                    <a:pt x="79" y="9"/>
                  </a:cubicBezTo>
                  <a:cubicBezTo>
                    <a:pt x="34" y="9"/>
                    <a:pt x="34" y="9"/>
                    <a:pt x="34" y="9"/>
                  </a:cubicBezTo>
                  <a:cubicBezTo>
                    <a:pt x="35" y="9"/>
                    <a:pt x="35" y="10"/>
                    <a:pt x="35" y="11"/>
                  </a:cubicBezTo>
                  <a:cubicBezTo>
                    <a:pt x="36" y="13"/>
                    <a:pt x="36" y="16"/>
                    <a:pt x="37" y="18"/>
                  </a:cubicBezTo>
                  <a:cubicBezTo>
                    <a:pt x="37" y="20"/>
                    <a:pt x="36" y="22"/>
                    <a:pt x="36" y="24"/>
                  </a:cubicBezTo>
                  <a:cubicBezTo>
                    <a:pt x="36" y="25"/>
                    <a:pt x="36" y="25"/>
                    <a:pt x="36" y="26"/>
                  </a:cubicBezTo>
                  <a:cubicBezTo>
                    <a:pt x="80" y="26"/>
                    <a:pt x="80" y="26"/>
                    <a:pt x="80" y="26"/>
                  </a:cubicBezTo>
                  <a:close/>
                  <a:moveTo>
                    <a:pt x="52" y="45"/>
                  </a:moveTo>
                  <a:cubicBezTo>
                    <a:pt x="42" y="45"/>
                    <a:pt x="35" y="52"/>
                    <a:pt x="35" y="62"/>
                  </a:cubicBezTo>
                  <a:cubicBezTo>
                    <a:pt x="35" y="72"/>
                    <a:pt x="42" y="79"/>
                    <a:pt x="52" y="79"/>
                  </a:cubicBezTo>
                  <a:cubicBezTo>
                    <a:pt x="58" y="79"/>
                    <a:pt x="63" y="77"/>
                    <a:pt x="66" y="73"/>
                  </a:cubicBezTo>
                  <a:cubicBezTo>
                    <a:pt x="52" y="62"/>
                    <a:pt x="52" y="62"/>
                    <a:pt x="52" y="62"/>
                  </a:cubicBezTo>
                  <a:cubicBezTo>
                    <a:pt x="55" y="45"/>
                    <a:pt x="55" y="45"/>
                    <a:pt x="55" y="45"/>
                  </a:cubicBezTo>
                  <a:cubicBezTo>
                    <a:pt x="54" y="45"/>
                    <a:pt x="53" y="45"/>
                    <a:pt x="52" y="45"/>
                  </a:cubicBezTo>
                  <a:close/>
                  <a:moveTo>
                    <a:pt x="70" y="66"/>
                  </a:moveTo>
                  <a:cubicBezTo>
                    <a:pt x="61" y="60"/>
                    <a:pt x="61" y="60"/>
                    <a:pt x="61" y="60"/>
                  </a:cubicBezTo>
                  <a:cubicBezTo>
                    <a:pt x="62" y="59"/>
                    <a:pt x="62" y="59"/>
                    <a:pt x="62" y="59"/>
                  </a:cubicBezTo>
                  <a:cubicBezTo>
                    <a:pt x="70" y="66"/>
                    <a:pt x="70" y="66"/>
                    <a:pt x="70" y="66"/>
                  </a:cubicBezTo>
                  <a:cubicBezTo>
                    <a:pt x="70" y="66"/>
                    <a:pt x="70" y="66"/>
                    <a:pt x="70" y="66"/>
                  </a:cubicBezTo>
                  <a:close/>
                  <a:moveTo>
                    <a:pt x="60" y="60"/>
                  </a:moveTo>
                  <a:cubicBezTo>
                    <a:pt x="69" y="67"/>
                    <a:pt x="69" y="67"/>
                    <a:pt x="69" y="67"/>
                  </a:cubicBezTo>
                  <a:cubicBezTo>
                    <a:pt x="69" y="68"/>
                    <a:pt x="69" y="68"/>
                    <a:pt x="69" y="68"/>
                  </a:cubicBezTo>
                  <a:cubicBezTo>
                    <a:pt x="59" y="61"/>
                    <a:pt x="59" y="61"/>
                    <a:pt x="59" y="61"/>
                  </a:cubicBezTo>
                  <a:cubicBezTo>
                    <a:pt x="60" y="60"/>
                    <a:pt x="60" y="60"/>
                    <a:pt x="60" y="60"/>
                  </a:cubicBezTo>
                  <a:close/>
                  <a:moveTo>
                    <a:pt x="70" y="55"/>
                  </a:moveTo>
                  <a:cubicBezTo>
                    <a:pt x="69" y="54"/>
                    <a:pt x="69" y="54"/>
                    <a:pt x="69" y="54"/>
                  </a:cubicBezTo>
                  <a:cubicBezTo>
                    <a:pt x="69" y="54"/>
                    <a:pt x="69" y="54"/>
                    <a:pt x="69" y="54"/>
                  </a:cubicBezTo>
                  <a:cubicBezTo>
                    <a:pt x="69" y="54"/>
                    <a:pt x="70" y="55"/>
                    <a:pt x="70" y="55"/>
                  </a:cubicBezTo>
                  <a:close/>
                  <a:moveTo>
                    <a:pt x="68" y="55"/>
                  </a:moveTo>
                  <a:cubicBezTo>
                    <a:pt x="67" y="55"/>
                    <a:pt x="67" y="55"/>
                    <a:pt x="67" y="55"/>
                  </a:cubicBezTo>
                  <a:cubicBezTo>
                    <a:pt x="71" y="58"/>
                    <a:pt x="71" y="58"/>
                    <a:pt x="71" y="58"/>
                  </a:cubicBezTo>
                  <a:cubicBezTo>
                    <a:pt x="71" y="58"/>
                    <a:pt x="71" y="57"/>
                    <a:pt x="70" y="57"/>
                  </a:cubicBezTo>
                  <a:cubicBezTo>
                    <a:pt x="68" y="55"/>
                    <a:pt x="68" y="55"/>
                    <a:pt x="68" y="55"/>
                  </a:cubicBezTo>
                  <a:close/>
                  <a:moveTo>
                    <a:pt x="66" y="56"/>
                  </a:moveTo>
                  <a:cubicBezTo>
                    <a:pt x="71" y="59"/>
                    <a:pt x="71" y="59"/>
                    <a:pt x="71" y="59"/>
                  </a:cubicBezTo>
                  <a:cubicBezTo>
                    <a:pt x="71" y="60"/>
                    <a:pt x="71" y="60"/>
                    <a:pt x="71" y="60"/>
                  </a:cubicBezTo>
                  <a:cubicBezTo>
                    <a:pt x="66" y="56"/>
                    <a:pt x="66" y="56"/>
                    <a:pt x="66" y="56"/>
                  </a:cubicBezTo>
                  <a:cubicBezTo>
                    <a:pt x="66" y="56"/>
                    <a:pt x="66" y="56"/>
                    <a:pt x="66" y="56"/>
                  </a:cubicBezTo>
                  <a:close/>
                  <a:moveTo>
                    <a:pt x="65" y="57"/>
                  </a:moveTo>
                  <a:cubicBezTo>
                    <a:pt x="71" y="62"/>
                    <a:pt x="71" y="62"/>
                    <a:pt x="71" y="62"/>
                  </a:cubicBezTo>
                  <a:cubicBezTo>
                    <a:pt x="71" y="62"/>
                    <a:pt x="71" y="62"/>
                    <a:pt x="71" y="63"/>
                  </a:cubicBezTo>
                  <a:cubicBezTo>
                    <a:pt x="64" y="58"/>
                    <a:pt x="64" y="58"/>
                    <a:pt x="64" y="58"/>
                  </a:cubicBezTo>
                  <a:cubicBezTo>
                    <a:pt x="65" y="57"/>
                    <a:pt x="65" y="57"/>
                    <a:pt x="65" y="57"/>
                  </a:cubicBezTo>
                  <a:close/>
                  <a:moveTo>
                    <a:pt x="63" y="58"/>
                  </a:moveTo>
                  <a:cubicBezTo>
                    <a:pt x="71" y="64"/>
                    <a:pt x="71" y="64"/>
                    <a:pt x="71" y="64"/>
                  </a:cubicBezTo>
                  <a:cubicBezTo>
                    <a:pt x="71" y="64"/>
                    <a:pt x="71" y="64"/>
                    <a:pt x="70" y="65"/>
                  </a:cubicBezTo>
                  <a:cubicBezTo>
                    <a:pt x="63" y="59"/>
                    <a:pt x="63" y="59"/>
                    <a:pt x="63" y="59"/>
                  </a:cubicBezTo>
                  <a:cubicBezTo>
                    <a:pt x="63" y="58"/>
                    <a:pt x="63" y="58"/>
                    <a:pt x="63" y="58"/>
                  </a:cubicBezTo>
                  <a:close/>
                  <a:moveTo>
                    <a:pt x="70" y="46"/>
                  </a:moveTo>
                  <a:cubicBezTo>
                    <a:pt x="71" y="47"/>
                    <a:pt x="71" y="47"/>
                    <a:pt x="71" y="47"/>
                  </a:cubicBezTo>
                  <a:cubicBezTo>
                    <a:pt x="70" y="48"/>
                    <a:pt x="70" y="48"/>
                    <a:pt x="70" y="48"/>
                  </a:cubicBezTo>
                  <a:cubicBezTo>
                    <a:pt x="58" y="56"/>
                    <a:pt x="58" y="56"/>
                    <a:pt x="58" y="56"/>
                  </a:cubicBezTo>
                  <a:cubicBezTo>
                    <a:pt x="55" y="58"/>
                    <a:pt x="55" y="58"/>
                    <a:pt x="55" y="58"/>
                  </a:cubicBezTo>
                  <a:cubicBezTo>
                    <a:pt x="56" y="55"/>
                    <a:pt x="56" y="55"/>
                    <a:pt x="56" y="55"/>
                  </a:cubicBezTo>
                  <a:cubicBezTo>
                    <a:pt x="58" y="40"/>
                    <a:pt x="58" y="40"/>
                    <a:pt x="58" y="40"/>
                  </a:cubicBezTo>
                  <a:cubicBezTo>
                    <a:pt x="59" y="39"/>
                    <a:pt x="59" y="39"/>
                    <a:pt x="59" y="39"/>
                  </a:cubicBezTo>
                  <a:cubicBezTo>
                    <a:pt x="60" y="39"/>
                    <a:pt x="60" y="39"/>
                    <a:pt x="60" y="39"/>
                  </a:cubicBezTo>
                  <a:cubicBezTo>
                    <a:pt x="62" y="40"/>
                    <a:pt x="64" y="40"/>
                    <a:pt x="66" y="42"/>
                  </a:cubicBezTo>
                  <a:cubicBezTo>
                    <a:pt x="68" y="43"/>
                    <a:pt x="69" y="44"/>
                    <a:pt x="70" y="46"/>
                  </a:cubicBezTo>
                  <a:close/>
                  <a:moveTo>
                    <a:pt x="64" y="44"/>
                  </a:moveTo>
                  <a:cubicBezTo>
                    <a:pt x="66" y="44"/>
                    <a:pt x="67" y="45"/>
                    <a:pt x="67" y="47"/>
                  </a:cubicBezTo>
                  <a:cubicBezTo>
                    <a:pt x="59" y="52"/>
                    <a:pt x="59" y="52"/>
                    <a:pt x="59" y="52"/>
                  </a:cubicBezTo>
                  <a:cubicBezTo>
                    <a:pt x="61" y="42"/>
                    <a:pt x="61" y="42"/>
                    <a:pt x="61" y="42"/>
                  </a:cubicBezTo>
                  <a:cubicBezTo>
                    <a:pt x="62" y="42"/>
                    <a:pt x="63" y="43"/>
                    <a:pt x="64" y="44"/>
                  </a:cubicBezTo>
                  <a:close/>
                  <a:moveTo>
                    <a:pt x="70" y="71"/>
                  </a:moveTo>
                  <a:cubicBezTo>
                    <a:pt x="69" y="72"/>
                    <a:pt x="69" y="72"/>
                    <a:pt x="69" y="72"/>
                  </a:cubicBezTo>
                  <a:cubicBezTo>
                    <a:pt x="68" y="71"/>
                    <a:pt x="68" y="71"/>
                    <a:pt x="68" y="71"/>
                  </a:cubicBezTo>
                  <a:cubicBezTo>
                    <a:pt x="56" y="62"/>
                    <a:pt x="56" y="62"/>
                    <a:pt x="56" y="62"/>
                  </a:cubicBezTo>
                  <a:cubicBezTo>
                    <a:pt x="55" y="61"/>
                    <a:pt x="55" y="61"/>
                    <a:pt x="55" y="61"/>
                  </a:cubicBezTo>
                  <a:cubicBezTo>
                    <a:pt x="56" y="60"/>
                    <a:pt x="56" y="60"/>
                    <a:pt x="56" y="60"/>
                  </a:cubicBezTo>
                  <a:cubicBezTo>
                    <a:pt x="69" y="51"/>
                    <a:pt x="69" y="51"/>
                    <a:pt x="69" y="51"/>
                  </a:cubicBezTo>
                  <a:cubicBezTo>
                    <a:pt x="70" y="50"/>
                    <a:pt x="70" y="50"/>
                    <a:pt x="70" y="50"/>
                  </a:cubicBezTo>
                  <a:cubicBezTo>
                    <a:pt x="71" y="52"/>
                    <a:pt x="71" y="52"/>
                    <a:pt x="71" y="52"/>
                  </a:cubicBezTo>
                  <a:cubicBezTo>
                    <a:pt x="72" y="53"/>
                    <a:pt x="72" y="54"/>
                    <a:pt x="73" y="56"/>
                  </a:cubicBezTo>
                  <a:cubicBezTo>
                    <a:pt x="73" y="57"/>
                    <a:pt x="74" y="59"/>
                    <a:pt x="74" y="61"/>
                  </a:cubicBezTo>
                  <a:cubicBezTo>
                    <a:pt x="74" y="63"/>
                    <a:pt x="73" y="64"/>
                    <a:pt x="73" y="66"/>
                  </a:cubicBezTo>
                  <a:cubicBezTo>
                    <a:pt x="72" y="68"/>
                    <a:pt x="71" y="69"/>
                    <a:pt x="70" y="71"/>
                  </a:cubicBezTo>
                  <a:close/>
                  <a:moveTo>
                    <a:pt x="79" y="0"/>
                  </a:moveTo>
                  <a:cubicBezTo>
                    <a:pt x="87" y="1"/>
                    <a:pt x="91" y="5"/>
                    <a:pt x="93" y="11"/>
                  </a:cubicBezTo>
                  <a:cubicBezTo>
                    <a:pt x="94" y="13"/>
                    <a:pt x="94" y="16"/>
                    <a:pt x="94" y="18"/>
                  </a:cubicBezTo>
                  <a:cubicBezTo>
                    <a:pt x="94" y="20"/>
                    <a:pt x="94" y="22"/>
                    <a:pt x="94" y="24"/>
                  </a:cubicBezTo>
                  <a:cubicBezTo>
                    <a:pt x="93" y="28"/>
                    <a:pt x="91" y="31"/>
                    <a:pt x="88" y="33"/>
                  </a:cubicBezTo>
                  <a:cubicBezTo>
                    <a:pt x="88" y="89"/>
                    <a:pt x="88" y="89"/>
                    <a:pt x="88" y="89"/>
                  </a:cubicBezTo>
                  <a:cubicBezTo>
                    <a:pt x="84" y="93"/>
                    <a:pt x="84" y="93"/>
                    <a:pt x="84" y="93"/>
                  </a:cubicBezTo>
                  <a:cubicBezTo>
                    <a:pt x="21" y="93"/>
                    <a:pt x="21" y="93"/>
                    <a:pt x="21" y="93"/>
                  </a:cubicBezTo>
                  <a:cubicBezTo>
                    <a:pt x="17" y="89"/>
                    <a:pt x="17" y="89"/>
                    <a:pt x="17" y="89"/>
                  </a:cubicBezTo>
                  <a:cubicBezTo>
                    <a:pt x="17" y="68"/>
                    <a:pt x="17" y="68"/>
                    <a:pt x="17" y="68"/>
                  </a:cubicBezTo>
                  <a:cubicBezTo>
                    <a:pt x="4" y="68"/>
                    <a:pt x="4" y="68"/>
                    <a:pt x="4" y="68"/>
                  </a:cubicBezTo>
                  <a:cubicBezTo>
                    <a:pt x="0" y="64"/>
                    <a:pt x="0" y="64"/>
                    <a:pt x="0" y="64"/>
                  </a:cubicBezTo>
                  <a:cubicBezTo>
                    <a:pt x="8" y="12"/>
                    <a:pt x="8" y="12"/>
                    <a:pt x="8" y="12"/>
                  </a:cubicBezTo>
                  <a:cubicBezTo>
                    <a:pt x="8" y="9"/>
                    <a:pt x="10" y="6"/>
                    <a:pt x="12" y="4"/>
                  </a:cubicBezTo>
                  <a:cubicBezTo>
                    <a:pt x="15" y="2"/>
                    <a:pt x="18" y="0"/>
                    <a:pt x="22" y="0"/>
                  </a:cubicBezTo>
                  <a:cubicBezTo>
                    <a:pt x="22" y="0"/>
                    <a:pt x="22" y="0"/>
                    <a:pt x="22" y="0"/>
                  </a:cubicBezTo>
                  <a:cubicBezTo>
                    <a:pt x="22" y="0"/>
                    <a:pt x="22" y="0"/>
                    <a:pt x="22" y="0"/>
                  </a:cubicBezTo>
                  <a:cubicBezTo>
                    <a:pt x="79" y="0"/>
                    <a:pt x="79" y="0"/>
                    <a:pt x="79" y="0"/>
                  </a:cubicBezTo>
                  <a:cubicBezTo>
                    <a:pt x="79" y="0"/>
                    <a:pt x="79" y="0"/>
                    <a:pt x="79" y="0"/>
                  </a:cubicBezTo>
                  <a:close/>
                  <a:moveTo>
                    <a:pt x="27" y="34"/>
                  </a:moveTo>
                  <a:cubicBezTo>
                    <a:pt x="27" y="34"/>
                    <a:pt x="27" y="34"/>
                    <a:pt x="27" y="34"/>
                  </a:cubicBezTo>
                  <a:cubicBezTo>
                    <a:pt x="80" y="34"/>
                    <a:pt x="80" y="34"/>
                    <a:pt x="80" y="34"/>
                  </a:cubicBezTo>
                  <a:cubicBezTo>
                    <a:pt x="80" y="85"/>
                    <a:pt x="80" y="85"/>
                    <a:pt x="80" y="85"/>
                  </a:cubicBezTo>
                  <a:cubicBezTo>
                    <a:pt x="26" y="85"/>
                    <a:pt x="26" y="85"/>
                    <a:pt x="26" y="85"/>
                  </a:cubicBezTo>
                  <a:cubicBezTo>
                    <a:pt x="26" y="68"/>
                    <a:pt x="26" y="68"/>
                    <a:pt x="26" y="68"/>
                  </a:cubicBezTo>
                  <a:cubicBezTo>
                    <a:pt x="26" y="60"/>
                    <a:pt x="26" y="60"/>
                    <a:pt x="26" y="60"/>
                  </a:cubicBezTo>
                  <a:cubicBezTo>
                    <a:pt x="26" y="34"/>
                    <a:pt x="26" y="34"/>
                    <a:pt x="26" y="34"/>
                  </a:cubicBezTo>
                  <a:cubicBezTo>
                    <a:pt x="26" y="34"/>
                    <a:pt x="27" y="34"/>
                    <a:pt x="27" y="34"/>
                  </a:cubicBezTo>
                  <a:close/>
                  <a:moveTo>
                    <a:pt x="17" y="60"/>
                  </a:moveTo>
                  <a:cubicBezTo>
                    <a:pt x="17" y="24"/>
                    <a:pt x="17" y="24"/>
                    <a:pt x="17" y="24"/>
                  </a:cubicBezTo>
                  <a:cubicBezTo>
                    <a:pt x="25" y="23"/>
                    <a:pt x="25" y="23"/>
                    <a:pt x="25" y="23"/>
                  </a:cubicBezTo>
                  <a:cubicBezTo>
                    <a:pt x="25" y="23"/>
                    <a:pt x="26" y="26"/>
                    <a:pt x="27" y="26"/>
                  </a:cubicBezTo>
                  <a:cubicBezTo>
                    <a:pt x="27" y="26"/>
                    <a:pt x="28" y="24"/>
                    <a:pt x="28" y="22"/>
                  </a:cubicBezTo>
                  <a:cubicBezTo>
                    <a:pt x="28" y="21"/>
                    <a:pt x="28" y="20"/>
                    <a:pt x="28" y="18"/>
                  </a:cubicBezTo>
                  <a:cubicBezTo>
                    <a:pt x="28" y="17"/>
                    <a:pt x="28" y="15"/>
                    <a:pt x="28" y="14"/>
                  </a:cubicBezTo>
                  <a:cubicBezTo>
                    <a:pt x="27" y="11"/>
                    <a:pt x="25" y="9"/>
                    <a:pt x="22" y="9"/>
                  </a:cubicBezTo>
                  <a:cubicBezTo>
                    <a:pt x="20" y="9"/>
                    <a:pt x="19" y="9"/>
                    <a:pt x="18" y="10"/>
                  </a:cubicBezTo>
                  <a:cubicBezTo>
                    <a:pt x="17" y="11"/>
                    <a:pt x="16" y="12"/>
                    <a:pt x="16" y="13"/>
                  </a:cubicBezTo>
                  <a:cubicBezTo>
                    <a:pt x="8" y="60"/>
                    <a:pt x="8" y="60"/>
                    <a:pt x="8" y="60"/>
                  </a:cubicBezTo>
                  <a:lnTo>
                    <a:pt x="17" y="60"/>
                  </a:lnTo>
                  <a:close/>
                </a:path>
              </a:pathLst>
            </a:custGeom>
            <a:solidFill>
              <a:schemeClr val="accent1">
                <a:alpha val="100000"/>
              </a:schemeClr>
            </a:solidFill>
            <a:ln w="9525">
              <a:noFill/>
            </a:ln>
          </p:spPr>
          <p:txBody>
            <a:bodyPr/>
            <a:lstStyle/>
            <a:p>
              <a:endParaRPr lang="zh-CN" altLang="en-US"/>
            </a:p>
          </p:txBody>
        </p:sp>
        <p:sp>
          <p:nvSpPr>
            <p:cNvPr id="62485" name="Freeform 33"/>
            <p:cNvSpPr>
              <a:spLocks noEditPoints="1"/>
            </p:cNvSpPr>
            <p:nvPr/>
          </p:nvSpPr>
          <p:spPr>
            <a:xfrm>
              <a:off x="5949677" y="1721404"/>
              <a:ext cx="341039" cy="220186"/>
            </a:xfrm>
            <a:custGeom>
              <a:avLst/>
              <a:gdLst>
                <a:gd name="txL" fmla="*/ 0 w 116"/>
                <a:gd name="txT" fmla="*/ 0 h 75"/>
                <a:gd name="txR" fmla="*/ 116 w 116"/>
                <a:gd name="txB" fmla="*/ 75 h 75"/>
              </a:gdLst>
              <a:ahLst/>
              <a:cxnLst>
                <a:cxn ang="0">
                  <a:pos x="622334435" y="232713115"/>
                </a:cxn>
                <a:cxn ang="0">
                  <a:pos x="596403711" y="163759668"/>
                </a:cxn>
                <a:cxn ang="0">
                  <a:pos x="561829413" y="172379216"/>
                </a:cxn>
                <a:cxn ang="0">
                  <a:pos x="397604434" y="155143056"/>
                </a:cxn>
                <a:cxn ang="0">
                  <a:pos x="397604434" y="249952211"/>
                </a:cxn>
                <a:cxn ang="0">
                  <a:pos x="682839458" y="77570060"/>
                </a:cxn>
                <a:cxn ang="0">
                  <a:pos x="622334435" y="249952211"/>
                </a:cxn>
                <a:cxn ang="0">
                  <a:pos x="60505023" y="198237860"/>
                </a:cxn>
                <a:cxn ang="0">
                  <a:pos x="250663665" y="310283175"/>
                </a:cxn>
                <a:cxn ang="0">
                  <a:pos x="155584344" y="396472783"/>
                </a:cxn>
                <a:cxn ang="0">
                  <a:pos x="86435747" y="361997527"/>
                </a:cxn>
                <a:cxn ang="0">
                  <a:pos x="216089366" y="396472783"/>
                </a:cxn>
                <a:cxn ang="0">
                  <a:pos x="34574299" y="413711879"/>
                </a:cxn>
                <a:cxn ang="0">
                  <a:pos x="25930724" y="413711879"/>
                </a:cxn>
                <a:cxn ang="0">
                  <a:pos x="0" y="534376743"/>
                </a:cxn>
                <a:cxn ang="0">
                  <a:pos x="8643575" y="542996291"/>
                </a:cxn>
                <a:cxn ang="0">
                  <a:pos x="224732941" y="629185899"/>
                </a:cxn>
                <a:cxn ang="0">
                  <a:pos x="242020090" y="646424995"/>
                </a:cxn>
                <a:cxn ang="0">
                  <a:pos x="795205928" y="646424995"/>
                </a:cxn>
                <a:cxn ang="0">
                  <a:pos x="795205928" y="542996291"/>
                </a:cxn>
                <a:cxn ang="0">
                  <a:pos x="1002651720" y="542996291"/>
                </a:cxn>
                <a:cxn ang="0">
                  <a:pos x="1002651720" y="474045779"/>
                </a:cxn>
                <a:cxn ang="0">
                  <a:pos x="976720996" y="413711879"/>
                </a:cxn>
                <a:cxn ang="0">
                  <a:pos x="907572399" y="396472783"/>
                </a:cxn>
                <a:cxn ang="0">
                  <a:pos x="847067376" y="508521035"/>
                </a:cxn>
                <a:cxn ang="0">
                  <a:pos x="786562354" y="396472783"/>
                </a:cxn>
                <a:cxn ang="0">
                  <a:pos x="622334435" y="387856171"/>
                </a:cxn>
                <a:cxn ang="0">
                  <a:pos x="596403711" y="430950975"/>
                </a:cxn>
                <a:cxn ang="0">
                  <a:pos x="553185838" y="577471547"/>
                </a:cxn>
                <a:cxn ang="0">
                  <a:pos x="553185838" y="448187135"/>
                </a:cxn>
                <a:cxn ang="0">
                  <a:pos x="518611539" y="413711879"/>
                </a:cxn>
                <a:cxn ang="0">
                  <a:pos x="484040181" y="413711879"/>
                </a:cxn>
                <a:cxn ang="0">
                  <a:pos x="492683755" y="465426231"/>
                </a:cxn>
                <a:cxn ang="0">
                  <a:pos x="423535158" y="430950975"/>
                </a:cxn>
                <a:cxn ang="0">
                  <a:pos x="397604434" y="387856171"/>
                </a:cxn>
                <a:cxn ang="0">
                  <a:pos x="285237964" y="413711879"/>
                </a:cxn>
                <a:cxn ang="0">
                  <a:pos x="751988055" y="310283175"/>
                </a:cxn>
                <a:cxn ang="0">
                  <a:pos x="942146697" y="180998764"/>
                </a:cxn>
                <a:cxn ang="0">
                  <a:pos x="907572399" y="361997527"/>
                </a:cxn>
                <a:cxn ang="0">
                  <a:pos x="847067376" y="396472783"/>
                </a:cxn>
                <a:cxn ang="0">
                  <a:pos x="751988055" y="310283175"/>
                </a:cxn>
              </a:cxnLst>
              <a:rect l="txL" t="txT" r="txR" b="txB"/>
              <a:pathLst>
                <a:path w="116" h="75">
                  <a:moveTo>
                    <a:pt x="72" y="29"/>
                  </a:moveTo>
                  <a:cubicBezTo>
                    <a:pt x="72" y="28"/>
                    <a:pt x="72" y="28"/>
                    <a:pt x="72" y="27"/>
                  </a:cubicBezTo>
                  <a:cubicBezTo>
                    <a:pt x="72" y="19"/>
                    <a:pt x="72" y="19"/>
                    <a:pt x="72" y="19"/>
                  </a:cubicBezTo>
                  <a:cubicBezTo>
                    <a:pt x="71" y="19"/>
                    <a:pt x="70" y="19"/>
                    <a:pt x="69" y="19"/>
                  </a:cubicBezTo>
                  <a:cubicBezTo>
                    <a:pt x="68" y="14"/>
                    <a:pt x="68" y="14"/>
                    <a:pt x="68" y="14"/>
                  </a:cubicBezTo>
                  <a:cubicBezTo>
                    <a:pt x="65" y="20"/>
                    <a:pt x="65" y="20"/>
                    <a:pt x="65" y="20"/>
                  </a:cubicBezTo>
                  <a:cubicBezTo>
                    <a:pt x="60" y="21"/>
                    <a:pt x="56" y="22"/>
                    <a:pt x="47" y="18"/>
                  </a:cubicBezTo>
                  <a:cubicBezTo>
                    <a:pt x="46" y="18"/>
                    <a:pt x="46" y="18"/>
                    <a:pt x="46" y="18"/>
                  </a:cubicBezTo>
                  <a:cubicBezTo>
                    <a:pt x="46" y="27"/>
                    <a:pt x="46" y="27"/>
                    <a:pt x="46" y="27"/>
                  </a:cubicBezTo>
                  <a:cubicBezTo>
                    <a:pt x="46" y="28"/>
                    <a:pt x="46" y="28"/>
                    <a:pt x="46" y="29"/>
                  </a:cubicBezTo>
                  <a:cubicBezTo>
                    <a:pt x="38" y="23"/>
                    <a:pt x="41" y="20"/>
                    <a:pt x="39" y="9"/>
                  </a:cubicBezTo>
                  <a:cubicBezTo>
                    <a:pt x="44" y="0"/>
                    <a:pt x="75" y="0"/>
                    <a:pt x="79" y="9"/>
                  </a:cubicBezTo>
                  <a:cubicBezTo>
                    <a:pt x="78" y="17"/>
                    <a:pt x="79" y="24"/>
                    <a:pt x="72" y="29"/>
                  </a:cubicBezTo>
                  <a:cubicBezTo>
                    <a:pt x="72" y="29"/>
                    <a:pt x="72" y="29"/>
                    <a:pt x="72" y="29"/>
                  </a:cubicBezTo>
                  <a:close/>
                  <a:moveTo>
                    <a:pt x="7" y="36"/>
                  </a:moveTo>
                  <a:cubicBezTo>
                    <a:pt x="7" y="30"/>
                    <a:pt x="7" y="27"/>
                    <a:pt x="7" y="23"/>
                  </a:cubicBezTo>
                  <a:cubicBezTo>
                    <a:pt x="17" y="25"/>
                    <a:pt x="20" y="16"/>
                    <a:pt x="29" y="23"/>
                  </a:cubicBezTo>
                  <a:cubicBezTo>
                    <a:pt x="30" y="27"/>
                    <a:pt x="29" y="32"/>
                    <a:pt x="29" y="36"/>
                  </a:cubicBezTo>
                  <a:cubicBezTo>
                    <a:pt x="28" y="38"/>
                    <a:pt x="27" y="40"/>
                    <a:pt x="26" y="42"/>
                  </a:cubicBezTo>
                  <a:cubicBezTo>
                    <a:pt x="24" y="44"/>
                    <a:pt x="21" y="46"/>
                    <a:pt x="18" y="46"/>
                  </a:cubicBezTo>
                  <a:cubicBezTo>
                    <a:pt x="18" y="46"/>
                    <a:pt x="18" y="46"/>
                    <a:pt x="18" y="46"/>
                  </a:cubicBezTo>
                  <a:cubicBezTo>
                    <a:pt x="15" y="46"/>
                    <a:pt x="12" y="44"/>
                    <a:pt x="10" y="42"/>
                  </a:cubicBezTo>
                  <a:cubicBezTo>
                    <a:pt x="9" y="40"/>
                    <a:pt x="8" y="38"/>
                    <a:pt x="7" y="36"/>
                  </a:cubicBezTo>
                  <a:close/>
                  <a:moveTo>
                    <a:pt x="25" y="46"/>
                  </a:moveTo>
                  <a:cubicBezTo>
                    <a:pt x="22" y="52"/>
                    <a:pt x="14" y="52"/>
                    <a:pt x="11" y="46"/>
                  </a:cubicBezTo>
                  <a:cubicBezTo>
                    <a:pt x="4" y="48"/>
                    <a:pt x="4" y="48"/>
                    <a:pt x="4" y="48"/>
                  </a:cubicBezTo>
                  <a:cubicBezTo>
                    <a:pt x="3" y="48"/>
                    <a:pt x="3" y="48"/>
                    <a:pt x="3" y="48"/>
                  </a:cubicBezTo>
                  <a:cubicBezTo>
                    <a:pt x="3" y="48"/>
                    <a:pt x="3" y="48"/>
                    <a:pt x="3" y="48"/>
                  </a:cubicBezTo>
                  <a:cubicBezTo>
                    <a:pt x="2" y="50"/>
                    <a:pt x="1" y="52"/>
                    <a:pt x="0" y="54"/>
                  </a:cubicBezTo>
                  <a:cubicBezTo>
                    <a:pt x="0" y="56"/>
                    <a:pt x="0" y="58"/>
                    <a:pt x="0" y="62"/>
                  </a:cubicBezTo>
                  <a:cubicBezTo>
                    <a:pt x="0" y="63"/>
                    <a:pt x="0" y="63"/>
                    <a:pt x="0" y="63"/>
                  </a:cubicBezTo>
                  <a:cubicBezTo>
                    <a:pt x="1" y="63"/>
                    <a:pt x="1" y="63"/>
                    <a:pt x="1" y="63"/>
                  </a:cubicBezTo>
                  <a:cubicBezTo>
                    <a:pt x="25" y="63"/>
                    <a:pt x="25" y="63"/>
                    <a:pt x="25" y="63"/>
                  </a:cubicBezTo>
                  <a:cubicBezTo>
                    <a:pt x="25" y="66"/>
                    <a:pt x="25" y="69"/>
                    <a:pt x="26" y="73"/>
                  </a:cubicBezTo>
                  <a:cubicBezTo>
                    <a:pt x="26" y="75"/>
                    <a:pt x="26" y="75"/>
                    <a:pt x="26" y="75"/>
                  </a:cubicBezTo>
                  <a:cubicBezTo>
                    <a:pt x="28" y="75"/>
                    <a:pt x="28" y="75"/>
                    <a:pt x="28" y="75"/>
                  </a:cubicBezTo>
                  <a:cubicBezTo>
                    <a:pt x="90" y="75"/>
                    <a:pt x="90" y="75"/>
                    <a:pt x="90" y="75"/>
                  </a:cubicBezTo>
                  <a:cubicBezTo>
                    <a:pt x="92" y="75"/>
                    <a:pt x="92" y="75"/>
                    <a:pt x="92" y="75"/>
                  </a:cubicBezTo>
                  <a:cubicBezTo>
                    <a:pt x="92" y="73"/>
                    <a:pt x="92" y="73"/>
                    <a:pt x="92" y="73"/>
                  </a:cubicBezTo>
                  <a:cubicBezTo>
                    <a:pt x="92" y="69"/>
                    <a:pt x="93" y="66"/>
                    <a:pt x="92" y="63"/>
                  </a:cubicBezTo>
                  <a:cubicBezTo>
                    <a:pt x="115" y="63"/>
                    <a:pt x="115" y="63"/>
                    <a:pt x="115" y="63"/>
                  </a:cubicBezTo>
                  <a:cubicBezTo>
                    <a:pt x="116" y="63"/>
                    <a:pt x="116" y="63"/>
                    <a:pt x="116" y="63"/>
                  </a:cubicBezTo>
                  <a:cubicBezTo>
                    <a:pt x="116" y="62"/>
                    <a:pt x="116" y="62"/>
                    <a:pt x="116" y="62"/>
                  </a:cubicBezTo>
                  <a:cubicBezTo>
                    <a:pt x="116" y="59"/>
                    <a:pt x="116" y="57"/>
                    <a:pt x="116" y="55"/>
                  </a:cubicBezTo>
                  <a:cubicBezTo>
                    <a:pt x="115" y="52"/>
                    <a:pt x="115" y="50"/>
                    <a:pt x="113" y="49"/>
                  </a:cubicBezTo>
                  <a:cubicBezTo>
                    <a:pt x="113" y="48"/>
                    <a:pt x="113" y="48"/>
                    <a:pt x="113" y="48"/>
                  </a:cubicBezTo>
                  <a:cubicBezTo>
                    <a:pt x="113" y="48"/>
                    <a:pt x="113" y="48"/>
                    <a:pt x="113" y="48"/>
                  </a:cubicBezTo>
                  <a:cubicBezTo>
                    <a:pt x="105" y="46"/>
                    <a:pt x="105" y="46"/>
                    <a:pt x="105" y="46"/>
                  </a:cubicBezTo>
                  <a:cubicBezTo>
                    <a:pt x="103" y="47"/>
                    <a:pt x="103" y="47"/>
                    <a:pt x="103" y="47"/>
                  </a:cubicBezTo>
                  <a:cubicBezTo>
                    <a:pt x="98" y="59"/>
                    <a:pt x="98" y="59"/>
                    <a:pt x="98" y="59"/>
                  </a:cubicBezTo>
                  <a:cubicBezTo>
                    <a:pt x="92" y="47"/>
                    <a:pt x="92" y="47"/>
                    <a:pt x="92" y="47"/>
                  </a:cubicBezTo>
                  <a:cubicBezTo>
                    <a:pt x="91" y="46"/>
                    <a:pt x="91" y="46"/>
                    <a:pt x="91" y="46"/>
                  </a:cubicBezTo>
                  <a:cubicBezTo>
                    <a:pt x="84" y="48"/>
                    <a:pt x="84" y="48"/>
                    <a:pt x="84" y="48"/>
                  </a:cubicBezTo>
                  <a:cubicBezTo>
                    <a:pt x="72" y="45"/>
                    <a:pt x="72" y="45"/>
                    <a:pt x="72" y="45"/>
                  </a:cubicBezTo>
                  <a:cubicBezTo>
                    <a:pt x="69" y="47"/>
                    <a:pt x="69" y="47"/>
                    <a:pt x="69" y="47"/>
                  </a:cubicBezTo>
                  <a:cubicBezTo>
                    <a:pt x="69" y="50"/>
                    <a:pt x="69" y="50"/>
                    <a:pt x="69" y="50"/>
                  </a:cubicBezTo>
                  <a:cubicBezTo>
                    <a:pt x="64" y="67"/>
                    <a:pt x="64" y="67"/>
                    <a:pt x="64" y="67"/>
                  </a:cubicBezTo>
                  <a:cubicBezTo>
                    <a:pt x="64" y="67"/>
                    <a:pt x="64" y="67"/>
                    <a:pt x="64" y="67"/>
                  </a:cubicBezTo>
                  <a:cubicBezTo>
                    <a:pt x="61" y="54"/>
                    <a:pt x="61" y="54"/>
                    <a:pt x="61" y="54"/>
                  </a:cubicBezTo>
                  <a:cubicBezTo>
                    <a:pt x="64" y="52"/>
                    <a:pt x="64" y="52"/>
                    <a:pt x="64" y="52"/>
                  </a:cubicBezTo>
                  <a:cubicBezTo>
                    <a:pt x="62" y="48"/>
                    <a:pt x="62" y="48"/>
                    <a:pt x="62" y="48"/>
                  </a:cubicBezTo>
                  <a:cubicBezTo>
                    <a:pt x="60" y="48"/>
                    <a:pt x="60" y="48"/>
                    <a:pt x="60" y="48"/>
                  </a:cubicBezTo>
                  <a:cubicBezTo>
                    <a:pt x="58" y="48"/>
                    <a:pt x="58" y="48"/>
                    <a:pt x="58" y="48"/>
                  </a:cubicBezTo>
                  <a:cubicBezTo>
                    <a:pt x="56" y="48"/>
                    <a:pt x="56" y="48"/>
                    <a:pt x="56" y="48"/>
                  </a:cubicBezTo>
                  <a:cubicBezTo>
                    <a:pt x="55" y="52"/>
                    <a:pt x="55" y="52"/>
                    <a:pt x="55" y="52"/>
                  </a:cubicBezTo>
                  <a:cubicBezTo>
                    <a:pt x="57" y="54"/>
                    <a:pt x="57" y="54"/>
                    <a:pt x="57" y="54"/>
                  </a:cubicBezTo>
                  <a:cubicBezTo>
                    <a:pt x="54" y="67"/>
                    <a:pt x="54" y="67"/>
                    <a:pt x="54" y="67"/>
                  </a:cubicBezTo>
                  <a:cubicBezTo>
                    <a:pt x="49" y="50"/>
                    <a:pt x="49" y="50"/>
                    <a:pt x="49" y="50"/>
                  </a:cubicBezTo>
                  <a:cubicBezTo>
                    <a:pt x="49" y="47"/>
                    <a:pt x="49" y="47"/>
                    <a:pt x="49" y="47"/>
                  </a:cubicBezTo>
                  <a:cubicBezTo>
                    <a:pt x="46" y="45"/>
                    <a:pt x="46" y="45"/>
                    <a:pt x="46" y="45"/>
                  </a:cubicBezTo>
                  <a:cubicBezTo>
                    <a:pt x="33" y="48"/>
                    <a:pt x="33" y="48"/>
                    <a:pt x="33" y="48"/>
                  </a:cubicBezTo>
                  <a:cubicBezTo>
                    <a:pt x="33" y="48"/>
                    <a:pt x="33" y="48"/>
                    <a:pt x="33" y="48"/>
                  </a:cubicBezTo>
                  <a:cubicBezTo>
                    <a:pt x="25" y="46"/>
                    <a:pt x="25" y="46"/>
                    <a:pt x="25" y="46"/>
                  </a:cubicBezTo>
                  <a:close/>
                  <a:moveTo>
                    <a:pt x="87" y="36"/>
                  </a:moveTo>
                  <a:cubicBezTo>
                    <a:pt x="86" y="30"/>
                    <a:pt x="86" y="25"/>
                    <a:pt x="87" y="21"/>
                  </a:cubicBezTo>
                  <a:cubicBezTo>
                    <a:pt x="91" y="18"/>
                    <a:pt x="106" y="18"/>
                    <a:pt x="109" y="21"/>
                  </a:cubicBezTo>
                  <a:cubicBezTo>
                    <a:pt x="109" y="26"/>
                    <a:pt x="109" y="32"/>
                    <a:pt x="108" y="36"/>
                  </a:cubicBezTo>
                  <a:cubicBezTo>
                    <a:pt x="108" y="38"/>
                    <a:pt x="107" y="40"/>
                    <a:pt x="105" y="42"/>
                  </a:cubicBezTo>
                  <a:cubicBezTo>
                    <a:pt x="103" y="44"/>
                    <a:pt x="101" y="46"/>
                    <a:pt x="98" y="46"/>
                  </a:cubicBezTo>
                  <a:cubicBezTo>
                    <a:pt x="98" y="46"/>
                    <a:pt x="98" y="46"/>
                    <a:pt x="98" y="46"/>
                  </a:cubicBezTo>
                  <a:cubicBezTo>
                    <a:pt x="95" y="46"/>
                    <a:pt x="92" y="44"/>
                    <a:pt x="90" y="42"/>
                  </a:cubicBezTo>
                  <a:cubicBezTo>
                    <a:pt x="88" y="40"/>
                    <a:pt x="87" y="38"/>
                    <a:pt x="87" y="36"/>
                  </a:cubicBezTo>
                  <a:close/>
                </a:path>
              </a:pathLst>
            </a:custGeom>
            <a:solidFill>
              <a:schemeClr val="accent1">
                <a:alpha val="100000"/>
              </a:schemeClr>
            </a:solidFill>
            <a:ln w="9525">
              <a:noFill/>
            </a:ln>
          </p:spPr>
          <p:txBody>
            <a:bodyPr/>
            <a:lstStyle/>
            <a:p>
              <a:endParaRPr lang="zh-CN" altLang="en-US"/>
            </a:p>
          </p:txBody>
        </p:sp>
        <p:sp>
          <p:nvSpPr>
            <p:cNvPr id="62486" name="Freeform 34"/>
            <p:cNvSpPr>
              <a:spLocks noEditPoints="1"/>
            </p:cNvSpPr>
            <p:nvPr/>
          </p:nvSpPr>
          <p:spPr>
            <a:xfrm>
              <a:off x="4386859" y="2751142"/>
              <a:ext cx="197007" cy="309584"/>
            </a:xfrm>
            <a:custGeom>
              <a:avLst/>
              <a:gdLst>
                <a:gd name="txL" fmla="*/ 0 w 67"/>
                <a:gd name="txT" fmla="*/ 0 h 106"/>
                <a:gd name="txR" fmla="*/ 67 w 67"/>
                <a:gd name="txB" fmla="*/ 106 h 106"/>
              </a:gdLst>
              <a:ahLst/>
              <a:cxnLst>
                <a:cxn ang="0">
                  <a:pos x="492820362" y="85299154"/>
                </a:cxn>
                <a:cxn ang="0">
                  <a:pos x="536050166" y="435026853"/>
                </a:cxn>
                <a:cxn ang="0">
                  <a:pos x="440945772" y="554444500"/>
                </a:cxn>
                <a:cxn ang="0">
                  <a:pos x="475527852" y="554444500"/>
                </a:cxn>
                <a:cxn ang="0">
                  <a:pos x="492820362" y="622684407"/>
                </a:cxn>
                <a:cxn ang="0">
                  <a:pos x="484175577" y="673865067"/>
                </a:cxn>
                <a:cxn ang="0">
                  <a:pos x="492820362" y="733573891"/>
                </a:cxn>
                <a:cxn ang="0">
                  <a:pos x="475527852" y="793282715"/>
                </a:cxn>
                <a:cxn ang="0">
                  <a:pos x="129689414" y="827404128"/>
                </a:cxn>
                <a:cxn ang="0">
                  <a:pos x="103752119" y="801813798"/>
                </a:cxn>
                <a:cxn ang="0">
                  <a:pos x="103752119" y="707983561"/>
                </a:cxn>
                <a:cxn ang="0">
                  <a:pos x="103752119" y="699455398"/>
                </a:cxn>
                <a:cxn ang="0">
                  <a:pos x="103752119" y="605625160"/>
                </a:cxn>
                <a:cxn ang="0">
                  <a:pos x="121044629" y="588565914"/>
                </a:cxn>
                <a:cxn ang="0">
                  <a:pos x="138334199" y="528854170"/>
                </a:cxn>
                <a:cxn ang="0">
                  <a:pos x="0" y="290018875"/>
                </a:cxn>
                <a:cxn ang="0">
                  <a:pos x="285316123" y="0"/>
                </a:cxn>
                <a:cxn ang="0">
                  <a:pos x="242086318" y="341196615"/>
                </a:cxn>
                <a:cxn ang="0">
                  <a:pos x="259378828" y="332668452"/>
                </a:cxn>
                <a:cxn ang="0">
                  <a:pos x="285316123" y="349727699"/>
                </a:cxn>
                <a:cxn ang="0">
                  <a:pos x="311256358" y="332668452"/>
                </a:cxn>
                <a:cxn ang="0">
                  <a:pos x="337193653" y="349727699"/>
                </a:cxn>
                <a:cxn ang="0">
                  <a:pos x="371775732" y="324137369"/>
                </a:cxn>
                <a:cxn ang="0">
                  <a:pos x="337193653" y="435026853"/>
                </a:cxn>
                <a:cxn ang="0">
                  <a:pos x="380423457" y="562975583"/>
                </a:cxn>
                <a:cxn ang="0">
                  <a:pos x="380423457" y="494735676"/>
                </a:cxn>
                <a:cxn ang="0">
                  <a:pos x="484175577" y="400905439"/>
                </a:cxn>
                <a:cxn ang="0">
                  <a:pos x="449590557" y="127948731"/>
                </a:cxn>
                <a:cxn ang="0">
                  <a:pos x="121044629" y="127948731"/>
                </a:cxn>
                <a:cxn ang="0">
                  <a:pos x="95104394" y="400905439"/>
                </a:cxn>
                <a:cxn ang="0">
                  <a:pos x="198856513" y="494735676"/>
                </a:cxn>
                <a:cxn ang="0">
                  <a:pos x="198856513" y="571503746"/>
                </a:cxn>
                <a:cxn ang="0">
                  <a:pos x="250734043" y="435026853"/>
                </a:cxn>
                <a:cxn ang="0">
                  <a:pos x="216149023" y="324137369"/>
                </a:cxn>
                <a:cxn ang="0">
                  <a:pos x="345838437" y="358255862"/>
                </a:cxn>
                <a:cxn ang="0">
                  <a:pos x="311256358" y="349727699"/>
                </a:cxn>
                <a:cxn ang="0">
                  <a:pos x="259378828" y="349727699"/>
                </a:cxn>
                <a:cxn ang="0">
                  <a:pos x="233441533" y="358255862"/>
                </a:cxn>
                <a:cxn ang="0">
                  <a:pos x="276671338" y="426495769"/>
                </a:cxn>
                <a:cxn ang="0">
                  <a:pos x="276671338" y="571503746"/>
                </a:cxn>
                <a:cxn ang="0">
                  <a:pos x="302608633" y="435026853"/>
                </a:cxn>
                <a:cxn ang="0">
                  <a:pos x="302608633" y="426495769"/>
                </a:cxn>
                <a:cxn ang="0">
                  <a:pos x="371775732" y="818873045"/>
                </a:cxn>
                <a:cxn ang="0">
                  <a:pos x="293963848" y="904172199"/>
                </a:cxn>
                <a:cxn ang="0">
                  <a:pos x="371775732" y="818873045"/>
                </a:cxn>
                <a:cxn ang="0">
                  <a:pos x="146981924" y="750633138"/>
                </a:cxn>
                <a:cxn ang="0">
                  <a:pos x="146981924" y="759164221"/>
                </a:cxn>
                <a:cxn ang="0">
                  <a:pos x="432298047" y="733573891"/>
                </a:cxn>
                <a:cxn ang="0">
                  <a:pos x="432298047" y="622684407"/>
                </a:cxn>
                <a:cxn ang="0">
                  <a:pos x="146981924" y="648274737"/>
                </a:cxn>
                <a:cxn ang="0">
                  <a:pos x="432298047" y="631215491"/>
                </a:cxn>
                <a:cxn ang="0">
                  <a:pos x="432298047" y="622684407"/>
                </a:cxn>
              </a:cxnLst>
              <a:rect l="txL" t="txT" r="txR" b="txB"/>
              <a:pathLst>
                <a:path w="67" h="106">
                  <a:moveTo>
                    <a:pt x="33" y="0"/>
                  </a:moveTo>
                  <a:cubicBezTo>
                    <a:pt x="43" y="0"/>
                    <a:pt x="51" y="4"/>
                    <a:pt x="57" y="10"/>
                  </a:cubicBezTo>
                  <a:cubicBezTo>
                    <a:pt x="63" y="16"/>
                    <a:pt x="67" y="24"/>
                    <a:pt x="67" y="34"/>
                  </a:cubicBezTo>
                  <a:cubicBezTo>
                    <a:pt x="67" y="40"/>
                    <a:pt x="65" y="46"/>
                    <a:pt x="62" y="51"/>
                  </a:cubicBezTo>
                  <a:cubicBezTo>
                    <a:pt x="59" y="55"/>
                    <a:pt x="56" y="59"/>
                    <a:pt x="51" y="62"/>
                  </a:cubicBezTo>
                  <a:cubicBezTo>
                    <a:pt x="51" y="65"/>
                    <a:pt x="51" y="65"/>
                    <a:pt x="51" y="65"/>
                  </a:cubicBezTo>
                  <a:cubicBezTo>
                    <a:pt x="52" y="65"/>
                    <a:pt x="52" y="65"/>
                    <a:pt x="52" y="65"/>
                  </a:cubicBezTo>
                  <a:cubicBezTo>
                    <a:pt x="55" y="65"/>
                    <a:pt x="55" y="65"/>
                    <a:pt x="55" y="65"/>
                  </a:cubicBezTo>
                  <a:cubicBezTo>
                    <a:pt x="56" y="67"/>
                    <a:pt x="56" y="67"/>
                    <a:pt x="56" y="67"/>
                  </a:cubicBezTo>
                  <a:cubicBezTo>
                    <a:pt x="57" y="69"/>
                    <a:pt x="57" y="71"/>
                    <a:pt x="57" y="73"/>
                  </a:cubicBezTo>
                  <a:cubicBezTo>
                    <a:pt x="57" y="75"/>
                    <a:pt x="57" y="77"/>
                    <a:pt x="56" y="79"/>
                  </a:cubicBezTo>
                  <a:cubicBezTo>
                    <a:pt x="56" y="79"/>
                    <a:pt x="56" y="79"/>
                    <a:pt x="56" y="79"/>
                  </a:cubicBezTo>
                  <a:cubicBezTo>
                    <a:pt x="56" y="80"/>
                    <a:pt x="56" y="80"/>
                    <a:pt x="56" y="80"/>
                  </a:cubicBezTo>
                  <a:cubicBezTo>
                    <a:pt x="57" y="82"/>
                    <a:pt x="57" y="84"/>
                    <a:pt x="57" y="86"/>
                  </a:cubicBezTo>
                  <a:cubicBezTo>
                    <a:pt x="57" y="88"/>
                    <a:pt x="57" y="89"/>
                    <a:pt x="56" y="91"/>
                  </a:cubicBezTo>
                  <a:cubicBezTo>
                    <a:pt x="55" y="93"/>
                    <a:pt x="55" y="93"/>
                    <a:pt x="55" y="93"/>
                  </a:cubicBezTo>
                  <a:cubicBezTo>
                    <a:pt x="53" y="93"/>
                    <a:pt x="53" y="93"/>
                    <a:pt x="53" y="93"/>
                  </a:cubicBezTo>
                  <a:cubicBezTo>
                    <a:pt x="15" y="97"/>
                    <a:pt x="15" y="97"/>
                    <a:pt x="15" y="97"/>
                  </a:cubicBezTo>
                  <a:cubicBezTo>
                    <a:pt x="12" y="97"/>
                    <a:pt x="12" y="97"/>
                    <a:pt x="12" y="97"/>
                  </a:cubicBezTo>
                  <a:cubicBezTo>
                    <a:pt x="12" y="94"/>
                    <a:pt x="12" y="94"/>
                    <a:pt x="12" y="94"/>
                  </a:cubicBezTo>
                  <a:cubicBezTo>
                    <a:pt x="11" y="93"/>
                    <a:pt x="10" y="91"/>
                    <a:pt x="10" y="89"/>
                  </a:cubicBezTo>
                  <a:cubicBezTo>
                    <a:pt x="10" y="87"/>
                    <a:pt x="11" y="85"/>
                    <a:pt x="12" y="83"/>
                  </a:cubicBezTo>
                  <a:cubicBezTo>
                    <a:pt x="12" y="83"/>
                    <a:pt x="12" y="83"/>
                    <a:pt x="12" y="83"/>
                  </a:cubicBezTo>
                  <a:cubicBezTo>
                    <a:pt x="12" y="82"/>
                    <a:pt x="12" y="82"/>
                    <a:pt x="12" y="82"/>
                  </a:cubicBezTo>
                  <a:cubicBezTo>
                    <a:pt x="11" y="80"/>
                    <a:pt x="10" y="79"/>
                    <a:pt x="10" y="77"/>
                  </a:cubicBezTo>
                  <a:cubicBezTo>
                    <a:pt x="10" y="75"/>
                    <a:pt x="11" y="73"/>
                    <a:pt x="12" y="71"/>
                  </a:cubicBezTo>
                  <a:cubicBezTo>
                    <a:pt x="13" y="69"/>
                    <a:pt x="13" y="69"/>
                    <a:pt x="13" y="69"/>
                  </a:cubicBezTo>
                  <a:cubicBezTo>
                    <a:pt x="14" y="69"/>
                    <a:pt x="14" y="69"/>
                    <a:pt x="14" y="69"/>
                  </a:cubicBezTo>
                  <a:cubicBezTo>
                    <a:pt x="16" y="69"/>
                    <a:pt x="16" y="69"/>
                    <a:pt x="16" y="69"/>
                  </a:cubicBezTo>
                  <a:cubicBezTo>
                    <a:pt x="16" y="62"/>
                    <a:pt x="16" y="62"/>
                    <a:pt x="16" y="62"/>
                  </a:cubicBezTo>
                  <a:cubicBezTo>
                    <a:pt x="11" y="60"/>
                    <a:pt x="7" y="56"/>
                    <a:pt x="5" y="51"/>
                  </a:cubicBezTo>
                  <a:cubicBezTo>
                    <a:pt x="1" y="46"/>
                    <a:pt x="0" y="40"/>
                    <a:pt x="0" y="34"/>
                  </a:cubicBezTo>
                  <a:cubicBezTo>
                    <a:pt x="0" y="24"/>
                    <a:pt x="3" y="16"/>
                    <a:pt x="10" y="10"/>
                  </a:cubicBezTo>
                  <a:cubicBezTo>
                    <a:pt x="16" y="4"/>
                    <a:pt x="24" y="0"/>
                    <a:pt x="33" y="0"/>
                  </a:cubicBezTo>
                  <a:close/>
                  <a:moveTo>
                    <a:pt x="26" y="40"/>
                  </a:moveTo>
                  <a:cubicBezTo>
                    <a:pt x="26" y="40"/>
                    <a:pt x="27" y="40"/>
                    <a:pt x="28" y="40"/>
                  </a:cubicBezTo>
                  <a:cubicBezTo>
                    <a:pt x="28" y="40"/>
                    <a:pt x="29" y="40"/>
                    <a:pt x="30" y="40"/>
                  </a:cubicBezTo>
                  <a:cubicBezTo>
                    <a:pt x="30" y="39"/>
                    <a:pt x="30" y="39"/>
                    <a:pt x="30" y="39"/>
                  </a:cubicBezTo>
                  <a:cubicBezTo>
                    <a:pt x="31" y="40"/>
                    <a:pt x="31" y="40"/>
                    <a:pt x="31" y="40"/>
                  </a:cubicBezTo>
                  <a:cubicBezTo>
                    <a:pt x="32" y="40"/>
                    <a:pt x="32" y="41"/>
                    <a:pt x="33" y="41"/>
                  </a:cubicBezTo>
                  <a:cubicBezTo>
                    <a:pt x="34" y="41"/>
                    <a:pt x="35" y="40"/>
                    <a:pt x="35" y="40"/>
                  </a:cubicBezTo>
                  <a:cubicBezTo>
                    <a:pt x="36" y="39"/>
                    <a:pt x="36" y="39"/>
                    <a:pt x="36" y="39"/>
                  </a:cubicBezTo>
                  <a:cubicBezTo>
                    <a:pt x="36" y="40"/>
                    <a:pt x="36" y="40"/>
                    <a:pt x="36" y="40"/>
                  </a:cubicBezTo>
                  <a:cubicBezTo>
                    <a:pt x="37" y="41"/>
                    <a:pt x="38" y="41"/>
                    <a:pt x="39" y="41"/>
                  </a:cubicBezTo>
                  <a:cubicBezTo>
                    <a:pt x="40" y="41"/>
                    <a:pt x="41" y="40"/>
                    <a:pt x="42" y="40"/>
                  </a:cubicBezTo>
                  <a:cubicBezTo>
                    <a:pt x="43" y="38"/>
                    <a:pt x="43" y="38"/>
                    <a:pt x="43" y="38"/>
                  </a:cubicBezTo>
                  <a:cubicBezTo>
                    <a:pt x="46" y="40"/>
                    <a:pt x="46" y="40"/>
                    <a:pt x="46" y="40"/>
                  </a:cubicBezTo>
                  <a:cubicBezTo>
                    <a:pt x="39" y="51"/>
                    <a:pt x="39" y="51"/>
                    <a:pt x="39" y="51"/>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1"/>
                    <a:pt x="56" y="47"/>
                  </a:cubicBezTo>
                  <a:cubicBezTo>
                    <a:pt x="58" y="43"/>
                    <a:pt x="60" y="39"/>
                    <a:pt x="60" y="34"/>
                  </a:cubicBezTo>
                  <a:cubicBezTo>
                    <a:pt x="60" y="26"/>
                    <a:pt x="57" y="20"/>
                    <a:pt x="52" y="15"/>
                  </a:cubicBezTo>
                  <a:cubicBezTo>
                    <a:pt x="47" y="10"/>
                    <a:pt x="41" y="7"/>
                    <a:pt x="33" y="7"/>
                  </a:cubicBezTo>
                  <a:cubicBezTo>
                    <a:pt x="26" y="7"/>
                    <a:pt x="19" y="10"/>
                    <a:pt x="14" y="15"/>
                  </a:cubicBezTo>
                  <a:cubicBezTo>
                    <a:pt x="10" y="20"/>
                    <a:pt x="7" y="26"/>
                    <a:pt x="7" y="34"/>
                  </a:cubicBezTo>
                  <a:cubicBezTo>
                    <a:pt x="7" y="39"/>
                    <a:pt x="8" y="43"/>
                    <a:pt x="11" y="47"/>
                  </a:cubicBezTo>
                  <a:cubicBezTo>
                    <a:pt x="13" y="52"/>
                    <a:pt x="17" y="55"/>
                    <a:pt x="21" y="57"/>
                  </a:cubicBezTo>
                  <a:cubicBezTo>
                    <a:pt x="23" y="58"/>
                    <a:pt x="23" y="58"/>
                    <a:pt x="23" y="58"/>
                  </a:cubicBezTo>
                  <a:cubicBezTo>
                    <a:pt x="23" y="60"/>
                    <a:pt x="23" y="60"/>
                    <a:pt x="23" y="60"/>
                  </a:cubicBezTo>
                  <a:cubicBezTo>
                    <a:pt x="23" y="67"/>
                    <a:pt x="23" y="67"/>
                    <a:pt x="23" y="67"/>
                  </a:cubicBezTo>
                  <a:cubicBezTo>
                    <a:pt x="29" y="67"/>
                    <a:pt x="29" y="67"/>
                    <a:pt x="29" y="67"/>
                  </a:cubicBezTo>
                  <a:cubicBezTo>
                    <a:pt x="29" y="51"/>
                    <a:pt x="29" y="51"/>
                    <a:pt x="29" y="51"/>
                  </a:cubicBezTo>
                  <a:cubicBezTo>
                    <a:pt x="22" y="40"/>
                    <a:pt x="22" y="40"/>
                    <a:pt x="22" y="40"/>
                  </a:cubicBezTo>
                  <a:cubicBezTo>
                    <a:pt x="25" y="38"/>
                    <a:pt x="25" y="38"/>
                    <a:pt x="25" y="38"/>
                  </a:cubicBezTo>
                  <a:cubicBezTo>
                    <a:pt x="26" y="40"/>
                    <a:pt x="26" y="40"/>
                    <a:pt x="26" y="40"/>
                  </a:cubicBezTo>
                  <a:close/>
                  <a:moveTo>
                    <a:pt x="40" y="42"/>
                  </a:moveTo>
                  <a:cubicBezTo>
                    <a:pt x="40" y="42"/>
                    <a:pt x="40" y="42"/>
                    <a:pt x="39" y="42"/>
                  </a:cubicBezTo>
                  <a:cubicBezTo>
                    <a:pt x="38" y="43"/>
                    <a:pt x="37" y="42"/>
                    <a:pt x="36" y="41"/>
                  </a:cubicBezTo>
                  <a:cubicBezTo>
                    <a:pt x="35" y="42"/>
                    <a:pt x="34" y="43"/>
                    <a:pt x="33" y="42"/>
                  </a:cubicBezTo>
                  <a:cubicBezTo>
                    <a:pt x="32" y="42"/>
                    <a:pt x="31" y="42"/>
                    <a:pt x="30" y="41"/>
                  </a:cubicBezTo>
                  <a:cubicBezTo>
                    <a:pt x="29" y="42"/>
                    <a:pt x="28" y="42"/>
                    <a:pt x="28" y="42"/>
                  </a:cubicBezTo>
                  <a:cubicBezTo>
                    <a:pt x="27" y="42"/>
                    <a:pt x="27" y="42"/>
                    <a:pt x="27" y="42"/>
                  </a:cubicBezTo>
                  <a:cubicBezTo>
                    <a:pt x="32" y="50"/>
                    <a:pt x="32" y="50"/>
                    <a:pt x="32" y="50"/>
                  </a:cubicBezTo>
                  <a:cubicBezTo>
                    <a:pt x="32" y="50"/>
                    <a:pt x="32" y="50"/>
                    <a:pt x="32" y="50"/>
                  </a:cubicBezTo>
                  <a:cubicBezTo>
                    <a:pt x="32" y="51"/>
                    <a:pt x="32" y="51"/>
                    <a:pt x="32" y="51"/>
                  </a:cubicBezTo>
                  <a:cubicBezTo>
                    <a:pt x="32" y="67"/>
                    <a:pt x="32" y="67"/>
                    <a:pt x="32" y="67"/>
                  </a:cubicBezTo>
                  <a:cubicBezTo>
                    <a:pt x="35" y="67"/>
                    <a:pt x="35" y="67"/>
                    <a:pt x="35" y="67"/>
                  </a:cubicBezTo>
                  <a:cubicBezTo>
                    <a:pt x="35" y="51"/>
                    <a:pt x="35" y="51"/>
                    <a:pt x="35" y="51"/>
                  </a:cubicBezTo>
                  <a:cubicBezTo>
                    <a:pt x="35" y="50"/>
                    <a:pt x="35" y="50"/>
                    <a:pt x="35" y="50"/>
                  </a:cubicBezTo>
                  <a:cubicBezTo>
                    <a:pt x="35" y="50"/>
                    <a:pt x="35" y="50"/>
                    <a:pt x="35" y="50"/>
                  </a:cubicBezTo>
                  <a:cubicBezTo>
                    <a:pt x="40" y="42"/>
                    <a:pt x="40" y="42"/>
                    <a:pt x="40" y="42"/>
                  </a:cubicBezTo>
                  <a:close/>
                  <a:moveTo>
                    <a:pt x="43" y="96"/>
                  </a:moveTo>
                  <a:cubicBezTo>
                    <a:pt x="24" y="98"/>
                    <a:pt x="24" y="98"/>
                    <a:pt x="24" y="98"/>
                  </a:cubicBezTo>
                  <a:cubicBezTo>
                    <a:pt x="25" y="103"/>
                    <a:pt x="29" y="106"/>
                    <a:pt x="34" y="106"/>
                  </a:cubicBezTo>
                  <a:cubicBezTo>
                    <a:pt x="39" y="106"/>
                    <a:pt x="43" y="102"/>
                    <a:pt x="43" y="97"/>
                  </a:cubicBezTo>
                  <a:cubicBezTo>
                    <a:pt x="43" y="96"/>
                    <a:pt x="43" y="96"/>
                    <a:pt x="43" y="96"/>
                  </a:cubicBezTo>
                  <a:close/>
                  <a:moveTo>
                    <a:pt x="50" y="85"/>
                  </a:moveTo>
                  <a:cubicBezTo>
                    <a:pt x="17" y="88"/>
                    <a:pt x="17" y="88"/>
                    <a:pt x="17" y="88"/>
                  </a:cubicBezTo>
                  <a:cubicBezTo>
                    <a:pt x="17" y="88"/>
                    <a:pt x="17" y="89"/>
                    <a:pt x="17" y="89"/>
                  </a:cubicBezTo>
                  <a:cubicBezTo>
                    <a:pt x="17" y="89"/>
                    <a:pt x="17" y="89"/>
                    <a:pt x="17" y="89"/>
                  </a:cubicBezTo>
                  <a:cubicBezTo>
                    <a:pt x="50" y="87"/>
                    <a:pt x="50" y="87"/>
                    <a:pt x="50" y="87"/>
                  </a:cubicBezTo>
                  <a:cubicBezTo>
                    <a:pt x="50" y="86"/>
                    <a:pt x="50" y="86"/>
                    <a:pt x="50" y="86"/>
                  </a:cubicBezTo>
                  <a:cubicBezTo>
                    <a:pt x="50" y="85"/>
                    <a:pt x="50" y="85"/>
                    <a:pt x="50" y="85"/>
                  </a:cubicBezTo>
                  <a:close/>
                  <a:moveTo>
                    <a:pt x="50" y="73"/>
                  </a:moveTo>
                  <a:cubicBezTo>
                    <a:pt x="17" y="75"/>
                    <a:pt x="17" y="75"/>
                    <a:pt x="17" y="75"/>
                  </a:cubicBezTo>
                  <a:cubicBezTo>
                    <a:pt x="17" y="76"/>
                    <a:pt x="17" y="76"/>
                    <a:pt x="17" y="76"/>
                  </a:cubicBezTo>
                  <a:cubicBezTo>
                    <a:pt x="17" y="77"/>
                    <a:pt x="17" y="77"/>
                    <a:pt x="17" y="77"/>
                  </a:cubicBezTo>
                  <a:cubicBezTo>
                    <a:pt x="50" y="74"/>
                    <a:pt x="50" y="74"/>
                    <a:pt x="50" y="74"/>
                  </a:cubicBezTo>
                  <a:cubicBezTo>
                    <a:pt x="50" y="74"/>
                    <a:pt x="50" y="73"/>
                    <a:pt x="50" y="73"/>
                  </a:cubicBezTo>
                  <a:cubicBezTo>
                    <a:pt x="50" y="73"/>
                    <a:pt x="50" y="73"/>
                    <a:pt x="50" y="73"/>
                  </a:cubicBezTo>
                  <a:close/>
                </a:path>
              </a:pathLst>
            </a:custGeom>
            <a:solidFill>
              <a:schemeClr val="accent1">
                <a:alpha val="100000"/>
              </a:schemeClr>
            </a:solidFill>
            <a:ln w="9525">
              <a:noFill/>
            </a:ln>
          </p:spPr>
          <p:txBody>
            <a:bodyPr/>
            <a:lstStyle/>
            <a:p>
              <a:endParaRPr lang="zh-CN" altLang="en-US"/>
            </a:p>
          </p:txBody>
        </p:sp>
        <p:sp>
          <p:nvSpPr>
            <p:cNvPr id="62487" name="Freeform 35"/>
            <p:cNvSpPr>
              <a:spLocks noEditPoints="1"/>
            </p:cNvSpPr>
            <p:nvPr/>
          </p:nvSpPr>
          <p:spPr>
            <a:xfrm>
              <a:off x="3775970" y="2789220"/>
              <a:ext cx="304617" cy="230118"/>
            </a:xfrm>
            <a:custGeom>
              <a:avLst/>
              <a:gdLst>
                <a:gd name="txL" fmla="*/ 0 w 104"/>
                <a:gd name="txT" fmla="*/ 0 h 79"/>
                <a:gd name="txR" fmla="*/ 104 w 104"/>
                <a:gd name="txB" fmla="*/ 79 h 79"/>
              </a:gdLst>
              <a:ahLst/>
              <a:cxnLst>
                <a:cxn ang="0">
                  <a:pos x="137265107" y="16970474"/>
                </a:cxn>
                <a:cxn ang="0">
                  <a:pos x="231634867" y="33940949"/>
                </a:cxn>
                <a:cxn ang="0">
                  <a:pos x="163002314" y="407276818"/>
                </a:cxn>
                <a:cxn ang="0">
                  <a:pos x="34316277" y="381821107"/>
                </a:cxn>
                <a:cxn ang="0">
                  <a:pos x="137265107" y="16970474"/>
                </a:cxn>
                <a:cxn ang="0">
                  <a:pos x="154423245" y="551520024"/>
                </a:cxn>
                <a:cxn ang="0">
                  <a:pos x="137265107" y="610913771"/>
                </a:cxn>
                <a:cxn ang="0">
                  <a:pos x="866488915" y="610913771"/>
                </a:cxn>
                <a:cxn ang="0">
                  <a:pos x="892226122" y="610913771"/>
                </a:cxn>
                <a:cxn ang="0">
                  <a:pos x="892226122" y="576972822"/>
                </a:cxn>
                <a:cxn ang="0">
                  <a:pos x="892226122" y="220607427"/>
                </a:cxn>
                <a:cxn ang="0">
                  <a:pos x="892226122" y="203636953"/>
                </a:cxn>
                <a:cxn ang="0">
                  <a:pos x="883647053" y="195151716"/>
                </a:cxn>
                <a:cxn ang="0">
                  <a:pos x="772119154" y="84849459"/>
                </a:cxn>
                <a:cxn ang="0">
                  <a:pos x="763540085" y="76364221"/>
                </a:cxn>
                <a:cxn ang="0">
                  <a:pos x="746381946" y="76364221"/>
                </a:cxn>
                <a:cxn ang="0">
                  <a:pos x="265951144" y="76364221"/>
                </a:cxn>
                <a:cxn ang="0">
                  <a:pos x="265951144" y="144243206"/>
                </a:cxn>
                <a:cxn ang="0">
                  <a:pos x="720644739" y="144243206"/>
                </a:cxn>
                <a:cxn ang="0">
                  <a:pos x="712065670" y="237577901"/>
                </a:cxn>
                <a:cxn ang="0">
                  <a:pos x="712065670" y="254548376"/>
                </a:cxn>
                <a:cxn ang="0">
                  <a:pos x="729223808" y="254548376"/>
                </a:cxn>
                <a:cxn ang="0">
                  <a:pos x="832172638" y="246063138"/>
                </a:cxn>
                <a:cxn ang="0">
                  <a:pos x="832172638" y="551520024"/>
                </a:cxn>
                <a:cxn ang="0">
                  <a:pos x="154423245" y="551520024"/>
                </a:cxn>
                <a:cxn ang="0">
                  <a:pos x="815014500" y="220607427"/>
                </a:cxn>
                <a:cxn ang="0">
                  <a:pos x="737802877" y="220607427"/>
                </a:cxn>
                <a:cxn ang="0">
                  <a:pos x="746381946" y="152728443"/>
                </a:cxn>
                <a:cxn ang="0">
                  <a:pos x="815014500" y="220607427"/>
                </a:cxn>
                <a:cxn ang="0">
                  <a:pos x="274530213" y="364850633"/>
                </a:cxn>
                <a:cxn ang="0">
                  <a:pos x="634854047" y="364850633"/>
                </a:cxn>
                <a:cxn ang="0">
                  <a:pos x="634854047" y="381821107"/>
                </a:cxn>
                <a:cxn ang="0">
                  <a:pos x="274530213" y="381821107"/>
                </a:cxn>
                <a:cxn ang="0">
                  <a:pos x="274530213" y="364850633"/>
                </a:cxn>
                <a:cxn ang="0">
                  <a:pos x="274530213" y="271515937"/>
                </a:cxn>
                <a:cxn ang="0">
                  <a:pos x="609116840" y="271515937"/>
                </a:cxn>
                <a:cxn ang="0">
                  <a:pos x="609116840" y="296971648"/>
                </a:cxn>
                <a:cxn ang="0">
                  <a:pos x="274530213" y="296971648"/>
                </a:cxn>
                <a:cxn ang="0">
                  <a:pos x="274530213" y="271515937"/>
                </a:cxn>
                <a:cxn ang="0">
                  <a:pos x="274530213" y="186666478"/>
                </a:cxn>
                <a:cxn ang="0">
                  <a:pos x="609116840" y="186666478"/>
                </a:cxn>
                <a:cxn ang="0">
                  <a:pos x="609116840" y="212122190"/>
                </a:cxn>
                <a:cxn ang="0">
                  <a:pos x="274530213" y="212122190"/>
                </a:cxn>
                <a:cxn ang="0">
                  <a:pos x="274530213" y="186666478"/>
                </a:cxn>
                <a:cxn ang="0">
                  <a:pos x="25737207" y="560002348"/>
                </a:cxn>
                <a:cxn ang="0">
                  <a:pos x="77211622" y="576972822"/>
                </a:cxn>
                <a:cxn ang="0">
                  <a:pos x="77211622" y="627884245"/>
                </a:cxn>
                <a:cxn ang="0">
                  <a:pos x="42895346" y="670307518"/>
                </a:cxn>
                <a:cxn ang="0">
                  <a:pos x="17158138" y="661822281"/>
                </a:cxn>
                <a:cxn ang="0">
                  <a:pos x="0" y="610913771"/>
                </a:cxn>
                <a:cxn ang="0">
                  <a:pos x="25737207" y="560002348"/>
                </a:cxn>
                <a:cxn ang="0">
                  <a:pos x="34316277" y="407276818"/>
                </a:cxn>
                <a:cxn ang="0">
                  <a:pos x="17158138" y="551520024"/>
                </a:cxn>
                <a:cxn ang="0">
                  <a:pos x="102948830" y="568487585"/>
                </a:cxn>
                <a:cxn ang="0">
                  <a:pos x="145844176" y="432729617"/>
                </a:cxn>
                <a:cxn ang="0">
                  <a:pos x="34316277" y="407276818"/>
                </a:cxn>
              </a:cxnLst>
              <a:rect l="txL" t="txT" r="txR" b="txB"/>
              <a:pathLst>
                <a:path w="104" h="79">
                  <a:moveTo>
                    <a:pt x="16" y="2"/>
                  </a:moveTo>
                  <a:cubicBezTo>
                    <a:pt x="21" y="0"/>
                    <a:pt x="24" y="1"/>
                    <a:pt x="27" y="4"/>
                  </a:cubicBezTo>
                  <a:cubicBezTo>
                    <a:pt x="26" y="20"/>
                    <a:pt x="23" y="35"/>
                    <a:pt x="19" y="48"/>
                  </a:cubicBezTo>
                  <a:cubicBezTo>
                    <a:pt x="14" y="47"/>
                    <a:pt x="9" y="46"/>
                    <a:pt x="4" y="45"/>
                  </a:cubicBezTo>
                  <a:cubicBezTo>
                    <a:pt x="6" y="29"/>
                    <a:pt x="10" y="15"/>
                    <a:pt x="16" y="2"/>
                  </a:cubicBezTo>
                  <a:close/>
                  <a:moveTo>
                    <a:pt x="18" y="65"/>
                  </a:moveTo>
                  <a:cubicBezTo>
                    <a:pt x="16" y="72"/>
                    <a:pt x="16" y="72"/>
                    <a:pt x="16" y="72"/>
                  </a:cubicBezTo>
                  <a:cubicBezTo>
                    <a:pt x="69" y="72"/>
                    <a:pt x="74" y="72"/>
                    <a:pt x="101" y="72"/>
                  </a:cubicBezTo>
                  <a:cubicBezTo>
                    <a:pt x="104" y="72"/>
                    <a:pt x="104" y="72"/>
                    <a:pt x="104" y="72"/>
                  </a:cubicBezTo>
                  <a:cubicBezTo>
                    <a:pt x="104" y="68"/>
                    <a:pt x="104" y="68"/>
                    <a:pt x="104" y="68"/>
                  </a:cubicBezTo>
                  <a:cubicBezTo>
                    <a:pt x="104" y="26"/>
                    <a:pt x="104" y="26"/>
                    <a:pt x="104" y="26"/>
                  </a:cubicBezTo>
                  <a:cubicBezTo>
                    <a:pt x="104" y="24"/>
                    <a:pt x="104" y="24"/>
                    <a:pt x="104" y="24"/>
                  </a:cubicBezTo>
                  <a:cubicBezTo>
                    <a:pt x="103" y="23"/>
                    <a:pt x="103" y="23"/>
                    <a:pt x="103" y="23"/>
                  </a:cubicBezTo>
                  <a:cubicBezTo>
                    <a:pt x="90" y="10"/>
                    <a:pt x="90" y="10"/>
                    <a:pt x="90" y="10"/>
                  </a:cubicBezTo>
                  <a:cubicBezTo>
                    <a:pt x="89" y="9"/>
                    <a:pt x="89" y="9"/>
                    <a:pt x="89" y="9"/>
                  </a:cubicBezTo>
                  <a:cubicBezTo>
                    <a:pt x="87" y="9"/>
                    <a:pt x="87" y="9"/>
                    <a:pt x="87" y="9"/>
                  </a:cubicBezTo>
                  <a:cubicBezTo>
                    <a:pt x="31" y="9"/>
                    <a:pt x="31" y="9"/>
                    <a:pt x="31" y="9"/>
                  </a:cubicBezTo>
                  <a:cubicBezTo>
                    <a:pt x="31" y="12"/>
                    <a:pt x="31" y="14"/>
                    <a:pt x="31" y="17"/>
                  </a:cubicBezTo>
                  <a:cubicBezTo>
                    <a:pt x="84" y="17"/>
                    <a:pt x="84" y="17"/>
                    <a:pt x="84" y="17"/>
                  </a:cubicBezTo>
                  <a:cubicBezTo>
                    <a:pt x="83" y="28"/>
                    <a:pt x="83" y="28"/>
                    <a:pt x="83" y="28"/>
                  </a:cubicBezTo>
                  <a:cubicBezTo>
                    <a:pt x="83" y="30"/>
                    <a:pt x="83" y="30"/>
                    <a:pt x="83" y="30"/>
                  </a:cubicBezTo>
                  <a:cubicBezTo>
                    <a:pt x="85" y="30"/>
                    <a:pt x="85" y="30"/>
                    <a:pt x="85" y="30"/>
                  </a:cubicBezTo>
                  <a:cubicBezTo>
                    <a:pt x="97" y="29"/>
                    <a:pt x="97" y="29"/>
                    <a:pt x="97" y="29"/>
                  </a:cubicBezTo>
                  <a:cubicBezTo>
                    <a:pt x="97" y="65"/>
                    <a:pt x="97" y="65"/>
                    <a:pt x="97" y="65"/>
                  </a:cubicBezTo>
                  <a:cubicBezTo>
                    <a:pt x="79" y="65"/>
                    <a:pt x="57" y="65"/>
                    <a:pt x="18" y="65"/>
                  </a:cubicBezTo>
                  <a:close/>
                  <a:moveTo>
                    <a:pt x="95" y="26"/>
                  </a:moveTo>
                  <a:cubicBezTo>
                    <a:pt x="86" y="26"/>
                    <a:pt x="86" y="26"/>
                    <a:pt x="86" y="26"/>
                  </a:cubicBezTo>
                  <a:cubicBezTo>
                    <a:pt x="87" y="18"/>
                    <a:pt x="87" y="18"/>
                    <a:pt x="87" y="18"/>
                  </a:cubicBezTo>
                  <a:cubicBezTo>
                    <a:pt x="95" y="26"/>
                    <a:pt x="95" y="26"/>
                    <a:pt x="95" y="26"/>
                  </a:cubicBezTo>
                  <a:close/>
                  <a:moveTo>
                    <a:pt x="32" y="43"/>
                  </a:moveTo>
                  <a:cubicBezTo>
                    <a:pt x="74" y="43"/>
                    <a:pt x="74" y="43"/>
                    <a:pt x="74" y="43"/>
                  </a:cubicBezTo>
                  <a:cubicBezTo>
                    <a:pt x="74" y="45"/>
                    <a:pt x="74" y="45"/>
                    <a:pt x="74" y="45"/>
                  </a:cubicBezTo>
                  <a:cubicBezTo>
                    <a:pt x="32" y="45"/>
                    <a:pt x="32" y="45"/>
                    <a:pt x="32" y="45"/>
                  </a:cubicBezTo>
                  <a:cubicBezTo>
                    <a:pt x="32" y="43"/>
                    <a:pt x="32" y="43"/>
                    <a:pt x="32" y="43"/>
                  </a:cubicBezTo>
                  <a:close/>
                  <a:moveTo>
                    <a:pt x="32" y="32"/>
                  </a:moveTo>
                  <a:cubicBezTo>
                    <a:pt x="71" y="32"/>
                    <a:pt x="71" y="32"/>
                    <a:pt x="71" y="32"/>
                  </a:cubicBezTo>
                  <a:cubicBezTo>
                    <a:pt x="71" y="35"/>
                    <a:pt x="71" y="35"/>
                    <a:pt x="71" y="35"/>
                  </a:cubicBezTo>
                  <a:cubicBezTo>
                    <a:pt x="32" y="35"/>
                    <a:pt x="32" y="35"/>
                    <a:pt x="32" y="35"/>
                  </a:cubicBezTo>
                  <a:cubicBezTo>
                    <a:pt x="32" y="32"/>
                    <a:pt x="32" y="32"/>
                    <a:pt x="32" y="32"/>
                  </a:cubicBezTo>
                  <a:close/>
                  <a:moveTo>
                    <a:pt x="32" y="22"/>
                  </a:moveTo>
                  <a:cubicBezTo>
                    <a:pt x="71" y="22"/>
                    <a:pt x="71" y="22"/>
                    <a:pt x="71" y="22"/>
                  </a:cubicBezTo>
                  <a:cubicBezTo>
                    <a:pt x="71" y="25"/>
                    <a:pt x="71" y="25"/>
                    <a:pt x="71" y="25"/>
                  </a:cubicBezTo>
                  <a:cubicBezTo>
                    <a:pt x="32" y="25"/>
                    <a:pt x="32" y="25"/>
                    <a:pt x="32" y="25"/>
                  </a:cubicBezTo>
                  <a:cubicBezTo>
                    <a:pt x="32" y="22"/>
                    <a:pt x="32" y="22"/>
                    <a:pt x="32" y="22"/>
                  </a:cubicBezTo>
                  <a:close/>
                  <a:moveTo>
                    <a:pt x="3" y="66"/>
                  </a:moveTo>
                  <a:cubicBezTo>
                    <a:pt x="9" y="68"/>
                    <a:pt x="9" y="68"/>
                    <a:pt x="9" y="68"/>
                  </a:cubicBezTo>
                  <a:cubicBezTo>
                    <a:pt x="9" y="74"/>
                    <a:pt x="9" y="74"/>
                    <a:pt x="9" y="74"/>
                  </a:cubicBezTo>
                  <a:cubicBezTo>
                    <a:pt x="5" y="79"/>
                    <a:pt x="5" y="79"/>
                    <a:pt x="5" y="79"/>
                  </a:cubicBezTo>
                  <a:cubicBezTo>
                    <a:pt x="4" y="79"/>
                    <a:pt x="3" y="79"/>
                    <a:pt x="2" y="78"/>
                  </a:cubicBezTo>
                  <a:cubicBezTo>
                    <a:pt x="0" y="72"/>
                    <a:pt x="0" y="72"/>
                    <a:pt x="0" y="72"/>
                  </a:cubicBezTo>
                  <a:cubicBezTo>
                    <a:pt x="3" y="66"/>
                    <a:pt x="3" y="66"/>
                    <a:pt x="3" y="66"/>
                  </a:cubicBezTo>
                  <a:close/>
                  <a:moveTo>
                    <a:pt x="4" y="48"/>
                  </a:moveTo>
                  <a:cubicBezTo>
                    <a:pt x="3" y="53"/>
                    <a:pt x="3" y="59"/>
                    <a:pt x="2" y="65"/>
                  </a:cubicBezTo>
                  <a:cubicBezTo>
                    <a:pt x="5" y="65"/>
                    <a:pt x="9" y="66"/>
                    <a:pt x="12" y="67"/>
                  </a:cubicBezTo>
                  <a:cubicBezTo>
                    <a:pt x="14" y="61"/>
                    <a:pt x="15" y="56"/>
                    <a:pt x="17" y="51"/>
                  </a:cubicBezTo>
                  <a:cubicBezTo>
                    <a:pt x="13" y="50"/>
                    <a:pt x="9" y="49"/>
                    <a:pt x="4" y="48"/>
                  </a:cubicBezTo>
                  <a:close/>
                </a:path>
              </a:pathLst>
            </a:custGeom>
            <a:solidFill>
              <a:schemeClr val="accent1">
                <a:alpha val="100000"/>
              </a:schemeClr>
            </a:solidFill>
            <a:ln w="9525">
              <a:noFill/>
            </a:ln>
          </p:spPr>
          <p:txBody>
            <a:bodyPr/>
            <a:lstStyle/>
            <a:p>
              <a:endParaRPr lang="zh-CN" altLang="en-US"/>
            </a:p>
          </p:txBody>
        </p:sp>
        <p:sp>
          <p:nvSpPr>
            <p:cNvPr id="62488" name="Freeform 36"/>
            <p:cNvSpPr>
              <a:spLocks noEditPoints="1"/>
            </p:cNvSpPr>
            <p:nvPr/>
          </p:nvSpPr>
          <p:spPr>
            <a:xfrm>
              <a:off x="3236267" y="2754453"/>
              <a:ext cx="283096" cy="283096"/>
            </a:xfrm>
            <a:custGeom>
              <a:avLst/>
              <a:gdLst>
                <a:gd name="txL" fmla="*/ 0 w 97"/>
                <a:gd name="txT" fmla="*/ 0 h 97"/>
                <a:gd name="txR" fmla="*/ 97 w 97"/>
                <a:gd name="txB" fmla="*/ 97 h 97"/>
              </a:gdLst>
              <a:ahLst/>
              <a:cxnLst>
                <a:cxn ang="0">
                  <a:pos x="417368141" y="0"/>
                </a:cxn>
                <a:cxn ang="0">
                  <a:pos x="706972430" y="119247623"/>
                </a:cxn>
                <a:cxn ang="0">
                  <a:pos x="826220054" y="417368141"/>
                </a:cxn>
                <a:cxn ang="0">
                  <a:pos x="706972430" y="706972430"/>
                </a:cxn>
                <a:cxn ang="0">
                  <a:pos x="417368141" y="826220054"/>
                </a:cxn>
                <a:cxn ang="0">
                  <a:pos x="119247623" y="706972430"/>
                </a:cxn>
                <a:cxn ang="0">
                  <a:pos x="0" y="417368141"/>
                </a:cxn>
                <a:cxn ang="0">
                  <a:pos x="119247623" y="119247623"/>
                </a:cxn>
                <a:cxn ang="0">
                  <a:pos x="417368141" y="0"/>
                </a:cxn>
                <a:cxn ang="0">
                  <a:pos x="468474265" y="400332766"/>
                </a:cxn>
                <a:cxn ang="0">
                  <a:pos x="459958037" y="383297391"/>
                </a:cxn>
                <a:cxn ang="0">
                  <a:pos x="579205660" y="204424497"/>
                </a:cxn>
                <a:cxn ang="0">
                  <a:pos x="553654058" y="178872894"/>
                </a:cxn>
                <a:cxn ang="0">
                  <a:pos x="425887288" y="366262017"/>
                </a:cxn>
                <a:cxn ang="0">
                  <a:pos x="383297391" y="366262017"/>
                </a:cxn>
                <a:cxn ang="0">
                  <a:pos x="357745789" y="442922662"/>
                </a:cxn>
                <a:cxn ang="0">
                  <a:pos x="434403516" y="476993412"/>
                </a:cxn>
                <a:cxn ang="0">
                  <a:pos x="442922662" y="468474265"/>
                </a:cxn>
                <a:cxn ang="0">
                  <a:pos x="587724807" y="519580390"/>
                </a:cxn>
                <a:cxn ang="0">
                  <a:pos x="604760182" y="476993412"/>
                </a:cxn>
                <a:cxn ang="0">
                  <a:pos x="468474265" y="425887288"/>
                </a:cxn>
                <a:cxn ang="0">
                  <a:pos x="468474265" y="400332766"/>
                </a:cxn>
                <a:cxn ang="0">
                  <a:pos x="630311785" y="204424497"/>
                </a:cxn>
                <a:cxn ang="0">
                  <a:pos x="417368141" y="110731395"/>
                </a:cxn>
                <a:cxn ang="0">
                  <a:pos x="195908269" y="204424497"/>
                </a:cxn>
                <a:cxn ang="0">
                  <a:pos x="110731395" y="417368141"/>
                </a:cxn>
                <a:cxn ang="0">
                  <a:pos x="195908269" y="630311785"/>
                </a:cxn>
                <a:cxn ang="0">
                  <a:pos x="417368141" y="715488659"/>
                </a:cxn>
                <a:cxn ang="0">
                  <a:pos x="630311785" y="630311785"/>
                </a:cxn>
                <a:cxn ang="0">
                  <a:pos x="715488659" y="417368141"/>
                </a:cxn>
                <a:cxn ang="0">
                  <a:pos x="630311785" y="204424497"/>
                </a:cxn>
              </a:cxnLst>
              <a:rect l="txL" t="txT" r="txR" b="txB"/>
              <a:pathLst>
                <a:path w="97" h="97">
                  <a:moveTo>
                    <a:pt x="49" y="0"/>
                  </a:moveTo>
                  <a:cubicBezTo>
                    <a:pt x="62" y="0"/>
                    <a:pt x="74" y="5"/>
                    <a:pt x="83" y="14"/>
                  </a:cubicBezTo>
                  <a:cubicBezTo>
                    <a:pt x="92" y="23"/>
                    <a:pt x="97" y="35"/>
                    <a:pt x="97" y="49"/>
                  </a:cubicBezTo>
                  <a:cubicBezTo>
                    <a:pt x="97" y="62"/>
                    <a:pt x="92" y="74"/>
                    <a:pt x="83" y="83"/>
                  </a:cubicBezTo>
                  <a:cubicBezTo>
                    <a:pt x="74" y="92"/>
                    <a:pt x="62" y="97"/>
                    <a:pt x="49" y="97"/>
                  </a:cubicBezTo>
                  <a:cubicBezTo>
                    <a:pt x="35" y="97"/>
                    <a:pt x="23" y="92"/>
                    <a:pt x="14" y="83"/>
                  </a:cubicBezTo>
                  <a:cubicBezTo>
                    <a:pt x="5" y="74"/>
                    <a:pt x="0" y="62"/>
                    <a:pt x="0" y="49"/>
                  </a:cubicBezTo>
                  <a:cubicBezTo>
                    <a:pt x="0" y="35"/>
                    <a:pt x="5" y="23"/>
                    <a:pt x="14" y="14"/>
                  </a:cubicBezTo>
                  <a:cubicBezTo>
                    <a:pt x="23" y="5"/>
                    <a:pt x="35" y="0"/>
                    <a:pt x="49" y="0"/>
                  </a:cubicBezTo>
                  <a:close/>
                  <a:moveTo>
                    <a:pt x="55" y="47"/>
                  </a:moveTo>
                  <a:cubicBezTo>
                    <a:pt x="54" y="46"/>
                    <a:pt x="54" y="45"/>
                    <a:pt x="54" y="45"/>
                  </a:cubicBezTo>
                  <a:cubicBezTo>
                    <a:pt x="59" y="38"/>
                    <a:pt x="64" y="31"/>
                    <a:pt x="68" y="24"/>
                  </a:cubicBezTo>
                  <a:cubicBezTo>
                    <a:pt x="67" y="23"/>
                    <a:pt x="66" y="22"/>
                    <a:pt x="65" y="21"/>
                  </a:cubicBezTo>
                  <a:cubicBezTo>
                    <a:pt x="59" y="28"/>
                    <a:pt x="54" y="35"/>
                    <a:pt x="50" y="43"/>
                  </a:cubicBezTo>
                  <a:cubicBezTo>
                    <a:pt x="48" y="42"/>
                    <a:pt x="47" y="43"/>
                    <a:pt x="45" y="43"/>
                  </a:cubicBezTo>
                  <a:cubicBezTo>
                    <a:pt x="42" y="45"/>
                    <a:pt x="40" y="49"/>
                    <a:pt x="42" y="52"/>
                  </a:cubicBezTo>
                  <a:cubicBezTo>
                    <a:pt x="43" y="56"/>
                    <a:pt x="47" y="58"/>
                    <a:pt x="51" y="56"/>
                  </a:cubicBezTo>
                  <a:cubicBezTo>
                    <a:pt x="51" y="56"/>
                    <a:pt x="52" y="56"/>
                    <a:pt x="52" y="55"/>
                  </a:cubicBezTo>
                  <a:cubicBezTo>
                    <a:pt x="58" y="58"/>
                    <a:pt x="63" y="60"/>
                    <a:pt x="69" y="61"/>
                  </a:cubicBezTo>
                  <a:cubicBezTo>
                    <a:pt x="70" y="59"/>
                    <a:pt x="71" y="58"/>
                    <a:pt x="71" y="56"/>
                  </a:cubicBezTo>
                  <a:cubicBezTo>
                    <a:pt x="66" y="54"/>
                    <a:pt x="61" y="51"/>
                    <a:pt x="55" y="50"/>
                  </a:cubicBezTo>
                  <a:cubicBezTo>
                    <a:pt x="55" y="49"/>
                    <a:pt x="55" y="48"/>
                    <a:pt x="55" y="47"/>
                  </a:cubicBezTo>
                  <a:close/>
                  <a:moveTo>
                    <a:pt x="74" y="24"/>
                  </a:moveTo>
                  <a:cubicBezTo>
                    <a:pt x="67" y="17"/>
                    <a:pt x="58" y="13"/>
                    <a:pt x="49" y="13"/>
                  </a:cubicBezTo>
                  <a:cubicBezTo>
                    <a:pt x="39" y="13"/>
                    <a:pt x="30" y="17"/>
                    <a:pt x="23" y="24"/>
                  </a:cubicBezTo>
                  <a:cubicBezTo>
                    <a:pt x="17" y="30"/>
                    <a:pt x="13" y="39"/>
                    <a:pt x="13" y="49"/>
                  </a:cubicBezTo>
                  <a:cubicBezTo>
                    <a:pt x="13" y="58"/>
                    <a:pt x="17" y="67"/>
                    <a:pt x="23" y="74"/>
                  </a:cubicBezTo>
                  <a:cubicBezTo>
                    <a:pt x="30" y="80"/>
                    <a:pt x="39" y="84"/>
                    <a:pt x="49" y="84"/>
                  </a:cubicBezTo>
                  <a:cubicBezTo>
                    <a:pt x="58" y="84"/>
                    <a:pt x="67" y="80"/>
                    <a:pt x="74" y="74"/>
                  </a:cubicBezTo>
                  <a:cubicBezTo>
                    <a:pt x="80" y="67"/>
                    <a:pt x="84" y="58"/>
                    <a:pt x="84" y="49"/>
                  </a:cubicBezTo>
                  <a:cubicBezTo>
                    <a:pt x="84" y="39"/>
                    <a:pt x="80" y="30"/>
                    <a:pt x="74" y="24"/>
                  </a:cubicBezTo>
                  <a:close/>
                </a:path>
              </a:pathLst>
            </a:custGeom>
            <a:solidFill>
              <a:schemeClr val="accent1">
                <a:alpha val="100000"/>
              </a:schemeClr>
            </a:solidFill>
            <a:ln w="9525">
              <a:noFill/>
            </a:ln>
          </p:spPr>
          <p:txBody>
            <a:bodyPr/>
            <a:lstStyle/>
            <a:p>
              <a:endParaRPr lang="zh-CN" altLang="en-US"/>
            </a:p>
          </p:txBody>
        </p:sp>
        <p:sp>
          <p:nvSpPr>
            <p:cNvPr id="62489" name="Freeform 37"/>
            <p:cNvSpPr>
              <a:spLocks noEditPoints="1"/>
            </p:cNvSpPr>
            <p:nvPr/>
          </p:nvSpPr>
          <p:spPr>
            <a:xfrm>
              <a:off x="6027486" y="1155214"/>
              <a:ext cx="162242" cy="268196"/>
            </a:xfrm>
            <a:custGeom>
              <a:avLst/>
              <a:gdLst>
                <a:gd name="txL" fmla="*/ 0 w 132"/>
                <a:gd name="txT" fmla="*/ 0 h 217"/>
                <a:gd name="txR" fmla="*/ 132 w 132"/>
                <a:gd name="txB" fmla="*/ 217 h 217"/>
              </a:gdLst>
              <a:ahLst/>
              <a:cxnLst>
                <a:cxn ang="0">
                  <a:pos x="146537712" y="71793721"/>
                </a:cxn>
                <a:cxn ang="0">
                  <a:pos x="199412625" y="259676760"/>
                </a:cxn>
                <a:cxn ang="0">
                  <a:pos x="196391483" y="278008019"/>
                </a:cxn>
                <a:cxn ang="0">
                  <a:pos x="107260399" y="331470481"/>
                </a:cxn>
                <a:cxn ang="0">
                  <a:pos x="92152227" y="331470481"/>
                </a:cxn>
                <a:cxn ang="0">
                  <a:pos x="7554086" y="278008019"/>
                </a:cxn>
                <a:cxn ang="0">
                  <a:pos x="0" y="259676760"/>
                </a:cxn>
                <a:cxn ang="0">
                  <a:pos x="57406628" y="71793721"/>
                </a:cxn>
                <a:cxn ang="0">
                  <a:pos x="39278542" y="61100487"/>
                </a:cxn>
                <a:cxn ang="0">
                  <a:pos x="39278542" y="36660045"/>
                </a:cxn>
                <a:cxn ang="0">
                  <a:pos x="92152227" y="0"/>
                </a:cxn>
                <a:cxn ang="0">
                  <a:pos x="107260399" y="0"/>
                </a:cxn>
                <a:cxn ang="0">
                  <a:pos x="164667026" y="36660045"/>
                </a:cxn>
                <a:cxn ang="0">
                  <a:pos x="164667026" y="61100487"/>
                </a:cxn>
                <a:cxn ang="0">
                  <a:pos x="146537712" y="71793721"/>
                </a:cxn>
                <a:cxn ang="0">
                  <a:pos x="146537712" y="71793721"/>
                </a:cxn>
                <a:cxn ang="0">
                  <a:pos x="74024142" y="285644807"/>
                </a:cxn>
                <a:cxn ang="0">
                  <a:pos x="128409627" y="285644807"/>
                </a:cxn>
                <a:cxn ang="0">
                  <a:pos x="170709312" y="256622786"/>
                </a:cxn>
                <a:cxn ang="0">
                  <a:pos x="167688169" y="245929552"/>
                </a:cxn>
                <a:cxn ang="0">
                  <a:pos x="36257400" y="245929552"/>
                </a:cxn>
                <a:cxn ang="0">
                  <a:pos x="31724457" y="256622786"/>
                </a:cxn>
                <a:cxn ang="0">
                  <a:pos x="74024142" y="285644807"/>
                </a:cxn>
                <a:cxn ang="0">
                  <a:pos x="74024142" y="285644807"/>
                </a:cxn>
                <a:cxn ang="0">
                  <a:pos x="81578227" y="61100487"/>
                </a:cxn>
                <a:cxn ang="0">
                  <a:pos x="117834398" y="61100487"/>
                </a:cxn>
                <a:cxn ang="0">
                  <a:pos x="120855541" y="53462463"/>
                </a:cxn>
                <a:cxn ang="0">
                  <a:pos x="128409627" y="50408489"/>
                </a:cxn>
                <a:cxn ang="0">
                  <a:pos x="99706313" y="29023257"/>
                </a:cxn>
                <a:cxn ang="0">
                  <a:pos x="71002999" y="50408489"/>
                </a:cxn>
                <a:cxn ang="0">
                  <a:pos x="81578227" y="53462463"/>
                </a:cxn>
                <a:cxn ang="0">
                  <a:pos x="81578227" y="61100487"/>
                </a:cxn>
                <a:cxn ang="0">
                  <a:pos x="81578227" y="61100487"/>
                </a:cxn>
                <a:cxn ang="0">
                  <a:pos x="125388484" y="103870951"/>
                </a:cxn>
                <a:cxn ang="0">
                  <a:pos x="78557085" y="103870951"/>
                </a:cxn>
                <a:cxn ang="0">
                  <a:pos x="71002999" y="126783788"/>
                </a:cxn>
                <a:cxn ang="0">
                  <a:pos x="131430769" y="126783788"/>
                </a:cxn>
                <a:cxn ang="0">
                  <a:pos x="125388484" y="103870951"/>
                </a:cxn>
                <a:cxn ang="0">
                  <a:pos x="125388484" y="103870951"/>
                </a:cxn>
                <a:cxn ang="0">
                  <a:pos x="142005998" y="169554253"/>
                </a:cxn>
                <a:cxn ang="0">
                  <a:pos x="57406628" y="169554253"/>
                </a:cxn>
                <a:cxn ang="0">
                  <a:pos x="46831399" y="201631483"/>
                </a:cxn>
                <a:cxn ang="0">
                  <a:pos x="152581226" y="201631483"/>
                </a:cxn>
                <a:cxn ang="0">
                  <a:pos x="142005998" y="169554253"/>
                </a:cxn>
              </a:cxnLst>
              <a:rect l="txL" t="txT" r="txR" b="txB"/>
              <a:pathLst>
                <a:path w="132" h="217">
                  <a:moveTo>
                    <a:pt x="97" y="47"/>
                  </a:moveTo>
                  <a:lnTo>
                    <a:pt x="132" y="170"/>
                  </a:lnTo>
                  <a:lnTo>
                    <a:pt x="130" y="182"/>
                  </a:lnTo>
                  <a:lnTo>
                    <a:pt x="71" y="217"/>
                  </a:lnTo>
                  <a:lnTo>
                    <a:pt x="61" y="217"/>
                  </a:lnTo>
                  <a:lnTo>
                    <a:pt x="5" y="182"/>
                  </a:lnTo>
                  <a:lnTo>
                    <a:pt x="0" y="170"/>
                  </a:lnTo>
                  <a:lnTo>
                    <a:pt x="38" y="47"/>
                  </a:lnTo>
                  <a:lnTo>
                    <a:pt x="26" y="40"/>
                  </a:lnTo>
                  <a:lnTo>
                    <a:pt x="26" y="24"/>
                  </a:lnTo>
                  <a:lnTo>
                    <a:pt x="61" y="0"/>
                  </a:lnTo>
                  <a:lnTo>
                    <a:pt x="71" y="0"/>
                  </a:lnTo>
                  <a:lnTo>
                    <a:pt x="109" y="24"/>
                  </a:lnTo>
                  <a:lnTo>
                    <a:pt x="109" y="40"/>
                  </a:lnTo>
                  <a:lnTo>
                    <a:pt x="97" y="47"/>
                  </a:lnTo>
                  <a:close/>
                  <a:moveTo>
                    <a:pt x="49" y="187"/>
                  </a:moveTo>
                  <a:lnTo>
                    <a:pt x="85" y="187"/>
                  </a:lnTo>
                  <a:lnTo>
                    <a:pt x="113" y="168"/>
                  </a:lnTo>
                  <a:lnTo>
                    <a:pt x="111" y="161"/>
                  </a:lnTo>
                  <a:lnTo>
                    <a:pt x="24" y="161"/>
                  </a:lnTo>
                  <a:lnTo>
                    <a:pt x="21" y="168"/>
                  </a:lnTo>
                  <a:lnTo>
                    <a:pt x="49" y="187"/>
                  </a:lnTo>
                  <a:close/>
                  <a:moveTo>
                    <a:pt x="54" y="40"/>
                  </a:moveTo>
                  <a:lnTo>
                    <a:pt x="78" y="40"/>
                  </a:lnTo>
                  <a:lnTo>
                    <a:pt x="80" y="35"/>
                  </a:lnTo>
                  <a:lnTo>
                    <a:pt x="85" y="33"/>
                  </a:lnTo>
                  <a:lnTo>
                    <a:pt x="66" y="19"/>
                  </a:lnTo>
                  <a:lnTo>
                    <a:pt x="47" y="33"/>
                  </a:lnTo>
                  <a:lnTo>
                    <a:pt x="54" y="35"/>
                  </a:lnTo>
                  <a:lnTo>
                    <a:pt x="54" y="40"/>
                  </a:lnTo>
                  <a:close/>
                  <a:moveTo>
                    <a:pt x="83" y="68"/>
                  </a:moveTo>
                  <a:lnTo>
                    <a:pt x="52" y="68"/>
                  </a:lnTo>
                  <a:lnTo>
                    <a:pt x="47" y="83"/>
                  </a:lnTo>
                  <a:lnTo>
                    <a:pt x="87" y="83"/>
                  </a:lnTo>
                  <a:lnTo>
                    <a:pt x="83" y="68"/>
                  </a:lnTo>
                  <a:close/>
                  <a:moveTo>
                    <a:pt x="94" y="111"/>
                  </a:moveTo>
                  <a:lnTo>
                    <a:pt x="38" y="111"/>
                  </a:lnTo>
                  <a:lnTo>
                    <a:pt x="31" y="132"/>
                  </a:lnTo>
                  <a:lnTo>
                    <a:pt x="101" y="132"/>
                  </a:lnTo>
                  <a:lnTo>
                    <a:pt x="94" y="111"/>
                  </a:lnTo>
                  <a:close/>
                </a:path>
              </a:pathLst>
            </a:custGeom>
            <a:solidFill>
              <a:schemeClr val="accent1">
                <a:alpha val="100000"/>
              </a:schemeClr>
            </a:solidFill>
            <a:ln w="9525">
              <a:noFill/>
            </a:ln>
          </p:spPr>
          <p:txBody>
            <a:bodyPr/>
            <a:lstStyle/>
            <a:p>
              <a:endParaRPr lang="zh-CN" altLang="en-US"/>
            </a:p>
          </p:txBody>
        </p:sp>
        <p:sp>
          <p:nvSpPr>
            <p:cNvPr id="62490" name="Freeform 38"/>
            <p:cNvSpPr>
              <a:spLocks noEditPoints="1"/>
            </p:cNvSpPr>
            <p:nvPr/>
          </p:nvSpPr>
          <p:spPr>
            <a:xfrm>
              <a:off x="6504279" y="1140315"/>
              <a:ext cx="302962" cy="291373"/>
            </a:xfrm>
            <a:custGeom>
              <a:avLst/>
              <a:gdLst>
                <a:gd name="txL" fmla="*/ 0 w 104"/>
                <a:gd name="txT" fmla="*/ 0 h 100"/>
                <a:gd name="txR" fmla="*/ 104 w 104"/>
                <a:gd name="txB" fmla="*/ 100 h 100"/>
              </a:gdLst>
              <a:ahLst/>
              <a:cxnLst>
                <a:cxn ang="0">
                  <a:pos x="127290650" y="254694967"/>
                </a:cxn>
                <a:cxn ang="0">
                  <a:pos x="330959767" y="254694967"/>
                </a:cxn>
                <a:cxn ang="0">
                  <a:pos x="398849473" y="373551841"/>
                </a:cxn>
                <a:cxn ang="0">
                  <a:pos x="458250417" y="449961496"/>
                </a:cxn>
                <a:cxn ang="0">
                  <a:pos x="585543979" y="254694967"/>
                </a:cxn>
                <a:cxn ang="0">
                  <a:pos x="814667731" y="254694967"/>
                </a:cxn>
                <a:cxn ang="0">
                  <a:pos x="882557437" y="449961496"/>
                </a:cxn>
                <a:cxn ang="0">
                  <a:pos x="848614041" y="560327761"/>
                </a:cxn>
                <a:cxn ang="0">
                  <a:pos x="814667731" y="551837152"/>
                </a:cxn>
                <a:cxn ang="0">
                  <a:pos x="823153580" y="466939801"/>
                </a:cxn>
                <a:cxn ang="0">
                  <a:pos x="797696033" y="399020755"/>
                </a:cxn>
                <a:cxn ang="0">
                  <a:pos x="789210184" y="551837152"/>
                </a:cxn>
                <a:cxn ang="0">
                  <a:pos x="763752637" y="848982251"/>
                </a:cxn>
                <a:cxn ang="0">
                  <a:pos x="704348780" y="848982251"/>
                </a:cxn>
                <a:cxn ang="0">
                  <a:pos x="704348780" y="577308980"/>
                </a:cxn>
                <a:cxn ang="0">
                  <a:pos x="670405383" y="577308980"/>
                </a:cxn>
                <a:cxn ang="0">
                  <a:pos x="627973225" y="848982251"/>
                </a:cxn>
                <a:cxn ang="0">
                  <a:pos x="568569368" y="848982251"/>
                </a:cxn>
                <a:cxn ang="0">
                  <a:pos x="585543979" y="551837152"/>
                </a:cxn>
                <a:cxn ang="0">
                  <a:pos x="585543979" y="407511364"/>
                </a:cxn>
                <a:cxn ang="0">
                  <a:pos x="449764568" y="517880543"/>
                </a:cxn>
                <a:cxn ang="0">
                  <a:pos x="347931465" y="449961496"/>
                </a:cxn>
                <a:cxn ang="0">
                  <a:pos x="347931465" y="551837152"/>
                </a:cxn>
                <a:cxn ang="0">
                  <a:pos x="313988069" y="848982251"/>
                </a:cxn>
                <a:cxn ang="0">
                  <a:pos x="254584212" y="848982251"/>
                </a:cxn>
                <a:cxn ang="0">
                  <a:pos x="254584212" y="577308980"/>
                </a:cxn>
                <a:cxn ang="0">
                  <a:pos x="229126665" y="577308980"/>
                </a:cxn>
                <a:cxn ang="0">
                  <a:pos x="169722808" y="848982251"/>
                </a:cxn>
                <a:cxn ang="0">
                  <a:pos x="118804800" y="848982251"/>
                </a:cxn>
                <a:cxn ang="0">
                  <a:pos x="135779412" y="551837152"/>
                </a:cxn>
                <a:cxn ang="0">
                  <a:pos x="135779412" y="416001973"/>
                </a:cxn>
                <a:cxn ang="0">
                  <a:pos x="59403857" y="509389934"/>
                </a:cxn>
                <a:cxn ang="0">
                  <a:pos x="59403857" y="551837152"/>
                </a:cxn>
                <a:cxn ang="0">
                  <a:pos x="84861404" y="551837152"/>
                </a:cxn>
                <a:cxn ang="0">
                  <a:pos x="84861404" y="755594291"/>
                </a:cxn>
                <a:cxn ang="0">
                  <a:pos x="0" y="755594291"/>
                </a:cxn>
                <a:cxn ang="0">
                  <a:pos x="0" y="551837152"/>
                </a:cxn>
                <a:cxn ang="0">
                  <a:pos x="25457547" y="551837152"/>
                </a:cxn>
                <a:cxn ang="0">
                  <a:pos x="25457547" y="509389934"/>
                </a:cxn>
                <a:cxn ang="0">
                  <a:pos x="8485849" y="500899324"/>
                </a:cxn>
                <a:cxn ang="0">
                  <a:pos x="127290650" y="254694967"/>
                </a:cxn>
                <a:cxn ang="0">
                  <a:pos x="729806327" y="33959523"/>
                </a:cxn>
                <a:cxn ang="0">
                  <a:pos x="594029828" y="67919046"/>
                </a:cxn>
                <a:cxn ang="0">
                  <a:pos x="627973225" y="203757139"/>
                </a:cxn>
                <a:cxn ang="0">
                  <a:pos x="763752637" y="169797616"/>
                </a:cxn>
                <a:cxn ang="0">
                  <a:pos x="729806327" y="33959523"/>
                </a:cxn>
                <a:cxn ang="0">
                  <a:pos x="186694506" y="33959523"/>
                </a:cxn>
                <a:cxn ang="0">
                  <a:pos x="322473918" y="67919046"/>
                </a:cxn>
                <a:cxn ang="0">
                  <a:pos x="288527609" y="203757139"/>
                </a:cxn>
                <a:cxn ang="0">
                  <a:pos x="152751110" y="169797616"/>
                </a:cxn>
                <a:cxn ang="0">
                  <a:pos x="186694506" y="33959523"/>
                </a:cxn>
              </a:cxnLst>
              <a:rect l="txL" t="txT" r="txR" b="txB"/>
              <a:pathLst>
                <a:path w="104" h="100">
                  <a:moveTo>
                    <a:pt x="15" y="30"/>
                  </a:moveTo>
                  <a:cubicBezTo>
                    <a:pt x="39" y="30"/>
                    <a:pt x="39" y="30"/>
                    <a:pt x="39" y="30"/>
                  </a:cubicBezTo>
                  <a:cubicBezTo>
                    <a:pt x="47" y="44"/>
                    <a:pt x="47" y="44"/>
                    <a:pt x="47" y="44"/>
                  </a:cubicBezTo>
                  <a:cubicBezTo>
                    <a:pt x="54" y="53"/>
                    <a:pt x="54" y="53"/>
                    <a:pt x="54" y="53"/>
                  </a:cubicBezTo>
                  <a:cubicBezTo>
                    <a:pt x="69" y="30"/>
                    <a:pt x="69" y="30"/>
                    <a:pt x="69" y="30"/>
                  </a:cubicBezTo>
                  <a:cubicBezTo>
                    <a:pt x="96" y="30"/>
                    <a:pt x="96" y="30"/>
                    <a:pt x="96" y="30"/>
                  </a:cubicBezTo>
                  <a:cubicBezTo>
                    <a:pt x="104" y="53"/>
                    <a:pt x="104" y="53"/>
                    <a:pt x="104" y="53"/>
                  </a:cubicBezTo>
                  <a:cubicBezTo>
                    <a:pt x="100" y="66"/>
                    <a:pt x="100" y="66"/>
                    <a:pt x="100" y="66"/>
                  </a:cubicBezTo>
                  <a:cubicBezTo>
                    <a:pt x="96" y="65"/>
                    <a:pt x="96" y="65"/>
                    <a:pt x="96" y="65"/>
                  </a:cubicBezTo>
                  <a:cubicBezTo>
                    <a:pt x="97" y="55"/>
                    <a:pt x="97" y="55"/>
                    <a:pt x="97" y="55"/>
                  </a:cubicBezTo>
                  <a:cubicBezTo>
                    <a:pt x="94" y="47"/>
                    <a:pt x="94" y="47"/>
                    <a:pt x="94" y="47"/>
                  </a:cubicBezTo>
                  <a:cubicBezTo>
                    <a:pt x="93" y="65"/>
                    <a:pt x="93" y="65"/>
                    <a:pt x="93" y="65"/>
                  </a:cubicBezTo>
                  <a:cubicBezTo>
                    <a:pt x="90" y="100"/>
                    <a:pt x="90" y="100"/>
                    <a:pt x="90" y="100"/>
                  </a:cubicBezTo>
                  <a:cubicBezTo>
                    <a:pt x="83" y="100"/>
                    <a:pt x="83" y="100"/>
                    <a:pt x="83" y="100"/>
                  </a:cubicBezTo>
                  <a:cubicBezTo>
                    <a:pt x="83" y="68"/>
                    <a:pt x="83" y="68"/>
                    <a:pt x="83" y="68"/>
                  </a:cubicBezTo>
                  <a:cubicBezTo>
                    <a:pt x="79" y="68"/>
                    <a:pt x="79" y="68"/>
                    <a:pt x="79" y="68"/>
                  </a:cubicBezTo>
                  <a:cubicBezTo>
                    <a:pt x="74" y="100"/>
                    <a:pt x="74" y="100"/>
                    <a:pt x="74" y="100"/>
                  </a:cubicBezTo>
                  <a:cubicBezTo>
                    <a:pt x="67" y="100"/>
                    <a:pt x="67" y="100"/>
                    <a:pt x="67" y="100"/>
                  </a:cubicBezTo>
                  <a:cubicBezTo>
                    <a:pt x="69" y="65"/>
                    <a:pt x="69" y="65"/>
                    <a:pt x="69" y="65"/>
                  </a:cubicBezTo>
                  <a:cubicBezTo>
                    <a:pt x="69" y="48"/>
                    <a:pt x="69" y="48"/>
                    <a:pt x="69" y="48"/>
                  </a:cubicBezTo>
                  <a:cubicBezTo>
                    <a:pt x="53" y="61"/>
                    <a:pt x="53" y="61"/>
                    <a:pt x="53" y="61"/>
                  </a:cubicBezTo>
                  <a:cubicBezTo>
                    <a:pt x="41" y="53"/>
                    <a:pt x="41" y="53"/>
                    <a:pt x="41" y="53"/>
                  </a:cubicBezTo>
                  <a:cubicBezTo>
                    <a:pt x="41" y="65"/>
                    <a:pt x="41" y="65"/>
                    <a:pt x="41" y="65"/>
                  </a:cubicBezTo>
                  <a:cubicBezTo>
                    <a:pt x="37" y="100"/>
                    <a:pt x="37" y="100"/>
                    <a:pt x="37" y="100"/>
                  </a:cubicBezTo>
                  <a:cubicBezTo>
                    <a:pt x="30" y="100"/>
                    <a:pt x="30" y="100"/>
                    <a:pt x="30" y="100"/>
                  </a:cubicBezTo>
                  <a:cubicBezTo>
                    <a:pt x="30" y="68"/>
                    <a:pt x="30" y="68"/>
                    <a:pt x="30" y="68"/>
                  </a:cubicBezTo>
                  <a:cubicBezTo>
                    <a:pt x="27" y="68"/>
                    <a:pt x="27" y="68"/>
                    <a:pt x="27" y="68"/>
                  </a:cubicBezTo>
                  <a:cubicBezTo>
                    <a:pt x="20" y="100"/>
                    <a:pt x="20" y="100"/>
                    <a:pt x="20" y="100"/>
                  </a:cubicBezTo>
                  <a:cubicBezTo>
                    <a:pt x="14" y="100"/>
                    <a:pt x="14" y="100"/>
                    <a:pt x="14" y="100"/>
                  </a:cubicBezTo>
                  <a:cubicBezTo>
                    <a:pt x="16" y="65"/>
                    <a:pt x="16" y="65"/>
                    <a:pt x="16" y="65"/>
                  </a:cubicBezTo>
                  <a:cubicBezTo>
                    <a:pt x="16" y="49"/>
                    <a:pt x="16" y="49"/>
                    <a:pt x="16" y="49"/>
                  </a:cubicBezTo>
                  <a:cubicBezTo>
                    <a:pt x="7" y="60"/>
                    <a:pt x="7" y="60"/>
                    <a:pt x="7" y="60"/>
                  </a:cubicBezTo>
                  <a:cubicBezTo>
                    <a:pt x="7" y="65"/>
                    <a:pt x="7" y="65"/>
                    <a:pt x="7" y="65"/>
                  </a:cubicBezTo>
                  <a:cubicBezTo>
                    <a:pt x="10" y="65"/>
                    <a:pt x="10" y="65"/>
                    <a:pt x="10" y="65"/>
                  </a:cubicBezTo>
                  <a:cubicBezTo>
                    <a:pt x="10" y="89"/>
                    <a:pt x="10" y="89"/>
                    <a:pt x="10" y="89"/>
                  </a:cubicBezTo>
                  <a:cubicBezTo>
                    <a:pt x="0" y="89"/>
                    <a:pt x="0" y="89"/>
                    <a:pt x="0" y="89"/>
                  </a:cubicBezTo>
                  <a:cubicBezTo>
                    <a:pt x="0" y="65"/>
                    <a:pt x="0" y="65"/>
                    <a:pt x="0" y="65"/>
                  </a:cubicBezTo>
                  <a:cubicBezTo>
                    <a:pt x="3" y="65"/>
                    <a:pt x="3" y="65"/>
                    <a:pt x="3" y="65"/>
                  </a:cubicBezTo>
                  <a:cubicBezTo>
                    <a:pt x="3" y="60"/>
                    <a:pt x="3" y="60"/>
                    <a:pt x="3" y="60"/>
                  </a:cubicBezTo>
                  <a:cubicBezTo>
                    <a:pt x="1" y="59"/>
                    <a:pt x="1" y="59"/>
                    <a:pt x="1" y="59"/>
                  </a:cubicBezTo>
                  <a:cubicBezTo>
                    <a:pt x="15" y="30"/>
                    <a:pt x="15" y="30"/>
                    <a:pt x="15" y="30"/>
                  </a:cubicBezTo>
                  <a:close/>
                  <a:moveTo>
                    <a:pt x="86" y="4"/>
                  </a:moveTo>
                  <a:cubicBezTo>
                    <a:pt x="80" y="0"/>
                    <a:pt x="73" y="2"/>
                    <a:pt x="70" y="8"/>
                  </a:cubicBezTo>
                  <a:cubicBezTo>
                    <a:pt x="67" y="13"/>
                    <a:pt x="68" y="20"/>
                    <a:pt x="74" y="24"/>
                  </a:cubicBezTo>
                  <a:cubicBezTo>
                    <a:pt x="79" y="27"/>
                    <a:pt x="87" y="25"/>
                    <a:pt x="90" y="20"/>
                  </a:cubicBezTo>
                  <a:cubicBezTo>
                    <a:pt x="93" y="14"/>
                    <a:pt x="91" y="7"/>
                    <a:pt x="86" y="4"/>
                  </a:cubicBezTo>
                  <a:close/>
                  <a:moveTo>
                    <a:pt x="22" y="4"/>
                  </a:moveTo>
                  <a:cubicBezTo>
                    <a:pt x="28" y="0"/>
                    <a:pt x="35" y="2"/>
                    <a:pt x="38" y="8"/>
                  </a:cubicBezTo>
                  <a:cubicBezTo>
                    <a:pt x="41" y="13"/>
                    <a:pt x="40" y="20"/>
                    <a:pt x="34" y="24"/>
                  </a:cubicBezTo>
                  <a:cubicBezTo>
                    <a:pt x="29" y="27"/>
                    <a:pt x="21" y="25"/>
                    <a:pt x="18" y="20"/>
                  </a:cubicBezTo>
                  <a:cubicBezTo>
                    <a:pt x="15" y="14"/>
                    <a:pt x="17" y="7"/>
                    <a:pt x="22" y="4"/>
                  </a:cubicBezTo>
                  <a:close/>
                </a:path>
              </a:pathLst>
            </a:custGeom>
            <a:solidFill>
              <a:schemeClr val="accent1">
                <a:alpha val="100000"/>
              </a:schemeClr>
            </a:solidFill>
            <a:ln w="9525">
              <a:noFill/>
            </a:ln>
          </p:spPr>
          <p:txBody>
            <a:bodyPr/>
            <a:lstStyle/>
            <a:p>
              <a:endParaRPr lang="zh-CN" altLang="en-US"/>
            </a:p>
          </p:txBody>
        </p:sp>
        <p:sp>
          <p:nvSpPr>
            <p:cNvPr id="62491" name="Freeform 41"/>
            <p:cNvSpPr>
              <a:spLocks noEditPoints="1"/>
            </p:cNvSpPr>
            <p:nvPr/>
          </p:nvSpPr>
          <p:spPr>
            <a:xfrm>
              <a:off x="6497656" y="3862001"/>
              <a:ext cx="306274" cy="228463"/>
            </a:xfrm>
            <a:custGeom>
              <a:avLst/>
              <a:gdLst>
                <a:gd name="txL" fmla="*/ 0 w 105"/>
                <a:gd name="txT" fmla="*/ 0 h 78"/>
                <a:gd name="txR" fmla="*/ 105 w 105"/>
                <a:gd name="txB" fmla="*/ 78 h 78"/>
              </a:gdLst>
              <a:ahLst/>
              <a:cxnLst>
                <a:cxn ang="0">
                  <a:pos x="442431753" y="120107100"/>
                </a:cxn>
                <a:cxn ang="0">
                  <a:pos x="714694754" y="394640542"/>
                </a:cxn>
                <a:cxn ang="0">
                  <a:pos x="714694754" y="428956857"/>
                </a:cxn>
                <a:cxn ang="0">
                  <a:pos x="612594670" y="463273171"/>
                </a:cxn>
                <a:cxn ang="0">
                  <a:pos x="519006087" y="471852249"/>
                </a:cxn>
                <a:cxn ang="0">
                  <a:pos x="476463170" y="446115014"/>
                </a:cxn>
                <a:cxn ang="0">
                  <a:pos x="416906003" y="446115014"/>
                </a:cxn>
                <a:cxn ang="0">
                  <a:pos x="365854502" y="497589485"/>
                </a:cxn>
                <a:cxn ang="0">
                  <a:pos x="365854502" y="497589485"/>
                </a:cxn>
                <a:cxn ang="0">
                  <a:pos x="416906003" y="549063956"/>
                </a:cxn>
                <a:cxn ang="0">
                  <a:pos x="476463170" y="549063956"/>
                </a:cxn>
                <a:cxn ang="0">
                  <a:pos x="519006087" y="514747642"/>
                </a:cxn>
                <a:cxn ang="0">
                  <a:pos x="621103254" y="506168564"/>
                </a:cxn>
                <a:cxn ang="0">
                  <a:pos x="697677588" y="480431328"/>
                </a:cxn>
                <a:cxn ang="0">
                  <a:pos x="442431753" y="669171056"/>
                </a:cxn>
                <a:cxn ang="0">
                  <a:pos x="170165834" y="394640542"/>
                </a:cxn>
                <a:cxn ang="0">
                  <a:pos x="442431753" y="120107100"/>
                </a:cxn>
                <a:cxn ang="0">
                  <a:pos x="442431753" y="0"/>
                </a:cxn>
                <a:cxn ang="0">
                  <a:pos x="170165834" y="120107100"/>
                </a:cxn>
                <a:cxn ang="0">
                  <a:pos x="68065750" y="283109592"/>
                </a:cxn>
                <a:cxn ang="0">
                  <a:pos x="51048584" y="283109592"/>
                </a:cxn>
                <a:cxn ang="0">
                  <a:pos x="0" y="343166071"/>
                </a:cxn>
                <a:cxn ang="0">
                  <a:pos x="0" y="437535935"/>
                </a:cxn>
                <a:cxn ang="0">
                  <a:pos x="51048584" y="489010406"/>
                </a:cxn>
                <a:cxn ang="0">
                  <a:pos x="127622917" y="489010406"/>
                </a:cxn>
                <a:cxn ang="0">
                  <a:pos x="127622917" y="291688671"/>
                </a:cxn>
                <a:cxn ang="0">
                  <a:pos x="212705835" y="163002492"/>
                </a:cxn>
                <a:cxn ang="0">
                  <a:pos x="442431753" y="60053550"/>
                </a:cxn>
                <a:cxn ang="0">
                  <a:pos x="680663338" y="163002492"/>
                </a:cxn>
                <a:cxn ang="0">
                  <a:pos x="757237671" y="283109592"/>
                </a:cxn>
                <a:cxn ang="0">
                  <a:pos x="757237671" y="489010406"/>
                </a:cxn>
                <a:cxn ang="0">
                  <a:pos x="833812005" y="489010406"/>
                </a:cxn>
                <a:cxn ang="0">
                  <a:pos x="893369172" y="437535935"/>
                </a:cxn>
                <a:cxn ang="0">
                  <a:pos x="893369172" y="343166071"/>
                </a:cxn>
                <a:cxn ang="0">
                  <a:pos x="833812005" y="283109592"/>
                </a:cxn>
                <a:cxn ang="0">
                  <a:pos x="816794838" y="283109592"/>
                </a:cxn>
                <a:cxn ang="0">
                  <a:pos x="723203338" y="120107100"/>
                </a:cxn>
                <a:cxn ang="0">
                  <a:pos x="442431753" y="0"/>
                </a:cxn>
              </a:cxnLst>
              <a:rect l="txL" t="txT" r="txR" b="txB"/>
              <a:pathLst>
                <a:path w="105" h="78">
                  <a:moveTo>
                    <a:pt x="52" y="14"/>
                  </a:moveTo>
                  <a:cubicBezTo>
                    <a:pt x="70" y="14"/>
                    <a:pt x="84" y="29"/>
                    <a:pt x="84" y="46"/>
                  </a:cubicBezTo>
                  <a:cubicBezTo>
                    <a:pt x="84" y="47"/>
                    <a:pt x="84" y="49"/>
                    <a:pt x="84" y="50"/>
                  </a:cubicBezTo>
                  <a:cubicBezTo>
                    <a:pt x="80" y="51"/>
                    <a:pt x="76" y="53"/>
                    <a:pt x="72" y="54"/>
                  </a:cubicBezTo>
                  <a:cubicBezTo>
                    <a:pt x="68" y="55"/>
                    <a:pt x="65" y="55"/>
                    <a:pt x="61" y="55"/>
                  </a:cubicBezTo>
                  <a:cubicBezTo>
                    <a:pt x="60" y="54"/>
                    <a:pt x="58" y="52"/>
                    <a:pt x="56" y="52"/>
                  </a:cubicBezTo>
                  <a:cubicBezTo>
                    <a:pt x="49" y="52"/>
                    <a:pt x="49" y="52"/>
                    <a:pt x="49" y="52"/>
                  </a:cubicBezTo>
                  <a:cubicBezTo>
                    <a:pt x="46" y="52"/>
                    <a:pt x="43" y="55"/>
                    <a:pt x="43" y="58"/>
                  </a:cubicBezTo>
                  <a:cubicBezTo>
                    <a:pt x="43" y="58"/>
                    <a:pt x="43" y="58"/>
                    <a:pt x="43" y="58"/>
                  </a:cubicBezTo>
                  <a:cubicBezTo>
                    <a:pt x="43" y="61"/>
                    <a:pt x="46" y="64"/>
                    <a:pt x="49" y="64"/>
                  </a:cubicBezTo>
                  <a:cubicBezTo>
                    <a:pt x="56" y="64"/>
                    <a:pt x="56" y="64"/>
                    <a:pt x="56" y="64"/>
                  </a:cubicBezTo>
                  <a:cubicBezTo>
                    <a:pt x="58" y="64"/>
                    <a:pt x="60" y="62"/>
                    <a:pt x="61" y="60"/>
                  </a:cubicBezTo>
                  <a:cubicBezTo>
                    <a:pt x="65" y="60"/>
                    <a:pt x="69" y="59"/>
                    <a:pt x="73" y="59"/>
                  </a:cubicBezTo>
                  <a:cubicBezTo>
                    <a:pt x="76" y="58"/>
                    <a:pt x="79" y="57"/>
                    <a:pt x="82" y="56"/>
                  </a:cubicBezTo>
                  <a:cubicBezTo>
                    <a:pt x="78" y="69"/>
                    <a:pt x="66" y="78"/>
                    <a:pt x="52" y="78"/>
                  </a:cubicBezTo>
                  <a:cubicBezTo>
                    <a:pt x="34" y="78"/>
                    <a:pt x="20" y="64"/>
                    <a:pt x="20" y="46"/>
                  </a:cubicBezTo>
                  <a:cubicBezTo>
                    <a:pt x="20" y="29"/>
                    <a:pt x="34" y="14"/>
                    <a:pt x="52" y="14"/>
                  </a:cubicBezTo>
                  <a:close/>
                  <a:moveTo>
                    <a:pt x="52" y="0"/>
                  </a:moveTo>
                  <a:cubicBezTo>
                    <a:pt x="39" y="0"/>
                    <a:pt x="28" y="5"/>
                    <a:pt x="20" y="14"/>
                  </a:cubicBezTo>
                  <a:cubicBezTo>
                    <a:pt x="14" y="19"/>
                    <a:pt x="10" y="26"/>
                    <a:pt x="8" y="33"/>
                  </a:cubicBezTo>
                  <a:cubicBezTo>
                    <a:pt x="6" y="33"/>
                    <a:pt x="6" y="33"/>
                    <a:pt x="6" y="33"/>
                  </a:cubicBezTo>
                  <a:cubicBezTo>
                    <a:pt x="3" y="33"/>
                    <a:pt x="0" y="36"/>
                    <a:pt x="0" y="40"/>
                  </a:cubicBezTo>
                  <a:cubicBezTo>
                    <a:pt x="0" y="51"/>
                    <a:pt x="0" y="51"/>
                    <a:pt x="0" y="51"/>
                  </a:cubicBezTo>
                  <a:cubicBezTo>
                    <a:pt x="0" y="54"/>
                    <a:pt x="3" y="57"/>
                    <a:pt x="6" y="57"/>
                  </a:cubicBezTo>
                  <a:cubicBezTo>
                    <a:pt x="15" y="57"/>
                    <a:pt x="15" y="57"/>
                    <a:pt x="15" y="57"/>
                  </a:cubicBezTo>
                  <a:cubicBezTo>
                    <a:pt x="15" y="34"/>
                    <a:pt x="15" y="34"/>
                    <a:pt x="15" y="34"/>
                  </a:cubicBezTo>
                  <a:cubicBezTo>
                    <a:pt x="17" y="28"/>
                    <a:pt x="20" y="23"/>
                    <a:pt x="25" y="19"/>
                  </a:cubicBezTo>
                  <a:cubicBezTo>
                    <a:pt x="32" y="12"/>
                    <a:pt x="41" y="7"/>
                    <a:pt x="52" y="7"/>
                  </a:cubicBezTo>
                  <a:cubicBezTo>
                    <a:pt x="63" y="7"/>
                    <a:pt x="73" y="12"/>
                    <a:pt x="80" y="19"/>
                  </a:cubicBezTo>
                  <a:cubicBezTo>
                    <a:pt x="84" y="23"/>
                    <a:pt x="87" y="28"/>
                    <a:pt x="89" y="33"/>
                  </a:cubicBezTo>
                  <a:cubicBezTo>
                    <a:pt x="89" y="57"/>
                    <a:pt x="89" y="57"/>
                    <a:pt x="89" y="57"/>
                  </a:cubicBezTo>
                  <a:cubicBezTo>
                    <a:pt x="98" y="57"/>
                    <a:pt x="98" y="57"/>
                    <a:pt x="98" y="57"/>
                  </a:cubicBezTo>
                  <a:cubicBezTo>
                    <a:pt x="102" y="57"/>
                    <a:pt x="105" y="54"/>
                    <a:pt x="105" y="51"/>
                  </a:cubicBezTo>
                  <a:cubicBezTo>
                    <a:pt x="105" y="40"/>
                    <a:pt x="105" y="40"/>
                    <a:pt x="105" y="40"/>
                  </a:cubicBezTo>
                  <a:cubicBezTo>
                    <a:pt x="105" y="36"/>
                    <a:pt x="102" y="33"/>
                    <a:pt x="98" y="33"/>
                  </a:cubicBezTo>
                  <a:cubicBezTo>
                    <a:pt x="96" y="33"/>
                    <a:pt x="96" y="33"/>
                    <a:pt x="96" y="33"/>
                  </a:cubicBezTo>
                  <a:cubicBezTo>
                    <a:pt x="94" y="26"/>
                    <a:pt x="90" y="19"/>
                    <a:pt x="85" y="14"/>
                  </a:cubicBezTo>
                  <a:cubicBezTo>
                    <a:pt x="76" y="5"/>
                    <a:pt x="65" y="0"/>
                    <a:pt x="52" y="0"/>
                  </a:cubicBezTo>
                  <a:close/>
                </a:path>
              </a:pathLst>
            </a:custGeom>
            <a:solidFill>
              <a:schemeClr val="accent1">
                <a:alpha val="100000"/>
              </a:schemeClr>
            </a:solidFill>
            <a:ln w="9525">
              <a:noFill/>
            </a:ln>
          </p:spPr>
          <p:txBody>
            <a:bodyPr/>
            <a:lstStyle/>
            <a:p>
              <a:endParaRPr lang="zh-CN" altLang="en-US"/>
            </a:p>
          </p:txBody>
        </p:sp>
        <p:sp>
          <p:nvSpPr>
            <p:cNvPr id="62492" name="Freeform 52"/>
            <p:cNvSpPr>
              <a:spLocks noEditPoints="1"/>
            </p:cNvSpPr>
            <p:nvPr/>
          </p:nvSpPr>
          <p:spPr>
            <a:xfrm>
              <a:off x="5989410" y="3827234"/>
              <a:ext cx="248328" cy="309584"/>
            </a:xfrm>
            <a:custGeom>
              <a:avLst/>
              <a:gdLst>
                <a:gd name="txL" fmla="*/ 0 w 85"/>
                <a:gd name="txT" fmla="*/ 0 h 106"/>
                <a:gd name="txR" fmla="*/ 85 w 85"/>
                <a:gd name="txB" fmla="*/ 106 h 106"/>
              </a:gdLst>
              <a:ahLst/>
              <a:cxnLst>
                <a:cxn ang="0">
                  <a:pos x="307266460" y="528854170"/>
                </a:cxn>
                <a:cxn ang="0">
                  <a:pos x="230451306" y="895641115"/>
                </a:cxn>
                <a:cxn ang="0">
                  <a:pos x="179240229" y="588565914"/>
                </a:cxn>
                <a:cxn ang="0">
                  <a:pos x="68281435" y="895641115"/>
                </a:cxn>
                <a:cxn ang="0">
                  <a:pos x="0" y="477676430"/>
                </a:cxn>
                <a:cxn ang="0">
                  <a:pos x="110958793" y="221778968"/>
                </a:cxn>
                <a:cxn ang="0">
                  <a:pos x="170703589" y="230307131"/>
                </a:cxn>
                <a:cxn ang="0">
                  <a:pos x="170703589" y="213247885"/>
                </a:cxn>
                <a:cxn ang="0">
                  <a:pos x="204844306" y="230307131"/>
                </a:cxn>
                <a:cxn ang="0">
                  <a:pos x="213380947" y="307078122"/>
                </a:cxn>
                <a:cxn ang="0">
                  <a:pos x="307266460" y="221778968"/>
                </a:cxn>
                <a:cxn ang="0">
                  <a:pos x="469436330" y="179129391"/>
                </a:cxn>
                <a:cxn ang="0">
                  <a:pos x="529181125" y="196188638"/>
                </a:cxn>
                <a:cxn ang="0">
                  <a:pos x="503577047" y="102358400"/>
                </a:cxn>
                <a:cxn ang="0">
                  <a:pos x="597462560" y="170598308"/>
                </a:cxn>
                <a:cxn ang="0">
                  <a:pos x="631603278" y="196188638"/>
                </a:cxn>
                <a:cxn ang="0">
                  <a:pos x="614532919" y="51180661"/>
                </a:cxn>
                <a:cxn ang="0">
                  <a:pos x="469436330" y="179129391"/>
                </a:cxn>
                <a:cxn ang="0">
                  <a:pos x="443829331" y="580034830"/>
                </a:cxn>
                <a:cxn ang="0">
                  <a:pos x="495040407" y="733573891"/>
                </a:cxn>
                <a:cxn ang="0">
                  <a:pos x="563321843" y="904172199"/>
                </a:cxn>
                <a:cxn ang="0">
                  <a:pos x="571858483" y="733573891"/>
                </a:cxn>
                <a:cxn ang="0">
                  <a:pos x="614532919" y="904172199"/>
                </a:cxn>
                <a:cxn ang="0">
                  <a:pos x="665743996" y="733573891"/>
                </a:cxn>
                <a:cxn ang="0">
                  <a:pos x="648673637" y="460617183"/>
                </a:cxn>
                <a:cxn ang="0">
                  <a:pos x="725491713" y="503266760"/>
                </a:cxn>
                <a:cxn ang="0">
                  <a:pos x="657210277" y="230307131"/>
                </a:cxn>
                <a:cxn ang="0">
                  <a:pos x="623069560" y="230307131"/>
                </a:cxn>
                <a:cxn ang="0">
                  <a:pos x="495040407" y="230307131"/>
                </a:cxn>
                <a:cxn ang="0">
                  <a:pos x="460899690" y="230307131"/>
                </a:cxn>
                <a:cxn ang="0">
                  <a:pos x="401154894" y="528854170"/>
                </a:cxn>
                <a:cxn ang="0">
                  <a:pos x="469436330" y="469145346"/>
                </a:cxn>
                <a:cxn ang="0">
                  <a:pos x="128029152" y="68239907"/>
                </a:cxn>
                <a:cxn ang="0">
                  <a:pos x="238985024" y="136479814"/>
                </a:cxn>
                <a:cxn ang="0">
                  <a:pos x="119492512" y="34118493"/>
                </a:cxn>
              </a:cxnLst>
              <a:rect l="txL" t="txT" r="txR" b="txB"/>
              <a:pathLst>
                <a:path w="85" h="106">
                  <a:moveTo>
                    <a:pt x="44" y="54"/>
                  </a:moveTo>
                  <a:cubicBezTo>
                    <a:pt x="41" y="56"/>
                    <a:pt x="38" y="59"/>
                    <a:pt x="36" y="62"/>
                  </a:cubicBezTo>
                  <a:cubicBezTo>
                    <a:pt x="36" y="77"/>
                    <a:pt x="35" y="91"/>
                    <a:pt x="36" y="105"/>
                  </a:cubicBezTo>
                  <a:cubicBezTo>
                    <a:pt x="32" y="105"/>
                    <a:pt x="30" y="105"/>
                    <a:pt x="27" y="105"/>
                  </a:cubicBezTo>
                  <a:cubicBezTo>
                    <a:pt x="26" y="93"/>
                    <a:pt x="24" y="81"/>
                    <a:pt x="23" y="69"/>
                  </a:cubicBezTo>
                  <a:cubicBezTo>
                    <a:pt x="22" y="69"/>
                    <a:pt x="23" y="69"/>
                    <a:pt x="21" y="69"/>
                  </a:cubicBezTo>
                  <a:cubicBezTo>
                    <a:pt x="20" y="81"/>
                    <a:pt x="18" y="93"/>
                    <a:pt x="17" y="105"/>
                  </a:cubicBezTo>
                  <a:cubicBezTo>
                    <a:pt x="13" y="105"/>
                    <a:pt x="12" y="105"/>
                    <a:pt x="8" y="105"/>
                  </a:cubicBezTo>
                  <a:cubicBezTo>
                    <a:pt x="9" y="91"/>
                    <a:pt x="7" y="77"/>
                    <a:pt x="8" y="62"/>
                  </a:cubicBezTo>
                  <a:cubicBezTo>
                    <a:pt x="5" y="60"/>
                    <a:pt x="3" y="58"/>
                    <a:pt x="0" y="56"/>
                  </a:cubicBezTo>
                  <a:cubicBezTo>
                    <a:pt x="1" y="46"/>
                    <a:pt x="3" y="36"/>
                    <a:pt x="6" y="26"/>
                  </a:cubicBezTo>
                  <a:cubicBezTo>
                    <a:pt x="8" y="26"/>
                    <a:pt x="11" y="26"/>
                    <a:pt x="13" y="26"/>
                  </a:cubicBezTo>
                  <a:cubicBezTo>
                    <a:pt x="19" y="36"/>
                    <a:pt x="19" y="36"/>
                    <a:pt x="19" y="36"/>
                  </a:cubicBezTo>
                  <a:cubicBezTo>
                    <a:pt x="20" y="27"/>
                    <a:pt x="20" y="27"/>
                    <a:pt x="20" y="27"/>
                  </a:cubicBezTo>
                  <a:cubicBezTo>
                    <a:pt x="20" y="27"/>
                    <a:pt x="20" y="27"/>
                    <a:pt x="20" y="27"/>
                  </a:cubicBezTo>
                  <a:cubicBezTo>
                    <a:pt x="20" y="25"/>
                    <a:pt x="20" y="25"/>
                    <a:pt x="20" y="25"/>
                  </a:cubicBezTo>
                  <a:cubicBezTo>
                    <a:pt x="24" y="25"/>
                    <a:pt x="24" y="25"/>
                    <a:pt x="24" y="25"/>
                  </a:cubicBezTo>
                  <a:cubicBezTo>
                    <a:pt x="24" y="27"/>
                    <a:pt x="24" y="27"/>
                    <a:pt x="24" y="27"/>
                  </a:cubicBezTo>
                  <a:cubicBezTo>
                    <a:pt x="23" y="27"/>
                    <a:pt x="23" y="27"/>
                    <a:pt x="23" y="27"/>
                  </a:cubicBezTo>
                  <a:cubicBezTo>
                    <a:pt x="25" y="36"/>
                    <a:pt x="25" y="36"/>
                    <a:pt x="25" y="36"/>
                  </a:cubicBezTo>
                  <a:cubicBezTo>
                    <a:pt x="31" y="26"/>
                    <a:pt x="31" y="26"/>
                    <a:pt x="31" y="26"/>
                  </a:cubicBezTo>
                  <a:cubicBezTo>
                    <a:pt x="32" y="26"/>
                    <a:pt x="34" y="26"/>
                    <a:pt x="36" y="26"/>
                  </a:cubicBezTo>
                  <a:cubicBezTo>
                    <a:pt x="40" y="35"/>
                    <a:pt x="42" y="44"/>
                    <a:pt x="44" y="54"/>
                  </a:cubicBezTo>
                  <a:close/>
                  <a:moveTo>
                    <a:pt x="55" y="21"/>
                  </a:moveTo>
                  <a:cubicBezTo>
                    <a:pt x="55" y="21"/>
                    <a:pt x="56" y="23"/>
                    <a:pt x="57" y="23"/>
                  </a:cubicBezTo>
                  <a:cubicBezTo>
                    <a:pt x="59" y="24"/>
                    <a:pt x="62" y="23"/>
                    <a:pt x="62" y="23"/>
                  </a:cubicBezTo>
                  <a:cubicBezTo>
                    <a:pt x="61" y="22"/>
                    <a:pt x="60" y="21"/>
                    <a:pt x="60" y="20"/>
                  </a:cubicBezTo>
                  <a:cubicBezTo>
                    <a:pt x="59" y="17"/>
                    <a:pt x="59" y="14"/>
                    <a:pt x="59" y="12"/>
                  </a:cubicBezTo>
                  <a:cubicBezTo>
                    <a:pt x="62" y="17"/>
                    <a:pt x="67" y="12"/>
                    <a:pt x="71" y="12"/>
                  </a:cubicBezTo>
                  <a:cubicBezTo>
                    <a:pt x="71" y="14"/>
                    <a:pt x="71" y="17"/>
                    <a:pt x="70" y="20"/>
                  </a:cubicBezTo>
                  <a:cubicBezTo>
                    <a:pt x="70" y="21"/>
                    <a:pt x="69" y="22"/>
                    <a:pt x="68" y="23"/>
                  </a:cubicBezTo>
                  <a:cubicBezTo>
                    <a:pt x="69" y="24"/>
                    <a:pt x="72" y="24"/>
                    <a:pt x="74" y="23"/>
                  </a:cubicBezTo>
                  <a:cubicBezTo>
                    <a:pt x="75" y="22"/>
                    <a:pt x="75" y="14"/>
                    <a:pt x="75" y="13"/>
                  </a:cubicBezTo>
                  <a:cubicBezTo>
                    <a:pt x="74" y="10"/>
                    <a:pt x="74" y="7"/>
                    <a:pt x="72" y="6"/>
                  </a:cubicBezTo>
                  <a:cubicBezTo>
                    <a:pt x="68" y="3"/>
                    <a:pt x="62" y="3"/>
                    <a:pt x="58" y="6"/>
                  </a:cubicBezTo>
                  <a:cubicBezTo>
                    <a:pt x="56" y="8"/>
                    <a:pt x="54" y="16"/>
                    <a:pt x="55" y="21"/>
                  </a:cubicBezTo>
                  <a:close/>
                  <a:moveTo>
                    <a:pt x="55" y="55"/>
                  </a:moveTo>
                  <a:cubicBezTo>
                    <a:pt x="52" y="68"/>
                    <a:pt x="52" y="68"/>
                    <a:pt x="52" y="68"/>
                  </a:cubicBezTo>
                  <a:cubicBezTo>
                    <a:pt x="55" y="86"/>
                    <a:pt x="55" y="86"/>
                    <a:pt x="55" y="86"/>
                  </a:cubicBezTo>
                  <a:cubicBezTo>
                    <a:pt x="58" y="86"/>
                    <a:pt x="58" y="86"/>
                    <a:pt x="58" y="86"/>
                  </a:cubicBezTo>
                  <a:cubicBezTo>
                    <a:pt x="61" y="106"/>
                    <a:pt x="61" y="106"/>
                    <a:pt x="61" y="106"/>
                  </a:cubicBezTo>
                  <a:cubicBezTo>
                    <a:pt x="66" y="106"/>
                    <a:pt x="66" y="106"/>
                    <a:pt x="66" y="106"/>
                  </a:cubicBezTo>
                  <a:cubicBezTo>
                    <a:pt x="65" y="86"/>
                    <a:pt x="65" y="86"/>
                    <a:pt x="65" y="86"/>
                  </a:cubicBezTo>
                  <a:cubicBezTo>
                    <a:pt x="67" y="86"/>
                    <a:pt x="67" y="86"/>
                    <a:pt x="67" y="86"/>
                  </a:cubicBezTo>
                  <a:cubicBezTo>
                    <a:pt x="68" y="106"/>
                    <a:pt x="68" y="106"/>
                    <a:pt x="68" y="106"/>
                  </a:cubicBezTo>
                  <a:cubicBezTo>
                    <a:pt x="72" y="106"/>
                    <a:pt x="72" y="106"/>
                    <a:pt x="72" y="106"/>
                  </a:cubicBezTo>
                  <a:cubicBezTo>
                    <a:pt x="75" y="86"/>
                    <a:pt x="75" y="86"/>
                    <a:pt x="75" y="86"/>
                  </a:cubicBezTo>
                  <a:cubicBezTo>
                    <a:pt x="78" y="86"/>
                    <a:pt x="78" y="86"/>
                    <a:pt x="78" y="86"/>
                  </a:cubicBezTo>
                  <a:cubicBezTo>
                    <a:pt x="80" y="68"/>
                    <a:pt x="80" y="68"/>
                    <a:pt x="80" y="68"/>
                  </a:cubicBezTo>
                  <a:cubicBezTo>
                    <a:pt x="76" y="54"/>
                    <a:pt x="76" y="54"/>
                    <a:pt x="76" y="54"/>
                  </a:cubicBezTo>
                  <a:cubicBezTo>
                    <a:pt x="81" y="61"/>
                    <a:pt x="81" y="61"/>
                    <a:pt x="81" y="61"/>
                  </a:cubicBezTo>
                  <a:cubicBezTo>
                    <a:pt x="85" y="59"/>
                    <a:pt x="85" y="59"/>
                    <a:pt x="85" y="59"/>
                  </a:cubicBezTo>
                  <a:cubicBezTo>
                    <a:pt x="78" y="27"/>
                    <a:pt x="78" y="27"/>
                    <a:pt x="78" y="27"/>
                  </a:cubicBezTo>
                  <a:cubicBezTo>
                    <a:pt x="77" y="27"/>
                    <a:pt x="77" y="27"/>
                    <a:pt x="77" y="27"/>
                  </a:cubicBezTo>
                  <a:cubicBezTo>
                    <a:pt x="74" y="27"/>
                    <a:pt x="74" y="27"/>
                    <a:pt x="74" y="27"/>
                  </a:cubicBezTo>
                  <a:cubicBezTo>
                    <a:pt x="73" y="27"/>
                    <a:pt x="73" y="27"/>
                    <a:pt x="73" y="27"/>
                  </a:cubicBezTo>
                  <a:cubicBezTo>
                    <a:pt x="71" y="30"/>
                    <a:pt x="69" y="32"/>
                    <a:pt x="65" y="32"/>
                  </a:cubicBezTo>
                  <a:cubicBezTo>
                    <a:pt x="62" y="32"/>
                    <a:pt x="59" y="30"/>
                    <a:pt x="58" y="27"/>
                  </a:cubicBezTo>
                  <a:cubicBezTo>
                    <a:pt x="57" y="27"/>
                    <a:pt x="57" y="27"/>
                    <a:pt x="57" y="27"/>
                  </a:cubicBezTo>
                  <a:cubicBezTo>
                    <a:pt x="54" y="27"/>
                    <a:pt x="54" y="27"/>
                    <a:pt x="54" y="27"/>
                  </a:cubicBezTo>
                  <a:cubicBezTo>
                    <a:pt x="53" y="27"/>
                    <a:pt x="53" y="27"/>
                    <a:pt x="53" y="27"/>
                  </a:cubicBezTo>
                  <a:cubicBezTo>
                    <a:pt x="47" y="62"/>
                    <a:pt x="47" y="62"/>
                    <a:pt x="47" y="62"/>
                  </a:cubicBezTo>
                  <a:cubicBezTo>
                    <a:pt x="51" y="64"/>
                    <a:pt x="51" y="64"/>
                    <a:pt x="51" y="64"/>
                  </a:cubicBezTo>
                  <a:cubicBezTo>
                    <a:pt x="55" y="55"/>
                    <a:pt x="55" y="55"/>
                    <a:pt x="55" y="55"/>
                  </a:cubicBezTo>
                  <a:close/>
                  <a:moveTo>
                    <a:pt x="15" y="16"/>
                  </a:moveTo>
                  <a:cubicBezTo>
                    <a:pt x="14" y="13"/>
                    <a:pt x="14" y="11"/>
                    <a:pt x="15" y="8"/>
                  </a:cubicBezTo>
                  <a:cubicBezTo>
                    <a:pt x="19" y="13"/>
                    <a:pt x="24" y="9"/>
                    <a:pt x="28" y="8"/>
                  </a:cubicBezTo>
                  <a:cubicBezTo>
                    <a:pt x="28" y="11"/>
                    <a:pt x="28" y="13"/>
                    <a:pt x="28" y="16"/>
                  </a:cubicBezTo>
                  <a:cubicBezTo>
                    <a:pt x="31" y="14"/>
                    <a:pt x="31" y="7"/>
                    <a:pt x="30" y="4"/>
                  </a:cubicBezTo>
                  <a:cubicBezTo>
                    <a:pt x="27" y="0"/>
                    <a:pt x="17" y="0"/>
                    <a:pt x="14" y="4"/>
                  </a:cubicBezTo>
                  <a:cubicBezTo>
                    <a:pt x="13" y="5"/>
                    <a:pt x="11" y="14"/>
                    <a:pt x="15" y="16"/>
                  </a:cubicBezTo>
                  <a:close/>
                </a:path>
              </a:pathLst>
            </a:custGeom>
            <a:solidFill>
              <a:schemeClr val="accent1">
                <a:alpha val="100000"/>
              </a:schemeClr>
            </a:solidFill>
            <a:ln w="9525">
              <a:noFill/>
            </a:ln>
          </p:spPr>
          <p:txBody>
            <a:bodyPr/>
            <a:lstStyle/>
            <a:p>
              <a:endParaRPr lang="zh-CN" altLang="en-US"/>
            </a:p>
          </p:txBody>
        </p:sp>
        <p:sp>
          <p:nvSpPr>
            <p:cNvPr id="62493" name="Freeform 72"/>
            <p:cNvSpPr>
              <a:spLocks noEditPoints="1"/>
            </p:cNvSpPr>
            <p:nvPr/>
          </p:nvSpPr>
          <p:spPr>
            <a:xfrm>
              <a:off x="5421563" y="3843790"/>
              <a:ext cx="294684" cy="263229"/>
            </a:xfrm>
            <a:custGeom>
              <a:avLst/>
              <a:gdLst>
                <a:gd name="txL" fmla="*/ 0 w 101"/>
                <a:gd name="txT" fmla="*/ 0 h 90"/>
                <a:gd name="txR" fmla="*/ 101 w 101"/>
                <a:gd name="txB" fmla="*/ 90 h 90"/>
              </a:gdLst>
              <a:ahLst/>
              <a:cxnLst>
                <a:cxn ang="0">
                  <a:pos x="297945948" y="658677927"/>
                </a:cxn>
                <a:cxn ang="0">
                  <a:pos x="323484255" y="684339829"/>
                </a:cxn>
                <a:cxn ang="0">
                  <a:pos x="349022563" y="684339829"/>
                </a:cxn>
                <a:cxn ang="0">
                  <a:pos x="366050046" y="675787812"/>
                </a:cxn>
                <a:cxn ang="0">
                  <a:pos x="383074612" y="641570966"/>
                </a:cxn>
                <a:cxn ang="0">
                  <a:pos x="383074612" y="641570966"/>
                </a:cxn>
                <a:cxn ang="0">
                  <a:pos x="383074612" y="402050125"/>
                </a:cxn>
                <a:cxn ang="0">
                  <a:pos x="246869333" y="444821913"/>
                </a:cxn>
                <a:cxn ang="0">
                  <a:pos x="0" y="444821913"/>
                </a:cxn>
                <a:cxn ang="0">
                  <a:pos x="366050046" y="51326730"/>
                </a:cxn>
                <a:cxn ang="0">
                  <a:pos x="383074612" y="0"/>
                </a:cxn>
                <a:cxn ang="0">
                  <a:pos x="468200358" y="0"/>
                </a:cxn>
                <a:cxn ang="0">
                  <a:pos x="476714100" y="51326730"/>
                </a:cxn>
                <a:cxn ang="0">
                  <a:pos x="859788711" y="444821913"/>
                </a:cxn>
                <a:cxn ang="0">
                  <a:pos x="604405637" y="444821913"/>
                </a:cxn>
                <a:cxn ang="0">
                  <a:pos x="476714100" y="402050125"/>
                </a:cxn>
                <a:cxn ang="0">
                  <a:pos x="476714100" y="641570966"/>
                </a:cxn>
                <a:cxn ang="0">
                  <a:pos x="476714100" y="641570966"/>
                </a:cxn>
                <a:cxn ang="0">
                  <a:pos x="417126661" y="752773520"/>
                </a:cxn>
                <a:cxn ang="0">
                  <a:pos x="357536304" y="769883405"/>
                </a:cxn>
                <a:cxn ang="0">
                  <a:pos x="297945948" y="761328462"/>
                </a:cxn>
                <a:cxn ang="0">
                  <a:pos x="212820201" y="675787812"/>
                </a:cxn>
                <a:cxn ang="0">
                  <a:pos x="297945948" y="658677927"/>
                </a:cxn>
                <a:cxn ang="0">
                  <a:pos x="604405637" y="367833280"/>
                </a:cxn>
                <a:cxn ang="0">
                  <a:pos x="672506818" y="350723395"/>
                </a:cxn>
                <a:cxn ang="0">
                  <a:pos x="485227841" y="111205478"/>
                </a:cxn>
                <a:cxn ang="0">
                  <a:pos x="604405637" y="367833280"/>
                </a:cxn>
                <a:cxn ang="0">
                  <a:pos x="85128664" y="342171377"/>
                </a:cxn>
                <a:cxn ang="0">
                  <a:pos x="170254410" y="333616435"/>
                </a:cxn>
                <a:cxn ang="0">
                  <a:pos x="272407640" y="136867381"/>
                </a:cxn>
                <a:cxn ang="0">
                  <a:pos x="85128664" y="342171377"/>
                </a:cxn>
              </a:cxnLst>
              <a:rect l="txL" t="txT" r="txR" b="txB"/>
              <a:pathLst>
                <a:path w="101" h="90">
                  <a:moveTo>
                    <a:pt x="35" y="77"/>
                  </a:moveTo>
                  <a:cubicBezTo>
                    <a:pt x="36" y="78"/>
                    <a:pt x="37" y="79"/>
                    <a:pt x="38" y="80"/>
                  </a:cubicBezTo>
                  <a:cubicBezTo>
                    <a:pt x="39" y="80"/>
                    <a:pt x="40" y="80"/>
                    <a:pt x="41" y="80"/>
                  </a:cubicBezTo>
                  <a:cubicBezTo>
                    <a:pt x="42" y="80"/>
                    <a:pt x="43" y="80"/>
                    <a:pt x="43" y="79"/>
                  </a:cubicBezTo>
                  <a:cubicBezTo>
                    <a:pt x="44" y="78"/>
                    <a:pt x="45" y="77"/>
                    <a:pt x="45" y="75"/>
                  </a:cubicBezTo>
                  <a:cubicBezTo>
                    <a:pt x="45" y="75"/>
                    <a:pt x="45" y="75"/>
                    <a:pt x="45" y="75"/>
                  </a:cubicBezTo>
                  <a:cubicBezTo>
                    <a:pt x="45" y="47"/>
                    <a:pt x="45" y="47"/>
                    <a:pt x="45" y="47"/>
                  </a:cubicBezTo>
                  <a:cubicBezTo>
                    <a:pt x="38" y="47"/>
                    <a:pt x="34" y="49"/>
                    <a:pt x="29" y="52"/>
                  </a:cubicBezTo>
                  <a:cubicBezTo>
                    <a:pt x="18" y="47"/>
                    <a:pt x="8" y="47"/>
                    <a:pt x="0" y="52"/>
                  </a:cubicBezTo>
                  <a:cubicBezTo>
                    <a:pt x="2" y="26"/>
                    <a:pt x="16" y="9"/>
                    <a:pt x="43" y="6"/>
                  </a:cubicBezTo>
                  <a:cubicBezTo>
                    <a:pt x="45" y="0"/>
                    <a:pt x="45" y="0"/>
                    <a:pt x="45" y="0"/>
                  </a:cubicBezTo>
                  <a:cubicBezTo>
                    <a:pt x="55" y="0"/>
                    <a:pt x="55" y="0"/>
                    <a:pt x="55" y="0"/>
                  </a:cubicBezTo>
                  <a:cubicBezTo>
                    <a:pt x="56" y="6"/>
                    <a:pt x="56" y="6"/>
                    <a:pt x="56" y="6"/>
                  </a:cubicBezTo>
                  <a:cubicBezTo>
                    <a:pt x="84" y="9"/>
                    <a:pt x="98" y="26"/>
                    <a:pt x="101" y="52"/>
                  </a:cubicBezTo>
                  <a:cubicBezTo>
                    <a:pt x="92" y="47"/>
                    <a:pt x="82" y="47"/>
                    <a:pt x="71" y="52"/>
                  </a:cubicBezTo>
                  <a:cubicBezTo>
                    <a:pt x="67" y="49"/>
                    <a:pt x="62" y="47"/>
                    <a:pt x="56" y="47"/>
                  </a:cubicBezTo>
                  <a:cubicBezTo>
                    <a:pt x="56" y="75"/>
                    <a:pt x="56" y="75"/>
                    <a:pt x="56" y="75"/>
                  </a:cubicBezTo>
                  <a:cubicBezTo>
                    <a:pt x="56" y="75"/>
                    <a:pt x="56" y="75"/>
                    <a:pt x="56" y="75"/>
                  </a:cubicBezTo>
                  <a:cubicBezTo>
                    <a:pt x="55" y="81"/>
                    <a:pt x="53" y="85"/>
                    <a:pt x="49" y="88"/>
                  </a:cubicBezTo>
                  <a:cubicBezTo>
                    <a:pt x="47" y="89"/>
                    <a:pt x="44" y="90"/>
                    <a:pt x="42" y="90"/>
                  </a:cubicBezTo>
                  <a:cubicBezTo>
                    <a:pt x="40" y="90"/>
                    <a:pt x="37" y="90"/>
                    <a:pt x="35" y="89"/>
                  </a:cubicBezTo>
                  <a:cubicBezTo>
                    <a:pt x="30" y="88"/>
                    <a:pt x="26" y="84"/>
                    <a:pt x="25" y="79"/>
                  </a:cubicBezTo>
                  <a:cubicBezTo>
                    <a:pt x="35" y="77"/>
                    <a:pt x="35" y="77"/>
                    <a:pt x="35" y="77"/>
                  </a:cubicBezTo>
                  <a:close/>
                  <a:moveTo>
                    <a:pt x="71" y="43"/>
                  </a:moveTo>
                  <a:cubicBezTo>
                    <a:pt x="74" y="42"/>
                    <a:pt x="76" y="42"/>
                    <a:pt x="79" y="41"/>
                  </a:cubicBezTo>
                  <a:cubicBezTo>
                    <a:pt x="77" y="23"/>
                    <a:pt x="68" y="16"/>
                    <a:pt x="57" y="13"/>
                  </a:cubicBezTo>
                  <a:cubicBezTo>
                    <a:pt x="67" y="20"/>
                    <a:pt x="73" y="29"/>
                    <a:pt x="71" y="43"/>
                  </a:cubicBezTo>
                  <a:close/>
                  <a:moveTo>
                    <a:pt x="10" y="40"/>
                  </a:moveTo>
                  <a:cubicBezTo>
                    <a:pt x="13" y="40"/>
                    <a:pt x="16" y="40"/>
                    <a:pt x="20" y="39"/>
                  </a:cubicBezTo>
                  <a:cubicBezTo>
                    <a:pt x="24" y="31"/>
                    <a:pt x="28" y="24"/>
                    <a:pt x="32" y="16"/>
                  </a:cubicBezTo>
                  <a:cubicBezTo>
                    <a:pt x="20" y="19"/>
                    <a:pt x="13" y="28"/>
                    <a:pt x="10" y="40"/>
                  </a:cubicBezTo>
                  <a:close/>
                </a:path>
              </a:pathLst>
            </a:custGeom>
            <a:solidFill>
              <a:schemeClr val="accent1">
                <a:alpha val="100000"/>
              </a:schemeClr>
            </a:solidFill>
            <a:ln w="9525">
              <a:noFill/>
            </a:ln>
          </p:spPr>
          <p:txBody>
            <a:bodyPr/>
            <a:lstStyle/>
            <a:p>
              <a:endParaRPr lang="zh-CN" altLang="en-US"/>
            </a:p>
          </p:txBody>
        </p:sp>
        <p:sp>
          <p:nvSpPr>
            <p:cNvPr id="62494" name="Freeform 73"/>
            <p:cNvSpPr>
              <a:spLocks noEditPoints="1"/>
            </p:cNvSpPr>
            <p:nvPr/>
          </p:nvSpPr>
          <p:spPr>
            <a:xfrm>
              <a:off x="4901728" y="3852068"/>
              <a:ext cx="274817" cy="238396"/>
            </a:xfrm>
            <a:custGeom>
              <a:avLst/>
              <a:gdLst>
                <a:gd name="txL" fmla="*/ 0 w 94"/>
                <a:gd name="txT" fmla="*/ 0 h 81"/>
                <a:gd name="txR" fmla="*/ 94 w 94"/>
                <a:gd name="txB" fmla="*/ 81 h 81"/>
              </a:gdLst>
              <a:ahLst/>
              <a:cxnLst>
                <a:cxn ang="0">
                  <a:pos x="34188404" y="164581535"/>
                </a:cxn>
                <a:cxn ang="0">
                  <a:pos x="393178343" y="164581535"/>
                </a:cxn>
                <a:cxn ang="0">
                  <a:pos x="427366747" y="147258092"/>
                </a:cxn>
                <a:cxn ang="0">
                  <a:pos x="623957381" y="0"/>
                </a:cxn>
                <a:cxn ang="0">
                  <a:pos x="623957381" y="285851520"/>
                </a:cxn>
                <a:cxn ang="0">
                  <a:pos x="623957381" y="571705983"/>
                </a:cxn>
                <a:cxn ang="0">
                  <a:pos x="427366747" y="433109612"/>
                </a:cxn>
                <a:cxn ang="0">
                  <a:pos x="393178343" y="407124448"/>
                </a:cxn>
                <a:cxn ang="0">
                  <a:pos x="290610207" y="407124448"/>
                </a:cxn>
                <a:cxn ang="0">
                  <a:pos x="341892813" y="606352868"/>
                </a:cxn>
                <a:cxn ang="0">
                  <a:pos x="384629780" y="606352868"/>
                </a:cxn>
                <a:cxn ang="0">
                  <a:pos x="384629780" y="701637689"/>
                </a:cxn>
                <a:cxn ang="0">
                  <a:pos x="367535578" y="701637689"/>
                </a:cxn>
                <a:cxn ang="0">
                  <a:pos x="179493508" y="701637689"/>
                </a:cxn>
                <a:cxn ang="0">
                  <a:pos x="94019573" y="407124448"/>
                </a:cxn>
                <a:cxn ang="0">
                  <a:pos x="34188404" y="407124448"/>
                </a:cxn>
                <a:cxn ang="0">
                  <a:pos x="34188404" y="164581535"/>
                </a:cxn>
                <a:cxn ang="0">
                  <a:pos x="743619719" y="199231363"/>
                </a:cxn>
                <a:cxn ang="0">
                  <a:pos x="803450888" y="285851520"/>
                </a:cxn>
                <a:cxn ang="0">
                  <a:pos x="743619719" y="381136341"/>
                </a:cxn>
                <a:cxn ang="0">
                  <a:pos x="743619719" y="571705983"/>
                </a:cxn>
                <a:cxn ang="0">
                  <a:pos x="666694348" y="571705983"/>
                </a:cxn>
                <a:cxn ang="0">
                  <a:pos x="666694348" y="8661721"/>
                </a:cxn>
                <a:cxn ang="0">
                  <a:pos x="743619719" y="8661721"/>
                </a:cxn>
                <a:cxn ang="0">
                  <a:pos x="743619719" y="199231363"/>
                </a:cxn>
                <a:cxn ang="0">
                  <a:pos x="393178343" y="424447891"/>
                </a:cxn>
                <a:cxn ang="0">
                  <a:pos x="316252972" y="424447891"/>
                </a:cxn>
                <a:cxn ang="0">
                  <a:pos x="341892813" y="528394433"/>
                </a:cxn>
                <a:cxn ang="0">
                  <a:pos x="367535578" y="528394433"/>
                </a:cxn>
                <a:cxn ang="0">
                  <a:pos x="367535578" y="493744604"/>
                </a:cxn>
                <a:cxn ang="0">
                  <a:pos x="393178343" y="424447891"/>
                </a:cxn>
              </a:cxnLst>
              <a:rect l="txL" t="txT" r="txR" b="txB"/>
              <a:pathLst>
                <a:path w="94" h="81">
                  <a:moveTo>
                    <a:pt x="4" y="19"/>
                  </a:moveTo>
                  <a:cubicBezTo>
                    <a:pt x="46" y="19"/>
                    <a:pt x="46" y="19"/>
                    <a:pt x="46" y="19"/>
                  </a:cubicBezTo>
                  <a:cubicBezTo>
                    <a:pt x="50" y="17"/>
                    <a:pt x="50" y="17"/>
                    <a:pt x="50" y="17"/>
                  </a:cubicBezTo>
                  <a:cubicBezTo>
                    <a:pt x="73" y="0"/>
                    <a:pt x="73" y="0"/>
                    <a:pt x="73" y="0"/>
                  </a:cubicBezTo>
                  <a:cubicBezTo>
                    <a:pt x="73" y="33"/>
                    <a:pt x="73" y="33"/>
                    <a:pt x="73" y="33"/>
                  </a:cubicBezTo>
                  <a:cubicBezTo>
                    <a:pt x="73" y="66"/>
                    <a:pt x="73" y="66"/>
                    <a:pt x="73" y="66"/>
                  </a:cubicBezTo>
                  <a:cubicBezTo>
                    <a:pt x="50" y="50"/>
                    <a:pt x="50" y="50"/>
                    <a:pt x="50" y="50"/>
                  </a:cubicBezTo>
                  <a:cubicBezTo>
                    <a:pt x="46" y="47"/>
                    <a:pt x="46" y="47"/>
                    <a:pt x="46" y="47"/>
                  </a:cubicBezTo>
                  <a:cubicBezTo>
                    <a:pt x="34" y="47"/>
                    <a:pt x="34" y="47"/>
                    <a:pt x="34"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8"/>
                    <a:pt x="0" y="29"/>
                    <a:pt x="4" y="19"/>
                  </a:cubicBezTo>
                  <a:close/>
                  <a:moveTo>
                    <a:pt x="87" y="23"/>
                  </a:moveTo>
                  <a:cubicBezTo>
                    <a:pt x="91" y="25"/>
                    <a:pt x="94" y="29"/>
                    <a:pt x="94" y="33"/>
                  </a:cubicBezTo>
                  <a:cubicBezTo>
                    <a:pt x="94" y="38"/>
                    <a:pt x="91" y="42"/>
                    <a:pt x="87" y="44"/>
                  </a:cubicBezTo>
                  <a:cubicBezTo>
                    <a:pt x="87" y="66"/>
                    <a:pt x="87" y="66"/>
                    <a:pt x="87" y="66"/>
                  </a:cubicBezTo>
                  <a:cubicBezTo>
                    <a:pt x="78" y="66"/>
                    <a:pt x="78" y="66"/>
                    <a:pt x="78" y="66"/>
                  </a:cubicBezTo>
                  <a:cubicBezTo>
                    <a:pt x="78" y="1"/>
                    <a:pt x="78" y="1"/>
                    <a:pt x="78" y="1"/>
                  </a:cubicBezTo>
                  <a:cubicBezTo>
                    <a:pt x="87" y="1"/>
                    <a:pt x="87" y="1"/>
                    <a:pt x="87" y="1"/>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1">
                <a:alpha val="100000"/>
              </a:schemeClr>
            </a:solidFill>
            <a:ln w="9525">
              <a:noFill/>
            </a:ln>
          </p:spPr>
          <p:txBody>
            <a:bodyPr/>
            <a:lstStyle/>
            <a:p>
              <a:endParaRPr lang="zh-CN" altLang="en-US"/>
            </a:p>
          </p:txBody>
        </p:sp>
        <p:sp>
          <p:nvSpPr>
            <p:cNvPr id="62495" name="Freeform 75"/>
            <p:cNvSpPr>
              <a:spLocks noEditPoints="1"/>
            </p:cNvSpPr>
            <p:nvPr/>
          </p:nvSpPr>
          <p:spPr>
            <a:xfrm>
              <a:off x="3244546" y="3350442"/>
              <a:ext cx="289717" cy="198664"/>
            </a:xfrm>
            <a:custGeom>
              <a:avLst/>
              <a:gdLst>
                <a:gd name="txL" fmla="*/ 0 w 99"/>
                <a:gd name="txT" fmla="*/ 0 h 68"/>
                <a:gd name="txR" fmla="*/ 99 w 99"/>
                <a:gd name="txB" fmla="*/ 68 h 68"/>
              </a:gdLst>
              <a:ahLst/>
              <a:cxnLst>
                <a:cxn ang="0">
                  <a:pos x="85639175" y="153637389"/>
                </a:cxn>
                <a:cxn ang="0">
                  <a:pos x="51385261" y="221919374"/>
                </a:cxn>
                <a:cxn ang="0">
                  <a:pos x="479584060" y="495050237"/>
                </a:cxn>
                <a:cxn ang="0">
                  <a:pos x="676556503" y="477979741"/>
                </a:cxn>
                <a:cxn ang="0">
                  <a:pos x="727941764" y="537725017"/>
                </a:cxn>
                <a:cxn ang="0">
                  <a:pos x="702250597" y="563332223"/>
                </a:cxn>
                <a:cxn ang="0">
                  <a:pos x="34256840" y="563332223"/>
                </a:cxn>
                <a:cxn ang="0">
                  <a:pos x="0" y="537725017"/>
                </a:cxn>
                <a:cxn ang="0">
                  <a:pos x="0" y="187778381"/>
                </a:cxn>
                <a:cxn ang="0">
                  <a:pos x="496712480" y="93889191"/>
                </a:cxn>
                <a:cxn ang="0">
                  <a:pos x="522403648" y="145100680"/>
                </a:cxn>
                <a:cxn ang="0">
                  <a:pos x="488149734" y="179241672"/>
                </a:cxn>
                <a:cxn ang="0">
                  <a:pos x="479584060" y="136563971"/>
                </a:cxn>
                <a:cxn ang="0">
                  <a:pos x="471021313" y="162171176"/>
                </a:cxn>
                <a:cxn ang="0">
                  <a:pos x="522403648" y="230453162"/>
                </a:cxn>
                <a:cxn ang="0">
                  <a:pos x="530969321" y="273130863"/>
                </a:cxn>
                <a:cxn ang="0">
                  <a:pos x="496712480" y="332879061"/>
                </a:cxn>
                <a:cxn ang="0">
                  <a:pos x="496712480" y="93889191"/>
                </a:cxn>
                <a:cxn ang="0">
                  <a:pos x="119896015" y="68281985"/>
                </a:cxn>
                <a:cxn ang="0">
                  <a:pos x="119896015" y="426765330"/>
                </a:cxn>
                <a:cxn ang="0">
                  <a:pos x="154152855" y="443838748"/>
                </a:cxn>
                <a:cxn ang="0">
                  <a:pos x="822146612" y="452372536"/>
                </a:cxn>
                <a:cxn ang="0">
                  <a:pos x="847837779" y="426765330"/>
                </a:cxn>
                <a:cxn ang="0">
                  <a:pos x="847837779" y="59748198"/>
                </a:cxn>
                <a:cxn ang="0">
                  <a:pos x="590917328" y="42677702"/>
                </a:cxn>
                <a:cxn ang="0">
                  <a:pos x="590917328" y="93889191"/>
                </a:cxn>
                <a:cxn ang="0">
                  <a:pos x="171281276" y="179241672"/>
                </a:cxn>
                <a:cxn ang="0">
                  <a:pos x="256920450" y="358483345"/>
                </a:cxn>
                <a:cxn ang="0">
                  <a:pos x="702250597" y="392624338"/>
                </a:cxn>
                <a:cxn ang="0">
                  <a:pos x="796452518" y="204848878"/>
                </a:cxn>
                <a:cxn ang="0">
                  <a:pos x="590917328" y="93889191"/>
                </a:cxn>
                <a:cxn ang="0">
                  <a:pos x="171281276" y="384090550"/>
                </a:cxn>
                <a:cxn ang="0">
                  <a:pos x="171281276" y="384090550"/>
                </a:cxn>
                <a:cxn ang="0">
                  <a:pos x="462455640" y="307271856"/>
                </a:cxn>
                <a:cxn ang="0">
                  <a:pos x="428201726" y="230453162"/>
                </a:cxn>
                <a:cxn ang="0">
                  <a:pos x="471021313" y="281664651"/>
                </a:cxn>
                <a:cxn ang="0">
                  <a:pos x="488149734" y="281664651"/>
                </a:cxn>
                <a:cxn ang="0">
                  <a:pos x="479584060" y="238989870"/>
                </a:cxn>
                <a:cxn ang="0">
                  <a:pos x="428201726" y="170707885"/>
                </a:cxn>
                <a:cxn ang="0">
                  <a:pos x="462455640" y="119493474"/>
                </a:cxn>
                <a:cxn ang="0">
                  <a:pos x="385382139" y="213382665"/>
                </a:cxn>
              </a:cxnLst>
              <a:rect l="txL" t="txT" r="txR" b="txB"/>
              <a:pathLst>
                <a:path w="99" h="68">
                  <a:moveTo>
                    <a:pt x="2" y="21"/>
                  </a:moveTo>
                  <a:cubicBezTo>
                    <a:pt x="4" y="20"/>
                    <a:pt x="7" y="19"/>
                    <a:pt x="10" y="18"/>
                  </a:cubicBezTo>
                  <a:cubicBezTo>
                    <a:pt x="10" y="24"/>
                    <a:pt x="10" y="24"/>
                    <a:pt x="10" y="24"/>
                  </a:cubicBezTo>
                  <a:cubicBezTo>
                    <a:pt x="9" y="25"/>
                    <a:pt x="7" y="25"/>
                    <a:pt x="6" y="26"/>
                  </a:cubicBezTo>
                  <a:cubicBezTo>
                    <a:pt x="6" y="59"/>
                    <a:pt x="6" y="59"/>
                    <a:pt x="6" y="59"/>
                  </a:cubicBezTo>
                  <a:cubicBezTo>
                    <a:pt x="21" y="53"/>
                    <a:pt x="39" y="55"/>
                    <a:pt x="56" y="58"/>
                  </a:cubicBezTo>
                  <a:cubicBezTo>
                    <a:pt x="64" y="59"/>
                    <a:pt x="71" y="60"/>
                    <a:pt x="79" y="60"/>
                  </a:cubicBezTo>
                  <a:cubicBezTo>
                    <a:pt x="79" y="56"/>
                    <a:pt x="79" y="56"/>
                    <a:pt x="79" y="56"/>
                  </a:cubicBezTo>
                  <a:cubicBezTo>
                    <a:pt x="85" y="56"/>
                    <a:pt x="85" y="56"/>
                    <a:pt x="85" y="56"/>
                  </a:cubicBezTo>
                  <a:cubicBezTo>
                    <a:pt x="85" y="63"/>
                    <a:pt x="85" y="63"/>
                    <a:pt x="85" y="63"/>
                  </a:cubicBezTo>
                  <a:cubicBezTo>
                    <a:pt x="85" y="66"/>
                    <a:pt x="85" y="66"/>
                    <a:pt x="85" y="66"/>
                  </a:cubicBezTo>
                  <a:cubicBezTo>
                    <a:pt x="82" y="66"/>
                    <a:pt x="82" y="66"/>
                    <a:pt x="82" y="66"/>
                  </a:cubicBezTo>
                  <a:cubicBezTo>
                    <a:pt x="73" y="66"/>
                    <a:pt x="64" y="65"/>
                    <a:pt x="55" y="64"/>
                  </a:cubicBezTo>
                  <a:cubicBezTo>
                    <a:pt x="37" y="61"/>
                    <a:pt x="19" y="59"/>
                    <a:pt x="4" y="66"/>
                  </a:cubicBezTo>
                  <a:cubicBezTo>
                    <a:pt x="0" y="68"/>
                    <a:pt x="0" y="68"/>
                    <a:pt x="0" y="68"/>
                  </a:cubicBezTo>
                  <a:cubicBezTo>
                    <a:pt x="0" y="63"/>
                    <a:pt x="0" y="63"/>
                    <a:pt x="0" y="63"/>
                  </a:cubicBezTo>
                  <a:cubicBezTo>
                    <a:pt x="0" y="24"/>
                    <a:pt x="0" y="24"/>
                    <a:pt x="0" y="24"/>
                  </a:cubicBezTo>
                  <a:cubicBezTo>
                    <a:pt x="0" y="22"/>
                    <a:pt x="0" y="22"/>
                    <a:pt x="0" y="22"/>
                  </a:cubicBezTo>
                  <a:cubicBezTo>
                    <a:pt x="2" y="21"/>
                    <a:pt x="2" y="21"/>
                    <a:pt x="2" y="21"/>
                  </a:cubicBezTo>
                  <a:close/>
                  <a:moveTo>
                    <a:pt x="58" y="11"/>
                  </a:moveTo>
                  <a:cubicBezTo>
                    <a:pt x="58" y="14"/>
                    <a:pt x="58" y="14"/>
                    <a:pt x="58" y="14"/>
                  </a:cubicBezTo>
                  <a:cubicBezTo>
                    <a:pt x="60" y="14"/>
                    <a:pt x="61" y="15"/>
                    <a:pt x="61" y="17"/>
                  </a:cubicBezTo>
                  <a:cubicBezTo>
                    <a:pt x="61" y="21"/>
                    <a:pt x="61" y="21"/>
                    <a:pt x="61" y="21"/>
                  </a:cubicBezTo>
                  <a:cubicBezTo>
                    <a:pt x="57" y="21"/>
                    <a:pt x="57" y="21"/>
                    <a:pt x="57" y="21"/>
                  </a:cubicBezTo>
                  <a:cubicBezTo>
                    <a:pt x="57" y="17"/>
                    <a:pt x="57" y="17"/>
                    <a:pt x="57" y="17"/>
                  </a:cubicBezTo>
                  <a:cubicBezTo>
                    <a:pt x="57" y="17"/>
                    <a:pt x="57" y="16"/>
                    <a:pt x="56" y="16"/>
                  </a:cubicBezTo>
                  <a:cubicBezTo>
                    <a:pt x="55" y="16"/>
                    <a:pt x="55" y="17"/>
                    <a:pt x="55" y="18"/>
                  </a:cubicBezTo>
                  <a:cubicBezTo>
                    <a:pt x="55" y="19"/>
                    <a:pt x="55" y="19"/>
                    <a:pt x="55" y="19"/>
                  </a:cubicBezTo>
                  <a:cubicBezTo>
                    <a:pt x="55" y="20"/>
                    <a:pt x="56" y="21"/>
                    <a:pt x="57" y="22"/>
                  </a:cubicBezTo>
                  <a:cubicBezTo>
                    <a:pt x="59" y="25"/>
                    <a:pt x="61" y="26"/>
                    <a:pt x="61" y="27"/>
                  </a:cubicBezTo>
                  <a:cubicBezTo>
                    <a:pt x="62" y="27"/>
                    <a:pt x="62" y="28"/>
                    <a:pt x="62" y="29"/>
                  </a:cubicBezTo>
                  <a:cubicBezTo>
                    <a:pt x="62" y="32"/>
                    <a:pt x="62" y="32"/>
                    <a:pt x="62" y="32"/>
                  </a:cubicBezTo>
                  <a:cubicBezTo>
                    <a:pt x="62" y="35"/>
                    <a:pt x="61" y="36"/>
                    <a:pt x="58" y="36"/>
                  </a:cubicBezTo>
                  <a:cubicBezTo>
                    <a:pt x="58" y="39"/>
                    <a:pt x="58" y="39"/>
                    <a:pt x="58" y="39"/>
                  </a:cubicBezTo>
                  <a:cubicBezTo>
                    <a:pt x="64" y="38"/>
                    <a:pt x="67" y="32"/>
                    <a:pt x="67" y="25"/>
                  </a:cubicBezTo>
                  <a:cubicBezTo>
                    <a:pt x="67" y="18"/>
                    <a:pt x="64" y="13"/>
                    <a:pt x="58" y="11"/>
                  </a:cubicBezTo>
                  <a:close/>
                  <a:moveTo>
                    <a:pt x="15" y="7"/>
                  </a:moveTo>
                  <a:cubicBezTo>
                    <a:pt x="14" y="8"/>
                    <a:pt x="14" y="8"/>
                    <a:pt x="14" y="8"/>
                  </a:cubicBezTo>
                  <a:cubicBezTo>
                    <a:pt x="14" y="10"/>
                    <a:pt x="14" y="10"/>
                    <a:pt x="14" y="10"/>
                  </a:cubicBezTo>
                  <a:cubicBezTo>
                    <a:pt x="14" y="50"/>
                    <a:pt x="14" y="50"/>
                    <a:pt x="14" y="50"/>
                  </a:cubicBezTo>
                  <a:cubicBezTo>
                    <a:pt x="14" y="54"/>
                    <a:pt x="14" y="54"/>
                    <a:pt x="14" y="54"/>
                  </a:cubicBezTo>
                  <a:cubicBezTo>
                    <a:pt x="18" y="52"/>
                    <a:pt x="18" y="52"/>
                    <a:pt x="18" y="52"/>
                  </a:cubicBezTo>
                  <a:cubicBezTo>
                    <a:pt x="33" y="45"/>
                    <a:pt x="51" y="47"/>
                    <a:pt x="69" y="50"/>
                  </a:cubicBezTo>
                  <a:cubicBezTo>
                    <a:pt x="78" y="51"/>
                    <a:pt x="87" y="53"/>
                    <a:pt x="96" y="53"/>
                  </a:cubicBezTo>
                  <a:cubicBezTo>
                    <a:pt x="99" y="53"/>
                    <a:pt x="99" y="53"/>
                    <a:pt x="99" y="53"/>
                  </a:cubicBezTo>
                  <a:cubicBezTo>
                    <a:pt x="99" y="50"/>
                    <a:pt x="99" y="50"/>
                    <a:pt x="99" y="50"/>
                  </a:cubicBezTo>
                  <a:cubicBezTo>
                    <a:pt x="99" y="10"/>
                    <a:pt x="99" y="10"/>
                    <a:pt x="99" y="10"/>
                  </a:cubicBezTo>
                  <a:cubicBezTo>
                    <a:pt x="99" y="7"/>
                    <a:pt x="99" y="7"/>
                    <a:pt x="99" y="7"/>
                  </a:cubicBezTo>
                  <a:cubicBezTo>
                    <a:pt x="96" y="7"/>
                    <a:pt x="96" y="7"/>
                    <a:pt x="96" y="7"/>
                  </a:cubicBezTo>
                  <a:cubicBezTo>
                    <a:pt x="87" y="7"/>
                    <a:pt x="78" y="6"/>
                    <a:pt x="69" y="5"/>
                  </a:cubicBezTo>
                  <a:cubicBezTo>
                    <a:pt x="51" y="2"/>
                    <a:pt x="32" y="0"/>
                    <a:pt x="15" y="7"/>
                  </a:cubicBezTo>
                  <a:close/>
                  <a:moveTo>
                    <a:pt x="69" y="11"/>
                  </a:moveTo>
                  <a:cubicBezTo>
                    <a:pt x="55" y="9"/>
                    <a:pt x="41" y="7"/>
                    <a:pt x="29" y="9"/>
                  </a:cubicBezTo>
                  <a:cubicBezTo>
                    <a:pt x="30" y="15"/>
                    <a:pt x="27" y="22"/>
                    <a:pt x="20" y="21"/>
                  </a:cubicBezTo>
                  <a:cubicBezTo>
                    <a:pt x="20" y="32"/>
                    <a:pt x="20" y="32"/>
                    <a:pt x="20" y="32"/>
                  </a:cubicBezTo>
                  <a:cubicBezTo>
                    <a:pt x="26" y="32"/>
                    <a:pt x="30" y="37"/>
                    <a:pt x="30" y="42"/>
                  </a:cubicBezTo>
                  <a:cubicBezTo>
                    <a:pt x="43" y="40"/>
                    <a:pt x="56" y="42"/>
                    <a:pt x="69" y="44"/>
                  </a:cubicBezTo>
                  <a:cubicBezTo>
                    <a:pt x="74" y="45"/>
                    <a:pt x="78" y="45"/>
                    <a:pt x="82" y="46"/>
                  </a:cubicBezTo>
                  <a:cubicBezTo>
                    <a:pt x="82" y="40"/>
                    <a:pt x="86" y="34"/>
                    <a:pt x="93" y="34"/>
                  </a:cubicBezTo>
                  <a:cubicBezTo>
                    <a:pt x="93" y="24"/>
                    <a:pt x="93" y="24"/>
                    <a:pt x="93" y="24"/>
                  </a:cubicBezTo>
                  <a:cubicBezTo>
                    <a:pt x="86" y="24"/>
                    <a:pt x="83" y="18"/>
                    <a:pt x="83" y="12"/>
                  </a:cubicBezTo>
                  <a:cubicBezTo>
                    <a:pt x="78" y="12"/>
                    <a:pt x="73" y="11"/>
                    <a:pt x="69" y="11"/>
                  </a:cubicBezTo>
                  <a:close/>
                  <a:moveTo>
                    <a:pt x="20" y="45"/>
                  </a:moveTo>
                  <a:cubicBezTo>
                    <a:pt x="20" y="45"/>
                    <a:pt x="20" y="45"/>
                    <a:pt x="20" y="45"/>
                  </a:cubicBezTo>
                  <a:cubicBezTo>
                    <a:pt x="20" y="45"/>
                    <a:pt x="20" y="45"/>
                    <a:pt x="20" y="45"/>
                  </a:cubicBezTo>
                  <a:cubicBezTo>
                    <a:pt x="20" y="45"/>
                    <a:pt x="20" y="45"/>
                    <a:pt x="20" y="45"/>
                  </a:cubicBezTo>
                  <a:close/>
                  <a:moveTo>
                    <a:pt x="54" y="39"/>
                  </a:moveTo>
                  <a:cubicBezTo>
                    <a:pt x="54" y="36"/>
                    <a:pt x="54" y="36"/>
                    <a:pt x="54" y="36"/>
                  </a:cubicBezTo>
                  <a:cubicBezTo>
                    <a:pt x="52" y="36"/>
                    <a:pt x="50" y="34"/>
                    <a:pt x="50" y="32"/>
                  </a:cubicBezTo>
                  <a:cubicBezTo>
                    <a:pt x="50" y="27"/>
                    <a:pt x="50" y="27"/>
                    <a:pt x="50" y="27"/>
                  </a:cubicBezTo>
                  <a:cubicBezTo>
                    <a:pt x="55" y="27"/>
                    <a:pt x="55" y="27"/>
                    <a:pt x="55" y="27"/>
                  </a:cubicBezTo>
                  <a:cubicBezTo>
                    <a:pt x="55" y="33"/>
                    <a:pt x="55" y="33"/>
                    <a:pt x="55" y="33"/>
                  </a:cubicBezTo>
                  <a:cubicBezTo>
                    <a:pt x="55" y="33"/>
                    <a:pt x="55" y="33"/>
                    <a:pt x="56" y="33"/>
                  </a:cubicBezTo>
                  <a:cubicBezTo>
                    <a:pt x="56" y="33"/>
                    <a:pt x="57" y="33"/>
                    <a:pt x="57" y="33"/>
                  </a:cubicBezTo>
                  <a:cubicBezTo>
                    <a:pt x="57" y="30"/>
                    <a:pt x="57" y="30"/>
                    <a:pt x="57" y="30"/>
                  </a:cubicBezTo>
                  <a:cubicBezTo>
                    <a:pt x="57" y="29"/>
                    <a:pt x="57" y="29"/>
                    <a:pt x="56" y="28"/>
                  </a:cubicBezTo>
                  <a:cubicBezTo>
                    <a:pt x="56" y="28"/>
                    <a:pt x="54" y="26"/>
                    <a:pt x="52" y="24"/>
                  </a:cubicBezTo>
                  <a:cubicBezTo>
                    <a:pt x="51" y="23"/>
                    <a:pt x="50" y="21"/>
                    <a:pt x="50" y="20"/>
                  </a:cubicBezTo>
                  <a:cubicBezTo>
                    <a:pt x="50" y="18"/>
                    <a:pt x="50" y="18"/>
                    <a:pt x="50" y="18"/>
                  </a:cubicBezTo>
                  <a:cubicBezTo>
                    <a:pt x="50" y="16"/>
                    <a:pt x="52" y="14"/>
                    <a:pt x="54" y="14"/>
                  </a:cubicBezTo>
                  <a:cubicBezTo>
                    <a:pt x="54" y="11"/>
                    <a:pt x="54" y="11"/>
                    <a:pt x="54" y="11"/>
                  </a:cubicBezTo>
                  <a:cubicBezTo>
                    <a:pt x="49" y="13"/>
                    <a:pt x="45" y="18"/>
                    <a:pt x="45" y="25"/>
                  </a:cubicBezTo>
                  <a:cubicBezTo>
                    <a:pt x="45" y="32"/>
                    <a:pt x="49" y="38"/>
                    <a:pt x="54" y="39"/>
                  </a:cubicBezTo>
                  <a:close/>
                </a:path>
              </a:pathLst>
            </a:custGeom>
            <a:solidFill>
              <a:schemeClr val="accent1">
                <a:alpha val="100000"/>
              </a:schemeClr>
            </a:solidFill>
            <a:ln w="9525">
              <a:noFill/>
            </a:ln>
          </p:spPr>
          <p:txBody>
            <a:bodyPr/>
            <a:lstStyle/>
            <a:p>
              <a:endParaRPr lang="zh-CN" altLang="en-US"/>
            </a:p>
          </p:txBody>
        </p:sp>
        <p:sp>
          <p:nvSpPr>
            <p:cNvPr id="62496" name="Freeform 77"/>
            <p:cNvSpPr>
              <a:spLocks noEditPoints="1"/>
            </p:cNvSpPr>
            <p:nvPr/>
          </p:nvSpPr>
          <p:spPr>
            <a:xfrm>
              <a:off x="4328915" y="3357065"/>
              <a:ext cx="301306" cy="195352"/>
            </a:xfrm>
            <a:custGeom>
              <a:avLst/>
              <a:gdLst>
                <a:gd name="txL" fmla="*/ 0 w 103"/>
                <a:gd name="txT" fmla="*/ 0 h 67"/>
                <a:gd name="txR" fmla="*/ 103 w 103"/>
                <a:gd name="txB" fmla="*/ 67 h 67"/>
              </a:gdLst>
              <a:ahLst/>
              <a:cxnLst>
                <a:cxn ang="0">
                  <a:pos x="804393410" y="127521120"/>
                </a:cxn>
                <a:cxn ang="0">
                  <a:pos x="881410734" y="493077195"/>
                </a:cxn>
                <a:cxn ang="0">
                  <a:pos x="308066371" y="569588118"/>
                </a:cxn>
                <a:cxn ang="0">
                  <a:pos x="231049047" y="204032043"/>
                </a:cxn>
                <a:cxn ang="0">
                  <a:pos x="85573829" y="399561901"/>
                </a:cxn>
                <a:cxn ang="0">
                  <a:pos x="77017324" y="391059716"/>
                </a:cxn>
                <a:cxn ang="0">
                  <a:pos x="59901388" y="255039325"/>
                </a:cxn>
                <a:cxn ang="0">
                  <a:pos x="179704164" y="144522576"/>
                </a:cxn>
                <a:cxn ang="0">
                  <a:pos x="59901388" y="102014564"/>
                </a:cxn>
                <a:cxn ang="0">
                  <a:pos x="77017324" y="76510923"/>
                </a:cxn>
                <a:cxn ang="0">
                  <a:pos x="547671922" y="68011653"/>
                </a:cxn>
                <a:cxn ang="0">
                  <a:pos x="573344364" y="76510923"/>
                </a:cxn>
                <a:cxn ang="0">
                  <a:pos x="641805182" y="93515294"/>
                </a:cxn>
                <a:cxn ang="0">
                  <a:pos x="616132741" y="34005827"/>
                </a:cxn>
                <a:cxn ang="0">
                  <a:pos x="102689765" y="0"/>
                </a:cxn>
                <a:cxn ang="0">
                  <a:pos x="25672441" y="34005827"/>
                </a:cxn>
                <a:cxn ang="0">
                  <a:pos x="0" y="365556075"/>
                </a:cxn>
                <a:cxn ang="0">
                  <a:pos x="25672441" y="433567728"/>
                </a:cxn>
                <a:cxn ang="0">
                  <a:pos x="94130335" y="467573554"/>
                </a:cxn>
                <a:cxn ang="0">
                  <a:pos x="188263595" y="399561901"/>
                </a:cxn>
                <a:cxn ang="0">
                  <a:pos x="641805182" y="187027672"/>
                </a:cxn>
                <a:cxn ang="0">
                  <a:pos x="821509346" y="289045152"/>
                </a:cxn>
                <a:cxn ang="0">
                  <a:pos x="641805182" y="187027672"/>
                </a:cxn>
                <a:cxn ang="0">
                  <a:pos x="299509865" y="484575010"/>
                </a:cxn>
                <a:cxn ang="0">
                  <a:pos x="402196705" y="425065542"/>
                </a:cxn>
                <a:cxn ang="0">
                  <a:pos x="444985082" y="425065542"/>
                </a:cxn>
                <a:cxn ang="0">
                  <a:pos x="547671922" y="484575010"/>
                </a:cxn>
                <a:cxn ang="0">
                  <a:pos x="444985082" y="425065542"/>
                </a:cxn>
                <a:cxn ang="0">
                  <a:pos x="581900869" y="484575010"/>
                </a:cxn>
                <a:cxn ang="0">
                  <a:pos x="684590634" y="425065542"/>
                </a:cxn>
                <a:cxn ang="0">
                  <a:pos x="718819581" y="425065542"/>
                </a:cxn>
                <a:cxn ang="0">
                  <a:pos x="821509346" y="484575010"/>
                </a:cxn>
                <a:cxn ang="0">
                  <a:pos x="718819581" y="425065542"/>
                </a:cxn>
              </a:cxnLst>
              <a:rect l="txL" t="txT" r="txR" b="txB"/>
              <a:pathLst>
                <a:path w="103" h="67">
                  <a:moveTo>
                    <a:pt x="36" y="15"/>
                  </a:moveTo>
                  <a:cubicBezTo>
                    <a:pt x="94" y="15"/>
                    <a:pt x="94" y="15"/>
                    <a:pt x="94" y="15"/>
                  </a:cubicBezTo>
                  <a:cubicBezTo>
                    <a:pt x="99" y="15"/>
                    <a:pt x="103" y="19"/>
                    <a:pt x="103" y="24"/>
                  </a:cubicBezTo>
                  <a:cubicBezTo>
                    <a:pt x="103" y="58"/>
                    <a:pt x="103" y="58"/>
                    <a:pt x="103" y="58"/>
                  </a:cubicBezTo>
                  <a:cubicBezTo>
                    <a:pt x="103" y="63"/>
                    <a:pt x="99" y="67"/>
                    <a:pt x="94" y="67"/>
                  </a:cubicBezTo>
                  <a:cubicBezTo>
                    <a:pt x="36" y="67"/>
                    <a:pt x="36" y="67"/>
                    <a:pt x="36" y="67"/>
                  </a:cubicBezTo>
                  <a:cubicBezTo>
                    <a:pt x="31" y="67"/>
                    <a:pt x="27" y="63"/>
                    <a:pt x="27" y="58"/>
                  </a:cubicBezTo>
                  <a:cubicBezTo>
                    <a:pt x="27" y="24"/>
                    <a:pt x="27" y="24"/>
                    <a:pt x="27" y="24"/>
                  </a:cubicBezTo>
                  <a:cubicBezTo>
                    <a:pt x="27" y="19"/>
                    <a:pt x="31" y="15"/>
                    <a:pt x="36" y="15"/>
                  </a:cubicBezTo>
                  <a:close/>
                  <a:moveTo>
                    <a:pt x="10" y="47"/>
                  </a:moveTo>
                  <a:cubicBezTo>
                    <a:pt x="10" y="47"/>
                    <a:pt x="9" y="46"/>
                    <a:pt x="9" y="46"/>
                  </a:cubicBezTo>
                  <a:cubicBezTo>
                    <a:pt x="9" y="46"/>
                    <a:pt x="9" y="46"/>
                    <a:pt x="9" y="46"/>
                  </a:cubicBezTo>
                  <a:cubicBezTo>
                    <a:pt x="8" y="45"/>
                    <a:pt x="7" y="44"/>
                    <a:pt x="7" y="43"/>
                  </a:cubicBezTo>
                  <a:cubicBezTo>
                    <a:pt x="7" y="30"/>
                    <a:pt x="7" y="30"/>
                    <a:pt x="7" y="30"/>
                  </a:cubicBezTo>
                  <a:cubicBezTo>
                    <a:pt x="21" y="30"/>
                    <a:pt x="21" y="30"/>
                    <a:pt x="21" y="30"/>
                  </a:cubicBezTo>
                  <a:cubicBezTo>
                    <a:pt x="21" y="17"/>
                    <a:pt x="21" y="17"/>
                    <a:pt x="21" y="17"/>
                  </a:cubicBezTo>
                  <a:cubicBezTo>
                    <a:pt x="7" y="17"/>
                    <a:pt x="7" y="17"/>
                    <a:pt x="7" y="17"/>
                  </a:cubicBezTo>
                  <a:cubicBezTo>
                    <a:pt x="7" y="12"/>
                    <a:pt x="7" y="12"/>
                    <a:pt x="7" y="12"/>
                  </a:cubicBezTo>
                  <a:cubicBezTo>
                    <a:pt x="7" y="11"/>
                    <a:pt x="8" y="10"/>
                    <a:pt x="9" y="9"/>
                  </a:cubicBezTo>
                  <a:cubicBezTo>
                    <a:pt x="9" y="9"/>
                    <a:pt x="9" y="9"/>
                    <a:pt x="9" y="9"/>
                  </a:cubicBezTo>
                  <a:cubicBezTo>
                    <a:pt x="10" y="9"/>
                    <a:pt x="11" y="8"/>
                    <a:pt x="12" y="8"/>
                  </a:cubicBezTo>
                  <a:cubicBezTo>
                    <a:pt x="64" y="8"/>
                    <a:pt x="64" y="8"/>
                    <a:pt x="64" y="8"/>
                  </a:cubicBezTo>
                  <a:cubicBezTo>
                    <a:pt x="65" y="8"/>
                    <a:pt x="66" y="9"/>
                    <a:pt x="67" y="9"/>
                  </a:cubicBezTo>
                  <a:cubicBezTo>
                    <a:pt x="67" y="9"/>
                    <a:pt x="67" y="9"/>
                    <a:pt x="67" y="9"/>
                  </a:cubicBezTo>
                  <a:cubicBezTo>
                    <a:pt x="67" y="10"/>
                    <a:pt x="67" y="10"/>
                    <a:pt x="68" y="11"/>
                  </a:cubicBezTo>
                  <a:cubicBezTo>
                    <a:pt x="75" y="11"/>
                    <a:pt x="75" y="11"/>
                    <a:pt x="75" y="11"/>
                  </a:cubicBezTo>
                  <a:cubicBezTo>
                    <a:pt x="75" y="8"/>
                    <a:pt x="74" y="6"/>
                    <a:pt x="72" y="4"/>
                  </a:cubicBezTo>
                  <a:cubicBezTo>
                    <a:pt x="72" y="4"/>
                    <a:pt x="72" y="4"/>
                    <a:pt x="72" y="4"/>
                  </a:cubicBezTo>
                  <a:cubicBezTo>
                    <a:pt x="70" y="2"/>
                    <a:pt x="67" y="0"/>
                    <a:pt x="64" y="0"/>
                  </a:cubicBezTo>
                  <a:cubicBezTo>
                    <a:pt x="12" y="0"/>
                    <a:pt x="12" y="0"/>
                    <a:pt x="12" y="0"/>
                  </a:cubicBezTo>
                  <a:cubicBezTo>
                    <a:pt x="9" y="0"/>
                    <a:pt x="6" y="2"/>
                    <a:pt x="3" y="4"/>
                  </a:cubicBezTo>
                  <a:cubicBezTo>
                    <a:pt x="3" y="4"/>
                    <a:pt x="3" y="4"/>
                    <a:pt x="3" y="4"/>
                  </a:cubicBezTo>
                  <a:cubicBezTo>
                    <a:pt x="1" y="6"/>
                    <a:pt x="0" y="9"/>
                    <a:pt x="0" y="12"/>
                  </a:cubicBezTo>
                  <a:cubicBezTo>
                    <a:pt x="0" y="43"/>
                    <a:pt x="0" y="43"/>
                    <a:pt x="0" y="43"/>
                  </a:cubicBezTo>
                  <a:cubicBezTo>
                    <a:pt x="0" y="46"/>
                    <a:pt x="1" y="49"/>
                    <a:pt x="3" y="51"/>
                  </a:cubicBezTo>
                  <a:cubicBezTo>
                    <a:pt x="3" y="51"/>
                    <a:pt x="3" y="51"/>
                    <a:pt x="3" y="51"/>
                  </a:cubicBezTo>
                  <a:cubicBezTo>
                    <a:pt x="5" y="53"/>
                    <a:pt x="8" y="55"/>
                    <a:pt x="11" y="55"/>
                  </a:cubicBezTo>
                  <a:cubicBezTo>
                    <a:pt x="11" y="55"/>
                    <a:pt x="11" y="55"/>
                    <a:pt x="11" y="55"/>
                  </a:cubicBezTo>
                  <a:cubicBezTo>
                    <a:pt x="22" y="55"/>
                    <a:pt x="22" y="55"/>
                    <a:pt x="22" y="55"/>
                  </a:cubicBezTo>
                  <a:cubicBezTo>
                    <a:pt x="22" y="47"/>
                    <a:pt x="22" y="47"/>
                    <a:pt x="22" y="47"/>
                  </a:cubicBezTo>
                  <a:cubicBezTo>
                    <a:pt x="10" y="47"/>
                    <a:pt x="10" y="47"/>
                    <a:pt x="10" y="47"/>
                  </a:cubicBezTo>
                  <a:close/>
                  <a:moveTo>
                    <a:pt x="75" y="22"/>
                  </a:moveTo>
                  <a:cubicBezTo>
                    <a:pt x="75" y="34"/>
                    <a:pt x="75" y="34"/>
                    <a:pt x="75" y="34"/>
                  </a:cubicBezTo>
                  <a:cubicBezTo>
                    <a:pt x="96" y="34"/>
                    <a:pt x="96" y="34"/>
                    <a:pt x="96" y="34"/>
                  </a:cubicBezTo>
                  <a:cubicBezTo>
                    <a:pt x="96" y="22"/>
                    <a:pt x="96" y="22"/>
                    <a:pt x="96" y="22"/>
                  </a:cubicBezTo>
                  <a:cubicBezTo>
                    <a:pt x="75" y="22"/>
                    <a:pt x="75" y="22"/>
                    <a:pt x="75" y="22"/>
                  </a:cubicBezTo>
                  <a:close/>
                  <a:moveTo>
                    <a:pt x="35" y="50"/>
                  </a:moveTo>
                  <a:cubicBezTo>
                    <a:pt x="35" y="57"/>
                    <a:pt x="35" y="57"/>
                    <a:pt x="35" y="57"/>
                  </a:cubicBezTo>
                  <a:cubicBezTo>
                    <a:pt x="47" y="57"/>
                    <a:pt x="47" y="57"/>
                    <a:pt x="47" y="57"/>
                  </a:cubicBezTo>
                  <a:cubicBezTo>
                    <a:pt x="47" y="50"/>
                    <a:pt x="47" y="50"/>
                    <a:pt x="47" y="50"/>
                  </a:cubicBezTo>
                  <a:cubicBezTo>
                    <a:pt x="35" y="50"/>
                    <a:pt x="35" y="50"/>
                    <a:pt x="35" y="50"/>
                  </a:cubicBezTo>
                  <a:close/>
                  <a:moveTo>
                    <a:pt x="52" y="50"/>
                  </a:moveTo>
                  <a:cubicBezTo>
                    <a:pt x="52" y="57"/>
                    <a:pt x="52" y="57"/>
                    <a:pt x="52" y="57"/>
                  </a:cubicBezTo>
                  <a:cubicBezTo>
                    <a:pt x="64" y="57"/>
                    <a:pt x="64" y="57"/>
                    <a:pt x="64" y="57"/>
                  </a:cubicBezTo>
                  <a:cubicBezTo>
                    <a:pt x="64" y="50"/>
                    <a:pt x="64" y="50"/>
                    <a:pt x="64" y="50"/>
                  </a:cubicBezTo>
                  <a:cubicBezTo>
                    <a:pt x="52" y="50"/>
                    <a:pt x="52" y="50"/>
                    <a:pt x="52" y="50"/>
                  </a:cubicBezTo>
                  <a:close/>
                  <a:moveTo>
                    <a:pt x="68" y="50"/>
                  </a:moveTo>
                  <a:cubicBezTo>
                    <a:pt x="68" y="57"/>
                    <a:pt x="68" y="57"/>
                    <a:pt x="68" y="57"/>
                  </a:cubicBezTo>
                  <a:cubicBezTo>
                    <a:pt x="80" y="57"/>
                    <a:pt x="80" y="57"/>
                    <a:pt x="80" y="57"/>
                  </a:cubicBezTo>
                  <a:cubicBezTo>
                    <a:pt x="80" y="50"/>
                    <a:pt x="80" y="50"/>
                    <a:pt x="80" y="50"/>
                  </a:cubicBezTo>
                  <a:cubicBezTo>
                    <a:pt x="68" y="50"/>
                    <a:pt x="68" y="50"/>
                    <a:pt x="68" y="50"/>
                  </a:cubicBezTo>
                  <a:close/>
                  <a:moveTo>
                    <a:pt x="84" y="50"/>
                  </a:moveTo>
                  <a:cubicBezTo>
                    <a:pt x="84" y="57"/>
                    <a:pt x="84" y="57"/>
                    <a:pt x="84" y="57"/>
                  </a:cubicBezTo>
                  <a:cubicBezTo>
                    <a:pt x="96" y="57"/>
                    <a:pt x="96" y="57"/>
                    <a:pt x="96" y="57"/>
                  </a:cubicBezTo>
                  <a:cubicBezTo>
                    <a:pt x="96" y="50"/>
                    <a:pt x="96" y="50"/>
                    <a:pt x="96" y="50"/>
                  </a:cubicBezTo>
                  <a:lnTo>
                    <a:pt x="84" y="50"/>
                  </a:lnTo>
                  <a:close/>
                </a:path>
              </a:pathLst>
            </a:custGeom>
            <a:solidFill>
              <a:schemeClr val="accent1">
                <a:alpha val="100000"/>
              </a:schemeClr>
            </a:solidFill>
            <a:ln w="9525">
              <a:noFill/>
            </a:ln>
          </p:spPr>
          <p:txBody>
            <a:bodyPr/>
            <a:lstStyle/>
            <a:p>
              <a:endParaRPr lang="zh-CN" altLang="en-US"/>
            </a:p>
          </p:txBody>
        </p:sp>
        <p:sp>
          <p:nvSpPr>
            <p:cNvPr id="62497" name="Freeform 78"/>
            <p:cNvSpPr>
              <a:spLocks noEditPoints="1"/>
            </p:cNvSpPr>
            <p:nvPr/>
          </p:nvSpPr>
          <p:spPr>
            <a:xfrm>
              <a:off x="4318982" y="3820612"/>
              <a:ext cx="297994" cy="319518"/>
            </a:xfrm>
            <a:custGeom>
              <a:avLst/>
              <a:gdLst>
                <a:gd name="txL" fmla="*/ 0 w 102"/>
                <a:gd name="txT" fmla="*/ 0 h 109"/>
                <a:gd name="txR" fmla="*/ 102 w 102"/>
                <a:gd name="txB" fmla="*/ 109 h 109"/>
              </a:gdLst>
              <a:ahLst/>
              <a:cxnLst>
                <a:cxn ang="0">
                  <a:pos x="665747811" y="610091773"/>
                </a:cxn>
                <a:cxn ang="0">
                  <a:pos x="708422305" y="687429786"/>
                </a:cxn>
                <a:cxn ang="0">
                  <a:pos x="793774214" y="696021596"/>
                </a:cxn>
                <a:cxn ang="0">
                  <a:pos x="751099720" y="618686514"/>
                </a:cxn>
                <a:cxn ang="0">
                  <a:pos x="119492672" y="464013420"/>
                </a:cxn>
                <a:cxn ang="0">
                  <a:pos x="375548399" y="309343257"/>
                </a:cxn>
                <a:cxn ang="0">
                  <a:pos x="256055727" y="592908154"/>
                </a:cxn>
                <a:cxn ang="0">
                  <a:pos x="298733142" y="592908154"/>
                </a:cxn>
                <a:cxn ang="0">
                  <a:pos x="409689163" y="567129793"/>
                </a:cxn>
                <a:cxn ang="0">
                  <a:pos x="460903230" y="627278324"/>
                </a:cxn>
                <a:cxn ang="0">
                  <a:pos x="392618781" y="584313413"/>
                </a:cxn>
                <a:cxn ang="0">
                  <a:pos x="273126109" y="670243235"/>
                </a:cxn>
                <a:cxn ang="0">
                  <a:pos x="34140764" y="472608161"/>
                </a:cxn>
                <a:cxn ang="0">
                  <a:pos x="0" y="403864889"/>
                </a:cxn>
                <a:cxn ang="0">
                  <a:pos x="25607033" y="335121618"/>
                </a:cxn>
                <a:cxn ang="0">
                  <a:pos x="315803524" y="25778360"/>
                </a:cxn>
                <a:cxn ang="0">
                  <a:pos x="452366578" y="25778360"/>
                </a:cxn>
                <a:cxn ang="0">
                  <a:pos x="631607048" y="197635074"/>
                </a:cxn>
                <a:cxn ang="0">
                  <a:pos x="657211159" y="266378346"/>
                </a:cxn>
                <a:cxn ang="0">
                  <a:pos x="631607048" y="335121618"/>
                </a:cxn>
                <a:cxn ang="0">
                  <a:pos x="631607048" y="335121618"/>
                </a:cxn>
                <a:cxn ang="0">
                  <a:pos x="597466284" y="266378346"/>
                </a:cxn>
                <a:cxn ang="0">
                  <a:pos x="580395902" y="240599985"/>
                </a:cxn>
                <a:cxn ang="0">
                  <a:pos x="409689163" y="68743272"/>
                </a:cxn>
                <a:cxn ang="0">
                  <a:pos x="358478017" y="77335081"/>
                </a:cxn>
                <a:cxn ang="0">
                  <a:pos x="76818179" y="378086529"/>
                </a:cxn>
                <a:cxn ang="0">
                  <a:pos x="68281527" y="403864889"/>
                </a:cxn>
                <a:cxn ang="0">
                  <a:pos x="76818179" y="421051440"/>
                </a:cxn>
                <a:cxn ang="0">
                  <a:pos x="426759545" y="189043264"/>
                </a:cxn>
                <a:cxn ang="0">
                  <a:pos x="503577723" y="592908154"/>
                </a:cxn>
                <a:cxn ang="0">
                  <a:pos x="460903230" y="653056684"/>
                </a:cxn>
                <a:cxn ang="0">
                  <a:pos x="349944287" y="799135038"/>
                </a:cxn>
                <a:cxn ang="0">
                  <a:pos x="460903230" y="936621581"/>
                </a:cxn>
                <a:cxn ang="0">
                  <a:pos x="571859251" y="807729779"/>
                </a:cxn>
                <a:cxn ang="0">
                  <a:pos x="571859251" y="807729779"/>
                </a:cxn>
                <a:cxn ang="0">
                  <a:pos x="580395902" y="343713427"/>
                </a:cxn>
                <a:cxn ang="0">
                  <a:pos x="495043993" y="506978331"/>
                </a:cxn>
                <a:cxn ang="0">
                  <a:pos x="520648105" y="549943242"/>
                </a:cxn>
                <a:cxn ang="0">
                  <a:pos x="495043993" y="506978331"/>
                </a:cxn>
                <a:cxn ang="0">
                  <a:pos x="460903230" y="721799956"/>
                </a:cxn>
                <a:cxn ang="0">
                  <a:pos x="503577723" y="790543228"/>
                </a:cxn>
                <a:cxn ang="0">
                  <a:pos x="460903230" y="867878309"/>
                </a:cxn>
                <a:cxn ang="0">
                  <a:pos x="418225814" y="799135038"/>
                </a:cxn>
                <a:cxn ang="0">
                  <a:pos x="614536666" y="575721603"/>
                </a:cxn>
                <a:cxn ang="0">
                  <a:pos x="691351923" y="532756692"/>
                </a:cxn>
                <a:cxn ang="0">
                  <a:pos x="853522011" y="635870134"/>
                </a:cxn>
                <a:cxn ang="0">
                  <a:pos x="768170102" y="773356677"/>
                </a:cxn>
                <a:cxn ang="0">
                  <a:pos x="691351923" y="756170126"/>
                </a:cxn>
                <a:cxn ang="0">
                  <a:pos x="674281541" y="747578317"/>
                </a:cxn>
                <a:cxn ang="0">
                  <a:pos x="614536666" y="575721603"/>
                </a:cxn>
              </a:cxnLst>
              <a:rect l="txL" t="txT" r="txR" b="txB"/>
              <a:pathLst>
                <a:path w="102" h="109">
                  <a:moveTo>
                    <a:pt x="82" y="69"/>
                  </a:moveTo>
                  <a:cubicBezTo>
                    <a:pt x="80" y="70"/>
                    <a:pt x="79" y="70"/>
                    <a:pt x="78" y="71"/>
                  </a:cubicBezTo>
                  <a:cubicBezTo>
                    <a:pt x="78" y="72"/>
                    <a:pt x="78" y="73"/>
                    <a:pt x="78" y="75"/>
                  </a:cubicBezTo>
                  <a:cubicBezTo>
                    <a:pt x="79" y="77"/>
                    <a:pt x="81" y="79"/>
                    <a:pt x="83" y="80"/>
                  </a:cubicBezTo>
                  <a:cubicBezTo>
                    <a:pt x="85" y="82"/>
                    <a:pt x="88" y="82"/>
                    <a:pt x="90" y="82"/>
                  </a:cubicBezTo>
                  <a:cubicBezTo>
                    <a:pt x="91" y="82"/>
                    <a:pt x="93" y="82"/>
                    <a:pt x="93" y="81"/>
                  </a:cubicBezTo>
                  <a:cubicBezTo>
                    <a:pt x="94" y="80"/>
                    <a:pt x="94" y="78"/>
                    <a:pt x="93" y="77"/>
                  </a:cubicBezTo>
                  <a:cubicBezTo>
                    <a:pt x="92" y="75"/>
                    <a:pt x="91" y="73"/>
                    <a:pt x="88" y="72"/>
                  </a:cubicBezTo>
                  <a:cubicBezTo>
                    <a:pt x="86" y="70"/>
                    <a:pt x="84" y="69"/>
                    <a:pt x="82" y="69"/>
                  </a:cubicBezTo>
                  <a:close/>
                  <a:moveTo>
                    <a:pt x="14" y="54"/>
                  </a:moveTo>
                  <a:cubicBezTo>
                    <a:pt x="44" y="23"/>
                    <a:pt x="44" y="23"/>
                    <a:pt x="44" y="23"/>
                  </a:cubicBezTo>
                  <a:cubicBezTo>
                    <a:pt x="44" y="36"/>
                    <a:pt x="44" y="36"/>
                    <a:pt x="44" y="36"/>
                  </a:cubicBezTo>
                  <a:cubicBezTo>
                    <a:pt x="21" y="60"/>
                    <a:pt x="21" y="60"/>
                    <a:pt x="21" y="60"/>
                  </a:cubicBezTo>
                  <a:cubicBezTo>
                    <a:pt x="30" y="69"/>
                    <a:pt x="30" y="69"/>
                    <a:pt x="30" y="69"/>
                  </a:cubicBezTo>
                  <a:cubicBezTo>
                    <a:pt x="30" y="70"/>
                    <a:pt x="31" y="70"/>
                    <a:pt x="32" y="70"/>
                  </a:cubicBezTo>
                  <a:cubicBezTo>
                    <a:pt x="33" y="70"/>
                    <a:pt x="34" y="70"/>
                    <a:pt x="35" y="69"/>
                  </a:cubicBezTo>
                  <a:cubicBezTo>
                    <a:pt x="46" y="57"/>
                    <a:pt x="46" y="57"/>
                    <a:pt x="46" y="57"/>
                  </a:cubicBezTo>
                  <a:cubicBezTo>
                    <a:pt x="48" y="66"/>
                    <a:pt x="48" y="66"/>
                    <a:pt x="48" y="66"/>
                  </a:cubicBezTo>
                  <a:cubicBezTo>
                    <a:pt x="50" y="67"/>
                    <a:pt x="52" y="69"/>
                    <a:pt x="54" y="71"/>
                  </a:cubicBezTo>
                  <a:cubicBezTo>
                    <a:pt x="54" y="72"/>
                    <a:pt x="54" y="72"/>
                    <a:pt x="54" y="73"/>
                  </a:cubicBezTo>
                  <a:cubicBezTo>
                    <a:pt x="54" y="73"/>
                    <a:pt x="54" y="73"/>
                    <a:pt x="54" y="73"/>
                  </a:cubicBezTo>
                  <a:cubicBezTo>
                    <a:pt x="46" y="68"/>
                    <a:pt x="46" y="68"/>
                    <a:pt x="46" y="68"/>
                  </a:cubicBezTo>
                  <a:cubicBezTo>
                    <a:pt x="41" y="74"/>
                    <a:pt x="41" y="74"/>
                    <a:pt x="41" y="74"/>
                  </a:cubicBezTo>
                  <a:cubicBezTo>
                    <a:pt x="38" y="76"/>
                    <a:pt x="35" y="78"/>
                    <a:pt x="32" y="78"/>
                  </a:cubicBezTo>
                  <a:cubicBezTo>
                    <a:pt x="30" y="78"/>
                    <a:pt x="27" y="77"/>
                    <a:pt x="24" y="74"/>
                  </a:cubicBezTo>
                  <a:cubicBezTo>
                    <a:pt x="4" y="55"/>
                    <a:pt x="4" y="55"/>
                    <a:pt x="4" y="55"/>
                  </a:cubicBezTo>
                  <a:cubicBezTo>
                    <a:pt x="4" y="55"/>
                    <a:pt x="4" y="55"/>
                    <a:pt x="4" y="55"/>
                  </a:cubicBezTo>
                  <a:cubicBezTo>
                    <a:pt x="1" y="53"/>
                    <a:pt x="0" y="50"/>
                    <a:pt x="0" y="47"/>
                  </a:cubicBezTo>
                  <a:cubicBezTo>
                    <a:pt x="0" y="44"/>
                    <a:pt x="1" y="41"/>
                    <a:pt x="3" y="39"/>
                  </a:cubicBezTo>
                  <a:cubicBezTo>
                    <a:pt x="3" y="39"/>
                    <a:pt x="3" y="39"/>
                    <a:pt x="3" y="39"/>
                  </a:cubicBezTo>
                  <a:cubicBezTo>
                    <a:pt x="3" y="39"/>
                    <a:pt x="3" y="39"/>
                    <a:pt x="3" y="39"/>
                  </a:cubicBezTo>
                  <a:cubicBezTo>
                    <a:pt x="37" y="3"/>
                    <a:pt x="37" y="3"/>
                    <a:pt x="37" y="3"/>
                  </a:cubicBezTo>
                  <a:cubicBezTo>
                    <a:pt x="39" y="1"/>
                    <a:pt x="42" y="0"/>
                    <a:pt x="45" y="0"/>
                  </a:cubicBezTo>
                  <a:cubicBezTo>
                    <a:pt x="48" y="0"/>
                    <a:pt x="51" y="1"/>
                    <a:pt x="53" y="3"/>
                  </a:cubicBezTo>
                  <a:cubicBezTo>
                    <a:pt x="74" y="22"/>
                    <a:pt x="74" y="22"/>
                    <a:pt x="74" y="22"/>
                  </a:cubicBezTo>
                  <a:cubicBezTo>
                    <a:pt x="74" y="23"/>
                    <a:pt x="74" y="23"/>
                    <a:pt x="74" y="23"/>
                  </a:cubicBezTo>
                  <a:cubicBezTo>
                    <a:pt x="74" y="23"/>
                    <a:pt x="74" y="23"/>
                    <a:pt x="74" y="23"/>
                  </a:cubicBezTo>
                  <a:cubicBezTo>
                    <a:pt x="76" y="25"/>
                    <a:pt x="77" y="28"/>
                    <a:pt x="77" y="31"/>
                  </a:cubicBezTo>
                  <a:cubicBezTo>
                    <a:pt x="77" y="33"/>
                    <a:pt x="76" y="36"/>
                    <a:pt x="74" y="39"/>
                  </a:cubicBezTo>
                  <a:cubicBezTo>
                    <a:pt x="74" y="39"/>
                    <a:pt x="74" y="39"/>
                    <a:pt x="74" y="39"/>
                  </a:cubicBezTo>
                  <a:cubicBezTo>
                    <a:pt x="74" y="39"/>
                    <a:pt x="74" y="39"/>
                    <a:pt x="74" y="39"/>
                  </a:cubicBezTo>
                  <a:cubicBezTo>
                    <a:pt x="74" y="39"/>
                    <a:pt x="74" y="39"/>
                    <a:pt x="74" y="39"/>
                  </a:cubicBezTo>
                  <a:cubicBezTo>
                    <a:pt x="69" y="32"/>
                    <a:pt x="69" y="32"/>
                    <a:pt x="69" y="32"/>
                  </a:cubicBezTo>
                  <a:cubicBezTo>
                    <a:pt x="70" y="32"/>
                    <a:pt x="70" y="31"/>
                    <a:pt x="70" y="31"/>
                  </a:cubicBezTo>
                  <a:cubicBezTo>
                    <a:pt x="70" y="30"/>
                    <a:pt x="69" y="29"/>
                    <a:pt x="68" y="28"/>
                  </a:cubicBezTo>
                  <a:cubicBezTo>
                    <a:pt x="68" y="28"/>
                    <a:pt x="68" y="28"/>
                    <a:pt x="68" y="28"/>
                  </a:cubicBezTo>
                  <a:cubicBezTo>
                    <a:pt x="68" y="28"/>
                    <a:pt x="68" y="28"/>
                    <a:pt x="68" y="28"/>
                  </a:cubicBezTo>
                  <a:cubicBezTo>
                    <a:pt x="48" y="8"/>
                    <a:pt x="48" y="8"/>
                    <a:pt x="48" y="8"/>
                  </a:cubicBezTo>
                  <a:cubicBezTo>
                    <a:pt x="47" y="8"/>
                    <a:pt x="46" y="7"/>
                    <a:pt x="45" y="7"/>
                  </a:cubicBezTo>
                  <a:cubicBezTo>
                    <a:pt x="44" y="7"/>
                    <a:pt x="43" y="8"/>
                    <a:pt x="42" y="9"/>
                  </a:cubicBezTo>
                  <a:cubicBezTo>
                    <a:pt x="9" y="44"/>
                    <a:pt x="9" y="44"/>
                    <a:pt x="9" y="44"/>
                  </a:cubicBezTo>
                  <a:cubicBezTo>
                    <a:pt x="9" y="44"/>
                    <a:pt x="9" y="44"/>
                    <a:pt x="9" y="44"/>
                  </a:cubicBezTo>
                  <a:cubicBezTo>
                    <a:pt x="9" y="44"/>
                    <a:pt x="9" y="44"/>
                    <a:pt x="9" y="44"/>
                  </a:cubicBezTo>
                  <a:cubicBezTo>
                    <a:pt x="8" y="45"/>
                    <a:pt x="8" y="46"/>
                    <a:pt x="8" y="47"/>
                  </a:cubicBezTo>
                  <a:cubicBezTo>
                    <a:pt x="8" y="48"/>
                    <a:pt x="8" y="49"/>
                    <a:pt x="9" y="49"/>
                  </a:cubicBezTo>
                  <a:cubicBezTo>
                    <a:pt x="9" y="49"/>
                    <a:pt x="9" y="49"/>
                    <a:pt x="9" y="49"/>
                  </a:cubicBezTo>
                  <a:cubicBezTo>
                    <a:pt x="14" y="54"/>
                    <a:pt x="14" y="54"/>
                    <a:pt x="14" y="54"/>
                  </a:cubicBezTo>
                  <a:close/>
                  <a:moveTo>
                    <a:pt x="50" y="22"/>
                  </a:moveTo>
                  <a:cubicBezTo>
                    <a:pt x="51" y="35"/>
                    <a:pt x="51" y="49"/>
                    <a:pt x="51" y="62"/>
                  </a:cubicBezTo>
                  <a:cubicBezTo>
                    <a:pt x="54" y="64"/>
                    <a:pt x="56" y="66"/>
                    <a:pt x="59" y="69"/>
                  </a:cubicBezTo>
                  <a:cubicBezTo>
                    <a:pt x="59" y="70"/>
                    <a:pt x="59" y="74"/>
                    <a:pt x="59" y="77"/>
                  </a:cubicBezTo>
                  <a:cubicBezTo>
                    <a:pt x="57" y="76"/>
                    <a:pt x="56" y="76"/>
                    <a:pt x="54" y="76"/>
                  </a:cubicBezTo>
                  <a:cubicBezTo>
                    <a:pt x="50" y="76"/>
                    <a:pt x="47" y="78"/>
                    <a:pt x="44" y="81"/>
                  </a:cubicBezTo>
                  <a:cubicBezTo>
                    <a:pt x="42" y="84"/>
                    <a:pt x="41" y="88"/>
                    <a:pt x="41" y="93"/>
                  </a:cubicBezTo>
                  <a:cubicBezTo>
                    <a:pt x="41" y="97"/>
                    <a:pt x="43" y="101"/>
                    <a:pt x="45" y="104"/>
                  </a:cubicBezTo>
                  <a:cubicBezTo>
                    <a:pt x="47" y="107"/>
                    <a:pt x="50" y="109"/>
                    <a:pt x="54" y="109"/>
                  </a:cubicBezTo>
                  <a:cubicBezTo>
                    <a:pt x="58" y="109"/>
                    <a:pt x="61" y="107"/>
                    <a:pt x="64" y="104"/>
                  </a:cubicBezTo>
                  <a:cubicBezTo>
                    <a:pt x="65" y="101"/>
                    <a:pt x="66" y="98"/>
                    <a:pt x="67" y="94"/>
                  </a:cubicBezTo>
                  <a:cubicBezTo>
                    <a:pt x="67" y="94"/>
                    <a:pt x="67" y="94"/>
                    <a:pt x="67" y="94"/>
                  </a:cubicBezTo>
                  <a:cubicBezTo>
                    <a:pt x="67" y="94"/>
                    <a:pt x="67" y="94"/>
                    <a:pt x="67" y="94"/>
                  </a:cubicBezTo>
                  <a:cubicBezTo>
                    <a:pt x="67" y="93"/>
                    <a:pt x="67" y="93"/>
                    <a:pt x="67" y="92"/>
                  </a:cubicBezTo>
                  <a:cubicBezTo>
                    <a:pt x="68" y="40"/>
                    <a:pt x="68" y="40"/>
                    <a:pt x="68" y="40"/>
                  </a:cubicBezTo>
                  <a:cubicBezTo>
                    <a:pt x="66" y="28"/>
                    <a:pt x="58" y="23"/>
                    <a:pt x="50" y="22"/>
                  </a:cubicBezTo>
                  <a:close/>
                  <a:moveTo>
                    <a:pt x="58" y="59"/>
                  </a:moveTo>
                  <a:cubicBezTo>
                    <a:pt x="57" y="59"/>
                    <a:pt x="56" y="61"/>
                    <a:pt x="57" y="63"/>
                  </a:cubicBezTo>
                  <a:cubicBezTo>
                    <a:pt x="58" y="64"/>
                    <a:pt x="60" y="65"/>
                    <a:pt x="61" y="64"/>
                  </a:cubicBezTo>
                  <a:cubicBezTo>
                    <a:pt x="63" y="63"/>
                    <a:pt x="63" y="61"/>
                    <a:pt x="62" y="60"/>
                  </a:cubicBezTo>
                  <a:cubicBezTo>
                    <a:pt x="62" y="58"/>
                    <a:pt x="60" y="58"/>
                    <a:pt x="58" y="59"/>
                  </a:cubicBezTo>
                  <a:close/>
                  <a:moveTo>
                    <a:pt x="51" y="86"/>
                  </a:moveTo>
                  <a:cubicBezTo>
                    <a:pt x="52" y="84"/>
                    <a:pt x="53" y="84"/>
                    <a:pt x="54" y="84"/>
                  </a:cubicBezTo>
                  <a:cubicBezTo>
                    <a:pt x="55" y="84"/>
                    <a:pt x="56" y="84"/>
                    <a:pt x="57" y="86"/>
                  </a:cubicBezTo>
                  <a:cubicBezTo>
                    <a:pt x="58" y="87"/>
                    <a:pt x="59" y="90"/>
                    <a:pt x="59" y="92"/>
                  </a:cubicBezTo>
                  <a:cubicBezTo>
                    <a:pt x="59" y="95"/>
                    <a:pt x="59" y="98"/>
                    <a:pt x="57" y="99"/>
                  </a:cubicBezTo>
                  <a:cubicBezTo>
                    <a:pt x="56" y="101"/>
                    <a:pt x="55" y="101"/>
                    <a:pt x="54" y="101"/>
                  </a:cubicBezTo>
                  <a:cubicBezTo>
                    <a:pt x="53" y="102"/>
                    <a:pt x="52" y="101"/>
                    <a:pt x="51" y="99"/>
                  </a:cubicBezTo>
                  <a:cubicBezTo>
                    <a:pt x="50" y="98"/>
                    <a:pt x="49" y="95"/>
                    <a:pt x="49" y="93"/>
                  </a:cubicBezTo>
                  <a:cubicBezTo>
                    <a:pt x="49" y="90"/>
                    <a:pt x="50" y="87"/>
                    <a:pt x="51" y="86"/>
                  </a:cubicBezTo>
                  <a:close/>
                  <a:moveTo>
                    <a:pt x="72" y="67"/>
                  </a:moveTo>
                  <a:cubicBezTo>
                    <a:pt x="72" y="67"/>
                    <a:pt x="72" y="67"/>
                    <a:pt x="72" y="67"/>
                  </a:cubicBezTo>
                  <a:cubicBezTo>
                    <a:pt x="74" y="64"/>
                    <a:pt x="77" y="62"/>
                    <a:pt x="81" y="62"/>
                  </a:cubicBezTo>
                  <a:cubicBezTo>
                    <a:pt x="85" y="62"/>
                    <a:pt x="89" y="63"/>
                    <a:pt x="93" y="65"/>
                  </a:cubicBezTo>
                  <a:cubicBezTo>
                    <a:pt x="96" y="67"/>
                    <a:pt x="99" y="71"/>
                    <a:pt x="100" y="74"/>
                  </a:cubicBezTo>
                  <a:cubicBezTo>
                    <a:pt x="102" y="78"/>
                    <a:pt x="102" y="82"/>
                    <a:pt x="100" y="85"/>
                  </a:cubicBezTo>
                  <a:cubicBezTo>
                    <a:pt x="98" y="88"/>
                    <a:pt x="94" y="90"/>
                    <a:pt x="90" y="90"/>
                  </a:cubicBezTo>
                  <a:cubicBezTo>
                    <a:pt x="87" y="90"/>
                    <a:pt x="84" y="89"/>
                    <a:pt x="81" y="88"/>
                  </a:cubicBezTo>
                  <a:cubicBezTo>
                    <a:pt x="81" y="88"/>
                    <a:pt x="81" y="88"/>
                    <a:pt x="81" y="88"/>
                  </a:cubicBezTo>
                  <a:cubicBezTo>
                    <a:pt x="80" y="87"/>
                    <a:pt x="80" y="87"/>
                    <a:pt x="80" y="87"/>
                  </a:cubicBezTo>
                  <a:cubicBezTo>
                    <a:pt x="80" y="87"/>
                    <a:pt x="79" y="87"/>
                    <a:pt x="79" y="87"/>
                  </a:cubicBezTo>
                  <a:cubicBezTo>
                    <a:pt x="71" y="82"/>
                    <a:pt x="71" y="82"/>
                    <a:pt x="71" y="82"/>
                  </a:cubicBezTo>
                  <a:lnTo>
                    <a:pt x="72" y="67"/>
                  </a:lnTo>
                  <a:close/>
                </a:path>
              </a:pathLst>
            </a:custGeom>
            <a:solidFill>
              <a:schemeClr val="accent1">
                <a:alpha val="100000"/>
              </a:schemeClr>
            </a:solidFill>
            <a:ln w="9525">
              <a:noFill/>
            </a:ln>
          </p:spPr>
          <p:txBody>
            <a:bodyPr/>
            <a:lstStyle/>
            <a:p>
              <a:endParaRPr lang="zh-CN" altLang="en-US"/>
            </a:p>
          </p:txBody>
        </p:sp>
        <p:sp>
          <p:nvSpPr>
            <p:cNvPr id="62498" name="Freeform 79"/>
            <p:cNvSpPr>
              <a:spLocks noEditPoints="1"/>
            </p:cNvSpPr>
            <p:nvPr/>
          </p:nvSpPr>
          <p:spPr>
            <a:xfrm>
              <a:off x="3782591" y="3809025"/>
              <a:ext cx="286406" cy="322827"/>
            </a:xfrm>
            <a:custGeom>
              <a:avLst/>
              <a:gdLst>
                <a:gd name="txL" fmla="*/ 0 w 98"/>
                <a:gd name="txT" fmla="*/ 0 h 110"/>
                <a:gd name="txR" fmla="*/ 98 w 98"/>
                <a:gd name="txB" fmla="*/ 110 h 110"/>
              </a:gdLst>
              <a:ahLst/>
              <a:cxnLst>
                <a:cxn ang="0">
                  <a:pos x="196445291" y="258390731"/>
                </a:cxn>
                <a:cxn ang="0">
                  <a:pos x="68328289" y="137808977"/>
                </a:cxn>
                <a:cxn ang="0">
                  <a:pos x="196445291" y="34451510"/>
                </a:cxn>
                <a:cxn ang="0">
                  <a:pos x="239149010" y="0"/>
                </a:cxn>
                <a:cxn ang="0">
                  <a:pos x="324559371" y="60292344"/>
                </a:cxn>
                <a:cxn ang="0">
                  <a:pos x="281855652" y="137808977"/>
                </a:cxn>
                <a:cxn ang="0">
                  <a:pos x="239149010" y="198098386"/>
                </a:cxn>
                <a:cxn ang="0">
                  <a:pos x="384348084" y="318680140"/>
                </a:cxn>
                <a:cxn ang="0">
                  <a:pos x="239149010" y="439261895"/>
                </a:cxn>
                <a:cxn ang="0">
                  <a:pos x="196445291" y="490940628"/>
                </a:cxn>
                <a:cxn ang="0">
                  <a:pos x="102492433" y="404810384"/>
                </a:cxn>
                <a:cxn ang="0">
                  <a:pos x="145199074" y="318680140"/>
                </a:cxn>
                <a:cxn ang="0">
                  <a:pos x="196445291" y="378972485"/>
                </a:cxn>
                <a:cxn ang="0">
                  <a:pos x="606415022" y="809620768"/>
                </a:cxn>
                <a:cxn ang="0">
                  <a:pos x="495383015" y="775169258"/>
                </a:cxn>
                <a:cxn ang="0">
                  <a:pos x="589332950" y="740717747"/>
                </a:cxn>
                <a:cxn ang="0">
                  <a:pos x="555168806" y="559843649"/>
                </a:cxn>
                <a:cxn ang="0">
                  <a:pos x="743071599" y="559843649"/>
                </a:cxn>
                <a:cxn ang="0">
                  <a:pos x="717449953" y="740717747"/>
                </a:cxn>
                <a:cxn ang="0">
                  <a:pos x="828481960" y="775169258"/>
                </a:cxn>
                <a:cxn ang="0">
                  <a:pos x="700367880" y="809620768"/>
                </a:cxn>
                <a:cxn ang="0">
                  <a:pos x="828481960" y="844075213"/>
                </a:cxn>
                <a:cxn ang="0">
                  <a:pos x="700367880" y="947429745"/>
                </a:cxn>
                <a:cxn ang="0">
                  <a:pos x="606415022" y="844075213"/>
                </a:cxn>
                <a:cxn ang="0">
                  <a:pos x="495383015" y="809620768"/>
                </a:cxn>
                <a:cxn ang="0">
                  <a:pos x="42706642" y="766555646"/>
                </a:cxn>
                <a:cxn ang="0">
                  <a:pos x="0" y="732104136"/>
                </a:cxn>
                <a:cxn ang="0">
                  <a:pos x="51246216" y="697652625"/>
                </a:cxn>
                <a:cxn ang="0">
                  <a:pos x="409969731" y="594298094"/>
                </a:cxn>
                <a:cxn ang="0">
                  <a:pos x="358723515" y="645973892"/>
                </a:cxn>
                <a:cxn ang="0">
                  <a:pos x="256231082" y="602908770"/>
                </a:cxn>
                <a:cxn ang="0">
                  <a:pos x="316019796" y="697652625"/>
                </a:cxn>
                <a:cxn ang="0">
                  <a:pos x="119574505" y="732104136"/>
                </a:cxn>
                <a:cxn ang="0">
                  <a:pos x="316019796" y="766555646"/>
                </a:cxn>
                <a:cxn ang="0">
                  <a:pos x="128117002" y="801010092"/>
                </a:cxn>
                <a:cxn ang="0">
                  <a:pos x="341641443" y="861299501"/>
                </a:cxn>
                <a:cxn ang="0">
                  <a:pos x="256231082" y="947429745"/>
                </a:cxn>
                <a:cxn ang="0">
                  <a:pos x="0" y="801010092"/>
                </a:cxn>
                <a:cxn ang="0">
                  <a:pos x="461218870" y="249777119"/>
                </a:cxn>
                <a:cxn ang="0">
                  <a:pos x="478300943" y="189484775"/>
                </a:cxn>
                <a:cxn ang="0">
                  <a:pos x="572250878" y="43065122"/>
                </a:cxn>
                <a:cxn ang="0">
                  <a:pos x="751614097" y="43065122"/>
                </a:cxn>
                <a:cxn ang="0">
                  <a:pos x="743071599" y="137808977"/>
                </a:cxn>
                <a:cxn ang="0">
                  <a:pos x="649121664" y="94743855"/>
                </a:cxn>
                <a:cxn ang="0">
                  <a:pos x="572250878" y="129195365"/>
                </a:cxn>
                <a:cxn ang="0">
                  <a:pos x="580793375" y="232549897"/>
                </a:cxn>
                <a:cxn ang="0">
                  <a:pos x="708907455" y="249777119"/>
                </a:cxn>
                <a:cxn ang="0">
                  <a:pos x="606415022" y="292842241"/>
                </a:cxn>
                <a:cxn ang="0">
                  <a:pos x="614957520" y="361745262"/>
                </a:cxn>
                <a:cxn ang="0">
                  <a:pos x="708907455" y="378972485"/>
                </a:cxn>
                <a:cxn ang="0">
                  <a:pos x="819942385" y="422037607"/>
                </a:cxn>
                <a:cxn ang="0">
                  <a:pos x="597875448" y="430651218"/>
                </a:cxn>
                <a:cxn ang="0">
                  <a:pos x="529547159" y="456489117"/>
                </a:cxn>
                <a:cxn ang="0">
                  <a:pos x="495383015" y="387586096"/>
                </a:cxn>
                <a:cxn ang="0">
                  <a:pos x="512465087" y="292842241"/>
                </a:cxn>
                <a:cxn ang="0">
                  <a:pos x="461218870" y="249777119"/>
                </a:cxn>
                <a:cxn ang="0">
                  <a:pos x="162281147" y="111968143"/>
                </a:cxn>
                <a:cxn ang="0">
                  <a:pos x="162281147" y="163646876"/>
                </a:cxn>
                <a:cxn ang="0">
                  <a:pos x="196445291" y="86130244"/>
                </a:cxn>
                <a:cxn ang="0">
                  <a:pos x="281855652" y="361745262"/>
                </a:cxn>
                <a:cxn ang="0">
                  <a:pos x="290395226" y="292842241"/>
                </a:cxn>
                <a:cxn ang="0">
                  <a:pos x="239149010" y="378972485"/>
                </a:cxn>
              </a:cxnLst>
              <a:rect l="txL" t="txT" r="txR" b="txB"/>
              <a:pathLst>
                <a:path w="98" h="110">
                  <a:moveTo>
                    <a:pt x="23" y="44"/>
                  </a:moveTo>
                  <a:cubicBezTo>
                    <a:pt x="23" y="30"/>
                    <a:pt x="23" y="30"/>
                    <a:pt x="23" y="30"/>
                  </a:cubicBezTo>
                  <a:cubicBezTo>
                    <a:pt x="18" y="29"/>
                    <a:pt x="14" y="27"/>
                    <a:pt x="11" y="25"/>
                  </a:cubicBezTo>
                  <a:cubicBezTo>
                    <a:pt x="9" y="23"/>
                    <a:pt x="8" y="20"/>
                    <a:pt x="8" y="16"/>
                  </a:cubicBezTo>
                  <a:cubicBezTo>
                    <a:pt x="8" y="13"/>
                    <a:pt x="9" y="10"/>
                    <a:pt x="12" y="8"/>
                  </a:cubicBezTo>
                  <a:cubicBezTo>
                    <a:pt x="15" y="5"/>
                    <a:pt x="18" y="4"/>
                    <a:pt x="23" y="4"/>
                  </a:cubicBezTo>
                  <a:cubicBezTo>
                    <a:pt x="23" y="0"/>
                    <a:pt x="23" y="0"/>
                    <a:pt x="23" y="0"/>
                  </a:cubicBezTo>
                  <a:cubicBezTo>
                    <a:pt x="28" y="0"/>
                    <a:pt x="28" y="0"/>
                    <a:pt x="28" y="0"/>
                  </a:cubicBezTo>
                  <a:cubicBezTo>
                    <a:pt x="28" y="4"/>
                    <a:pt x="28" y="4"/>
                    <a:pt x="28" y="4"/>
                  </a:cubicBezTo>
                  <a:cubicBezTo>
                    <a:pt x="33" y="4"/>
                    <a:pt x="36" y="5"/>
                    <a:pt x="38" y="7"/>
                  </a:cubicBezTo>
                  <a:cubicBezTo>
                    <a:pt x="41" y="9"/>
                    <a:pt x="43" y="11"/>
                    <a:pt x="43" y="15"/>
                  </a:cubicBezTo>
                  <a:cubicBezTo>
                    <a:pt x="33" y="16"/>
                    <a:pt x="33" y="16"/>
                    <a:pt x="33" y="16"/>
                  </a:cubicBezTo>
                  <a:cubicBezTo>
                    <a:pt x="33" y="13"/>
                    <a:pt x="31" y="11"/>
                    <a:pt x="28" y="11"/>
                  </a:cubicBezTo>
                  <a:cubicBezTo>
                    <a:pt x="28" y="23"/>
                    <a:pt x="28" y="23"/>
                    <a:pt x="28" y="23"/>
                  </a:cubicBezTo>
                  <a:cubicBezTo>
                    <a:pt x="35" y="24"/>
                    <a:pt x="39" y="26"/>
                    <a:pt x="41" y="28"/>
                  </a:cubicBezTo>
                  <a:cubicBezTo>
                    <a:pt x="44" y="30"/>
                    <a:pt x="45" y="33"/>
                    <a:pt x="45" y="37"/>
                  </a:cubicBezTo>
                  <a:cubicBezTo>
                    <a:pt x="45" y="41"/>
                    <a:pt x="43" y="44"/>
                    <a:pt x="40" y="46"/>
                  </a:cubicBezTo>
                  <a:cubicBezTo>
                    <a:pt x="38" y="49"/>
                    <a:pt x="34" y="51"/>
                    <a:pt x="28" y="51"/>
                  </a:cubicBezTo>
                  <a:cubicBezTo>
                    <a:pt x="28" y="57"/>
                    <a:pt x="28" y="57"/>
                    <a:pt x="28" y="57"/>
                  </a:cubicBezTo>
                  <a:cubicBezTo>
                    <a:pt x="23" y="57"/>
                    <a:pt x="23" y="57"/>
                    <a:pt x="23" y="57"/>
                  </a:cubicBezTo>
                  <a:cubicBezTo>
                    <a:pt x="23" y="51"/>
                    <a:pt x="23" y="51"/>
                    <a:pt x="23" y="51"/>
                  </a:cubicBezTo>
                  <a:cubicBezTo>
                    <a:pt x="18" y="51"/>
                    <a:pt x="15" y="50"/>
                    <a:pt x="12" y="47"/>
                  </a:cubicBezTo>
                  <a:cubicBezTo>
                    <a:pt x="9" y="45"/>
                    <a:pt x="7" y="42"/>
                    <a:pt x="6" y="38"/>
                  </a:cubicBezTo>
                  <a:cubicBezTo>
                    <a:pt x="17" y="37"/>
                    <a:pt x="17" y="37"/>
                    <a:pt x="17" y="37"/>
                  </a:cubicBezTo>
                  <a:cubicBezTo>
                    <a:pt x="17" y="38"/>
                    <a:pt x="18" y="40"/>
                    <a:pt x="19" y="41"/>
                  </a:cubicBezTo>
                  <a:cubicBezTo>
                    <a:pt x="20" y="42"/>
                    <a:pt x="21" y="43"/>
                    <a:pt x="23" y="44"/>
                  </a:cubicBezTo>
                  <a:close/>
                  <a:moveTo>
                    <a:pt x="58" y="94"/>
                  </a:moveTo>
                  <a:cubicBezTo>
                    <a:pt x="71" y="94"/>
                    <a:pt x="71" y="94"/>
                    <a:pt x="71" y="94"/>
                  </a:cubicBezTo>
                  <a:cubicBezTo>
                    <a:pt x="71" y="90"/>
                    <a:pt x="71" y="90"/>
                    <a:pt x="71" y="90"/>
                  </a:cubicBezTo>
                  <a:cubicBezTo>
                    <a:pt x="58" y="90"/>
                    <a:pt x="58" y="90"/>
                    <a:pt x="58" y="90"/>
                  </a:cubicBezTo>
                  <a:cubicBezTo>
                    <a:pt x="58" y="86"/>
                    <a:pt x="58" y="86"/>
                    <a:pt x="58" y="86"/>
                  </a:cubicBezTo>
                  <a:cubicBezTo>
                    <a:pt x="69" y="86"/>
                    <a:pt x="69" y="86"/>
                    <a:pt x="69" y="86"/>
                  </a:cubicBezTo>
                  <a:cubicBezTo>
                    <a:pt x="55" y="65"/>
                    <a:pt x="55" y="65"/>
                    <a:pt x="55" y="65"/>
                  </a:cubicBezTo>
                  <a:cubicBezTo>
                    <a:pt x="65" y="65"/>
                    <a:pt x="65" y="65"/>
                    <a:pt x="65" y="65"/>
                  </a:cubicBezTo>
                  <a:cubicBezTo>
                    <a:pt x="76" y="82"/>
                    <a:pt x="76" y="82"/>
                    <a:pt x="76" y="82"/>
                  </a:cubicBezTo>
                  <a:cubicBezTo>
                    <a:pt x="87" y="65"/>
                    <a:pt x="87" y="65"/>
                    <a:pt x="87" y="65"/>
                  </a:cubicBezTo>
                  <a:cubicBezTo>
                    <a:pt x="98" y="65"/>
                    <a:pt x="98" y="65"/>
                    <a:pt x="98" y="65"/>
                  </a:cubicBezTo>
                  <a:cubicBezTo>
                    <a:pt x="84" y="86"/>
                    <a:pt x="84" y="86"/>
                    <a:pt x="84" y="86"/>
                  </a:cubicBezTo>
                  <a:cubicBezTo>
                    <a:pt x="97" y="86"/>
                    <a:pt x="97" y="86"/>
                    <a:pt x="97" y="86"/>
                  </a:cubicBezTo>
                  <a:cubicBezTo>
                    <a:pt x="97" y="90"/>
                    <a:pt x="97" y="90"/>
                    <a:pt x="97" y="90"/>
                  </a:cubicBezTo>
                  <a:cubicBezTo>
                    <a:pt x="82" y="90"/>
                    <a:pt x="82" y="90"/>
                    <a:pt x="82" y="90"/>
                  </a:cubicBezTo>
                  <a:cubicBezTo>
                    <a:pt x="82" y="94"/>
                    <a:pt x="82" y="94"/>
                    <a:pt x="82" y="94"/>
                  </a:cubicBezTo>
                  <a:cubicBezTo>
                    <a:pt x="97" y="94"/>
                    <a:pt x="97" y="94"/>
                    <a:pt x="97" y="94"/>
                  </a:cubicBezTo>
                  <a:cubicBezTo>
                    <a:pt x="97" y="98"/>
                    <a:pt x="97" y="98"/>
                    <a:pt x="97" y="98"/>
                  </a:cubicBezTo>
                  <a:cubicBezTo>
                    <a:pt x="82" y="98"/>
                    <a:pt x="82" y="98"/>
                    <a:pt x="82" y="98"/>
                  </a:cubicBezTo>
                  <a:cubicBezTo>
                    <a:pt x="82" y="110"/>
                    <a:pt x="82" y="110"/>
                    <a:pt x="82" y="110"/>
                  </a:cubicBezTo>
                  <a:cubicBezTo>
                    <a:pt x="71" y="110"/>
                    <a:pt x="71" y="110"/>
                    <a:pt x="71" y="110"/>
                  </a:cubicBezTo>
                  <a:cubicBezTo>
                    <a:pt x="71" y="98"/>
                    <a:pt x="71" y="98"/>
                    <a:pt x="71" y="98"/>
                  </a:cubicBezTo>
                  <a:cubicBezTo>
                    <a:pt x="58" y="98"/>
                    <a:pt x="58" y="98"/>
                    <a:pt x="58" y="98"/>
                  </a:cubicBezTo>
                  <a:cubicBezTo>
                    <a:pt x="58" y="94"/>
                    <a:pt x="58" y="94"/>
                    <a:pt x="58" y="94"/>
                  </a:cubicBezTo>
                  <a:close/>
                  <a:moveTo>
                    <a:pt x="0" y="89"/>
                  </a:moveTo>
                  <a:cubicBezTo>
                    <a:pt x="5" y="89"/>
                    <a:pt x="5" y="89"/>
                    <a:pt x="5" y="89"/>
                  </a:cubicBezTo>
                  <a:cubicBezTo>
                    <a:pt x="5" y="88"/>
                    <a:pt x="5" y="86"/>
                    <a:pt x="5" y="85"/>
                  </a:cubicBezTo>
                  <a:cubicBezTo>
                    <a:pt x="0" y="85"/>
                    <a:pt x="0" y="85"/>
                    <a:pt x="0" y="85"/>
                  </a:cubicBezTo>
                  <a:cubicBezTo>
                    <a:pt x="0" y="81"/>
                    <a:pt x="0" y="81"/>
                    <a:pt x="0" y="81"/>
                  </a:cubicBezTo>
                  <a:cubicBezTo>
                    <a:pt x="6" y="81"/>
                    <a:pt x="6" y="81"/>
                    <a:pt x="6" y="81"/>
                  </a:cubicBezTo>
                  <a:cubicBezTo>
                    <a:pt x="8" y="71"/>
                    <a:pt x="16" y="62"/>
                    <a:pt x="30" y="62"/>
                  </a:cubicBezTo>
                  <a:cubicBezTo>
                    <a:pt x="37" y="62"/>
                    <a:pt x="43" y="65"/>
                    <a:pt x="48" y="69"/>
                  </a:cubicBezTo>
                  <a:cubicBezTo>
                    <a:pt x="48" y="70"/>
                    <a:pt x="49" y="70"/>
                    <a:pt x="49" y="71"/>
                  </a:cubicBezTo>
                  <a:cubicBezTo>
                    <a:pt x="42" y="75"/>
                    <a:pt x="42" y="75"/>
                    <a:pt x="42" y="75"/>
                  </a:cubicBezTo>
                  <a:cubicBezTo>
                    <a:pt x="42" y="75"/>
                    <a:pt x="42" y="75"/>
                    <a:pt x="42" y="74"/>
                  </a:cubicBezTo>
                  <a:cubicBezTo>
                    <a:pt x="39" y="71"/>
                    <a:pt x="35" y="70"/>
                    <a:pt x="30" y="70"/>
                  </a:cubicBezTo>
                  <a:cubicBezTo>
                    <a:pt x="22" y="70"/>
                    <a:pt x="17" y="75"/>
                    <a:pt x="15" y="81"/>
                  </a:cubicBezTo>
                  <a:cubicBezTo>
                    <a:pt x="37" y="81"/>
                    <a:pt x="37" y="81"/>
                    <a:pt x="37" y="81"/>
                  </a:cubicBezTo>
                  <a:cubicBezTo>
                    <a:pt x="37" y="85"/>
                    <a:pt x="37" y="85"/>
                    <a:pt x="37" y="85"/>
                  </a:cubicBezTo>
                  <a:cubicBezTo>
                    <a:pt x="14" y="85"/>
                    <a:pt x="14" y="85"/>
                    <a:pt x="14" y="85"/>
                  </a:cubicBezTo>
                  <a:cubicBezTo>
                    <a:pt x="14" y="86"/>
                    <a:pt x="14" y="88"/>
                    <a:pt x="14" y="89"/>
                  </a:cubicBezTo>
                  <a:cubicBezTo>
                    <a:pt x="37" y="89"/>
                    <a:pt x="37" y="89"/>
                    <a:pt x="37" y="89"/>
                  </a:cubicBezTo>
                  <a:cubicBezTo>
                    <a:pt x="37" y="93"/>
                    <a:pt x="37" y="93"/>
                    <a:pt x="37" y="93"/>
                  </a:cubicBezTo>
                  <a:cubicBezTo>
                    <a:pt x="15" y="93"/>
                    <a:pt x="15" y="93"/>
                    <a:pt x="15" y="93"/>
                  </a:cubicBezTo>
                  <a:cubicBezTo>
                    <a:pt x="18" y="99"/>
                    <a:pt x="22" y="103"/>
                    <a:pt x="30" y="103"/>
                  </a:cubicBezTo>
                  <a:cubicBezTo>
                    <a:pt x="34" y="103"/>
                    <a:pt x="37" y="102"/>
                    <a:pt x="40" y="100"/>
                  </a:cubicBezTo>
                  <a:cubicBezTo>
                    <a:pt x="47" y="104"/>
                    <a:pt x="47" y="104"/>
                    <a:pt x="47" y="104"/>
                  </a:cubicBezTo>
                  <a:cubicBezTo>
                    <a:pt x="42" y="108"/>
                    <a:pt x="36" y="110"/>
                    <a:pt x="30" y="110"/>
                  </a:cubicBezTo>
                  <a:cubicBezTo>
                    <a:pt x="17" y="110"/>
                    <a:pt x="9" y="103"/>
                    <a:pt x="6" y="93"/>
                  </a:cubicBezTo>
                  <a:cubicBezTo>
                    <a:pt x="0" y="93"/>
                    <a:pt x="0" y="93"/>
                    <a:pt x="0" y="93"/>
                  </a:cubicBezTo>
                  <a:cubicBezTo>
                    <a:pt x="0" y="89"/>
                    <a:pt x="0" y="89"/>
                    <a:pt x="0" y="89"/>
                  </a:cubicBezTo>
                  <a:close/>
                  <a:moveTo>
                    <a:pt x="54" y="29"/>
                  </a:moveTo>
                  <a:cubicBezTo>
                    <a:pt x="58" y="29"/>
                    <a:pt x="58" y="29"/>
                    <a:pt x="58" y="29"/>
                  </a:cubicBezTo>
                  <a:cubicBezTo>
                    <a:pt x="57" y="27"/>
                    <a:pt x="56" y="24"/>
                    <a:pt x="56" y="22"/>
                  </a:cubicBezTo>
                  <a:cubicBezTo>
                    <a:pt x="56" y="18"/>
                    <a:pt x="56" y="15"/>
                    <a:pt x="58" y="12"/>
                  </a:cubicBezTo>
                  <a:cubicBezTo>
                    <a:pt x="60" y="9"/>
                    <a:pt x="63" y="6"/>
                    <a:pt x="67" y="5"/>
                  </a:cubicBezTo>
                  <a:cubicBezTo>
                    <a:pt x="70" y="4"/>
                    <a:pt x="72" y="3"/>
                    <a:pt x="75" y="3"/>
                  </a:cubicBezTo>
                  <a:cubicBezTo>
                    <a:pt x="80" y="3"/>
                    <a:pt x="84" y="3"/>
                    <a:pt x="88" y="5"/>
                  </a:cubicBezTo>
                  <a:cubicBezTo>
                    <a:pt x="91" y="7"/>
                    <a:pt x="94" y="10"/>
                    <a:pt x="96" y="13"/>
                  </a:cubicBezTo>
                  <a:cubicBezTo>
                    <a:pt x="87" y="16"/>
                    <a:pt x="87" y="16"/>
                    <a:pt x="87" y="16"/>
                  </a:cubicBezTo>
                  <a:cubicBezTo>
                    <a:pt x="86" y="14"/>
                    <a:pt x="84" y="13"/>
                    <a:pt x="82" y="12"/>
                  </a:cubicBezTo>
                  <a:cubicBezTo>
                    <a:pt x="81" y="11"/>
                    <a:pt x="78" y="11"/>
                    <a:pt x="76" y="11"/>
                  </a:cubicBezTo>
                  <a:cubicBezTo>
                    <a:pt x="74" y="11"/>
                    <a:pt x="73" y="11"/>
                    <a:pt x="71" y="12"/>
                  </a:cubicBezTo>
                  <a:cubicBezTo>
                    <a:pt x="69" y="13"/>
                    <a:pt x="68" y="14"/>
                    <a:pt x="67" y="15"/>
                  </a:cubicBezTo>
                  <a:cubicBezTo>
                    <a:pt x="66" y="17"/>
                    <a:pt x="66" y="19"/>
                    <a:pt x="66" y="21"/>
                  </a:cubicBezTo>
                  <a:cubicBezTo>
                    <a:pt x="66" y="23"/>
                    <a:pt x="67" y="25"/>
                    <a:pt x="68" y="27"/>
                  </a:cubicBezTo>
                  <a:cubicBezTo>
                    <a:pt x="68" y="28"/>
                    <a:pt x="69" y="28"/>
                    <a:pt x="69" y="29"/>
                  </a:cubicBezTo>
                  <a:cubicBezTo>
                    <a:pt x="83" y="29"/>
                    <a:pt x="83" y="29"/>
                    <a:pt x="83" y="29"/>
                  </a:cubicBezTo>
                  <a:cubicBezTo>
                    <a:pt x="83" y="34"/>
                    <a:pt x="83" y="34"/>
                    <a:pt x="83" y="34"/>
                  </a:cubicBezTo>
                  <a:cubicBezTo>
                    <a:pt x="71" y="34"/>
                    <a:pt x="71" y="34"/>
                    <a:pt x="71" y="34"/>
                  </a:cubicBezTo>
                  <a:cubicBezTo>
                    <a:pt x="72" y="36"/>
                    <a:pt x="72" y="38"/>
                    <a:pt x="72" y="40"/>
                  </a:cubicBezTo>
                  <a:cubicBezTo>
                    <a:pt x="72" y="40"/>
                    <a:pt x="72" y="41"/>
                    <a:pt x="72" y="42"/>
                  </a:cubicBezTo>
                  <a:cubicBezTo>
                    <a:pt x="72" y="42"/>
                    <a:pt x="72" y="42"/>
                    <a:pt x="72" y="42"/>
                  </a:cubicBezTo>
                  <a:cubicBezTo>
                    <a:pt x="77" y="42"/>
                    <a:pt x="80" y="43"/>
                    <a:pt x="83" y="44"/>
                  </a:cubicBezTo>
                  <a:cubicBezTo>
                    <a:pt x="85" y="45"/>
                    <a:pt x="86" y="46"/>
                    <a:pt x="89" y="44"/>
                  </a:cubicBezTo>
                  <a:cubicBezTo>
                    <a:pt x="96" y="49"/>
                    <a:pt x="96" y="49"/>
                    <a:pt x="96" y="49"/>
                  </a:cubicBezTo>
                  <a:cubicBezTo>
                    <a:pt x="88" y="56"/>
                    <a:pt x="85" y="54"/>
                    <a:pt x="78" y="52"/>
                  </a:cubicBezTo>
                  <a:cubicBezTo>
                    <a:pt x="76" y="51"/>
                    <a:pt x="74" y="50"/>
                    <a:pt x="70" y="50"/>
                  </a:cubicBezTo>
                  <a:cubicBezTo>
                    <a:pt x="69" y="49"/>
                    <a:pt x="67" y="50"/>
                    <a:pt x="65" y="51"/>
                  </a:cubicBezTo>
                  <a:cubicBezTo>
                    <a:pt x="64" y="52"/>
                    <a:pt x="63" y="53"/>
                    <a:pt x="62" y="53"/>
                  </a:cubicBezTo>
                  <a:cubicBezTo>
                    <a:pt x="56" y="47"/>
                    <a:pt x="56" y="47"/>
                    <a:pt x="56" y="47"/>
                  </a:cubicBezTo>
                  <a:cubicBezTo>
                    <a:pt x="56" y="47"/>
                    <a:pt x="57" y="46"/>
                    <a:pt x="58" y="45"/>
                  </a:cubicBezTo>
                  <a:cubicBezTo>
                    <a:pt x="61" y="44"/>
                    <a:pt x="62" y="42"/>
                    <a:pt x="62" y="40"/>
                  </a:cubicBezTo>
                  <a:cubicBezTo>
                    <a:pt x="62" y="38"/>
                    <a:pt x="61" y="36"/>
                    <a:pt x="60" y="34"/>
                  </a:cubicBezTo>
                  <a:cubicBezTo>
                    <a:pt x="54" y="34"/>
                    <a:pt x="54" y="34"/>
                    <a:pt x="54" y="34"/>
                  </a:cubicBezTo>
                  <a:cubicBezTo>
                    <a:pt x="54" y="29"/>
                    <a:pt x="54" y="29"/>
                    <a:pt x="54" y="29"/>
                  </a:cubicBezTo>
                  <a:close/>
                  <a:moveTo>
                    <a:pt x="23" y="10"/>
                  </a:moveTo>
                  <a:cubicBezTo>
                    <a:pt x="21" y="11"/>
                    <a:pt x="20" y="12"/>
                    <a:pt x="19" y="13"/>
                  </a:cubicBezTo>
                  <a:cubicBezTo>
                    <a:pt x="18" y="14"/>
                    <a:pt x="18" y="15"/>
                    <a:pt x="18" y="16"/>
                  </a:cubicBezTo>
                  <a:cubicBezTo>
                    <a:pt x="18" y="17"/>
                    <a:pt x="18" y="18"/>
                    <a:pt x="19" y="19"/>
                  </a:cubicBezTo>
                  <a:cubicBezTo>
                    <a:pt x="20" y="20"/>
                    <a:pt x="21" y="21"/>
                    <a:pt x="23" y="21"/>
                  </a:cubicBezTo>
                  <a:cubicBezTo>
                    <a:pt x="23" y="10"/>
                    <a:pt x="23" y="10"/>
                    <a:pt x="23" y="10"/>
                  </a:cubicBezTo>
                  <a:close/>
                  <a:moveTo>
                    <a:pt x="28" y="44"/>
                  </a:moveTo>
                  <a:cubicBezTo>
                    <a:pt x="30" y="44"/>
                    <a:pt x="32" y="43"/>
                    <a:pt x="33" y="42"/>
                  </a:cubicBezTo>
                  <a:cubicBezTo>
                    <a:pt x="35" y="41"/>
                    <a:pt x="35" y="39"/>
                    <a:pt x="35" y="38"/>
                  </a:cubicBezTo>
                  <a:cubicBezTo>
                    <a:pt x="35" y="36"/>
                    <a:pt x="35" y="35"/>
                    <a:pt x="34" y="34"/>
                  </a:cubicBezTo>
                  <a:cubicBezTo>
                    <a:pt x="33" y="33"/>
                    <a:pt x="31" y="32"/>
                    <a:pt x="28" y="32"/>
                  </a:cubicBezTo>
                  <a:lnTo>
                    <a:pt x="28" y="44"/>
                  </a:lnTo>
                  <a:close/>
                </a:path>
              </a:pathLst>
            </a:custGeom>
            <a:solidFill>
              <a:schemeClr val="accent1">
                <a:alpha val="100000"/>
              </a:schemeClr>
            </a:solidFill>
            <a:ln w="9525">
              <a:noFill/>
            </a:ln>
          </p:spPr>
          <p:txBody>
            <a:bodyPr/>
            <a:lstStyle/>
            <a:p>
              <a:endParaRPr lang="zh-CN" altLang="en-US"/>
            </a:p>
          </p:txBody>
        </p:sp>
        <p:sp>
          <p:nvSpPr>
            <p:cNvPr id="62499" name="Freeform 80"/>
            <p:cNvSpPr>
              <a:spLocks noEditPoints="1"/>
            </p:cNvSpPr>
            <p:nvPr/>
          </p:nvSpPr>
          <p:spPr>
            <a:xfrm>
              <a:off x="3231302" y="3820613"/>
              <a:ext cx="281440" cy="316206"/>
            </a:xfrm>
            <a:custGeom>
              <a:avLst/>
              <a:gdLst>
                <a:gd name="txL" fmla="*/ 0 w 96"/>
                <a:gd name="txT" fmla="*/ 0 h 108"/>
                <a:gd name="txR" fmla="*/ 96 w 96"/>
                <a:gd name="txB" fmla="*/ 108 h 108"/>
              </a:gdLst>
              <a:ahLst/>
              <a:cxnLst>
                <a:cxn ang="0">
                  <a:pos x="455516503" y="582911122"/>
                </a:cxn>
                <a:cxn ang="0">
                  <a:pos x="464112150" y="540050570"/>
                </a:cxn>
                <a:cxn ang="0">
                  <a:pos x="429732495" y="505759786"/>
                </a:cxn>
                <a:cxn ang="0">
                  <a:pos x="386760125" y="531477874"/>
                </a:cxn>
                <a:cxn ang="0">
                  <a:pos x="403948487" y="582911122"/>
                </a:cxn>
                <a:cxn ang="0">
                  <a:pos x="214867713" y="291454097"/>
                </a:cxn>
                <a:cxn ang="0">
                  <a:pos x="163299697" y="197160297"/>
                </a:cxn>
                <a:cxn ang="0">
                  <a:pos x="68756378" y="94293800"/>
                </a:cxn>
                <a:cxn ang="0">
                  <a:pos x="292219738" y="34287856"/>
                </a:cxn>
                <a:cxn ang="0">
                  <a:pos x="318003747" y="42860552"/>
                </a:cxn>
                <a:cxn ang="0">
                  <a:pos x="360976117" y="111439192"/>
                </a:cxn>
                <a:cxn ang="0">
                  <a:pos x="412544133" y="34287856"/>
                </a:cxn>
                <a:cxn ang="0">
                  <a:pos x="489896158" y="60005944"/>
                </a:cxn>
                <a:cxn ang="0">
                  <a:pos x="532868528" y="0"/>
                </a:cxn>
                <a:cxn ang="0">
                  <a:pos x="558652537" y="0"/>
                </a:cxn>
                <a:cxn ang="0">
                  <a:pos x="764924603" y="85721104"/>
                </a:cxn>
                <a:cxn ang="0">
                  <a:pos x="661788570" y="188587601"/>
                </a:cxn>
                <a:cxn ang="0">
                  <a:pos x="567248183" y="274311633"/>
                </a:cxn>
                <a:cxn ang="0">
                  <a:pos x="687572578" y="94293800"/>
                </a:cxn>
                <a:cxn ang="0">
                  <a:pos x="541464175" y="60005944"/>
                </a:cxn>
                <a:cxn ang="0">
                  <a:pos x="575843830" y="85721104"/>
                </a:cxn>
                <a:cxn ang="0">
                  <a:pos x="584436545" y="120011888"/>
                </a:cxn>
                <a:cxn ang="0">
                  <a:pos x="498491805" y="291454097"/>
                </a:cxn>
                <a:cxn ang="0">
                  <a:pos x="498491805" y="180017833"/>
                </a:cxn>
                <a:cxn ang="0">
                  <a:pos x="421139780" y="77151336"/>
                </a:cxn>
                <a:cxn ang="0">
                  <a:pos x="378164478" y="180017833"/>
                </a:cxn>
                <a:cxn ang="0">
                  <a:pos x="352380470" y="291454097"/>
                </a:cxn>
                <a:cxn ang="0">
                  <a:pos x="292219738" y="77151336"/>
                </a:cxn>
                <a:cxn ang="0">
                  <a:pos x="197676420" y="180017833"/>
                </a:cxn>
                <a:cxn ang="0">
                  <a:pos x="249244437" y="274311633"/>
                </a:cxn>
                <a:cxn ang="0">
                  <a:pos x="696168225" y="205732993"/>
                </a:cxn>
                <a:cxn ang="0">
                  <a:pos x="816492620" y="325744881"/>
                </a:cxn>
                <a:cxn ang="0">
                  <a:pos x="670384217" y="445753842"/>
                </a:cxn>
                <a:cxn ang="0">
                  <a:pos x="653195855" y="505759786"/>
                </a:cxn>
                <a:cxn ang="0">
                  <a:pos x="610220553" y="531477874"/>
                </a:cxn>
                <a:cxn ang="0">
                  <a:pos x="618816200" y="582911122"/>
                </a:cxn>
                <a:cxn ang="0">
                  <a:pos x="670384217" y="582911122"/>
                </a:cxn>
                <a:cxn ang="0">
                  <a:pos x="756331888" y="840077363"/>
                </a:cxn>
                <a:cxn ang="0">
                  <a:pos x="421139780" y="925798467"/>
                </a:cxn>
                <a:cxn ang="0">
                  <a:pos x="85947672" y="840077363"/>
                </a:cxn>
                <a:cxn ang="0">
                  <a:pos x="171892412" y="582911122"/>
                </a:cxn>
                <a:cxn ang="0">
                  <a:pos x="223460428" y="582911122"/>
                </a:cxn>
                <a:cxn ang="0">
                  <a:pos x="240651722" y="540050570"/>
                </a:cxn>
                <a:cxn ang="0">
                  <a:pos x="206272067" y="505759786"/>
                </a:cxn>
                <a:cxn ang="0">
                  <a:pos x="171892412" y="437184073"/>
                </a:cxn>
                <a:cxn ang="0">
                  <a:pos x="17188362" y="325744881"/>
                </a:cxn>
                <a:cxn ang="0">
                  <a:pos x="137515688" y="205732993"/>
                </a:cxn>
                <a:cxn ang="0">
                  <a:pos x="111731680" y="282884329"/>
                </a:cxn>
                <a:cxn ang="0">
                  <a:pos x="412544133" y="325744881"/>
                </a:cxn>
                <a:cxn ang="0">
                  <a:pos x="713356587" y="282884329"/>
                </a:cxn>
                <a:cxn ang="0">
                  <a:pos x="696168225" y="205732993"/>
                </a:cxn>
                <a:cxn ang="0">
                  <a:pos x="189083705" y="797216811"/>
                </a:cxn>
                <a:cxn ang="0">
                  <a:pos x="318003747" y="677204922"/>
                </a:cxn>
                <a:cxn ang="0">
                  <a:pos x="369571763" y="840077363"/>
                </a:cxn>
                <a:cxn ang="0">
                  <a:pos x="498491805" y="840077363"/>
                </a:cxn>
                <a:cxn ang="0">
                  <a:pos x="395355772" y="677204922"/>
                </a:cxn>
                <a:cxn ang="0">
                  <a:pos x="584436545" y="822931971"/>
                </a:cxn>
                <a:cxn ang="0">
                  <a:pos x="627411847" y="668632226"/>
                </a:cxn>
                <a:cxn ang="0">
                  <a:pos x="584436545" y="822931971"/>
                </a:cxn>
              </a:cxnLst>
              <a:rect l="txL" t="txT" r="txR" b="txB"/>
              <a:pathLst>
                <a:path w="96" h="108">
                  <a:moveTo>
                    <a:pt x="50" y="74"/>
                  </a:moveTo>
                  <a:cubicBezTo>
                    <a:pt x="53" y="68"/>
                    <a:pt x="53" y="68"/>
                    <a:pt x="53" y="68"/>
                  </a:cubicBezTo>
                  <a:cubicBezTo>
                    <a:pt x="60" y="67"/>
                    <a:pt x="60" y="67"/>
                    <a:pt x="60" y="67"/>
                  </a:cubicBezTo>
                  <a:cubicBezTo>
                    <a:pt x="54" y="63"/>
                    <a:pt x="54" y="63"/>
                    <a:pt x="54" y="63"/>
                  </a:cubicBezTo>
                  <a:cubicBezTo>
                    <a:pt x="56" y="55"/>
                    <a:pt x="56" y="55"/>
                    <a:pt x="56" y="55"/>
                  </a:cubicBezTo>
                  <a:cubicBezTo>
                    <a:pt x="50" y="59"/>
                    <a:pt x="50" y="59"/>
                    <a:pt x="50" y="59"/>
                  </a:cubicBezTo>
                  <a:cubicBezTo>
                    <a:pt x="43" y="55"/>
                    <a:pt x="43" y="55"/>
                    <a:pt x="43" y="55"/>
                  </a:cubicBezTo>
                  <a:cubicBezTo>
                    <a:pt x="45" y="62"/>
                    <a:pt x="45" y="62"/>
                    <a:pt x="45" y="62"/>
                  </a:cubicBezTo>
                  <a:cubicBezTo>
                    <a:pt x="39" y="67"/>
                    <a:pt x="39" y="67"/>
                    <a:pt x="39" y="67"/>
                  </a:cubicBezTo>
                  <a:cubicBezTo>
                    <a:pt x="47" y="68"/>
                    <a:pt x="47" y="68"/>
                    <a:pt x="47" y="68"/>
                  </a:cubicBezTo>
                  <a:cubicBezTo>
                    <a:pt x="50" y="74"/>
                    <a:pt x="50" y="74"/>
                    <a:pt x="50" y="74"/>
                  </a:cubicBezTo>
                  <a:close/>
                  <a:moveTo>
                    <a:pt x="25" y="34"/>
                  </a:moveTo>
                  <a:cubicBezTo>
                    <a:pt x="23" y="30"/>
                    <a:pt x="22" y="27"/>
                    <a:pt x="19" y="23"/>
                  </a:cubicBezTo>
                  <a:cubicBezTo>
                    <a:pt x="19" y="23"/>
                    <a:pt x="19" y="23"/>
                    <a:pt x="19" y="23"/>
                  </a:cubicBezTo>
                  <a:cubicBezTo>
                    <a:pt x="17" y="20"/>
                    <a:pt x="15" y="17"/>
                    <a:pt x="11" y="14"/>
                  </a:cubicBezTo>
                  <a:cubicBezTo>
                    <a:pt x="8" y="11"/>
                    <a:pt x="8" y="11"/>
                    <a:pt x="8" y="11"/>
                  </a:cubicBezTo>
                  <a:cubicBezTo>
                    <a:pt x="12" y="10"/>
                    <a:pt x="12" y="10"/>
                    <a:pt x="12" y="10"/>
                  </a:cubicBezTo>
                  <a:cubicBezTo>
                    <a:pt x="34" y="4"/>
                    <a:pt x="34" y="4"/>
                    <a:pt x="34" y="4"/>
                  </a:cubicBezTo>
                  <a:cubicBezTo>
                    <a:pt x="36" y="3"/>
                    <a:pt x="36" y="3"/>
                    <a:pt x="36" y="3"/>
                  </a:cubicBezTo>
                  <a:cubicBezTo>
                    <a:pt x="37" y="5"/>
                    <a:pt x="37" y="5"/>
                    <a:pt x="37" y="5"/>
                  </a:cubicBezTo>
                  <a:cubicBezTo>
                    <a:pt x="39" y="7"/>
                    <a:pt x="40" y="10"/>
                    <a:pt x="41" y="13"/>
                  </a:cubicBezTo>
                  <a:cubicBezTo>
                    <a:pt x="42" y="13"/>
                    <a:pt x="42" y="13"/>
                    <a:pt x="42" y="13"/>
                  </a:cubicBezTo>
                  <a:cubicBezTo>
                    <a:pt x="43" y="10"/>
                    <a:pt x="44" y="8"/>
                    <a:pt x="47" y="5"/>
                  </a:cubicBezTo>
                  <a:cubicBezTo>
                    <a:pt x="48" y="4"/>
                    <a:pt x="48" y="4"/>
                    <a:pt x="48" y="4"/>
                  </a:cubicBezTo>
                  <a:cubicBezTo>
                    <a:pt x="49" y="4"/>
                    <a:pt x="49" y="4"/>
                    <a:pt x="49" y="4"/>
                  </a:cubicBezTo>
                  <a:cubicBezTo>
                    <a:pt x="57" y="7"/>
                    <a:pt x="57" y="7"/>
                    <a:pt x="57" y="7"/>
                  </a:cubicBezTo>
                  <a:cubicBezTo>
                    <a:pt x="58" y="6"/>
                    <a:pt x="58" y="5"/>
                    <a:pt x="59" y="4"/>
                  </a:cubicBezTo>
                  <a:cubicBezTo>
                    <a:pt x="60" y="2"/>
                    <a:pt x="61" y="1"/>
                    <a:pt x="62" y="0"/>
                  </a:cubicBezTo>
                  <a:cubicBezTo>
                    <a:pt x="63" y="0"/>
                    <a:pt x="63" y="0"/>
                    <a:pt x="63" y="0"/>
                  </a:cubicBezTo>
                  <a:cubicBezTo>
                    <a:pt x="65" y="0"/>
                    <a:pt x="65" y="0"/>
                    <a:pt x="65" y="0"/>
                  </a:cubicBezTo>
                  <a:cubicBezTo>
                    <a:pt x="86" y="8"/>
                    <a:pt x="86" y="8"/>
                    <a:pt x="86" y="8"/>
                  </a:cubicBezTo>
                  <a:cubicBezTo>
                    <a:pt x="89" y="10"/>
                    <a:pt x="89" y="10"/>
                    <a:pt x="89" y="10"/>
                  </a:cubicBezTo>
                  <a:cubicBezTo>
                    <a:pt x="86" y="12"/>
                    <a:pt x="86" y="12"/>
                    <a:pt x="86" y="12"/>
                  </a:cubicBezTo>
                  <a:cubicBezTo>
                    <a:pt x="83" y="15"/>
                    <a:pt x="80" y="19"/>
                    <a:pt x="77" y="22"/>
                  </a:cubicBezTo>
                  <a:cubicBezTo>
                    <a:pt x="74" y="26"/>
                    <a:pt x="72" y="30"/>
                    <a:pt x="70" y="34"/>
                  </a:cubicBezTo>
                  <a:cubicBezTo>
                    <a:pt x="66" y="32"/>
                    <a:pt x="66" y="32"/>
                    <a:pt x="66" y="32"/>
                  </a:cubicBezTo>
                  <a:cubicBezTo>
                    <a:pt x="68" y="28"/>
                    <a:pt x="70" y="23"/>
                    <a:pt x="73" y="19"/>
                  </a:cubicBezTo>
                  <a:cubicBezTo>
                    <a:pt x="75" y="17"/>
                    <a:pt x="78" y="14"/>
                    <a:pt x="80" y="11"/>
                  </a:cubicBezTo>
                  <a:cubicBezTo>
                    <a:pt x="64" y="5"/>
                    <a:pt x="64" y="5"/>
                    <a:pt x="64" y="5"/>
                  </a:cubicBezTo>
                  <a:cubicBezTo>
                    <a:pt x="64" y="6"/>
                    <a:pt x="63" y="6"/>
                    <a:pt x="63" y="7"/>
                  </a:cubicBezTo>
                  <a:cubicBezTo>
                    <a:pt x="63" y="7"/>
                    <a:pt x="62" y="8"/>
                    <a:pt x="62" y="8"/>
                  </a:cubicBezTo>
                  <a:cubicBezTo>
                    <a:pt x="67" y="10"/>
                    <a:pt x="67" y="10"/>
                    <a:pt x="67" y="10"/>
                  </a:cubicBezTo>
                  <a:cubicBezTo>
                    <a:pt x="71" y="11"/>
                    <a:pt x="71" y="11"/>
                    <a:pt x="71" y="11"/>
                  </a:cubicBezTo>
                  <a:cubicBezTo>
                    <a:pt x="68" y="14"/>
                    <a:pt x="68" y="14"/>
                    <a:pt x="68" y="14"/>
                  </a:cubicBezTo>
                  <a:cubicBezTo>
                    <a:pt x="66" y="17"/>
                    <a:pt x="64" y="20"/>
                    <a:pt x="62" y="23"/>
                  </a:cubicBezTo>
                  <a:cubicBezTo>
                    <a:pt x="60" y="26"/>
                    <a:pt x="59" y="30"/>
                    <a:pt x="58" y="34"/>
                  </a:cubicBezTo>
                  <a:cubicBezTo>
                    <a:pt x="53" y="33"/>
                    <a:pt x="53" y="33"/>
                    <a:pt x="53" y="33"/>
                  </a:cubicBezTo>
                  <a:cubicBezTo>
                    <a:pt x="54" y="29"/>
                    <a:pt x="56" y="24"/>
                    <a:pt x="58" y="21"/>
                  </a:cubicBezTo>
                  <a:cubicBezTo>
                    <a:pt x="59" y="18"/>
                    <a:pt x="61" y="16"/>
                    <a:pt x="62" y="14"/>
                  </a:cubicBezTo>
                  <a:cubicBezTo>
                    <a:pt x="49" y="9"/>
                    <a:pt x="49" y="9"/>
                    <a:pt x="49" y="9"/>
                  </a:cubicBezTo>
                  <a:cubicBezTo>
                    <a:pt x="48" y="11"/>
                    <a:pt x="47" y="13"/>
                    <a:pt x="46" y="15"/>
                  </a:cubicBezTo>
                  <a:cubicBezTo>
                    <a:pt x="45" y="17"/>
                    <a:pt x="44" y="19"/>
                    <a:pt x="44" y="21"/>
                  </a:cubicBezTo>
                  <a:cubicBezTo>
                    <a:pt x="45" y="25"/>
                    <a:pt x="45" y="29"/>
                    <a:pt x="45" y="33"/>
                  </a:cubicBezTo>
                  <a:cubicBezTo>
                    <a:pt x="41" y="34"/>
                    <a:pt x="41" y="34"/>
                    <a:pt x="41" y="34"/>
                  </a:cubicBezTo>
                  <a:cubicBezTo>
                    <a:pt x="40" y="29"/>
                    <a:pt x="40" y="25"/>
                    <a:pt x="39" y="20"/>
                  </a:cubicBezTo>
                  <a:cubicBezTo>
                    <a:pt x="38" y="16"/>
                    <a:pt x="36" y="12"/>
                    <a:pt x="34" y="9"/>
                  </a:cubicBezTo>
                  <a:cubicBezTo>
                    <a:pt x="17" y="13"/>
                    <a:pt x="17" y="13"/>
                    <a:pt x="17" y="13"/>
                  </a:cubicBezTo>
                  <a:cubicBezTo>
                    <a:pt x="20" y="16"/>
                    <a:pt x="22" y="18"/>
                    <a:pt x="23" y="21"/>
                  </a:cubicBezTo>
                  <a:cubicBezTo>
                    <a:pt x="23" y="21"/>
                    <a:pt x="23" y="21"/>
                    <a:pt x="23" y="21"/>
                  </a:cubicBezTo>
                  <a:cubicBezTo>
                    <a:pt x="26" y="25"/>
                    <a:pt x="28" y="28"/>
                    <a:pt x="29" y="32"/>
                  </a:cubicBezTo>
                  <a:cubicBezTo>
                    <a:pt x="25" y="34"/>
                    <a:pt x="25" y="34"/>
                    <a:pt x="25" y="34"/>
                  </a:cubicBezTo>
                  <a:close/>
                  <a:moveTo>
                    <a:pt x="81" y="24"/>
                  </a:moveTo>
                  <a:cubicBezTo>
                    <a:pt x="90" y="27"/>
                    <a:pt x="95" y="30"/>
                    <a:pt x="95" y="35"/>
                  </a:cubicBezTo>
                  <a:cubicBezTo>
                    <a:pt x="95" y="36"/>
                    <a:pt x="95" y="37"/>
                    <a:pt x="95" y="38"/>
                  </a:cubicBezTo>
                  <a:cubicBezTo>
                    <a:pt x="96" y="45"/>
                    <a:pt x="96" y="45"/>
                    <a:pt x="96" y="45"/>
                  </a:cubicBezTo>
                  <a:cubicBezTo>
                    <a:pt x="78" y="52"/>
                    <a:pt x="78" y="52"/>
                    <a:pt x="78" y="52"/>
                  </a:cubicBezTo>
                  <a:cubicBezTo>
                    <a:pt x="78" y="53"/>
                    <a:pt x="79" y="55"/>
                    <a:pt x="79" y="57"/>
                  </a:cubicBezTo>
                  <a:cubicBezTo>
                    <a:pt x="76" y="59"/>
                    <a:pt x="76" y="59"/>
                    <a:pt x="76" y="59"/>
                  </a:cubicBezTo>
                  <a:cubicBezTo>
                    <a:pt x="69" y="55"/>
                    <a:pt x="69" y="55"/>
                    <a:pt x="69" y="55"/>
                  </a:cubicBezTo>
                  <a:cubicBezTo>
                    <a:pt x="71" y="62"/>
                    <a:pt x="71" y="62"/>
                    <a:pt x="71" y="62"/>
                  </a:cubicBezTo>
                  <a:cubicBezTo>
                    <a:pt x="65" y="67"/>
                    <a:pt x="65" y="67"/>
                    <a:pt x="65" y="67"/>
                  </a:cubicBezTo>
                  <a:cubicBezTo>
                    <a:pt x="72" y="68"/>
                    <a:pt x="72" y="68"/>
                    <a:pt x="72" y="68"/>
                  </a:cubicBezTo>
                  <a:cubicBezTo>
                    <a:pt x="75" y="74"/>
                    <a:pt x="75" y="74"/>
                    <a:pt x="75" y="74"/>
                  </a:cubicBezTo>
                  <a:cubicBezTo>
                    <a:pt x="78" y="68"/>
                    <a:pt x="78" y="68"/>
                    <a:pt x="78" y="68"/>
                  </a:cubicBezTo>
                  <a:cubicBezTo>
                    <a:pt x="80" y="68"/>
                    <a:pt x="80" y="68"/>
                    <a:pt x="80" y="68"/>
                  </a:cubicBezTo>
                  <a:cubicBezTo>
                    <a:pt x="88" y="98"/>
                    <a:pt x="88" y="98"/>
                    <a:pt x="88" y="98"/>
                  </a:cubicBezTo>
                  <a:cubicBezTo>
                    <a:pt x="85" y="100"/>
                    <a:pt x="85" y="100"/>
                    <a:pt x="85" y="100"/>
                  </a:cubicBezTo>
                  <a:cubicBezTo>
                    <a:pt x="77" y="105"/>
                    <a:pt x="63" y="108"/>
                    <a:pt x="49" y="108"/>
                  </a:cubicBezTo>
                  <a:cubicBezTo>
                    <a:pt x="36" y="108"/>
                    <a:pt x="22" y="105"/>
                    <a:pt x="13" y="100"/>
                  </a:cubicBezTo>
                  <a:cubicBezTo>
                    <a:pt x="10" y="98"/>
                    <a:pt x="10" y="98"/>
                    <a:pt x="10" y="98"/>
                  </a:cubicBezTo>
                  <a:cubicBezTo>
                    <a:pt x="19" y="68"/>
                    <a:pt x="19" y="68"/>
                    <a:pt x="19" y="68"/>
                  </a:cubicBezTo>
                  <a:cubicBezTo>
                    <a:pt x="20" y="68"/>
                    <a:pt x="20" y="68"/>
                    <a:pt x="20" y="68"/>
                  </a:cubicBezTo>
                  <a:cubicBezTo>
                    <a:pt x="23" y="74"/>
                    <a:pt x="23" y="74"/>
                    <a:pt x="23" y="74"/>
                  </a:cubicBezTo>
                  <a:cubicBezTo>
                    <a:pt x="26" y="68"/>
                    <a:pt x="26" y="68"/>
                    <a:pt x="26" y="68"/>
                  </a:cubicBezTo>
                  <a:cubicBezTo>
                    <a:pt x="33" y="67"/>
                    <a:pt x="33" y="67"/>
                    <a:pt x="33" y="67"/>
                  </a:cubicBezTo>
                  <a:cubicBezTo>
                    <a:pt x="28" y="63"/>
                    <a:pt x="28" y="63"/>
                    <a:pt x="28" y="63"/>
                  </a:cubicBezTo>
                  <a:cubicBezTo>
                    <a:pt x="30" y="55"/>
                    <a:pt x="30" y="55"/>
                    <a:pt x="30" y="55"/>
                  </a:cubicBezTo>
                  <a:cubicBezTo>
                    <a:pt x="24" y="59"/>
                    <a:pt x="24" y="59"/>
                    <a:pt x="24" y="59"/>
                  </a:cubicBezTo>
                  <a:cubicBezTo>
                    <a:pt x="20" y="57"/>
                    <a:pt x="20" y="57"/>
                    <a:pt x="20" y="57"/>
                  </a:cubicBezTo>
                  <a:cubicBezTo>
                    <a:pt x="20" y="55"/>
                    <a:pt x="20" y="53"/>
                    <a:pt x="20" y="51"/>
                  </a:cubicBezTo>
                  <a:cubicBezTo>
                    <a:pt x="0" y="45"/>
                    <a:pt x="0" y="45"/>
                    <a:pt x="0" y="45"/>
                  </a:cubicBezTo>
                  <a:cubicBezTo>
                    <a:pt x="2" y="38"/>
                    <a:pt x="2" y="38"/>
                    <a:pt x="2" y="38"/>
                  </a:cubicBezTo>
                  <a:cubicBezTo>
                    <a:pt x="1" y="37"/>
                    <a:pt x="1" y="36"/>
                    <a:pt x="1" y="35"/>
                  </a:cubicBezTo>
                  <a:cubicBezTo>
                    <a:pt x="1" y="30"/>
                    <a:pt x="7" y="27"/>
                    <a:pt x="16" y="24"/>
                  </a:cubicBezTo>
                  <a:cubicBezTo>
                    <a:pt x="20" y="31"/>
                    <a:pt x="20" y="31"/>
                    <a:pt x="20" y="31"/>
                  </a:cubicBezTo>
                  <a:cubicBezTo>
                    <a:pt x="16" y="32"/>
                    <a:pt x="13" y="33"/>
                    <a:pt x="13" y="33"/>
                  </a:cubicBezTo>
                  <a:cubicBezTo>
                    <a:pt x="13" y="33"/>
                    <a:pt x="17" y="34"/>
                    <a:pt x="22" y="35"/>
                  </a:cubicBezTo>
                  <a:cubicBezTo>
                    <a:pt x="29" y="37"/>
                    <a:pt x="37" y="38"/>
                    <a:pt x="48" y="38"/>
                  </a:cubicBezTo>
                  <a:cubicBezTo>
                    <a:pt x="60" y="38"/>
                    <a:pt x="67" y="37"/>
                    <a:pt x="74" y="35"/>
                  </a:cubicBezTo>
                  <a:cubicBezTo>
                    <a:pt x="80" y="34"/>
                    <a:pt x="83" y="33"/>
                    <a:pt x="83" y="33"/>
                  </a:cubicBezTo>
                  <a:cubicBezTo>
                    <a:pt x="83" y="33"/>
                    <a:pt x="80" y="32"/>
                    <a:pt x="76" y="31"/>
                  </a:cubicBezTo>
                  <a:cubicBezTo>
                    <a:pt x="81" y="24"/>
                    <a:pt x="81" y="24"/>
                    <a:pt x="81" y="24"/>
                  </a:cubicBezTo>
                  <a:close/>
                  <a:moveTo>
                    <a:pt x="26" y="78"/>
                  </a:moveTo>
                  <a:cubicBezTo>
                    <a:pt x="22" y="93"/>
                    <a:pt x="22" y="93"/>
                    <a:pt x="22" y="93"/>
                  </a:cubicBezTo>
                  <a:cubicBezTo>
                    <a:pt x="25" y="94"/>
                    <a:pt x="29" y="96"/>
                    <a:pt x="33" y="96"/>
                  </a:cubicBezTo>
                  <a:cubicBezTo>
                    <a:pt x="37" y="79"/>
                    <a:pt x="37" y="79"/>
                    <a:pt x="37" y="79"/>
                  </a:cubicBezTo>
                  <a:cubicBezTo>
                    <a:pt x="33" y="78"/>
                    <a:pt x="29" y="78"/>
                    <a:pt x="26" y="78"/>
                  </a:cubicBezTo>
                  <a:close/>
                  <a:moveTo>
                    <a:pt x="43" y="98"/>
                  </a:moveTo>
                  <a:cubicBezTo>
                    <a:pt x="45" y="98"/>
                    <a:pt x="47" y="98"/>
                    <a:pt x="49" y="98"/>
                  </a:cubicBezTo>
                  <a:cubicBezTo>
                    <a:pt x="52" y="98"/>
                    <a:pt x="55" y="98"/>
                    <a:pt x="58" y="98"/>
                  </a:cubicBezTo>
                  <a:cubicBezTo>
                    <a:pt x="55" y="79"/>
                    <a:pt x="55" y="79"/>
                    <a:pt x="55" y="79"/>
                  </a:cubicBezTo>
                  <a:cubicBezTo>
                    <a:pt x="52" y="79"/>
                    <a:pt x="49" y="79"/>
                    <a:pt x="46" y="79"/>
                  </a:cubicBezTo>
                  <a:cubicBezTo>
                    <a:pt x="43" y="98"/>
                    <a:pt x="43" y="98"/>
                    <a:pt x="43" y="98"/>
                  </a:cubicBezTo>
                  <a:close/>
                  <a:moveTo>
                    <a:pt x="68" y="96"/>
                  </a:moveTo>
                  <a:cubicBezTo>
                    <a:pt x="71" y="95"/>
                    <a:pt x="74" y="94"/>
                    <a:pt x="77" y="93"/>
                  </a:cubicBezTo>
                  <a:cubicBezTo>
                    <a:pt x="73" y="78"/>
                    <a:pt x="73" y="78"/>
                    <a:pt x="73" y="78"/>
                  </a:cubicBezTo>
                  <a:cubicBezTo>
                    <a:pt x="70" y="78"/>
                    <a:pt x="67" y="78"/>
                    <a:pt x="64" y="78"/>
                  </a:cubicBezTo>
                  <a:lnTo>
                    <a:pt x="68" y="96"/>
                  </a:lnTo>
                  <a:close/>
                </a:path>
              </a:pathLst>
            </a:custGeom>
            <a:solidFill>
              <a:schemeClr val="accent1">
                <a:alpha val="100000"/>
              </a:schemeClr>
            </a:solidFill>
            <a:ln w="9525">
              <a:noFill/>
            </a:ln>
          </p:spPr>
          <p:txBody>
            <a:bodyPr/>
            <a:lstStyle/>
            <a:p>
              <a:endParaRPr lang="zh-CN" altLang="en-US"/>
            </a:p>
          </p:txBody>
        </p:sp>
        <p:sp>
          <p:nvSpPr>
            <p:cNvPr id="62500" name="Freeform 91"/>
            <p:cNvSpPr>
              <a:spLocks noEditPoints="1"/>
            </p:cNvSpPr>
            <p:nvPr/>
          </p:nvSpPr>
          <p:spPr>
            <a:xfrm>
              <a:off x="3241235" y="2251172"/>
              <a:ext cx="293028" cy="206942"/>
            </a:xfrm>
            <a:custGeom>
              <a:avLst/>
              <a:gdLst>
                <a:gd name="txL" fmla="*/ 0 w 237"/>
                <a:gd name="txT" fmla="*/ 0 h 167"/>
                <a:gd name="txR" fmla="*/ 237 w 237"/>
                <a:gd name="txB" fmla="*/ 167 h 167"/>
              </a:gdLst>
              <a:ahLst/>
              <a:cxnLst>
                <a:cxn ang="0">
                  <a:pos x="29045628" y="184266361"/>
                </a:cxn>
                <a:cxn ang="0">
                  <a:pos x="152870358" y="184266361"/>
                </a:cxn>
                <a:cxn ang="0">
                  <a:pos x="174271294" y="256437074"/>
                </a:cxn>
                <a:cxn ang="0">
                  <a:pos x="7643456" y="256437074"/>
                </a:cxn>
                <a:cxn ang="0">
                  <a:pos x="29045628" y="184266361"/>
                </a:cxn>
                <a:cxn ang="0">
                  <a:pos x="29045628" y="184266361"/>
                </a:cxn>
                <a:cxn ang="0">
                  <a:pos x="340899131" y="119773569"/>
                </a:cxn>
                <a:cxn ang="0">
                  <a:pos x="340899131" y="141270753"/>
                </a:cxn>
                <a:cxn ang="0">
                  <a:pos x="357715477" y="155091257"/>
                </a:cxn>
                <a:cxn ang="0">
                  <a:pos x="336313305" y="155091257"/>
                </a:cxn>
                <a:cxn ang="0">
                  <a:pos x="325612219" y="173517769"/>
                </a:cxn>
                <a:cxn ang="0">
                  <a:pos x="325612219" y="152019345"/>
                </a:cxn>
                <a:cxn ang="0">
                  <a:pos x="304211284" y="138200081"/>
                </a:cxn>
                <a:cxn ang="0">
                  <a:pos x="325612219" y="141270753"/>
                </a:cxn>
                <a:cxn ang="0">
                  <a:pos x="340899131" y="119773569"/>
                </a:cxn>
                <a:cxn ang="0">
                  <a:pos x="340899131" y="119773569"/>
                </a:cxn>
                <a:cxn ang="0">
                  <a:pos x="33631454" y="138200081"/>
                </a:cxn>
                <a:cxn ang="0">
                  <a:pos x="22930368" y="155091257"/>
                </a:cxn>
                <a:cxn ang="0">
                  <a:pos x="0" y="155091257"/>
                </a:cxn>
                <a:cxn ang="0">
                  <a:pos x="18344542" y="165839849"/>
                </a:cxn>
                <a:cxn ang="0">
                  <a:pos x="18344542" y="188872370"/>
                </a:cxn>
                <a:cxn ang="0">
                  <a:pos x="29045628" y="170445858"/>
                </a:cxn>
                <a:cxn ang="0">
                  <a:pos x="55033626" y="170445858"/>
                </a:cxn>
                <a:cxn ang="0">
                  <a:pos x="33631454" y="159697265"/>
                </a:cxn>
                <a:cxn ang="0">
                  <a:pos x="33631454" y="138200081"/>
                </a:cxn>
                <a:cxn ang="0">
                  <a:pos x="33631454" y="138200081"/>
                </a:cxn>
                <a:cxn ang="0">
                  <a:pos x="134525817" y="0"/>
                </a:cxn>
                <a:cxn ang="0">
                  <a:pos x="131468187" y="42995608"/>
                </a:cxn>
                <a:cxn ang="0">
                  <a:pos x="171213664" y="69100040"/>
                </a:cxn>
                <a:cxn ang="0">
                  <a:pos x="126882360" y="64492793"/>
                </a:cxn>
                <a:cxn ang="0">
                  <a:pos x="102422559" y="104417729"/>
                </a:cxn>
                <a:cxn ang="0">
                  <a:pos x="105480189" y="61422120"/>
                </a:cxn>
                <a:cxn ang="0">
                  <a:pos x="65733475" y="35317688"/>
                </a:cxn>
                <a:cxn ang="0">
                  <a:pos x="108537818" y="35317688"/>
                </a:cxn>
                <a:cxn ang="0">
                  <a:pos x="134525817" y="0"/>
                </a:cxn>
                <a:cxn ang="0">
                  <a:pos x="134525817" y="0"/>
                </a:cxn>
                <a:cxn ang="0">
                  <a:pos x="217075637" y="184266361"/>
                </a:cxn>
                <a:cxn ang="0">
                  <a:pos x="340899131" y="184266361"/>
                </a:cxn>
                <a:cxn ang="0">
                  <a:pos x="362301303" y="256437074"/>
                </a:cxn>
                <a:cxn ang="0">
                  <a:pos x="195673465" y="256437074"/>
                </a:cxn>
                <a:cxn ang="0">
                  <a:pos x="217075637" y="184266361"/>
                </a:cxn>
                <a:cxn ang="0">
                  <a:pos x="217075637" y="184266361"/>
                </a:cxn>
                <a:cxn ang="0">
                  <a:pos x="119238904" y="90597225"/>
                </a:cxn>
                <a:cxn ang="0">
                  <a:pos x="97836733" y="162767938"/>
                </a:cxn>
                <a:cxn ang="0">
                  <a:pos x="264464570" y="162767938"/>
                </a:cxn>
                <a:cxn ang="0">
                  <a:pos x="243062399" y="90597225"/>
                </a:cxn>
                <a:cxn ang="0">
                  <a:pos x="119238904" y="90597225"/>
                </a:cxn>
              </a:cxnLst>
              <a:rect l="txL" t="txT" r="txR" b="txB"/>
              <a:pathLst>
                <a:path w="237" h="167">
                  <a:moveTo>
                    <a:pt x="19" y="120"/>
                  </a:moveTo>
                  <a:lnTo>
                    <a:pt x="100" y="120"/>
                  </a:lnTo>
                  <a:lnTo>
                    <a:pt x="114" y="167"/>
                  </a:lnTo>
                  <a:lnTo>
                    <a:pt x="5" y="167"/>
                  </a:lnTo>
                  <a:lnTo>
                    <a:pt x="19" y="120"/>
                  </a:lnTo>
                  <a:close/>
                  <a:moveTo>
                    <a:pt x="223" y="78"/>
                  </a:moveTo>
                  <a:lnTo>
                    <a:pt x="223" y="92"/>
                  </a:lnTo>
                  <a:lnTo>
                    <a:pt x="234" y="101"/>
                  </a:lnTo>
                  <a:lnTo>
                    <a:pt x="220" y="101"/>
                  </a:lnTo>
                  <a:lnTo>
                    <a:pt x="213" y="113"/>
                  </a:lnTo>
                  <a:lnTo>
                    <a:pt x="213" y="99"/>
                  </a:lnTo>
                  <a:lnTo>
                    <a:pt x="199" y="90"/>
                  </a:lnTo>
                  <a:lnTo>
                    <a:pt x="213" y="92"/>
                  </a:lnTo>
                  <a:lnTo>
                    <a:pt x="223" y="78"/>
                  </a:lnTo>
                  <a:close/>
                  <a:moveTo>
                    <a:pt x="22" y="90"/>
                  </a:moveTo>
                  <a:lnTo>
                    <a:pt x="15" y="101"/>
                  </a:lnTo>
                  <a:lnTo>
                    <a:pt x="0" y="101"/>
                  </a:lnTo>
                  <a:lnTo>
                    <a:pt x="12" y="108"/>
                  </a:lnTo>
                  <a:lnTo>
                    <a:pt x="12" y="123"/>
                  </a:lnTo>
                  <a:lnTo>
                    <a:pt x="19" y="111"/>
                  </a:lnTo>
                  <a:lnTo>
                    <a:pt x="36" y="111"/>
                  </a:lnTo>
                  <a:lnTo>
                    <a:pt x="22" y="104"/>
                  </a:lnTo>
                  <a:lnTo>
                    <a:pt x="22" y="90"/>
                  </a:lnTo>
                  <a:close/>
                  <a:moveTo>
                    <a:pt x="88" y="0"/>
                  </a:moveTo>
                  <a:lnTo>
                    <a:pt x="86" y="28"/>
                  </a:lnTo>
                  <a:lnTo>
                    <a:pt x="112" y="45"/>
                  </a:lnTo>
                  <a:lnTo>
                    <a:pt x="83" y="42"/>
                  </a:lnTo>
                  <a:lnTo>
                    <a:pt x="67" y="68"/>
                  </a:lnTo>
                  <a:lnTo>
                    <a:pt x="69" y="40"/>
                  </a:lnTo>
                  <a:lnTo>
                    <a:pt x="43" y="23"/>
                  </a:lnTo>
                  <a:lnTo>
                    <a:pt x="71" y="23"/>
                  </a:lnTo>
                  <a:lnTo>
                    <a:pt x="88" y="0"/>
                  </a:lnTo>
                  <a:close/>
                  <a:moveTo>
                    <a:pt x="142" y="120"/>
                  </a:moveTo>
                  <a:lnTo>
                    <a:pt x="223" y="120"/>
                  </a:lnTo>
                  <a:lnTo>
                    <a:pt x="237" y="167"/>
                  </a:lnTo>
                  <a:lnTo>
                    <a:pt x="128" y="167"/>
                  </a:lnTo>
                  <a:lnTo>
                    <a:pt x="142" y="120"/>
                  </a:lnTo>
                  <a:close/>
                  <a:moveTo>
                    <a:pt x="78" y="59"/>
                  </a:moveTo>
                  <a:lnTo>
                    <a:pt x="64" y="106"/>
                  </a:lnTo>
                  <a:lnTo>
                    <a:pt x="173" y="106"/>
                  </a:lnTo>
                  <a:lnTo>
                    <a:pt x="159" y="59"/>
                  </a:lnTo>
                  <a:lnTo>
                    <a:pt x="78" y="59"/>
                  </a:lnTo>
                  <a:close/>
                </a:path>
              </a:pathLst>
            </a:custGeom>
            <a:solidFill>
              <a:schemeClr val="accent1">
                <a:alpha val="100000"/>
              </a:schemeClr>
            </a:solidFill>
            <a:ln w="9525">
              <a:noFill/>
            </a:ln>
          </p:spPr>
          <p:txBody>
            <a:bodyPr/>
            <a:lstStyle/>
            <a:p>
              <a:endParaRPr lang="zh-CN" altLang="en-US"/>
            </a:p>
          </p:txBody>
        </p:sp>
        <p:sp>
          <p:nvSpPr>
            <p:cNvPr id="62501" name="Freeform 93"/>
            <p:cNvSpPr>
              <a:spLocks noEditPoints="1"/>
            </p:cNvSpPr>
            <p:nvPr/>
          </p:nvSpPr>
          <p:spPr>
            <a:xfrm>
              <a:off x="4860340" y="1716437"/>
              <a:ext cx="327794" cy="225151"/>
            </a:xfrm>
            <a:custGeom>
              <a:avLst/>
              <a:gdLst>
                <a:gd name="txL" fmla="*/ 0 w 112"/>
                <a:gd name="txT" fmla="*/ 0 h 77"/>
                <a:gd name="txR" fmla="*/ 112 w 112"/>
                <a:gd name="txB" fmla="*/ 77 h 77"/>
              </a:gdLst>
              <a:ahLst/>
              <a:cxnLst>
                <a:cxn ang="0">
                  <a:pos x="479682618" y="171000722"/>
                </a:cxn>
                <a:cxn ang="0">
                  <a:pos x="128486468" y="418950454"/>
                </a:cxn>
                <a:cxn ang="0">
                  <a:pos x="85656670" y="444600124"/>
                </a:cxn>
                <a:cxn ang="0">
                  <a:pos x="34263253" y="564301507"/>
                </a:cxn>
                <a:cxn ang="0">
                  <a:pos x="34263253" y="316348851"/>
                </a:cxn>
                <a:cxn ang="0">
                  <a:pos x="0" y="393300784"/>
                </a:cxn>
                <a:cxn ang="0">
                  <a:pos x="111356305" y="247949732"/>
                </a:cxn>
                <a:cxn ang="0">
                  <a:pos x="128486468" y="418950454"/>
                </a:cxn>
                <a:cxn ang="0">
                  <a:pos x="128486468" y="213750172"/>
                </a:cxn>
                <a:cxn ang="0">
                  <a:pos x="25696708" y="188100502"/>
                </a:cxn>
                <a:cxn ang="0">
                  <a:pos x="822312223" y="564301507"/>
                </a:cxn>
                <a:cxn ang="0">
                  <a:pos x="873708566" y="444600124"/>
                </a:cxn>
                <a:cxn ang="0">
                  <a:pos x="916535438" y="418950454"/>
                </a:cxn>
                <a:cxn ang="0">
                  <a:pos x="916535438" y="316348851"/>
                </a:cxn>
                <a:cxn ang="0">
                  <a:pos x="959365236" y="282149291"/>
                </a:cxn>
                <a:cxn ang="0">
                  <a:pos x="839445313" y="265049512"/>
                </a:cxn>
                <a:cxn ang="0">
                  <a:pos x="865142021" y="128251273"/>
                </a:cxn>
                <a:cxn ang="0">
                  <a:pos x="830878768" y="222300062"/>
                </a:cxn>
                <a:cxn ang="0">
                  <a:pos x="865142021" y="128251273"/>
                </a:cxn>
                <a:cxn ang="0">
                  <a:pos x="685262137" y="615600847"/>
                </a:cxn>
                <a:cxn ang="0">
                  <a:pos x="702392300" y="615600847"/>
                </a:cxn>
                <a:cxn ang="0">
                  <a:pos x="745222099" y="401850674"/>
                </a:cxn>
                <a:cxn ang="0">
                  <a:pos x="753785717" y="401850674"/>
                </a:cxn>
                <a:cxn ang="0">
                  <a:pos x="753785717" y="222300062"/>
                </a:cxn>
                <a:cxn ang="0">
                  <a:pos x="659562502" y="436050234"/>
                </a:cxn>
                <a:cxn ang="0">
                  <a:pos x="556775669" y="273599402"/>
                </a:cxn>
                <a:cxn ang="0">
                  <a:pos x="548209124" y="427500344"/>
                </a:cxn>
                <a:cxn ang="0">
                  <a:pos x="488249163" y="470249794"/>
                </a:cxn>
                <a:cxn ang="0">
                  <a:pos x="411156112" y="658350296"/>
                </a:cxn>
                <a:cxn ang="0">
                  <a:pos x="411156112" y="273599402"/>
                </a:cxn>
                <a:cxn ang="0">
                  <a:pos x="351196150" y="401850674"/>
                </a:cxn>
                <a:cxn ang="0">
                  <a:pos x="556775669" y="179550612"/>
                </a:cxn>
                <a:cxn ang="0">
                  <a:pos x="556775669" y="401850674"/>
                </a:cxn>
                <a:cxn ang="0">
                  <a:pos x="265539481" y="615600847"/>
                </a:cxn>
                <a:cxn ang="0">
                  <a:pos x="256972936" y="615600847"/>
                </a:cxn>
                <a:cxn ang="0">
                  <a:pos x="205579519" y="401850674"/>
                </a:cxn>
                <a:cxn ang="0">
                  <a:pos x="197012974" y="401850674"/>
                </a:cxn>
                <a:cxn ang="0">
                  <a:pos x="197012974" y="222300062"/>
                </a:cxn>
                <a:cxn ang="0">
                  <a:pos x="299802734" y="436050234"/>
                </a:cxn>
                <a:cxn ang="0">
                  <a:pos x="334065987" y="145351053"/>
                </a:cxn>
                <a:cxn ang="0">
                  <a:pos x="265539481" y="213750172"/>
                </a:cxn>
                <a:cxn ang="0">
                  <a:pos x="693825755" y="76949009"/>
                </a:cxn>
                <a:cxn ang="0">
                  <a:pos x="642432339" y="196650392"/>
                </a:cxn>
                <a:cxn ang="0">
                  <a:pos x="693825755" y="76949009"/>
                </a:cxn>
              </a:cxnLst>
              <a:rect l="txL" t="txT" r="txR" b="tx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accent1">
                <a:alpha val="100000"/>
              </a:schemeClr>
            </a:solidFill>
            <a:ln w="9525">
              <a:noFill/>
            </a:ln>
          </p:spPr>
          <p:txBody>
            <a:bodyPr/>
            <a:lstStyle/>
            <a:p>
              <a:endParaRPr lang="zh-CN" altLang="en-US"/>
            </a:p>
          </p:txBody>
        </p:sp>
        <p:sp>
          <p:nvSpPr>
            <p:cNvPr id="62502" name="Freeform 94"/>
            <p:cNvSpPr>
              <a:spLocks noEditPoints="1"/>
            </p:cNvSpPr>
            <p:nvPr/>
          </p:nvSpPr>
          <p:spPr>
            <a:xfrm>
              <a:off x="4317327" y="1721404"/>
              <a:ext cx="321172" cy="254951"/>
            </a:xfrm>
            <a:custGeom>
              <a:avLst/>
              <a:gdLst>
                <a:gd name="txL" fmla="*/ 0 w 110"/>
                <a:gd name="txT" fmla="*/ 0 h 87"/>
                <a:gd name="txR" fmla="*/ 110 w 110"/>
                <a:gd name="txB" fmla="*/ 87 h 87"/>
              </a:gdLst>
              <a:ahLst/>
              <a:cxnLst>
                <a:cxn ang="0">
                  <a:pos x="153447222" y="480907917"/>
                </a:cxn>
                <a:cxn ang="0">
                  <a:pos x="204598243" y="472321637"/>
                </a:cxn>
                <a:cxn ang="0">
                  <a:pos x="247223607" y="498083409"/>
                </a:cxn>
                <a:cxn ang="0">
                  <a:pos x="340997072" y="601136362"/>
                </a:cxn>
                <a:cxn ang="0">
                  <a:pos x="289846051" y="480907917"/>
                </a:cxn>
                <a:cxn ang="0">
                  <a:pos x="213123900" y="360682403"/>
                </a:cxn>
                <a:cxn ang="0">
                  <a:pos x="221646637" y="326331419"/>
                </a:cxn>
                <a:cxn ang="0">
                  <a:pos x="281323314" y="455146144"/>
                </a:cxn>
                <a:cxn ang="0">
                  <a:pos x="383622436" y="395033387"/>
                </a:cxn>
                <a:cxn ang="0">
                  <a:pos x="485918637" y="352093192"/>
                </a:cxn>
                <a:cxn ang="0">
                  <a:pos x="477395900" y="300566716"/>
                </a:cxn>
                <a:cxn ang="0">
                  <a:pos x="511495607" y="257629451"/>
                </a:cxn>
                <a:cxn ang="0">
                  <a:pos x="605269072" y="283394154"/>
                </a:cxn>
                <a:cxn ang="0">
                  <a:pos x="596743415" y="360682403"/>
                </a:cxn>
                <a:cxn ang="0">
                  <a:pos x="809867315" y="266218662"/>
                </a:cxn>
                <a:cxn ang="0">
                  <a:pos x="835441366" y="188927482"/>
                </a:cxn>
                <a:cxn ang="0">
                  <a:pos x="929214830" y="206102974"/>
                </a:cxn>
                <a:cxn ang="0">
                  <a:pos x="937740487" y="257629451"/>
                </a:cxn>
                <a:cxn ang="0">
                  <a:pos x="912166437" y="300566716"/>
                </a:cxn>
                <a:cxn ang="0">
                  <a:pos x="707568194" y="480907917"/>
                </a:cxn>
                <a:cxn ang="0">
                  <a:pos x="681994143" y="566785378"/>
                </a:cxn>
                <a:cxn ang="0">
                  <a:pos x="588217759" y="549609886"/>
                </a:cxn>
                <a:cxn ang="0">
                  <a:pos x="579695022" y="498083409"/>
                </a:cxn>
                <a:cxn ang="0">
                  <a:pos x="485918637" y="489497129"/>
                </a:cxn>
                <a:cxn ang="0">
                  <a:pos x="861015416" y="583960870"/>
                </a:cxn>
                <a:cxn ang="0">
                  <a:pos x="605269072" y="635487346"/>
                </a:cxn>
                <a:cxn ang="0">
                  <a:pos x="409196486" y="687013822"/>
                </a:cxn>
                <a:cxn ang="0">
                  <a:pos x="383622436" y="729951087"/>
                </a:cxn>
                <a:cxn ang="0">
                  <a:pos x="289846051" y="712775595"/>
                </a:cxn>
                <a:cxn ang="0">
                  <a:pos x="281323314" y="652662838"/>
                </a:cxn>
                <a:cxn ang="0">
                  <a:pos x="136398829" y="575374589"/>
                </a:cxn>
                <a:cxn ang="0">
                  <a:pos x="136398829" y="575374589"/>
                </a:cxn>
                <a:cxn ang="0">
                  <a:pos x="17048394" y="214692186"/>
                </a:cxn>
                <a:cxn ang="0">
                  <a:pos x="204598243" y="240453959"/>
                </a:cxn>
                <a:cxn ang="0">
                  <a:pos x="323945758" y="154576498"/>
                </a:cxn>
                <a:cxn ang="0">
                  <a:pos x="409196486" y="249043170"/>
                </a:cxn>
                <a:cxn ang="0">
                  <a:pos x="656417173" y="257629451"/>
                </a:cxn>
                <a:cxn ang="0">
                  <a:pos x="835441366" y="0"/>
                </a:cxn>
                <a:cxn ang="0">
                  <a:pos x="528544001" y="154576498"/>
                </a:cxn>
                <a:cxn ang="0">
                  <a:pos x="340997072" y="120228445"/>
                </a:cxn>
                <a:cxn ang="0">
                  <a:pos x="221646637" y="206102974"/>
                </a:cxn>
                <a:cxn ang="0">
                  <a:pos x="179024193" y="171751990"/>
                </a:cxn>
                <a:cxn ang="0">
                  <a:pos x="878066730" y="206102974"/>
                </a:cxn>
                <a:cxn ang="0">
                  <a:pos x="835441366" y="240453959"/>
                </a:cxn>
                <a:cxn ang="0">
                  <a:pos x="861015416" y="283394154"/>
                </a:cxn>
                <a:cxn ang="0">
                  <a:pos x="912166437" y="249043170"/>
                </a:cxn>
                <a:cxn ang="0">
                  <a:pos x="681994143" y="489497129"/>
                </a:cxn>
                <a:cxn ang="0">
                  <a:pos x="622317466" y="472321637"/>
                </a:cxn>
                <a:cxn ang="0">
                  <a:pos x="613794729" y="532434394"/>
                </a:cxn>
                <a:cxn ang="0">
                  <a:pos x="664942830" y="541023605"/>
                </a:cxn>
                <a:cxn ang="0">
                  <a:pos x="681994143" y="489497129"/>
                </a:cxn>
                <a:cxn ang="0">
                  <a:pos x="520018344" y="283394154"/>
                </a:cxn>
                <a:cxn ang="0">
                  <a:pos x="511495607" y="343506911"/>
                </a:cxn>
                <a:cxn ang="0">
                  <a:pos x="571169365" y="352093192"/>
                </a:cxn>
                <a:cxn ang="0">
                  <a:pos x="579695022" y="291980435"/>
                </a:cxn>
                <a:cxn ang="0">
                  <a:pos x="349522728" y="635487346"/>
                </a:cxn>
                <a:cxn ang="0">
                  <a:pos x="306897364" y="661249119"/>
                </a:cxn>
                <a:cxn ang="0">
                  <a:pos x="332471415" y="712775595"/>
                </a:cxn>
                <a:cxn ang="0">
                  <a:pos x="383622436" y="678424611"/>
                </a:cxn>
                <a:cxn ang="0">
                  <a:pos x="230172293" y="515258901"/>
                </a:cxn>
                <a:cxn ang="0">
                  <a:pos x="170498536" y="506672621"/>
                </a:cxn>
                <a:cxn ang="0">
                  <a:pos x="161972879" y="558199097"/>
                </a:cxn>
                <a:cxn ang="0">
                  <a:pos x="213123900" y="566785378"/>
                </a:cxn>
              </a:cxnLst>
              <a:rect l="txL" t="txT" r="txR" b="txB"/>
              <a:pathLst>
                <a:path w="110" h="87">
                  <a:moveTo>
                    <a:pt x="0" y="61"/>
                  </a:moveTo>
                  <a:cubicBezTo>
                    <a:pt x="16" y="59"/>
                    <a:pt x="16" y="59"/>
                    <a:pt x="16" y="59"/>
                  </a:cubicBezTo>
                  <a:cubicBezTo>
                    <a:pt x="16" y="58"/>
                    <a:pt x="17" y="57"/>
                    <a:pt x="18" y="56"/>
                  </a:cubicBezTo>
                  <a:cubicBezTo>
                    <a:pt x="18" y="56"/>
                    <a:pt x="18" y="56"/>
                    <a:pt x="18" y="56"/>
                  </a:cubicBezTo>
                  <a:cubicBezTo>
                    <a:pt x="18" y="56"/>
                    <a:pt x="18" y="56"/>
                    <a:pt x="18" y="56"/>
                  </a:cubicBezTo>
                  <a:cubicBezTo>
                    <a:pt x="20" y="55"/>
                    <a:pt x="22" y="54"/>
                    <a:pt x="24" y="55"/>
                  </a:cubicBezTo>
                  <a:cubicBezTo>
                    <a:pt x="27" y="55"/>
                    <a:pt x="28" y="56"/>
                    <a:pt x="29" y="58"/>
                  </a:cubicBezTo>
                  <a:cubicBezTo>
                    <a:pt x="29" y="58"/>
                    <a:pt x="29" y="58"/>
                    <a:pt x="29" y="58"/>
                  </a:cubicBezTo>
                  <a:cubicBezTo>
                    <a:pt x="29" y="58"/>
                    <a:pt x="29" y="58"/>
                    <a:pt x="29" y="58"/>
                  </a:cubicBezTo>
                  <a:cubicBezTo>
                    <a:pt x="31" y="60"/>
                    <a:pt x="31" y="62"/>
                    <a:pt x="31" y="64"/>
                  </a:cubicBezTo>
                  <a:cubicBezTo>
                    <a:pt x="38" y="71"/>
                    <a:pt x="38" y="71"/>
                    <a:pt x="38" y="71"/>
                  </a:cubicBezTo>
                  <a:cubicBezTo>
                    <a:pt x="39" y="71"/>
                    <a:pt x="40" y="70"/>
                    <a:pt x="40" y="70"/>
                  </a:cubicBezTo>
                  <a:cubicBezTo>
                    <a:pt x="50" y="55"/>
                    <a:pt x="50" y="55"/>
                    <a:pt x="50" y="55"/>
                  </a:cubicBezTo>
                  <a:cubicBezTo>
                    <a:pt x="44" y="49"/>
                    <a:pt x="44" y="49"/>
                    <a:pt x="44" y="49"/>
                  </a:cubicBezTo>
                  <a:cubicBezTo>
                    <a:pt x="34" y="56"/>
                    <a:pt x="34" y="56"/>
                    <a:pt x="34" y="56"/>
                  </a:cubicBezTo>
                  <a:cubicBezTo>
                    <a:pt x="32" y="57"/>
                    <a:pt x="32" y="57"/>
                    <a:pt x="32" y="57"/>
                  </a:cubicBezTo>
                  <a:cubicBezTo>
                    <a:pt x="31" y="56"/>
                    <a:pt x="31" y="56"/>
                    <a:pt x="31" y="56"/>
                  </a:cubicBezTo>
                  <a:cubicBezTo>
                    <a:pt x="25" y="42"/>
                    <a:pt x="25" y="42"/>
                    <a:pt x="25" y="42"/>
                  </a:cubicBezTo>
                  <a:cubicBezTo>
                    <a:pt x="5" y="43"/>
                    <a:pt x="5" y="43"/>
                    <a:pt x="5" y="43"/>
                  </a:cubicBezTo>
                  <a:cubicBezTo>
                    <a:pt x="4" y="39"/>
                    <a:pt x="4" y="39"/>
                    <a:pt x="4" y="39"/>
                  </a:cubicBezTo>
                  <a:cubicBezTo>
                    <a:pt x="26" y="38"/>
                    <a:pt x="26" y="38"/>
                    <a:pt x="26" y="38"/>
                  </a:cubicBezTo>
                  <a:cubicBezTo>
                    <a:pt x="27" y="38"/>
                    <a:pt x="27" y="38"/>
                    <a:pt x="27" y="38"/>
                  </a:cubicBezTo>
                  <a:cubicBezTo>
                    <a:pt x="28" y="39"/>
                    <a:pt x="28" y="39"/>
                    <a:pt x="28" y="39"/>
                  </a:cubicBezTo>
                  <a:cubicBezTo>
                    <a:pt x="33" y="53"/>
                    <a:pt x="33" y="53"/>
                    <a:pt x="33" y="53"/>
                  </a:cubicBezTo>
                  <a:cubicBezTo>
                    <a:pt x="43" y="46"/>
                    <a:pt x="43" y="46"/>
                    <a:pt x="43" y="46"/>
                  </a:cubicBezTo>
                  <a:cubicBezTo>
                    <a:pt x="44" y="45"/>
                    <a:pt x="44" y="45"/>
                    <a:pt x="44" y="45"/>
                  </a:cubicBezTo>
                  <a:cubicBezTo>
                    <a:pt x="45" y="46"/>
                    <a:pt x="45" y="46"/>
                    <a:pt x="45" y="46"/>
                  </a:cubicBezTo>
                  <a:cubicBezTo>
                    <a:pt x="52" y="52"/>
                    <a:pt x="52" y="52"/>
                    <a:pt x="52" y="52"/>
                  </a:cubicBezTo>
                  <a:cubicBezTo>
                    <a:pt x="58" y="42"/>
                    <a:pt x="58" y="42"/>
                    <a:pt x="58" y="42"/>
                  </a:cubicBezTo>
                  <a:cubicBezTo>
                    <a:pt x="57" y="42"/>
                    <a:pt x="57" y="41"/>
                    <a:pt x="57" y="41"/>
                  </a:cubicBezTo>
                  <a:cubicBezTo>
                    <a:pt x="57" y="41"/>
                    <a:pt x="57" y="41"/>
                    <a:pt x="57" y="41"/>
                  </a:cubicBezTo>
                  <a:cubicBezTo>
                    <a:pt x="57" y="41"/>
                    <a:pt x="57" y="41"/>
                    <a:pt x="57" y="41"/>
                  </a:cubicBezTo>
                  <a:cubicBezTo>
                    <a:pt x="56" y="40"/>
                    <a:pt x="56" y="38"/>
                    <a:pt x="56" y="35"/>
                  </a:cubicBezTo>
                  <a:cubicBezTo>
                    <a:pt x="57" y="33"/>
                    <a:pt x="58" y="31"/>
                    <a:pt x="60" y="30"/>
                  </a:cubicBezTo>
                  <a:cubicBezTo>
                    <a:pt x="60" y="30"/>
                    <a:pt x="60" y="30"/>
                    <a:pt x="60" y="30"/>
                  </a:cubicBezTo>
                  <a:cubicBezTo>
                    <a:pt x="60" y="30"/>
                    <a:pt x="60" y="30"/>
                    <a:pt x="60" y="30"/>
                  </a:cubicBezTo>
                  <a:cubicBezTo>
                    <a:pt x="61" y="29"/>
                    <a:pt x="63" y="29"/>
                    <a:pt x="65" y="29"/>
                  </a:cubicBezTo>
                  <a:cubicBezTo>
                    <a:pt x="68" y="30"/>
                    <a:pt x="69" y="31"/>
                    <a:pt x="71" y="33"/>
                  </a:cubicBezTo>
                  <a:cubicBezTo>
                    <a:pt x="71" y="33"/>
                    <a:pt x="71" y="33"/>
                    <a:pt x="71" y="33"/>
                  </a:cubicBezTo>
                  <a:cubicBezTo>
                    <a:pt x="71" y="33"/>
                    <a:pt x="71" y="33"/>
                    <a:pt x="71" y="33"/>
                  </a:cubicBezTo>
                  <a:cubicBezTo>
                    <a:pt x="72" y="34"/>
                    <a:pt x="72" y="36"/>
                    <a:pt x="72" y="39"/>
                  </a:cubicBezTo>
                  <a:cubicBezTo>
                    <a:pt x="71" y="40"/>
                    <a:pt x="71" y="41"/>
                    <a:pt x="70" y="42"/>
                  </a:cubicBezTo>
                  <a:cubicBezTo>
                    <a:pt x="75" y="51"/>
                    <a:pt x="75" y="51"/>
                    <a:pt x="75" y="51"/>
                  </a:cubicBezTo>
                  <a:cubicBezTo>
                    <a:pt x="76" y="51"/>
                    <a:pt x="76" y="51"/>
                    <a:pt x="77" y="51"/>
                  </a:cubicBezTo>
                  <a:cubicBezTo>
                    <a:pt x="95" y="31"/>
                    <a:pt x="95" y="31"/>
                    <a:pt x="95" y="31"/>
                  </a:cubicBezTo>
                  <a:cubicBezTo>
                    <a:pt x="94" y="30"/>
                    <a:pt x="94" y="28"/>
                    <a:pt x="94" y="27"/>
                  </a:cubicBezTo>
                  <a:cubicBezTo>
                    <a:pt x="95" y="25"/>
                    <a:pt x="96" y="23"/>
                    <a:pt x="98" y="22"/>
                  </a:cubicBezTo>
                  <a:cubicBezTo>
                    <a:pt x="98" y="22"/>
                    <a:pt x="98" y="22"/>
                    <a:pt x="98" y="22"/>
                  </a:cubicBezTo>
                  <a:cubicBezTo>
                    <a:pt x="98" y="22"/>
                    <a:pt x="98" y="22"/>
                    <a:pt x="98" y="22"/>
                  </a:cubicBezTo>
                  <a:cubicBezTo>
                    <a:pt x="100" y="21"/>
                    <a:pt x="102" y="20"/>
                    <a:pt x="104" y="21"/>
                  </a:cubicBezTo>
                  <a:cubicBezTo>
                    <a:pt x="106" y="21"/>
                    <a:pt x="108" y="22"/>
                    <a:pt x="109" y="24"/>
                  </a:cubicBezTo>
                  <a:cubicBezTo>
                    <a:pt x="109" y="24"/>
                    <a:pt x="109" y="24"/>
                    <a:pt x="109" y="24"/>
                  </a:cubicBezTo>
                  <a:cubicBezTo>
                    <a:pt x="109" y="24"/>
                    <a:pt x="109" y="24"/>
                    <a:pt x="109" y="24"/>
                  </a:cubicBezTo>
                  <a:cubicBezTo>
                    <a:pt x="110" y="26"/>
                    <a:pt x="110" y="28"/>
                    <a:pt x="110" y="30"/>
                  </a:cubicBezTo>
                  <a:cubicBezTo>
                    <a:pt x="110" y="32"/>
                    <a:pt x="108" y="34"/>
                    <a:pt x="107" y="35"/>
                  </a:cubicBezTo>
                  <a:cubicBezTo>
                    <a:pt x="107" y="35"/>
                    <a:pt x="107" y="35"/>
                    <a:pt x="107" y="35"/>
                  </a:cubicBezTo>
                  <a:cubicBezTo>
                    <a:pt x="107" y="35"/>
                    <a:pt x="107" y="35"/>
                    <a:pt x="107" y="35"/>
                  </a:cubicBezTo>
                  <a:cubicBezTo>
                    <a:pt x="105" y="36"/>
                    <a:pt x="103" y="37"/>
                    <a:pt x="101" y="36"/>
                  </a:cubicBezTo>
                  <a:cubicBezTo>
                    <a:pt x="101" y="36"/>
                    <a:pt x="100" y="36"/>
                    <a:pt x="100" y="36"/>
                  </a:cubicBezTo>
                  <a:cubicBezTo>
                    <a:pt x="83" y="56"/>
                    <a:pt x="83" y="56"/>
                    <a:pt x="83" y="56"/>
                  </a:cubicBezTo>
                  <a:cubicBezTo>
                    <a:pt x="83" y="57"/>
                    <a:pt x="84" y="59"/>
                    <a:pt x="83" y="61"/>
                  </a:cubicBezTo>
                  <a:cubicBezTo>
                    <a:pt x="83" y="63"/>
                    <a:pt x="82" y="65"/>
                    <a:pt x="80" y="66"/>
                  </a:cubicBezTo>
                  <a:cubicBezTo>
                    <a:pt x="80" y="66"/>
                    <a:pt x="80" y="66"/>
                    <a:pt x="80" y="66"/>
                  </a:cubicBezTo>
                  <a:cubicBezTo>
                    <a:pt x="80" y="66"/>
                    <a:pt x="80" y="66"/>
                    <a:pt x="80" y="66"/>
                  </a:cubicBezTo>
                  <a:cubicBezTo>
                    <a:pt x="78" y="67"/>
                    <a:pt x="76" y="67"/>
                    <a:pt x="74" y="67"/>
                  </a:cubicBezTo>
                  <a:cubicBezTo>
                    <a:pt x="72" y="67"/>
                    <a:pt x="70" y="65"/>
                    <a:pt x="69" y="64"/>
                  </a:cubicBezTo>
                  <a:cubicBezTo>
                    <a:pt x="69" y="64"/>
                    <a:pt x="69" y="64"/>
                    <a:pt x="69" y="64"/>
                  </a:cubicBezTo>
                  <a:cubicBezTo>
                    <a:pt x="69" y="64"/>
                    <a:pt x="69" y="64"/>
                    <a:pt x="69" y="64"/>
                  </a:cubicBezTo>
                  <a:cubicBezTo>
                    <a:pt x="68" y="62"/>
                    <a:pt x="67" y="60"/>
                    <a:pt x="68" y="58"/>
                  </a:cubicBezTo>
                  <a:cubicBezTo>
                    <a:pt x="68" y="57"/>
                    <a:pt x="68" y="56"/>
                    <a:pt x="69" y="55"/>
                  </a:cubicBezTo>
                  <a:cubicBezTo>
                    <a:pt x="63" y="47"/>
                    <a:pt x="63" y="47"/>
                    <a:pt x="63" y="47"/>
                  </a:cubicBezTo>
                  <a:cubicBezTo>
                    <a:pt x="57" y="57"/>
                    <a:pt x="57" y="57"/>
                    <a:pt x="57" y="57"/>
                  </a:cubicBezTo>
                  <a:cubicBezTo>
                    <a:pt x="72" y="71"/>
                    <a:pt x="72" y="71"/>
                    <a:pt x="72" y="71"/>
                  </a:cubicBezTo>
                  <a:cubicBezTo>
                    <a:pt x="100" y="65"/>
                    <a:pt x="100" y="65"/>
                    <a:pt x="100" y="65"/>
                  </a:cubicBezTo>
                  <a:cubicBezTo>
                    <a:pt x="101" y="68"/>
                    <a:pt x="101" y="68"/>
                    <a:pt x="101" y="68"/>
                  </a:cubicBezTo>
                  <a:cubicBezTo>
                    <a:pt x="72" y="75"/>
                    <a:pt x="72" y="75"/>
                    <a:pt x="72" y="75"/>
                  </a:cubicBezTo>
                  <a:cubicBezTo>
                    <a:pt x="71" y="75"/>
                    <a:pt x="71" y="75"/>
                    <a:pt x="71" y="75"/>
                  </a:cubicBezTo>
                  <a:cubicBezTo>
                    <a:pt x="71" y="74"/>
                    <a:pt x="71" y="74"/>
                    <a:pt x="71" y="74"/>
                  </a:cubicBezTo>
                  <a:cubicBezTo>
                    <a:pt x="55" y="60"/>
                    <a:pt x="55" y="60"/>
                    <a:pt x="55" y="60"/>
                  </a:cubicBezTo>
                  <a:cubicBezTo>
                    <a:pt x="47" y="74"/>
                    <a:pt x="47" y="74"/>
                    <a:pt x="47" y="74"/>
                  </a:cubicBezTo>
                  <a:cubicBezTo>
                    <a:pt x="48" y="76"/>
                    <a:pt x="49" y="78"/>
                    <a:pt x="48" y="80"/>
                  </a:cubicBezTo>
                  <a:cubicBezTo>
                    <a:pt x="48" y="82"/>
                    <a:pt x="46" y="84"/>
                    <a:pt x="45" y="85"/>
                  </a:cubicBezTo>
                  <a:cubicBezTo>
                    <a:pt x="45" y="85"/>
                    <a:pt x="45" y="85"/>
                    <a:pt x="45" y="85"/>
                  </a:cubicBezTo>
                  <a:cubicBezTo>
                    <a:pt x="45" y="85"/>
                    <a:pt x="45" y="85"/>
                    <a:pt x="45" y="85"/>
                  </a:cubicBezTo>
                  <a:cubicBezTo>
                    <a:pt x="43" y="86"/>
                    <a:pt x="41" y="87"/>
                    <a:pt x="39" y="86"/>
                  </a:cubicBezTo>
                  <a:cubicBezTo>
                    <a:pt x="37" y="86"/>
                    <a:pt x="35" y="84"/>
                    <a:pt x="34" y="83"/>
                  </a:cubicBezTo>
                  <a:cubicBezTo>
                    <a:pt x="34" y="83"/>
                    <a:pt x="34" y="83"/>
                    <a:pt x="34" y="83"/>
                  </a:cubicBezTo>
                  <a:cubicBezTo>
                    <a:pt x="34" y="83"/>
                    <a:pt x="34" y="83"/>
                    <a:pt x="34" y="83"/>
                  </a:cubicBezTo>
                  <a:cubicBezTo>
                    <a:pt x="33" y="81"/>
                    <a:pt x="32" y="79"/>
                    <a:pt x="33" y="77"/>
                  </a:cubicBezTo>
                  <a:cubicBezTo>
                    <a:pt x="33" y="77"/>
                    <a:pt x="33" y="76"/>
                    <a:pt x="33" y="76"/>
                  </a:cubicBezTo>
                  <a:cubicBezTo>
                    <a:pt x="26" y="70"/>
                    <a:pt x="26" y="70"/>
                    <a:pt x="26" y="70"/>
                  </a:cubicBezTo>
                  <a:cubicBezTo>
                    <a:pt x="24" y="70"/>
                    <a:pt x="23" y="71"/>
                    <a:pt x="21" y="70"/>
                  </a:cubicBezTo>
                  <a:cubicBezTo>
                    <a:pt x="19" y="70"/>
                    <a:pt x="17" y="69"/>
                    <a:pt x="16" y="67"/>
                  </a:cubicBezTo>
                  <a:cubicBezTo>
                    <a:pt x="16" y="67"/>
                    <a:pt x="16" y="67"/>
                    <a:pt x="16" y="67"/>
                  </a:cubicBezTo>
                  <a:cubicBezTo>
                    <a:pt x="16" y="67"/>
                    <a:pt x="16" y="67"/>
                    <a:pt x="16" y="67"/>
                  </a:cubicBezTo>
                  <a:cubicBezTo>
                    <a:pt x="16" y="67"/>
                    <a:pt x="16" y="67"/>
                    <a:pt x="16" y="67"/>
                  </a:cubicBezTo>
                  <a:cubicBezTo>
                    <a:pt x="1" y="69"/>
                    <a:pt x="1" y="69"/>
                    <a:pt x="1" y="69"/>
                  </a:cubicBezTo>
                  <a:cubicBezTo>
                    <a:pt x="0" y="61"/>
                    <a:pt x="0" y="61"/>
                    <a:pt x="0" y="61"/>
                  </a:cubicBezTo>
                  <a:close/>
                  <a:moveTo>
                    <a:pt x="2" y="25"/>
                  </a:moveTo>
                  <a:cubicBezTo>
                    <a:pt x="3" y="29"/>
                    <a:pt x="3" y="29"/>
                    <a:pt x="3" y="29"/>
                  </a:cubicBezTo>
                  <a:cubicBezTo>
                    <a:pt x="21" y="24"/>
                    <a:pt x="21" y="24"/>
                    <a:pt x="21" y="24"/>
                  </a:cubicBezTo>
                  <a:cubicBezTo>
                    <a:pt x="24" y="28"/>
                    <a:pt x="24" y="28"/>
                    <a:pt x="24" y="28"/>
                  </a:cubicBezTo>
                  <a:cubicBezTo>
                    <a:pt x="26" y="29"/>
                    <a:pt x="26" y="29"/>
                    <a:pt x="26" y="29"/>
                  </a:cubicBezTo>
                  <a:cubicBezTo>
                    <a:pt x="27" y="28"/>
                    <a:pt x="27" y="28"/>
                    <a:pt x="27" y="28"/>
                  </a:cubicBezTo>
                  <a:cubicBezTo>
                    <a:pt x="38" y="18"/>
                    <a:pt x="38" y="18"/>
                    <a:pt x="38" y="18"/>
                  </a:cubicBezTo>
                  <a:cubicBezTo>
                    <a:pt x="46" y="28"/>
                    <a:pt x="46" y="28"/>
                    <a:pt x="46" y="28"/>
                  </a:cubicBezTo>
                  <a:cubicBezTo>
                    <a:pt x="46" y="29"/>
                    <a:pt x="46" y="29"/>
                    <a:pt x="46" y="29"/>
                  </a:cubicBezTo>
                  <a:cubicBezTo>
                    <a:pt x="48" y="29"/>
                    <a:pt x="48" y="29"/>
                    <a:pt x="48" y="29"/>
                  </a:cubicBezTo>
                  <a:cubicBezTo>
                    <a:pt x="62" y="22"/>
                    <a:pt x="62" y="22"/>
                    <a:pt x="62" y="22"/>
                  </a:cubicBezTo>
                  <a:cubicBezTo>
                    <a:pt x="76" y="29"/>
                    <a:pt x="76" y="29"/>
                    <a:pt x="76" y="29"/>
                  </a:cubicBezTo>
                  <a:cubicBezTo>
                    <a:pt x="77" y="30"/>
                    <a:pt x="77" y="30"/>
                    <a:pt x="77" y="30"/>
                  </a:cubicBezTo>
                  <a:cubicBezTo>
                    <a:pt x="78" y="29"/>
                    <a:pt x="78" y="29"/>
                    <a:pt x="78" y="29"/>
                  </a:cubicBezTo>
                  <a:cubicBezTo>
                    <a:pt x="101" y="2"/>
                    <a:pt x="101" y="2"/>
                    <a:pt x="101" y="2"/>
                  </a:cubicBezTo>
                  <a:cubicBezTo>
                    <a:pt x="98" y="0"/>
                    <a:pt x="98" y="0"/>
                    <a:pt x="98" y="0"/>
                  </a:cubicBezTo>
                  <a:cubicBezTo>
                    <a:pt x="76" y="26"/>
                    <a:pt x="76" y="26"/>
                    <a:pt x="76" y="26"/>
                  </a:cubicBezTo>
                  <a:cubicBezTo>
                    <a:pt x="62" y="19"/>
                    <a:pt x="62" y="19"/>
                    <a:pt x="62" y="19"/>
                  </a:cubicBezTo>
                  <a:cubicBezTo>
                    <a:pt x="62" y="18"/>
                    <a:pt x="62" y="18"/>
                    <a:pt x="62" y="18"/>
                  </a:cubicBezTo>
                  <a:cubicBezTo>
                    <a:pt x="61" y="19"/>
                    <a:pt x="61" y="19"/>
                    <a:pt x="61" y="19"/>
                  </a:cubicBezTo>
                  <a:cubicBezTo>
                    <a:pt x="48" y="25"/>
                    <a:pt x="48" y="25"/>
                    <a:pt x="48" y="25"/>
                  </a:cubicBezTo>
                  <a:cubicBezTo>
                    <a:pt x="40" y="14"/>
                    <a:pt x="40" y="14"/>
                    <a:pt x="40" y="14"/>
                  </a:cubicBezTo>
                  <a:cubicBezTo>
                    <a:pt x="39" y="13"/>
                    <a:pt x="39" y="13"/>
                    <a:pt x="39" y="13"/>
                  </a:cubicBezTo>
                  <a:cubicBezTo>
                    <a:pt x="37" y="14"/>
                    <a:pt x="37" y="14"/>
                    <a:pt x="37" y="14"/>
                  </a:cubicBezTo>
                  <a:cubicBezTo>
                    <a:pt x="26" y="24"/>
                    <a:pt x="26" y="24"/>
                    <a:pt x="26" y="24"/>
                  </a:cubicBezTo>
                  <a:cubicBezTo>
                    <a:pt x="22" y="20"/>
                    <a:pt x="22" y="20"/>
                    <a:pt x="22" y="20"/>
                  </a:cubicBezTo>
                  <a:cubicBezTo>
                    <a:pt x="22" y="20"/>
                    <a:pt x="22" y="20"/>
                    <a:pt x="22" y="20"/>
                  </a:cubicBezTo>
                  <a:cubicBezTo>
                    <a:pt x="21" y="20"/>
                    <a:pt x="21" y="20"/>
                    <a:pt x="21" y="20"/>
                  </a:cubicBezTo>
                  <a:cubicBezTo>
                    <a:pt x="2" y="25"/>
                    <a:pt x="2" y="25"/>
                    <a:pt x="2" y="25"/>
                  </a:cubicBezTo>
                  <a:close/>
                  <a:moveTo>
                    <a:pt x="106" y="26"/>
                  </a:moveTo>
                  <a:cubicBezTo>
                    <a:pt x="106" y="25"/>
                    <a:pt x="104" y="24"/>
                    <a:pt x="103" y="24"/>
                  </a:cubicBezTo>
                  <a:cubicBezTo>
                    <a:pt x="102" y="24"/>
                    <a:pt x="101" y="24"/>
                    <a:pt x="100" y="25"/>
                  </a:cubicBezTo>
                  <a:cubicBezTo>
                    <a:pt x="100" y="25"/>
                    <a:pt x="100" y="25"/>
                    <a:pt x="100" y="25"/>
                  </a:cubicBezTo>
                  <a:cubicBezTo>
                    <a:pt x="99" y="25"/>
                    <a:pt x="98" y="26"/>
                    <a:pt x="98" y="28"/>
                  </a:cubicBezTo>
                  <a:cubicBezTo>
                    <a:pt x="97" y="29"/>
                    <a:pt x="98" y="30"/>
                    <a:pt x="98" y="31"/>
                  </a:cubicBezTo>
                  <a:cubicBezTo>
                    <a:pt x="98" y="31"/>
                    <a:pt x="98" y="31"/>
                    <a:pt x="98" y="31"/>
                  </a:cubicBezTo>
                  <a:cubicBezTo>
                    <a:pt x="99" y="32"/>
                    <a:pt x="100" y="33"/>
                    <a:pt x="101" y="33"/>
                  </a:cubicBezTo>
                  <a:cubicBezTo>
                    <a:pt x="103" y="33"/>
                    <a:pt x="104" y="33"/>
                    <a:pt x="105" y="33"/>
                  </a:cubicBezTo>
                  <a:cubicBezTo>
                    <a:pt x="105" y="32"/>
                    <a:pt x="105" y="32"/>
                    <a:pt x="105" y="32"/>
                  </a:cubicBezTo>
                  <a:cubicBezTo>
                    <a:pt x="106" y="32"/>
                    <a:pt x="107" y="31"/>
                    <a:pt x="107" y="29"/>
                  </a:cubicBezTo>
                  <a:cubicBezTo>
                    <a:pt x="107" y="28"/>
                    <a:pt x="107" y="27"/>
                    <a:pt x="106" y="26"/>
                  </a:cubicBezTo>
                  <a:cubicBezTo>
                    <a:pt x="106" y="26"/>
                    <a:pt x="106" y="26"/>
                    <a:pt x="106" y="26"/>
                  </a:cubicBezTo>
                  <a:close/>
                  <a:moveTo>
                    <a:pt x="80" y="57"/>
                  </a:moveTo>
                  <a:cubicBezTo>
                    <a:pt x="79" y="56"/>
                    <a:pt x="78" y="55"/>
                    <a:pt x="77" y="55"/>
                  </a:cubicBezTo>
                  <a:cubicBezTo>
                    <a:pt x="75" y="54"/>
                    <a:pt x="74" y="55"/>
                    <a:pt x="73" y="55"/>
                  </a:cubicBezTo>
                  <a:cubicBezTo>
                    <a:pt x="73" y="55"/>
                    <a:pt x="73" y="55"/>
                    <a:pt x="73" y="55"/>
                  </a:cubicBezTo>
                  <a:cubicBezTo>
                    <a:pt x="72" y="56"/>
                    <a:pt x="71" y="57"/>
                    <a:pt x="71" y="58"/>
                  </a:cubicBezTo>
                  <a:cubicBezTo>
                    <a:pt x="71" y="60"/>
                    <a:pt x="71" y="61"/>
                    <a:pt x="72" y="62"/>
                  </a:cubicBezTo>
                  <a:cubicBezTo>
                    <a:pt x="72" y="62"/>
                    <a:pt x="72" y="62"/>
                    <a:pt x="72" y="62"/>
                  </a:cubicBezTo>
                  <a:cubicBezTo>
                    <a:pt x="72" y="63"/>
                    <a:pt x="73" y="64"/>
                    <a:pt x="75" y="64"/>
                  </a:cubicBezTo>
                  <a:cubicBezTo>
                    <a:pt x="76" y="64"/>
                    <a:pt x="77" y="64"/>
                    <a:pt x="78" y="63"/>
                  </a:cubicBezTo>
                  <a:cubicBezTo>
                    <a:pt x="78" y="63"/>
                    <a:pt x="78" y="63"/>
                    <a:pt x="78" y="63"/>
                  </a:cubicBezTo>
                  <a:cubicBezTo>
                    <a:pt x="79" y="63"/>
                    <a:pt x="80" y="62"/>
                    <a:pt x="80" y="60"/>
                  </a:cubicBezTo>
                  <a:cubicBezTo>
                    <a:pt x="81" y="59"/>
                    <a:pt x="80" y="58"/>
                    <a:pt x="80" y="57"/>
                  </a:cubicBezTo>
                  <a:cubicBezTo>
                    <a:pt x="80" y="57"/>
                    <a:pt x="80" y="57"/>
                    <a:pt x="80" y="57"/>
                  </a:cubicBezTo>
                  <a:close/>
                  <a:moveTo>
                    <a:pt x="68" y="34"/>
                  </a:moveTo>
                  <a:cubicBezTo>
                    <a:pt x="67" y="33"/>
                    <a:pt x="66" y="33"/>
                    <a:pt x="65" y="32"/>
                  </a:cubicBezTo>
                  <a:cubicBezTo>
                    <a:pt x="64" y="32"/>
                    <a:pt x="62" y="32"/>
                    <a:pt x="61" y="33"/>
                  </a:cubicBezTo>
                  <a:cubicBezTo>
                    <a:pt x="61" y="33"/>
                    <a:pt x="61" y="33"/>
                    <a:pt x="61" y="33"/>
                  </a:cubicBezTo>
                  <a:cubicBezTo>
                    <a:pt x="60" y="34"/>
                    <a:pt x="59" y="35"/>
                    <a:pt x="59" y="36"/>
                  </a:cubicBezTo>
                  <a:cubicBezTo>
                    <a:pt x="59" y="37"/>
                    <a:pt x="59" y="39"/>
                    <a:pt x="60" y="40"/>
                  </a:cubicBezTo>
                  <a:cubicBezTo>
                    <a:pt x="60" y="40"/>
                    <a:pt x="60" y="40"/>
                    <a:pt x="60" y="40"/>
                  </a:cubicBezTo>
                  <a:cubicBezTo>
                    <a:pt x="61" y="41"/>
                    <a:pt x="62" y="41"/>
                    <a:pt x="63" y="42"/>
                  </a:cubicBezTo>
                  <a:cubicBezTo>
                    <a:pt x="64" y="42"/>
                    <a:pt x="66" y="42"/>
                    <a:pt x="67" y="41"/>
                  </a:cubicBezTo>
                  <a:cubicBezTo>
                    <a:pt x="67" y="41"/>
                    <a:pt x="67" y="41"/>
                    <a:pt x="67" y="41"/>
                  </a:cubicBezTo>
                  <a:cubicBezTo>
                    <a:pt x="68" y="40"/>
                    <a:pt x="68" y="39"/>
                    <a:pt x="69" y="38"/>
                  </a:cubicBezTo>
                  <a:cubicBezTo>
                    <a:pt x="69" y="37"/>
                    <a:pt x="69" y="35"/>
                    <a:pt x="68" y="34"/>
                  </a:cubicBezTo>
                  <a:cubicBezTo>
                    <a:pt x="68" y="34"/>
                    <a:pt x="68" y="34"/>
                    <a:pt x="68" y="34"/>
                  </a:cubicBezTo>
                  <a:close/>
                  <a:moveTo>
                    <a:pt x="44" y="76"/>
                  </a:moveTo>
                  <a:cubicBezTo>
                    <a:pt x="44" y="75"/>
                    <a:pt x="43" y="74"/>
                    <a:pt x="41" y="74"/>
                  </a:cubicBezTo>
                  <a:cubicBezTo>
                    <a:pt x="40" y="73"/>
                    <a:pt x="39" y="74"/>
                    <a:pt x="38" y="74"/>
                  </a:cubicBezTo>
                  <a:cubicBezTo>
                    <a:pt x="38" y="74"/>
                    <a:pt x="38" y="74"/>
                    <a:pt x="38" y="74"/>
                  </a:cubicBezTo>
                  <a:cubicBezTo>
                    <a:pt x="37" y="75"/>
                    <a:pt x="36" y="76"/>
                    <a:pt x="36" y="77"/>
                  </a:cubicBezTo>
                  <a:cubicBezTo>
                    <a:pt x="35" y="79"/>
                    <a:pt x="36" y="80"/>
                    <a:pt x="36" y="81"/>
                  </a:cubicBezTo>
                  <a:cubicBezTo>
                    <a:pt x="36" y="81"/>
                    <a:pt x="36" y="81"/>
                    <a:pt x="36" y="81"/>
                  </a:cubicBezTo>
                  <a:cubicBezTo>
                    <a:pt x="37" y="82"/>
                    <a:pt x="38" y="83"/>
                    <a:pt x="39" y="83"/>
                  </a:cubicBezTo>
                  <a:cubicBezTo>
                    <a:pt x="41" y="83"/>
                    <a:pt x="42" y="83"/>
                    <a:pt x="43" y="82"/>
                  </a:cubicBezTo>
                  <a:cubicBezTo>
                    <a:pt x="43" y="82"/>
                    <a:pt x="43" y="82"/>
                    <a:pt x="43" y="82"/>
                  </a:cubicBezTo>
                  <a:cubicBezTo>
                    <a:pt x="44" y="82"/>
                    <a:pt x="45" y="81"/>
                    <a:pt x="45" y="79"/>
                  </a:cubicBezTo>
                  <a:cubicBezTo>
                    <a:pt x="45" y="78"/>
                    <a:pt x="45" y="77"/>
                    <a:pt x="44" y="76"/>
                  </a:cubicBezTo>
                  <a:cubicBezTo>
                    <a:pt x="44" y="76"/>
                    <a:pt x="44" y="76"/>
                    <a:pt x="44" y="76"/>
                  </a:cubicBezTo>
                  <a:close/>
                  <a:moveTo>
                    <a:pt x="27" y="60"/>
                  </a:moveTo>
                  <a:cubicBezTo>
                    <a:pt x="26" y="59"/>
                    <a:pt x="25" y="58"/>
                    <a:pt x="24" y="58"/>
                  </a:cubicBezTo>
                  <a:cubicBezTo>
                    <a:pt x="22" y="58"/>
                    <a:pt x="21" y="58"/>
                    <a:pt x="20" y="59"/>
                  </a:cubicBezTo>
                  <a:cubicBezTo>
                    <a:pt x="20" y="59"/>
                    <a:pt x="20" y="59"/>
                    <a:pt x="20" y="59"/>
                  </a:cubicBezTo>
                  <a:cubicBezTo>
                    <a:pt x="19" y="59"/>
                    <a:pt x="18" y="60"/>
                    <a:pt x="18" y="62"/>
                  </a:cubicBezTo>
                  <a:cubicBezTo>
                    <a:pt x="18" y="63"/>
                    <a:pt x="18" y="64"/>
                    <a:pt x="19" y="65"/>
                  </a:cubicBezTo>
                  <a:cubicBezTo>
                    <a:pt x="19" y="65"/>
                    <a:pt x="19" y="65"/>
                    <a:pt x="19" y="65"/>
                  </a:cubicBezTo>
                  <a:cubicBezTo>
                    <a:pt x="19" y="66"/>
                    <a:pt x="21" y="67"/>
                    <a:pt x="22" y="67"/>
                  </a:cubicBezTo>
                  <a:cubicBezTo>
                    <a:pt x="23" y="67"/>
                    <a:pt x="24" y="67"/>
                    <a:pt x="25" y="66"/>
                  </a:cubicBezTo>
                  <a:cubicBezTo>
                    <a:pt x="25" y="66"/>
                    <a:pt x="25" y="66"/>
                    <a:pt x="25" y="66"/>
                  </a:cubicBezTo>
                  <a:cubicBezTo>
                    <a:pt x="26" y="66"/>
                    <a:pt x="27" y="65"/>
                    <a:pt x="27" y="63"/>
                  </a:cubicBezTo>
                  <a:cubicBezTo>
                    <a:pt x="28" y="62"/>
                    <a:pt x="27" y="61"/>
                    <a:pt x="27" y="60"/>
                  </a:cubicBezTo>
                  <a:close/>
                </a:path>
              </a:pathLst>
            </a:custGeom>
            <a:solidFill>
              <a:schemeClr val="accent1">
                <a:alpha val="100000"/>
              </a:schemeClr>
            </a:solidFill>
            <a:ln w="9525">
              <a:noFill/>
            </a:ln>
          </p:spPr>
          <p:txBody>
            <a:bodyPr/>
            <a:lstStyle/>
            <a:p>
              <a:endParaRPr lang="zh-CN" altLang="en-US"/>
            </a:p>
          </p:txBody>
        </p:sp>
        <p:sp>
          <p:nvSpPr>
            <p:cNvPr id="62503" name="Freeform 97"/>
            <p:cNvSpPr>
              <a:spLocks noEditPoints="1"/>
            </p:cNvSpPr>
            <p:nvPr/>
          </p:nvSpPr>
          <p:spPr>
            <a:xfrm>
              <a:off x="5419908" y="1155214"/>
              <a:ext cx="306272" cy="274817"/>
            </a:xfrm>
            <a:custGeom>
              <a:avLst/>
              <a:gdLst>
                <a:gd name="txL" fmla="*/ 0 w 105"/>
                <a:gd name="txT" fmla="*/ 0 h 94"/>
                <a:gd name="txR" fmla="*/ 105 w 105"/>
                <a:gd name="txB" fmla="*/ 94 h 94"/>
              </a:gdLst>
              <a:ahLst/>
              <a:cxnLst>
                <a:cxn ang="0">
                  <a:pos x="442425947" y="145305103"/>
                </a:cxn>
                <a:cxn ang="0">
                  <a:pos x="382866252" y="205136273"/>
                </a:cxn>
                <a:cxn ang="0">
                  <a:pos x="442425947" y="264967442"/>
                </a:cxn>
                <a:cxn ang="0">
                  <a:pos x="501982725" y="205136273"/>
                </a:cxn>
                <a:cxn ang="0">
                  <a:pos x="442425947" y="145305103"/>
                </a:cxn>
                <a:cxn ang="0">
                  <a:pos x="93590889" y="316252972"/>
                </a:cxn>
                <a:cxn ang="0">
                  <a:pos x="42539722" y="418821108"/>
                </a:cxn>
                <a:cxn ang="0">
                  <a:pos x="0" y="512840681"/>
                </a:cxn>
                <a:cxn ang="0">
                  <a:pos x="59556778" y="512840681"/>
                </a:cxn>
                <a:cxn ang="0">
                  <a:pos x="153147668" y="683788550"/>
                </a:cxn>
                <a:cxn ang="0">
                  <a:pos x="442425947" y="803450888"/>
                </a:cxn>
                <a:cxn ang="0">
                  <a:pos x="723192781" y="683788550"/>
                </a:cxn>
                <a:cxn ang="0">
                  <a:pos x="774243948" y="623957381"/>
                </a:cxn>
                <a:cxn ang="0">
                  <a:pos x="672144531" y="623957381"/>
                </a:cxn>
                <a:cxn ang="0">
                  <a:pos x="663636003" y="632503020"/>
                </a:cxn>
                <a:cxn ang="0">
                  <a:pos x="442425947" y="726525517"/>
                </a:cxn>
                <a:cxn ang="0">
                  <a:pos x="212704446" y="632503020"/>
                </a:cxn>
                <a:cxn ang="0">
                  <a:pos x="144639140" y="512840681"/>
                </a:cxn>
                <a:cxn ang="0">
                  <a:pos x="187178862" y="512840681"/>
                </a:cxn>
                <a:cxn ang="0">
                  <a:pos x="136130612" y="418821108"/>
                </a:cxn>
                <a:cxn ang="0">
                  <a:pos x="93590889" y="316252972"/>
                </a:cxn>
                <a:cxn ang="0">
                  <a:pos x="791258087" y="538483446"/>
                </a:cxn>
                <a:cxn ang="0">
                  <a:pos x="748718365" y="444460949"/>
                </a:cxn>
                <a:cxn ang="0">
                  <a:pos x="697670115" y="341892813"/>
                </a:cxn>
                <a:cxn ang="0">
                  <a:pos x="748718365" y="341892813"/>
                </a:cxn>
                <a:cxn ang="0">
                  <a:pos x="663636003" y="179493508"/>
                </a:cxn>
                <a:cxn ang="0">
                  <a:pos x="442425947" y="85473934"/>
                </a:cxn>
                <a:cxn ang="0">
                  <a:pos x="212704446" y="179493508"/>
                </a:cxn>
                <a:cxn ang="0">
                  <a:pos x="187178862" y="213684835"/>
                </a:cxn>
                <a:cxn ang="0">
                  <a:pos x="85082362" y="213684835"/>
                </a:cxn>
                <a:cxn ang="0">
                  <a:pos x="153147668" y="119662338"/>
                </a:cxn>
                <a:cxn ang="0">
                  <a:pos x="442425947" y="0"/>
                </a:cxn>
                <a:cxn ang="0">
                  <a:pos x="723192781" y="119662338"/>
                </a:cxn>
                <a:cxn ang="0">
                  <a:pos x="833800727" y="341892813"/>
                </a:cxn>
                <a:cxn ang="0">
                  <a:pos x="893357505" y="341892813"/>
                </a:cxn>
                <a:cxn ang="0">
                  <a:pos x="842309254" y="444460949"/>
                </a:cxn>
                <a:cxn ang="0">
                  <a:pos x="791258087" y="538483446"/>
                </a:cxn>
                <a:cxn ang="0">
                  <a:pos x="340326530" y="427366747"/>
                </a:cxn>
                <a:cxn ang="0">
                  <a:pos x="365852113" y="282061644"/>
                </a:cxn>
                <a:cxn ang="0">
                  <a:pos x="510491253" y="282061644"/>
                </a:cxn>
                <a:cxn ang="0">
                  <a:pos x="544522447" y="435915310"/>
                </a:cxn>
                <a:cxn ang="0">
                  <a:pos x="501982725" y="461558075"/>
                </a:cxn>
                <a:cxn ang="0">
                  <a:pos x="510491253" y="666694348"/>
                </a:cxn>
                <a:cxn ang="0">
                  <a:pos x="459440086" y="666694348"/>
                </a:cxn>
                <a:cxn ang="0">
                  <a:pos x="450931558" y="487197916"/>
                </a:cxn>
                <a:cxn ang="0">
                  <a:pos x="425408891" y="487197916"/>
                </a:cxn>
                <a:cxn ang="0">
                  <a:pos x="416900363" y="666694348"/>
                </a:cxn>
                <a:cxn ang="0">
                  <a:pos x="365852113" y="666694348"/>
                </a:cxn>
                <a:cxn ang="0">
                  <a:pos x="374360641" y="461558075"/>
                </a:cxn>
                <a:cxn ang="0">
                  <a:pos x="340326530" y="427366747"/>
                </a:cxn>
              </a:cxnLst>
              <a:rect l="txL" t="txT" r="txR" b="txB"/>
              <a:pathLst>
                <a:path w="105" h="94">
                  <a:moveTo>
                    <a:pt x="52" y="17"/>
                  </a:moveTo>
                  <a:cubicBezTo>
                    <a:pt x="48" y="17"/>
                    <a:pt x="45" y="20"/>
                    <a:pt x="45" y="24"/>
                  </a:cubicBezTo>
                  <a:cubicBezTo>
                    <a:pt x="45" y="28"/>
                    <a:pt x="48" y="31"/>
                    <a:pt x="52" y="31"/>
                  </a:cubicBezTo>
                  <a:cubicBezTo>
                    <a:pt x="56" y="31"/>
                    <a:pt x="59" y="28"/>
                    <a:pt x="59" y="24"/>
                  </a:cubicBezTo>
                  <a:cubicBezTo>
                    <a:pt x="59" y="20"/>
                    <a:pt x="56" y="17"/>
                    <a:pt x="52" y="17"/>
                  </a:cubicBezTo>
                  <a:close/>
                  <a:moveTo>
                    <a:pt x="11" y="37"/>
                  </a:moveTo>
                  <a:cubicBezTo>
                    <a:pt x="5" y="49"/>
                    <a:pt x="5" y="49"/>
                    <a:pt x="5" y="49"/>
                  </a:cubicBezTo>
                  <a:cubicBezTo>
                    <a:pt x="0" y="60"/>
                    <a:pt x="0" y="60"/>
                    <a:pt x="0" y="60"/>
                  </a:cubicBezTo>
                  <a:cubicBezTo>
                    <a:pt x="7" y="60"/>
                    <a:pt x="7" y="60"/>
                    <a:pt x="7" y="60"/>
                  </a:cubicBezTo>
                  <a:cubicBezTo>
                    <a:pt x="9" y="68"/>
                    <a:pt x="13" y="75"/>
                    <a:pt x="18" y="80"/>
                  </a:cubicBezTo>
                  <a:cubicBezTo>
                    <a:pt x="27" y="89"/>
                    <a:pt x="39" y="94"/>
                    <a:pt x="52" y="94"/>
                  </a:cubicBezTo>
                  <a:cubicBezTo>
                    <a:pt x="65" y="94"/>
                    <a:pt x="76" y="89"/>
                    <a:pt x="85" y="80"/>
                  </a:cubicBezTo>
                  <a:cubicBezTo>
                    <a:pt x="87" y="78"/>
                    <a:pt x="89" y="75"/>
                    <a:pt x="91" y="73"/>
                  </a:cubicBezTo>
                  <a:cubicBezTo>
                    <a:pt x="79" y="73"/>
                    <a:pt x="79" y="73"/>
                    <a:pt x="79" y="73"/>
                  </a:cubicBezTo>
                  <a:cubicBezTo>
                    <a:pt x="79" y="73"/>
                    <a:pt x="78" y="73"/>
                    <a:pt x="78" y="74"/>
                  </a:cubicBezTo>
                  <a:cubicBezTo>
                    <a:pt x="71" y="80"/>
                    <a:pt x="62" y="85"/>
                    <a:pt x="52" y="85"/>
                  </a:cubicBezTo>
                  <a:cubicBezTo>
                    <a:pt x="41" y="85"/>
                    <a:pt x="32" y="80"/>
                    <a:pt x="25" y="74"/>
                  </a:cubicBezTo>
                  <a:cubicBezTo>
                    <a:pt x="21" y="70"/>
                    <a:pt x="18" y="65"/>
                    <a:pt x="17" y="60"/>
                  </a:cubicBezTo>
                  <a:cubicBezTo>
                    <a:pt x="22" y="60"/>
                    <a:pt x="22" y="60"/>
                    <a:pt x="22" y="60"/>
                  </a:cubicBezTo>
                  <a:cubicBezTo>
                    <a:pt x="16" y="49"/>
                    <a:pt x="16" y="49"/>
                    <a:pt x="16" y="49"/>
                  </a:cubicBezTo>
                  <a:cubicBezTo>
                    <a:pt x="11" y="37"/>
                    <a:pt x="11" y="37"/>
                    <a:pt x="11" y="37"/>
                  </a:cubicBezTo>
                  <a:close/>
                  <a:moveTo>
                    <a:pt x="93" y="63"/>
                  </a:moveTo>
                  <a:cubicBezTo>
                    <a:pt x="88" y="52"/>
                    <a:pt x="88" y="52"/>
                    <a:pt x="88" y="52"/>
                  </a:cubicBezTo>
                  <a:cubicBezTo>
                    <a:pt x="82" y="40"/>
                    <a:pt x="82" y="40"/>
                    <a:pt x="82" y="40"/>
                  </a:cubicBezTo>
                  <a:cubicBezTo>
                    <a:pt x="88" y="40"/>
                    <a:pt x="88" y="40"/>
                    <a:pt x="88" y="40"/>
                  </a:cubicBezTo>
                  <a:cubicBezTo>
                    <a:pt x="87" y="33"/>
                    <a:pt x="83" y="26"/>
                    <a:pt x="78" y="21"/>
                  </a:cubicBezTo>
                  <a:cubicBezTo>
                    <a:pt x="71" y="14"/>
                    <a:pt x="62" y="10"/>
                    <a:pt x="52" y="10"/>
                  </a:cubicBezTo>
                  <a:cubicBezTo>
                    <a:pt x="41" y="10"/>
                    <a:pt x="32" y="14"/>
                    <a:pt x="25" y="21"/>
                  </a:cubicBezTo>
                  <a:cubicBezTo>
                    <a:pt x="24" y="22"/>
                    <a:pt x="23" y="23"/>
                    <a:pt x="22" y="25"/>
                  </a:cubicBezTo>
                  <a:cubicBezTo>
                    <a:pt x="10" y="25"/>
                    <a:pt x="10" y="25"/>
                    <a:pt x="10" y="25"/>
                  </a:cubicBezTo>
                  <a:cubicBezTo>
                    <a:pt x="13" y="21"/>
                    <a:pt x="15" y="17"/>
                    <a:pt x="18" y="14"/>
                  </a:cubicBezTo>
                  <a:cubicBezTo>
                    <a:pt x="27" y="6"/>
                    <a:pt x="39" y="0"/>
                    <a:pt x="52" y="0"/>
                  </a:cubicBezTo>
                  <a:cubicBezTo>
                    <a:pt x="65" y="0"/>
                    <a:pt x="76" y="6"/>
                    <a:pt x="85" y="14"/>
                  </a:cubicBezTo>
                  <a:cubicBezTo>
                    <a:pt x="92" y="21"/>
                    <a:pt x="96" y="30"/>
                    <a:pt x="98" y="40"/>
                  </a:cubicBezTo>
                  <a:cubicBezTo>
                    <a:pt x="105" y="40"/>
                    <a:pt x="105" y="40"/>
                    <a:pt x="105" y="40"/>
                  </a:cubicBezTo>
                  <a:cubicBezTo>
                    <a:pt x="99" y="52"/>
                    <a:pt x="99" y="52"/>
                    <a:pt x="99" y="52"/>
                  </a:cubicBezTo>
                  <a:cubicBezTo>
                    <a:pt x="93" y="63"/>
                    <a:pt x="93" y="63"/>
                    <a:pt x="93" y="63"/>
                  </a:cubicBezTo>
                  <a:close/>
                  <a:moveTo>
                    <a:pt x="40" y="50"/>
                  </a:moveTo>
                  <a:cubicBezTo>
                    <a:pt x="43" y="33"/>
                    <a:pt x="43" y="33"/>
                    <a:pt x="43" y="33"/>
                  </a:cubicBezTo>
                  <a:cubicBezTo>
                    <a:pt x="62" y="33"/>
                    <a:pt x="42" y="33"/>
                    <a:pt x="60" y="33"/>
                  </a:cubicBezTo>
                  <a:cubicBezTo>
                    <a:pt x="64" y="51"/>
                    <a:pt x="64" y="51"/>
                    <a:pt x="64" y="51"/>
                  </a:cubicBezTo>
                  <a:cubicBezTo>
                    <a:pt x="59" y="54"/>
                    <a:pt x="59" y="54"/>
                    <a:pt x="59" y="54"/>
                  </a:cubicBezTo>
                  <a:cubicBezTo>
                    <a:pt x="60" y="78"/>
                    <a:pt x="60" y="78"/>
                    <a:pt x="60" y="78"/>
                  </a:cubicBezTo>
                  <a:cubicBezTo>
                    <a:pt x="54" y="78"/>
                    <a:pt x="54" y="78"/>
                    <a:pt x="54" y="78"/>
                  </a:cubicBezTo>
                  <a:cubicBezTo>
                    <a:pt x="53" y="57"/>
                    <a:pt x="53" y="57"/>
                    <a:pt x="53" y="57"/>
                  </a:cubicBezTo>
                  <a:cubicBezTo>
                    <a:pt x="50" y="57"/>
                    <a:pt x="50" y="57"/>
                    <a:pt x="50" y="57"/>
                  </a:cubicBezTo>
                  <a:cubicBezTo>
                    <a:pt x="49" y="78"/>
                    <a:pt x="49" y="78"/>
                    <a:pt x="49" y="78"/>
                  </a:cubicBezTo>
                  <a:cubicBezTo>
                    <a:pt x="43" y="78"/>
                    <a:pt x="43" y="78"/>
                    <a:pt x="43" y="78"/>
                  </a:cubicBezTo>
                  <a:cubicBezTo>
                    <a:pt x="44" y="54"/>
                    <a:pt x="44" y="54"/>
                    <a:pt x="44" y="54"/>
                  </a:cubicBezTo>
                  <a:cubicBezTo>
                    <a:pt x="43" y="52"/>
                    <a:pt x="42" y="51"/>
                    <a:pt x="40" y="50"/>
                  </a:cubicBezTo>
                  <a:close/>
                </a:path>
              </a:pathLst>
            </a:custGeom>
            <a:solidFill>
              <a:schemeClr val="accent1">
                <a:alpha val="100000"/>
              </a:schemeClr>
            </a:solidFill>
            <a:ln w="9525">
              <a:noFill/>
            </a:ln>
          </p:spPr>
          <p:txBody>
            <a:bodyPr/>
            <a:lstStyle/>
            <a:p>
              <a:endParaRPr lang="zh-CN" altLang="en-US"/>
            </a:p>
          </p:txBody>
        </p:sp>
        <p:sp>
          <p:nvSpPr>
            <p:cNvPr id="62504" name="Freeform 99"/>
            <p:cNvSpPr>
              <a:spLocks noEditPoints="1"/>
            </p:cNvSpPr>
            <p:nvPr/>
          </p:nvSpPr>
          <p:spPr>
            <a:xfrm>
              <a:off x="4890140" y="1170115"/>
              <a:ext cx="259918" cy="268196"/>
            </a:xfrm>
            <a:custGeom>
              <a:avLst/>
              <a:gdLst>
                <a:gd name="txL" fmla="*/ 0 w 89"/>
                <a:gd name="txT" fmla="*/ 0 h 92"/>
                <a:gd name="txR" fmla="*/ 89 w 89"/>
                <a:gd name="txB" fmla="*/ 92 h 92"/>
              </a:gdLst>
              <a:ahLst/>
              <a:cxnLst>
                <a:cxn ang="0">
                  <a:pos x="298511442" y="93480882"/>
                </a:cxn>
                <a:cxn ang="0">
                  <a:pos x="477618308" y="93480882"/>
                </a:cxn>
                <a:cxn ang="0">
                  <a:pos x="597022885" y="84983150"/>
                </a:cxn>
                <a:cxn ang="0">
                  <a:pos x="597022885" y="229453339"/>
                </a:cxn>
                <a:cxn ang="0">
                  <a:pos x="597022885" y="84983150"/>
                </a:cxn>
                <a:cxn ang="0">
                  <a:pos x="255867368" y="467404409"/>
                </a:cxn>
                <a:cxn ang="0">
                  <a:pos x="272925582" y="722350944"/>
                </a:cxn>
                <a:cxn ang="0">
                  <a:pos x="187634512" y="501395337"/>
                </a:cxn>
                <a:cxn ang="0">
                  <a:pos x="144990438" y="722350944"/>
                </a:cxn>
                <a:cxn ang="0">
                  <a:pos x="93818716" y="467404409"/>
                </a:cxn>
                <a:cxn ang="0">
                  <a:pos x="34116428" y="450406030"/>
                </a:cxn>
                <a:cxn ang="0">
                  <a:pos x="85288149" y="237951071"/>
                </a:cxn>
                <a:cxn ang="0">
                  <a:pos x="179106865" y="297438110"/>
                </a:cxn>
                <a:cxn ang="0">
                  <a:pos x="264395015" y="237951071"/>
                </a:cxn>
                <a:cxn ang="0">
                  <a:pos x="375271945" y="203957228"/>
                </a:cxn>
                <a:cxn ang="0">
                  <a:pos x="375271945" y="229453339"/>
                </a:cxn>
                <a:cxn ang="0">
                  <a:pos x="383799591" y="407914455"/>
                </a:cxn>
                <a:cxn ang="0">
                  <a:pos x="383799591" y="407914455"/>
                </a:cxn>
                <a:cxn ang="0">
                  <a:pos x="383799591" y="407914455"/>
                </a:cxn>
                <a:cxn ang="0">
                  <a:pos x="400857805" y="229453339"/>
                </a:cxn>
                <a:cxn ang="0">
                  <a:pos x="400857805" y="203957228"/>
                </a:cxn>
                <a:cxn ang="0">
                  <a:pos x="503204168" y="237951071"/>
                </a:cxn>
                <a:cxn ang="0">
                  <a:pos x="597022885" y="297438110"/>
                </a:cxn>
                <a:cxn ang="0">
                  <a:pos x="682311034" y="237951071"/>
                </a:cxn>
                <a:cxn ang="0">
                  <a:pos x="724955108" y="433410566"/>
                </a:cxn>
                <a:cxn ang="0">
                  <a:pos x="673783387" y="467404409"/>
                </a:cxn>
                <a:cxn ang="0">
                  <a:pos x="682311034" y="722350944"/>
                </a:cxn>
                <a:cxn ang="0">
                  <a:pos x="605550531" y="501395337"/>
                </a:cxn>
                <a:cxn ang="0">
                  <a:pos x="562906457" y="722350944"/>
                </a:cxn>
                <a:cxn ang="0">
                  <a:pos x="511734736" y="467404409"/>
                </a:cxn>
                <a:cxn ang="0">
                  <a:pos x="486145955" y="467404409"/>
                </a:cxn>
                <a:cxn ang="0">
                  <a:pos x="417916019" y="781837983"/>
                </a:cxn>
                <a:cxn ang="0">
                  <a:pos x="366741378" y="518393716"/>
                </a:cxn>
                <a:cxn ang="0">
                  <a:pos x="272925582" y="781837983"/>
                </a:cxn>
                <a:cxn ang="0">
                  <a:pos x="255867368" y="441908298"/>
                </a:cxn>
                <a:cxn ang="0">
                  <a:pos x="110876930" y="152967921"/>
                </a:cxn>
                <a:cxn ang="0">
                  <a:pos x="247336801" y="152967921"/>
                </a:cxn>
              </a:cxnLst>
              <a:rect l="txL" t="txT" r="txR" b="tx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chemeClr val="accent1">
                <a:alpha val="100000"/>
              </a:schemeClr>
            </a:solidFill>
            <a:ln w="9525">
              <a:noFill/>
            </a:ln>
          </p:spPr>
          <p:txBody>
            <a:bodyPr/>
            <a:lstStyle/>
            <a:p>
              <a:endParaRPr lang="zh-CN" altLang="en-US"/>
            </a:p>
          </p:txBody>
        </p:sp>
        <p:sp>
          <p:nvSpPr>
            <p:cNvPr id="62505" name="Freeform 101"/>
            <p:cNvSpPr/>
            <p:nvPr/>
          </p:nvSpPr>
          <p:spPr>
            <a:xfrm>
              <a:off x="3231302" y="1693260"/>
              <a:ext cx="266539" cy="256606"/>
            </a:xfrm>
            <a:custGeom>
              <a:avLst/>
              <a:gdLst>
                <a:gd name="txL" fmla="*/ 0 w 91"/>
                <a:gd name="txT" fmla="*/ 0 h 88"/>
                <a:gd name="txR" fmla="*/ 91 w 91"/>
                <a:gd name="txB" fmla="*/ 88 h 88"/>
              </a:gdLst>
              <a:ahLst/>
              <a:cxnLst>
                <a:cxn ang="0">
                  <a:pos x="223055066" y="212571827"/>
                </a:cxn>
                <a:cxn ang="0">
                  <a:pos x="437531091" y="212571827"/>
                </a:cxn>
                <a:cxn ang="0">
                  <a:pos x="454689173" y="178562784"/>
                </a:cxn>
                <a:cxn ang="0">
                  <a:pos x="420373009" y="127544846"/>
                </a:cxn>
                <a:cxn ang="0">
                  <a:pos x="428952050" y="25508969"/>
                </a:cxn>
                <a:cxn ang="0">
                  <a:pos x="497584378" y="0"/>
                </a:cxn>
                <a:cxn ang="0">
                  <a:pos x="574795747" y="25508969"/>
                </a:cxn>
                <a:cxn ang="0">
                  <a:pos x="583374788" y="127544846"/>
                </a:cxn>
                <a:cxn ang="0">
                  <a:pos x="549058624" y="178562784"/>
                </a:cxn>
                <a:cxn ang="0">
                  <a:pos x="557637665" y="212571827"/>
                </a:cxn>
                <a:cxn ang="0">
                  <a:pos x="780692731" y="212571827"/>
                </a:cxn>
                <a:cxn ang="0">
                  <a:pos x="780692731" y="416643581"/>
                </a:cxn>
                <a:cxn ang="0">
                  <a:pos x="746376567" y="433649560"/>
                </a:cxn>
                <a:cxn ang="0">
                  <a:pos x="694902321" y="399637601"/>
                </a:cxn>
                <a:cxn ang="0">
                  <a:pos x="600532870" y="408140591"/>
                </a:cxn>
                <a:cxn ang="0">
                  <a:pos x="574795747" y="476164509"/>
                </a:cxn>
                <a:cxn ang="0">
                  <a:pos x="600532870" y="544188427"/>
                </a:cxn>
                <a:cxn ang="0">
                  <a:pos x="694902321" y="552691416"/>
                </a:cxn>
                <a:cxn ang="0">
                  <a:pos x="746376567" y="518679457"/>
                </a:cxn>
                <a:cxn ang="0">
                  <a:pos x="780692731" y="527182447"/>
                </a:cxn>
                <a:cxn ang="0">
                  <a:pos x="780692731" y="748257264"/>
                </a:cxn>
                <a:cxn ang="0">
                  <a:pos x="549058624" y="748257264"/>
                </a:cxn>
                <a:cxn ang="0">
                  <a:pos x="540479583" y="722748295"/>
                </a:cxn>
                <a:cxn ang="0">
                  <a:pos x="574795747" y="671730357"/>
                </a:cxn>
                <a:cxn ang="0">
                  <a:pos x="566216706" y="578197470"/>
                </a:cxn>
                <a:cxn ang="0">
                  <a:pos x="497584378" y="561194406"/>
                </a:cxn>
                <a:cxn ang="0">
                  <a:pos x="428952050" y="578197470"/>
                </a:cxn>
                <a:cxn ang="0">
                  <a:pos x="420373009" y="671730357"/>
                </a:cxn>
                <a:cxn ang="0">
                  <a:pos x="454689173" y="722748295"/>
                </a:cxn>
                <a:cxn ang="0">
                  <a:pos x="437531091" y="748257264"/>
                </a:cxn>
                <a:cxn ang="0">
                  <a:pos x="223055066" y="748257264"/>
                </a:cxn>
                <a:cxn ang="0">
                  <a:pos x="223055066" y="544188427"/>
                </a:cxn>
                <a:cxn ang="0">
                  <a:pos x="188738902" y="527182447"/>
                </a:cxn>
                <a:cxn ang="0">
                  <a:pos x="137264656" y="569694480"/>
                </a:cxn>
                <a:cxn ang="0">
                  <a:pos x="34316164" y="552691416"/>
                </a:cxn>
                <a:cxn ang="0">
                  <a:pos x="8579041" y="484667498"/>
                </a:cxn>
                <a:cxn ang="0">
                  <a:pos x="34316164" y="408140591"/>
                </a:cxn>
                <a:cxn ang="0">
                  <a:pos x="137264656" y="399637601"/>
                </a:cxn>
                <a:cxn ang="0">
                  <a:pos x="188738902" y="433649560"/>
                </a:cxn>
                <a:cxn ang="0">
                  <a:pos x="223055066" y="416643581"/>
                </a:cxn>
                <a:cxn ang="0">
                  <a:pos x="223055066" y="212571827"/>
                </a:cxn>
              </a:cxnLst>
              <a:rect l="txL" t="txT" r="txR" b="txB"/>
              <a:pathLst>
                <a:path w="91" h="88">
                  <a:moveTo>
                    <a:pt x="26" y="25"/>
                  </a:moveTo>
                  <a:cubicBezTo>
                    <a:pt x="51" y="25"/>
                    <a:pt x="51" y="25"/>
                    <a:pt x="51" y="25"/>
                  </a:cubicBezTo>
                  <a:cubicBezTo>
                    <a:pt x="52" y="24"/>
                    <a:pt x="54" y="23"/>
                    <a:pt x="53" y="21"/>
                  </a:cubicBezTo>
                  <a:cubicBezTo>
                    <a:pt x="52" y="19"/>
                    <a:pt x="50" y="17"/>
                    <a:pt x="49" y="15"/>
                  </a:cubicBezTo>
                  <a:cubicBezTo>
                    <a:pt x="46" y="12"/>
                    <a:pt x="47" y="6"/>
                    <a:pt x="50" y="3"/>
                  </a:cubicBezTo>
                  <a:cubicBezTo>
                    <a:pt x="53" y="0"/>
                    <a:pt x="58" y="0"/>
                    <a:pt x="58" y="0"/>
                  </a:cubicBezTo>
                  <a:cubicBezTo>
                    <a:pt x="58" y="0"/>
                    <a:pt x="64" y="0"/>
                    <a:pt x="67" y="3"/>
                  </a:cubicBezTo>
                  <a:cubicBezTo>
                    <a:pt x="70" y="6"/>
                    <a:pt x="70" y="12"/>
                    <a:pt x="68" y="15"/>
                  </a:cubicBezTo>
                  <a:cubicBezTo>
                    <a:pt x="67" y="17"/>
                    <a:pt x="65" y="19"/>
                    <a:pt x="64" y="21"/>
                  </a:cubicBezTo>
                  <a:cubicBezTo>
                    <a:pt x="63" y="23"/>
                    <a:pt x="64" y="24"/>
                    <a:pt x="65" y="25"/>
                  </a:cubicBezTo>
                  <a:cubicBezTo>
                    <a:pt x="91" y="25"/>
                    <a:pt x="91" y="25"/>
                    <a:pt x="91" y="25"/>
                  </a:cubicBezTo>
                  <a:cubicBezTo>
                    <a:pt x="91" y="49"/>
                    <a:pt x="91" y="49"/>
                    <a:pt x="91" y="49"/>
                  </a:cubicBezTo>
                  <a:cubicBezTo>
                    <a:pt x="90" y="50"/>
                    <a:pt x="89" y="51"/>
                    <a:pt x="87" y="51"/>
                  </a:cubicBezTo>
                  <a:cubicBezTo>
                    <a:pt x="85" y="50"/>
                    <a:pt x="83" y="48"/>
                    <a:pt x="81" y="47"/>
                  </a:cubicBezTo>
                  <a:cubicBezTo>
                    <a:pt x="78" y="44"/>
                    <a:pt x="73" y="45"/>
                    <a:pt x="70" y="48"/>
                  </a:cubicBezTo>
                  <a:cubicBezTo>
                    <a:pt x="67" y="51"/>
                    <a:pt x="67" y="56"/>
                    <a:pt x="67" y="56"/>
                  </a:cubicBezTo>
                  <a:cubicBezTo>
                    <a:pt x="67" y="56"/>
                    <a:pt x="67" y="61"/>
                    <a:pt x="70" y="64"/>
                  </a:cubicBezTo>
                  <a:cubicBezTo>
                    <a:pt x="73" y="67"/>
                    <a:pt x="78" y="67"/>
                    <a:pt x="81" y="65"/>
                  </a:cubicBezTo>
                  <a:cubicBezTo>
                    <a:pt x="83" y="64"/>
                    <a:pt x="85" y="62"/>
                    <a:pt x="87" y="61"/>
                  </a:cubicBezTo>
                  <a:cubicBezTo>
                    <a:pt x="89" y="60"/>
                    <a:pt x="90" y="61"/>
                    <a:pt x="91" y="62"/>
                  </a:cubicBezTo>
                  <a:cubicBezTo>
                    <a:pt x="91" y="88"/>
                    <a:pt x="91" y="88"/>
                    <a:pt x="91" y="88"/>
                  </a:cubicBezTo>
                  <a:cubicBezTo>
                    <a:pt x="64" y="88"/>
                    <a:pt x="64" y="88"/>
                    <a:pt x="64" y="88"/>
                  </a:cubicBezTo>
                  <a:cubicBezTo>
                    <a:pt x="63" y="88"/>
                    <a:pt x="62" y="86"/>
                    <a:pt x="63" y="85"/>
                  </a:cubicBezTo>
                  <a:cubicBezTo>
                    <a:pt x="63" y="83"/>
                    <a:pt x="65" y="81"/>
                    <a:pt x="67" y="79"/>
                  </a:cubicBezTo>
                  <a:cubicBezTo>
                    <a:pt x="69" y="76"/>
                    <a:pt x="68" y="71"/>
                    <a:pt x="66" y="68"/>
                  </a:cubicBezTo>
                  <a:cubicBezTo>
                    <a:pt x="63" y="65"/>
                    <a:pt x="58" y="66"/>
                    <a:pt x="58" y="66"/>
                  </a:cubicBezTo>
                  <a:cubicBezTo>
                    <a:pt x="58" y="66"/>
                    <a:pt x="53" y="65"/>
                    <a:pt x="50" y="68"/>
                  </a:cubicBezTo>
                  <a:cubicBezTo>
                    <a:pt x="47" y="71"/>
                    <a:pt x="46" y="76"/>
                    <a:pt x="49" y="79"/>
                  </a:cubicBezTo>
                  <a:cubicBezTo>
                    <a:pt x="50" y="81"/>
                    <a:pt x="52" y="83"/>
                    <a:pt x="53" y="85"/>
                  </a:cubicBezTo>
                  <a:cubicBezTo>
                    <a:pt x="53" y="86"/>
                    <a:pt x="52" y="88"/>
                    <a:pt x="51" y="88"/>
                  </a:cubicBezTo>
                  <a:cubicBezTo>
                    <a:pt x="26" y="88"/>
                    <a:pt x="26" y="88"/>
                    <a:pt x="26" y="88"/>
                  </a:cubicBezTo>
                  <a:cubicBezTo>
                    <a:pt x="26" y="64"/>
                    <a:pt x="26" y="64"/>
                    <a:pt x="26" y="64"/>
                  </a:cubicBezTo>
                  <a:cubicBezTo>
                    <a:pt x="26" y="63"/>
                    <a:pt x="24" y="61"/>
                    <a:pt x="22" y="62"/>
                  </a:cubicBezTo>
                  <a:cubicBezTo>
                    <a:pt x="20" y="63"/>
                    <a:pt x="18" y="65"/>
                    <a:pt x="16" y="67"/>
                  </a:cubicBezTo>
                  <a:cubicBezTo>
                    <a:pt x="12" y="69"/>
                    <a:pt x="7" y="69"/>
                    <a:pt x="4" y="65"/>
                  </a:cubicBezTo>
                  <a:cubicBezTo>
                    <a:pt x="0" y="62"/>
                    <a:pt x="1" y="57"/>
                    <a:pt x="1" y="57"/>
                  </a:cubicBezTo>
                  <a:cubicBezTo>
                    <a:pt x="1" y="57"/>
                    <a:pt x="0" y="51"/>
                    <a:pt x="4" y="48"/>
                  </a:cubicBezTo>
                  <a:cubicBezTo>
                    <a:pt x="7" y="45"/>
                    <a:pt x="12" y="44"/>
                    <a:pt x="16" y="47"/>
                  </a:cubicBezTo>
                  <a:cubicBezTo>
                    <a:pt x="18" y="48"/>
                    <a:pt x="20" y="50"/>
                    <a:pt x="22" y="51"/>
                  </a:cubicBezTo>
                  <a:cubicBezTo>
                    <a:pt x="24" y="52"/>
                    <a:pt x="26" y="51"/>
                    <a:pt x="26" y="49"/>
                  </a:cubicBezTo>
                  <a:lnTo>
                    <a:pt x="26" y="25"/>
                  </a:lnTo>
                  <a:close/>
                </a:path>
              </a:pathLst>
            </a:custGeom>
            <a:solidFill>
              <a:schemeClr val="accent1">
                <a:alpha val="100000"/>
              </a:schemeClr>
            </a:solidFill>
            <a:ln w="9525">
              <a:noFill/>
            </a:ln>
          </p:spPr>
          <p:txBody>
            <a:bodyPr/>
            <a:lstStyle/>
            <a:p>
              <a:endParaRPr lang="zh-CN" altLang="en-US"/>
            </a:p>
          </p:txBody>
        </p:sp>
        <p:sp>
          <p:nvSpPr>
            <p:cNvPr id="62506" name="Freeform 102"/>
            <p:cNvSpPr>
              <a:spLocks noEditPoints="1"/>
            </p:cNvSpPr>
            <p:nvPr/>
          </p:nvSpPr>
          <p:spPr>
            <a:xfrm>
              <a:off x="3810736" y="1698227"/>
              <a:ext cx="228463" cy="278129"/>
            </a:xfrm>
            <a:custGeom>
              <a:avLst/>
              <a:gdLst>
                <a:gd name="txL" fmla="*/ 0 w 78"/>
                <a:gd name="txT" fmla="*/ 0 h 95"/>
                <a:gd name="txR" fmla="*/ 78 w 78"/>
                <a:gd name="txB" fmla="*/ 95 h 95"/>
              </a:gdLst>
              <a:ahLst/>
              <a:cxnLst>
                <a:cxn ang="0">
                  <a:pos x="669171056" y="248568279"/>
                </a:cxn>
                <a:cxn ang="0">
                  <a:pos x="609117506" y="728557452"/>
                </a:cxn>
                <a:cxn ang="0">
                  <a:pos x="523326721" y="814270954"/>
                </a:cxn>
                <a:cxn ang="0">
                  <a:pos x="145844335" y="814270954"/>
                </a:cxn>
                <a:cxn ang="0">
                  <a:pos x="60053550" y="728557452"/>
                </a:cxn>
                <a:cxn ang="0">
                  <a:pos x="0" y="248568279"/>
                </a:cxn>
                <a:cxn ang="0">
                  <a:pos x="60053550" y="248568279"/>
                </a:cxn>
                <a:cxn ang="0">
                  <a:pos x="17158157" y="102855032"/>
                </a:cxn>
                <a:cxn ang="0">
                  <a:pos x="8579079" y="77141274"/>
                </a:cxn>
                <a:cxn ang="0">
                  <a:pos x="42895393" y="68569045"/>
                </a:cxn>
                <a:cxn ang="0">
                  <a:pos x="283109592" y="0"/>
                </a:cxn>
                <a:cxn ang="0">
                  <a:pos x="291688671" y="0"/>
                </a:cxn>
                <a:cxn ang="0">
                  <a:pos x="300267749" y="0"/>
                </a:cxn>
                <a:cxn ang="0">
                  <a:pos x="446115014" y="34285987"/>
                </a:cxn>
                <a:cxn ang="0">
                  <a:pos x="463273171" y="42855287"/>
                </a:cxn>
                <a:cxn ang="0">
                  <a:pos x="471852249" y="59999744"/>
                </a:cxn>
                <a:cxn ang="0">
                  <a:pos x="523326721" y="248568279"/>
                </a:cxn>
                <a:cxn ang="0">
                  <a:pos x="669171056" y="248568279"/>
                </a:cxn>
                <a:cxn ang="0">
                  <a:pos x="257372357" y="505705858"/>
                </a:cxn>
                <a:cxn ang="0">
                  <a:pos x="420377778" y="402850827"/>
                </a:cxn>
                <a:cxn ang="0">
                  <a:pos x="420377778" y="368564840"/>
                </a:cxn>
                <a:cxn ang="0">
                  <a:pos x="145844335" y="505705858"/>
                </a:cxn>
                <a:cxn ang="0">
                  <a:pos x="77211707" y="505705858"/>
                </a:cxn>
                <a:cxn ang="0">
                  <a:pos x="137265257" y="565702675"/>
                </a:cxn>
                <a:cxn ang="0">
                  <a:pos x="197318807" y="617133119"/>
                </a:cxn>
                <a:cxn ang="0">
                  <a:pos x="265951435" y="565702675"/>
                </a:cxn>
                <a:cxn ang="0">
                  <a:pos x="326004985" y="505705858"/>
                </a:cxn>
                <a:cxn ang="0">
                  <a:pos x="257372357" y="505705858"/>
                </a:cxn>
                <a:cxn ang="0">
                  <a:pos x="463273171" y="445706114"/>
                </a:cxn>
                <a:cxn ang="0">
                  <a:pos x="394640542" y="505705858"/>
                </a:cxn>
                <a:cxn ang="0">
                  <a:pos x="334586993" y="557133374"/>
                </a:cxn>
                <a:cxn ang="0">
                  <a:pos x="403219621" y="557133374"/>
                </a:cxn>
                <a:cxn ang="0">
                  <a:pos x="248793278" y="668560635"/>
                </a:cxn>
                <a:cxn ang="0">
                  <a:pos x="248793278" y="694274393"/>
                </a:cxn>
                <a:cxn ang="0">
                  <a:pos x="523326721" y="557133374"/>
                </a:cxn>
                <a:cxn ang="0">
                  <a:pos x="591959349" y="557133374"/>
                </a:cxn>
                <a:cxn ang="0">
                  <a:pos x="523326721" y="505705858"/>
                </a:cxn>
                <a:cxn ang="0">
                  <a:pos x="463273171" y="445706114"/>
                </a:cxn>
                <a:cxn ang="0">
                  <a:pos x="120107100" y="248568279"/>
                </a:cxn>
                <a:cxn ang="0">
                  <a:pos x="454694092" y="248568279"/>
                </a:cxn>
                <a:cxn ang="0">
                  <a:pos x="420377778" y="111427260"/>
                </a:cxn>
                <a:cxn ang="0">
                  <a:pos x="308846828" y="145710319"/>
                </a:cxn>
                <a:cxn ang="0">
                  <a:pos x="274530514" y="128568790"/>
                </a:cxn>
                <a:cxn ang="0">
                  <a:pos x="257372357" y="77141274"/>
                </a:cxn>
                <a:cxn ang="0">
                  <a:pos x="85790786" y="119996561"/>
                </a:cxn>
                <a:cxn ang="0">
                  <a:pos x="120107100" y="248568279"/>
                </a:cxn>
                <a:cxn ang="0">
                  <a:pos x="308846828" y="68569045"/>
                </a:cxn>
                <a:cxn ang="0">
                  <a:pos x="317425906" y="94282803"/>
                </a:cxn>
                <a:cxn ang="0">
                  <a:pos x="351745150" y="77141274"/>
                </a:cxn>
                <a:cxn ang="0">
                  <a:pos x="308846828" y="68569045"/>
                </a:cxn>
                <a:cxn ang="0">
                  <a:pos x="120107100" y="162854776"/>
                </a:cxn>
                <a:cxn ang="0">
                  <a:pos x="128686178" y="188568534"/>
                </a:cxn>
                <a:cxn ang="0">
                  <a:pos x="257372357" y="154282548"/>
                </a:cxn>
                <a:cxn ang="0">
                  <a:pos x="248793278" y="119996561"/>
                </a:cxn>
                <a:cxn ang="0">
                  <a:pos x="120107100" y="162854776"/>
                </a:cxn>
                <a:cxn ang="0">
                  <a:pos x="137265257" y="205710064"/>
                </a:cxn>
                <a:cxn ang="0">
                  <a:pos x="145844335" y="231423822"/>
                </a:cxn>
                <a:cxn ang="0">
                  <a:pos x="274530514" y="197137835"/>
                </a:cxn>
                <a:cxn ang="0">
                  <a:pos x="265951435" y="171424077"/>
                </a:cxn>
                <a:cxn ang="0">
                  <a:pos x="137265257" y="205710064"/>
                </a:cxn>
              </a:cxnLst>
              <a:rect l="txL" t="txT" r="txR" b="txB"/>
              <a:pathLst>
                <a:path w="78" h="95">
                  <a:moveTo>
                    <a:pt x="78" y="29"/>
                  </a:moveTo>
                  <a:cubicBezTo>
                    <a:pt x="71" y="85"/>
                    <a:pt x="71" y="85"/>
                    <a:pt x="71" y="85"/>
                  </a:cubicBezTo>
                  <a:cubicBezTo>
                    <a:pt x="71" y="90"/>
                    <a:pt x="67" y="95"/>
                    <a:pt x="61" y="95"/>
                  </a:cubicBezTo>
                  <a:cubicBezTo>
                    <a:pt x="17" y="95"/>
                    <a:pt x="17" y="95"/>
                    <a:pt x="17" y="95"/>
                  </a:cubicBezTo>
                  <a:cubicBezTo>
                    <a:pt x="11" y="95"/>
                    <a:pt x="8" y="90"/>
                    <a:pt x="7" y="85"/>
                  </a:cubicBezTo>
                  <a:cubicBezTo>
                    <a:pt x="0" y="29"/>
                    <a:pt x="0" y="29"/>
                    <a:pt x="0" y="29"/>
                  </a:cubicBezTo>
                  <a:cubicBezTo>
                    <a:pt x="7" y="29"/>
                    <a:pt x="7" y="29"/>
                    <a:pt x="7" y="29"/>
                  </a:cubicBezTo>
                  <a:cubicBezTo>
                    <a:pt x="2" y="12"/>
                    <a:pt x="2" y="12"/>
                    <a:pt x="2" y="12"/>
                  </a:cubicBezTo>
                  <a:cubicBezTo>
                    <a:pt x="1" y="9"/>
                    <a:pt x="1" y="9"/>
                    <a:pt x="1" y="9"/>
                  </a:cubicBezTo>
                  <a:cubicBezTo>
                    <a:pt x="5" y="8"/>
                    <a:pt x="5" y="8"/>
                    <a:pt x="5" y="8"/>
                  </a:cubicBezTo>
                  <a:cubicBezTo>
                    <a:pt x="33" y="0"/>
                    <a:pt x="33" y="0"/>
                    <a:pt x="33" y="0"/>
                  </a:cubicBezTo>
                  <a:cubicBezTo>
                    <a:pt x="34" y="0"/>
                    <a:pt x="34" y="0"/>
                    <a:pt x="34" y="0"/>
                  </a:cubicBezTo>
                  <a:cubicBezTo>
                    <a:pt x="35" y="0"/>
                    <a:pt x="35" y="0"/>
                    <a:pt x="35" y="0"/>
                  </a:cubicBezTo>
                  <a:cubicBezTo>
                    <a:pt x="52" y="4"/>
                    <a:pt x="52" y="4"/>
                    <a:pt x="52" y="4"/>
                  </a:cubicBezTo>
                  <a:cubicBezTo>
                    <a:pt x="54" y="5"/>
                    <a:pt x="54" y="5"/>
                    <a:pt x="54" y="5"/>
                  </a:cubicBezTo>
                  <a:cubicBezTo>
                    <a:pt x="55" y="7"/>
                    <a:pt x="55" y="7"/>
                    <a:pt x="55" y="7"/>
                  </a:cubicBezTo>
                  <a:cubicBezTo>
                    <a:pt x="61" y="29"/>
                    <a:pt x="61" y="29"/>
                    <a:pt x="61" y="29"/>
                  </a:cubicBezTo>
                  <a:cubicBezTo>
                    <a:pt x="78" y="29"/>
                    <a:pt x="78" y="29"/>
                    <a:pt x="78" y="29"/>
                  </a:cubicBezTo>
                  <a:close/>
                  <a:moveTo>
                    <a:pt x="30" y="59"/>
                  </a:moveTo>
                  <a:cubicBezTo>
                    <a:pt x="32" y="52"/>
                    <a:pt x="38" y="47"/>
                    <a:pt x="49" y="47"/>
                  </a:cubicBezTo>
                  <a:cubicBezTo>
                    <a:pt x="49" y="45"/>
                    <a:pt x="49" y="44"/>
                    <a:pt x="49" y="43"/>
                  </a:cubicBezTo>
                  <a:cubicBezTo>
                    <a:pt x="28" y="40"/>
                    <a:pt x="20" y="47"/>
                    <a:pt x="17" y="59"/>
                  </a:cubicBezTo>
                  <a:cubicBezTo>
                    <a:pt x="9" y="59"/>
                    <a:pt x="9" y="59"/>
                    <a:pt x="9" y="59"/>
                  </a:cubicBezTo>
                  <a:cubicBezTo>
                    <a:pt x="16" y="66"/>
                    <a:pt x="16" y="66"/>
                    <a:pt x="16" y="66"/>
                  </a:cubicBezTo>
                  <a:cubicBezTo>
                    <a:pt x="23" y="72"/>
                    <a:pt x="23" y="72"/>
                    <a:pt x="23" y="72"/>
                  </a:cubicBezTo>
                  <a:cubicBezTo>
                    <a:pt x="31" y="66"/>
                    <a:pt x="31" y="66"/>
                    <a:pt x="31" y="66"/>
                  </a:cubicBezTo>
                  <a:cubicBezTo>
                    <a:pt x="38" y="59"/>
                    <a:pt x="38" y="59"/>
                    <a:pt x="38" y="59"/>
                  </a:cubicBezTo>
                  <a:cubicBezTo>
                    <a:pt x="30" y="59"/>
                    <a:pt x="30" y="59"/>
                    <a:pt x="30" y="59"/>
                  </a:cubicBezTo>
                  <a:close/>
                  <a:moveTo>
                    <a:pt x="54" y="52"/>
                  </a:moveTo>
                  <a:cubicBezTo>
                    <a:pt x="46" y="59"/>
                    <a:pt x="46" y="59"/>
                    <a:pt x="46" y="59"/>
                  </a:cubicBezTo>
                  <a:cubicBezTo>
                    <a:pt x="39" y="65"/>
                    <a:pt x="39" y="65"/>
                    <a:pt x="39" y="65"/>
                  </a:cubicBezTo>
                  <a:cubicBezTo>
                    <a:pt x="47" y="65"/>
                    <a:pt x="47" y="65"/>
                    <a:pt x="47" y="65"/>
                  </a:cubicBezTo>
                  <a:cubicBezTo>
                    <a:pt x="45" y="72"/>
                    <a:pt x="39" y="77"/>
                    <a:pt x="29" y="78"/>
                  </a:cubicBezTo>
                  <a:cubicBezTo>
                    <a:pt x="29" y="79"/>
                    <a:pt x="29" y="80"/>
                    <a:pt x="29" y="81"/>
                  </a:cubicBezTo>
                  <a:cubicBezTo>
                    <a:pt x="49" y="84"/>
                    <a:pt x="58" y="77"/>
                    <a:pt x="61" y="65"/>
                  </a:cubicBezTo>
                  <a:cubicBezTo>
                    <a:pt x="69" y="65"/>
                    <a:pt x="69" y="65"/>
                    <a:pt x="69" y="65"/>
                  </a:cubicBezTo>
                  <a:cubicBezTo>
                    <a:pt x="61" y="59"/>
                    <a:pt x="61" y="59"/>
                    <a:pt x="61" y="59"/>
                  </a:cubicBezTo>
                  <a:cubicBezTo>
                    <a:pt x="54" y="52"/>
                    <a:pt x="54" y="52"/>
                    <a:pt x="54" y="52"/>
                  </a:cubicBezTo>
                  <a:close/>
                  <a:moveTo>
                    <a:pt x="14" y="29"/>
                  </a:moveTo>
                  <a:cubicBezTo>
                    <a:pt x="53" y="29"/>
                    <a:pt x="53" y="29"/>
                    <a:pt x="53" y="29"/>
                  </a:cubicBezTo>
                  <a:cubicBezTo>
                    <a:pt x="49" y="13"/>
                    <a:pt x="49" y="13"/>
                    <a:pt x="49" y="13"/>
                  </a:cubicBezTo>
                  <a:cubicBezTo>
                    <a:pt x="44" y="15"/>
                    <a:pt x="36" y="17"/>
                    <a:pt x="36" y="17"/>
                  </a:cubicBezTo>
                  <a:cubicBezTo>
                    <a:pt x="32" y="15"/>
                    <a:pt x="32" y="15"/>
                    <a:pt x="32" y="15"/>
                  </a:cubicBezTo>
                  <a:cubicBezTo>
                    <a:pt x="30" y="9"/>
                    <a:pt x="30" y="9"/>
                    <a:pt x="30" y="9"/>
                  </a:cubicBezTo>
                  <a:cubicBezTo>
                    <a:pt x="10" y="14"/>
                    <a:pt x="10" y="14"/>
                    <a:pt x="10" y="14"/>
                  </a:cubicBezTo>
                  <a:cubicBezTo>
                    <a:pt x="14" y="29"/>
                    <a:pt x="14" y="29"/>
                    <a:pt x="14" y="29"/>
                  </a:cubicBezTo>
                  <a:close/>
                  <a:moveTo>
                    <a:pt x="36" y="8"/>
                  </a:moveTo>
                  <a:cubicBezTo>
                    <a:pt x="37" y="11"/>
                    <a:pt x="37" y="11"/>
                    <a:pt x="37" y="11"/>
                  </a:cubicBezTo>
                  <a:cubicBezTo>
                    <a:pt x="38" y="10"/>
                    <a:pt x="40" y="10"/>
                    <a:pt x="41" y="9"/>
                  </a:cubicBezTo>
                  <a:cubicBezTo>
                    <a:pt x="36" y="8"/>
                    <a:pt x="36" y="8"/>
                    <a:pt x="36" y="8"/>
                  </a:cubicBezTo>
                  <a:close/>
                  <a:moveTo>
                    <a:pt x="14" y="19"/>
                  </a:moveTo>
                  <a:cubicBezTo>
                    <a:pt x="15" y="22"/>
                    <a:pt x="15" y="22"/>
                    <a:pt x="15" y="22"/>
                  </a:cubicBezTo>
                  <a:cubicBezTo>
                    <a:pt x="30" y="18"/>
                    <a:pt x="30" y="18"/>
                    <a:pt x="30" y="18"/>
                  </a:cubicBezTo>
                  <a:cubicBezTo>
                    <a:pt x="29" y="14"/>
                    <a:pt x="29" y="14"/>
                    <a:pt x="29" y="14"/>
                  </a:cubicBezTo>
                  <a:cubicBezTo>
                    <a:pt x="14" y="19"/>
                    <a:pt x="14" y="19"/>
                    <a:pt x="14" y="19"/>
                  </a:cubicBezTo>
                  <a:close/>
                  <a:moveTo>
                    <a:pt x="16" y="24"/>
                  </a:moveTo>
                  <a:cubicBezTo>
                    <a:pt x="17" y="27"/>
                    <a:pt x="17" y="27"/>
                    <a:pt x="17" y="27"/>
                  </a:cubicBezTo>
                  <a:cubicBezTo>
                    <a:pt x="32" y="23"/>
                    <a:pt x="32" y="23"/>
                    <a:pt x="32" y="23"/>
                  </a:cubicBezTo>
                  <a:cubicBezTo>
                    <a:pt x="31" y="20"/>
                    <a:pt x="31" y="20"/>
                    <a:pt x="31" y="20"/>
                  </a:cubicBezTo>
                  <a:lnTo>
                    <a:pt x="16" y="24"/>
                  </a:lnTo>
                  <a:close/>
                </a:path>
              </a:pathLst>
            </a:custGeom>
            <a:solidFill>
              <a:schemeClr val="accent1">
                <a:alpha val="100000"/>
              </a:schemeClr>
            </a:solidFill>
            <a:ln w="9525">
              <a:noFill/>
            </a:ln>
          </p:spPr>
          <p:txBody>
            <a:bodyPr/>
            <a:lstStyle/>
            <a:p>
              <a:endParaRPr lang="zh-CN" altLang="en-US"/>
            </a:p>
          </p:txBody>
        </p:sp>
        <p:sp>
          <p:nvSpPr>
            <p:cNvPr id="62507" name="Freeform 103"/>
            <p:cNvSpPr>
              <a:spLocks noEditPoints="1"/>
            </p:cNvSpPr>
            <p:nvPr/>
          </p:nvSpPr>
          <p:spPr>
            <a:xfrm>
              <a:off x="3226334" y="1189980"/>
              <a:ext cx="283096" cy="218530"/>
            </a:xfrm>
            <a:custGeom>
              <a:avLst/>
              <a:gdLst>
                <a:gd name="txL" fmla="*/ 0 w 97"/>
                <a:gd name="txT" fmla="*/ 0 h 75"/>
                <a:gd name="txR" fmla="*/ 97 w 97"/>
                <a:gd name="txB" fmla="*/ 75 h 75"/>
              </a:gdLst>
              <a:ahLst/>
              <a:cxnLst>
                <a:cxn ang="0">
                  <a:pos x="281085143" y="636738145"/>
                </a:cxn>
                <a:cxn ang="0">
                  <a:pos x="374781163" y="636738145"/>
                </a:cxn>
                <a:cxn ang="0">
                  <a:pos x="400332766" y="619759821"/>
                </a:cxn>
                <a:cxn ang="0">
                  <a:pos x="400332766" y="416002449"/>
                </a:cxn>
                <a:cxn ang="0">
                  <a:pos x="332191267" y="382042887"/>
                </a:cxn>
                <a:cxn ang="0">
                  <a:pos x="255530621" y="424493068"/>
                </a:cxn>
                <a:cxn ang="0">
                  <a:pos x="255530621" y="619759821"/>
                </a:cxn>
                <a:cxn ang="0">
                  <a:pos x="281085143" y="636738145"/>
                </a:cxn>
                <a:cxn ang="0">
                  <a:pos x="0" y="416002449"/>
                </a:cxn>
                <a:cxn ang="0">
                  <a:pos x="315155892" y="237716934"/>
                </a:cxn>
                <a:cxn ang="0">
                  <a:pos x="332191267" y="220735696"/>
                </a:cxn>
                <a:cxn ang="0">
                  <a:pos x="349226642" y="237716934"/>
                </a:cxn>
                <a:cxn ang="0">
                  <a:pos x="442922662" y="288654820"/>
                </a:cxn>
                <a:cxn ang="0">
                  <a:pos x="689937056" y="76409743"/>
                </a:cxn>
                <a:cxn ang="0">
                  <a:pos x="655866306" y="33959562"/>
                </a:cxn>
                <a:cxn ang="0">
                  <a:pos x="741043180" y="16978324"/>
                </a:cxn>
                <a:cxn ang="0">
                  <a:pos x="826220054" y="0"/>
                </a:cxn>
                <a:cxn ang="0">
                  <a:pos x="800665532" y="84897448"/>
                </a:cxn>
                <a:cxn ang="0">
                  <a:pos x="775113929" y="161307191"/>
                </a:cxn>
                <a:cxn ang="0">
                  <a:pos x="741043180" y="127347629"/>
                </a:cxn>
                <a:cxn ang="0">
                  <a:pos x="468474265" y="356573944"/>
                </a:cxn>
                <a:cxn ang="0">
                  <a:pos x="451438890" y="373552268"/>
                </a:cxn>
                <a:cxn ang="0">
                  <a:pos x="425887288" y="365064563"/>
                </a:cxn>
                <a:cxn ang="0">
                  <a:pos x="332191267" y="305633144"/>
                </a:cxn>
                <a:cxn ang="0">
                  <a:pos x="42589896" y="483921573"/>
                </a:cxn>
                <a:cxn ang="0">
                  <a:pos x="0" y="416002449"/>
                </a:cxn>
                <a:cxn ang="0">
                  <a:pos x="85176874" y="636738145"/>
                </a:cxn>
                <a:cxn ang="0">
                  <a:pos x="178872894" y="636738145"/>
                </a:cxn>
                <a:cxn ang="0">
                  <a:pos x="195908269" y="619759821"/>
                </a:cxn>
                <a:cxn ang="0">
                  <a:pos x="195908269" y="458452630"/>
                </a:cxn>
                <a:cxn ang="0">
                  <a:pos x="59625271" y="543350078"/>
                </a:cxn>
                <a:cxn ang="0">
                  <a:pos x="59625271" y="619759821"/>
                </a:cxn>
                <a:cxn ang="0">
                  <a:pos x="85176874" y="636738145"/>
                </a:cxn>
                <a:cxn ang="0">
                  <a:pos x="476993412" y="636738145"/>
                </a:cxn>
                <a:cxn ang="0">
                  <a:pos x="570689432" y="636738145"/>
                </a:cxn>
                <a:cxn ang="0">
                  <a:pos x="596241035" y="619759821"/>
                </a:cxn>
                <a:cxn ang="0">
                  <a:pos x="596241035" y="331105001"/>
                </a:cxn>
                <a:cxn ang="0">
                  <a:pos x="596241035" y="331105001"/>
                </a:cxn>
                <a:cxn ang="0">
                  <a:pos x="459958037" y="449962011"/>
                </a:cxn>
                <a:cxn ang="0">
                  <a:pos x="451438890" y="441471392"/>
                </a:cxn>
                <a:cxn ang="0">
                  <a:pos x="451438890" y="619759821"/>
                </a:cxn>
                <a:cxn ang="0">
                  <a:pos x="476993412" y="636738145"/>
                </a:cxn>
                <a:cxn ang="0">
                  <a:pos x="672901681" y="636738145"/>
                </a:cxn>
                <a:cxn ang="0">
                  <a:pos x="766594783" y="636738145"/>
                </a:cxn>
                <a:cxn ang="0">
                  <a:pos x="792149304" y="619759821"/>
                </a:cxn>
                <a:cxn ang="0">
                  <a:pos x="792149304" y="271673582"/>
                </a:cxn>
                <a:cxn ang="0">
                  <a:pos x="732524033" y="203757372"/>
                </a:cxn>
                <a:cxn ang="0">
                  <a:pos x="655866306" y="280164201"/>
                </a:cxn>
                <a:cxn ang="0">
                  <a:pos x="655866306" y="619759821"/>
                </a:cxn>
                <a:cxn ang="0">
                  <a:pos x="672901681" y="636738145"/>
                </a:cxn>
              </a:cxnLst>
              <a:rect l="txL" t="txT" r="txR" b="txB"/>
              <a:pathLst>
                <a:path w="97" h="75">
                  <a:moveTo>
                    <a:pt x="33" y="75"/>
                  </a:moveTo>
                  <a:cubicBezTo>
                    <a:pt x="37" y="75"/>
                    <a:pt x="40" y="75"/>
                    <a:pt x="44" y="75"/>
                  </a:cubicBezTo>
                  <a:cubicBezTo>
                    <a:pt x="45" y="75"/>
                    <a:pt x="47" y="74"/>
                    <a:pt x="47" y="73"/>
                  </a:cubicBezTo>
                  <a:cubicBezTo>
                    <a:pt x="47" y="49"/>
                    <a:pt x="47" y="49"/>
                    <a:pt x="47" y="49"/>
                  </a:cubicBezTo>
                  <a:cubicBezTo>
                    <a:pt x="39" y="45"/>
                    <a:pt x="39" y="45"/>
                    <a:pt x="39" y="45"/>
                  </a:cubicBezTo>
                  <a:cubicBezTo>
                    <a:pt x="30" y="50"/>
                    <a:pt x="30" y="50"/>
                    <a:pt x="30" y="50"/>
                  </a:cubicBezTo>
                  <a:cubicBezTo>
                    <a:pt x="30" y="73"/>
                    <a:pt x="30" y="73"/>
                    <a:pt x="30" y="73"/>
                  </a:cubicBezTo>
                  <a:cubicBezTo>
                    <a:pt x="30" y="74"/>
                    <a:pt x="31" y="75"/>
                    <a:pt x="33" y="75"/>
                  </a:cubicBezTo>
                  <a:close/>
                  <a:moveTo>
                    <a:pt x="0" y="49"/>
                  </a:moveTo>
                  <a:cubicBezTo>
                    <a:pt x="37" y="28"/>
                    <a:pt x="37" y="28"/>
                    <a:pt x="37" y="28"/>
                  </a:cubicBezTo>
                  <a:cubicBezTo>
                    <a:pt x="39" y="26"/>
                    <a:pt x="39" y="26"/>
                    <a:pt x="39" y="26"/>
                  </a:cubicBezTo>
                  <a:cubicBezTo>
                    <a:pt x="41" y="28"/>
                    <a:pt x="41" y="28"/>
                    <a:pt x="41" y="28"/>
                  </a:cubicBezTo>
                  <a:cubicBezTo>
                    <a:pt x="52" y="34"/>
                    <a:pt x="52" y="34"/>
                    <a:pt x="52" y="34"/>
                  </a:cubicBezTo>
                  <a:cubicBezTo>
                    <a:pt x="81" y="9"/>
                    <a:pt x="81" y="9"/>
                    <a:pt x="81" y="9"/>
                  </a:cubicBezTo>
                  <a:cubicBezTo>
                    <a:pt x="77" y="4"/>
                    <a:pt x="77" y="4"/>
                    <a:pt x="77" y="4"/>
                  </a:cubicBezTo>
                  <a:cubicBezTo>
                    <a:pt x="87" y="2"/>
                    <a:pt x="87" y="2"/>
                    <a:pt x="87" y="2"/>
                  </a:cubicBezTo>
                  <a:cubicBezTo>
                    <a:pt x="97" y="0"/>
                    <a:pt x="97" y="0"/>
                    <a:pt x="97" y="0"/>
                  </a:cubicBezTo>
                  <a:cubicBezTo>
                    <a:pt x="94" y="10"/>
                    <a:pt x="94" y="10"/>
                    <a:pt x="94" y="10"/>
                  </a:cubicBezTo>
                  <a:cubicBezTo>
                    <a:pt x="91" y="19"/>
                    <a:pt x="91" y="19"/>
                    <a:pt x="91" y="19"/>
                  </a:cubicBezTo>
                  <a:cubicBezTo>
                    <a:pt x="87" y="15"/>
                    <a:pt x="87" y="15"/>
                    <a:pt x="87" y="15"/>
                  </a:cubicBezTo>
                  <a:cubicBezTo>
                    <a:pt x="55" y="42"/>
                    <a:pt x="55" y="42"/>
                    <a:pt x="55" y="42"/>
                  </a:cubicBezTo>
                  <a:cubicBezTo>
                    <a:pt x="53" y="44"/>
                    <a:pt x="53" y="44"/>
                    <a:pt x="53" y="44"/>
                  </a:cubicBezTo>
                  <a:cubicBezTo>
                    <a:pt x="50" y="43"/>
                    <a:pt x="50" y="43"/>
                    <a:pt x="50" y="43"/>
                  </a:cubicBezTo>
                  <a:cubicBezTo>
                    <a:pt x="39" y="36"/>
                    <a:pt x="39" y="36"/>
                    <a:pt x="39" y="36"/>
                  </a:cubicBezTo>
                  <a:cubicBezTo>
                    <a:pt x="5" y="57"/>
                    <a:pt x="5" y="57"/>
                    <a:pt x="5" y="57"/>
                  </a:cubicBezTo>
                  <a:cubicBezTo>
                    <a:pt x="0" y="49"/>
                    <a:pt x="0" y="49"/>
                    <a:pt x="0" y="49"/>
                  </a:cubicBezTo>
                  <a:close/>
                  <a:moveTo>
                    <a:pt x="10" y="75"/>
                  </a:moveTo>
                  <a:cubicBezTo>
                    <a:pt x="21" y="75"/>
                    <a:pt x="21" y="75"/>
                    <a:pt x="21" y="75"/>
                  </a:cubicBezTo>
                  <a:cubicBezTo>
                    <a:pt x="22" y="75"/>
                    <a:pt x="23" y="74"/>
                    <a:pt x="23" y="73"/>
                  </a:cubicBezTo>
                  <a:cubicBezTo>
                    <a:pt x="23" y="54"/>
                    <a:pt x="23" y="54"/>
                    <a:pt x="23" y="54"/>
                  </a:cubicBezTo>
                  <a:cubicBezTo>
                    <a:pt x="7" y="64"/>
                    <a:pt x="7" y="64"/>
                    <a:pt x="7" y="64"/>
                  </a:cubicBezTo>
                  <a:cubicBezTo>
                    <a:pt x="7" y="73"/>
                    <a:pt x="7" y="73"/>
                    <a:pt x="7" y="73"/>
                  </a:cubicBezTo>
                  <a:cubicBezTo>
                    <a:pt x="7" y="74"/>
                    <a:pt x="8" y="75"/>
                    <a:pt x="10" y="75"/>
                  </a:cubicBezTo>
                  <a:close/>
                  <a:moveTo>
                    <a:pt x="56" y="75"/>
                  </a:moveTo>
                  <a:cubicBezTo>
                    <a:pt x="60" y="75"/>
                    <a:pt x="63" y="75"/>
                    <a:pt x="67" y="75"/>
                  </a:cubicBezTo>
                  <a:cubicBezTo>
                    <a:pt x="69" y="75"/>
                    <a:pt x="70" y="74"/>
                    <a:pt x="70" y="73"/>
                  </a:cubicBezTo>
                  <a:cubicBezTo>
                    <a:pt x="70" y="62"/>
                    <a:pt x="70" y="50"/>
                    <a:pt x="70" y="39"/>
                  </a:cubicBezTo>
                  <a:cubicBezTo>
                    <a:pt x="70" y="39"/>
                    <a:pt x="70" y="39"/>
                    <a:pt x="70" y="39"/>
                  </a:cubicBezTo>
                  <a:cubicBezTo>
                    <a:pt x="54" y="53"/>
                    <a:pt x="54" y="53"/>
                    <a:pt x="54" y="53"/>
                  </a:cubicBezTo>
                  <a:cubicBezTo>
                    <a:pt x="53" y="52"/>
                    <a:pt x="53" y="52"/>
                    <a:pt x="53" y="52"/>
                  </a:cubicBezTo>
                  <a:cubicBezTo>
                    <a:pt x="53" y="73"/>
                    <a:pt x="53" y="73"/>
                    <a:pt x="53" y="73"/>
                  </a:cubicBezTo>
                  <a:cubicBezTo>
                    <a:pt x="53" y="74"/>
                    <a:pt x="55" y="75"/>
                    <a:pt x="56" y="75"/>
                  </a:cubicBezTo>
                  <a:close/>
                  <a:moveTo>
                    <a:pt x="79" y="75"/>
                  </a:moveTo>
                  <a:cubicBezTo>
                    <a:pt x="90" y="75"/>
                    <a:pt x="90" y="75"/>
                    <a:pt x="90" y="75"/>
                  </a:cubicBezTo>
                  <a:cubicBezTo>
                    <a:pt x="92" y="75"/>
                    <a:pt x="93" y="74"/>
                    <a:pt x="93" y="73"/>
                  </a:cubicBezTo>
                  <a:cubicBezTo>
                    <a:pt x="93" y="32"/>
                    <a:pt x="93" y="32"/>
                    <a:pt x="93" y="32"/>
                  </a:cubicBezTo>
                  <a:cubicBezTo>
                    <a:pt x="86" y="24"/>
                    <a:pt x="86" y="24"/>
                    <a:pt x="86" y="24"/>
                  </a:cubicBezTo>
                  <a:cubicBezTo>
                    <a:pt x="77" y="33"/>
                    <a:pt x="77" y="33"/>
                    <a:pt x="77" y="33"/>
                  </a:cubicBezTo>
                  <a:cubicBezTo>
                    <a:pt x="77" y="73"/>
                    <a:pt x="77" y="73"/>
                    <a:pt x="77" y="73"/>
                  </a:cubicBezTo>
                  <a:cubicBezTo>
                    <a:pt x="77" y="74"/>
                    <a:pt x="78" y="75"/>
                    <a:pt x="79" y="75"/>
                  </a:cubicBezTo>
                  <a:close/>
                </a:path>
              </a:pathLst>
            </a:custGeom>
            <a:solidFill>
              <a:schemeClr val="accent1">
                <a:alpha val="100000"/>
              </a:schemeClr>
            </a:solidFill>
            <a:ln w="9525">
              <a:noFill/>
            </a:ln>
          </p:spPr>
          <p:txBody>
            <a:bodyPr/>
            <a:lstStyle/>
            <a:p>
              <a:endParaRPr lang="zh-CN" altLang="en-US"/>
            </a:p>
          </p:txBody>
        </p:sp>
        <p:sp>
          <p:nvSpPr>
            <p:cNvPr id="62508" name="Freeform 104"/>
            <p:cNvSpPr>
              <a:spLocks noEditPoints="1"/>
            </p:cNvSpPr>
            <p:nvPr/>
          </p:nvSpPr>
          <p:spPr>
            <a:xfrm>
              <a:off x="3794180" y="1186669"/>
              <a:ext cx="249983" cy="228463"/>
            </a:xfrm>
            <a:custGeom>
              <a:avLst/>
              <a:gdLst>
                <a:gd name="txL" fmla="*/ 0 w 86"/>
                <a:gd name="txT" fmla="*/ 0 h 78"/>
                <a:gd name="txR" fmla="*/ 86 w 86"/>
                <a:gd name="txB" fmla="*/ 78 h 78"/>
              </a:gdLst>
              <a:ahLst/>
              <a:cxnLst>
                <a:cxn ang="0">
                  <a:pos x="118291374" y="77211707"/>
                </a:cxn>
                <a:cxn ang="0">
                  <a:pos x="185885615" y="0"/>
                </a:cxn>
                <a:cxn ang="0">
                  <a:pos x="253479855" y="85790786"/>
                </a:cxn>
                <a:cxn ang="0">
                  <a:pos x="312626996" y="25737236"/>
                </a:cxn>
                <a:cxn ang="0">
                  <a:pos x="414018356" y="25737236"/>
                </a:cxn>
                <a:cxn ang="0">
                  <a:pos x="473165497" y="85790786"/>
                </a:cxn>
                <a:cxn ang="0">
                  <a:pos x="540759737" y="0"/>
                </a:cxn>
                <a:cxn ang="0">
                  <a:pos x="616803985" y="77211707"/>
                </a:cxn>
                <a:cxn ang="0">
                  <a:pos x="726645352" y="85790786"/>
                </a:cxn>
                <a:cxn ang="0">
                  <a:pos x="726645352" y="669171056"/>
                </a:cxn>
                <a:cxn ang="0">
                  <a:pos x="194335621" y="669171056"/>
                </a:cxn>
                <a:cxn ang="0">
                  <a:pos x="0" y="591959349"/>
                </a:cxn>
                <a:cxn ang="0">
                  <a:pos x="0" y="85790786"/>
                </a:cxn>
                <a:cxn ang="0">
                  <a:pos x="126741381" y="480431328"/>
                </a:cxn>
                <a:cxn ang="0">
                  <a:pos x="236582748" y="583380271"/>
                </a:cxn>
                <a:cxn ang="0">
                  <a:pos x="616803985" y="171581571"/>
                </a:cxn>
                <a:cxn ang="0">
                  <a:pos x="540759737" y="248793278"/>
                </a:cxn>
                <a:cxn ang="0">
                  <a:pos x="473165497" y="180160650"/>
                </a:cxn>
                <a:cxn ang="0">
                  <a:pos x="439368377" y="180160650"/>
                </a:cxn>
                <a:cxn ang="0">
                  <a:pos x="363324129" y="248793278"/>
                </a:cxn>
                <a:cxn ang="0">
                  <a:pos x="295726982" y="171581571"/>
                </a:cxn>
                <a:cxn ang="0">
                  <a:pos x="236582748" y="231635121"/>
                </a:cxn>
                <a:cxn ang="0">
                  <a:pos x="135188481" y="231635121"/>
                </a:cxn>
                <a:cxn ang="0">
                  <a:pos x="84494254" y="171581571"/>
                </a:cxn>
                <a:cxn ang="0">
                  <a:pos x="135188481" y="531905799"/>
                </a:cxn>
                <a:cxn ang="0">
                  <a:pos x="456265483" y="420377778"/>
                </a:cxn>
                <a:cxn ang="0">
                  <a:pos x="557656844" y="420377778"/>
                </a:cxn>
                <a:cxn ang="0">
                  <a:pos x="321077002" y="480431328"/>
                </a:cxn>
                <a:cxn ang="0">
                  <a:pos x="321077002" y="420377778"/>
                </a:cxn>
                <a:cxn ang="0">
                  <a:pos x="270379869" y="480431328"/>
                </a:cxn>
                <a:cxn ang="0">
                  <a:pos x="456265483" y="308846828"/>
                </a:cxn>
                <a:cxn ang="0">
                  <a:pos x="557656844" y="308846828"/>
                </a:cxn>
                <a:cxn ang="0">
                  <a:pos x="321077002" y="368903307"/>
                </a:cxn>
                <a:cxn ang="0">
                  <a:pos x="321077002" y="308846828"/>
                </a:cxn>
                <a:cxn ang="0">
                  <a:pos x="270379869" y="368903307"/>
                </a:cxn>
                <a:cxn ang="0">
                  <a:pos x="540759737" y="42895393"/>
                </a:cxn>
                <a:cxn ang="0">
                  <a:pos x="515412624" y="77211707"/>
                </a:cxn>
                <a:cxn ang="0">
                  <a:pos x="540759737" y="214476964"/>
                </a:cxn>
                <a:cxn ang="0">
                  <a:pos x="574556858" y="180160650"/>
                </a:cxn>
                <a:cxn ang="0">
                  <a:pos x="540759737" y="42895393"/>
                </a:cxn>
                <a:cxn ang="0">
                  <a:pos x="346424116" y="51474471"/>
                </a:cxn>
                <a:cxn ang="0">
                  <a:pos x="346424116" y="197318807"/>
                </a:cxn>
                <a:cxn ang="0">
                  <a:pos x="388671243" y="197318807"/>
                </a:cxn>
                <a:cxn ang="0">
                  <a:pos x="388671243" y="51474471"/>
                </a:cxn>
                <a:cxn ang="0">
                  <a:pos x="185885615" y="42895393"/>
                </a:cxn>
                <a:cxn ang="0">
                  <a:pos x="160538501" y="180160650"/>
                </a:cxn>
                <a:cxn ang="0">
                  <a:pos x="185885615" y="214476964"/>
                </a:cxn>
                <a:cxn ang="0">
                  <a:pos x="211232728" y="77211707"/>
                </a:cxn>
              </a:cxnLst>
              <a:rect l="txL" t="txT" r="txR" b="txB"/>
              <a:pathLst>
                <a:path w="86" h="78">
                  <a:moveTo>
                    <a:pt x="5" y="10"/>
                  </a:moveTo>
                  <a:cubicBezTo>
                    <a:pt x="14" y="10"/>
                    <a:pt x="14" y="10"/>
                    <a:pt x="14" y="10"/>
                  </a:cubicBezTo>
                  <a:cubicBezTo>
                    <a:pt x="14" y="9"/>
                    <a:pt x="14" y="9"/>
                    <a:pt x="14" y="9"/>
                  </a:cubicBezTo>
                  <a:cubicBezTo>
                    <a:pt x="14" y="6"/>
                    <a:pt x="14" y="4"/>
                    <a:pt x="16" y="3"/>
                  </a:cubicBezTo>
                  <a:cubicBezTo>
                    <a:pt x="18" y="1"/>
                    <a:pt x="20" y="0"/>
                    <a:pt x="22" y="0"/>
                  </a:cubicBezTo>
                  <a:cubicBezTo>
                    <a:pt x="22" y="0"/>
                    <a:pt x="22" y="0"/>
                    <a:pt x="22" y="0"/>
                  </a:cubicBezTo>
                  <a:cubicBezTo>
                    <a:pt x="24" y="0"/>
                    <a:pt x="26" y="1"/>
                    <a:pt x="28" y="3"/>
                  </a:cubicBezTo>
                  <a:cubicBezTo>
                    <a:pt x="29" y="4"/>
                    <a:pt x="30" y="6"/>
                    <a:pt x="30" y="9"/>
                  </a:cubicBezTo>
                  <a:cubicBezTo>
                    <a:pt x="30" y="10"/>
                    <a:pt x="30" y="10"/>
                    <a:pt x="30" y="10"/>
                  </a:cubicBezTo>
                  <a:cubicBezTo>
                    <a:pt x="35" y="10"/>
                    <a:pt x="35" y="10"/>
                    <a:pt x="35" y="10"/>
                  </a:cubicBezTo>
                  <a:cubicBezTo>
                    <a:pt x="35" y="9"/>
                    <a:pt x="35" y="9"/>
                    <a:pt x="35" y="9"/>
                  </a:cubicBezTo>
                  <a:cubicBezTo>
                    <a:pt x="35" y="6"/>
                    <a:pt x="36" y="4"/>
                    <a:pt x="37" y="3"/>
                  </a:cubicBezTo>
                  <a:cubicBezTo>
                    <a:pt x="39" y="1"/>
                    <a:pt x="41" y="0"/>
                    <a:pt x="43" y="0"/>
                  </a:cubicBezTo>
                  <a:cubicBezTo>
                    <a:pt x="43" y="0"/>
                    <a:pt x="43" y="0"/>
                    <a:pt x="43" y="0"/>
                  </a:cubicBezTo>
                  <a:cubicBezTo>
                    <a:pt x="46" y="0"/>
                    <a:pt x="48" y="1"/>
                    <a:pt x="49" y="3"/>
                  </a:cubicBezTo>
                  <a:cubicBezTo>
                    <a:pt x="51" y="4"/>
                    <a:pt x="52" y="6"/>
                    <a:pt x="52" y="9"/>
                  </a:cubicBezTo>
                  <a:cubicBezTo>
                    <a:pt x="52" y="10"/>
                    <a:pt x="52" y="10"/>
                    <a:pt x="52" y="10"/>
                  </a:cubicBezTo>
                  <a:cubicBezTo>
                    <a:pt x="56" y="10"/>
                    <a:pt x="56" y="10"/>
                    <a:pt x="56" y="10"/>
                  </a:cubicBezTo>
                  <a:cubicBezTo>
                    <a:pt x="56" y="9"/>
                    <a:pt x="56" y="9"/>
                    <a:pt x="56" y="9"/>
                  </a:cubicBezTo>
                  <a:cubicBezTo>
                    <a:pt x="56" y="6"/>
                    <a:pt x="57" y="4"/>
                    <a:pt x="58" y="3"/>
                  </a:cubicBezTo>
                  <a:cubicBezTo>
                    <a:pt x="60" y="1"/>
                    <a:pt x="62" y="0"/>
                    <a:pt x="64" y="0"/>
                  </a:cubicBezTo>
                  <a:cubicBezTo>
                    <a:pt x="64" y="0"/>
                    <a:pt x="64" y="0"/>
                    <a:pt x="64" y="0"/>
                  </a:cubicBezTo>
                  <a:cubicBezTo>
                    <a:pt x="67" y="0"/>
                    <a:pt x="69" y="1"/>
                    <a:pt x="70" y="3"/>
                  </a:cubicBezTo>
                  <a:cubicBezTo>
                    <a:pt x="72" y="4"/>
                    <a:pt x="73" y="6"/>
                    <a:pt x="73" y="9"/>
                  </a:cubicBezTo>
                  <a:cubicBezTo>
                    <a:pt x="73" y="10"/>
                    <a:pt x="73" y="10"/>
                    <a:pt x="73" y="10"/>
                  </a:cubicBezTo>
                  <a:cubicBezTo>
                    <a:pt x="81" y="10"/>
                    <a:pt x="81" y="10"/>
                    <a:pt x="81" y="10"/>
                  </a:cubicBezTo>
                  <a:cubicBezTo>
                    <a:pt x="86" y="10"/>
                    <a:pt x="86" y="10"/>
                    <a:pt x="86" y="10"/>
                  </a:cubicBezTo>
                  <a:cubicBezTo>
                    <a:pt x="86" y="15"/>
                    <a:pt x="86" y="15"/>
                    <a:pt x="86" y="15"/>
                  </a:cubicBezTo>
                  <a:cubicBezTo>
                    <a:pt x="86" y="73"/>
                    <a:pt x="86" y="73"/>
                    <a:pt x="86" y="73"/>
                  </a:cubicBezTo>
                  <a:cubicBezTo>
                    <a:pt x="86" y="78"/>
                    <a:pt x="86" y="78"/>
                    <a:pt x="86" y="78"/>
                  </a:cubicBezTo>
                  <a:cubicBezTo>
                    <a:pt x="81" y="78"/>
                    <a:pt x="81" y="78"/>
                    <a:pt x="81" y="78"/>
                  </a:cubicBezTo>
                  <a:cubicBezTo>
                    <a:pt x="24" y="78"/>
                    <a:pt x="24" y="78"/>
                    <a:pt x="24" y="78"/>
                  </a:cubicBezTo>
                  <a:cubicBezTo>
                    <a:pt x="23" y="78"/>
                    <a:pt x="23" y="78"/>
                    <a:pt x="23" y="78"/>
                  </a:cubicBezTo>
                  <a:cubicBezTo>
                    <a:pt x="22" y="78"/>
                    <a:pt x="22" y="78"/>
                    <a:pt x="22" y="78"/>
                  </a:cubicBezTo>
                  <a:cubicBezTo>
                    <a:pt x="3" y="71"/>
                    <a:pt x="3" y="71"/>
                    <a:pt x="3" y="71"/>
                  </a:cubicBezTo>
                  <a:cubicBezTo>
                    <a:pt x="0" y="69"/>
                    <a:pt x="0" y="69"/>
                    <a:pt x="0" y="69"/>
                  </a:cubicBezTo>
                  <a:cubicBezTo>
                    <a:pt x="0" y="66"/>
                    <a:pt x="0" y="66"/>
                    <a:pt x="0" y="66"/>
                  </a:cubicBezTo>
                  <a:cubicBezTo>
                    <a:pt x="0" y="15"/>
                    <a:pt x="0" y="15"/>
                    <a:pt x="0" y="15"/>
                  </a:cubicBezTo>
                  <a:cubicBezTo>
                    <a:pt x="0" y="10"/>
                    <a:pt x="0" y="10"/>
                    <a:pt x="0" y="10"/>
                  </a:cubicBezTo>
                  <a:cubicBezTo>
                    <a:pt x="5" y="10"/>
                    <a:pt x="5" y="10"/>
                    <a:pt x="5" y="10"/>
                  </a:cubicBezTo>
                  <a:close/>
                  <a:moveTo>
                    <a:pt x="10" y="59"/>
                  </a:moveTo>
                  <a:cubicBezTo>
                    <a:pt x="15" y="56"/>
                    <a:pt x="15" y="56"/>
                    <a:pt x="15" y="56"/>
                  </a:cubicBezTo>
                  <a:cubicBezTo>
                    <a:pt x="17" y="55"/>
                    <a:pt x="17" y="55"/>
                    <a:pt x="17" y="55"/>
                  </a:cubicBezTo>
                  <a:cubicBezTo>
                    <a:pt x="18" y="57"/>
                    <a:pt x="18" y="57"/>
                    <a:pt x="18" y="57"/>
                  </a:cubicBezTo>
                  <a:cubicBezTo>
                    <a:pt x="28" y="68"/>
                    <a:pt x="28" y="68"/>
                    <a:pt x="28" y="68"/>
                  </a:cubicBezTo>
                  <a:cubicBezTo>
                    <a:pt x="76" y="68"/>
                    <a:pt x="76" y="68"/>
                    <a:pt x="76" y="68"/>
                  </a:cubicBezTo>
                  <a:cubicBezTo>
                    <a:pt x="76" y="20"/>
                    <a:pt x="76" y="20"/>
                    <a:pt x="76" y="20"/>
                  </a:cubicBezTo>
                  <a:cubicBezTo>
                    <a:pt x="73" y="20"/>
                    <a:pt x="73" y="20"/>
                    <a:pt x="73" y="20"/>
                  </a:cubicBezTo>
                  <a:cubicBezTo>
                    <a:pt x="73" y="21"/>
                    <a:pt x="73" y="21"/>
                    <a:pt x="73" y="21"/>
                  </a:cubicBezTo>
                  <a:cubicBezTo>
                    <a:pt x="73" y="23"/>
                    <a:pt x="72" y="25"/>
                    <a:pt x="70" y="27"/>
                  </a:cubicBezTo>
                  <a:cubicBezTo>
                    <a:pt x="69" y="29"/>
                    <a:pt x="67" y="29"/>
                    <a:pt x="64" y="29"/>
                  </a:cubicBezTo>
                  <a:cubicBezTo>
                    <a:pt x="64" y="29"/>
                    <a:pt x="64" y="29"/>
                    <a:pt x="64" y="29"/>
                  </a:cubicBezTo>
                  <a:cubicBezTo>
                    <a:pt x="62" y="29"/>
                    <a:pt x="60" y="29"/>
                    <a:pt x="58" y="27"/>
                  </a:cubicBezTo>
                  <a:cubicBezTo>
                    <a:pt x="57" y="25"/>
                    <a:pt x="56" y="23"/>
                    <a:pt x="56" y="21"/>
                  </a:cubicBezTo>
                  <a:cubicBezTo>
                    <a:pt x="56" y="20"/>
                    <a:pt x="56" y="20"/>
                    <a:pt x="56" y="20"/>
                  </a:cubicBezTo>
                  <a:cubicBezTo>
                    <a:pt x="52" y="20"/>
                    <a:pt x="52" y="20"/>
                    <a:pt x="52" y="20"/>
                  </a:cubicBezTo>
                  <a:cubicBezTo>
                    <a:pt x="52" y="21"/>
                    <a:pt x="52" y="21"/>
                    <a:pt x="52" y="21"/>
                  </a:cubicBezTo>
                  <a:cubicBezTo>
                    <a:pt x="52" y="23"/>
                    <a:pt x="51" y="25"/>
                    <a:pt x="49" y="27"/>
                  </a:cubicBezTo>
                  <a:cubicBezTo>
                    <a:pt x="48" y="29"/>
                    <a:pt x="46" y="29"/>
                    <a:pt x="43" y="29"/>
                  </a:cubicBezTo>
                  <a:cubicBezTo>
                    <a:pt x="43" y="29"/>
                    <a:pt x="43" y="29"/>
                    <a:pt x="43" y="29"/>
                  </a:cubicBezTo>
                  <a:cubicBezTo>
                    <a:pt x="41" y="29"/>
                    <a:pt x="39" y="29"/>
                    <a:pt x="37" y="27"/>
                  </a:cubicBezTo>
                  <a:cubicBezTo>
                    <a:pt x="36" y="25"/>
                    <a:pt x="35" y="23"/>
                    <a:pt x="35" y="21"/>
                  </a:cubicBezTo>
                  <a:cubicBezTo>
                    <a:pt x="35" y="20"/>
                    <a:pt x="35" y="20"/>
                    <a:pt x="35" y="20"/>
                  </a:cubicBezTo>
                  <a:cubicBezTo>
                    <a:pt x="30" y="20"/>
                    <a:pt x="30" y="20"/>
                    <a:pt x="30" y="20"/>
                  </a:cubicBezTo>
                  <a:cubicBezTo>
                    <a:pt x="30" y="21"/>
                    <a:pt x="30" y="21"/>
                    <a:pt x="30" y="21"/>
                  </a:cubicBezTo>
                  <a:cubicBezTo>
                    <a:pt x="30" y="23"/>
                    <a:pt x="29" y="25"/>
                    <a:pt x="28" y="27"/>
                  </a:cubicBezTo>
                  <a:cubicBezTo>
                    <a:pt x="26" y="29"/>
                    <a:pt x="24" y="29"/>
                    <a:pt x="22" y="29"/>
                  </a:cubicBezTo>
                  <a:cubicBezTo>
                    <a:pt x="22" y="29"/>
                    <a:pt x="22" y="29"/>
                    <a:pt x="22" y="29"/>
                  </a:cubicBezTo>
                  <a:cubicBezTo>
                    <a:pt x="20" y="29"/>
                    <a:pt x="18" y="29"/>
                    <a:pt x="16" y="27"/>
                  </a:cubicBezTo>
                  <a:cubicBezTo>
                    <a:pt x="14" y="25"/>
                    <a:pt x="14" y="23"/>
                    <a:pt x="14" y="21"/>
                  </a:cubicBezTo>
                  <a:cubicBezTo>
                    <a:pt x="14" y="20"/>
                    <a:pt x="14" y="20"/>
                    <a:pt x="14" y="20"/>
                  </a:cubicBezTo>
                  <a:cubicBezTo>
                    <a:pt x="10" y="20"/>
                    <a:pt x="10" y="20"/>
                    <a:pt x="10" y="20"/>
                  </a:cubicBezTo>
                  <a:cubicBezTo>
                    <a:pt x="10" y="59"/>
                    <a:pt x="10" y="59"/>
                    <a:pt x="10" y="59"/>
                  </a:cubicBezTo>
                  <a:close/>
                  <a:moveTo>
                    <a:pt x="20" y="67"/>
                  </a:moveTo>
                  <a:cubicBezTo>
                    <a:pt x="16" y="62"/>
                    <a:pt x="16" y="62"/>
                    <a:pt x="16" y="62"/>
                  </a:cubicBezTo>
                  <a:cubicBezTo>
                    <a:pt x="13" y="64"/>
                    <a:pt x="13" y="64"/>
                    <a:pt x="13" y="64"/>
                  </a:cubicBezTo>
                  <a:cubicBezTo>
                    <a:pt x="20" y="67"/>
                    <a:pt x="20" y="67"/>
                    <a:pt x="20" y="67"/>
                  </a:cubicBezTo>
                  <a:close/>
                  <a:moveTo>
                    <a:pt x="54" y="49"/>
                  </a:moveTo>
                  <a:cubicBezTo>
                    <a:pt x="54" y="56"/>
                    <a:pt x="54" y="56"/>
                    <a:pt x="54" y="56"/>
                  </a:cubicBezTo>
                  <a:cubicBezTo>
                    <a:pt x="66" y="56"/>
                    <a:pt x="66" y="56"/>
                    <a:pt x="66" y="56"/>
                  </a:cubicBezTo>
                  <a:cubicBezTo>
                    <a:pt x="66" y="49"/>
                    <a:pt x="66" y="49"/>
                    <a:pt x="66" y="49"/>
                  </a:cubicBezTo>
                  <a:cubicBezTo>
                    <a:pt x="54" y="49"/>
                    <a:pt x="54" y="49"/>
                    <a:pt x="54" y="49"/>
                  </a:cubicBezTo>
                  <a:close/>
                  <a:moveTo>
                    <a:pt x="38" y="49"/>
                  </a:moveTo>
                  <a:cubicBezTo>
                    <a:pt x="38" y="56"/>
                    <a:pt x="38" y="56"/>
                    <a:pt x="38" y="56"/>
                  </a:cubicBezTo>
                  <a:cubicBezTo>
                    <a:pt x="49" y="56"/>
                    <a:pt x="49" y="56"/>
                    <a:pt x="49" y="56"/>
                  </a:cubicBezTo>
                  <a:cubicBezTo>
                    <a:pt x="49" y="49"/>
                    <a:pt x="49" y="49"/>
                    <a:pt x="49" y="49"/>
                  </a:cubicBezTo>
                  <a:cubicBezTo>
                    <a:pt x="38" y="49"/>
                    <a:pt x="38" y="49"/>
                    <a:pt x="38" y="49"/>
                  </a:cubicBezTo>
                  <a:close/>
                  <a:moveTo>
                    <a:pt x="20" y="49"/>
                  </a:moveTo>
                  <a:cubicBezTo>
                    <a:pt x="20" y="56"/>
                    <a:pt x="20" y="56"/>
                    <a:pt x="20" y="56"/>
                  </a:cubicBezTo>
                  <a:cubicBezTo>
                    <a:pt x="32" y="56"/>
                    <a:pt x="32" y="56"/>
                    <a:pt x="32" y="56"/>
                  </a:cubicBezTo>
                  <a:cubicBezTo>
                    <a:pt x="32" y="49"/>
                    <a:pt x="32" y="49"/>
                    <a:pt x="32" y="49"/>
                  </a:cubicBezTo>
                  <a:cubicBezTo>
                    <a:pt x="20" y="49"/>
                    <a:pt x="20" y="49"/>
                    <a:pt x="20" y="49"/>
                  </a:cubicBezTo>
                  <a:close/>
                  <a:moveTo>
                    <a:pt x="54" y="36"/>
                  </a:moveTo>
                  <a:cubicBezTo>
                    <a:pt x="54" y="43"/>
                    <a:pt x="54" y="43"/>
                    <a:pt x="54" y="43"/>
                  </a:cubicBezTo>
                  <a:cubicBezTo>
                    <a:pt x="66" y="43"/>
                    <a:pt x="66" y="43"/>
                    <a:pt x="66" y="43"/>
                  </a:cubicBezTo>
                  <a:cubicBezTo>
                    <a:pt x="66" y="36"/>
                    <a:pt x="66" y="36"/>
                    <a:pt x="66" y="36"/>
                  </a:cubicBezTo>
                  <a:cubicBezTo>
                    <a:pt x="54" y="36"/>
                    <a:pt x="54" y="36"/>
                    <a:pt x="54" y="36"/>
                  </a:cubicBezTo>
                  <a:close/>
                  <a:moveTo>
                    <a:pt x="38" y="36"/>
                  </a:moveTo>
                  <a:cubicBezTo>
                    <a:pt x="38" y="43"/>
                    <a:pt x="38" y="43"/>
                    <a:pt x="38" y="43"/>
                  </a:cubicBezTo>
                  <a:cubicBezTo>
                    <a:pt x="49" y="43"/>
                    <a:pt x="49" y="43"/>
                    <a:pt x="49" y="43"/>
                  </a:cubicBezTo>
                  <a:cubicBezTo>
                    <a:pt x="49" y="36"/>
                    <a:pt x="49" y="36"/>
                    <a:pt x="49" y="36"/>
                  </a:cubicBezTo>
                  <a:cubicBezTo>
                    <a:pt x="38" y="36"/>
                    <a:pt x="38" y="36"/>
                    <a:pt x="38" y="36"/>
                  </a:cubicBezTo>
                  <a:close/>
                  <a:moveTo>
                    <a:pt x="20" y="36"/>
                  </a:moveTo>
                  <a:cubicBezTo>
                    <a:pt x="20" y="43"/>
                    <a:pt x="20" y="43"/>
                    <a:pt x="20" y="43"/>
                  </a:cubicBezTo>
                  <a:cubicBezTo>
                    <a:pt x="32" y="43"/>
                    <a:pt x="32" y="43"/>
                    <a:pt x="32" y="43"/>
                  </a:cubicBezTo>
                  <a:cubicBezTo>
                    <a:pt x="32" y="36"/>
                    <a:pt x="32" y="36"/>
                    <a:pt x="32" y="36"/>
                  </a:cubicBezTo>
                  <a:cubicBezTo>
                    <a:pt x="20" y="36"/>
                    <a:pt x="20" y="36"/>
                    <a:pt x="20" y="36"/>
                  </a:cubicBezTo>
                  <a:close/>
                  <a:moveTo>
                    <a:pt x="64" y="5"/>
                  </a:moveTo>
                  <a:cubicBezTo>
                    <a:pt x="64" y="5"/>
                    <a:pt x="64" y="5"/>
                    <a:pt x="64" y="5"/>
                  </a:cubicBezTo>
                  <a:cubicBezTo>
                    <a:pt x="63" y="5"/>
                    <a:pt x="63" y="5"/>
                    <a:pt x="62" y="6"/>
                  </a:cubicBezTo>
                  <a:cubicBezTo>
                    <a:pt x="61" y="7"/>
                    <a:pt x="61" y="8"/>
                    <a:pt x="61" y="9"/>
                  </a:cubicBezTo>
                  <a:cubicBezTo>
                    <a:pt x="61" y="21"/>
                    <a:pt x="61" y="21"/>
                    <a:pt x="61" y="21"/>
                  </a:cubicBezTo>
                  <a:cubicBezTo>
                    <a:pt x="61" y="22"/>
                    <a:pt x="61" y="23"/>
                    <a:pt x="62" y="23"/>
                  </a:cubicBezTo>
                  <a:cubicBezTo>
                    <a:pt x="63" y="24"/>
                    <a:pt x="63" y="25"/>
                    <a:pt x="64" y="25"/>
                  </a:cubicBezTo>
                  <a:cubicBezTo>
                    <a:pt x="64" y="25"/>
                    <a:pt x="64" y="25"/>
                    <a:pt x="64" y="25"/>
                  </a:cubicBezTo>
                  <a:cubicBezTo>
                    <a:pt x="65" y="25"/>
                    <a:pt x="66" y="24"/>
                    <a:pt x="67" y="23"/>
                  </a:cubicBezTo>
                  <a:cubicBezTo>
                    <a:pt x="67" y="23"/>
                    <a:pt x="68" y="22"/>
                    <a:pt x="68" y="21"/>
                  </a:cubicBezTo>
                  <a:cubicBezTo>
                    <a:pt x="68" y="9"/>
                    <a:pt x="68" y="9"/>
                    <a:pt x="68" y="9"/>
                  </a:cubicBezTo>
                  <a:cubicBezTo>
                    <a:pt x="68" y="8"/>
                    <a:pt x="67" y="7"/>
                    <a:pt x="67" y="6"/>
                  </a:cubicBezTo>
                  <a:cubicBezTo>
                    <a:pt x="66" y="5"/>
                    <a:pt x="65" y="5"/>
                    <a:pt x="64" y="5"/>
                  </a:cubicBezTo>
                  <a:close/>
                  <a:moveTo>
                    <a:pt x="43" y="5"/>
                  </a:moveTo>
                  <a:cubicBezTo>
                    <a:pt x="43" y="5"/>
                    <a:pt x="43" y="5"/>
                    <a:pt x="43" y="5"/>
                  </a:cubicBezTo>
                  <a:cubicBezTo>
                    <a:pt x="42" y="5"/>
                    <a:pt x="42" y="5"/>
                    <a:pt x="41" y="6"/>
                  </a:cubicBezTo>
                  <a:cubicBezTo>
                    <a:pt x="40" y="7"/>
                    <a:pt x="40" y="8"/>
                    <a:pt x="40" y="9"/>
                  </a:cubicBezTo>
                  <a:cubicBezTo>
                    <a:pt x="40" y="21"/>
                    <a:pt x="40" y="21"/>
                    <a:pt x="40" y="21"/>
                  </a:cubicBezTo>
                  <a:cubicBezTo>
                    <a:pt x="40" y="22"/>
                    <a:pt x="40" y="23"/>
                    <a:pt x="41" y="23"/>
                  </a:cubicBezTo>
                  <a:cubicBezTo>
                    <a:pt x="42" y="24"/>
                    <a:pt x="42" y="25"/>
                    <a:pt x="43" y="25"/>
                  </a:cubicBezTo>
                  <a:cubicBezTo>
                    <a:pt x="43" y="25"/>
                    <a:pt x="43" y="25"/>
                    <a:pt x="43" y="25"/>
                  </a:cubicBezTo>
                  <a:cubicBezTo>
                    <a:pt x="44" y="25"/>
                    <a:pt x="45" y="24"/>
                    <a:pt x="46" y="23"/>
                  </a:cubicBezTo>
                  <a:cubicBezTo>
                    <a:pt x="46" y="23"/>
                    <a:pt x="47" y="22"/>
                    <a:pt x="47" y="21"/>
                  </a:cubicBezTo>
                  <a:cubicBezTo>
                    <a:pt x="47" y="9"/>
                    <a:pt x="47" y="9"/>
                    <a:pt x="47" y="9"/>
                  </a:cubicBezTo>
                  <a:cubicBezTo>
                    <a:pt x="47" y="8"/>
                    <a:pt x="46" y="7"/>
                    <a:pt x="46" y="6"/>
                  </a:cubicBezTo>
                  <a:cubicBezTo>
                    <a:pt x="45" y="5"/>
                    <a:pt x="44" y="5"/>
                    <a:pt x="43" y="5"/>
                  </a:cubicBezTo>
                  <a:close/>
                  <a:moveTo>
                    <a:pt x="22" y="5"/>
                  </a:moveTo>
                  <a:cubicBezTo>
                    <a:pt x="22" y="5"/>
                    <a:pt x="22" y="5"/>
                    <a:pt x="22" y="5"/>
                  </a:cubicBezTo>
                  <a:cubicBezTo>
                    <a:pt x="21" y="5"/>
                    <a:pt x="20" y="5"/>
                    <a:pt x="20" y="6"/>
                  </a:cubicBezTo>
                  <a:cubicBezTo>
                    <a:pt x="19" y="7"/>
                    <a:pt x="19" y="8"/>
                    <a:pt x="19" y="9"/>
                  </a:cubicBezTo>
                  <a:cubicBezTo>
                    <a:pt x="19" y="21"/>
                    <a:pt x="19" y="21"/>
                    <a:pt x="19" y="21"/>
                  </a:cubicBezTo>
                  <a:cubicBezTo>
                    <a:pt x="19" y="22"/>
                    <a:pt x="19" y="23"/>
                    <a:pt x="20" y="23"/>
                  </a:cubicBezTo>
                  <a:cubicBezTo>
                    <a:pt x="20" y="24"/>
                    <a:pt x="21" y="25"/>
                    <a:pt x="22" y="25"/>
                  </a:cubicBezTo>
                  <a:cubicBezTo>
                    <a:pt x="22" y="25"/>
                    <a:pt x="22" y="25"/>
                    <a:pt x="22" y="25"/>
                  </a:cubicBezTo>
                  <a:cubicBezTo>
                    <a:pt x="23" y="25"/>
                    <a:pt x="24" y="24"/>
                    <a:pt x="24" y="23"/>
                  </a:cubicBezTo>
                  <a:cubicBezTo>
                    <a:pt x="25" y="23"/>
                    <a:pt x="25" y="22"/>
                    <a:pt x="25" y="21"/>
                  </a:cubicBezTo>
                  <a:cubicBezTo>
                    <a:pt x="25" y="9"/>
                    <a:pt x="25" y="9"/>
                    <a:pt x="25" y="9"/>
                  </a:cubicBezTo>
                  <a:cubicBezTo>
                    <a:pt x="25" y="8"/>
                    <a:pt x="25" y="7"/>
                    <a:pt x="24" y="6"/>
                  </a:cubicBezTo>
                  <a:cubicBezTo>
                    <a:pt x="24" y="5"/>
                    <a:pt x="23" y="5"/>
                    <a:pt x="22" y="5"/>
                  </a:cubicBezTo>
                  <a:close/>
                </a:path>
              </a:pathLst>
            </a:custGeom>
            <a:solidFill>
              <a:schemeClr val="accent1">
                <a:alpha val="100000"/>
              </a:schemeClr>
            </a:solidFill>
            <a:ln w="9525">
              <a:noFill/>
            </a:ln>
          </p:spPr>
          <p:txBody>
            <a:bodyPr/>
            <a:lstStyle/>
            <a:p>
              <a:endParaRPr lang="zh-CN" altLang="en-US"/>
            </a:p>
          </p:txBody>
        </p:sp>
        <p:sp>
          <p:nvSpPr>
            <p:cNvPr id="62509" name="Freeform 105"/>
            <p:cNvSpPr>
              <a:spLocks noEditPoints="1"/>
            </p:cNvSpPr>
            <p:nvPr/>
          </p:nvSpPr>
          <p:spPr>
            <a:xfrm>
              <a:off x="4332227" y="1163492"/>
              <a:ext cx="264884" cy="273162"/>
            </a:xfrm>
            <a:custGeom>
              <a:avLst/>
              <a:gdLst>
                <a:gd name="txL" fmla="*/ 0 w 91"/>
                <a:gd name="txT" fmla="*/ 0 h 93"/>
                <a:gd name="txR" fmla="*/ 91 w 91"/>
                <a:gd name="txB" fmla="*/ 93 h 93"/>
              </a:gdLst>
              <a:ahLst/>
              <a:cxnLst>
                <a:cxn ang="0">
                  <a:pos x="771027840" y="802338476"/>
                </a:cxn>
                <a:cxn ang="0">
                  <a:pos x="59310729" y="741946176"/>
                </a:cxn>
                <a:cxn ang="0">
                  <a:pos x="16946754" y="629791146"/>
                </a:cxn>
                <a:cxn ang="0">
                  <a:pos x="93201327" y="603911249"/>
                </a:cxn>
                <a:cxn ang="0">
                  <a:pos x="16946754" y="543518949"/>
                </a:cxn>
                <a:cxn ang="0">
                  <a:pos x="16946754" y="448620121"/>
                </a:cxn>
                <a:cxn ang="0">
                  <a:pos x="93201327" y="422737287"/>
                </a:cxn>
                <a:cxn ang="0">
                  <a:pos x="16946754" y="353718355"/>
                </a:cxn>
                <a:cxn ang="0">
                  <a:pos x="16946754" y="258819526"/>
                </a:cxn>
                <a:cxn ang="0">
                  <a:pos x="93201327" y="241563325"/>
                </a:cxn>
                <a:cxn ang="0">
                  <a:pos x="16946754" y="172547330"/>
                </a:cxn>
                <a:cxn ang="0">
                  <a:pos x="16946754" y="77645564"/>
                </a:cxn>
                <a:cxn ang="0">
                  <a:pos x="93201327" y="0"/>
                </a:cxn>
                <a:cxn ang="0">
                  <a:pos x="50837352" y="293328992"/>
                </a:cxn>
                <a:cxn ang="0">
                  <a:pos x="50837352" y="319208889"/>
                </a:cxn>
                <a:cxn ang="0">
                  <a:pos x="194876032" y="319208889"/>
                </a:cxn>
                <a:cxn ang="0">
                  <a:pos x="194876032" y="293328992"/>
                </a:cxn>
                <a:cxn ang="0">
                  <a:pos x="59310729" y="103528398"/>
                </a:cxn>
                <a:cxn ang="0">
                  <a:pos x="42363975" y="129408295"/>
                </a:cxn>
                <a:cxn ang="0">
                  <a:pos x="177929278" y="146664496"/>
                </a:cxn>
                <a:cxn ang="0">
                  <a:pos x="194876032" y="112155030"/>
                </a:cxn>
                <a:cxn ang="0">
                  <a:pos x="59310729" y="655673980"/>
                </a:cxn>
                <a:cxn ang="0">
                  <a:pos x="42363975" y="672930181"/>
                </a:cxn>
                <a:cxn ang="0">
                  <a:pos x="177929278" y="698810078"/>
                </a:cxn>
                <a:cxn ang="0">
                  <a:pos x="194876032" y="655673980"/>
                </a:cxn>
                <a:cxn ang="0">
                  <a:pos x="59310729" y="474500017"/>
                </a:cxn>
                <a:cxn ang="0">
                  <a:pos x="42363975" y="491756219"/>
                </a:cxn>
                <a:cxn ang="0">
                  <a:pos x="177929278" y="517639053"/>
                </a:cxn>
                <a:cxn ang="0">
                  <a:pos x="194876032" y="474500017"/>
                </a:cxn>
                <a:cxn ang="0">
                  <a:pos x="254183851" y="336465091"/>
                </a:cxn>
                <a:cxn ang="0">
                  <a:pos x="364331933" y="370974557"/>
                </a:cxn>
                <a:cxn ang="0">
                  <a:pos x="593098563" y="319208889"/>
                </a:cxn>
                <a:cxn ang="0">
                  <a:pos x="669353136" y="388227821"/>
                </a:cxn>
                <a:cxn ang="0">
                  <a:pos x="711717111" y="310582257"/>
                </a:cxn>
                <a:cxn ang="0">
                  <a:pos x="415169285" y="336465091"/>
                </a:cxn>
                <a:cxn ang="0">
                  <a:pos x="330441335" y="414110655"/>
                </a:cxn>
                <a:cxn ang="0">
                  <a:pos x="491423858" y="543518949"/>
                </a:cxn>
                <a:cxn ang="0">
                  <a:pos x="643935915" y="414110655"/>
                </a:cxn>
                <a:cxn ang="0">
                  <a:pos x="559207965" y="336465091"/>
                </a:cxn>
                <a:cxn ang="0">
                  <a:pos x="491423858" y="379601189"/>
                </a:cxn>
                <a:cxn ang="0">
                  <a:pos x="440586506" y="500382851"/>
                </a:cxn>
                <a:cxn ang="0">
                  <a:pos x="516843989" y="483129587"/>
                </a:cxn>
                <a:cxn ang="0">
                  <a:pos x="449059883" y="448620121"/>
                </a:cxn>
                <a:cxn ang="0">
                  <a:pos x="516843989" y="422737287"/>
                </a:cxn>
                <a:cxn ang="0">
                  <a:pos x="550734587" y="483129587"/>
                </a:cxn>
                <a:cxn ang="0">
                  <a:pos x="491423858" y="379601189"/>
                </a:cxn>
                <a:cxn ang="0">
                  <a:pos x="593098563" y="586655048"/>
                </a:cxn>
                <a:cxn ang="0">
                  <a:pos x="338914712" y="552145582"/>
                </a:cxn>
                <a:cxn ang="0">
                  <a:pos x="381278687" y="552145582"/>
                </a:cxn>
              </a:cxnLst>
              <a:rect l="txL" t="txT" r="txR" b="txB"/>
              <a:pathLst>
                <a:path w="91" h="93">
                  <a:moveTo>
                    <a:pt x="11" y="0"/>
                  </a:moveTo>
                  <a:cubicBezTo>
                    <a:pt x="91" y="0"/>
                    <a:pt x="91" y="0"/>
                    <a:pt x="91" y="0"/>
                  </a:cubicBezTo>
                  <a:cubicBezTo>
                    <a:pt x="91" y="93"/>
                    <a:pt x="91" y="93"/>
                    <a:pt x="91" y="93"/>
                  </a:cubicBezTo>
                  <a:cubicBezTo>
                    <a:pt x="11" y="93"/>
                    <a:pt x="11" y="93"/>
                    <a:pt x="11" y="93"/>
                  </a:cubicBezTo>
                  <a:cubicBezTo>
                    <a:pt x="11" y="86"/>
                    <a:pt x="11" y="86"/>
                    <a:pt x="11" y="86"/>
                  </a:cubicBezTo>
                  <a:cubicBezTo>
                    <a:pt x="7" y="86"/>
                    <a:pt x="7" y="86"/>
                    <a:pt x="7" y="86"/>
                  </a:cubicBezTo>
                  <a:cubicBezTo>
                    <a:pt x="5" y="86"/>
                    <a:pt x="3" y="85"/>
                    <a:pt x="2" y="84"/>
                  </a:cubicBezTo>
                  <a:cubicBezTo>
                    <a:pt x="1" y="82"/>
                    <a:pt x="0" y="80"/>
                    <a:pt x="0" y="78"/>
                  </a:cubicBezTo>
                  <a:cubicBezTo>
                    <a:pt x="0" y="76"/>
                    <a:pt x="1" y="74"/>
                    <a:pt x="2" y="73"/>
                  </a:cubicBezTo>
                  <a:cubicBezTo>
                    <a:pt x="2" y="73"/>
                    <a:pt x="2" y="73"/>
                    <a:pt x="2" y="73"/>
                  </a:cubicBezTo>
                  <a:cubicBezTo>
                    <a:pt x="3" y="71"/>
                    <a:pt x="5" y="70"/>
                    <a:pt x="7" y="70"/>
                  </a:cubicBezTo>
                  <a:cubicBezTo>
                    <a:pt x="11" y="70"/>
                    <a:pt x="11" y="70"/>
                    <a:pt x="11" y="70"/>
                  </a:cubicBezTo>
                  <a:cubicBezTo>
                    <a:pt x="11" y="65"/>
                    <a:pt x="11" y="65"/>
                    <a:pt x="11" y="65"/>
                  </a:cubicBezTo>
                  <a:cubicBezTo>
                    <a:pt x="7" y="65"/>
                    <a:pt x="7" y="65"/>
                    <a:pt x="7" y="65"/>
                  </a:cubicBezTo>
                  <a:cubicBezTo>
                    <a:pt x="5" y="65"/>
                    <a:pt x="3" y="64"/>
                    <a:pt x="2" y="63"/>
                  </a:cubicBezTo>
                  <a:cubicBezTo>
                    <a:pt x="1" y="61"/>
                    <a:pt x="0" y="59"/>
                    <a:pt x="0" y="57"/>
                  </a:cubicBezTo>
                  <a:cubicBezTo>
                    <a:pt x="0" y="55"/>
                    <a:pt x="1" y="53"/>
                    <a:pt x="2" y="52"/>
                  </a:cubicBezTo>
                  <a:cubicBezTo>
                    <a:pt x="2" y="52"/>
                    <a:pt x="2" y="52"/>
                    <a:pt x="2" y="52"/>
                  </a:cubicBezTo>
                  <a:cubicBezTo>
                    <a:pt x="2" y="52"/>
                    <a:pt x="2" y="52"/>
                    <a:pt x="2" y="52"/>
                  </a:cubicBezTo>
                  <a:cubicBezTo>
                    <a:pt x="3" y="50"/>
                    <a:pt x="5" y="49"/>
                    <a:pt x="7" y="49"/>
                  </a:cubicBezTo>
                  <a:cubicBezTo>
                    <a:pt x="11" y="49"/>
                    <a:pt x="11" y="49"/>
                    <a:pt x="11" y="49"/>
                  </a:cubicBezTo>
                  <a:cubicBezTo>
                    <a:pt x="11" y="43"/>
                    <a:pt x="11" y="43"/>
                    <a:pt x="11" y="43"/>
                  </a:cubicBezTo>
                  <a:cubicBezTo>
                    <a:pt x="7" y="43"/>
                    <a:pt x="7" y="43"/>
                    <a:pt x="7" y="43"/>
                  </a:cubicBezTo>
                  <a:cubicBezTo>
                    <a:pt x="5" y="43"/>
                    <a:pt x="3" y="42"/>
                    <a:pt x="2" y="41"/>
                  </a:cubicBezTo>
                  <a:cubicBezTo>
                    <a:pt x="1" y="39"/>
                    <a:pt x="0" y="38"/>
                    <a:pt x="0" y="35"/>
                  </a:cubicBezTo>
                  <a:cubicBezTo>
                    <a:pt x="0" y="33"/>
                    <a:pt x="1" y="31"/>
                    <a:pt x="2" y="30"/>
                  </a:cubicBezTo>
                  <a:cubicBezTo>
                    <a:pt x="2" y="30"/>
                    <a:pt x="2" y="30"/>
                    <a:pt x="2" y="30"/>
                  </a:cubicBezTo>
                  <a:cubicBezTo>
                    <a:pt x="2" y="30"/>
                    <a:pt x="2" y="30"/>
                    <a:pt x="2" y="30"/>
                  </a:cubicBezTo>
                  <a:cubicBezTo>
                    <a:pt x="3" y="29"/>
                    <a:pt x="5" y="28"/>
                    <a:pt x="7" y="28"/>
                  </a:cubicBezTo>
                  <a:cubicBezTo>
                    <a:pt x="11" y="28"/>
                    <a:pt x="11" y="28"/>
                    <a:pt x="11" y="28"/>
                  </a:cubicBezTo>
                  <a:cubicBezTo>
                    <a:pt x="11" y="22"/>
                    <a:pt x="11" y="22"/>
                    <a:pt x="11" y="22"/>
                  </a:cubicBezTo>
                  <a:cubicBezTo>
                    <a:pt x="7" y="22"/>
                    <a:pt x="7" y="22"/>
                    <a:pt x="7" y="22"/>
                  </a:cubicBezTo>
                  <a:cubicBezTo>
                    <a:pt x="5" y="22"/>
                    <a:pt x="3" y="22"/>
                    <a:pt x="2" y="20"/>
                  </a:cubicBezTo>
                  <a:cubicBezTo>
                    <a:pt x="1" y="19"/>
                    <a:pt x="0" y="17"/>
                    <a:pt x="0" y="15"/>
                  </a:cubicBezTo>
                  <a:cubicBezTo>
                    <a:pt x="0" y="13"/>
                    <a:pt x="1" y="11"/>
                    <a:pt x="2" y="9"/>
                  </a:cubicBezTo>
                  <a:cubicBezTo>
                    <a:pt x="2" y="9"/>
                    <a:pt x="2" y="9"/>
                    <a:pt x="2" y="9"/>
                  </a:cubicBezTo>
                  <a:cubicBezTo>
                    <a:pt x="3" y="8"/>
                    <a:pt x="5" y="7"/>
                    <a:pt x="7" y="7"/>
                  </a:cubicBezTo>
                  <a:cubicBezTo>
                    <a:pt x="11" y="7"/>
                    <a:pt x="11" y="7"/>
                    <a:pt x="11" y="7"/>
                  </a:cubicBezTo>
                  <a:cubicBezTo>
                    <a:pt x="11" y="0"/>
                    <a:pt x="11" y="0"/>
                    <a:pt x="11" y="0"/>
                  </a:cubicBezTo>
                  <a:close/>
                  <a:moveTo>
                    <a:pt x="21" y="33"/>
                  </a:moveTo>
                  <a:cubicBezTo>
                    <a:pt x="7" y="33"/>
                    <a:pt x="7" y="33"/>
                    <a:pt x="7" y="33"/>
                  </a:cubicBezTo>
                  <a:cubicBezTo>
                    <a:pt x="7" y="33"/>
                    <a:pt x="6" y="33"/>
                    <a:pt x="6" y="34"/>
                  </a:cubicBezTo>
                  <a:cubicBezTo>
                    <a:pt x="6" y="34"/>
                    <a:pt x="6" y="34"/>
                    <a:pt x="6" y="34"/>
                  </a:cubicBezTo>
                  <a:cubicBezTo>
                    <a:pt x="5" y="34"/>
                    <a:pt x="5" y="35"/>
                    <a:pt x="5" y="35"/>
                  </a:cubicBezTo>
                  <a:cubicBezTo>
                    <a:pt x="5" y="36"/>
                    <a:pt x="5" y="37"/>
                    <a:pt x="6" y="37"/>
                  </a:cubicBezTo>
                  <a:cubicBezTo>
                    <a:pt x="6" y="38"/>
                    <a:pt x="7" y="38"/>
                    <a:pt x="7" y="38"/>
                  </a:cubicBezTo>
                  <a:cubicBezTo>
                    <a:pt x="21" y="38"/>
                    <a:pt x="21" y="38"/>
                    <a:pt x="21" y="38"/>
                  </a:cubicBezTo>
                  <a:cubicBezTo>
                    <a:pt x="22" y="38"/>
                    <a:pt x="23" y="38"/>
                    <a:pt x="23" y="37"/>
                  </a:cubicBezTo>
                  <a:cubicBezTo>
                    <a:pt x="24" y="37"/>
                    <a:pt x="24" y="36"/>
                    <a:pt x="24" y="35"/>
                  </a:cubicBezTo>
                  <a:cubicBezTo>
                    <a:pt x="24" y="35"/>
                    <a:pt x="24" y="34"/>
                    <a:pt x="23" y="34"/>
                  </a:cubicBezTo>
                  <a:cubicBezTo>
                    <a:pt x="23" y="34"/>
                    <a:pt x="23" y="34"/>
                    <a:pt x="23" y="34"/>
                  </a:cubicBezTo>
                  <a:cubicBezTo>
                    <a:pt x="23" y="33"/>
                    <a:pt x="22" y="33"/>
                    <a:pt x="21" y="33"/>
                  </a:cubicBezTo>
                  <a:close/>
                  <a:moveTo>
                    <a:pt x="21" y="12"/>
                  </a:moveTo>
                  <a:cubicBezTo>
                    <a:pt x="7" y="12"/>
                    <a:pt x="7" y="12"/>
                    <a:pt x="7" y="12"/>
                  </a:cubicBezTo>
                  <a:cubicBezTo>
                    <a:pt x="7" y="12"/>
                    <a:pt x="6" y="12"/>
                    <a:pt x="6" y="13"/>
                  </a:cubicBezTo>
                  <a:cubicBezTo>
                    <a:pt x="6" y="13"/>
                    <a:pt x="6" y="13"/>
                    <a:pt x="6" y="13"/>
                  </a:cubicBezTo>
                  <a:cubicBezTo>
                    <a:pt x="5" y="13"/>
                    <a:pt x="5" y="14"/>
                    <a:pt x="5" y="15"/>
                  </a:cubicBezTo>
                  <a:cubicBezTo>
                    <a:pt x="5" y="15"/>
                    <a:pt x="5" y="16"/>
                    <a:pt x="6" y="17"/>
                  </a:cubicBezTo>
                  <a:cubicBezTo>
                    <a:pt x="6" y="17"/>
                    <a:pt x="7" y="17"/>
                    <a:pt x="7" y="17"/>
                  </a:cubicBezTo>
                  <a:cubicBezTo>
                    <a:pt x="21" y="17"/>
                    <a:pt x="21" y="17"/>
                    <a:pt x="21" y="17"/>
                  </a:cubicBezTo>
                  <a:cubicBezTo>
                    <a:pt x="22" y="17"/>
                    <a:pt x="23" y="17"/>
                    <a:pt x="23" y="17"/>
                  </a:cubicBezTo>
                  <a:cubicBezTo>
                    <a:pt x="24" y="16"/>
                    <a:pt x="24" y="15"/>
                    <a:pt x="24" y="15"/>
                  </a:cubicBezTo>
                  <a:cubicBezTo>
                    <a:pt x="24" y="14"/>
                    <a:pt x="24" y="13"/>
                    <a:pt x="23" y="13"/>
                  </a:cubicBezTo>
                  <a:cubicBezTo>
                    <a:pt x="23" y="12"/>
                    <a:pt x="22" y="12"/>
                    <a:pt x="21" y="12"/>
                  </a:cubicBezTo>
                  <a:close/>
                  <a:moveTo>
                    <a:pt x="21" y="76"/>
                  </a:moveTo>
                  <a:cubicBezTo>
                    <a:pt x="7" y="76"/>
                    <a:pt x="7" y="76"/>
                    <a:pt x="7" y="76"/>
                  </a:cubicBezTo>
                  <a:cubicBezTo>
                    <a:pt x="7" y="76"/>
                    <a:pt x="6" y="76"/>
                    <a:pt x="6" y="76"/>
                  </a:cubicBezTo>
                  <a:cubicBezTo>
                    <a:pt x="6" y="76"/>
                    <a:pt x="6" y="76"/>
                    <a:pt x="6" y="76"/>
                  </a:cubicBezTo>
                  <a:cubicBezTo>
                    <a:pt x="5" y="77"/>
                    <a:pt x="5" y="77"/>
                    <a:pt x="5" y="78"/>
                  </a:cubicBezTo>
                  <a:cubicBezTo>
                    <a:pt x="5" y="79"/>
                    <a:pt x="5" y="79"/>
                    <a:pt x="6" y="80"/>
                  </a:cubicBezTo>
                  <a:cubicBezTo>
                    <a:pt x="6" y="80"/>
                    <a:pt x="7" y="81"/>
                    <a:pt x="7" y="81"/>
                  </a:cubicBezTo>
                  <a:cubicBezTo>
                    <a:pt x="21" y="81"/>
                    <a:pt x="21" y="81"/>
                    <a:pt x="21" y="81"/>
                  </a:cubicBezTo>
                  <a:cubicBezTo>
                    <a:pt x="22" y="81"/>
                    <a:pt x="23" y="80"/>
                    <a:pt x="23" y="80"/>
                  </a:cubicBezTo>
                  <a:cubicBezTo>
                    <a:pt x="24" y="79"/>
                    <a:pt x="24" y="79"/>
                    <a:pt x="24" y="78"/>
                  </a:cubicBezTo>
                  <a:cubicBezTo>
                    <a:pt x="24" y="77"/>
                    <a:pt x="24" y="77"/>
                    <a:pt x="23" y="76"/>
                  </a:cubicBezTo>
                  <a:cubicBezTo>
                    <a:pt x="23" y="76"/>
                    <a:pt x="22" y="76"/>
                    <a:pt x="21" y="76"/>
                  </a:cubicBezTo>
                  <a:close/>
                  <a:moveTo>
                    <a:pt x="21" y="55"/>
                  </a:moveTo>
                  <a:cubicBezTo>
                    <a:pt x="7" y="55"/>
                    <a:pt x="7" y="55"/>
                    <a:pt x="7" y="55"/>
                  </a:cubicBezTo>
                  <a:cubicBezTo>
                    <a:pt x="7" y="55"/>
                    <a:pt x="6" y="55"/>
                    <a:pt x="6" y="55"/>
                  </a:cubicBezTo>
                  <a:cubicBezTo>
                    <a:pt x="6" y="55"/>
                    <a:pt x="6" y="55"/>
                    <a:pt x="6" y="55"/>
                  </a:cubicBezTo>
                  <a:cubicBezTo>
                    <a:pt x="5" y="56"/>
                    <a:pt x="5" y="56"/>
                    <a:pt x="5" y="57"/>
                  </a:cubicBezTo>
                  <a:cubicBezTo>
                    <a:pt x="5" y="58"/>
                    <a:pt x="5" y="59"/>
                    <a:pt x="6" y="59"/>
                  </a:cubicBezTo>
                  <a:cubicBezTo>
                    <a:pt x="6" y="59"/>
                    <a:pt x="7" y="60"/>
                    <a:pt x="7" y="60"/>
                  </a:cubicBezTo>
                  <a:cubicBezTo>
                    <a:pt x="21" y="60"/>
                    <a:pt x="21" y="60"/>
                    <a:pt x="21" y="60"/>
                  </a:cubicBezTo>
                  <a:cubicBezTo>
                    <a:pt x="22" y="60"/>
                    <a:pt x="23" y="59"/>
                    <a:pt x="23" y="59"/>
                  </a:cubicBezTo>
                  <a:cubicBezTo>
                    <a:pt x="24" y="59"/>
                    <a:pt x="24" y="58"/>
                    <a:pt x="24" y="57"/>
                  </a:cubicBezTo>
                  <a:cubicBezTo>
                    <a:pt x="24" y="56"/>
                    <a:pt x="24" y="56"/>
                    <a:pt x="23" y="55"/>
                  </a:cubicBezTo>
                  <a:cubicBezTo>
                    <a:pt x="23" y="55"/>
                    <a:pt x="23" y="55"/>
                    <a:pt x="23" y="55"/>
                  </a:cubicBezTo>
                  <a:cubicBezTo>
                    <a:pt x="23" y="55"/>
                    <a:pt x="22" y="55"/>
                    <a:pt x="21" y="55"/>
                  </a:cubicBezTo>
                  <a:close/>
                  <a:moveTo>
                    <a:pt x="30" y="39"/>
                  </a:moveTo>
                  <a:cubicBezTo>
                    <a:pt x="31" y="41"/>
                    <a:pt x="32" y="43"/>
                    <a:pt x="33" y="45"/>
                  </a:cubicBezTo>
                  <a:cubicBezTo>
                    <a:pt x="33" y="45"/>
                    <a:pt x="34" y="46"/>
                    <a:pt x="35" y="45"/>
                  </a:cubicBezTo>
                  <a:cubicBezTo>
                    <a:pt x="38" y="45"/>
                    <a:pt x="41" y="44"/>
                    <a:pt x="43" y="43"/>
                  </a:cubicBezTo>
                  <a:cubicBezTo>
                    <a:pt x="45" y="43"/>
                    <a:pt x="45" y="42"/>
                    <a:pt x="45" y="41"/>
                  </a:cubicBezTo>
                  <a:cubicBezTo>
                    <a:pt x="45" y="40"/>
                    <a:pt x="45" y="38"/>
                    <a:pt x="45" y="37"/>
                  </a:cubicBezTo>
                  <a:cubicBezTo>
                    <a:pt x="52" y="34"/>
                    <a:pt x="62" y="34"/>
                    <a:pt x="70" y="37"/>
                  </a:cubicBezTo>
                  <a:cubicBezTo>
                    <a:pt x="70" y="38"/>
                    <a:pt x="69" y="40"/>
                    <a:pt x="69" y="41"/>
                  </a:cubicBezTo>
                  <a:cubicBezTo>
                    <a:pt x="69" y="42"/>
                    <a:pt x="70" y="43"/>
                    <a:pt x="71" y="43"/>
                  </a:cubicBezTo>
                  <a:cubicBezTo>
                    <a:pt x="74" y="44"/>
                    <a:pt x="77" y="45"/>
                    <a:pt x="79" y="45"/>
                  </a:cubicBezTo>
                  <a:cubicBezTo>
                    <a:pt x="80" y="46"/>
                    <a:pt x="81" y="45"/>
                    <a:pt x="82" y="45"/>
                  </a:cubicBezTo>
                  <a:cubicBezTo>
                    <a:pt x="82" y="43"/>
                    <a:pt x="83" y="41"/>
                    <a:pt x="84" y="39"/>
                  </a:cubicBezTo>
                  <a:cubicBezTo>
                    <a:pt x="85" y="37"/>
                    <a:pt x="85" y="37"/>
                    <a:pt x="84" y="36"/>
                  </a:cubicBezTo>
                  <a:cubicBezTo>
                    <a:pt x="66" y="26"/>
                    <a:pt x="49" y="26"/>
                    <a:pt x="31" y="36"/>
                  </a:cubicBezTo>
                  <a:cubicBezTo>
                    <a:pt x="30" y="37"/>
                    <a:pt x="29" y="37"/>
                    <a:pt x="30" y="39"/>
                  </a:cubicBezTo>
                  <a:close/>
                  <a:moveTo>
                    <a:pt x="49" y="39"/>
                  </a:moveTo>
                  <a:cubicBezTo>
                    <a:pt x="49" y="40"/>
                    <a:pt x="49" y="42"/>
                    <a:pt x="49" y="43"/>
                  </a:cubicBezTo>
                  <a:cubicBezTo>
                    <a:pt x="49" y="45"/>
                    <a:pt x="48" y="46"/>
                    <a:pt x="46" y="46"/>
                  </a:cubicBezTo>
                  <a:cubicBezTo>
                    <a:pt x="44" y="47"/>
                    <a:pt x="42" y="47"/>
                    <a:pt x="39" y="48"/>
                  </a:cubicBezTo>
                  <a:cubicBezTo>
                    <a:pt x="38" y="48"/>
                    <a:pt x="37" y="49"/>
                    <a:pt x="37" y="50"/>
                  </a:cubicBezTo>
                  <a:cubicBezTo>
                    <a:pt x="37" y="55"/>
                    <a:pt x="37" y="59"/>
                    <a:pt x="37" y="63"/>
                  </a:cubicBezTo>
                  <a:cubicBezTo>
                    <a:pt x="58" y="63"/>
                    <a:pt x="58" y="63"/>
                    <a:pt x="58" y="63"/>
                  </a:cubicBezTo>
                  <a:cubicBezTo>
                    <a:pt x="78" y="63"/>
                    <a:pt x="78" y="63"/>
                    <a:pt x="78" y="63"/>
                  </a:cubicBezTo>
                  <a:cubicBezTo>
                    <a:pt x="78" y="59"/>
                    <a:pt x="78" y="55"/>
                    <a:pt x="78" y="50"/>
                  </a:cubicBezTo>
                  <a:cubicBezTo>
                    <a:pt x="78" y="49"/>
                    <a:pt x="77" y="48"/>
                    <a:pt x="76" y="48"/>
                  </a:cubicBezTo>
                  <a:cubicBezTo>
                    <a:pt x="73" y="47"/>
                    <a:pt x="71" y="47"/>
                    <a:pt x="69" y="46"/>
                  </a:cubicBezTo>
                  <a:cubicBezTo>
                    <a:pt x="67" y="46"/>
                    <a:pt x="66" y="45"/>
                    <a:pt x="66" y="43"/>
                  </a:cubicBezTo>
                  <a:cubicBezTo>
                    <a:pt x="66" y="42"/>
                    <a:pt x="66" y="40"/>
                    <a:pt x="66" y="39"/>
                  </a:cubicBezTo>
                  <a:cubicBezTo>
                    <a:pt x="63" y="38"/>
                    <a:pt x="60" y="38"/>
                    <a:pt x="58" y="38"/>
                  </a:cubicBezTo>
                  <a:cubicBezTo>
                    <a:pt x="55" y="38"/>
                    <a:pt x="52" y="38"/>
                    <a:pt x="49" y="39"/>
                  </a:cubicBezTo>
                  <a:close/>
                  <a:moveTo>
                    <a:pt x="58" y="44"/>
                  </a:moveTo>
                  <a:cubicBezTo>
                    <a:pt x="55" y="44"/>
                    <a:pt x="53" y="45"/>
                    <a:pt x="52" y="46"/>
                  </a:cubicBezTo>
                  <a:cubicBezTo>
                    <a:pt x="50" y="48"/>
                    <a:pt x="49" y="50"/>
                    <a:pt x="49" y="52"/>
                  </a:cubicBezTo>
                  <a:cubicBezTo>
                    <a:pt x="49" y="55"/>
                    <a:pt x="50" y="57"/>
                    <a:pt x="52" y="58"/>
                  </a:cubicBezTo>
                  <a:cubicBezTo>
                    <a:pt x="53" y="60"/>
                    <a:pt x="55" y="61"/>
                    <a:pt x="58" y="61"/>
                  </a:cubicBezTo>
                  <a:cubicBezTo>
                    <a:pt x="60" y="61"/>
                    <a:pt x="62" y="60"/>
                    <a:pt x="63" y="59"/>
                  </a:cubicBezTo>
                  <a:cubicBezTo>
                    <a:pt x="61" y="56"/>
                    <a:pt x="61" y="56"/>
                    <a:pt x="61" y="56"/>
                  </a:cubicBezTo>
                  <a:cubicBezTo>
                    <a:pt x="60" y="57"/>
                    <a:pt x="59" y="57"/>
                    <a:pt x="58" y="57"/>
                  </a:cubicBezTo>
                  <a:cubicBezTo>
                    <a:pt x="56" y="57"/>
                    <a:pt x="55" y="56"/>
                    <a:pt x="54" y="56"/>
                  </a:cubicBezTo>
                  <a:cubicBezTo>
                    <a:pt x="53" y="55"/>
                    <a:pt x="53" y="54"/>
                    <a:pt x="53" y="52"/>
                  </a:cubicBezTo>
                  <a:cubicBezTo>
                    <a:pt x="53" y="51"/>
                    <a:pt x="53" y="50"/>
                    <a:pt x="54" y="49"/>
                  </a:cubicBezTo>
                  <a:cubicBezTo>
                    <a:pt x="55" y="48"/>
                    <a:pt x="56" y="48"/>
                    <a:pt x="58" y="48"/>
                  </a:cubicBezTo>
                  <a:cubicBezTo>
                    <a:pt x="59" y="48"/>
                    <a:pt x="60" y="48"/>
                    <a:pt x="61" y="49"/>
                  </a:cubicBezTo>
                  <a:cubicBezTo>
                    <a:pt x="62" y="50"/>
                    <a:pt x="62" y="51"/>
                    <a:pt x="62" y="52"/>
                  </a:cubicBezTo>
                  <a:cubicBezTo>
                    <a:pt x="62" y="53"/>
                    <a:pt x="62" y="54"/>
                    <a:pt x="62" y="55"/>
                  </a:cubicBezTo>
                  <a:cubicBezTo>
                    <a:pt x="65" y="56"/>
                    <a:pt x="65" y="56"/>
                    <a:pt x="65" y="56"/>
                  </a:cubicBezTo>
                  <a:cubicBezTo>
                    <a:pt x="66" y="55"/>
                    <a:pt x="66" y="54"/>
                    <a:pt x="66" y="52"/>
                  </a:cubicBezTo>
                  <a:cubicBezTo>
                    <a:pt x="66" y="50"/>
                    <a:pt x="65" y="48"/>
                    <a:pt x="64" y="46"/>
                  </a:cubicBezTo>
                  <a:cubicBezTo>
                    <a:pt x="62" y="45"/>
                    <a:pt x="60" y="44"/>
                    <a:pt x="58" y="44"/>
                  </a:cubicBezTo>
                  <a:close/>
                  <a:moveTo>
                    <a:pt x="75" y="64"/>
                  </a:moveTo>
                  <a:cubicBezTo>
                    <a:pt x="74" y="64"/>
                    <a:pt x="72" y="64"/>
                    <a:pt x="70" y="64"/>
                  </a:cubicBezTo>
                  <a:cubicBezTo>
                    <a:pt x="70" y="65"/>
                    <a:pt x="70" y="67"/>
                    <a:pt x="70" y="68"/>
                  </a:cubicBezTo>
                  <a:cubicBezTo>
                    <a:pt x="72" y="68"/>
                    <a:pt x="73" y="68"/>
                    <a:pt x="74" y="68"/>
                  </a:cubicBezTo>
                  <a:cubicBezTo>
                    <a:pt x="74" y="67"/>
                    <a:pt x="75" y="65"/>
                    <a:pt x="75" y="64"/>
                  </a:cubicBezTo>
                  <a:close/>
                  <a:moveTo>
                    <a:pt x="40" y="64"/>
                  </a:moveTo>
                  <a:cubicBezTo>
                    <a:pt x="40" y="65"/>
                    <a:pt x="41" y="67"/>
                    <a:pt x="41" y="68"/>
                  </a:cubicBezTo>
                  <a:cubicBezTo>
                    <a:pt x="42" y="68"/>
                    <a:pt x="44" y="68"/>
                    <a:pt x="45" y="68"/>
                  </a:cubicBezTo>
                  <a:cubicBezTo>
                    <a:pt x="45" y="67"/>
                    <a:pt x="45" y="65"/>
                    <a:pt x="45" y="64"/>
                  </a:cubicBezTo>
                  <a:cubicBezTo>
                    <a:pt x="43" y="64"/>
                    <a:pt x="41" y="64"/>
                    <a:pt x="40" y="64"/>
                  </a:cubicBezTo>
                  <a:close/>
                </a:path>
              </a:pathLst>
            </a:custGeom>
            <a:solidFill>
              <a:schemeClr val="accent1">
                <a:alpha val="100000"/>
              </a:schemeClr>
            </a:solidFill>
            <a:ln w="9525">
              <a:noFill/>
            </a:ln>
          </p:spPr>
          <p:txBody>
            <a:bodyPr/>
            <a:lstStyle/>
            <a:p>
              <a:endParaRPr lang="zh-CN" altLang="en-US"/>
            </a:p>
          </p:txBody>
        </p:sp>
        <p:sp>
          <p:nvSpPr>
            <p:cNvPr id="502" name="Freeform 6"/>
            <p:cNvSpPr>
              <a:spLocks noEditPoints="1" noChangeArrowheads="1"/>
            </p:cNvSpPr>
            <p:nvPr/>
          </p:nvSpPr>
          <p:spPr bwMode="auto">
            <a:xfrm>
              <a:off x="1108505" y="2796646"/>
              <a:ext cx="218123" cy="200439"/>
            </a:xfrm>
            <a:custGeom>
              <a:avLst/>
              <a:gdLst>
                <a:gd name="T0" fmla="*/ 0 w 77"/>
                <a:gd name="T1" fmla="*/ 29 h 70"/>
                <a:gd name="T2" fmla="*/ 5 w 77"/>
                <a:gd name="T3" fmla="*/ 29 h 70"/>
                <a:gd name="T4" fmla="*/ 5 w 77"/>
                <a:gd name="T5" fmla="*/ 26 h 70"/>
                <a:gd name="T6" fmla="*/ 13 w 77"/>
                <a:gd name="T7" fmla="*/ 8 h 70"/>
                <a:gd name="T8" fmla="*/ 31 w 77"/>
                <a:gd name="T9" fmla="*/ 0 h 70"/>
                <a:gd name="T10" fmla="*/ 48 w 77"/>
                <a:gd name="T11" fmla="*/ 0 h 70"/>
                <a:gd name="T12" fmla="*/ 66 w 77"/>
                <a:gd name="T13" fmla="*/ 8 h 70"/>
                <a:gd name="T14" fmla="*/ 74 w 77"/>
                <a:gd name="T15" fmla="*/ 26 h 70"/>
                <a:gd name="T16" fmla="*/ 74 w 77"/>
                <a:gd name="T17" fmla="*/ 29 h 70"/>
                <a:gd name="T18" fmla="*/ 77 w 77"/>
                <a:gd name="T19" fmla="*/ 29 h 70"/>
                <a:gd name="T20" fmla="*/ 77 w 77"/>
                <a:gd name="T21" fmla="*/ 58 h 70"/>
                <a:gd name="T22" fmla="*/ 71 w 77"/>
                <a:gd name="T23" fmla="*/ 58 h 70"/>
                <a:gd name="T24" fmla="*/ 71 w 77"/>
                <a:gd name="T25" fmla="*/ 70 h 70"/>
                <a:gd name="T26" fmla="*/ 56 w 77"/>
                <a:gd name="T27" fmla="*/ 70 h 70"/>
                <a:gd name="T28" fmla="*/ 56 w 77"/>
                <a:gd name="T29" fmla="*/ 58 h 70"/>
                <a:gd name="T30" fmla="*/ 21 w 77"/>
                <a:gd name="T31" fmla="*/ 58 h 70"/>
                <a:gd name="T32" fmla="*/ 21 w 77"/>
                <a:gd name="T33" fmla="*/ 70 h 70"/>
                <a:gd name="T34" fmla="*/ 7 w 77"/>
                <a:gd name="T35" fmla="*/ 70 h 70"/>
                <a:gd name="T36" fmla="*/ 7 w 77"/>
                <a:gd name="T37" fmla="*/ 58 h 70"/>
                <a:gd name="T38" fmla="*/ 0 w 77"/>
                <a:gd name="T39" fmla="*/ 58 h 70"/>
                <a:gd name="T40" fmla="*/ 0 w 77"/>
                <a:gd name="T41" fmla="*/ 29 h 70"/>
                <a:gd name="T42" fmla="*/ 16 w 77"/>
                <a:gd name="T43" fmla="*/ 29 h 70"/>
                <a:gd name="T44" fmla="*/ 63 w 77"/>
                <a:gd name="T45" fmla="*/ 29 h 70"/>
                <a:gd name="T46" fmla="*/ 63 w 77"/>
                <a:gd name="T47" fmla="*/ 26 h 70"/>
                <a:gd name="T48" fmla="*/ 59 w 77"/>
                <a:gd name="T49" fmla="*/ 15 h 70"/>
                <a:gd name="T50" fmla="*/ 48 w 77"/>
                <a:gd name="T51" fmla="*/ 11 h 70"/>
                <a:gd name="T52" fmla="*/ 31 w 77"/>
                <a:gd name="T53" fmla="*/ 11 h 70"/>
                <a:gd name="T54" fmla="*/ 20 w 77"/>
                <a:gd name="T55" fmla="*/ 15 h 70"/>
                <a:gd name="T56" fmla="*/ 16 w 77"/>
                <a:gd name="T57" fmla="*/ 26 h 70"/>
                <a:gd name="T58" fmla="*/ 16 w 77"/>
                <a:gd name="T59" fmla="*/ 29 h 70"/>
                <a:gd name="T60" fmla="*/ 70 w 77"/>
                <a:gd name="T61" fmla="*/ 37 h 70"/>
                <a:gd name="T62" fmla="*/ 53 w 77"/>
                <a:gd name="T63" fmla="*/ 40 h 70"/>
                <a:gd name="T64" fmla="*/ 53 w 77"/>
                <a:gd name="T65" fmla="*/ 48 h 70"/>
                <a:gd name="T66" fmla="*/ 63 w 77"/>
                <a:gd name="T67" fmla="*/ 48 h 70"/>
                <a:gd name="T68" fmla="*/ 70 w 77"/>
                <a:gd name="T69" fmla="*/ 48 h 70"/>
                <a:gd name="T70" fmla="*/ 70 w 77"/>
                <a:gd name="T71" fmla="*/ 37 h 70"/>
                <a:gd name="T72" fmla="*/ 7 w 77"/>
                <a:gd name="T73" fmla="*/ 37 h 70"/>
                <a:gd name="T74" fmla="*/ 7 w 77"/>
                <a:gd name="T75" fmla="*/ 48 h 70"/>
                <a:gd name="T76" fmla="*/ 16 w 77"/>
                <a:gd name="T77" fmla="*/ 48 h 70"/>
                <a:gd name="T78" fmla="*/ 24 w 77"/>
                <a:gd name="T79" fmla="*/ 48 h 70"/>
                <a:gd name="T80" fmla="*/ 24 w 77"/>
                <a:gd name="T81" fmla="*/ 40 h 70"/>
                <a:gd name="T82" fmla="*/ 7 w 77"/>
                <a:gd name="T83" fmla="*/ 37 h 7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7"/>
                <a:gd name="T127" fmla="*/ 0 h 70"/>
                <a:gd name="T128" fmla="*/ 77 w 77"/>
                <a:gd name="T129" fmla="*/ 70 h 7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7" h="70">
                  <a:moveTo>
                    <a:pt x="0" y="29"/>
                  </a:moveTo>
                  <a:cubicBezTo>
                    <a:pt x="5" y="29"/>
                    <a:pt x="5" y="29"/>
                    <a:pt x="5" y="29"/>
                  </a:cubicBezTo>
                  <a:cubicBezTo>
                    <a:pt x="5" y="26"/>
                    <a:pt x="5" y="26"/>
                    <a:pt x="5" y="26"/>
                  </a:cubicBezTo>
                  <a:cubicBezTo>
                    <a:pt x="5" y="19"/>
                    <a:pt x="8" y="12"/>
                    <a:pt x="13" y="8"/>
                  </a:cubicBezTo>
                  <a:cubicBezTo>
                    <a:pt x="17" y="3"/>
                    <a:pt x="24" y="0"/>
                    <a:pt x="31" y="0"/>
                  </a:cubicBezTo>
                  <a:cubicBezTo>
                    <a:pt x="48" y="0"/>
                    <a:pt x="48" y="0"/>
                    <a:pt x="48" y="0"/>
                  </a:cubicBezTo>
                  <a:cubicBezTo>
                    <a:pt x="55" y="0"/>
                    <a:pt x="61" y="3"/>
                    <a:pt x="66" y="8"/>
                  </a:cubicBezTo>
                  <a:cubicBezTo>
                    <a:pt x="71" y="12"/>
                    <a:pt x="74" y="19"/>
                    <a:pt x="74" y="26"/>
                  </a:cubicBezTo>
                  <a:cubicBezTo>
                    <a:pt x="74" y="29"/>
                    <a:pt x="74" y="29"/>
                    <a:pt x="74" y="29"/>
                  </a:cubicBezTo>
                  <a:cubicBezTo>
                    <a:pt x="77" y="29"/>
                    <a:pt x="77" y="29"/>
                    <a:pt x="77" y="29"/>
                  </a:cubicBezTo>
                  <a:cubicBezTo>
                    <a:pt x="77" y="58"/>
                    <a:pt x="77" y="58"/>
                    <a:pt x="77" y="58"/>
                  </a:cubicBezTo>
                  <a:cubicBezTo>
                    <a:pt x="71" y="58"/>
                    <a:pt x="71" y="58"/>
                    <a:pt x="71" y="58"/>
                  </a:cubicBezTo>
                  <a:cubicBezTo>
                    <a:pt x="71" y="70"/>
                    <a:pt x="71" y="70"/>
                    <a:pt x="71" y="70"/>
                  </a:cubicBezTo>
                  <a:cubicBezTo>
                    <a:pt x="56" y="70"/>
                    <a:pt x="56" y="70"/>
                    <a:pt x="56" y="70"/>
                  </a:cubicBezTo>
                  <a:cubicBezTo>
                    <a:pt x="56" y="58"/>
                    <a:pt x="56" y="58"/>
                    <a:pt x="56" y="58"/>
                  </a:cubicBezTo>
                  <a:cubicBezTo>
                    <a:pt x="21" y="58"/>
                    <a:pt x="21" y="58"/>
                    <a:pt x="21" y="58"/>
                  </a:cubicBezTo>
                  <a:cubicBezTo>
                    <a:pt x="21" y="70"/>
                    <a:pt x="21" y="70"/>
                    <a:pt x="21" y="70"/>
                  </a:cubicBezTo>
                  <a:cubicBezTo>
                    <a:pt x="7" y="70"/>
                    <a:pt x="7" y="70"/>
                    <a:pt x="7" y="70"/>
                  </a:cubicBezTo>
                  <a:cubicBezTo>
                    <a:pt x="7" y="58"/>
                    <a:pt x="7" y="58"/>
                    <a:pt x="7" y="58"/>
                  </a:cubicBezTo>
                  <a:cubicBezTo>
                    <a:pt x="0" y="58"/>
                    <a:pt x="0" y="58"/>
                    <a:pt x="0" y="58"/>
                  </a:cubicBezTo>
                  <a:cubicBezTo>
                    <a:pt x="0" y="29"/>
                    <a:pt x="0" y="29"/>
                    <a:pt x="0" y="29"/>
                  </a:cubicBezTo>
                  <a:close/>
                  <a:moveTo>
                    <a:pt x="16" y="29"/>
                  </a:moveTo>
                  <a:cubicBezTo>
                    <a:pt x="63" y="29"/>
                    <a:pt x="63" y="29"/>
                    <a:pt x="63" y="29"/>
                  </a:cubicBezTo>
                  <a:cubicBezTo>
                    <a:pt x="63" y="26"/>
                    <a:pt x="63" y="26"/>
                    <a:pt x="63" y="26"/>
                  </a:cubicBezTo>
                  <a:cubicBezTo>
                    <a:pt x="63" y="22"/>
                    <a:pt x="61" y="18"/>
                    <a:pt x="59" y="15"/>
                  </a:cubicBezTo>
                  <a:cubicBezTo>
                    <a:pt x="56" y="13"/>
                    <a:pt x="52" y="11"/>
                    <a:pt x="48" y="11"/>
                  </a:cubicBezTo>
                  <a:cubicBezTo>
                    <a:pt x="31" y="11"/>
                    <a:pt x="31" y="11"/>
                    <a:pt x="31" y="11"/>
                  </a:cubicBezTo>
                  <a:cubicBezTo>
                    <a:pt x="27" y="11"/>
                    <a:pt x="23" y="13"/>
                    <a:pt x="20" y="15"/>
                  </a:cubicBezTo>
                  <a:cubicBezTo>
                    <a:pt x="18" y="18"/>
                    <a:pt x="16" y="22"/>
                    <a:pt x="16" y="26"/>
                  </a:cubicBezTo>
                  <a:cubicBezTo>
                    <a:pt x="16" y="29"/>
                    <a:pt x="16" y="29"/>
                    <a:pt x="16" y="29"/>
                  </a:cubicBezTo>
                  <a:close/>
                  <a:moveTo>
                    <a:pt x="70" y="37"/>
                  </a:moveTo>
                  <a:cubicBezTo>
                    <a:pt x="53" y="40"/>
                    <a:pt x="53" y="40"/>
                    <a:pt x="53" y="40"/>
                  </a:cubicBezTo>
                  <a:cubicBezTo>
                    <a:pt x="53" y="48"/>
                    <a:pt x="53" y="48"/>
                    <a:pt x="53" y="48"/>
                  </a:cubicBezTo>
                  <a:cubicBezTo>
                    <a:pt x="63" y="48"/>
                    <a:pt x="63" y="48"/>
                    <a:pt x="63" y="48"/>
                  </a:cubicBezTo>
                  <a:cubicBezTo>
                    <a:pt x="70" y="48"/>
                    <a:pt x="70" y="48"/>
                    <a:pt x="70" y="48"/>
                  </a:cubicBezTo>
                  <a:cubicBezTo>
                    <a:pt x="70" y="37"/>
                    <a:pt x="70" y="37"/>
                    <a:pt x="70" y="37"/>
                  </a:cubicBezTo>
                  <a:close/>
                  <a:moveTo>
                    <a:pt x="7" y="37"/>
                  </a:moveTo>
                  <a:cubicBezTo>
                    <a:pt x="7" y="48"/>
                    <a:pt x="7" y="48"/>
                    <a:pt x="7" y="48"/>
                  </a:cubicBezTo>
                  <a:cubicBezTo>
                    <a:pt x="16" y="48"/>
                    <a:pt x="16" y="48"/>
                    <a:pt x="16" y="48"/>
                  </a:cubicBezTo>
                  <a:cubicBezTo>
                    <a:pt x="24" y="48"/>
                    <a:pt x="24" y="48"/>
                    <a:pt x="24" y="48"/>
                  </a:cubicBezTo>
                  <a:cubicBezTo>
                    <a:pt x="24" y="40"/>
                    <a:pt x="24" y="40"/>
                    <a:pt x="24" y="40"/>
                  </a:cubicBezTo>
                  <a:lnTo>
                    <a:pt x="7" y="37"/>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03" name="Freeform 11"/>
            <p:cNvSpPr>
              <a:spLocks noEditPoints="1" noChangeArrowheads="1"/>
            </p:cNvSpPr>
            <p:nvPr/>
          </p:nvSpPr>
          <p:spPr bwMode="auto">
            <a:xfrm>
              <a:off x="1621974" y="1715900"/>
              <a:ext cx="269604" cy="262738"/>
            </a:xfrm>
            <a:custGeom>
              <a:avLst/>
              <a:gdLst>
                <a:gd name="T0" fmla="*/ 90 w 94"/>
                <a:gd name="T1" fmla="*/ 55 h 92"/>
                <a:gd name="T2" fmla="*/ 90 w 94"/>
                <a:gd name="T3" fmla="*/ 85 h 92"/>
                <a:gd name="T4" fmla="*/ 53 w 94"/>
                <a:gd name="T5" fmla="*/ 89 h 92"/>
                <a:gd name="T6" fmla="*/ 54 w 94"/>
                <a:gd name="T7" fmla="*/ 59 h 92"/>
                <a:gd name="T8" fmla="*/ 46 w 94"/>
                <a:gd name="T9" fmla="*/ 0 h 92"/>
                <a:gd name="T10" fmla="*/ 0 w 94"/>
                <a:gd name="T11" fmla="*/ 46 h 92"/>
                <a:gd name="T12" fmla="*/ 46 w 94"/>
                <a:gd name="T13" fmla="*/ 92 h 92"/>
                <a:gd name="T14" fmla="*/ 45 w 94"/>
                <a:gd name="T15" fmla="*/ 84 h 92"/>
                <a:gd name="T16" fmla="*/ 20 w 94"/>
                <a:gd name="T17" fmla="*/ 72 h 92"/>
                <a:gd name="T18" fmla="*/ 20 w 94"/>
                <a:gd name="T19" fmla="*/ 20 h 92"/>
                <a:gd name="T20" fmla="*/ 72 w 94"/>
                <a:gd name="T21" fmla="*/ 20 h 92"/>
                <a:gd name="T22" fmla="*/ 83 w 94"/>
                <a:gd name="T23" fmla="*/ 50 h 92"/>
                <a:gd name="T24" fmla="*/ 92 w 94"/>
                <a:gd name="T25" fmla="*/ 50 h 92"/>
                <a:gd name="T26" fmla="*/ 79 w 94"/>
                <a:gd name="T27" fmla="*/ 13 h 92"/>
                <a:gd name="T28" fmla="*/ 47 w 94"/>
                <a:gd name="T29" fmla="*/ 41 h 92"/>
                <a:gd name="T30" fmla="*/ 31 w 94"/>
                <a:gd name="T31" fmla="*/ 19 h 92"/>
                <a:gd name="T32" fmla="*/ 41 w 94"/>
                <a:gd name="T33" fmla="*/ 44 h 92"/>
                <a:gd name="T34" fmla="*/ 47 w 94"/>
                <a:gd name="T35" fmla="*/ 55 h 92"/>
                <a:gd name="T36" fmla="*/ 54 w 94"/>
                <a:gd name="T37" fmla="*/ 47 h 92"/>
                <a:gd name="T38" fmla="*/ 62 w 94"/>
                <a:gd name="T39" fmla="*/ 30 h 92"/>
                <a:gd name="T40" fmla="*/ 47 w 94"/>
                <a:gd name="T41" fmla="*/ 41 h 92"/>
                <a:gd name="T42" fmla="*/ 88 w 94"/>
                <a:gd name="T43" fmla="*/ 75 h 92"/>
                <a:gd name="T44" fmla="*/ 87 w 94"/>
                <a:gd name="T45" fmla="*/ 74 h 92"/>
                <a:gd name="T46" fmla="*/ 86 w 94"/>
                <a:gd name="T47" fmla="*/ 71 h 92"/>
                <a:gd name="T48" fmla="*/ 81 w 94"/>
                <a:gd name="T49" fmla="*/ 83 h 92"/>
                <a:gd name="T50" fmla="*/ 85 w 94"/>
                <a:gd name="T51" fmla="*/ 76 h 92"/>
                <a:gd name="T52" fmla="*/ 86 w 94"/>
                <a:gd name="T53" fmla="*/ 76 h 92"/>
                <a:gd name="T54" fmla="*/ 87 w 94"/>
                <a:gd name="T55" fmla="*/ 83 h 92"/>
                <a:gd name="T56" fmla="*/ 66 w 94"/>
                <a:gd name="T57" fmla="*/ 80 h 92"/>
                <a:gd name="T58" fmla="*/ 67 w 94"/>
                <a:gd name="T59" fmla="*/ 69 h 92"/>
                <a:gd name="T60" fmla="*/ 68 w 94"/>
                <a:gd name="T61" fmla="*/ 61 h 92"/>
                <a:gd name="T62" fmla="*/ 57 w 94"/>
                <a:gd name="T63" fmla="*/ 64 h 92"/>
                <a:gd name="T64" fmla="*/ 61 w 94"/>
                <a:gd name="T65" fmla="*/ 68 h 92"/>
                <a:gd name="T66" fmla="*/ 63 w 94"/>
                <a:gd name="T67" fmla="*/ 63 h 92"/>
                <a:gd name="T68" fmla="*/ 62 w 94"/>
                <a:gd name="T69" fmla="*/ 69 h 92"/>
                <a:gd name="T70" fmla="*/ 54 w 94"/>
                <a:gd name="T71" fmla="*/ 83 h 92"/>
                <a:gd name="T72" fmla="*/ 81 w 94"/>
                <a:gd name="T73" fmla="*/ 80 h 92"/>
                <a:gd name="T74" fmla="*/ 79 w 94"/>
                <a:gd name="T75" fmla="*/ 76 h 92"/>
                <a:gd name="T76" fmla="*/ 75 w 94"/>
                <a:gd name="T77" fmla="*/ 60 h 92"/>
                <a:gd name="T78" fmla="*/ 66 w 94"/>
                <a:gd name="T79" fmla="*/ 80 h 92"/>
                <a:gd name="T80" fmla="*/ 73 w 94"/>
                <a:gd name="T81" fmla="*/ 83 h 92"/>
                <a:gd name="T82" fmla="*/ 78 w 94"/>
                <a:gd name="T83" fmla="*/ 80 h 92"/>
                <a:gd name="T84" fmla="*/ 74 w 94"/>
                <a:gd name="T85" fmla="*/ 76 h 92"/>
                <a:gd name="T86" fmla="*/ 72 w 94"/>
                <a:gd name="T87" fmla="*/ 76 h 9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94"/>
                <a:gd name="T133" fmla="*/ 0 h 92"/>
                <a:gd name="T134" fmla="*/ 94 w 94"/>
                <a:gd name="T135" fmla="*/ 92 h 9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94" h="92">
                  <a:moveTo>
                    <a:pt x="58" y="55"/>
                  </a:moveTo>
                  <a:cubicBezTo>
                    <a:pt x="90" y="55"/>
                    <a:pt x="90" y="55"/>
                    <a:pt x="90" y="55"/>
                  </a:cubicBezTo>
                  <a:cubicBezTo>
                    <a:pt x="92" y="55"/>
                    <a:pt x="94" y="56"/>
                    <a:pt x="93" y="59"/>
                  </a:cubicBezTo>
                  <a:cubicBezTo>
                    <a:pt x="90" y="85"/>
                    <a:pt x="90" y="85"/>
                    <a:pt x="90" y="85"/>
                  </a:cubicBezTo>
                  <a:cubicBezTo>
                    <a:pt x="89" y="87"/>
                    <a:pt x="87" y="89"/>
                    <a:pt x="85" y="89"/>
                  </a:cubicBezTo>
                  <a:cubicBezTo>
                    <a:pt x="53" y="89"/>
                    <a:pt x="53" y="89"/>
                    <a:pt x="53" y="89"/>
                  </a:cubicBezTo>
                  <a:cubicBezTo>
                    <a:pt x="51" y="89"/>
                    <a:pt x="49" y="87"/>
                    <a:pt x="50" y="85"/>
                  </a:cubicBezTo>
                  <a:cubicBezTo>
                    <a:pt x="54" y="59"/>
                    <a:pt x="54" y="59"/>
                    <a:pt x="54" y="59"/>
                  </a:cubicBezTo>
                  <a:cubicBezTo>
                    <a:pt x="54" y="56"/>
                    <a:pt x="56" y="55"/>
                    <a:pt x="58" y="55"/>
                  </a:cubicBezTo>
                  <a:close/>
                  <a:moveTo>
                    <a:pt x="46" y="0"/>
                  </a:moveTo>
                  <a:cubicBezTo>
                    <a:pt x="34" y="0"/>
                    <a:pt x="22" y="5"/>
                    <a:pt x="14" y="13"/>
                  </a:cubicBezTo>
                  <a:cubicBezTo>
                    <a:pt x="6" y="22"/>
                    <a:pt x="0" y="33"/>
                    <a:pt x="0" y="46"/>
                  </a:cubicBezTo>
                  <a:cubicBezTo>
                    <a:pt x="0" y="58"/>
                    <a:pt x="6" y="70"/>
                    <a:pt x="14" y="78"/>
                  </a:cubicBezTo>
                  <a:cubicBezTo>
                    <a:pt x="22" y="86"/>
                    <a:pt x="34" y="92"/>
                    <a:pt x="46" y="92"/>
                  </a:cubicBezTo>
                  <a:cubicBezTo>
                    <a:pt x="47" y="92"/>
                    <a:pt x="47" y="92"/>
                    <a:pt x="48" y="91"/>
                  </a:cubicBezTo>
                  <a:cubicBezTo>
                    <a:pt x="46" y="90"/>
                    <a:pt x="45" y="87"/>
                    <a:pt x="45" y="84"/>
                  </a:cubicBezTo>
                  <a:cubicBezTo>
                    <a:pt x="46" y="82"/>
                    <a:pt x="46" y="82"/>
                    <a:pt x="46" y="82"/>
                  </a:cubicBezTo>
                  <a:cubicBezTo>
                    <a:pt x="36" y="82"/>
                    <a:pt x="27" y="78"/>
                    <a:pt x="20" y="72"/>
                  </a:cubicBezTo>
                  <a:cubicBezTo>
                    <a:pt x="14" y="65"/>
                    <a:pt x="10" y="56"/>
                    <a:pt x="10" y="46"/>
                  </a:cubicBezTo>
                  <a:cubicBezTo>
                    <a:pt x="10" y="36"/>
                    <a:pt x="14" y="26"/>
                    <a:pt x="20" y="20"/>
                  </a:cubicBezTo>
                  <a:cubicBezTo>
                    <a:pt x="27" y="13"/>
                    <a:pt x="36" y="9"/>
                    <a:pt x="46" y="9"/>
                  </a:cubicBezTo>
                  <a:cubicBezTo>
                    <a:pt x="56" y="9"/>
                    <a:pt x="66" y="13"/>
                    <a:pt x="72" y="20"/>
                  </a:cubicBezTo>
                  <a:cubicBezTo>
                    <a:pt x="79" y="26"/>
                    <a:pt x="83" y="36"/>
                    <a:pt x="83" y="46"/>
                  </a:cubicBezTo>
                  <a:cubicBezTo>
                    <a:pt x="83" y="47"/>
                    <a:pt x="83" y="49"/>
                    <a:pt x="83" y="50"/>
                  </a:cubicBezTo>
                  <a:cubicBezTo>
                    <a:pt x="90" y="50"/>
                    <a:pt x="90" y="50"/>
                    <a:pt x="90" y="50"/>
                  </a:cubicBezTo>
                  <a:cubicBezTo>
                    <a:pt x="91" y="50"/>
                    <a:pt x="91" y="50"/>
                    <a:pt x="92" y="50"/>
                  </a:cubicBezTo>
                  <a:cubicBezTo>
                    <a:pt x="92" y="49"/>
                    <a:pt x="92" y="47"/>
                    <a:pt x="92" y="46"/>
                  </a:cubicBezTo>
                  <a:cubicBezTo>
                    <a:pt x="92" y="33"/>
                    <a:pt x="87" y="22"/>
                    <a:pt x="79" y="13"/>
                  </a:cubicBezTo>
                  <a:cubicBezTo>
                    <a:pt x="70" y="5"/>
                    <a:pt x="59" y="0"/>
                    <a:pt x="46" y="0"/>
                  </a:cubicBezTo>
                  <a:close/>
                  <a:moveTo>
                    <a:pt x="47" y="41"/>
                  </a:moveTo>
                  <a:cubicBezTo>
                    <a:pt x="46" y="41"/>
                    <a:pt x="45" y="41"/>
                    <a:pt x="45" y="41"/>
                  </a:cubicBezTo>
                  <a:cubicBezTo>
                    <a:pt x="41" y="34"/>
                    <a:pt x="36" y="26"/>
                    <a:pt x="31" y="19"/>
                  </a:cubicBezTo>
                  <a:cubicBezTo>
                    <a:pt x="30" y="20"/>
                    <a:pt x="29" y="21"/>
                    <a:pt x="27" y="21"/>
                  </a:cubicBezTo>
                  <a:cubicBezTo>
                    <a:pt x="31" y="30"/>
                    <a:pt x="36" y="37"/>
                    <a:pt x="41" y="44"/>
                  </a:cubicBezTo>
                  <a:cubicBezTo>
                    <a:pt x="40" y="45"/>
                    <a:pt x="40" y="47"/>
                    <a:pt x="40" y="48"/>
                  </a:cubicBezTo>
                  <a:cubicBezTo>
                    <a:pt x="40" y="52"/>
                    <a:pt x="43" y="55"/>
                    <a:pt x="47" y="55"/>
                  </a:cubicBezTo>
                  <a:cubicBezTo>
                    <a:pt x="51" y="55"/>
                    <a:pt x="54" y="52"/>
                    <a:pt x="54" y="48"/>
                  </a:cubicBezTo>
                  <a:cubicBezTo>
                    <a:pt x="54" y="48"/>
                    <a:pt x="54" y="47"/>
                    <a:pt x="54" y="47"/>
                  </a:cubicBezTo>
                  <a:cubicBezTo>
                    <a:pt x="58" y="43"/>
                    <a:pt x="62" y="39"/>
                    <a:pt x="65" y="33"/>
                  </a:cubicBezTo>
                  <a:cubicBezTo>
                    <a:pt x="64" y="32"/>
                    <a:pt x="63" y="31"/>
                    <a:pt x="62" y="30"/>
                  </a:cubicBezTo>
                  <a:cubicBezTo>
                    <a:pt x="57" y="34"/>
                    <a:pt x="53" y="38"/>
                    <a:pt x="50" y="42"/>
                  </a:cubicBezTo>
                  <a:cubicBezTo>
                    <a:pt x="49" y="41"/>
                    <a:pt x="48" y="41"/>
                    <a:pt x="47" y="41"/>
                  </a:cubicBezTo>
                  <a:close/>
                  <a:moveTo>
                    <a:pt x="87" y="83"/>
                  </a:moveTo>
                  <a:cubicBezTo>
                    <a:pt x="88" y="75"/>
                    <a:pt x="88" y="75"/>
                    <a:pt x="88" y="75"/>
                  </a:cubicBezTo>
                  <a:cubicBezTo>
                    <a:pt x="88" y="75"/>
                    <a:pt x="88" y="74"/>
                    <a:pt x="88" y="74"/>
                  </a:cubicBezTo>
                  <a:cubicBezTo>
                    <a:pt x="87" y="74"/>
                    <a:pt x="87" y="74"/>
                    <a:pt x="87" y="74"/>
                  </a:cubicBezTo>
                  <a:cubicBezTo>
                    <a:pt x="86" y="74"/>
                    <a:pt x="85" y="74"/>
                    <a:pt x="85" y="74"/>
                  </a:cubicBezTo>
                  <a:cubicBezTo>
                    <a:pt x="86" y="71"/>
                    <a:pt x="86" y="71"/>
                    <a:pt x="86" y="71"/>
                  </a:cubicBezTo>
                  <a:cubicBezTo>
                    <a:pt x="83" y="71"/>
                    <a:pt x="83" y="71"/>
                    <a:pt x="83" y="71"/>
                  </a:cubicBezTo>
                  <a:cubicBezTo>
                    <a:pt x="81" y="83"/>
                    <a:pt x="81" y="83"/>
                    <a:pt x="81" y="83"/>
                  </a:cubicBezTo>
                  <a:cubicBezTo>
                    <a:pt x="83" y="83"/>
                    <a:pt x="83" y="83"/>
                    <a:pt x="83" y="83"/>
                  </a:cubicBezTo>
                  <a:cubicBezTo>
                    <a:pt x="85" y="76"/>
                    <a:pt x="85" y="76"/>
                    <a:pt x="85" y="76"/>
                  </a:cubicBezTo>
                  <a:cubicBezTo>
                    <a:pt x="85" y="75"/>
                    <a:pt x="85" y="75"/>
                    <a:pt x="85" y="75"/>
                  </a:cubicBezTo>
                  <a:cubicBezTo>
                    <a:pt x="86" y="75"/>
                    <a:pt x="86" y="75"/>
                    <a:pt x="86" y="76"/>
                  </a:cubicBezTo>
                  <a:cubicBezTo>
                    <a:pt x="84" y="83"/>
                    <a:pt x="84" y="83"/>
                    <a:pt x="84" y="83"/>
                  </a:cubicBezTo>
                  <a:cubicBezTo>
                    <a:pt x="87" y="83"/>
                    <a:pt x="87" y="83"/>
                    <a:pt x="87" y="83"/>
                  </a:cubicBezTo>
                  <a:close/>
                  <a:moveTo>
                    <a:pt x="65" y="83"/>
                  </a:moveTo>
                  <a:cubicBezTo>
                    <a:pt x="66" y="80"/>
                    <a:pt x="66" y="80"/>
                    <a:pt x="66" y="80"/>
                  </a:cubicBezTo>
                  <a:cubicBezTo>
                    <a:pt x="60" y="80"/>
                    <a:pt x="60" y="80"/>
                    <a:pt x="60" y="80"/>
                  </a:cubicBezTo>
                  <a:cubicBezTo>
                    <a:pt x="67" y="69"/>
                    <a:pt x="67" y="69"/>
                    <a:pt x="67" y="69"/>
                  </a:cubicBezTo>
                  <a:cubicBezTo>
                    <a:pt x="68" y="68"/>
                    <a:pt x="68" y="67"/>
                    <a:pt x="68" y="66"/>
                  </a:cubicBezTo>
                  <a:cubicBezTo>
                    <a:pt x="69" y="64"/>
                    <a:pt x="69" y="62"/>
                    <a:pt x="68" y="61"/>
                  </a:cubicBezTo>
                  <a:cubicBezTo>
                    <a:pt x="67" y="60"/>
                    <a:pt x="66" y="59"/>
                    <a:pt x="64" y="59"/>
                  </a:cubicBezTo>
                  <a:cubicBezTo>
                    <a:pt x="60" y="59"/>
                    <a:pt x="58" y="61"/>
                    <a:pt x="57" y="64"/>
                  </a:cubicBezTo>
                  <a:cubicBezTo>
                    <a:pt x="56" y="68"/>
                    <a:pt x="56" y="68"/>
                    <a:pt x="56" y="68"/>
                  </a:cubicBezTo>
                  <a:cubicBezTo>
                    <a:pt x="61" y="68"/>
                    <a:pt x="61" y="68"/>
                    <a:pt x="61" y="68"/>
                  </a:cubicBezTo>
                  <a:cubicBezTo>
                    <a:pt x="62" y="64"/>
                    <a:pt x="62" y="64"/>
                    <a:pt x="62" y="64"/>
                  </a:cubicBezTo>
                  <a:cubicBezTo>
                    <a:pt x="62" y="63"/>
                    <a:pt x="62" y="63"/>
                    <a:pt x="63" y="63"/>
                  </a:cubicBezTo>
                  <a:cubicBezTo>
                    <a:pt x="64" y="63"/>
                    <a:pt x="64" y="64"/>
                    <a:pt x="64" y="65"/>
                  </a:cubicBezTo>
                  <a:cubicBezTo>
                    <a:pt x="63" y="67"/>
                    <a:pt x="63" y="68"/>
                    <a:pt x="62" y="69"/>
                  </a:cubicBezTo>
                  <a:cubicBezTo>
                    <a:pt x="54" y="80"/>
                    <a:pt x="54" y="80"/>
                    <a:pt x="54" y="80"/>
                  </a:cubicBezTo>
                  <a:cubicBezTo>
                    <a:pt x="54" y="83"/>
                    <a:pt x="54" y="83"/>
                    <a:pt x="54" y="83"/>
                  </a:cubicBezTo>
                  <a:cubicBezTo>
                    <a:pt x="65" y="83"/>
                    <a:pt x="65" y="83"/>
                    <a:pt x="65" y="83"/>
                  </a:cubicBezTo>
                  <a:close/>
                  <a:moveTo>
                    <a:pt x="81" y="80"/>
                  </a:moveTo>
                  <a:cubicBezTo>
                    <a:pt x="81" y="76"/>
                    <a:pt x="81" y="76"/>
                    <a:pt x="81" y="76"/>
                  </a:cubicBezTo>
                  <a:cubicBezTo>
                    <a:pt x="79" y="76"/>
                    <a:pt x="79" y="76"/>
                    <a:pt x="79" y="76"/>
                  </a:cubicBezTo>
                  <a:cubicBezTo>
                    <a:pt x="82" y="60"/>
                    <a:pt x="82" y="60"/>
                    <a:pt x="82" y="60"/>
                  </a:cubicBezTo>
                  <a:cubicBezTo>
                    <a:pt x="75" y="60"/>
                    <a:pt x="75" y="60"/>
                    <a:pt x="75" y="60"/>
                  </a:cubicBezTo>
                  <a:cubicBezTo>
                    <a:pt x="67" y="76"/>
                    <a:pt x="67" y="76"/>
                    <a:pt x="67" y="76"/>
                  </a:cubicBezTo>
                  <a:cubicBezTo>
                    <a:pt x="66" y="80"/>
                    <a:pt x="66" y="80"/>
                    <a:pt x="66" y="80"/>
                  </a:cubicBezTo>
                  <a:cubicBezTo>
                    <a:pt x="73" y="80"/>
                    <a:pt x="73" y="80"/>
                    <a:pt x="73" y="80"/>
                  </a:cubicBezTo>
                  <a:cubicBezTo>
                    <a:pt x="73" y="83"/>
                    <a:pt x="73" y="83"/>
                    <a:pt x="73" y="83"/>
                  </a:cubicBezTo>
                  <a:cubicBezTo>
                    <a:pt x="78" y="83"/>
                    <a:pt x="78" y="83"/>
                    <a:pt x="78" y="83"/>
                  </a:cubicBezTo>
                  <a:cubicBezTo>
                    <a:pt x="78" y="80"/>
                    <a:pt x="78" y="80"/>
                    <a:pt x="78" y="80"/>
                  </a:cubicBezTo>
                  <a:cubicBezTo>
                    <a:pt x="81" y="80"/>
                    <a:pt x="81" y="80"/>
                    <a:pt x="81" y="80"/>
                  </a:cubicBezTo>
                  <a:close/>
                  <a:moveTo>
                    <a:pt x="74" y="76"/>
                  </a:moveTo>
                  <a:cubicBezTo>
                    <a:pt x="75" y="67"/>
                    <a:pt x="75" y="67"/>
                    <a:pt x="75" y="67"/>
                  </a:cubicBezTo>
                  <a:cubicBezTo>
                    <a:pt x="72" y="76"/>
                    <a:pt x="72" y="76"/>
                    <a:pt x="72" y="76"/>
                  </a:cubicBezTo>
                  <a:lnTo>
                    <a:pt x="74" y="76"/>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08" name="Freeform 28"/>
            <p:cNvSpPr>
              <a:spLocks noEditPoints="1" noChangeArrowheads="1"/>
            </p:cNvSpPr>
            <p:nvPr/>
          </p:nvSpPr>
          <p:spPr bwMode="auto">
            <a:xfrm>
              <a:off x="1050249" y="3259823"/>
              <a:ext cx="268250" cy="280344"/>
            </a:xfrm>
            <a:custGeom>
              <a:avLst/>
              <a:gdLst>
                <a:gd name="T0" fmla="*/ 81 w 94"/>
                <a:gd name="T1" fmla="*/ 57 h 98"/>
                <a:gd name="T2" fmla="*/ 81 w 94"/>
                <a:gd name="T3" fmla="*/ 95 h 98"/>
                <a:gd name="T4" fmla="*/ 81 w 94"/>
                <a:gd name="T5" fmla="*/ 98 h 98"/>
                <a:gd name="T6" fmla="*/ 78 w 94"/>
                <a:gd name="T7" fmla="*/ 98 h 98"/>
                <a:gd name="T8" fmla="*/ 67 w 94"/>
                <a:gd name="T9" fmla="*/ 98 h 98"/>
                <a:gd name="T10" fmla="*/ 67 w 94"/>
                <a:gd name="T11" fmla="*/ 68 h 98"/>
                <a:gd name="T12" fmla="*/ 62 w 94"/>
                <a:gd name="T13" fmla="*/ 64 h 98"/>
                <a:gd name="T14" fmla="*/ 49 w 94"/>
                <a:gd name="T15" fmla="*/ 64 h 98"/>
                <a:gd name="T16" fmla="*/ 45 w 94"/>
                <a:gd name="T17" fmla="*/ 68 h 98"/>
                <a:gd name="T18" fmla="*/ 45 w 94"/>
                <a:gd name="T19" fmla="*/ 98 h 98"/>
                <a:gd name="T20" fmla="*/ 15 w 94"/>
                <a:gd name="T21" fmla="*/ 98 h 98"/>
                <a:gd name="T22" fmla="*/ 12 w 94"/>
                <a:gd name="T23" fmla="*/ 98 h 98"/>
                <a:gd name="T24" fmla="*/ 12 w 94"/>
                <a:gd name="T25" fmla="*/ 95 h 98"/>
                <a:gd name="T26" fmla="*/ 12 w 94"/>
                <a:gd name="T27" fmla="*/ 57 h 98"/>
                <a:gd name="T28" fmla="*/ 3 w 94"/>
                <a:gd name="T29" fmla="*/ 57 h 98"/>
                <a:gd name="T30" fmla="*/ 0 w 94"/>
                <a:gd name="T31" fmla="*/ 50 h 98"/>
                <a:gd name="T32" fmla="*/ 44 w 94"/>
                <a:gd name="T33" fmla="*/ 3 h 98"/>
                <a:gd name="T34" fmla="*/ 47 w 94"/>
                <a:gd name="T35" fmla="*/ 0 h 98"/>
                <a:gd name="T36" fmla="*/ 50 w 94"/>
                <a:gd name="T37" fmla="*/ 3 h 98"/>
                <a:gd name="T38" fmla="*/ 94 w 94"/>
                <a:gd name="T39" fmla="*/ 50 h 98"/>
                <a:gd name="T40" fmla="*/ 90 w 94"/>
                <a:gd name="T41" fmla="*/ 57 h 98"/>
                <a:gd name="T42" fmla="*/ 81 w 94"/>
                <a:gd name="T43" fmla="*/ 57 h 98"/>
                <a:gd name="T44" fmla="*/ 74 w 94"/>
                <a:gd name="T45" fmla="*/ 8 h 98"/>
                <a:gd name="T46" fmla="*/ 77 w 94"/>
                <a:gd name="T47" fmla="*/ 8 h 98"/>
                <a:gd name="T48" fmla="*/ 77 w 94"/>
                <a:gd name="T49" fmla="*/ 2 h 98"/>
                <a:gd name="T50" fmla="*/ 61 w 94"/>
                <a:gd name="T51" fmla="*/ 2 h 98"/>
                <a:gd name="T52" fmla="*/ 61 w 94"/>
                <a:gd name="T53" fmla="*/ 8 h 98"/>
                <a:gd name="T54" fmla="*/ 64 w 94"/>
                <a:gd name="T55" fmla="*/ 8 h 98"/>
                <a:gd name="T56" fmla="*/ 64 w 94"/>
                <a:gd name="T57" fmla="*/ 13 h 98"/>
                <a:gd name="T58" fmla="*/ 74 w 94"/>
                <a:gd name="T59" fmla="*/ 25 h 98"/>
                <a:gd name="T60" fmla="*/ 74 w 94"/>
                <a:gd name="T61" fmla="*/ 8 h 9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4"/>
                <a:gd name="T94" fmla="*/ 0 h 98"/>
                <a:gd name="T95" fmla="*/ 94 w 94"/>
                <a:gd name="T96" fmla="*/ 98 h 9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4" h="98">
                  <a:moveTo>
                    <a:pt x="81" y="57"/>
                  </a:moveTo>
                  <a:cubicBezTo>
                    <a:pt x="81" y="95"/>
                    <a:pt x="81" y="95"/>
                    <a:pt x="81" y="95"/>
                  </a:cubicBezTo>
                  <a:cubicBezTo>
                    <a:pt x="81" y="98"/>
                    <a:pt x="81" y="98"/>
                    <a:pt x="81" y="98"/>
                  </a:cubicBezTo>
                  <a:cubicBezTo>
                    <a:pt x="78" y="98"/>
                    <a:pt x="78" y="98"/>
                    <a:pt x="78" y="98"/>
                  </a:cubicBezTo>
                  <a:cubicBezTo>
                    <a:pt x="67" y="98"/>
                    <a:pt x="67" y="98"/>
                    <a:pt x="67" y="98"/>
                  </a:cubicBezTo>
                  <a:cubicBezTo>
                    <a:pt x="67" y="68"/>
                    <a:pt x="67" y="68"/>
                    <a:pt x="67" y="68"/>
                  </a:cubicBezTo>
                  <a:cubicBezTo>
                    <a:pt x="67" y="66"/>
                    <a:pt x="65" y="64"/>
                    <a:pt x="62" y="64"/>
                  </a:cubicBezTo>
                  <a:cubicBezTo>
                    <a:pt x="49" y="64"/>
                    <a:pt x="49" y="64"/>
                    <a:pt x="49" y="64"/>
                  </a:cubicBezTo>
                  <a:cubicBezTo>
                    <a:pt x="47" y="64"/>
                    <a:pt x="45" y="66"/>
                    <a:pt x="45" y="68"/>
                  </a:cubicBezTo>
                  <a:cubicBezTo>
                    <a:pt x="45" y="98"/>
                    <a:pt x="45" y="98"/>
                    <a:pt x="45" y="98"/>
                  </a:cubicBezTo>
                  <a:cubicBezTo>
                    <a:pt x="15" y="98"/>
                    <a:pt x="15" y="98"/>
                    <a:pt x="15" y="98"/>
                  </a:cubicBezTo>
                  <a:cubicBezTo>
                    <a:pt x="12" y="98"/>
                    <a:pt x="12" y="98"/>
                    <a:pt x="12" y="98"/>
                  </a:cubicBezTo>
                  <a:cubicBezTo>
                    <a:pt x="12" y="95"/>
                    <a:pt x="12" y="95"/>
                    <a:pt x="12" y="95"/>
                  </a:cubicBezTo>
                  <a:cubicBezTo>
                    <a:pt x="12" y="57"/>
                    <a:pt x="12" y="57"/>
                    <a:pt x="12" y="57"/>
                  </a:cubicBezTo>
                  <a:cubicBezTo>
                    <a:pt x="3" y="57"/>
                    <a:pt x="3" y="57"/>
                    <a:pt x="3" y="57"/>
                  </a:cubicBezTo>
                  <a:cubicBezTo>
                    <a:pt x="0" y="50"/>
                    <a:pt x="0" y="50"/>
                    <a:pt x="0" y="50"/>
                  </a:cubicBezTo>
                  <a:cubicBezTo>
                    <a:pt x="44" y="3"/>
                    <a:pt x="44" y="3"/>
                    <a:pt x="44" y="3"/>
                  </a:cubicBezTo>
                  <a:cubicBezTo>
                    <a:pt x="47" y="0"/>
                    <a:pt x="47" y="0"/>
                    <a:pt x="47" y="0"/>
                  </a:cubicBezTo>
                  <a:cubicBezTo>
                    <a:pt x="50" y="3"/>
                    <a:pt x="50" y="3"/>
                    <a:pt x="50" y="3"/>
                  </a:cubicBezTo>
                  <a:cubicBezTo>
                    <a:pt x="94" y="50"/>
                    <a:pt x="94" y="50"/>
                    <a:pt x="94" y="50"/>
                  </a:cubicBezTo>
                  <a:cubicBezTo>
                    <a:pt x="90" y="57"/>
                    <a:pt x="90" y="57"/>
                    <a:pt x="90" y="57"/>
                  </a:cubicBezTo>
                  <a:cubicBezTo>
                    <a:pt x="81" y="57"/>
                    <a:pt x="81" y="57"/>
                    <a:pt x="81" y="57"/>
                  </a:cubicBezTo>
                  <a:close/>
                  <a:moveTo>
                    <a:pt x="74" y="8"/>
                  </a:moveTo>
                  <a:cubicBezTo>
                    <a:pt x="77" y="8"/>
                    <a:pt x="77" y="8"/>
                    <a:pt x="77" y="8"/>
                  </a:cubicBezTo>
                  <a:cubicBezTo>
                    <a:pt x="77" y="2"/>
                    <a:pt x="77" y="2"/>
                    <a:pt x="77" y="2"/>
                  </a:cubicBezTo>
                  <a:cubicBezTo>
                    <a:pt x="61" y="2"/>
                    <a:pt x="61" y="2"/>
                    <a:pt x="61" y="2"/>
                  </a:cubicBezTo>
                  <a:cubicBezTo>
                    <a:pt x="61" y="8"/>
                    <a:pt x="61" y="8"/>
                    <a:pt x="61" y="8"/>
                  </a:cubicBezTo>
                  <a:cubicBezTo>
                    <a:pt x="64" y="8"/>
                    <a:pt x="64" y="8"/>
                    <a:pt x="64" y="8"/>
                  </a:cubicBezTo>
                  <a:cubicBezTo>
                    <a:pt x="64" y="13"/>
                    <a:pt x="64" y="13"/>
                    <a:pt x="64" y="13"/>
                  </a:cubicBezTo>
                  <a:cubicBezTo>
                    <a:pt x="74" y="25"/>
                    <a:pt x="74" y="25"/>
                    <a:pt x="74" y="25"/>
                  </a:cubicBezTo>
                  <a:lnTo>
                    <a:pt x="74" y="8"/>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09" name="Freeform 29"/>
            <p:cNvSpPr>
              <a:spLocks noEditPoints="1" noChangeArrowheads="1"/>
            </p:cNvSpPr>
            <p:nvPr/>
          </p:nvSpPr>
          <p:spPr bwMode="auto">
            <a:xfrm>
              <a:off x="1574556" y="3786653"/>
              <a:ext cx="281798" cy="293887"/>
            </a:xfrm>
            <a:custGeom>
              <a:avLst/>
              <a:gdLst>
                <a:gd name="T0" fmla="*/ 13 w 99"/>
                <a:gd name="T1" fmla="*/ 34 h 103"/>
                <a:gd name="T2" fmla="*/ 14 w 99"/>
                <a:gd name="T3" fmla="*/ 48 h 103"/>
                <a:gd name="T4" fmla="*/ 15 w 99"/>
                <a:gd name="T5" fmla="*/ 2 h 103"/>
                <a:gd name="T6" fmla="*/ 18 w 99"/>
                <a:gd name="T7" fmla="*/ 0 h 103"/>
                <a:gd name="T8" fmla="*/ 65 w 99"/>
                <a:gd name="T9" fmla="*/ 0 h 103"/>
                <a:gd name="T10" fmla="*/ 83 w 99"/>
                <a:gd name="T11" fmla="*/ 9 h 103"/>
                <a:gd name="T12" fmla="*/ 84 w 99"/>
                <a:gd name="T13" fmla="*/ 11 h 103"/>
                <a:gd name="T14" fmla="*/ 85 w 99"/>
                <a:gd name="T15" fmla="*/ 48 h 103"/>
                <a:gd name="T16" fmla="*/ 87 w 99"/>
                <a:gd name="T17" fmla="*/ 34 h 103"/>
                <a:gd name="T18" fmla="*/ 96 w 99"/>
                <a:gd name="T19" fmla="*/ 83 h 103"/>
                <a:gd name="T20" fmla="*/ 84 w 99"/>
                <a:gd name="T21" fmla="*/ 103 h 103"/>
                <a:gd name="T22" fmla="*/ 15 w 99"/>
                <a:gd name="T23" fmla="*/ 103 h 103"/>
                <a:gd name="T24" fmla="*/ 3 w 99"/>
                <a:gd name="T25" fmla="*/ 83 h 103"/>
                <a:gd name="T26" fmla="*/ 22 w 99"/>
                <a:gd name="T27" fmla="*/ 48 h 103"/>
                <a:gd name="T28" fmla="*/ 78 w 99"/>
                <a:gd name="T29" fmla="*/ 16 h 103"/>
                <a:gd name="T30" fmla="*/ 65 w 99"/>
                <a:gd name="T31" fmla="*/ 16 h 103"/>
                <a:gd name="T32" fmla="*/ 63 w 99"/>
                <a:gd name="T33" fmla="*/ 7 h 103"/>
                <a:gd name="T34" fmla="*/ 22 w 99"/>
                <a:gd name="T35" fmla="*/ 48 h 103"/>
                <a:gd name="T36" fmla="*/ 22 w 99"/>
                <a:gd name="T37" fmla="*/ 73 h 103"/>
                <a:gd name="T38" fmla="*/ 77 w 99"/>
                <a:gd name="T39" fmla="*/ 96 h 103"/>
                <a:gd name="T40" fmla="*/ 28 w 99"/>
                <a:gd name="T41" fmla="*/ 16 h 103"/>
                <a:gd name="T42" fmla="*/ 58 w 99"/>
                <a:gd name="T43" fmla="*/ 20 h 103"/>
                <a:gd name="T44" fmla="*/ 28 w 99"/>
                <a:gd name="T45" fmla="*/ 16 h 103"/>
                <a:gd name="T46" fmla="*/ 28 w 99"/>
                <a:gd name="T47" fmla="*/ 37 h 103"/>
                <a:gd name="T48" fmla="*/ 71 w 99"/>
                <a:gd name="T49" fmla="*/ 33 h 103"/>
                <a:gd name="T50" fmla="*/ 28 w 99"/>
                <a:gd name="T51" fmla="*/ 24 h 103"/>
                <a:gd name="T52" fmla="*/ 71 w 99"/>
                <a:gd name="T53" fmla="*/ 28 h 103"/>
                <a:gd name="T54" fmla="*/ 28 w 99"/>
                <a:gd name="T55" fmla="*/ 24 h 103"/>
                <a:gd name="T56" fmla="*/ 67 w 99"/>
                <a:gd name="T57" fmla="*/ 13 h 103"/>
                <a:gd name="T58" fmla="*/ 67 w 99"/>
                <a:gd name="T59" fmla="*/ 8 h 103"/>
                <a:gd name="T60" fmla="*/ 76 w 99"/>
                <a:gd name="T61" fmla="*/ 60 h 103"/>
                <a:gd name="T62" fmla="*/ 84 w 99"/>
                <a:gd name="T63" fmla="*/ 60 h 103"/>
                <a:gd name="T64" fmla="*/ 87 w 99"/>
                <a:gd name="T65" fmla="*/ 56 h 103"/>
                <a:gd name="T66" fmla="*/ 79 w 99"/>
                <a:gd name="T67" fmla="*/ 56 h 10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9"/>
                <a:gd name="T103" fmla="*/ 0 h 103"/>
                <a:gd name="T104" fmla="*/ 99 w 99"/>
                <a:gd name="T105" fmla="*/ 103 h 10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9" h="103">
                  <a:moveTo>
                    <a:pt x="3" y="34"/>
                  </a:moveTo>
                  <a:cubicBezTo>
                    <a:pt x="13" y="34"/>
                    <a:pt x="13" y="34"/>
                    <a:pt x="13" y="34"/>
                  </a:cubicBezTo>
                  <a:cubicBezTo>
                    <a:pt x="13" y="48"/>
                    <a:pt x="13" y="48"/>
                    <a:pt x="13" y="48"/>
                  </a:cubicBezTo>
                  <a:cubicBezTo>
                    <a:pt x="14" y="48"/>
                    <a:pt x="14" y="48"/>
                    <a:pt x="14" y="48"/>
                  </a:cubicBezTo>
                  <a:cubicBezTo>
                    <a:pt x="15" y="48"/>
                    <a:pt x="15" y="48"/>
                    <a:pt x="15" y="48"/>
                  </a:cubicBezTo>
                  <a:cubicBezTo>
                    <a:pt x="15" y="2"/>
                    <a:pt x="15" y="2"/>
                    <a:pt x="15" y="2"/>
                  </a:cubicBezTo>
                  <a:cubicBezTo>
                    <a:pt x="15" y="0"/>
                    <a:pt x="15" y="0"/>
                    <a:pt x="15" y="0"/>
                  </a:cubicBezTo>
                  <a:cubicBezTo>
                    <a:pt x="18" y="0"/>
                    <a:pt x="18" y="0"/>
                    <a:pt x="18" y="0"/>
                  </a:cubicBezTo>
                  <a:cubicBezTo>
                    <a:pt x="65" y="0"/>
                    <a:pt x="65" y="0"/>
                    <a:pt x="65" y="0"/>
                  </a:cubicBezTo>
                  <a:cubicBezTo>
                    <a:pt x="65" y="0"/>
                    <a:pt x="65" y="0"/>
                    <a:pt x="65" y="0"/>
                  </a:cubicBezTo>
                  <a:cubicBezTo>
                    <a:pt x="66" y="0"/>
                    <a:pt x="66" y="0"/>
                    <a:pt x="66" y="0"/>
                  </a:cubicBezTo>
                  <a:cubicBezTo>
                    <a:pt x="83" y="9"/>
                    <a:pt x="83" y="9"/>
                    <a:pt x="83" y="9"/>
                  </a:cubicBezTo>
                  <a:cubicBezTo>
                    <a:pt x="84" y="10"/>
                    <a:pt x="84" y="10"/>
                    <a:pt x="84" y="10"/>
                  </a:cubicBezTo>
                  <a:cubicBezTo>
                    <a:pt x="84" y="11"/>
                    <a:pt x="84" y="11"/>
                    <a:pt x="84" y="11"/>
                  </a:cubicBezTo>
                  <a:cubicBezTo>
                    <a:pt x="84" y="48"/>
                    <a:pt x="84" y="48"/>
                    <a:pt x="84" y="48"/>
                  </a:cubicBezTo>
                  <a:cubicBezTo>
                    <a:pt x="85" y="48"/>
                    <a:pt x="85" y="48"/>
                    <a:pt x="85" y="48"/>
                  </a:cubicBezTo>
                  <a:cubicBezTo>
                    <a:pt x="87" y="48"/>
                    <a:pt x="87" y="48"/>
                    <a:pt x="87" y="48"/>
                  </a:cubicBezTo>
                  <a:cubicBezTo>
                    <a:pt x="87" y="34"/>
                    <a:pt x="87" y="34"/>
                    <a:pt x="87" y="34"/>
                  </a:cubicBezTo>
                  <a:cubicBezTo>
                    <a:pt x="96" y="34"/>
                    <a:pt x="96" y="34"/>
                    <a:pt x="96" y="34"/>
                  </a:cubicBezTo>
                  <a:cubicBezTo>
                    <a:pt x="99" y="50"/>
                    <a:pt x="99" y="67"/>
                    <a:pt x="96" y="83"/>
                  </a:cubicBezTo>
                  <a:cubicBezTo>
                    <a:pt x="84" y="83"/>
                    <a:pt x="84" y="83"/>
                    <a:pt x="84" y="83"/>
                  </a:cubicBezTo>
                  <a:cubicBezTo>
                    <a:pt x="84" y="103"/>
                    <a:pt x="84" y="103"/>
                    <a:pt x="84" y="103"/>
                  </a:cubicBezTo>
                  <a:cubicBezTo>
                    <a:pt x="84" y="103"/>
                    <a:pt x="84" y="103"/>
                    <a:pt x="84" y="103"/>
                  </a:cubicBezTo>
                  <a:cubicBezTo>
                    <a:pt x="15" y="103"/>
                    <a:pt x="15" y="103"/>
                    <a:pt x="15" y="103"/>
                  </a:cubicBezTo>
                  <a:cubicBezTo>
                    <a:pt x="15" y="83"/>
                    <a:pt x="15" y="83"/>
                    <a:pt x="15" y="83"/>
                  </a:cubicBezTo>
                  <a:cubicBezTo>
                    <a:pt x="3" y="83"/>
                    <a:pt x="3" y="83"/>
                    <a:pt x="3" y="83"/>
                  </a:cubicBezTo>
                  <a:cubicBezTo>
                    <a:pt x="0" y="67"/>
                    <a:pt x="0" y="51"/>
                    <a:pt x="3" y="34"/>
                  </a:cubicBezTo>
                  <a:close/>
                  <a:moveTo>
                    <a:pt x="22" y="48"/>
                  </a:moveTo>
                  <a:cubicBezTo>
                    <a:pt x="78" y="48"/>
                    <a:pt x="78" y="48"/>
                    <a:pt x="78" y="48"/>
                  </a:cubicBezTo>
                  <a:cubicBezTo>
                    <a:pt x="78" y="16"/>
                    <a:pt x="78" y="16"/>
                    <a:pt x="78" y="16"/>
                  </a:cubicBezTo>
                  <a:cubicBezTo>
                    <a:pt x="66" y="16"/>
                    <a:pt x="66" y="16"/>
                    <a:pt x="66" y="16"/>
                  </a:cubicBezTo>
                  <a:cubicBezTo>
                    <a:pt x="65" y="16"/>
                    <a:pt x="65" y="16"/>
                    <a:pt x="65" y="16"/>
                  </a:cubicBezTo>
                  <a:cubicBezTo>
                    <a:pt x="64" y="14"/>
                    <a:pt x="64" y="14"/>
                    <a:pt x="64" y="14"/>
                  </a:cubicBezTo>
                  <a:cubicBezTo>
                    <a:pt x="63" y="7"/>
                    <a:pt x="63" y="7"/>
                    <a:pt x="63" y="7"/>
                  </a:cubicBezTo>
                  <a:cubicBezTo>
                    <a:pt x="22" y="7"/>
                    <a:pt x="22" y="7"/>
                    <a:pt x="22" y="7"/>
                  </a:cubicBezTo>
                  <a:cubicBezTo>
                    <a:pt x="22" y="48"/>
                    <a:pt x="22" y="48"/>
                    <a:pt x="22" y="48"/>
                  </a:cubicBezTo>
                  <a:close/>
                  <a:moveTo>
                    <a:pt x="77" y="73"/>
                  </a:moveTo>
                  <a:cubicBezTo>
                    <a:pt x="22" y="73"/>
                    <a:pt x="22" y="73"/>
                    <a:pt x="22" y="73"/>
                  </a:cubicBezTo>
                  <a:cubicBezTo>
                    <a:pt x="22" y="96"/>
                    <a:pt x="22" y="96"/>
                    <a:pt x="22" y="96"/>
                  </a:cubicBezTo>
                  <a:cubicBezTo>
                    <a:pt x="77" y="96"/>
                    <a:pt x="77" y="96"/>
                    <a:pt x="77" y="96"/>
                  </a:cubicBezTo>
                  <a:cubicBezTo>
                    <a:pt x="77" y="73"/>
                    <a:pt x="77" y="73"/>
                    <a:pt x="77" y="73"/>
                  </a:cubicBezTo>
                  <a:close/>
                  <a:moveTo>
                    <a:pt x="28" y="16"/>
                  </a:moveTo>
                  <a:cubicBezTo>
                    <a:pt x="28" y="20"/>
                    <a:pt x="28" y="20"/>
                    <a:pt x="28" y="20"/>
                  </a:cubicBezTo>
                  <a:cubicBezTo>
                    <a:pt x="58" y="20"/>
                    <a:pt x="58" y="20"/>
                    <a:pt x="58" y="20"/>
                  </a:cubicBezTo>
                  <a:cubicBezTo>
                    <a:pt x="58" y="16"/>
                    <a:pt x="58" y="16"/>
                    <a:pt x="58" y="16"/>
                  </a:cubicBezTo>
                  <a:cubicBezTo>
                    <a:pt x="28" y="16"/>
                    <a:pt x="28" y="16"/>
                    <a:pt x="28" y="16"/>
                  </a:cubicBezTo>
                  <a:close/>
                  <a:moveTo>
                    <a:pt x="28" y="33"/>
                  </a:moveTo>
                  <a:cubicBezTo>
                    <a:pt x="28" y="37"/>
                    <a:pt x="28" y="37"/>
                    <a:pt x="28" y="37"/>
                  </a:cubicBezTo>
                  <a:cubicBezTo>
                    <a:pt x="71" y="37"/>
                    <a:pt x="71" y="37"/>
                    <a:pt x="71" y="37"/>
                  </a:cubicBezTo>
                  <a:cubicBezTo>
                    <a:pt x="71" y="33"/>
                    <a:pt x="71" y="33"/>
                    <a:pt x="71" y="33"/>
                  </a:cubicBezTo>
                  <a:cubicBezTo>
                    <a:pt x="28" y="33"/>
                    <a:pt x="28" y="33"/>
                    <a:pt x="28" y="33"/>
                  </a:cubicBezTo>
                  <a:close/>
                  <a:moveTo>
                    <a:pt x="28" y="24"/>
                  </a:moveTo>
                  <a:cubicBezTo>
                    <a:pt x="28" y="28"/>
                    <a:pt x="28" y="28"/>
                    <a:pt x="28" y="28"/>
                  </a:cubicBezTo>
                  <a:cubicBezTo>
                    <a:pt x="71" y="28"/>
                    <a:pt x="71" y="28"/>
                    <a:pt x="71" y="28"/>
                  </a:cubicBezTo>
                  <a:cubicBezTo>
                    <a:pt x="71" y="24"/>
                    <a:pt x="71" y="24"/>
                    <a:pt x="71" y="24"/>
                  </a:cubicBezTo>
                  <a:cubicBezTo>
                    <a:pt x="28" y="24"/>
                    <a:pt x="28" y="24"/>
                    <a:pt x="28" y="24"/>
                  </a:cubicBezTo>
                  <a:close/>
                  <a:moveTo>
                    <a:pt x="67" y="8"/>
                  </a:moveTo>
                  <a:cubicBezTo>
                    <a:pt x="67" y="13"/>
                    <a:pt x="67" y="13"/>
                    <a:pt x="67" y="13"/>
                  </a:cubicBezTo>
                  <a:cubicBezTo>
                    <a:pt x="75" y="13"/>
                    <a:pt x="75" y="13"/>
                    <a:pt x="75" y="13"/>
                  </a:cubicBezTo>
                  <a:cubicBezTo>
                    <a:pt x="67" y="8"/>
                    <a:pt x="67" y="8"/>
                    <a:pt x="67" y="8"/>
                  </a:cubicBezTo>
                  <a:close/>
                  <a:moveTo>
                    <a:pt x="76" y="56"/>
                  </a:moveTo>
                  <a:cubicBezTo>
                    <a:pt x="76" y="60"/>
                    <a:pt x="76" y="60"/>
                    <a:pt x="76" y="60"/>
                  </a:cubicBezTo>
                  <a:cubicBezTo>
                    <a:pt x="79" y="60"/>
                    <a:pt x="79" y="60"/>
                    <a:pt x="79" y="60"/>
                  </a:cubicBezTo>
                  <a:cubicBezTo>
                    <a:pt x="84" y="60"/>
                    <a:pt x="84" y="60"/>
                    <a:pt x="84" y="60"/>
                  </a:cubicBezTo>
                  <a:cubicBezTo>
                    <a:pt x="87" y="60"/>
                    <a:pt x="87" y="60"/>
                    <a:pt x="87" y="60"/>
                  </a:cubicBezTo>
                  <a:cubicBezTo>
                    <a:pt x="87" y="56"/>
                    <a:pt x="87" y="56"/>
                    <a:pt x="87" y="56"/>
                  </a:cubicBezTo>
                  <a:cubicBezTo>
                    <a:pt x="84" y="56"/>
                    <a:pt x="84" y="56"/>
                    <a:pt x="84" y="56"/>
                  </a:cubicBezTo>
                  <a:cubicBezTo>
                    <a:pt x="79" y="56"/>
                    <a:pt x="79" y="56"/>
                    <a:pt x="79" y="56"/>
                  </a:cubicBezTo>
                  <a:lnTo>
                    <a:pt x="76" y="56"/>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10" name="Freeform 30"/>
            <p:cNvSpPr>
              <a:spLocks noEditPoints="1" noChangeArrowheads="1"/>
            </p:cNvSpPr>
            <p:nvPr/>
          </p:nvSpPr>
          <p:spPr bwMode="auto">
            <a:xfrm>
              <a:off x="2162538" y="3797488"/>
              <a:ext cx="211349" cy="277635"/>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4"/>
                <a:gd name="T148" fmla="*/ 0 h 97"/>
                <a:gd name="T149" fmla="*/ 74 w 74"/>
                <a:gd name="T150" fmla="*/ 97 h 9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11" name="Freeform 31"/>
            <p:cNvSpPr>
              <a:spLocks noEditPoints="1" noChangeArrowheads="1"/>
            </p:cNvSpPr>
            <p:nvPr/>
          </p:nvSpPr>
          <p:spPr bwMode="auto">
            <a:xfrm>
              <a:off x="1058378" y="3813740"/>
              <a:ext cx="237089" cy="238360"/>
            </a:xfrm>
            <a:custGeom>
              <a:avLst/>
              <a:gdLst>
                <a:gd name="T0" fmla="*/ 42 w 83"/>
                <a:gd name="T1" fmla="*/ 0 h 83"/>
                <a:gd name="T2" fmla="*/ 71 w 83"/>
                <a:gd name="T3" fmla="*/ 12 h 83"/>
                <a:gd name="T4" fmla="*/ 83 w 83"/>
                <a:gd name="T5" fmla="*/ 41 h 83"/>
                <a:gd name="T6" fmla="*/ 71 w 83"/>
                <a:gd name="T7" fmla="*/ 71 h 83"/>
                <a:gd name="T8" fmla="*/ 42 w 83"/>
                <a:gd name="T9" fmla="*/ 83 h 83"/>
                <a:gd name="T10" fmla="*/ 12 w 83"/>
                <a:gd name="T11" fmla="*/ 71 h 83"/>
                <a:gd name="T12" fmla="*/ 0 w 83"/>
                <a:gd name="T13" fmla="*/ 41 h 83"/>
                <a:gd name="T14" fmla="*/ 12 w 83"/>
                <a:gd name="T15" fmla="*/ 12 h 83"/>
                <a:gd name="T16" fmla="*/ 42 w 83"/>
                <a:gd name="T17" fmla="*/ 0 h 83"/>
                <a:gd name="T18" fmla="*/ 58 w 83"/>
                <a:gd name="T19" fmla="*/ 46 h 83"/>
                <a:gd name="T20" fmla="*/ 59 w 83"/>
                <a:gd name="T21" fmla="*/ 37 h 83"/>
                <a:gd name="T22" fmla="*/ 48 w 83"/>
                <a:gd name="T23" fmla="*/ 31 h 83"/>
                <a:gd name="T24" fmla="*/ 37 w 83"/>
                <a:gd name="T25" fmla="*/ 25 h 83"/>
                <a:gd name="T26" fmla="*/ 29 w 83"/>
                <a:gd name="T27" fmla="*/ 29 h 83"/>
                <a:gd name="T28" fmla="*/ 29 w 83"/>
                <a:gd name="T29" fmla="*/ 41 h 83"/>
                <a:gd name="T30" fmla="*/ 29 w 83"/>
                <a:gd name="T31" fmla="*/ 53 h 83"/>
                <a:gd name="T32" fmla="*/ 36 w 83"/>
                <a:gd name="T33" fmla="*/ 59 h 83"/>
                <a:gd name="T34" fmla="*/ 48 w 83"/>
                <a:gd name="T35" fmla="*/ 52 h 83"/>
                <a:gd name="T36" fmla="*/ 58 w 83"/>
                <a:gd name="T37" fmla="*/ 46 h 83"/>
                <a:gd name="T38" fmla="*/ 61 w 83"/>
                <a:gd name="T39" fmla="*/ 23 h 83"/>
                <a:gd name="T40" fmla="*/ 42 w 83"/>
                <a:gd name="T41" fmla="*/ 15 h 83"/>
                <a:gd name="T42" fmla="*/ 23 w 83"/>
                <a:gd name="T43" fmla="*/ 23 h 83"/>
                <a:gd name="T44" fmla="*/ 15 w 83"/>
                <a:gd name="T45" fmla="*/ 41 h 83"/>
                <a:gd name="T46" fmla="*/ 23 w 83"/>
                <a:gd name="T47" fmla="*/ 60 h 83"/>
                <a:gd name="T48" fmla="*/ 42 w 83"/>
                <a:gd name="T49" fmla="*/ 68 h 83"/>
                <a:gd name="T50" fmla="*/ 61 w 83"/>
                <a:gd name="T51" fmla="*/ 60 h 83"/>
                <a:gd name="T52" fmla="*/ 69 w 83"/>
                <a:gd name="T53" fmla="*/ 41 h 83"/>
                <a:gd name="T54" fmla="*/ 61 w 83"/>
                <a:gd name="T55" fmla="*/ 23 h 8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83"/>
                <a:gd name="T85" fmla="*/ 0 h 83"/>
                <a:gd name="T86" fmla="*/ 83 w 83"/>
                <a:gd name="T87" fmla="*/ 83 h 8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83" h="83">
                  <a:moveTo>
                    <a:pt x="42" y="0"/>
                  </a:moveTo>
                  <a:cubicBezTo>
                    <a:pt x="53" y="0"/>
                    <a:pt x="64" y="5"/>
                    <a:pt x="71" y="12"/>
                  </a:cubicBezTo>
                  <a:cubicBezTo>
                    <a:pt x="79" y="20"/>
                    <a:pt x="83" y="30"/>
                    <a:pt x="83" y="41"/>
                  </a:cubicBezTo>
                  <a:cubicBezTo>
                    <a:pt x="83" y="53"/>
                    <a:pt x="79" y="63"/>
                    <a:pt x="71" y="71"/>
                  </a:cubicBezTo>
                  <a:cubicBezTo>
                    <a:pt x="64" y="78"/>
                    <a:pt x="53" y="83"/>
                    <a:pt x="42" y="83"/>
                  </a:cubicBezTo>
                  <a:cubicBezTo>
                    <a:pt x="30" y="83"/>
                    <a:pt x="20" y="78"/>
                    <a:pt x="12" y="71"/>
                  </a:cubicBezTo>
                  <a:cubicBezTo>
                    <a:pt x="5" y="63"/>
                    <a:pt x="0" y="53"/>
                    <a:pt x="0" y="41"/>
                  </a:cubicBezTo>
                  <a:cubicBezTo>
                    <a:pt x="0" y="30"/>
                    <a:pt x="5" y="20"/>
                    <a:pt x="12" y="12"/>
                  </a:cubicBezTo>
                  <a:cubicBezTo>
                    <a:pt x="20" y="5"/>
                    <a:pt x="30" y="0"/>
                    <a:pt x="42" y="0"/>
                  </a:cubicBezTo>
                  <a:close/>
                  <a:moveTo>
                    <a:pt x="58" y="46"/>
                  </a:moveTo>
                  <a:cubicBezTo>
                    <a:pt x="62" y="44"/>
                    <a:pt x="63" y="40"/>
                    <a:pt x="59" y="37"/>
                  </a:cubicBezTo>
                  <a:cubicBezTo>
                    <a:pt x="55" y="35"/>
                    <a:pt x="51" y="33"/>
                    <a:pt x="48" y="31"/>
                  </a:cubicBezTo>
                  <a:cubicBezTo>
                    <a:pt x="44" y="29"/>
                    <a:pt x="41" y="27"/>
                    <a:pt x="37" y="25"/>
                  </a:cubicBezTo>
                  <a:cubicBezTo>
                    <a:pt x="33" y="22"/>
                    <a:pt x="29" y="24"/>
                    <a:pt x="29" y="29"/>
                  </a:cubicBezTo>
                  <a:cubicBezTo>
                    <a:pt x="29" y="33"/>
                    <a:pt x="29" y="37"/>
                    <a:pt x="29" y="41"/>
                  </a:cubicBezTo>
                  <a:cubicBezTo>
                    <a:pt x="29" y="45"/>
                    <a:pt x="29" y="49"/>
                    <a:pt x="29" y="53"/>
                  </a:cubicBezTo>
                  <a:cubicBezTo>
                    <a:pt x="29" y="58"/>
                    <a:pt x="32" y="61"/>
                    <a:pt x="36" y="59"/>
                  </a:cubicBezTo>
                  <a:cubicBezTo>
                    <a:pt x="40" y="56"/>
                    <a:pt x="44" y="54"/>
                    <a:pt x="48" y="52"/>
                  </a:cubicBezTo>
                  <a:cubicBezTo>
                    <a:pt x="51" y="50"/>
                    <a:pt x="55" y="48"/>
                    <a:pt x="58" y="46"/>
                  </a:cubicBezTo>
                  <a:close/>
                  <a:moveTo>
                    <a:pt x="61" y="23"/>
                  </a:moveTo>
                  <a:cubicBezTo>
                    <a:pt x="56" y="18"/>
                    <a:pt x="49" y="15"/>
                    <a:pt x="42" y="15"/>
                  </a:cubicBezTo>
                  <a:cubicBezTo>
                    <a:pt x="34" y="15"/>
                    <a:pt x="28" y="18"/>
                    <a:pt x="23" y="23"/>
                  </a:cubicBezTo>
                  <a:cubicBezTo>
                    <a:pt x="18" y="27"/>
                    <a:pt x="15" y="34"/>
                    <a:pt x="15" y="41"/>
                  </a:cubicBezTo>
                  <a:cubicBezTo>
                    <a:pt x="15" y="49"/>
                    <a:pt x="18" y="56"/>
                    <a:pt x="23" y="60"/>
                  </a:cubicBezTo>
                  <a:cubicBezTo>
                    <a:pt x="28" y="65"/>
                    <a:pt x="34" y="68"/>
                    <a:pt x="42" y="68"/>
                  </a:cubicBezTo>
                  <a:cubicBezTo>
                    <a:pt x="49" y="68"/>
                    <a:pt x="56" y="65"/>
                    <a:pt x="61" y="60"/>
                  </a:cubicBezTo>
                  <a:cubicBezTo>
                    <a:pt x="66" y="56"/>
                    <a:pt x="69" y="49"/>
                    <a:pt x="69" y="41"/>
                  </a:cubicBezTo>
                  <a:cubicBezTo>
                    <a:pt x="69" y="34"/>
                    <a:pt x="66" y="27"/>
                    <a:pt x="61" y="23"/>
                  </a:cubicBez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12" name="Freeform 32"/>
            <p:cNvSpPr>
              <a:spLocks noEditPoints="1" noChangeArrowheads="1"/>
            </p:cNvSpPr>
            <p:nvPr/>
          </p:nvSpPr>
          <p:spPr bwMode="auto">
            <a:xfrm>
              <a:off x="2700394" y="3820511"/>
              <a:ext cx="203220" cy="231589"/>
            </a:xfrm>
            <a:custGeom>
              <a:avLst/>
              <a:gdLst>
                <a:gd name="T0" fmla="*/ 0 w 168"/>
                <a:gd name="T1" fmla="*/ 0 h 192"/>
                <a:gd name="T2" fmla="*/ 121 w 168"/>
                <a:gd name="T3" fmla="*/ 0 h 192"/>
                <a:gd name="T4" fmla="*/ 121 w 168"/>
                <a:gd name="T5" fmla="*/ 21 h 192"/>
                <a:gd name="T6" fmla="*/ 99 w 168"/>
                <a:gd name="T7" fmla="*/ 21 h 192"/>
                <a:gd name="T8" fmla="*/ 99 w 168"/>
                <a:gd name="T9" fmla="*/ 55 h 192"/>
                <a:gd name="T10" fmla="*/ 66 w 168"/>
                <a:gd name="T11" fmla="*/ 55 h 192"/>
                <a:gd name="T12" fmla="*/ 66 w 168"/>
                <a:gd name="T13" fmla="*/ 111 h 192"/>
                <a:gd name="T14" fmla="*/ 99 w 168"/>
                <a:gd name="T15" fmla="*/ 111 h 192"/>
                <a:gd name="T16" fmla="*/ 99 w 168"/>
                <a:gd name="T17" fmla="*/ 144 h 192"/>
                <a:gd name="T18" fmla="*/ 121 w 168"/>
                <a:gd name="T19" fmla="*/ 144 h 192"/>
                <a:gd name="T20" fmla="*/ 121 w 168"/>
                <a:gd name="T21" fmla="*/ 192 h 192"/>
                <a:gd name="T22" fmla="*/ 62 w 168"/>
                <a:gd name="T23" fmla="*/ 137 h 192"/>
                <a:gd name="T24" fmla="*/ 0 w 168"/>
                <a:gd name="T25" fmla="*/ 192 h 192"/>
                <a:gd name="T26" fmla="*/ 0 w 168"/>
                <a:gd name="T27" fmla="*/ 0 h 192"/>
                <a:gd name="T28" fmla="*/ 0 w 168"/>
                <a:gd name="T29" fmla="*/ 0 h 192"/>
                <a:gd name="T30" fmla="*/ 85 w 168"/>
                <a:gd name="T31" fmla="*/ 69 h 192"/>
                <a:gd name="T32" fmla="*/ 85 w 168"/>
                <a:gd name="T33" fmla="*/ 95 h 192"/>
                <a:gd name="T34" fmla="*/ 114 w 168"/>
                <a:gd name="T35" fmla="*/ 95 h 192"/>
                <a:gd name="T36" fmla="*/ 114 w 168"/>
                <a:gd name="T37" fmla="*/ 123 h 192"/>
                <a:gd name="T38" fmla="*/ 140 w 168"/>
                <a:gd name="T39" fmla="*/ 123 h 192"/>
                <a:gd name="T40" fmla="*/ 140 w 168"/>
                <a:gd name="T41" fmla="*/ 95 h 192"/>
                <a:gd name="T42" fmla="*/ 168 w 168"/>
                <a:gd name="T43" fmla="*/ 95 h 192"/>
                <a:gd name="T44" fmla="*/ 168 w 168"/>
                <a:gd name="T45" fmla="*/ 69 h 192"/>
                <a:gd name="T46" fmla="*/ 140 w 168"/>
                <a:gd name="T47" fmla="*/ 69 h 192"/>
                <a:gd name="T48" fmla="*/ 140 w 168"/>
                <a:gd name="T49" fmla="*/ 40 h 192"/>
                <a:gd name="T50" fmla="*/ 114 w 168"/>
                <a:gd name="T51" fmla="*/ 40 h 192"/>
                <a:gd name="T52" fmla="*/ 114 w 168"/>
                <a:gd name="T53" fmla="*/ 69 h 192"/>
                <a:gd name="T54" fmla="*/ 85 w 168"/>
                <a:gd name="T55" fmla="*/ 69 h 19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68"/>
                <a:gd name="T85" fmla="*/ 0 h 192"/>
                <a:gd name="T86" fmla="*/ 168 w 168"/>
                <a:gd name="T87" fmla="*/ 192 h 19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68" h="192">
                  <a:moveTo>
                    <a:pt x="0" y="0"/>
                  </a:moveTo>
                  <a:lnTo>
                    <a:pt x="121" y="0"/>
                  </a:lnTo>
                  <a:lnTo>
                    <a:pt x="121" y="21"/>
                  </a:lnTo>
                  <a:lnTo>
                    <a:pt x="99" y="21"/>
                  </a:lnTo>
                  <a:lnTo>
                    <a:pt x="99" y="55"/>
                  </a:lnTo>
                  <a:lnTo>
                    <a:pt x="66" y="55"/>
                  </a:lnTo>
                  <a:lnTo>
                    <a:pt x="66" y="111"/>
                  </a:lnTo>
                  <a:lnTo>
                    <a:pt x="99" y="111"/>
                  </a:lnTo>
                  <a:lnTo>
                    <a:pt x="99" y="144"/>
                  </a:lnTo>
                  <a:lnTo>
                    <a:pt x="121" y="144"/>
                  </a:lnTo>
                  <a:lnTo>
                    <a:pt x="121" y="192"/>
                  </a:lnTo>
                  <a:lnTo>
                    <a:pt x="62" y="137"/>
                  </a:lnTo>
                  <a:lnTo>
                    <a:pt x="0" y="192"/>
                  </a:lnTo>
                  <a:lnTo>
                    <a:pt x="0" y="0"/>
                  </a:lnTo>
                  <a:lnTo>
                    <a:pt x="0" y="0"/>
                  </a:lnTo>
                  <a:close/>
                  <a:moveTo>
                    <a:pt x="85" y="69"/>
                  </a:moveTo>
                  <a:lnTo>
                    <a:pt x="85" y="95"/>
                  </a:lnTo>
                  <a:lnTo>
                    <a:pt x="114" y="95"/>
                  </a:lnTo>
                  <a:lnTo>
                    <a:pt x="114" y="123"/>
                  </a:lnTo>
                  <a:lnTo>
                    <a:pt x="140" y="123"/>
                  </a:lnTo>
                  <a:lnTo>
                    <a:pt x="140" y="95"/>
                  </a:lnTo>
                  <a:lnTo>
                    <a:pt x="168" y="95"/>
                  </a:lnTo>
                  <a:lnTo>
                    <a:pt x="168" y="69"/>
                  </a:lnTo>
                  <a:lnTo>
                    <a:pt x="140" y="69"/>
                  </a:lnTo>
                  <a:lnTo>
                    <a:pt x="140" y="40"/>
                  </a:lnTo>
                  <a:lnTo>
                    <a:pt x="114" y="40"/>
                  </a:lnTo>
                  <a:lnTo>
                    <a:pt x="114" y="69"/>
                  </a:lnTo>
                  <a:lnTo>
                    <a:pt x="85" y="69"/>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13" name="Freeform 33"/>
            <p:cNvSpPr>
              <a:spLocks noEditPoints="1" noChangeArrowheads="1"/>
            </p:cNvSpPr>
            <p:nvPr/>
          </p:nvSpPr>
          <p:spPr bwMode="auto">
            <a:xfrm>
              <a:off x="1577265" y="3326185"/>
              <a:ext cx="268250" cy="174707"/>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4"/>
                <a:gd name="T85" fmla="*/ 0 h 61"/>
                <a:gd name="T86" fmla="*/ 94 w 94"/>
                <a:gd name="T87" fmla="*/ 61 h 6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14" name="Freeform 34"/>
            <p:cNvSpPr>
              <a:spLocks noEditPoints="1" noChangeArrowheads="1"/>
            </p:cNvSpPr>
            <p:nvPr/>
          </p:nvSpPr>
          <p:spPr bwMode="auto">
            <a:xfrm>
              <a:off x="2139507" y="3263886"/>
              <a:ext cx="285862" cy="312847"/>
            </a:xfrm>
            <a:custGeom>
              <a:avLst/>
              <a:gdLst>
                <a:gd name="T0" fmla="*/ 65 w 100"/>
                <a:gd name="T1" fmla="*/ 0 h 110"/>
                <a:gd name="T2" fmla="*/ 77 w 100"/>
                <a:gd name="T3" fmla="*/ 12 h 110"/>
                <a:gd name="T4" fmla="*/ 68 w 100"/>
                <a:gd name="T5" fmla="*/ 40 h 110"/>
                <a:gd name="T6" fmla="*/ 67 w 100"/>
                <a:gd name="T7" fmla="*/ 10 h 110"/>
                <a:gd name="T8" fmla="*/ 28 w 100"/>
                <a:gd name="T9" fmla="*/ 9 h 110"/>
                <a:gd name="T10" fmla="*/ 28 w 100"/>
                <a:gd name="T11" fmla="*/ 16 h 110"/>
                <a:gd name="T12" fmla="*/ 25 w 100"/>
                <a:gd name="T13" fmla="*/ 24 h 110"/>
                <a:gd name="T14" fmla="*/ 18 w 100"/>
                <a:gd name="T15" fmla="*/ 26 h 110"/>
                <a:gd name="T16" fmla="*/ 9 w 100"/>
                <a:gd name="T17" fmla="*/ 25 h 110"/>
                <a:gd name="T18" fmla="*/ 10 w 100"/>
                <a:gd name="T19" fmla="*/ 87 h 110"/>
                <a:gd name="T20" fmla="*/ 12 w 100"/>
                <a:gd name="T21" fmla="*/ 88 h 110"/>
                <a:gd name="T22" fmla="*/ 44 w 100"/>
                <a:gd name="T23" fmla="*/ 97 h 110"/>
                <a:gd name="T24" fmla="*/ 4 w 100"/>
                <a:gd name="T25" fmla="*/ 93 h 110"/>
                <a:gd name="T26" fmla="*/ 4 w 100"/>
                <a:gd name="T27" fmla="*/ 93 h 110"/>
                <a:gd name="T28" fmla="*/ 0 w 100"/>
                <a:gd name="T29" fmla="*/ 22 h 110"/>
                <a:gd name="T30" fmla="*/ 2 w 100"/>
                <a:gd name="T31" fmla="*/ 19 h 110"/>
                <a:gd name="T32" fmla="*/ 21 w 100"/>
                <a:gd name="T33" fmla="*/ 0 h 110"/>
                <a:gd name="T34" fmla="*/ 90 w 100"/>
                <a:gd name="T35" fmla="*/ 45 h 110"/>
                <a:gd name="T36" fmla="*/ 84 w 100"/>
                <a:gd name="T37" fmla="*/ 39 h 110"/>
                <a:gd name="T38" fmla="*/ 83 w 100"/>
                <a:gd name="T39" fmla="*/ 47 h 110"/>
                <a:gd name="T40" fmla="*/ 94 w 100"/>
                <a:gd name="T41" fmla="*/ 53 h 110"/>
                <a:gd name="T42" fmla="*/ 86 w 100"/>
                <a:gd name="T43" fmla="*/ 81 h 110"/>
                <a:gd name="T44" fmla="*/ 100 w 100"/>
                <a:gd name="T45" fmla="*/ 51 h 110"/>
                <a:gd name="T46" fmla="*/ 90 w 100"/>
                <a:gd name="T47" fmla="*/ 45 h 110"/>
                <a:gd name="T48" fmla="*/ 54 w 100"/>
                <a:gd name="T49" fmla="*/ 84 h 110"/>
                <a:gd name="T50" fmla="*/ 90 w 100"/>
                <a:gd name="T51" fmla="*/ 55 h 110"/>
                <a:gd name="T52" fmla="*/ 52 w 100"/>
                <a:gd name="T53" fmla="*/ 87 h 110"/>
                <a:gd name="T54" fmla="*/ 51 w 100"/>
                <a:gd name="T55" fmla="*/ 103 h 110"/>
                <a:gd name="T56" fmla="*/ 52 w 100"/>
                <a:gd name="T57" fmla="*/ 110 h 110"/>
                <a:gd name="T58" fmla="*/ 56 w 100"/>
                <a:gd name="T59" fmla="*/ 106 h 110"/>
                <a:gd name="T60" fmla="*/ 52 w 100"/>
                <a:gd name="T61" fmla="*/ 87 h 110"/>
                <a:gd name="T62" fmla="*/ 18 w 100"/>
                <a:gd name="T63" fmla="*/ 60 h 110"/>
                <a:gd name="T64" fmla="*/ 30 w 100"/>
                <a:gd name="T65" fmla="*/ 56 h 110"/>
                <a:gd name="T66" fmla="*/ 18 w 100"/>
                <a:gd name="T67" fmla="*/ 43 h 110"/>
                <a:gd name="T68" fmla="*/ 60 w 100"/>
                <a:gd name="T69" fmla="*/ 48 h 110"/>
                <a:gd name="T70" fmla="*/ 18 w 100"/>
                <a:gd name="T71" fmla="*/ 43 h 110"/>
                <a:gd name="T72" fmla="*/ 18 w 100"/>
                <a:gd name="T73" fmla="*/ 36 h 110"/>
                <a:gd name="T74" fmla="*/ 60 w 100"/>
                <a:gd name="T75" fmla="*/ 31 h 110"/>
                <a:gd name="T76" fmla="*/ 37 w 100"/>
                <a:gd name="T77" fmla="*/ 19 h 110"/>
                <a:gd name="T78" fmla="*/ 60 w 100"/>
                <a:gd name="T79" fmla="*/ 24 h 110"/>
                <a:gd name="T80" fmla="*/ 37 w 100"/>
                <a:gd name="T81" fmla="*/ 19 h 110"/>
                <a:gd name="T82" fmla="*/ 14 w 100"/>
                <a:gd name="T83" fmla="*/ 21 h 110"/>
                <a:gd name="T84" fmla="*/ 18 w 100"/>
                <a:gd name="T85" fmla="*/ 22 h 110"/>
                <a:gd name="T86" fmla="*/ 20 w 100"/>
                <a:gd name="T87" fmla="*/ 22 h 110"/>
                <a:gd name="T88" fmla="*/ 24 w 100"/>
                <a:gd name="T89" fmla="*/ 18 h 110"/>
                <a:gd name="T90" fmla="*/ 24 w 100"/>
                <a:gd name="T91" fmla="*/ 17 h 110"/>
                <a:gd name="T92" fmla="*/ 23 w 100"/>
                <a:gd name="T93" fmla="*/ 12 h 110"/>
                <a:gd name="T94" fmla="*/ 12 w 100"/>
                <a:gd name="T95" fmla="*/ 21 h 11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0"/>
                <a:gd name="T145" fmla="*/ 0 h 110"/>
                <a:gd name="T146" fmla="*/ 100 w 100"/>
                <a:gd name="T147" fmla="*/ 110 h 11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0" h="110">
                  <a:moveTo>
                    <a:pt x="23" y="0"/>
                  </a:moveTo>
                  <a:cubicBezTo>
                    <a:pt x="65" y="0"/>
                    <a:pt x="65" y="0"/>
                    <a:pt x="65" y="0"/>
                  </a:cubicBezTo>
                  <a:cubicBezTo>
                    <a:pt x="68" y="0"/>
                    <a:pt x="71" y="1"/>
                    <a:pt x="74" y="4"/>
                  </a:cubicBezTo>
                  <a:cubicBezTo>
                    <a:pt x="76" y="6"/>
                    <a:pt x="77" y="9"/>
                    <a:pt x="77" y="12"/>
                  </a:cubicBezTo>
                  <a:cubicBezTo>
                    <a:pt x="77" y="35"/>
                    <a:pt x="77" y="35"/>
                    <a:pt x="77" y="35"/>
                  </a:cubicBezTo>
                  <a:cubicBezTo>
                    <a:pt x="68" y="40"/>
                    <a:pt x="68" y="40"/>
                    <a:pt x="68" y="40"/>
                  </a:cubicBezTo>
                  <a:cubicBezTo>
                    <a:pt x="68" y="12"/>
                    <a:pt x="68" y="12"/>
                    <a:pt x="68" y="12"/>
                  </a:cubicBezTo>
                  <a:cubicBezTo>
                    <a:pt x="68" y="11"/>
                    <a:pt x="68" y="11"/>
                    <a:pt x="67" y="10"/>
                  </a:cubicBezTo>
                  <a:cubicBezTo>
                    <a:pt x="67" y="10"/>
                    <a:pt x="66" y="9"/>
                    <a:pt x="65" y="9"/>
                  </a:cubicBezTo>
                  <a:cubicBezTo>
                    <a:pt x="28" y="9"/>
                    <a:pt x="28" y="9"/>
                    <a:pt x="28" y="9"/>
                  </a:cubicBezTo>
                  <a:cubicBezTo>
                    <a:pt x="28" y="12"/>
                    <a:pt x="28" y="12"/>
                    <a:pt x="28" y="12"/>
                  </a:cubicBezTo>
                  <a:cubicBezTo>
                    <a:pt x="28" y="16"/>
                    <a:pt x="28" y="16"/>
                    <a:pt x="28" y="16"/>
                  </a:cubicBezTo>
                  <a:cubicBezTo>
                    <a:pt x="28" y="17"/>
                    <a:pt x="28" y="18"/>
                    <a:pt x="28" y="19"/>
                  </a:cubicBezTo>
                  <a:cubicBezTo>
                    <a:pt x="28" y="21"/>
                    <a:pt x="27" y="23"/>
                    <a:pt x="25" y="24"/>
                  </a:cubicBezTo>
                  <a:cubicBezTo>
                    <a:pt x="24" y="25"/>
                    <a:pt x="23" y="26"/>
                    <a:pt x="21" y="26"/>
                  </a:cubicBezTo>
                  <a:cubicBezTo>
                    <a:pt x="20" y="26"/>
                    <a:pt x="19" y="26"/>
                    <a:pt x="18" y="26"/>
                  </a:cubicBezTo>
                  <a:cubicBezTo>
                    <a:pt x="14" y="26"/>
                    <a:pt x="14" y="26"/>
                    <a:pt x="14" y="26"/>
                  </a:cubicBezTo>
                  <a:cubicBezTo>
                    <a:pt x="9" y="25"/>
                    <a:pt x="9" y="25"/>
                    <a:pt x="9" y="25"/>
                  </a:cubicBezTo>
                  <a:cubicBezTo>
                    <a:pt x="9" y="85"/>
                    <a:pt x="9" y="85"/>
                    <a:pt x="9" y="85"/>
                  </a:cubicBezTo>
                  <a:cubicBezTo>
                    <a:pt x="9" y="86"/>
                    <a:pt x="10" y="86"/>
                    <a:pt x="10" y="87"/>
                  </a:cubicBezTo>
                  <a:cubicBezTo>
                    <a:pt x="10" y="87"/>
                    <a:pt x="10" y="87"/>
                    <a:pt x="10" y="87"/>
                  </a:cubicBezTo>
                  <a:cubicBezTo>
                    <a:pt x="11" y="87"/>
                    <a:pt x="11" y="88"/>
                    <a:pt x="12" y="88"/>
                  </a:cubicBezTo>
                  <a:cubicBezTo>
                    <a:pt x="45" y="88"/>
                    <a:pt x="45" y="88"/>
                    <a:pt x="45" y="88"/>
                  </a:cubicBezTo>
                  <a:cubicBezTo>
                    <a:pt x="44" y="97"/>
                    <a:pt x="44" y="97"/>
                    <a:pt x="44" y="97"/>
                  </a:cubicBezTo>
                  <a:cubicBezTo>
                    <a:pt x="12" y="97"/>
                    <a:pt x="12" y="97"/>
                    <a:pt x="12" y="97"/>
                  </a:cubicBezTo>
                  <a:cubicBezTo>
                    <a:pt x="9" y="97"/>
                    <a:pt x="6" y="96"/>
                    <a:pt x="4" y="93"/>
                  </a:cubicBezTo>
                  <a:cubicBezTo>
                    <a:pt x="4" y="93"/>
                    <a:pt x="4" y="93"/>
                    <a:pt x="4" y="93"/>
                  </a:cubicBezTo>
                  <a:cubicBezTo>
                    <a:pt x="4" y="93"/>
                    <a:pt x="4" y="93"/>
                    <a:pt x="4" y="93"/>
                  </a:cubicBezTo>
                  <a:cubicBezTo>
                    <a:pt x="2" y="91"/>
                    <a:pt x="0" y="88"/>
                    <a:pt x="0" y="85"/>
                  </a:cubicBezTo>
                  <a:cubicBezTo>
                    <a:pt x="0" y="22"/>
                    <a:pt x="0" y="22"/>
                    <a:pt x="0" y="22"/>
                  </a:cubicBezTo>
                  <a:cubicBezTo>
                    <a:pt x="0" y="20"/>
                    <a:pt x="0" y="20"/>
                    <a:pt x="0" y="20"/>
                  </a:cubicBezTo>
                  <a:cubicBezTo>
                    <a:pt x="2" y="19"/>
                    <a:pt x="2" y="19"/>
                    <a:pt x="2" y="19"/>
                  </a:cubicBezTo>
                  <a:cubicBezTo>
                    <a:pt x="20" y="1"/>
                    <a:pt x="20" y="1"/>
                    <a:pt x="20" y="1"/>
                  </a:cubicBezTo>
                  <a:cubicBezTo>
                    <a:pt x="21" y="0"/>
                    <a:pt x="21" y="0"/>
                    <a:pt x="21" y="0"/>
                  </a:cubicBezTo>
                  <a:cubicBezTo>
                    <a:pt x="23" y="0"/>
                    <a:pt x="23" y="0"/>
                    <a:pt x="23" y="0"/>
                  </a:cubicBezTo>
                  <a:close/>
                  <a:moveTo>
                    <a:pt x="90" y="45"/>
                  </a:moveTo>
                  <a:cubicBezTo>
                    <a:pt x="90" y="43"/>
                    <a:pt x="90" y="43"/>
                    <a:pt x="90" y="43"/>
                  </a:cubicBezTo>
                  <a:cubicBezTo>
                    <a:pt x="84" y="39"/>
                    <a:pt x="84" y="39"/>
                    <a:pt x="84" y="39"/>
                  </a:cubicBezTo>
                  <a:cubicBezTo>
                    <a:pt x="75" y="44"/>
                    <a:pt x="75" y="44"/>
                    <a:pt x="75" y="44"/>
                  </a:cubicBezTo>
                  <a:cubicBezTo>
                    <a:pt x="83" y="47"/>
                    <a:pt x="83" y="47"/>
                    <a:pt x="83" y="47"/>
                  </a:cubicBezTo>
                  <a:cubicBezTo>
                    <a:pt x="91" y="52"/>
                    <a:pt x="91" y="52"/>
                    <a:pt x="91" y="52"/>
                  </a:cubicBezTo>
                  <a:cubicBezTo>
                    <a:pt x="94" y="53"/>
                    <a:pt x="94" y="53"/>
                    <a:pt x="94" y="53"/>
                  </a:cubicBezTo>
                  <a:cubicBezTo>
                    <a:pt x="92" y="62"/>
                    <a:pt x="88" y="70"/>
                    <a:pt x="82" y="77"/>
                  </a:cubicBezTo>
                  <a:cubicBezTo>
                    <a:pt x="86" y="81"/>
                    <a:pt x="86" y="81"/>
                    <a:pt x="86" y="81"/>
                  </a:cubicBezTo>
                  <a:cubicBezTo>
                    <a:pt x="93" y="73"/>
                    <a:pt x="98" y="63"/>
                    <a:pt x="100" y="53"/>
                  </a:cubicBezTo>
                  <a:cubicBezTo>
                    <a:pt x="100" y="51"/>
                    <a:pt x="100" y="51"/>
                    <a:pt x="100" y="51"/>
                  </a:cubicBezTo>
                  <a:cubicBezTo>
                    <a:pt x="98" y="50"/>
                    <a:pt x="98" y="50"/>
                    <a:pt x="98" y="50"/>
                  </a:cubicBezTo>
                  <a:cubicBezTo>
                    <a:pt x="90" y="45"/>
                    <a:pt x="90" y="45"/>
                    <a:pt x="90" y="45"/>
                  </a:cubicBezTo>
                  <a:close/>
                  <a:moveTo>
                    <a:pt x="74" y="47"/>
                  </a:moveTo>
                  <a:cubicBezTo>
                    <a:pt x="64" y="58"/>
                    <a:pt x="58" y="70"/>
                    <a:pt x="54" y="84"/>
                  </a:cubicBezTo>
                  <a:cubicBezTo>
                    <a:pt x="59" y="86"/>
                    <a:pt x="64" y="89"/>
                    <a:pt x="70" y="92"/>
                  </a:cubicBezTo>
                  <a:cubicBezTo>
                    <a:pt x="78" y="81"/>
                    <a:pt x="85" y="68"/>
                    <a:pt x="90" y="55"/>
                  </a:cubicBezTo>
                  <a:cubicBezTo>
                    <a:pt x="84" y="52"/>
                    <a:pt x="79" y="50"/>
                    <a:pt x="74" y="47"/>
                  </a:cubicBezTo>
                  <a:close/>
                  <a:moveTo>
                    <a:pt x="52" y="87"/>
                  </a:moveTo>
                  <a:cubicBezTo>
                    <a:pt x="50" y="103"/>
                    <a:pt x="50" y="103"/>
                    <a:pt x="50" y="103"/>
                  </a:cubicBezTo>
                  <a:cubicBezTo>
                    <a:pt x="51" y="103"/>
                    <a:pt x="51" y="103"/>
                    <a:pt x="51" y="103"/>
                  </a:cubicBezTo>
                  <a:cubicBezTo>
                    <a:pt x="50" y="108"/>
                    <a:pt x="50" y="108"/>
                    <a:pt x="50" y="108"/>
                  </a:cubicBezTo>
                  <a:cubicBezTo>
                    <a:pt x="52" y="110"/>
                    <a:pt x="52" y="110"/>
                    <a:pt x="52" y="110"/>
                  </a:cubicBezTo>
                  <a:cubicBezTo>
                    <a:pt x="55" y="106"/>
                    <a:pt x="55" y="106"/>
                    <a:pt x="55" y="106"/>
                  </a:cubicBezTo>
                  <a:cubicBezTo>
                    <a:pt x="56" y="106"/>
                    <a:pt x="56" y="106"/>
                    <a:pt x="56" y="106"/>
                  </a:cubicBezTo>
                  <a:cubicBezTo>
                    <a:pt x="68" y="95"/>
                    <a:pt x="68" y="95"/>
                    <a:pt x="68" y="95"/>
                  </a:cubicBezTo>
                  <a:cubicBezTo>
                    <a:pt x="52" y="87"/>
                    <a:pt x="52" y="87"/>
                    <a:pt x="52" y="87"/>
                  </a:cubicBezTo>
                  <a:close/>
                  <a:moveTo>
                    <a:pt x="18" y="56"/>
                  </a:moveTo>
                  <a:cubicBezTo>
                    <a:pt x="18" y="60"/>
                    <a:pt x="18" y="60"/>
                    <a:pt x="18" y="60"/>
                  </a:cubicBezTo>
                  <a:cubicBezTo>
                    <a:pt x="30" y="60"/>
                    <a:pt x="30" y="60"/>
                    <a:pt x="30" y="60"/>
                  </a:cubicBezTo>
                  <a:cubicBezTo>
                    <a:pt x="30" y="56"/>
                    <a:pt x="30" y="56"/>
                    <a:pt x="30" y="56"/>
                  </a:cubicBezTo>
                  <a:cubicBezTo>
                    <a:pt x="18" y="56"/>
                    <a:pt x="18" y="56"/>
                    <a:pt x="18" y="56"/>
                  </a:cubicBezTo>
                  <a:close/>
                  <a:moveTo>
                    <a:pt x="18" y="43"/>
                  </a:moveTo>
                  <a:cubicBezTo>
                    <a:pt x="18" y="48"/>
                    <a:pt x="18" y="48"/>
                    <a:pt x="18" y="48"/>
                  </a:cubicBezTo>
                  <a:cubicBezTo>
                    <a:pt x="60" y="48"/>
                    <a:pt x="60" y="48"/>
                    <a:pt x="60" y="48"/>
                  </a:cubicBezTo>
                  <a:cubicBezTo>
                    <a:pt x="60" y="43"/>
                    <a:pt x="60" y="43"/>
                    <a:pt x="60" y="43"/>
                  </a:cubicBezTo>
                  <a:cubicBezTo>
                    <a:pt x="18" y="43"/>
                    <a:pt x="18" y="43"/>
                    <a:pt x="18" y="43"/>
                  </a:cubicBezTo>
                  <a:close/>
                  <a:moveTo>
                    <a:pt x="18" y="31"/>
                  </a:moveTo>
                  <a:cubicBezTo>
                    <a:pt x="18" y="36"/>
                    <a:pt x="18" y="36"/>
                    <a:pt x="18" y="36"/>
                  </a:cubicBezTo>
                  <a:cubicBezTo>
                    <a:pt x="60" y="36"/>
                    <a:pt x="60" y="36"/>
                    <a:pt x="60" y="36"/>
                  </a:cubicBezTo>
                  <a:cubicBezTo>
                    <a:pt x="60" y="31"/>
                    <a:pt x="60" y="31"/>
                    <a:pt x="60" y="31"/>
                  </a:cubicBezTo>
                  <a:cubicBezTo>
                    <a:pt x="18" y="31"/>
                    <a:pt x="18" y="31"/>
                    <a:pt x="18" y="31"/>
                  </a:cubicBezTo>
                  <a:close/>
                  <a:moveTo>
                    <a:pt x="37" y="19"/>
                  </a:moveTo>
                  <a:cubicBezTo>
                    <a:pt x="37" y="24"/>
                    <a:pt x="37" y="24"/>
                    <a:pt x="37" y="24"/>
                  </a:cubicBezTo>
                  <a:cubicBezTo>
                    <a:pt x="60" y="24"/>
                    <a:pt x="60" y="24"/>
                    <a:pt x="60" y="24"/>
                  </a:cubicBezTo>
                  <a:cubicBezTo>
                    <a:pt x="60" y="19"/>
                    <a:pt x="60" y="19"/>
                    <a:pt x="60" y="19"/>
                  </a:cubicBezTo>
                  <a:cubicBezTo>
                    <a:pt x="37" y="19"/>
                    <a:pt x="37" y="19"/>
                    <a:pt x="37" y="19"/>
                  </a:cubicBezTo>
                  <a:close/>
                  <a:moveTo>
                    <a:pt x="12" y="21"/>
                  </a:moveTo>
                  <a:cubicBezTo>
                    <a:pt x="14" y="21"/>
                    <a:pt x="14" y="21"/>
                    <a:pt x="14" y="21"/>
                  </a:cubicBezTo>
                  <a:cubicBezTo>
                    <a:pt x="18" y="22"/>
                    <a:pt x="18" y="22"/>
                    <a:pt x="18" y="22"/>
                  </a:cubicBezTo>
                  <a:cubicBezTo>
                    <a:pt x="18" y="22"/>
                    <a:pt x="18" y="22"/>
                    <a:pt x="18" y="22"/>
                  </a:cubicBezTo>
                  <a:cubicBezTo>
                    <a:pt x="19" y="22"/>
                    <a:pt x="19" y="22"/>
                    <a:pt x="19" y="22"/>
                  </a:cubicBezTo>
                  <a:cubicBezTo>
                    <a:pt x="19" y="22"/>
                    <a:pt x="19" y="22"/>
                    <a:pt x="20" y="22"/>
                  </a:cubicBezTo>
                  <a:cubicBezTo>
                    <a:pt x="21" y="22"/>
                    <a:pt x="22" y="21"/>
                    <a:pt x="22" y="20"/>
                  </a:cubicBezTo>
                  <a:cubicBezTo>
                    <a:pt x="23" y="20"/>
                    <a:pt x="24" y="19"/>
                    <a:pt x="24" y="18"/>
                  </a:cubicBezTo>
                  <a:cubicBezTo>
                    <a:pt x="24" y="18"/>
                    <a:pt x="24" y="17"/>
                    <a:pt x="24" y="17"/>
                  </a:cubicBezTo>
                  <a:cubicBezTo>
                    <a:pt x="24" y="17"/>
                    <a:pt x="24" y="17"/>
                    <a:pt x="24" y="17"/>
                  </a:cubicBezTo>
                  <a:cubicBezTo>
                    <a:pt x="24" y="16"/>
                    <a:pt x="24" y="16"/>
                    <a:pt x="24" y="16"/>
                  </a:cubicBezTo>
                  <a:cubicBezTo>
                    <a:pt x="23" y="12"/>
                    <a:pt x="23" y="12"/>
                    <a:pt x="23" y="12"/>
                  </a:cubicBezTo>
                  <a:cubicBezTo>
                    <a:pt x="23" y="11"/>
                    <a:pt x="23" y="11"/>
                    <a:pt x="23" y="11"/>
                  </a:cubicBezTo>
                  <a:lnTo>
                    <a:pt x="12" y="21"/>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15" name="Freeform 35"/>
            <p:cNvSpPr>
              <a:spLocks noEditPoints="1" noChangeArrowheads="1"/>
            </p:cNvSpPr>
            <p:nvPr/>
          </p:nvSpPr>
          <p:spPr bwMode="auto">
            <a:xfrm>
              <a:off x="2659750" y="3299099"/>
              <a:ext cx="260121" cy="232943"/>
            </a:xfrm>
            <a:custGeom>
              <a:avLst/>
              <a:gdLst>
                <a:gd name="T0" fmla="*/ 91 w 91"/>
                <a:gd name="T1" fmla="*/ 17 h 81"/>
                <a:gd name="T2" fmla="*/ 91 w 91"/>
                <a:gd name="T3" fmla="*/ 63 h 81"/>
                <a:gd name="T4" fmla="*/ 86 w 91"/>
                <a:gd name="T5" fmla="*/ 76 h 81"/>
                <a:gd name="T6" fmla="*/ 74 w 91"/>
                <a:gd name="T7" fmla="*/ 81 h 81"/>
                <a:gd name="T8" fmla="*/ 17 w 91"/>
                <a:gd name="T9" fmla="*/ 81 h 81"/>
                <a:gd name="T10" fmla="*/ 5 w 91"/>
                <a:gd name="T11" fmla="*/ 76 h 81"/>
                <a:gd name="T12" fmla="*/ 0 w 91"/>
                <a:gd name="T13" fmla="*/ 63 h 81"/>
                <a:gd name="T14" fmla="*/ 0 w 91"/>
                <a:gd name="T15" fmla="*/ 17 h 81"/>
                <a:gd name="T16" fmla="*/ 0 w 91"/>
                <a:gd name="T17" fmla="*/ 12 h 81"/>
                <a:gd name="T18" fmla="*/ 5 w 91"/>
                <a:gd name="T19" fmla="*/ 12 h 81"/>
                <a:gd name="T20" fmla="*/ 15 w 91"/>
                <a:gd name="T21" fmla="*/ 12 h 81"/>
                <a:gd name="T22" fmla="*/ 15 w 91"/>
                <a:gd name="T23" fmla="*/ 24 h 81"/>
                <a:gd name="T24" fmla="*/ 21 w 91"/>
                <a:gd name="T25" fmla="*/ 30 h 81"/>
                <a:gd name="T26" fmla="*/ 21 w 91"/>
                <a:gd name="T27" fmla="*/ 30 h 81"/>
                <a:gd name="T28" fmla="*/ 24 w 91"/>
                <a:gd name="T29" fmla="*/ 30 h 81"/>
                <a:gd name="T30" fmla="*/ 21 w 91"/>
                <a:gd name="T31" fmla="*/ 24 h 81"/>
                <a:gd name="T32" fmla="*/ 21 w 91"/>
                <a:gd name="T33" fmla="*/ 6 h 81"/>
                <a:gd name="T34" fmla="*/ 27 w 91"/>
                <a:gd name="T35" fmla="*/ 0 h 81"/>
                <a:gd name="T36" fmla="*/ 27 w 91"/>
                <a:gd name="T37" fmla="*/ 0 h 81"/>
                <a:gd name="T38" fmla="*/ 33 w 91"/>
                <a:gd name="T39" fmla="*/ 6 h 81"/>
                <a:gd name="T40" fmla="*/ 33 w 91"/>
                <a:gd name="T41" fmla="*/ 12 h 81"/>
                <a:gd name="T42" fmla="*/ 59 w 91"/>
                <a:gd name="T43" fmla="*/ 12 h 81"/>
                <a:gd name="T44" fmla="*/ 59 w 91"/>
                <a:gd name="T45" fmla="*/ 24 h 81"/>
                <a:gd name="T46" fmla="*/ 64 w 91"/>
                <a:gd name="T47" fmla="*/ 30 h 81"/>
                <a:gd name="T48" fmla="*/ 64 w 91"/>
                <a:gd name="T49" fmla="*/ 30 h 81"/>
                <a:gd name="T50" fmla="*/ 67 w 91"/>
                <a:gd name="T51" fmla="*/ 30 h 81"/>
                <a:gd name="T52" fmla="*/ 64 w 91"/>
                <a:gd name="T53" fmla="*/ 24 h 81"/>
                <a:gd name="T54" fmla="*/ 64 w 91"/>
                <a:gd name="T55" fmla="*/ 6 h 81"/>
                <a:gd name="T56" fmla="*/ 70 w 91"/>
                <a:gd name="T57" fmla="*/ 0 h 81"/>
                <a:gd name="T58" fmla="*/ 70 w 91"/>
                <a:gd name="T59" fmla="*/ 0 h 81"/>
                <a:gd name="T60" fmla="*/ 76 w 91"/>
                <a:gd name="T61" fmla="*/ 6 h 81"/>
                <a:gd name="T62" fmla="*/ 76 w 91"/>
                <a:gd name="T63" fmla="*/ 12 h 81"/>
                <a:gd name="T64" fmla="*/ 86 w 91"/>
                <a:gd name="T65" fmla="*/ 12 h 81"/>
                <a:gd name="T66" fmla="*/ 91 w 91"/>
                <a:gd name="T67" fmla="*/ 12 h 81"/>
                <a:gd name="T68" fmla="*/ 91 w 91"/>
                <a:gd name="T69" fmla="*/ 17 h 81"/>
                <a:gd name="T70" fmla="*/ 44 w 91"/>
                <a:gd name="T71" fmla="*/ 68 h 81"/>
                <a:gd name="T72" fmla="*/ 44 w 91"/>
                <a:gd name="T73" fmla="*/ 40 h 81"/>
                <a:gd name="T74" fmla="*/ 39 w 91"/>
                <a:gd name="T75" fmla="*/ 40 h 81"/>
                <a:gd name="T76" fmla="*/ 38 w 91"/>
                <a:gd name="T77" fmla="*/ 42 h 81"/>
                <a:gd name="T78" fmla="*/ 36 w 91"/>
                <a:gd name="T79" fmla="*/ 43 h 81"/>
                <a:gd name="T80" fmla="*/ 36 w 91"/>
                <a:gd name="T81" fmla="*/ 47 h 81"/>
                <a:gd name="T82" fmla="*/ 38 w 91"/>
                <a:gd name="T83" fmla="*/ 47 h 81"/>
                <a:gd name="T84" fmla="*/ 38 w 91"/>
                <a:gd name="T85" fmla="*/ 68 h 81"/>
                <a:gd name="T86" fmla="*/ 44 w 91"/>
                <a:gd name="T87" fmla="*/ 68 h 81"/>
                <a:gd name="T88" fmla="*/ 54 w 91"/>
                <a:gd name="T89" fmla="*/ 68 h 81"/>
                <a:gd name="T90" fmla="*/ 54 w 91"/>
                <a:gd name="T91" fmla="*/ 40 h 81"/>
                <a:gd name="T92" fmla="*/ 49 w 91"/>
                <a:gd name="T93" fmla="*/ 40 h 81"/>
                <a:gd name="T94" fmla="*/ 48 w 91"/>
                <a:gd name="T95" fmla="*/ 42 h 81"/>
                <a:gd name="T96" fmla="*/ 46 w 91"/>
                <a:gd name="T97" fmla="*/ 43 h 81"/>
                <a:gd name="T98" fmla="*/ 46 w 91"/>
                <a:gd name="T99" fmla="*/ 47 h 81"/>
                <a:gd name="T100" fmla="*/ 48 w 91"/>
                <a:gd name="T101" fmla="*/ 47 h 81"/>
                <a:gd name="T102" fmla="*/ 48 w 91"/>
                <a:gd name="T103" fmla="*/ 68 h 81"/>
                <a:gd name="T104" fmla="*/ 54 w 91"/>
                <a:gd name="T105" fmla="*/ 68 h 81"/>
                <a:gd name="T106" fmla="*/ 81 w 91"/>
                <a:gd name="T107" fmla="*/ 36 h 81"/>
                <a:gd name="T108" fmla="*/ 10 w 91"/>
                <a:gd name="T109" fmla="*/ 36 h 81"/>
                <a:gd name="T110" fmla="*/ 10 w 91"/>
                <a:gd name="T111" fmla="*/ 63 h 81"/>
                <a:gd name="T112" fmla="*/ 12 w 91"/>
                <a:gd name="T113" fmla="*/ 69 h 81"/>
                <a:gd name="T114" fmla="*/ 17 w 91"/>
                <a:gd name="T115" fmla="*/ 71 h 81"/>
                <a:gd name="T116" fmla="*/ 74 w 91"/>
                <a:gd name="T117" fmla="*/ 71 h 81"/>
                <a:gd name="T118" fmla="*/ 79 w 91"/>
                <a:gd name="T119" fmla="*/ 69 h 81"/>
                <a:gd name="T120" fmla="*/ 81 w 91"/>
                <a:gd name="T121" fmla="*/ 63 h 81"/>
                <a:gd name="T122" fmla="*/ 81 w 91"/>
                <a:gd name="T123" fmla="*/ 36 h 8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91"/>
                <a:gd name="T187" fmla="*/ 0 h 81"/>
                <a:gd name="T188" fmla="*/ 91 w 91"/>
                <a:gd name="T189" fmla="*/ 81 h 8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91" h="81">
                  <a:moveTo>
                    <a:pt x="91" y="17"/>
                  </a:moveTo>
                  <a:cubicBezTo>
                    <a:pt x="91" y="63"/>
                    <a:pt x="91" y="63"/>
                    <a:pt x="91" y="63"/>
                  </a:cubicBezTo>
                  <a:cubicBezTo>
                    <a:pt x="91" y="68"/>
                    <a:pt x="89" y="72"/>
                    <a:pt x="86" y="76"/>
                  </a:cubicBezTo>
                  <a:cubicBezTo>
                    <a:pt x="83" y="79"/>
                    <a:pt x="78" y="81"/>
                    <a:pt x="74" y="81"/>
                  </a:cubicBezTo>
                  <a:cubicBezTo>
                    <a:pt x="17" y="81"/>
                    <a:pt x="17" y="81"/>
                    <a:pt x="17" y="81"/>
                  </a:cubicBezTo>
                  <a:cubicBezTo>
                    <a:pt x="13" y="81"/>
                    <a:pt x="8" y="79"/>
                    <a:pt x="5" y="76"/>
                  </a:cubicBezTo>
                  <a:cubicBezTo>
                    <a:pt x="2" y="72"/>
                    <a:pt x="0" y="68"/>
                    <a:pt x="0" y="63"/>
                  </a:cubicBezTo>
                  <a:cubicBezTo>
                    <a:pt x="0" y="17"/>
                    <a:pt x="0" y="17"/>
                    <a:pt x="0" y="17"/>
                  </a:cubicBezTo>
                  <a:cubicBezTo>
                    <a:pt x="0" y="12"/>
                    <a:pt x="0" y="12"/>
                    <a:pt x="0" y="12"/>
                  </a:cubicBezTo>
                  <a:cubicBezTo>
                    <a:pt x="5" y="12"/>
                    <a:pt x="5" y="12"/>
                    <a:pt x="5" y="12"/>
                  </a:cubicBezTo>
                  <a:cubicBezTo>
                    <a:pt x="15" y="12"/>
                    <a:pt x="15" y="12"/>
                    <a:pt x="15" y="12"/>
                  </a:cubicBezTo>
                  <a:cubicBezTo>
                    <a:pt x="15" y="24"/>
                    <a:pt x="15" y="24"/>
                    <a:pt x="15" y="24"/>
                  </a:cubicBezTo>
                  <a:cubicBezTo>
                    <a:pt x="15" y="28"/>
                    <a:pt x="18" y="30"/>
                    <a:pt x="21" y="30"/>
                  </a:cubicBezTo>
                  <a:cubicBezTo>
                    <a:pt x="21" y="30"/>
                    <a:pt x="21" y="30"/>
                    <a:pt x="21" y="30"/>
                  </a:cubicBezTo>
                  <a:cubicBezTo>
                    <a:pt x="22" y="30"/>
                    <a:pt x="23" y="30"/>
                    <a:pt x="24" y="30"/>
                  </a:cubicBezTo>
                  <a:cubicBezTo>
                    <a:pt x="22" y="28"/>
                    <a:pt x="21" y="27"/>
                    <a:pt x="21" y="24"/>
                  </a:cubicBezTo>
                  <a:cubicBezTo>
                    <a:pt x="21" y="6"/>
                    <a:pt x="21" y="6"/>
                    <a:pt x="21" y="6"/>
                  </a:cubicBezTo>
                  <a:cubicBezTo>
                    <a:pt x="21" y="3"/>
                    <a:pt x="24" y="0"/>
                    <a:pt x="27" y="0"/>
                  </a:cubicBezTo>
                  <a:cubicBezTo>
                    <a:pt x="27" y="0"/>
                    <a:pt x="27" y="0"/>
                    <a:pt x="27" y="0"/>
                  </a:cubicBezTo>
                  <a:cubicBezTo>
                    <a:pt x="30" y="0"/>
                    <a:pt x="33" y="3"/>
                    <a:pt x="33" y="6"/>
                  </a:cubicBezTo>
                  <a:cubicBezTo>
                    <a:pt x="33" y="12"/>
                    <a:pt x="33" y="12"/>
                    <a:pt x="33" y="12"/>
                  </a:cubicBezTo>
                  <a:cubicBezTo>
                    <a:pt x="59" y="12"/>
                    <a:pt x="59" y="12"/>
                    <a:pt x="59" y="12"/>
                  </a:cubicBezTo>
                  <a:cubicBezTo>
                    <a:pt x="59" y="24"/>
                    <a:pt x="59" y="24"/>
                    <a:pt x="59" y="24"/>
                  </a:cubicBezTo>
                  <a:cubicBezTo>
                    <a:pt x="59" y="28"/>
                    <a:pt x="61" y="30"/>
                    <a:pt x="64" y="30"/>
                  </a:cubicBezTo>
                  <a:cubicBezTo>
                    <a:pt x="64" y="30"/>
                    <a:pt x="64" y="30"/>
                    <a:pt x="64" y="30"/>
                  </a:cubicBezTo>
                  <a:cubicBezTo>
                    <a:pt x="66" y="30"/>
                    <a:pt x="67" y="30"/>
                    <a:pt x="67" y="30"/>
                  </a:cubicBezTo>
                  <a:cubicBezTo>
                    <a:pt x="66" y="28"/>
                    <a:pt x="64" y="27"/>
                    <a:pt x="64" y="24"/>
                  </a:cubicBezTo>
                  <a:cubicBezTo>
                    <a:pt x="64" y="6"/>
                    <a:pt x="64" y="6"/>
                    <a:pt x="64" y="6"/>
                  </a:cubicBezTo>
                  <a:cubicBezTo>
                    <a:pt x="64" y="3"/>
                    <a:pt x="67" y="0"/>
                    <a:pt x="70" y="0"/>
                  </a:cubicBezTo>
                  <a:cubicBezTo>
                    <a:pt x="70" y="0"/>
                    <a:pt x="70" y="0"/>
                    <a:pt x="70" y="0"/>
                  </a:cubicBezTo>
                  <a:cubicBezTo>
                    <a:pt x="74" y="0"/>
                    <a:pt x="76" y="3"/>
                    <a:pt x="76" y="6"/>
                  </a:cubicBezTo>
                  <a:cubicBezTo>
                    <a:pt x="76" y="12"/>
                    <a:pt x="76" y="12"/>
                    <a:pt x="76" y="12"/>
                  </a:cubicBezTo>
                  <a:cubicBezTo>
                    <a:pt x="86" y="12"/>
                    <a:pt x="86" y="12"/>
                    <a:pt x="86" y="12"/>
                  </a:cubicBezTo>
                  <a:cubicBezTo>
                    <a:pt x="91" y="12"/>
                    <a:pt x="91" y="12"/>
                    <a:pt x="91" y="12"/>
                  </a:cubicBezTo>
                  <a:cubicBezTo>
                    <a:pt x="91" y="17"/>
                    <a:pt x="91" y="17"/>
                    <a:pt x="91" y="17"/>
                  </a:cubicBezTo>
                  <a:close/>
                  <a:moveTo>
                    <a:pt x="44" y="68"/>
                  </a:moveTo>
                  <a:cubicBezTo>
                    <a:pt x="44" y="40"/>
                    <a:pt x="44" y="40"/>
                    <a:pt x="44" y="40"/>
                  </a:cubicBezTo>
                  <a:cubicBezTo>
                    <a:pt x="39" y="40"/>
                    <a:pt x="39" y="40"/>
                    <a:pt x="39" y="40"/>
                  </a:cubicBezTo>
                  <a:cubicBezTo>
                    <a:pt x="39" y="40"/>
                    <a:pt x="39" y="41"/>
                    <a:pt x="38" y="42"/>
                  </a:cubicBezTo>
                  <a:cubicBezTo>
                    <a:pt x="37" y="43"/>
                    <a:pt x="37" y="43"/>
                    <a:pt x="36" y="43"/>
                  </a:cubicBezTo>
                  <a:cubicBezTo>
                    <a:pt x="36" y="47"/>
                    <a:pt x="36" y="47"/>
                    <a:pt x="36" y="47"/>
                  </a:cubicBezTo>
                  <a:cubicBezTo>
                    <a:pt x="38" y="47"/>
                    <a:pt x="38" y="47"/>
                    <a:pt x="38" y="47"/>
                  </a:cubicBezTo>
                  <a:cubicBezTo>
                    <a:pt x="38" y="68"/>
                    <a:pt x="38" y="68"/>
                    <a:pt x="38" y="68"/>
                  </a:cubicBezTo>
                  <a:cubicBezTo>
                    <a:pt x="44" y="68"/>
                    <a:pt x="44" y="68"/>
                    <a:pt x="44" y="68"/>
                  </a:cubicBezTo>
                  <a:close/>
                  <a:moveTo>
                    <a:pt x="54" y="68"/>
                  </a:moveTo>
                  <a:cubicBezTo>
                    <a:pt x="54" y="40"/>
                    <a:pt x="54" y="40"/>
                    <a:pt x="54" y="40"/>
                  </a:cubicBezTo>
                  <a:cubicBezTo>
                    <a:pt x="49" y="40"/>
                    <a:pt x="49" y="40"/>
                    <a:pt x="49" y="40"/>
                  </a:cubicBezTo>
                  <a:cubicBezTo>
                    <a:pt x="49" y="40"/>
                    <a:pt x="49" y="41"/>
                    <a:pt x="48" y="42"/>
                  </a:cubicBezTo>
                  <a:cubicBezTo>
                    <a:pt x="47" y="43"/>
                    <a:pt x="47" y="43"/>
                    <a:pt x="46" y="43"/>
                  </a:cubicBezTo>
                  <a:cubicBezTo>
                    <a:pt x="46" y="47"/>
                    <a:pt x="46" y="47"/>
                    <a:pt x="46" y="47"/>
                  </a:cubicBezTo>
                  <a:cubicBezTo>
                    <a:pt x="48" y="47"/>
                    <a:pt x="48" y="47"/>
                    <a:pt x="48" y="47"/>
                  </a:cubicBezTo>
                  <a:cubicBezTo>
                    <a:pt x="48" y="68"/>
                    <a:pt x="48" y="68"/>
                    <a:pt x="48" y="68"/>
                  </a:cubicBezTo>
                  <a:cubicBezTo>
                    <a:pt x="54" y="68"/>
                    <a:pt x="54" y="68"/>
                    <a:pt x="54" y="68"/>
                  </a:cubicBezTo>
                  <a:close/>
                  <a:moveTo>
                    <a:pt x="81" y="36"/>
                  </a:moveTo>
                  <a:cubicBezTo>
                    <a:pt x="10" y="36"/>
                    <a:pt x="10" y="36"/>
                    <a:pt x="10" y="36"/>
                  </a:cubicBezTo>
                  <a:cubicBezTo>
                    <a:pt x="10" y="63"/>
                    <a:pt x="10" y="63"/>
                    <a:pt x="10" y="63"/>
                  </a:cubicBezTo>
                  <a:cubicBezTo>
                    <a:pt x="10" y="65"/>
                    <a:pt x="11" y="67"/>
                    <a:pt x="12" y="69"/>
                  </a:cubicBezTo>
                  <a:cubicBezTo>
                    <a:pt x="13" y="70"/>
                    <a:pt x="15" y="71"/>
                    <a:pt x="17" y="71"/>
                  </a:cubicBezTo>
                  <a:cubicBezTo>
                    <a:pt x="74" y="71"/>
                    <a:pt x="74" y="71"/>
                    <a:pt x="74" y="71"/>
                  </a:cubicBezTo>
                  <a:cubicBezTo>
                    <a:pt x="76" y="71"/>
                    <a:pt x="78" y="70"/>
                    <a:pt x="79" y="69"/>
                  </a:cubicBezTo>
                  <a:cubicBezTo>
                    <a:pt x="80" y="67"/>
                    <a:pt x="81" y="65"/>
                    <a:pt x="81" y="63"/>
                  </a:cubicBezTo>
                  <a:lnTo>
                    <a:pt x="81" y="36"/>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16" name="Freeform 70"/>
            <p:cNvSpPr>
              <a:spLocks noChangeArrowheads="1"/>
            </p:cNvSpPr>
            <p:nvPr/>
          </p:nvSpPr>
          <p:spPr bwMode="auto">
            <a:xfrm>
              <a:off x="2154409" y="2773623"/>
              <a:ext cx="241154" cy="223462"/>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5"/>
                <a:gd name="T88" fmla="*/ 0 h 78"/>
                <a:gd name="T89" fmla="*/ 85 w 85"/>
                <a:gd name="T90" fmla="*/ 78 h 7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17" name="Freeform 71"/>
            <p:cNvSpPr>
              <a:spLocks noEditPoints="1" noChangeArrowheads="1"/>
            </p:cNvSpPr>
            <p:nvPr/>
          </p:nvSpPr>
          <p:spPr bwMode="auto">
            <a:xfrm>
              <a:off x="2131378" y="2227832"/>
              <a:ext cx="268250" cy="283053"/>
            </a:xfrm>
            <a:custGeom>
              <a:avLst/>
              <a:gdLst>
                <a:gd name="T0" fmla="*/ 170 w 222"/>
                <a:gd name="T1" fmla="*/ 28 h 233"/>
                <a:gd name="T2" fmla="*/ 182 w 222"/>
                <a:gd name="T3" fmla="*/ 7 h 233"/>
                <a:gd name="T4" fmla="*/ 151 w 222"/>
                <a:gd name="T5" fmla="*/ 18 h 233"/>
                <a:gd name="T6" fmla="*/ 7 w 222"/>
                <a:gd name="T7" fmla="*/ 158 h 233"/>
                <a:gd name="T8" fmla="*/ 31 w 222"/>
                <a:gd name="T9" fmla="*/ 222 h 233"/>
                <a:gd name="T10" fmla="*/ 31 w 222"/>
                <a:gd name="T11" fmla="*/ 170 h 233"/>
                <a:gd name="T12" fmla="*/ 109 w 222"/>
                <a:gd name="T13" fmla="*/ 113 h 233"/>
                <a:gd name="T14" fmla="*/ 116 w 222"/>
                <a:gd name="T15" fmla="*/ 92 h 233"/>
                <a:gd name="T16" fmla="*/ 88 w 222"/>
                <a:gd name="T17" fmla="*/ 103 h 233"/>
                <a:gd name="T18" fmla="*/ 76 w 222"/>
                <a:gd name="T19" fmla="*/ 99 h 233"/>
                <a:gd name="T20" fmla="*/ 116 w 222"/>
                <a:gd name="T21" fmla="*/ 82 h 233"/>
                <a:gd name="T22" fmla="*/ 132 w 222"/>
                <a:gd name="T23" fmla="*/ 89 h 233"/>
                <a:gd name="T24" fmla="*/ 132 w 222"/>
                <a:gd name="T25" fmla="*/ 18 h 233"/>
                <a:gd name="T26" fmla="*/ 180 w 222"/>
                <a:gd name="T27" fmla="*/ 0 h 233"/>
                <a:gd name="T28" fmla="*/ 182 w 222"/>
                <a:gd name="T29" fmla="*/ 0 h 233"/>
                <a:gd name="T30" fmla="*/ 222 w 222"/>
                <a:gd name="T31" fmla="*/ 18 h 233"/>
                <a:gd name="T32" fmla="*/ 173 w 222"/>
                <a:gd name="T33" fmla="*/ 186 h 233"/>
                <a:gd name="T34" fmla="*/ 158 w 222"/>
                <a:gd name="T35" fmla="*/ 179 h 233"/>
                <a:gd name="T36" fmla="*/ 106 w 222"/>
                <a:gd name="T37" fmla="*/ 210 h 233"/>
                <a:gd name="T38" fmla="*/ 90 w 222"/>
                <a:gd name="T39" fmla="*/ 200 h 233"/>
                <a:gd name="T40" fmla="*/ 38 w 222"/>
                <a:gd name="T41" fmla="*/ 233 h 233"/>
                <a:gd name="T42" fmla="*/ 3 w 222"/>
                <a:gd name="T43" fmla="*/ 217 h 233"/>
                <a:gd name="T44" fmla="*/ 0 w 222"/>
                <a:gd name="T45" fmla="*/ 212 h 233"/>
                <a:gd name="T46" fmla="*/ 0 w 222"/>
                <a:gd name="T47" fmla="*/ 146 h 233"/>
                <a:gd name="T48" fmla="*/ 47 w 222"/>
                <a:gd name="T49" fmla="*/ 127 h 233"/>
                <a:gd name="T50" fmla="*/ 50 w 222"/>
                <a:gd name="T51" fmla="*/ 127 h 233"/>
                <a:gd name="T52" fmla="*/ 90 w 222"/>
                <a:gd name="T53" fmla="*/ 146 h 233"/>
                <a:gd name="T54" fmla="*/ 99 w 222"/>
                <a:gd name="T55" fmla="*/ 198 h 233"/>
                <a:gd name="T56" fmla="*/ 76 w 222"/>
                <a:gd name="T57" fmla="*/ 113 h 233"/>
                <a:gd name="T58" fmla="*/ 69 w 222"/>
                <a:gd name="T59" fmla="*/ 137 h 233"/>
                <a:gd name="T60" fmla="*/ 69 w 222"/>
                <a:gd name="T61" fmla="*/ 101 h 233"/>
                <a:gd name="T62" fmla="*/ 140 w 222"/>
                <a:gd name="T63" fmla="*/ 94 h 233"/>
                <a:gd name="T64" fmla="*/ 158 w 222"/>
                <a:gd name="T65" fmla="*/ 101 h 233"/>
                <a:gd name="T66" fmla="*/ 166 w 222"/>
                <a:gd name="T67" fmla="*/ 174 h 233"/>
                <a:gd name="T68" fmla="*/ 140 w 222"/>
                <a:gd name="T69" fmla="*/ 30 h 233"/>
                <a:gd name="T70" fmla="*/ 140 w 222"/>
                <a:gd name="T71" fmla="*/ 94 h 233"/>
                <a:gd name="T72" fmla="*/ 38 w 222"/>
                <a:gd name="T73" fmla="*/ 158 h 233"/>
                <a:gd name="T74" fmla="*/ 47 w 222"/>
                <a:gd name="T75" fmla="*/ 137 h 233"/>
                <a:gd name="T76" fmla="*/ 19 w 222"/>
                <a:gd name="T77" fmla="*/ 148 h 233"/>
                <a:gd name="T78" fmla="*/ 173 w 222"/>
                <a:gd name="T79" fmla="*/ 35 h 233"/>
                <a:gd name="T80" fmla="*/ 173 w 222"/>
                <a:gd name="T81" fmla="*/ 37 h 23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22"/>
                <a:gd name="T124" fmla="*/ 0 h 233"/>
                <a:gd name="T125" fmla="*/ 222 w 222"/>
                <a:gd name="T126" fmla="*/ 233 h 23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22" h="233">
                  <a:moveTo>
                    <a:pt x="151" y="18"/>
                  </a:moveTo>
                  <a:lnTo>
                    <a:pt x="170" y="28"/>
                  </a:lnTo>
                  <a:lnTo>
                    <a:pt x="203" y="18"/>
                  </a:lnTo>
                  <a:lnTo>
                    <a:pt x="182" y="7"/>
                  </a:lnTo>
                  <a:lnTo>
                    <a:pt x="151" y="18"/>
                  </a:lnTo>
                  <a:lnTo>
                    <a:pt x="151" y="18"/>
                  </a:lnTo>
                  <a:close/>
                  <a:moveTo>
                    <a:pt x="31" y="170"/>
                  </a:moveTo>
                  <a:lnTo>
                    <a:pt x="7" y="158"/>
                  </a:lnTo>
                  <a:lnTo>
                    <a:pt x="7" y="210"/>
                  </a:lnTo>
                  <a:lnTo>
                    <a:pt x="31" y="222"/>
                  </a:lnTo>
                  <a:lnTo>
                    <a:pt x="31" y="170"/>
                  </a:lnTo>
                  <a:lnTo>
                    <a:pt x="31" y="170"/>
                  </a:lnTo>
                  <a:close/>
                  <a:moveTo>
                    <a:pt x="88" y="103"/>
                  </a:moveTo>
                  <a:lnTo>
                    <a:pt x="109" y="113"/>
                  </a:lnTo>
                  <a:lnTo>
                    <a:pt x="137" y="101"/>
                  </a:lnTo>
                  <a:lnTo>
                    <a:pt x="116" y="92"/>
                  </a:lnTo>
                  <a:lnTo>
                    <a:pt x="88" y="103"/>
                  </a:lnTo>
                  <a:lnTo>
                    <a:pt x="88" y="103"/>
                  </a:lnTo>
                  <a:close/>
                  <a:moveTo>
                    <a:pt x="69" y="101"/>
                  </a:moveTo>
                  <a:lnTo>
                    <a:pt x="76" y="99"/>
                  </a:lnTo>
                  <a:lnTo>
                    <a:pt x="116" y="82"/>
                  </a:lnTo>
                  <a:lnTo>
                    <a:pt x="116" y="82"/>
                  </a:lnTo>
                  <a:lnTo>
                    <a:pt x="118" y="82"/>
                  </a:lnTo>
                  <a:lnTo>
                    <a:pt x="132" y="89"/>
                  </a:lnTo>
                  <a:lnTo>
                    <a:pt x="132" y="23"/>
                  </a:lnTo>
                  <a:lnTo>
                    <a:pt x="132" y="18"/>
                  </a:lnTo>
                  <a:lnTo>
                    <a:pt x="140" y="14"/>
                  </a:lnTo>
                  <a:lnTo>
                    <a:pt x="180" y="0"/>
                  </a:lnTo>
                  <a:lnTo>
                    <a:pt x="182" y="0"/>
                  </a:lnTo>
                  <a:lnTo>
                    <a:pt x="182" y="0"/>
                  </a:lnTo>
                  <a:lnTo>
                    <a:pt x="215" y="14"/>
                  </a:lnTo>
                  <a:lnTo>
                    <a:pt x="222" y="18"/>
                  </a:lnTo>
                  <a:lnTo>
                    <a:pt x="222" y="167"/>
                  </a:lnTo>
                  <a:lnTo>
                    <a:pt x="173" y="186"/>
                  </a:lnTo>
                  <a:lnTo>
                    <a:pt x="168" y="184"/>
                  </a:lnTo>
                  <a:lnTo>
                    <a:pt x="158" y="179"/>
                  </a:lnTo>
                  <a:lnTo>
                    <a:pt x="158" y="191"/>
                  </a:lnTo>
                  <a:lnTo>
                    <a:pt x="106" y="210"/>
                  </a:lnTo>
                  <a:lnTo>
                    <a:pt x="102" y="207"/>
                  </a:lnTo>
                  <a:lnTo>
                    <a:pt x="90" y="200"/>
                  </a:lnTo>
                  <a:lnTo>
                    <a:pt x="90" y="214"/>
                  </a:lnTo>
                  <a:lnTo>
                    <a:pt x="38" y="233"/>
                  </a:lnTo>
                  <a:lnTo>
                    <a:pt x="33" y="231"/>
                  </a:lnTo>
                  <a:lnTo>
                    <a:pt x="3" y="217"/>
                  </a:lnTo>
                  <a:lnTo>
                    <a:pt x="0" y="214"/>
                  </a:lnTo>
                  <a:lnTo>
                    <a:pt x="0" y="212"/>
                  </a:lnTo>
                  <a:lnTo>
                    <a:pt x="0" y="153"/>
                  </a:lnTo>
                  <a:lnTo>
                    <a:pt x="0" y="146"/>
                  </a:lnTo>
                  <a:lnTo>
                    <a:pt x="7" y="144"/>
                  </a:lnTo>
                  <a:lnTo>
                    <a:pt x="47" y="127"/>
                  </a:lnTo>
                  <a:lnTo>
                    <a:pt x="47" y="127"/>
                  </a:lnTo>
                  <a:lnTo>
                    <a:pt x="50" y="127"/>
                  </a:lnTo>
                  <a:lnTo>
                    <a:pt x="80" y="144"/>
                  </a:lnTo>
                  <a:lnTo>
                    <a:pt x="90" y="146"/>
                  </a:lnTo>
                  <a:lnTo>
                    <a:pt x="90" y="193"/>
                  </a:lnTo>
                  <a:lnTo>
                    <a:pt x="99" y="198"/>
                  </a:lnTo>
                  <a:lnTo>
                    <a:pt x="99" y="125"/>
                  </a:lnTo>
                  <a:lnTo>
                    <a:pt x="76" y="113"/>
                  </a:lnTo>
                  <a:lnTo>
                    <a:pt x="76" y="141"/>
                  </a:lnTo>
                  <a:lnTo>
                    <a:pt x="69" y="137"/>
                  </a:lnTo>
                  <a:lnTo>
                    <a:pt x="69" y="108"/>
                  </a:lnTo>
                  <a:lnTo>
                    <a:pt x="69" y="101"/>
                  </a:lnTo>
                  <a:lnTo>
                    <a:pt x="69" y="101"/>
                  </a:lnTo>
                  <a:close/>
                  <a:moveTo>
                    <a:pt x="140" y="94"/>
                  </a:moveTo>
                  <a:lnTo>
                    <a:pt x="149" y="99"/>
                  </a:lnTo>
                  <a:lnTo>
                    <a:pt x="158" y="101"/>
                  </a:lnTo>
                  <a:lnTo>
                    <a:pt x="158" y="170"/>
                  </a:lnTo>
                  <a:lnTo>
                    <a:pt x="166" y="174"/>
                  </a:lnTo>
                  <a:lnTo>
                    <a:pt x="166" y="42"/>
                  </a:lnTo>
                  <a:lnTo>
                    <a:pt x="140" y="30"/>
                  </a:lnTo>
                  <a:lnTo>
                    <a:pt x="140" y="94"/>
                  </a:lnTo>
                  <a:lnTo>
                    <a:pt x="140" y="94"/>
                  </a:lnTo>
                  <a:close/>
                  <a:moveTo>
                    <a:pt x="19" y="148"/>
                  </a:moveTo>
                  <a:lnTo>
                    <a:pt x="38" y="158"/>
                  </a:lnTo>
                  <a:lnTo>
                    <a:pt x="71" y="146"/>
                  </a:lnTo>
                  <a:lnTo>
                    <a:pt x="47" y="137"/>
                  </a:lnTo>
                  <a:lnTo>
                    <a:pt x="19" y="148"/>
                  </a:lnTo>
                  <a:lnTo>
                    <a:pt x="19" y="148"/>
                  </a:lnTo>
                  <a:close/>
                  <a:moveTo>
                    <a:pt x="173" y="37"/>
                  </a:moveTo>
                  <a:lnTo>
                    <a:pt x="173" y="35"/>
                  </a:lnTo>
                  <a:lnTo>
                    <a:pt x="173" y="37"/>
                  </a:lnTo>
                  <a:lnTo>
                    <a:pt x="173" y="37"/>
                  </a:lnTo>
                  <a:lnTo>
                    <a:pt x="173" y="37"/>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18" name="Freeform 72"/>
            <p:cNvSpPr>
              <a:spLocks noEditPoints="1" noChangeArrowheads="1"/>
            </p:cNvSpPr>
            <p:nvPr/>
          </p:nvSpPr>
          <p:spPr bwMode="auto">
            <a:xfrm>
              <a:off x="2720715" y="2768206"/>
              <a:ext cx="176124" cy="245131"/>
            </a:xfrm>
            <a:custGeom>
              <a:avLst/>
              <a:gdLst>
                <a:gd name="T0" fmla="*/ 62 w 62"/>
                <a:gd name="T1" fmla="*/ 8 h 86"/>
                <a:gd name="T2" fmla="*/ 0 w 62"/>
                <a:gd name="T3" fmla="*/ 86 h 86"/>
                <a:gd name="T4" fmla="*/ 8 w 62"/>
                <a:gd name="T5" fmla="*/ 14 h 86"/>
                <a:gd name="T6" fmla="*/ 54 w 62"/>
                <a:gd name="T7" fmla="*/ 29 h 86"/>
                <a:gd name="T8" fmla="*/ 8 w 62"/>
                <a:gd name="T9" fmla="*/ 14 h 86"/>
                <a:gd name="T10" fmla="*/ 8 w 62"/>
                <a:gd name="T11" fmla="*/ 41 h 86"/>
                <a:gd name="T12" fmla="*/ 18 w 62"/>
                <a:gd name="T13" fmla="*/ 41 h 86"/>
                <a:gd name="T14" fmla="*/ 50 w 62"/>
                <a:gd name="T15" fmla="*/ 63 h 86"/>
                <a:gd name="T16" fmla="*/ 50 w 62"/>
                <a:gd name="T17" fmla="*/ 73 h 86"/>
                <a:gd name="T18" fmla="*/ 50 w 62"/>
                <a:gd name="T19" fmla="*/ 63 h 86"/>
                <a:gd name="T20" fmla="*/ 32 w 62"/>
                <a:gd name="T21" fmla="*/ 68 h 86"/>
                <a:gd name="T22" fmla="*/ 42 w 62"/>
                <a:gd name="T23" fmla="*/ 68 h 86"/>
                <a:gd name="T24" fmla="*/ 25 w 62"/>
                <a:gd name="T25" fmla="*/ 63 h 86"/>
                <a:gd name="T26" fmla="*/ 25 w 62"/>
                <a:gd name="T27" fmla="*/ 73 h 86"/>
                <a:gd name="T28" fmla="*/ 25 w 62"/>
                <a:gd name="T29" fmla="*/ 63 h 86"/>
                <a:gd name="T30" fmla="*/ 8 w 62"/>
                <a:gd name="T31" fmla="*/ 68 h 86"/>
                <a:gd name="T32" fmla="*/ 18 w 62"/>
                <a:gd name="T33" fmla="*/ 68 h 86"/>
                <a:gd name="T34" fmla="*/ 50 w 62"/>
                <a:gd name="T35" fmla="*/ 50 h 86"/>
                <a:gd name="T36" fmla="*/ 50 w 62"/>
                <a:gd name="T37" fmla="*/ 60 h 86"/>
                <a:gd name="T38" fmla="*/ 50 w 62"/>
                <a:gd name="T39" fmla="*/ 50 h 86"/>
                <a:gd name="T40" fmla="*/ 32 w 62"/>
                <a:gd name="T41" fmla="*/ 55 h 86"/>
                <a:gd name="T42" fmla="*/ 42 w 62"/>
                <a:gd name="T43" fmla="*/ 55 h 86"/>
                <a:gd name="T44" fmla="*/ 25 w 62"/>
                <a:gd name="T45" fmla="*/ 50 h 86"/>
                <a:gd name="T46" fmla="*/ 25 w 62"/>
                <a:gd name="T47" fmla="*/ 60 h 86"/>
                <a:gd name="T48" fmla="*/ 25 w 62"/>
                <a:gd name="T49" fmla="*/ 50 h 86"/>
                <a:gd name="T50" fmla="*/ 8 w 62"/>
                <a:gd name="T51" fmla="*/ 55 h 86"/>
                <a:gd name="T52" fmla="*/ 18 w 62"/>
                <a:gd name="T53" fmla="*/ 55 h 86"/>
                <a:gd name="T54" fmla="*/ 50 w 62"/>
                <a:gd name="T55" fmla="*/ 36 h 86"/>
                <a:gd name="T56" fmla="*/ 50 w 62"/>
                <a:gd name="T57" fmla="*/ 46 h 86"/>
                <a:gd name="T58" fmla="*/ 50 w 62"/>
                <a:gd name="T59" fmla="*/ 36 h 86"/>
                <a:gd name="T60" fmla="*/ 32 w 62"/>
                <a:gd name="T61" fmla="*/ 41 h 86"/>
                <a:gd name="T62" fmla="*/ 42 w 62"/>
                <a:gd name="T63" fmla="*/ 41 h 86"/>
                <a:gd name="T64" fmla="*/ 25 w 62"/>
                <a:gd name="T65" fmla="*/ 36 h 86"/>
                <a:gd name="T66" fmla="*/ 25 w 62"/>
                <a:gd name="T67" fmla="*/ 46 h 86"/>
                <a:gd name="T68" fmla="*/ 25 w 62"/>
                <a:gd name="T69" fmla="*/ 36 h 8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2"/>
                <a:gd name="T106" fmla="*/ 0 h 86"/>
                <a:gd name="T107" fmla="*/ 62 w 62"/>
                <a:gd name="T108" fmla="*/ 86 h 8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2" h="86">
                  <a:moveTo>
                    <a:pt x="0" y="8"/>
                  </a:moveTo>
                  <a:cubicBezTo>
                    <a:pt x="21" y="0"/>
                    <a:pt x="42" y="0"/>
                    <a:pt x="62" y="8"/>
                  </a:cubicBezTo>
                  <a:cubicBezTo>
                    <a:pt x="62" y="34"/>
                    <a:pt x="62" y="60"/>
                    <a:pt x="62" y="86"/>
                  </a:cubicBezTo>
                  <a:cubicBezTo>
                    <a:pt x="41" y="86"/>
                    <a:pt x="21" y="86"/>
                    <a:pt x="0" y="86"/>
                  </a:cubicBezTo>
                  <a:cubicBezTo>
                    <a:pt x="0" y="60"/>
                    <a:pt x="0" y="34"/>
                    <a:pt x="0" y="8"/>
                  </a:cubicBezTo>
                  <a:close/>
                  <a:moveTo>
                    <a:pt x="8" y="14"/>
                  </a:moveTo>
                  <a:cubicBezTo>
                    <a:pt x="8" y="29"/>
                    <a:pt x="8" y="29"/>
                    <a:pt x="8" y="29"/>
                  </a:cubicBezTo>
                  <a:cubicBezTo>
                    <a:pt x="54" y="29"/>
                    <a:pt x="54" y="29"/>
                    <a:pt x="54" y="29"/>
                  </a:cubicBezTo>
                  <a:cubicBezTo>
                    <a:pt x="54" y="14"/>
                    <a:pt x="54" y="14"/>
                    <a:pt x="54" y="14"/>
                  </a:cubicBezTo>
                  <a:cubicBezTo>
                    <a:pt x="8" y="14"/>
                    <a:pt x="8" y="14"/>
                    <a:pt x="8" y="14"/>
                  </a:cubicBezTo>
                  <a:close/>
                  <a:moveTo>
                    <a:pt x="13" y="36"/>
                  </a:moveTo>
                  <a:cubicBezTo>
                    <a:pt x="10" y="36"/>
                    <a:pt x="8" y="38"/>
                    <a:pt x="8" y="41"/>
                  </a:cubicBezTo>
                  <a:cubicBezTo>
                    <a:pt x="8" y="44"/>
                    <a:pt x="10" y="46"/>
                    <a:pt x="13" y="46"/>
                  </a:cubicBezTo>
                  <a:cubicBezTo>
                    <a:pt x="16" y="46"/>
                    <a:pt x="18" y="44"/>
                    <a:pt x="18" y="41"/>
                  </a:cubicBezTo>
                  <a:cubicBezTo>
                    <a:pt x="18" y="38"/>
                    <a:pt x="16" y="36"/>
                    <a:pt x="13" y="36"/>
                  </a:cubicBezTo>
                  <a:close/>
                  <a:moveTo>
                    <a:pt x="50" y="63"/>
                  </a:moveTo>
                  <a:cubicBezTo>
                    <a:pt x="47" y="63"/>
                    <a:pt x="45" y="66"/>
                    <a:pt x="45" y="68"/>
                  </a:cubicBezTo>
                  <a:cubicBezTo>
                    <a:pt x="45" y="71"/>
                    <a:pt x="47" y="73"/>
                    <a:pt x="50" y="73"/>
                  </a:cubicBezTo>
                  <a:cubicBezTo>
                    <a:pt x="52" y="73"/>
                    <a:pt x="54" y="71"/>
                    <a:pt x="54" y="68"/>
                  </a:cubicBezTo>
                  <a:cubicBezTo>
                    <a:pt x="54" y="66"/>
                    <a:pt x="52" y="63"/>
                    <a:pt x="50" y="63"/>
                  </a:cubicBezTo>
                  <a:close/>
                  <a:moveTo>
                    <a:pt x="37" y="63"/>
                  </a:moveTo>
                  <a:cubicBezTo>
                    <a:pt x="34" y="63"/>
                    <a:pt x="32" y="66"/>
                    <a:pt x="32" y="68"/>
                  </a:cubicBezTo>
                  <a:cubicBezTo>
                    <a:pt x="32" y="71"/>
                    <a:pt x="34" y="73"/>
                    <a:pt x="37" y="73"/>
                  </a:cubicBezTo>
                  <a:cubicBezTo>
                    <a:pt x="40" y="73"/>
                    <a:pt x="42" y="71"/>
                    <a:pt x="42" y="68"/>
                  </a:cubicBezTo>
                  <a:cubicBezTo>
                    <a:pt x="42" y="66"/>
                    <a:pt x="40" y="63"/>
                    <a:pt x="37" y="63"/>
                  </a:cubicBezTo>
                  <a:close/>
                  <a:moveTo>
                    <a:pt x="25" y="63"/>
                  </a:moveTo>
                  <a:cubicBezTo>
                    <a:pt x="22" y="63"/>
                    <a:pt x="20" y="66"/>
                    <a:pt x="20" y="68"/>
                  </a:cubicBezTo>
                  <a:cubicBezTo>
                    <a:pt x="20" y="71"/>
                    <a:pt x="22" y="73"/>
                    <a:pt x="25" y="73"/>
                  </a:cubicBezTo>
                  <a:cubicBezTo>
                    <a:pt x="28" y="73"/>
                    <a:pt x="30" y="71"/>
                    <a:pt x="30" y="68"/>
                  </a:cubicBezTo>
                  <a:cubicBezTo>
                    <a:pt x="30" y="66"/>
                    <a:pt x="28" y="63"/>
                    <a:pt x="25" y="63"/>
                  </a:cubicBezTo>
                  <a:close/>
                  <a:moveTo>
                    <a:pt x="13" y="63"/>
                  </a:moveTo>
                  <a:cubicBezTo>
                    <a:pt x="10" y="63"/>
                    <a:pt x="8" y="66"/>
                    <a:pt x="8" y="68"/>
                  </a:cubicBezTo>
                  <a:cubicBezTo>
                    <a:pt x="8" y="71"/>
                    <a:pt x="10" y="73"/>
                    <a:pt x="13" y="73"/>
                  </a:cubicBezTo>
                  <a:cubicBezTo>
                    <a:pt x="16" y="73"/>
                    <a:pt x="18" y="71"/>
                    <a:pt x="18" y="68"/>
                  </a:cubicBezTo>
                  <a:cubicBezTo>
                    <a:pt x="18" y="66"/>
                    <a:pt x="16" y="63"/>
                    <a:pt x="13" y="63"/>
                  </a:cubicBezTo>
                  <a:close/>
                  <a:moveTo>
                    <a:pt x="50" y="50"/>
                  </a:moveTo>
                  <a:cubicBezTo>
                    <a:pt x="47" y="50"/>
                    <a:pt x="45" y="52"/>
                    <a:pt x="45" y="55"/>
                  </a:cubicBezTo>
                  <a:cubicBezTo>
                    <a:pt x="45" y="57"/>
                    <a:pt x="47" y="60"/>
                    <a:pt x="50" y="60"/>
                  </a:cubicBezTo>
                  <a:cubicBezTo>
                    <a:pt x="52" y="60"/>
                    <a:pt x="54" y="57"/>
                    <a:pt x="54" y="55"/>
                  </a:cubicBezTo>
                  <a:cubicBezTo>
                    <a:pt x="54" y="52"/>
                    <a:pt x="52" y="50"/>
                    <a:pt x="50" y="50"/>
                  </a:cubicBezTo>
                  <a:close/>
                  <a:moveTo>
                    <a:pt x="37" y="50"/>
                  </a:moveTo>
                  <a:cubicBezTo>
                    <a:pt x="34" y="50"/>
                    <a:pt x="32" y="52"/>
                    <a:pt x="32" y="55"/>
                  </a:cubicBezTo>
                  <a:cubicBezTo>
                    <a:pt x="32" y="57"/>
                    <a:pt x="34" y="60"/>
                    <a:pt x="37" y="60"/>
                  </a:cubicBezTo>
                  <a:cubicBezTo>
                    <a:pt x="40" y="60"/>
                    <a:pt x="42" y="57"/>
                    <a:pt x="42" y="55"/>
                  </a:cubicBezTo>
                  <a:cubicBezTo>
                    <a:pt x="42" y="52"/>
                    <a:pt x="40" y="50"/>
                    <a:pt x="37" y="50"/>
                  </a:cubicBezTo>
                  <a:close/>
                  <a:moveTo>
                    <a:pt x="25" y="50"/>
                  </a:moveTo>
                  <a:cubicBezTo>
                    <a:pt x="22" y="50"/>
                    <a:pt x="20" y="52"/>
                    <a:pt x="20" y="55"/>
                  </a:cubicBezTo>
                  <a:cubicBezTo>
                    <a:pt x="20" y="57"/>
                    <a:pt x="22" y="60"/>
                    <a:pt x="25" y="60"/>
                  </a:cubicBezTo>
                  <a:cubicBezTo>
                    <a:pt x="28" y="60"/>
                    <a:pt x="30" y="57"/>
                    <a:pt x="30" y="55"/>
                  </a:cubicBezTo>
                  <a:cubicBezTo>
                    <a:pt x="30" y="52"/>
                    <a:pt x="28" y="50"/>
                    <a:pt x="25" y="50"/>
                  </a:cubicBezTo>
                  <a:close/>
                  <a:moveTo>
                    <a:pt x="13" y="50"/>
                  </a:moveTo>
                  <a:cubicBezTo>
                    <a:pt x="10" y="50"/>
                    <a:pt x="8" y="52"/>
                    <a:pt x="8" y="55"/>
                  </a:cubicBezTo>
                  <a:cubicBezTo>
                    <a:pt x="8" y="57"/>
                    <a:pt x="10" y="60"/>
                    <a:pt x="13" y="60"/>
                  </a:cubicBezTo>
                  <a:cubicBezTo>
                    <a:pt x="16" y="60"/>
                    <a:pt x="18" y="57"/>
                    <a:pt x="18" y="55"/>
                  </a:cubicBezTo>
                  <a:cubicBezTo>
                    <a:pt x="18" y="52"/>
                    <a:pt x="16" y="50"/>
                    <a:pt x="13" y="50"/>
                  </a:cubicBezTo>
                  <a:close/>
                  <a:moveTo>
                    <a:pt x="50" y="36"/>
                  </a:moveTo>
                  <a:cubicBezTo>
                    <a:pt x="47" y="36"/>
                    <a:pt x="45" y="38"/>
                    <a:pt x="45" y="41"/>
                  </a:cubicBezTo>
                  <a:cubicBezTo>
                    <a:pt x="45" y="44"/>
                    <a:pt x="47" y="46"/>
                    <a:pt x="50" y="46"/>
                  </a:cubicBezTo>
                  <a:cubicBezTo>
                    <a:pt x="52" y="46"/>
                    <a:pt x="54" y="44"/>
                    <a:pt x="54" y="41"/>
                  </a:cubicBezTo>
                  <a:cubicBezTo>
                    <a:pt x="54" y="38"/>
                    <a:pt x="52" y="36"/>
                    <a:pt x="50" y="36"/>
                  </a:cubicBezTo>
                  <a:close/>
                  <a:moveTo>
                    <a:pt x="37" y="36"/>
                  </a:moveTo>
                  <a:cubicBezTo>
                    <a:pt x="34" y="36"/>
                    <a:pt x="32" y="38"/>
                    <a:pt x="32" y="41"/>
                  </a:cubicBezTo>
                  <a:cubicBezTo>
                    <a:pt x="32" y="44"/>
                    <a:pt x="34" y="46"/>
                    <a:pt x="37" y="46"/>
                  </a:cubicBezTo>
                  <a:cubicBezTo>
                    <a:pt x="40" y="46"/>
                    <a:pt x="42" y="44"/>
                    <a:pt x="42" y="41"/>
                  </a:cubicBezTo>
                  <a:cubicBezTo>
                    <a:pt x="42" y="38"/>
                    <a:pt x="40" y="36"/>
                    <a:pt x="37" y="36"/>
                  </a:cubicBezTo>
                  <a:close/>
                  <a:moveTo>
                    <a:pt x="25" y="36"/>
                  </a:moveTo>
                  <a:cubicBezTo>
                    <a:pt x="22" y="36"/>
                    <a:pt x="20" y="38"/>
                    <a:pt x="20" y="41"/>
                  </a:cubicBezTo>
                  <a:cubicBezTo>
                    <a:pt x="20" y="44"/>
                    <a:pt x="22" y="46"/>
                    <a:pt x="25" y="46"/>
                  </a:cubicBezTo>
                  <a:cubicBezTo>
                    <a:pt x="28" y="46"/>
                    <a:pt x="30" y="44"/>
                    <a:pt x="30" y="41"/>
                  </a:cubicBezTo>
                  <a:cubicBezTo>
                    <a:pt x="30" y="38"/>
                    <a:pt x="28" y="36"/>
                    <a:pt x="25" y="36"/>
                  </a:cubicBez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19" name="Freeform 73"/>
            <p:cNvSpPr>
              <a:spLocks noEditPoints="1" noChangeArrowheads="1"/>
            </p:cNvSpPr>
            <p:nvPr/>
          </p:nvSpPr>
          <p:spPr bwMode="auto">
            <a:xfrm>
              <a:off x="1616555" y="2214289"/>
              <a:ext cx="254702" cy="270864"/>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
                <a:gd name="T172" fmla="*/ 0 h 95"/>
                <a:gd name="T173" fmla="*/ 89 w 89"/>
                <a:gd name="T174" fmla="*/ 95 h 9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20" name="Freeform 74"/>
            <p:cNvSpPr>
              <a:spLocks noEditPoints="1" noChangeArrowheads="1"/>
            </p:cNvSpPr>
            <p:nvPr/>
          </p:nvSpPr>
          <p:spPr bwMode="auto">
            <a:xfrm>
              <a:off x="2663814" y="2284714"/>
              <a:ext cx="281798" cy="185542"/>
            </a:xfrm>
            <a:custGeom>
              <a:avLst/>
              <a:gdLst>
                <a:gd name="T0" fmla="*/ 18 w 99"/>
                <a:gd name="T1" fmla="*/ 58 h 65"/>
                <a:gd name="T2" fmla="*/ 53 w 99"/>
                <a:gd name="T3" fmla="*/ 65 h 65"/>
                <a:gd name="T4" fmla="*/ 87 w 99"/>
                <a:gd name="T5" fmla="*/ 57 h 65"/>
                <a:gd name="T6" fmla="*/ 87 w 99"/>
                <a:gd name="T7" fmla="*/ 23 h 65"/>
                <a:gd name="T8" fmla="*/ 53 w 99"/>
                <a:gd name="T9" fmla="*/ 28 h 65"/>
                <a:gd name="T10" fmla="*/ 18 w 99"/>
                <a:gd name="T11" fmla="*/ 23 h 65"/>
                <a:gd name="T12" fmla="*/ 18 w 99"/>
                <a:gd name="T13" fmla="*/ 58 h 65"/>
                <a:gd name="T14" fmla="*/ 99 w 99"/>
                <a:gd name="T15" fmla="*/ 8 h 65"/>
                <a:gd name="T16" fmla="*/ 99 w 99"/>
                <a:gd name="T17" fmla="*/ 17 h 65"/>
                <a:gd name="T18" fmla="*/ 53 w 99"/>
                <a:gd name="T19" fmla="*/ 24 h 65"/>
                <a:gd name="T20" fmla="*/ 7 w 99"/>
                <a:gd name="T21" fmla="*/ 17 h 65"/>
                <a:gd name="T22" fmla="*/ 7 w 99"/>
                <a:gd name="T23" fmla="*/ 34 h 65"/>
                <a:gd name="T24" fmla="*/ 9 w 99"/>
                <a:gd name="T25" fmla="*/ 37 h 65"/>
                <a:gd name="T26" fmla="*/ 5 w 99"/>
                <a:gd name="T27" fmla="*/ 41 h 65"/>
                <a:gd name="T28" fmla="*/ 2 w 99"/>
                <a:gd name="T29" fmla="*/ 37 h 65"/>
                <a:gd name="T30" fmla="*/ 4 w 99"/>
                <a:gd name="T31" fmla="*/ 34 h 65"/>
                <a:gd name="T32" fmla="*/ 4 w 99"/>
                <a:gd name="T33" fmla="*/ 8 h 65"/>
                <a:gd name="T34" fmla="*/ 53 w 99"/>
                <a:gd name="T35" fmla="*/ 0 h 65"/>
                <a:gd name="T36" fmla="*/ 99 w 99"/>
                <a:gd name="T37" fmla="*/ 8 h 65"/>
                <a:gd name="T38" fmla="*/ 8 w 99"/>
                <a:gd name="T39" fmla="*/ 42 h 65"/>
                <a:gd name="T40" fmla="*/ 3 w 99"/>
                <a:gd name="T41" fmla="*/ 42 h 65"/>
                <a:gd name="T42" fmla="*/ 0 w 99"/>
                <a:gd name="T43" fmla="*/ 58 h 65"/>
                <a:gd name="T44" fmla="*/ 2 w 99"/>
                <a:gd name="T45" fmla="*/ 58 h 65"/>
                <a:gd name="T46" fmla="*/ 3 w 99"/>
                <a:gd name="T47" fmla="*/ 56 h 65"/>
                <a:gd name="T48" fmla="*/ 3 w 99"/>
                <a:gd name="T49" fmla="*/ 58 h 65"/>
                <a:gd name="T50" fmla="*/ 6 w 99"/>
                <a:gd name="T51" fmla="*/ 59 h 65"/>
                <a:gd name="T52" fmla="*/ 7 w 99"/>
                <a:gd name="T53" fmla="*/ 57 h 65"/>
                <a:gd name="T54" fmla="*/ 7 w 99"/>
                <a:gd name="T55" fmla="*/ 59 h 65"/>
                <a:gd name="T56" fmla="*/ 8 w 99"/>
                <a:gd name="T57" fmla="*/ 59 h 65"/>
                <a:gd name="T58" fmla="*/ 8 w 99"/>
                <a:gd name="T59" fmla="*/ 51 h 65"/>
                <a:gd name="T60" fmla="*/ 9 w 99"/>
                <a:gd name="T61" fmla="*/ 58 h 65"/>
                <a:gd name="T62" fmla="*/ 11 w 99"/>
                <a:gd name="T63" fmla="*/ 58 h 65"/>
                <a:gd name="T64" fmla="*/ 8 w 99"/>
                <a:gd name="T65" fmla="*/ 4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9"/>
                <a:gd name="T100" fmla="*/ 0 h 65"/>
                <a:gd name="T101" fmla="*/ 99 w 99"/>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9" h="65">
                  <a:moveTo>
                    <a:pt x="18" y="58"/>
                  </a:moveTo>
                  <a:cubicBezTo>
                    <a:pt x="30" y="58"/>
                    <a:pt x="42" y="60"/>
                    <a:pt x="53" y="65"/>
                  </a:cubicBezTo>
                  <a:cubicBezTo>
                    <a:pt x="64" y="60"/>
                    <a:pt x="75" y="57"/>
                    <a:pt x="87" y="57"/>
                  </a:cubicBezTo>
                  <a:cubicBezTo>
                    <a:pt x="87" y="23"/>
                    <a:pt x="87" y="23"/>
                    <a:pt x="87" y="23"/>
                  </a:cubicBezTo>
                  <a:cubicBezTo>
                    <a:pt x="53" y="28"/>
                    <a:pt x="53" y="28"/>
                    <a:pt x="53" y="28"/>
                  </a:cubicBezTo>
                  <a:cubicBezTo>
                    <a:pt x="18" y="23"/>
                    <a:pt x="18" y="23"/>
                    <a:pt x="18" y="23"/>
                  </a:cubicBezTo>
                  <a:cubicBezTo>
                    <a:pt x="18" y="58"/>
                    <a:pt x="18" y="58"/>
                    <a:pt x="18" y="58"/>
                  </a:cubicBezTo>
                  <a:close/>
                  <a:moveTo>
                    <a:pt x="99" y="8"/>
                  </a:moveTo>
                  <a:cubicBezTo>
                    <a:pt x="99" y="17"/>
                    <a:pt x="99" y="17"/>
                    <a:pt x="99" y="17"/>
                  </a:cubicBezTo>
                  <a:cubicBezTo>
                    <a:pt x="53" y="24"/>
                    <a:pt x="53" y="24"/>
                    <a:pt x="53" y="24"/>
                  </a:cubicBezTo>
                  <a:cubicBezTo>
                    <a:pt x="7" y="17"/>
                    <a:pt x="7" y="17"/>
                    <a:pt x="7" y="17"/>
                  </a:cubicBezTo>
                  <a:cubicBezTo>
                    <a:pt x="7" y="34"/>
                    <a:pt x="7" y="34"/>
                    <a:pt x="7" y="34"/>
                  </a:cubicBezTo>
                  <a:cubicBezTo>
                    <a:pt x="8" y="35"/>
                    <a:pt x="9" y="36"/>
                    <a:pt x="9" y="37"/>
                  </a:cubicBezTo>
                  <a:cubicBezTo>
                    <a:pt x="9" y="39"/>
                    <a:pt x="7" y="41"/>
                    <a:pt x="5" y="41"/>
                  </a:cubicBezTo>
                  <a:cubicBezTo>
                    <a:pt x="4" y="41"/>
                    <a:pt x="2" y="39"/>
                    <a:pt x="2" y="37"/>
                  </a:cubicBezTo>
                  <a:cubicBezTo>
                    <a:pt x="2" y="36"/>
                    <a:pt x="3" y="35"/>
                    <a:pt x="4" y="34"/>
                  </a:cubicBezTo>
                  <a:cubicBezTo>
                    <a:pt x="4" y="25"/>
                    <a:pt x="4" y="17"/>
                    <a:pt x="4" y="8"/>
                  </a:cubicBezTo>
                  <a:cubicBezTo>
                    <a:pt x="53" y="0"/>
                    <a:pt x="53" y="0"/>
                    <a:pt x="53" y="0"/>
                  </a:cubicBezTo>
                  <a:cubicBezTo>
                    <a:pt x="99" y="8"/>
                    <a:pt x="99" y="8"/>
                    <a:pt x="99" y="8"/>
                  </a:cubicBezTo>
                  <a:close/>
                  <a:moveTo>
                    <a:pt x="8" y="42"/>
                  </a:moveTo>
                  <a:cubicBezTo>
                    <a:pt x="6" y="43"/>
                    <a:pt x="5" y="43"/>
                    <a:pt x="3" y="42"/>
                  </a:cubicBezTo>
                  <a:cubicBezTo>
                    <a:pt x="2" y="47"/>
                    <a:pt x="1" y="52"/>
                    <a:pt x="0" y="58"/>
                  </a:cubicBezTo>
                  <a:cubicBezTo>
                    <a:pt x="1" y="58"/>
                    <a:pt x="2" y="58"/>
                    <a:pt x="2" y="58"/>
                  </a:cubicBezTo>
                  <a:cubicBezTo>
                    <a:pt x="3" y="56"/>
                    <a:pt x="3" y="56"/>
                    <a:pt x="3" y="56"/>
                  </a:cubicBezTo>
                  <a:cubicBezTo>
                    <a:pt x="3" y="58"/>
                    <a:pt x="3" y="58"/>
                    <a:pt x="3" y="58"/>
                  </a:cubicBezTo>
                  <a:cubicBezTo>
                    <a:pt x="4" y="59"/>
                    <a:pt x="5" y="59"/>
                    <a:pt x="6" y="59"/>
                  </a:cubicBezTo>
                  <a:cubicBezTo>
                    <a:pt x="7" y="57"/>
                    <a:pt x="7" y="57"/>
                    <a:pt x="7" y="57"/>
                  </a:cubicBezTo>
                  <a:cubicBezTo>
                    <a:pt x="7" y="59"/>
                    <a:pt x="7" y="59"/>
                    <a:pt x="7" y="59"/>
                  </a:cubicBezTo>
                  <a:cubicBezTo>
                    <a:pt x="7" y="59"/>
                    <a:pt x="8" y="59"/>
                    <a:pt x="8" y="59"/>
                  </a:cubicBezTo>
                  <a:cubicBezTo>
                    <a:pt x="8" y="51"/>
                    <a:pt x="8" y="51"/>
                    <a:pt x="8" y="51"/>
                  </a:cubicBezTo>
                  <a:cubicBezTo>
                    <a:pt x="9" y="58"/>
                    <a:pt x="9" y="58"/>
                    <a:pt x="9" y="58"/>
                  </a:cubicBezTo>
                  <a:cubicBezTo>
                    <a:pt x="10" y="58"/>
                    <a:pt x="10" y="58"/>
                    <a:pt x="11" y="58"/>
                  </a:cubicBezTo>
                  <a:cubicBezTo>
                    <a:pt x="10" y="52"/>
                    <a:pt x="9" y="47"/>
                    <a:pt x="8" y="42"/>
                  </a:cubicBez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21" name="Freeform 75"/>
            <p:cNvSpPr>
              <a:spLocks noEditPoints="1" noChangeArrowheads="1"/>
            </p:cNvSpPr>
            <p:nvPr/>
          </p:nvSpPr>
          <p:spPr bwMode="auto">
            <a:xfrm>
              <a:off x="1093603" y="2253565"/>
              <a:ext cx="264185" cy="251903"/>
            </a:xfrm>
            <a:custGeom>
              <a:avLst/>
              <a:gdLst>
                <a:gd name="T0" fmla="*/ 89 w 93"/>
                <a:gd name="T1" fmla="*/ 0 h 88"/>
                <a:gd name="T2" fmla="*/ 93 w 93"/>
                <a:gd name="T3" fmla="*/ 5 h 88"/>
                <a:gd name="T4" fmla="*/ 93 w 93"/>
                <a:gd name="T5" fmla="*/ 74 h 88"/>
                <a:gd name="T6" fmla="*/ 81 w 93"/>
                <a:gd name="T7" fmla="*/ 74 h 88"/>
                <a:gd name="T8" fmla="*/ 82 w 93"/>
                <a:gd name="T9" fmla="*/ 65 h 88"/>
                <a:gd name="T10" fmla="*/ 84 w 93"/>
                <a:gd name="T11" fmla="*/ 10 h 88"/>
                <a:gd name="T12" fmla="*/ 10 w 93"/>
                <a:gd name="T13" fmla="*/ 65 h 88"/>
                <a:gd name="T14" fmla="*/ 48 w 93"/>
                <a:gd name="T15" fmla="*/ 72 h 88"/>
                <a:gd name="T16" fmla="*/ 5 w 93"/>
                <a:gd name="T17" fmla="*/ 74 h 88"/>
                <a:gd name="T18" fmla="*/ 0 w 93"/>
                <a:gd name="T19" fmla="*/ 69 h 88"/>
                <a:gd name="T20" fmla="*/ 0 w 93"/>
                <a:gd name="T21" fmla="*/ 0 h 88"/>
                <a:gd name="T22" fmla="*/ 64 w 93"/>
                <a:gd name="T23" fmla="*/ 51 h 88"/>
                <a:gd name="T24" fmla="*/ 55 w 93"/>
                <a:gd name="T25" fmla="*/ 71 h 88"/>
                <a:gd name="T26" fmla="*/ 57 w 93"/>
                <a:gd name="T27" fmla="*/ 82 h 88"/>
                <a:gd name="T28" fmla="*/ 64 w 93"/>
                <a:gd name="T29" fmla="*/ 78 h 88"/>
                <a:gd name="T30" fmla="*/ 72 w 93"/>
                <a:gd name="T31" fmla="*/ 84 h 88"/>
                <a:gd name="T32" fmla="*/ 74 w 93"/>
                <a:gd name="T33" fmla="*/ 71 h 88"/>
                <a:gd name="T34" fmla="*/ 64 w 93"/>
                <a:gd name="T35" fmla="*/ 51 h 88"/>
                <a:gd name="T36" fmla="*/ 64 w 93"/>
                <a:gd name="T37" fmla="*/ 69 h 88"/>
                <a:gd name="T38" fmla="*/ 64 w 93"/>
                <a:gd name="T39" fmla="*/ 72 h 88"/>
                <a:gd name="T40" fmla="*/ 62 w 93"/>
                <a:gd name="T41" fmla="*/ 55 h 88"/>
                <a:gd name="T42" fmla="*/ 71 w 93"/>
                <a:gd name="T43" fmla="*/ 64 h 88"/>
                <a:gd name="T44" fmla="*/ 62 w 93"/>
                <a:gd name="T45" fmla="*/ 55 h 88"/>
                <a:gd name="T46" fmla="*/ 18 w 93"/>
                <a:gd name="T47" fmla="*/ 46 h 88"/>
                <a:gd name="T48" fmla="*/ 77 w 93"/>
                <a:gd name="T49" fmla="*/ 41 h 88"/>
                <a:gd name="T50" fmla="*/ 47 w 93"/>
                <a:gd name="T51" fmla="*/ 29 h 88"/>
                <a:gd name="T52" fmla="*/ 77 w 93"/>
                <a:gd name="T53" fmla="*/ 34 h 88"/>
                <a:gd name="T54" fmla="*/ 47 w 93"/>
                <a:gd name="T55" fmla="*/ 29 h 88"/>
                <a:gd name="T56" fmla="*/ 47 w 93"/>
                <a:gd name="T57" fmla="*/ 22 h 88"/>
                <a:gd name="T58" fmla="*/ 77 w 93"/>
                <a:gd name="T59" fmla="*/ 17 h 88"/>
                <a:gd name="T60" fmla="*/ 18 w 93"/>
                <a:gd name="T61" fmla="*/ 17 h 88"/>
                <a:gd name="T62" fmla="*/ 40 w 93"/>
                <a:gd name="T63" fmla="*/ 35 h 88"/>
                <a:gd name="T64" fmla="*/ 18 w 93"/>
                <a:gd name="T65" fmla="*/ 17 h 8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3"/>
                <a:gd name="T100" fmla="*/ 0 h 88"/>
                <a:gd name="T101" fmla="*/ 93 w 93"/>
                <a:gd name="T102" fmla="*/ 88 h 8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3" h="88">
                  <a:moveTo>
                    <a:pt x="5" y="0"/>
                  </a:moveTo>
                  <a:cubicBezTo>
                    <a:pt x="89" y="0"/>
                    <a:pt x="89" y="0"/>
                    <a:pt x="89" y="0"/>
                  </a:cubicBezTo>
                  <a:cubicBezTo>
                    <a:pt x="93" y="0"/>
                    <a:pt x="93" y="0"/>
                    <a:pt x="93" y="0"/>
                  </a:cubicBezTo>
                  <a:cubicBezTo>
                    <a:pt x="93" y="5"/>
                    <a:pt x="93" y="5"/>
                    <a:pt x="93" y="5"/>
                  </a:cubicBezTo>
                  <a:cubicBezTo>
                    <a:pt x="93" y="69"/>
                    <a:pt x="93" y="69"/>
                    <a:pt x="93" y="69"/>
                  </a:cubicBezTo>
                  <a:cubicBezTo>
                    <a:pt x="93" y="74"/>
                    <a:pt x="93" y="74"/>
                    <a:pt x="93" y="74"/>
                  </a:cubicBezTo>
                  <a:cubicBezTo>
                    <a:pt x="89" y="74"/>
                    <a:pt x="89" y="74"/>
                    <a:pt x="89" y="74"/>
                  </a:cubicBezTo>
                  <a:cubicBezTo>
                    <a:pt x="81" y="74"/>
                    <a:pt x="81" y="74"/>
                    <a:pt x="81" y="74"/>
                  </a:cubicBezTo>
                  <a:cubicBezTo>
                    <a:pt x="80" y="72"/>
                    <a:pt x="80" y="72"/>
                    <a:pt x="80" y="72"/>
                  </a:cubicBezTo>
                  <a:cubicBezTo>
                    <a:pt x="81" y="69"/>
                    <a:pt x="82" y="67"/>
                    <a:pt x="82" y="65"/>
                  </a:cubicBezTo>
                  <a:cubicBezTo>
                    <a:pt x="84" y="65"/>
                    <a:pt x="84" y="65"/>
                    <a:pt x="84" y="65"/>
                  </a:cubicBezTo>
                  <a:cubicBezTo>
                    <a:pt x="84" y="10"/>
                    <a:pt x="84" y="10"/>
                    <a:pt x="84" y="10"/>
                  </a:cubicBezTo>
                  <a:cubicBezTo>
                    <a:pt x="10" y="10"/>
                    <a:pt x="10" y="10"/>
                    <a:pt x="10" y="10"/>
                  </a:cubicBezTo>
                  <a:cubicBezTo>
                    <a:pt x="10" y="65"/>
                    <a:pt x="10" y="65"/>
                    <a:pt x="10" y="65"/>
                  </a:cubicBezTo>
                  <a:cubicBezTo>
                    <a:pt x="46" y="65"/>
                    <a:pt x="46" y="65"/>
                    <a:pt x="46" y="65"/>
                  </a:cubicBezTo>
                  <a:cubicBezTo>
                    <a:pt x="46" y="67"/>
                    <a:pt x="47" y="69"/>
                    <a:pt x="48" y="72"/>
                  </a:cubicBezTo>
                  <a:cubicBezTo>
                    <a:pt x="47" y="74"/>
                    <a:pt x="47" y="74"/>
                    <a:pt x="47" y="74"/>
                  </a:cubicBezTo>
                  <a:cubicBezTo>
                    <a:pt x="5" y="74"/>
                    <a:pt x="5" y="74"/>
                    <a:pt x="5" y="74"/>
                  </a:cubicBezTo>
                  <a:cubicBezTo>
                    <a:pt x="0" y="74"/>
                    <a:pt x="0" y="74"/>
                    <a:pt x="0" y="74"/>
                  </a:cubicBezTo>
                  <a:cubicBezTo>
                    <a:pt x="0" y="69"/>
                    <a:pt x="0" y="69"/>
                    <a:pt x="0" y="69"/>
                  </a:cubicBezTo>
                  <a:cubicBezTo>
                    <a:pt x="0" y="5"/>
                    <a:pt x="0" y="5"/>
                    <a:pt x="0" y="5"/>
                  </a:cubicBezTo>
                  <a:cubicBezTo>
                    <a:pt x="0" y="0"/>
                    <a:pt x="0" y="0"/>
                    <a:pt x="0" y="0"/>
                  </a:cubicBezTo>
                  <a:cubicBezTo>
                    <a:pt x="5" y="0"/>
                    <a:pt x="5" y="0"/>
                    <a:pt x="5" y="0"/>
                  </a:cubicBezTo>
                  <a:close/>
                  <a:moveTo>
                    <a:pt x="64" y="51"/>
                  </a:moveTo>
                  <a:cubicBezTo>
                    <a:pt x="57" y="51"/>
                    <a:pt x="52" y="56"/>
                    <a:pt x="52" y="63"/>
                  </a:cubicBezTo>
                  <a:cubicBezTo>
                    <a:pt x="52" y="66"/>
                    <a:pt x="53" y="69"/>
                    <a:pt x="55" y="71"/>
                  </a:cubicBezTo>
                  <a:cubicBezTo>
                    <a:pt x="50" y="82"/>
                    <a:pt x="50" y="82"/>
                    <a:pt x="50" y="82"/>
                  </a:cubicBezTo>
                  <a:cubicBezTo>
                    <a:pt x="57" y="82"/>
                    <a:pt x="57" y="82"/>
                    <a:pt x="57" y="82"/>
                  </a:cubicBezTo>
                  <a:cubicBezTo>
                    <a:pt x="61" y="86"/>
                    <a:pt x="61" y="86"/>
                    <a:pt x="61" y="86"/>
                  </a:cubicBezTo>
                  <a:cubicBezTo>
                    <a:pt x="64" y="78"/>
                    <a:pt x="64" y="78"/>
                    <a:pt x="64" y="78"/>
                  </a:cubicBezTo>
                  <a:cubicBezTo>
                    <a:pt x="68" y="88"/>
                    <a:pt x="68" y="88"/>
                    <a:pt x="68" y="88"/>
                  </a:cubicBezTo>
                  <a:cubicBezTo>
                    <a:pt x="72" y="84"/>
                    <a:pt x="72" y="84"/>
                    <a:pt x="72" y="84"/>
                  </a:cubicBezTo>
                  <a:cubicBezTo>
                    <a:pt x="78" y="84"/>
                    <a:pt x="78" y="84"/>
                    <a:pt x="78" y="84"/>
                  </a:cubicBezTo>
                  <a:cubicBezTo>
                    <a:pt x="74" y="71"/>
                    <a:pt x="74" y="71"/>
                    <a:pt x="74" y="71"/>
                  </a:cubicBezTo>
                  <a:cubicBezTo>
                    <a:pt x="75" y="69"/>
                    <a:pt x="76" y="66"/>
                    <a:pt x="76" y="63"/>
                  </a:cubicBezTo>
                  <a:cubicBezTo>
                    <a:pt x="76" y="56"/>
                    <a:pt x="71" y="51"/>
                    <a:pt x="64" y="51"/>
                  </a:cubicBezTo>
                  <a:close/>
                  <a:moveTo>
                    <a:pt x="71" y="67"/>
                  </a:moveTo>
                  <a:cubicBezTo>
                    <a:pt x="69" y="68"/>
                    <a:pt x="67" y="69"/>
                    <a:pt x="64" y="69"/>
                  </a:cubicBezTo>
                  <a:cubicBezTo>
                    <a:pt x="62" y="69"/>
                    <a:pt x="59" y="68"/>
                    <a:pt x="57" y="67"/>
                  </a:cubicBezTo>
                  <a:cubicBezTo>
                    <a:pt x="58" y="69"/>
                    <a:pt x="61" y="72"/>
                    <a:pt x="64" y="72"/>
                  </a:cubicBezTo>
                  <a:cubicBezTo>
                    <a:pt x="67" y="72"/>
                    <a:pt x="70" y="70"/>
                    <a:pt x="71" y="67"/>
                  </a:cubicBezTo>
                  <a:close/>
                  <a:moveTo>
                    <a:pt x="62" y="55"/>
                  </a:moveTo>
                  <a:cubicBezTo>
                    <a:pt x="64" y="55"/>
                    <a:pt x="66" y="56"/>
                    <a:pt x="68" y="58"/>
                  </a:cubicBezTo>
                  <a:cubicBezTo>
                    <a:pt x="70" y="60"/>
                    <a:pt x="71" y="62"/>
                    <a:pt x="71" y="64"/>
                  </a:cubicBezTo>
                  <a:cubicBezTo>
                    <a:pt x="73" y="62"/>
                    <a:pt x="72" y="58"/>
                    <a:pt x="70" y="56"/>
                  </a:cubicBezTo>
                  <a:cubicBezTo>
                    <a:pt x="68" y="54"/>
                    <a:pt x="65" y="54"/>
                    <a:pt x="62" y="55"/>
                  </a:cubicBezTo>
                  <a:close/>
                  <a:moveTo>
                    <a:pt x="18" y="41"/>
                  </a:moveTo>
                  <a:cubicBezTo>
                    <a:pt x="18" y="46"/>
                    <a:pt x="18" y="46"/>
                    <a:pt x="18" y="46"/>
                  </a:cubicBezTo>
                  <a:cubicBezTo>
                    <a:pt x="77" y="46"/>
                    <a:pt x="77" y="46"/>
                    <a:pt x="77" y="46"/>
                  </a:cubicBezTo>
                  <a:cubicBezTo>
                    <a:pt x="77" y="41"/>
                    <a:pt x="77" y="41"/>
                    <a:pt x="77" y="41"/>
                  </a:cubicBezTo>
                  <a:cubicBezTo>
                    <a:pt x="18" y="41"/>
                    <a:pt x="18" y="41"/>
                    <a:pt x="18" y="41"/>
                  </a:cubicBezTo>
                  <a:close/>
                  <a:moveTo>
                    <a:pt x="47" y="29"/>
                  </a:moveTo>
                  <a:cubicBezTo>
                    <a:pt x="47" y="34"/>
                    <a:pt x="47" y="34"/>
                    <a:pt x="47" y="34"/>
                  </a:cubicBezTo>
                  <a:cubicBezTo>
                    <a:pt x="77" y="34"/>
                    <a:pt x="77" y="34"/>
                    <a:pt x="77" y="34"/>
                  </a:cubicBezTo>
                  <a:cubicBezTo>
                    <a:pt x="77" y="29"/>
                    <a:pt x="77" y="29"/>
                    <a:pt x="77" y="29"/>
                  </a:cubicBezTo>
                  <a:cubicBezTo>
                    <a:pt x="47" y="29"/>
                    <a:pt x="47" y="29"/>
                    <a:pt x="47" y="29"/>
                  </a:cubicBezTo>
                  <a:close/>
                  <a:moveTo>
                    <a:pt x="47" y="17"/>
                  </a:moveTo>
                  <a:cubicBezTo>
                    <a:pt x="47" y="22"/>
                    <a:pt x="47" y="22"/>
                    <a:pt x="47" y="22"/>
                  </a:cubicBezTo>
                  <a:cubicBezTo>
                    <a:pt x="77" y="22"/>
                    <a:pt x="77" y="22"/>
                    <a:pt x="77" y="22"/>
                  </a:cubicBezTo>
                  <a:cubicBezTo>
                    <a:pt x="77" y="17"/>
                    <a:pt x="77" y="17"/>
                    <a:pt x="77" y="17"/>
                  </a:cubicBezTo>
                  <a:cubicBezTo>
                    <a:pt x="47" y="17"/>
                    <a:pt x="47" y="17"/>
                    <a:pt x="47" y="17"/>
                  </a:cubicBezTo>
                  <a:close/>
                  <a:moveTo>
                    <a:pt x="18" y="17"/>
                  </a:moveTo>
                  <a:cubicBezTo>
                    <a:pt x="18" y="35"/>
                    <a:pt x="18" y="35"/>
                    <a:pt x="18" y="35"/>
                  </a:cubicBezTo>
                  <a:cubicBezTo>
                    <a:pt x="40" y="35"/>
                    <a:pt x="40" y="35"/>
                    <a:pt x="40" y="35"/>
                  </a:cubicBezTo>
                  <a:cubicBezTo>
                    <a:pt x="40" y="17"/>
                    <a:pt x="40" y="17"/>
                    <a:pt x="40" y="17"/>
                  </a:cubicBezTo>
                  <a:lnTo>
                    <a:pt x="18" y="17"/>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22" name="Freeform 76"/>
            <p:cNvSpPr>
              <a:spLocks noEditPoints="1" noChangeArrowheads="1"/>
            </p:cNvSpPr>
            <p:nvPr/>
          </p:nvSpPr>
          <p:spPr bwMode="auto">
            <a:xfrm>
              <a:off x="1608426" y="2728930"/>
              <a:ext cx="242508" cy="302013"/>
            </a:xfrm>
            <a:custGeom>
              <a:avLst/>
              <a:gdLst>
                <a:gd name="T0" fmla="*/ 49 w 85"/>
                <a:gd name="T1" fmla="*/ 26 h 106"/>
                <a:gd name="T2" fmla="*/ 33 w 85"/>
                <a:gd name="T3" fmla="*/ 22 h 106"/>
                <a:gd name="T4" fmla="*/ 26 w 85"/>
                <a:gd name="T5" fmla="*/ 42 h 106"/>
                <a:gd name="T6" fmla="*/ 34 w 85"/>
                <a:gd name="T7" fmla="*/ 55 h 106"/>
                <a:gd name="T8" fmla="*/ 35 w 85"/>
                <a:gd name="T9" fmla="*/ 59 h 106"/>
                <a:gd name="T10" fmla="*/ 49 w 85"/>
                <a:gd name="T11" fmla="*/ 63 h 106"/>
                <a:gd name="T12" fmla="*/ 63 w 85"/>
                <a:gd name="T13" fmla="*/ 59 h 106"/>
                <a:gd name="T14" fmla="*/ 63 w 85"/>
                <a:gd name="T15" fmla="*/ 55 h 106"/>
                <a:gd name="T16" fmla="*/ 72 w 85"/>
                <a:gd name="T17" fmla="*/ 42 h 106"/>
                <a:gd name="T18" fmla="*/ 64 w 85"/>
                <a:gd name="T19" fmla="*/ 22 h 106"/>
                <a:gd name="T20" fmla="*/ 49 w 85"/>
                <a:gd name="T21" fmla="*/ 26 h 106"/>
                <a:gd name="T22" fmla="*/ 84 w 85"/>
                <a:gd name="T23" fmla="*/ 77 h 106"/>
                <a:gd name="T24" fmla="*/ 14 w 85"/>
                <a:gd name="T25" fmla="*/ 77 h 106"/>
                <a:gd name="T26" fmla="*/ 11 w 85"/>
                <a:gd name="T27" fmla="*/ 87 h 106"/>
                <a:gd name="T28" fmla="*/ 11 w 85"/>
                <a:gd name="T29" fmla="*/ 87 h 106"/>
                <a:gd name="T30" fmla="*/ 14 w 85"/>
                <a:gd name="T31" fmla="*/ 96 h 106"/>
                <a:gd name="T32" fmla="*/ 85 w 85"/>
                <a:gd name="T33" fmla="*/ 96 h 106"/>
                <a:gd name="T34" fmla="*/ 85 w 85"/>
                <a:gd name="T35" fmla="*/ 106 h 106"/>
                <a:gd name="T36" fmla="*/ 12 w 85"/>
                <a:gd name="T37" fmla="*/ 106 h 106"/>
                <a:gd name="T38" fmla="*/ 10 w 85"/>
                <a:gd name="T39" fmla="*/ 106 h 106"/>
                <a:gd name="T40" fmla="*/ 8 w 85"/>
                <a:gd name="T41" fmla="*/ 105 h 106"/>
                <a:gd name="T42" fmla="*/ 7 w 85"/>
                <a:gd name="T43" fmla="*/ 104 h 106"/>
                <a:gd name="T44" fmla="*/ 0 w 85"/>
                <a:gd name="T45" fmla="*/ 87 h 106"/>
                <a:gd name="T46" fmla="*/ 0 w 85"/>
                <a:gd name="T47" fmla="*/ 87 h 106"/>
                <a:gd name="T48" fmla="*/ 7 w 85"/>
                <a:gd name="T49" fmla="*/ 69 h 106"/>
                <a:gd name="T50" fmla="*/ 8 w 85"/>
                <a:gd name="T51" fmla="*/ 68 h 106"/>
                <a:gd name="T52" fmla="*/ 9 w 85"/>
                <a:gd name="T53" fmla="*/ 66 h 106"/>
                <a:gd name="T54" fmla="*/ 12 w 85"/>
                <a:gd name="T55" fmla="*/ 66 h 106"/>
                <a:gd name="T56" fmla="*/ 84 w 85"/>
                <a:gd name="T57" fmla="*/ 66 h 106"/>
                <a:gd name="T58" fmla="*/ 84 w 85"/>
                <a:gd name="T59" fmla="*/ 77 h 106"/>
                <a:gd name="T60" fmla="*/ 16 w 85"/>
                <a:gd name="T61" fmla="*/ 91 h 106"/>
                <a:gd name="T62" fmla="*/ 16 w 85"/>
                <a:gd name="T63" fmla="*/ 93 h 106"/>
                <a:gd name="T64" fmla="*/ 78 w 85"/>
                <a:gd name="T65" fmla="*/ 93 h 106"/>
                <a:gd name="T66" fmla="*/ 78 w 85"/>
                <a:gd name="T67" fmla="*/ 91 h 106"/>
                <a:gd name="T68" fmla="*/ 16 w 85"/>
                <a:gd name="T69" fmla="*/ 91 h 106"/>
                <a:gd name="T70" fmla="*/ 16 w 85"/>
                <a:gd name="T71" fmla="*/ 80 h 106"/>
                <a:gd name="T72" fmla="*/ 16 w 85"/>
                <a:gd name="T73" fmla="*/ 82 h 106"/>
                <a:gd name="T74" fmla="*/ 78 w 85"/>
                <a:gd name="T75" fmla="*/ 82 h 106"/>
                <a:gd name="T76" fmla="*/ 78 w 85"/>
                <a:gd name="T77" fmla="*/ 80 h 106"/>
                <a:gd name="T78" fmla="*/ 16 w 85"/>
                <a:gd name="T79" fmla="*/ 80 h 106"/>
                <a:gd name="T80" fmla="*/ 16 w 85"/>
                <a:gd name="T81" fmla="*/ 85 h 106"/>
                <a:gd name="T82" fmla="*/ 16 w 85"/>
                <a:gd name="T83" fmla="*/ 88 h 106"/>
                <a:gd name="T84" fmla="*/ 78 w 85"/>
                <a:gd name="T85" fmla="*/ 88 h 106"/>
                <a:gd name="T86" fmla="*/ 78 w 85"/>
                <a:gd name="T87" fmla="*/ 85 h 106"/>
                <a:gd name="T88" fmla="*/ 16 w 85"/>
                <a:gd name="T89" fmla="*/ 85 h 106"/>
                <a:gd name="T90" fmla="*/ 50 w 85"/>
                <a:gd name="T91" fmla="*/ 10 h 106"/>
                <a:gd name="T92" fmla="*/ 73 w 85"/>
                <a:gd name="T93" fmla="*/ 8 h 106"/>
                <a:gd name="T94" fmla="*/ 51 w 85"/>
                <a:gd name="T95" fmla="*/ 15 h 106"/>
                <a:gd name="T96" fmla="*/ 50 w 85"/>
                <a:gd name="T97" fmla="*/ 24 h 106"/>
                <a:gd name="T98" fmla="*/ 48 w 85"/>
                <a:gd name="T99" fmla="*/ 24 h 106"/>
                <a:gd name="T100" fmla="*/ 40 w 85"/>
                <a:gd name="T101" fmla="*/ 8 h 106"/>
                <a:gd name="T102" fmla="*/ 46 w 85"/>
                <a:gd name="T103" fmla="*/ 4 h 106"/>
                <a:gd name="T104" fmla="*/ 50 w 85"/>
                <a:gd name="T105" fmla="*/ 10 h 10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5"/>
                <a:gd name="T160" fmla="*/ 0 h 106"/>
                <a:gd name="T161" fmla="*/ 85 w 85"/>
                <a:gd name="T162" fmla="*/ 106 h 10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5" h="106">
                  <a:moveTo>
                    <a:pt x="49" y="26"/>
                  </a:moveTo>
                  <a:cubicBezTo>
                    <a:pt x="47" y="24"/>
                    <a:pt x="40" y="19"/>
                    <a:pt x="33" y="22"/>
                  </a:cubicBezTo>
                  <a:cubicBezTo>
                    <a:pt x="25" y="25"/>
                    <a:pt x="22" y="34"/>
                    <a:pt x="26" y="42"/>
                  </a:cubicBezTo>
                  <a:cubicBezTo>
                    <a:pt x="30" y="50"/>
                    <a:pt x="33" y="53"/>
                    <a:pt x="34" y="55"/>
                  </a:cubicBezTo>
                  <a:cubicBezTo>
                    <a:pt x="35" y="56"/>
                    <a:pt x="34" y="58"/>
                    <a:pt x="35" y="59"/>
                  </a:cubicBezTo>
                  <a:cubicBezTo>
                    <a:pt x="36" y="64"/>
                    <a:pt x="46" y="66"/>
                    <a:pt x="49" y="63"/>
                  </a:cubicBezTo>
                  <a:cubicBezTo>
                    <a:pt x="52" y="66"/>
                    <a:pt x="62" y="64"/>
                    <a:pt x="63" y="59"/>
                  </a:cubicBezTo>
                  <a:cubicBezTo>
                    <a:pt x="63" y="58"/>
                    <a:pt x="63" y="56"/>
                    <a:pt x="63" y="55"/>
                  </a:cubicBezTo>
                  <a:cubicBezTo>
                    <a:pt x="64" y="53"/>
                    <a:pt x="68" y="50"/>
                    <a:pt x="72" y="42"/>
                  </a:cubicBezTo>
                  <a:cubicBezTo>
                    <a:pt x="76" y="34"/>
                    <a:pt x="73" y="25"/>
                    <a:pt x="64" y="22"/>
                  </a:cubicBezTo>
                  <a:cubicBezTo>
                    <a:pt x="58" y="19"/>
                    <a:pt x="51" y="24"/>
                    <a:pt x="49" y="26"/>
                  </a:cubicBezTo>
                  <a:close/>
                  <a:moveTo>
                    <a:pt x="84" y="77"/>
                  </a:moveTo>
                  <a:cubicBezTo>
                    <a:pt x="14" y="77"/>
                    <a:pt x="14" y="77"/>
                    <a:pt x="14" y="77"/>
                  </a:cubicBezTo>
                  <a:cubicBezTo>
                    <a:pt x="11" y="80"/>
                    <a:pt x="10" y="83"/>
                    <a:pt x="11" y="87"/>
                  </a:cubicBezTo>
                  <a:cubicBezTo>
                    <a:pt x="11" y="87"/>
                    <a:pt x="11" y="87"/>
                    <a:pt x="11" y="87"/>
                  </a:cubicBezTo>
                  <a:cubicBezTo>
                    <a:pt x="11" y="90"/>
                    <a:pt x="12" y="93"/>
                    <a:pt x="14" y="96"/>
                  </a:cubicBezTo>
                  <a:cubicBezTo>
                    <a:pt x="85" y="96"/>
                    <a:pt x="85" y="96"/>
                    <a:pt x="85" y="96"/>
                  </a:cubicBezTo>
                  <a:cubicBezTo>
                    <a:pt x="85" y="106"/>
                    <a:pt x="85" y="106"/>
                    <a:pt x="85" y="106"/>
                  </a:cubicBezTo>
                  <a:cubicBezTo>
                    <a:pt x="12" y="106"/>
                    <a:pt x="12" y="106"/>
                    <a:pt x="12" y="106"/>
                  </a:cubicBezTo>
                  <a:cubicBezTo>
                    <a:pt x="10" y="106"/>
                    <a:pt x="10" y="106"/>
                    <a:pt x="10" y="106"/>
                  </a:cubicBezTo>
                  <a:cubicBezTo>
                    <a:pt x="8" y="105"/>
                    <a:pt x="8" y="105"/>
                    <a:pt x="8" y="105"/>
                  </a:cubicBezTo>
                  <a:cubicBezTo>
                    <a:pt x="8" y="104"/>
                    <a:pt x="7" y="104"/>
                    <a:pt x="7" y="104"/>
                  </a:cubicBezTo>
                  <a:cubicBezTo>
                    <a:pt x="3" y="99"/>
                    <a:pt x="0" y="93"/>
                    <a:pt x="0" y="87"/>
                  </a:cubicBezTo>
                  <a:cubicBezTo>
                    <a:pt x="0" y="87"/>
                    <a:pt x="0" y="87"/>
                    <a:pt x="0" y="87"/>
                  </a:cubicBezTo>
                  <a:cubicBezTo>
                    <a:pt x="0" y="81"/>
                    <a:pt x="2" y="74"/>
                    <a:pt x="7" y="69"/>
                  </a:cubicBezTo>
                  <a:cubicBezTo>
                    <a:pt x="7" y="69"/>
                    <a:pt x="7" y="68"/>
                    <a:pt x="8" y="68"/>
                  </a:cubicBezTo>
                  <a:cubicBezTo>
                    <a:pt x="9" y="66"/>
                    <a:pt x="9" y="66"/>
                    <a:pt x="9" y="66"/>
                  </a:cubicBezTo>
                  <a:cubicBezTo>
                    <a:pt x="12" y="66"/>
                    <a:pt x="12" y="66"/>
                    <a:pt x="12" y="66"/>
                  </a:cubicBezTo>
                  <a:cubicBezTo>
                    <a:pt x="84" y="66"/>
                    <a:pt x="84" y="66"/>
                    <a:pt x="84" y="66"/>
                  </a:cubicBezTo>
                  <a:cubicBezTo>
                    <a:pt x="84" y="77"/>
                    <a:pt x="84" y="77"/>
                    <a:pt x="84" y="77"/>
                  </a:cubicBezTo>
                  <a:close/>
                  <a:moveTo>
                    <a:pt x="16" y="91"/>
                  </a:moveTo>
                  <a:cubicBezTo>
                    <a:pt x="16" y="93"/>
                    <a:pt x="16" y="93"/>
                    <a:pt x="16" y="93"/>
                  </a:cubicBezTo>
                  <a:cubicBezTo>
                    <a:pt x="78" y="93"/>
                    <a:pt x="78" y="93"/>
                    <a:pt x="78" y="93"/>
                  </a:cubicBezTo>
                  <a:cubicBezTo>
                    <a:pt x="78" y="91"/>
                    <a:pt x="78" y="91"/>
                    <a:pt x="78" y="91"/>
                  </a:cubicBezTo>
                  <a:cubicBezTo>
                    <a:pt x="16" y="91"/>
                    <a:pt x="16" y="91"/>
                    <a:pt x="16" y="91"/>
                  </a:cubicBezTo>
                  <a:close/>
                  <a:moveTo>
                    <a:pt x="16" y="80"/>
                  </a:moveTo>
                  <a:cubicBezTo>
                    <a:pt x="16" y="82"/>
                    <a:pt x="16" y="82"/>
                    <a:pt x="16" y="82"/>
                  </a:cubicBezTo>
                  <a:cubicBezTo>
                    <a:pt x="78" y="82"/>
                    <a:pt x="78" y="82"/>
                    <a:pt x="78" y="82"/>
                  </a:cubicBezTo>
                  <a:cubicBezTo>
                    <a:pt x="78" y="80"/>
                    <a:pt x="78" y="80"/>
                    <a:pt x="78" y="80"/>
                  </a:cubicBezTo>
                  <a:cubicBezTo>
                    <a:pt x="16" y="80"/>
                    <a:pt x="16" y="80"/>
                    <a:pt x="16" y="80"/>
                  </a:cubicBezTo>
                  <a:close/>
                  <a:moveTo>
                    <a:pt x="16" y="85"/>
                  </a:moveTo>
                  <a:cubicBezTo>
                    <a:pt x="16" y="88"/>
                    <a:pt x="16" y="88"/>
                    <a:pt x="16" y="88"/>
                  </a:cubicBezTo>
                  <a:cubicBezTo>
                    <a:pt x="78" y="88"/>
                    <a:pt x="78" y="88"/>
                    <a:pt x="78" y="88"/>
                  </a:cubicBezTo>
                  <a:cubicBezTo>
                    <a:pt x="78" y="85"/>
                    <a:pt x="78" y="85"/>
                    <a:pt x="78" y="85"/>
                  </a:cubicBezTo>
                  <a:cubicBezTo>
                    <a:pt x="16" y="85"/>
                    <a:pt x="16" y="85"/>
                    <a:pt x="16" y="85"/>
                  </a:cubicBezTo>
                  <a:close/>
                  <a:moveTo>
                    <a:pt x="50" y="10"/>
                  </a:moveTo>
                  <a:cubicBezTo>
                    <a:pt x="54" y="0"/>
                    <a:pt x="64" y="5"/>
                    <a:pt x="73" y="8"/>
                  </a:cubicBezTo>
                  <a:cubicBezTo>
                    <a:pt x="69" y="14"/>
                    <a:pt x="58" y="18"/>
                    <a:pt x="51" y="15"/>
                  </a:cubicBezTo>
                  <a:cubicBezTo>
                    <a:pt x="51" y="18"/>
                    <a:pt x="50" y="21"/>
                    <a:pt x="50" y="24"/>
                  </a:cubicBezTo>
                  <a:cubicBezTo>
                    <a:pt x="48" y="24"/>
                    <a:pt x="48" y="24"/>
                    <a:pt x="48" y="24"/>
                  </a:cubicBezTo>
                  <a:cubicBezTo>
                    <a:pt x="48" y="17"/>
                    <a:pt x="46" y="13"/>
                    <a:pt x="40" y="8"/>
                  </a:cubicBezTo>
                  <a:cubicBezTo>
                    <a:pt x="46" y="4"/>
                    <a:pt x="46" y="4"/>
                    <a:pt x="46" y="4"/>
                  </a:cubicBezTo>
                  <a:cubicBezTo>
                    <a:pt x="48" y="6"/>
                    <a:pt x="50" y="8"/>
                    <a:pt x="50" y="10"/>
                  </a:cubicBez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23" name="Freeform 91"/>
            <p:cNvSpPr>
              <a:spLocks noEditPoints="1" noChangeArrowheads="1"/>
            </p:cNvSpPr>
            <p:nvPr/>
          </p:nvSpPr>
          <p:spPr bwMode="auto">
            <a:xfrm>
              <a:off x="1052959" y="1711837"/>
              <a:ext cx="311604" cy="251903"/>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9"/>
                <a:gd name="T103" fmla="*/ 0 h 88"/>
                <a:gd name="T104" fmla="*/ 109 w 109"/>
                <a:gd name="T105" fmla="*/ 88 h 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24" name="Freeform 96"/>
            <p:cNvSpPr>
              <a:spLocks noEditPoints="1" noChangeArrowheads="1"/>
            </p:cNvSpPr>
            <p:nvPr/>
          </p:nvSpPr>
          <p:spPr bwMode="auto">
            <a:xfrm>
              <a:off x="2147636" y="1676625"/>
              <a:ext cx="237089" cy="319619"/>
            </a:xfrm>
            <a:custGeom>
              <a:avLst/>
              <a:gdLst>
                <a:gd name="T0" fmla="*/ 15 w 83"/>
                <a:gd name="T1" fmla="*/ 35 h 112"/>
                <a:gd name="T2" fmla="*/ 38 w 83"/>
                <a:gd name="T3" fmla="*/ 78 h 112"/>
                <a:gd name="T4" fmla="*/ 80 w 83"/>
                <a:gd name="T5" fmla="*/ 55 h 112"/>
                <a:gd name="T6" fmla="*/ 58 w 83"/>
                <a:gd name="T7" fmla="*/ 13 h 112"/>
                <a:gd name="T8" fmla="*/ 34 w 83"/>
                <a:gd name="T9" fmla="*/ 68 h 112"/>
                <a:gd name="T10" fmla="*/ 46 w 83"/>
                <a:gd name="T11" fmla="*/ 72 h 112"/>
                <a:gd name="T12" fmla="*/ 34 w 83"/>
                <a:gd name="T13" fmla="*/ 68 h 112"/>
                <a:gd name="T14" fmla="*/ 56 w 83"/>
                <a:gd name="T15" fmla="*/ 61 h 112"/>
                <a:gd name="T16" fmla="*/ 62 w 83"/>
                <a:gd name="T17" fmla="*/ 60 h 112"/>
                <a:gd name="T18" fmla="*/ 51 w 83"/>
                <a:gd name="T19" fmla="*/ 66 h 112"/>
                <a:gd name="T20" fmla="*/ 69 w 83"/>
                <a:gd name="T21" fmla="*/ 52 h 112"/>
                <a:gd name="T22" fmla="*/ 73 w 83"/>
                <a:gd name="T23" fmla="*/ 53 h 112"/>
                <a:gd name="T24" fmla="*/ 69 w 83"/>
                <a:gd name="T25" fmla="*/ 52 h 112"/>
                <a:gd name="T26" fmla="*/ 54 w 83"/>
                <a:gd name="T27" fmla="*/ 24 h 112"/>
                <a:gd name="T28" fmla="*/ 56 w 83"/>
                <a:gd name="T29" fmla="*/ 20 h 112"/>
                <a:gd name="T30" fmla="*/ 46 w 83"/>
                <a:gd name="T31" fmla="*/ 27 h 112"/>
                <a:gd name="T32" fmla="*/ 33 w 83"/>
                <a:gd name="T33" fmla="*/ 33 h 112"/>
                <a:gd name="T34" fmla="*/ 35 w 83"/>
                <a:gd name="T35" fmla="*/ 22 h 112"/>
                <a:gd name="T36" fmla="*/ 46 w 83"/>
                <a:gd name="T37" fmla="*/ 27 h 112"/>
                <a:gd name="T38" fmla="*/ 21 w 83"/>
                <a:gd name="T39" fmla="*/ 44 h 112"/>
                <a:gd name="T40" fmla="*/ 25 w 83"/>
                <a:gd name="T41" fmla="*/ 32 h 112"/>
                <a:gd name="T42" fmla="*/ 33 w 83"/>
                <a:gd name="T43" fmla="*/ 60 h 112"/>
                <a:gd name="T44" fmla="*/ 27 w 83"/>
                <a:gd name="T45" fmla="*/ 49 h 112"/>
                <a:gd name="T46" fmla="*/ 32 w 83"/>
                <a:gd name="T47" fmla="*/ 54 h 112"/>
                <a:gd name="T48" fmla="*/ 33 w 83"/>
                <a:gd name="T49" fmla="*/ 60 h 112"/>
                <a:gd name="T50" fmla="*/ 43 w 83"/>
                <a:gd name="T51" fmla="*/ 36 h 112"/>
                <a:gd name="T52" fmla="*/ 57 w 83"/>
                <a:gd name="T53" fmla="*/ 41 h 112"/>
                <a:gd name="T54" fmla="*/ 52 w 83"/>
                <a:gd name="T55" fmla="*/ 54 h 112"/>
                <a:gd name="T56" fmla="*/ 39 w 83"/>
                <a:gd name="T57" fmla="*/ 50 h 112"/>
                <a:gd name="T58" fmla="*/ 60 w 83"/>
                <a:gd name="T59" fmla="*/ 31 h 112"/>
                <a:gd name="T60" fmla="*/ 71 w 83"/>
                <a:gd name="T61" fmla="*/ 33 h 112"/>
                <a:gd name="T62" fmla="*/ 66 w 83"/>
                <a:gd name="T63" fmla="*/ 44 h 112"/>
                <a:gd name="T64" fmla="*/ 60 w 83"/>
                <a:gd name="T65" fmla="*/ 31 h 112"/>
                <a:gd name="T66" fmla="*/ 71 w 83"/>
                <a:gd name="T67" fmla="*/ 112 h 112"/>
                <a:gd name="T68" fmla="*/ 30 w 83"/>
                <a:gd name="T69" fmla="*/ 104 h 112"/>
                <a:gd name="T70" fmla="*/ 44 w 83"/>
                <a:gd name="T71" fmla="*/ 93 h 112"/>
                <a:gd name="T72" fmla="*/ 0 w 83"/>
                <a:gd name="T73" fmla="*/ 45 h 112"/>
                <a:gd name="T74" fmla="*/ 32 w 83"/>
                <a:gd name="T75" fmla="*/ 0 h 112"/>
                <a:gd name="T76" fmla="*/ 21 w 83"/>
                <a:gd name="T77" fmla="*/ 18 h 112"/>
                <a:gd name="T78" fmla="*/ 21 w 83"/>
                <a:gd name="T79" fmla="*/ 72 h 112"/>
                <a:gd name="T80" fmla="*/ 72 w 83"/>
                <a:gd name="T81" fmla="*/ 75 h 112"/>
                <a:gd name="T82" fmla="*/ 56 w 83"/>
                <a:gd name="T83" fmla="*/ 92 h 112"/>
                <a:gd name="T84" fmla="*/ 71 w 83"/>
                <a:gd name="T85" fmla="*/ 104 h 1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3"/>
                <a:gd name="T130" fmla="*/ 0 h 112"/>
                <a:gd name="T131" fmla="*/ 83 w 83"/>
                <a:gd name="T132" fmla="*/ 112 h 1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3" h="112">
                  <a:moveTo>
                    <a:pt x="32" y="15"/>
                  </a:moveTo>
                  <a:cubicBezTo>
                    <a:pt x="24" y="20"/>
                    <a:pt x="18" y="27"/>
                    <a:pt x="15" y="35"/>
                  </a:cubicBezTo>
                  <a:cubicBezTo>
                    <a:pt x="13" y="44"/>
                    <a:pt x="13" y="53"/>
                    <a:pt x="18" y="61"/>
                  </a:cubicBezTo>
                  <a:cubicBezTo>
                    <a:pt x="22" y="69"/>
                    <a:pt x="29" y="75"/>
                    <a:pt x="38" y="78"/>
                  </a:cubicBezTo>
                  <a:cubicBezTo>
                    <a:pt x="46" y="80"/>
                    <a:pt x="55" y="80"/>
                    <a:pt x="63" y="75"/>
                  </a:cubicBezTo>
                  <a:cubicBezTo>
                    <a:pt x="72" y="71"/>
                    <a:pt x="77" y="64"/>
                    <a:pt x="80" y="55"/>
                  </a:cubicBezTo>
                  <a:cubicBezTo>
                    <a:pt x="83" y="47"/>
                    <a:pt x="82" y="38"/>
                    <a:pt x="78" y="30"/>
                  </a:cubicBezTo>
                  <a:cubicBezTo>
                    <a:pt x="73" y="21"/>
                    <a:pt x="66" y="16"/>
                    <a:pt x="58" y="13"/>
                  </a:cubicBezTo>
                  <a:cubicBezTo>
                    <a:pt x="50" y="10"/>
                    <a:pt x="40" y="11"/>
                    <a:pt x="32" y="15"/>
                  </a:cubicBezTo>
                  <a:close/>
                  <a:moveTo>
                    <a:pt x="34" y="68"/>
                  </a:moveTo>
                  <a:cubicBezTo>
                    <a:pt x="36" y="68"/>
                    <a:pt x="39" y="67"/>
                    <a:pt x="41" y="67"/>
                  </a:cubicBezTo>
                  <a:cubicBezTo>
                    <a:pt x="43" y="69"/>
                    <a:pt x="45" y="70"/>
                    <a:pt x="46" y="72"/>
                  </a:cubicBezTo>
                  <a:cubicBezTo>
                    <a:pt x="44" y="71"/>
                    <a:pt x="42" y="71"/>
                    <a:pt x="40" y="70"/>
                  </a:cubicBezTo>
                  <a:cubicBezTo>
                    <a:pt x="38" y="70"/>
                    <a:pt x="36" y="69"/>
                    <a:pt x="34" y="68"/>
                  </a:cubicBezTo>
                  <a:close/>
                  <a:moveTo>
                    <a:pt x="49" y="64"/>
                  </a:moveTo>
                  <a:cubicBezTo>
                    <a:pt x="51" y="63"/>
                    <a:pt x="54" y="62"/>
                    <a:pt x="56" y="61"/>
                  </a:cubicBezTo>
                  <a:cubicBezTo>
                    <a:pt x="58" y="60"/>
                    <a:pt x="60" y="59"/>
                    <a:pt x="62" y="57"/>
                  </a:cubicBezTo>
                  <a:cubicBezTo>
                    <a:pt x="62" y="58"/>
                    <a:pt x="62" y="59"/>
                    <a:pt x="62" y="60"/>
                  </a:cubicBezTo>
                  <a:cubicBezTo>
                    <a:pt x="63" y="64"/>
                    <a:pt x="62" y="68"/>
                    <a:pt x="60" y="69"/>
                  </a:cubicBezTo>
                  <a:cubicBezTo>
                    <a:pt x="58" y="70"/>
                    <a:pt x="55" y="68"/>
                    <a:pt x="51" y="66"/>
                  </a:cubicBezTo>
                  <a:cubicBezTo>
                    <a:pt x="51" y="65"/>
                    <a:pt x="50" y="65"/>
                    <a:pt x="49" y="64"/>
                  </a:cubicBezTo>
                  <a:close/>
                  <a:moveTo>
                    <a:pt x="69" y="52"/>
                  </a:moveTo>
                  <a:cubicBezTo>
                    <a:pt x="71" y="50"/>
                    <a:pt x="73" y="49"/>
                    <a:pt x="74" y="47"/>
                  </a:cubicBezTo>
                  <a:cubicBezTo>
                    <a:pt x="74" y="49"/>
                    <a:pt x="73" y="51"/>
                    <a:pt x="73" y="53"/>
                  </a:cubicBezTo>
                  <a:cubicBezTo>
                    <a:pt x="72" y="55"/>
                    <a:pt x="71" y="57"/>
                    <a:pt x="70" y="59"/>
                  </a:cubicBezTo>
                  <a:cubicBezTo>
                    <a:pt x="70" y="57"/>
                    <a:pt x="70" y="55"/>
                    <a:pt x="69" y="52"/>
                  </a:cubicBezTo>
                  <a:close/>
                  <a:moveTo>
                    <a:pt x="61" y="23"/>
                  </a:moveTo>
                  <a:cubicBezTo>
                    <a:pt x="59" y="23"/>
                    <a:pt x="57" y="23"/>
                    <a:pt x="54" y="24"/>
                  </a:cubicBezTo>
                  <a:cubicBezTo>
                    <a:pt x="53" y="22"/>
                    <a:pt x="51" y="20"/>
                    <a:pt x="49" y="19"/>
                  </a:cubicBezTo>
                  <a:cubicBezTo>
                    <a:pt x="51" y="19"/>
                    <a:pt x="53" y="20"/>
                    <a:pt x="56" y="20"/>
                  </a:cubicBezTo>
                  <a:cubicBezTo>
                    <a:pt x="58" y="21"/>
                    <a:pt x="60" y="22"/>
                    <a:pt x="61" y="23"/>
                  </a:cubicBezTo>
                  <a:close/>
                  <a:moveTo>
                    <a:pt x="46" y="27"/>
                  </a:moveTo>
                  <a:cubicBezTo>
                    <a:pt x="44" y="27"/>
                    <a:pt x="42" y="28"/>
                    <a:pt x="39" y="30"/>
                  </a:cubicBezTo>
                  <a:cubicBezTo>
                    <a:pt x="37" y="31"/>
                    <a:pt x="35" y="32"/>
                    <a:pt x="33" y="33"/>
                  </a:cubicBezTo>
                  <a:cubicBezTo>
                    <a:pt x="33" y="33"/>
                    <a:pt x="33" y="32"/>
                    <a:pt x="33" y="31"/>
                  </a:cubicBezTo>
                  <a:cubicBezTo>
                    <a:pt x="33" y="26"/>
                    <a:pt x="34" y="23"/>
                    <a:pt x="35" y="22"/>
                  </a:cubicBezTo>
                  <a:cubicBezTo>
                    <a:pt x="37" y="21"/>
                    <a:pt x="41" y="22"/>
                    <a:pt x="44" y="25"/>
                  </a:cubicBezTo>
                  <a:cubicBezTo>
                    <a:pt x="45" y="25"/>
                    <a:pt x="46" y="26"/>
                    <a:pt x="46" y="27"/>
                  </a:cubicBezTo>
                  <a:close/>
                  <a:moveTo>
                    <a:pt x="26" y="39"/>
                  </a:moveTo>
                  <a:cubicBezTo>
                    <a:pt x="24" y="40"/>
                    <a:pt x="23" y="42"/>
                    <a:pt x="21" y="44"/>
                  </a:cubicBezTo>
                  <a:cubicBezTo>
                    <a:pt x="22" y="42"/>
                    <a:pt x="22" y="40"/>
                    <a:pt x="23" y="38"/>
                  </a:cubicBezTo>
                  <a:cubicBezTo>
                    <a:pt x="23" y="35"/>
                    <a:pt x="24" y="33"/>
                    <a:pt x="25" y="32"/>
                  </a:cubicBezTo>
                  <a:cubicBezTo>
                    <a:pt x="25" y="34"/>
                    <a:pt x="26" y="36"/>
                    <a:pt x="26" y="39"/>
                  </a:cubicBezTo>
                  <a:close/>
                  <a:moveTo>
                    <a:pt x="33" y="60"/>
                  </a:moveTo>
                  <a:cubicBezTo>
                    <a:pt x="29" y="60"/>
                    <a:pt x="25" y="60"/>
                    <a:pt x="24" y="58"/>
                  </a:cubicBezTo>
                  <a:cubicBezTo>
                    <a:pt x="23" y="56"/>
                    <a:pt x="25" y="52"/>
                    <a:pt x="27" y="49"/>
                  </a:cubicBezTo>
                  <a:cubicBezTo>
                    <a:pt x="28" y="48"/>
                    <a:pt x="28" y="48"/>
                    <a:pt x="29" y="47"/>
                  </a:cubicBezTo>
                  <a:cubicBezTo>
                    <a:pt x="30" y="49"/>
                    <a:pt x="31" y="51"/>
                    <a:pt x="32" y="54"/>
                  </a:cubicBezTo>
                  <a:cubicBezTo>
                    <a:pt x="33" y="56"/>
                    <a:pt x="34" y="58"/>
                    <a:pt x="36" y="60"/>
                  </a:cubicBezTo>
                  <a:cubicBezTo>
                    <a:pt x="35" y="60"/>
                    <a:pt x="34" y="60"/>
                    <a:pt x="33" y="60"/>
                  </a:cubicBezTo>
                  <a:close/>
                  <a:moveTo>
                    <a:pt x="35" y="41"/>
                  </a:moveTo>
                  <a:cubicBezTo>
                    <a:pt x="37" y="40"/>
                    <a:pt x="40" y="38"/>
                    <a:pt x="43" y="36"/>
                  </a:cubicBezTo>
                  <a:cubicBezTo>
                    <a:pt x="46" y="35"/>
                    <a:pt x="49" y="34"/>
                    <a:pt x="52" y="33"/>
                  </a:cubicBezTo>
                  <a:cubicBezTo>
                    <a:pt x="53" y="35"/>
                    <a:pt x="55" y="38"/>
                    <a:pt x="57" y="41"/>
                  </a:cubicBezTo>
                  <a:cubicBezTo>
                    <a:pt x="58" y="44"/>
                    <a:pt x="59" y="46"/>
                    <a:pt x="60" y="49"/>
                  </a:cubicBezTo>
                  <a:cubicBezTo>
                    <a:pt x="58" y="51"/>
                    <a:pt x="55" y="53"/>
                    <a:pt x="52" y="54"/>
                  </a:cubicBezTo>
                  <a:cubicBezTo>
                    <a:pt x="49" y="56"/>
                    <a:pt x="47" y="57"/>
                    <a:pt x="44" y="58"/>
                  </a:cubicBezTo>
                  <a:cubicBezTo>
                    <a:pt x="42" y="56"/>
                    <a:pt x="40" y="53"/>
                    <a:pt x="39" y="50"/>
                  </a:cubicBezTo>
                  <a:cubicBezTo>
                    <a:pt x="37" y="47"/>
                    <a:pt x="36" y="44"/>
                    <a:pt x="35" y="41"/>
                  </a:cubicBezTo>
                  <a:close/>
                  <a:moveTo>
                    <a:pt x="60" y="31"/>
                  </a:moveTo>
                  <a:cubicBezTo>
                    <a:pt x="60" y="31"/>
                    <a:pt x="61" y="31"/>
                    <a:pt x="62" y="31"/>
                  </a:cubicBezTo>
                  <a:cubicBezTo>
                    <a:pt x="67" y="30"/>
                    <a:pt x="70" y="31"/>
                    <a:pt x="71" y="33"/>
                  </a:cubicBezTo>
                  <a:cubicBezTo>
                    <a:pt x="72" y="35"/>
                    <a:pt x="71" y="38"/>
                    <a:pt x="68" y="42"/>
                  </a:cubicBezTo>
                  <a:cubicBezTo>
                    <a:pt x="68" y="43"/>
                    <a:pt x="67" y="43"/>
                    <a:pt x="66" y="44"/>
                  </a:cubicBezTo>
                  <a:cubicBezTo>
                    <a:pt x="66" y="42"/>
                    <a:pt x="65" y="39"/>
                    <a:pt x="63" y="37"/>
                  </a:cubicBezTo>
                  <a:cubicBezTo>
                    <a:pt x="62" y="35"/>
                    <a:pt x="61" y="33"/>
                    <a:pt x="60" y="31"/>
                  </a:cubicBezTo>
                  <a:close/>
                  <a:moveTo>
                    <a:pt x="71" y="104"/>
                  </a:moveTo>
                  <a:cubicBezTo>
                    <a:pt x="71" y="112"/>
                    <a:pt x="71" y="112"/>
                    <a:pt x="71" y="112"/>
                  </a:cubicBezTo>
                  <a:cubicBezTo>
                    <a:pt x="30" y="112"/>
                    <a:pt x="30" y="112"/>
                    <a:pt x="30" y="112"/>
                  </a:cubicBezTo>
                  <a:cubicBezTo>
                    <a:pt x="30" y="104"/>
                    <a:pt x="30" y="104"/>
                    <a:pt x="30" y="104"/>
                  </a:cubicBezTo>
                  <a:cubicBezTo>
                    <a:pt x="44" y="104"/>
                    <a:pt x="44" y="104"/>
                    <a:pt x="44" y="104"/>
                  </a:cubicBezTo>
                  <a:cubicBezTo>
                    <a:pt x="44" y="93"/>
                    <a:pt x="44" y="93"/>
                    <a:pt x="44" y="93"/>
                  </a:cubicBezTo>
                  <a:cubicBezTo>
                    <a:pt x="32" y="92"/>
                    <a:pt x="22" y="87"/>
                    <a:pt x="14" y="79"/>
                  </a:cubicBezTo>
                  <a:cubicBezTo>
                    <a:pt x="5" y="71"/>
                    <a:pt x="0" y="59"/>
                    <a:pt x="0" y="45"/>
                  </a:cubicBezTo>
                  <a:cubicBezTo>
                    <a:pt x="0" y="32"/>
                    <a:pt x="5" y="20"/>
                    <a:pt x="14" y="12"/>
                  </a:cubicBezTo>
                  <a:cubicBezTo>
                    <a:pt x="19" y="7"/>
                    <a:pt x="25" y="3"/>
                    <a:pt x="32" y="0"/>
                  </a:cubicBezTo>
                  <a:cubicBezTo>
                    <a:pt x="37" y="9"/>
                    <a:pt x="37" y="9"/>
                    <a:pt x="37" y="9"/>
                  </a:cubicBezTo>
                  <a:cubicBezTo>
                    <a:pt x="31" y="11"/>
                    <a:pt x="25" y="14"/>
                    <a:pt x="21" y="18"/>
                  </a:cubicBezTo>
                  <a:cubicBezTo>
                    <a:pt x="14" y="25"/>
                    <a:pt x="9" y="35"/>
                    <a:pt x="9" y="45"/>
                  </a:cubicBezTo>
                  <a:cubicBezTo>
                    <a:pt x="9" y="56"/>
                    <a:pt x="14" y="65"/>
                    <a:pt x="21" y="72"/>
                  </a:cubicBezTo>
                  <a:cubicBezTo>
                    <a:pt x="27" y="79"/>
                    <a:pt x="37" y="84"/>
                    <a:pt x="48" y="84"/>
                  </a:cubicBezTo>
                  <a:cubicBezTo>
                    <a:pt x="57" y="84"/>
                    <a:pt x="65" y="80"/>
                    <a:pt x="72" y="75"/>
                  </a:cubicBezTo>
                  <a:cubicBezTo>
                    <a:pt x="76" y="83"/>
                    <a:pt x="76" y="83"/>
                    <a:pt x="76" y="83"/>
                  </a:cubicBezTo>
                  <a:cubicBezTo>
                    <a:pt x="70" y="88"/>
                    <a:pt x="63" y="91"/>
                    <a:pt x="56" y="92"/>
                  </a:cubicBezTo>
                  <a:cubicBezTo>
                    <a:pt x="56" y="104"/>
                    <a:pt x="56" y="104"/>
                    <a:pt x="56" y="104"/>
                  </a:cubicBezTo>
                  <a:lnTo>
                    <a:pt x="71" y="104"/>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25" name="Freeform 99"/>
            <p:cNvSpPr>
              <a:spLocks noEditPoints="1" noChangeArrowheads="1"/>
            </p:cNvSpPr>
            <p:nvPr/>
          </p:nvSpPr>
          <p:spPr bwMode="auto">
            <a:xfrm>
              <a:off x="2646202" y="1757884"/>
              <a:ext cx="296700" cy="174707"/>
            </a:xfrm>
            <a:custGeom>
              <a:avLst/>
              <a:gdLst>
                <a:gd name="T0" fmla="*/ 62 w 246"/>
                <a:gd name="T1" fmla="*/ 0 h 144"/>
                <a:gd name="T2" fmla="*/ 189 w 246"/>
                <a:gd name="T3" fmla="*/ 0 h 144"/>
                <a:gd name="T4" fmla="*/ 246 w 246"/>
                <a:gd name="T5" fmla="*/ 80 h 144"/>
                <a:gd name="T6" fmla="*/ 232 w 246"/>
                <a:gd name="T7" fmla="*/ 80 h 144"/>
                <a:gd name="T8" fmla="*/ 232 w 246"/>
                <a:gd name="T9" fmla="*/ 130 h 144"/>
                <a:gd name="T10" fmla="*/ 246 w 246"/>
                <a:gd name="T11" fmla="*/ 130 h 144"/>
                <a:gd name="T12" fmla="*/ 246 w 246"/>
                <a:gd name="T13" fmla="*/ 144 h 144"/>
                <a:gd name="T14" fmla="*/ 0 w 246"/>
                <a:gd name="T15" fmla="*/ 144 h 144"/>
                <a:gd name="T16" fmla="*/ 0 w 246"/>
                <a:gd name="T17" fmla="*/ 130 h 144"/>
                <a:gd name="T18" fmla="*/ 19 w 246"/>
                <a:gd name="T19" fmla="*/ 130 h 144"/>
                <a:gd name="T20" fmla="*/ 19 w 246"/>
                <a:gd name="T21" fmla="*/ 88 h 144"/>
                <a:gd name="T22" fmla="*/ 7 w 246"/>
                <a:gd name="T23" fmla="*/ 88 h 144"/>
                <a:gd name="T24" fmla="*/ 0 w 246"/>
                <a:gd name="T25" fmla="*/ 73 h 144"/>
                <a:gd name="T26" fmla="*/ 62 w 246"/>
                <a:gd name="T27" fmla="*/ 0 h 144"/>
                <a:gd name="T28" fmla="*/ 62 w 246"/>
                <a:gd name="T29" fmla="*/ 0 h 144"/>
                <a:gd name="T30" fmla="*/ 213 w 246"/>
                <a:gd name="T31" fmla="*/ 130 h 144"/>
                <a:gd name="T32" fmla="*/ 213 w 246"/>
                <a:gd name="T33" fmla="*/ 80 h 144"/>
                <a:gd name="T34" fmla="*/ 142 w 246"/>
                <a:gd name="T35" fmla="*/ 80 h 144"/>
                <a:gd name="T36" fmla="*/ 142 w 246"/>
                <a:gd name="T37" fmla="*/ 130 h 144"/>
                <a:gd name="T38" fmla="*/ 152 w 246"/>
                <a:gd name="T39" fmla="*/ 130 h 144"/>
                <a:gd name="T40" fmla="*/ 152 w 246"/>
                <a:gd name="T41" fmla="*/ 85 h 144"/>
                <a:gd name="T42" fmla="*/ 180 w 246"/>
                <a:gd name="T43" fmla="*/ 85 h 144"/>
                <a:gd name="T44" fmla="*/ 180 w 246"/>
                <a:gd name="T45" fmla="*/ 130 h 144"/>
                <a:gd name="T46" fmla="*/ 213 w 246"/>
                <a:gd name="T47" fmla="*/ 130 h 144"/>
                <a:gd name="T48" fmla="*/ 213 w 246"/>
                <a:gd name="T49" fmla="*/ 130 h 144"/>
                <a:gd name="T50" fmla="*/ 123 w 246"/>
                <a:gd name="T51" fmla="*/ 130 h 144"/>
                <a:gd name="T52" fmla="*/ 123 w 246"/>
                <a:gd name="T53" fmla="*/ 80 h 144"/>
                <a:gd name="T54" fmla="*/ 118 w 246"/>
                <a:gd name="T55" fmla="*/ 80 h 144"/>
                <a:gd name="T56" fmla="*/ 71 w 246"/>
                <a:gd name="T57" fmla="*/ 14 h 144"/>
                <a:gd name="T58" fmla="*/ 26 w 246"/>
                <a:gd name="T59" fmla="*/ 69 h 144"/>
                <a:gd name="T60" fmla="*/ 29 w 246"/>
                <a:gd name="T61" fmla="*/ 69 h 144"/>
                <a:gd name="T62" fmla="*/ 38 w 246"/>
                <a:gd name="T63" fmla="*/ 69 h 144"/>
                <a:gd name="T64" fmla="*/ 38 w 246"/>
                <a:gd name="T65" fmla="*/ 130 h 144"/>
                <a:gd name="T66" fmla="*/ 123 w 246"/>
                <a:gd name="T67" fmla="*/ 130 h 144"/>
                <a:gd name="T68" fmla="*/ 123 w 246"/>
                <a:gd name="T69" fmla="*/ 130 h 144"/>
                <a:gd name="T70" fmla="*/ 62 w 246"/>
                <a:gd name="T71" fmla="*/ 78 h 144"/>
                <a:gd name="T72" fmla="*/ 62 w 246"/>
                <a:gd name="T73" fmla="*/ 114 h 144"/>
                <a:gd name="T74" fmla="*/ 85 w 246"/>
                <a:gd name="T75" fmla="*/ 114 h 144"/>
                <a:gd name="T76" fmla="*/ 85 w 246"/>
                <a:gd name="T77" fmla="*/ 78 h 144"/>
                <a:gd name="T78" fmla="*/ 62 w 246"/>
                <a:gd name="T79" fmla="*/ 78 h 14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46"/>
                <a:gd name="T121" fmla="*/ 0 h 144"/>
                <a:gd name="T122" fmla="*/ 246 w 246"/>
                <a:gd name="T123" fmla="*/ 144 h 14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46" h="144">
                  <a:moveTo>
                    <a:pt x="62" y="0"/>
                  </a:moveTo>
                  <a:lnTo>
                    <a:pt x="189" y="0"/>
                  </a:lnTo>
                  <a:lnTo>
                    <a:pt x="246" y="80"/>
                  </a:lnTo>
                  <a:lnTo>
                    <a:pt x="232" y="80"/>
                  </a:lnTo>
                  <a:lnTo>
                    <a:pt x="232" y="130"/>
                  </a:lnTo>
                  <a:lnTo>
                    <a:pt x="246" y="130"/>
                  </a:lnTo>
                  <a:lnTo>
                    <a:pt x="246" y="144"/>
                  </a:lnTo>
                  <a:lnTo>
                    <a:pt x="0" y="144"/>
                  </a:lnTo>
                  <a:lnTo>
                    <a:pt x="0" y="130"/>
                  </a:lnTo>
                  <a:lnTo>
                    <a:pt x="19" y="130"/>
                  </a:lnTo>
                  <a:lnTo>
                    <a:pt x="19" y="88"/>
                  </a:lnTo>
                  <a:lnTo>
                    <a:pt x="7" y="88"/>
                  </a:lnTo>
                  <a:lnTo>
                    <a:pt x="0" y="73"/>
                  </a:lnTo>
                  <a:lnTo>
                    <a:pt x="62" y="0"/>
                  </a:lnTo>
                  <a:lnTo>
                    <a:pt x="62" y="0"/>
                  </a:lnTo>
                  <a:close/>
                  <a:moveTo>
                    <a:pt x="213" y="130"/>
                  </a:moveTo>
                  <a:lnTo>
                    <a:pt x="213" y="80"/>
                  </a:lnTo>
                  <a:lnTo>
                    <a:pt x="142" y="80"/>
                  </a:lnTo>
                  <a:lnTo>
                    <a:pt x="142" y="130"/>
                  </a:lnTo>
                  <a:lnTo>
                    <a:pt x="152" y="130"/>
                  </a:lnTo>
                  <a:lnTo>
                    <a:pt x="152" y="85"/>
                  </a:lnTo>
                  <a:lnTo>
                    <a:pt x="180" y="85"/>
                  </a:lnTo>
                  <a:lnTo>
                    <a:pt x="180" y="130"/>
                  </a:lnTo>
                  <a:lnTo>
                    <a:pt x="213" y="130"/>
                  </a:lnTo>
                  <a:lnTo>
                    <a:pt x="213" y="130"/>
                  </a:lnTo>
                  <a:close/>
                  <a:moveTo>
                    <a:pt x="123" y="130"/>
                  </a:moveTo>
                  <a:lnTo>
                    <a:pt x="123" y="80"/>
                  </a:lnTo>
                  <a:lnTo>
                    <a:pt x="118" y="80"/>
                  </a:lnTo>
                  <a:lnTo>
                    <a:pt x="71" y="14"/>
                  </a:lnTo>
                  <a:lnTo>
                    <a:pt x="26" y="69"/>
                  </a:lnTo>
                  <a:lnTo>
                    <a:pt x="29" y="69"/>
                  </a:lnTo>
                  <a:lnTo>
                    <a:pt x="38" y="69"/>
                  </a:lnTo>
                  <a:lnTo>
                    <a:pt x="38" y="130"/>
                  </a:lnTo>
                  <a:lnTo>
                    <a:pt x="123" y="130"/>
                  </a:lnTo>
                  <a:lnTo>
                    <a:pt x="123" y="130"/>
                  </a:lnTo>
                  <a:close/>
                  <a:moveTo>
                    <a:pt x="62" y="78"/>
                  </a:moveTo>
                  <a:lnTo>
                    <a:pt x="62" y="114"/>
                  </a:lnTo>
                  <a:lnTo>
                    <a:pt x="85" y="114"/>
                  </a:lnTo>
                  <a:lnTo>
                    <a:pt x="85" y="78"/>
                  </a:lnTo>
                  <a:lnTo>
                    <a:pt x="62" y="78"/>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26" name="Freeform 101"/>
            <p:cNvSpPr>
              <a:spLocks noEditPoints="1" noChangeArrowheads="1"/>
            </p:cNvSpPr>
            <p:nvPr/>
          </p:nvSpPr>
          <p:spPr bwMode="auto">
            <a:xfrm>
              <a:off x="2162538" y="1172819"/>
              <a:ext cx="237090" cy="270864"/>
            </a:xfrm>
            <a:custGeom>
              <a:avLst/>
              <a:gdLst>
                <a:gd name="T0" fmla="*/ 51 w 83"/>
                <a:gd name="T1" fmla="*/ 28 h 95"/>
                <a:gd name="T2" fmla="*/ 57 w 83"/>
                <a:gd name="T3" fmla="*/ 58 h 95"/>
                <a:gd name="T4" fmla="*/ 70 w 83"/>
                <a:gd name="T5" fmla="*/ 95 h 95"/>
                <a:gd name="T6" fmla="*/ 20 w 83"/>
                <a:gd name="T7" fmla="*/ 95 h 95"/>
                <a:gd name="T8" fmla="*/ 16 w 83"/>
                <a:gd name="T9" fmla="*/ 89 h 95"/>
                <a:gd name="T10" fmla="*/ 35 w 83"/>
                <a:gd name="T11" fmla="*/ 35 h 95"/>
                <a:gd name="T12" fmla="*/ 42 w 83"/>
                <a:gd name="T13" fmla="*/ 18 h 95"/>
                <a:gd name="T14" fmla="*/ 44 w 83"/>
                <a:gd name="T15" fmla="*/ 45 h 95"/>
                <a:gd name="T16" fmla="*/ 39 w 83"/>
                <a:gd name="T17" fmla="*/ 50 h 95"/>
                <a:gd name="T18" fmla="*/ 45 w 83"/>
                <a:gd name="T19" fmla="*/ 50 h 95"/>
                <a:gd name="T20" fmla="*/ 48 w 83"/>
                <a:gd name="T21" fmla="*/ 58 h 95"/>
                <a:gd name="T22" fmla="*/ 50 w 83"/>
                <a:gd name="T23" fmla="*/ 64 h 95"/>
                <a:gd name="T24" fmla="*/ 54 w 83"/>
                <a:gd name="T25" fmla="*/ 73 h 95"/>
                <a:gd name="T26" fmla="*/ 56 w 83"/>
                <a:gd name="T27" fmla="*/ 79 h 95"/>
                <a:gd name="T28" fmla="*/ 58 w 83"/>
                <a:gd name="T29" fmla="*/ 86 h 95"/>
                <a:gd name="T30" fmla="*/ 29 w 83"/>
                <a:gd name="T31" fmla="*/ 86 h 95"/>
                <a:gd name="T32" fmla="*/ 29 w 83"/>
                <a:gd name="T33" fmla="*/ 78 h 95"/>
                <a:gd name="T34" fmla="*/ 29 w 83"/>
                <a:gd name="T35" fmla="*/ 86 h 95"/>
                <a:gd name="T36" fmla="*/ 43 w 83"/>
                <a:gd name="T37" fmla="*/ 63 h 95"/>
                <a:gd name="T38" fmla="*/ 31 w 83"/>
                <a:gd name="T39" fmla="*/ 70 h 95"/>
                <a:gd name="T40" fmla="*/ 67 w 83"/>
                <a:gd name="T41" fmla="*/ 6 h 95"/>
                <a:gd name="T42" fmla="*/ 66 w 83"/>
                <a:gd name="T43" fmla="*/ 49 h 95"/>
                <a:gd name="T44" fmla="*/ 83 w 83"/>
                <a:gd name="T45" fmla="*/ 28 h 95"/>
                <a:gd name="T46" fmla="*/ 11 w 83"/>
                <a:gd name="T47" fmla="*/ 55 h 95"/>
                <a:gd name="T48" fmla="*/ 9 w 83"/>
                <a:gd name="T49" fmla="*/ 28 h 95"/>
                <a:gd name="T50" fmla="*/ 10 w 83"/>
                <a:gd name="T51" fmla="*/ 1 h 95"/>
                <a:gd name="T52" fmla="*/ 11 w 83"/>
                <a:gd name="T53" fmla="*/ 55 h 95"/>
                <a:gd name="T54" fmla="*/ 55 w 83"/>
                <a:gd name="T55" fmla="*/ 16 h 95"/>
                <a:gd name="T56" fmla="*/ 55 w 83"/>
                <a:gd name="T57" fmla="*/ 39 h 95"/>
                <a:gd name="T58" fmla="*/ 68 w 83"/>
                <a:gd name="T59" fmla="*/ 28 h 95"/>
                <a:gd name="T60" fmla="*/ 22 w 83"/>
                <a:gd name="T61" fmla="*/ 45 h 95"/>
                <a:gd name="T62" fmla="*/ 24 w 83"/>
                <a:gd name="T63" fmla="*/ 28 h 95"/>
                <a:gd name="T64" fmla="*/ 22 w 83"/>
                <a:gd name="T65" fmla="*/ 10 h 95"/>
                <a:gd name="T66" fmla="*/ 22 w 83"/>
                <a:gd name="T67" fmla="*/ 45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3"/>
                <a:gd name="T103" fmla="*/ 0 h 95"/>
                <a:gd name="T104" fmla="*/ 83 w 83"/>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3" h="95">
                  <a:moveTo>
                    <a:pt x="42" y="18"/>
                  </a:moveTo>
                  <a:cubicBezTo>
                    <a:pt x="47" y="18"/>
                    <a:pt x="51" y="22"/>
                    <a:pt x="51" y="28"/>
                  </a:cubicBezTo>
                  <a:cubicBezTo>
                    <a:pt x="51" y="30"/>
                    <a:pt x="50" y="33"/>
                    <a:pt x="49" y="34"/>
                  </a:cubicBezTo>
                  <a:cubicBezTo>
                    <a:pt x="57" y="58"/>
                    <a:pt x="57" y="58"/>
                    <a:pt x="57" y="58"/>
                  </a:cubicBezTo>
                  <a:cubicBezTo>
                    <a:pt x="68" y="89"/>
                    <a:pt x="68" y="89"/>
                    <a:pt x="68" y="89"/>
                  </a:cubicBezTo>
                  <a:cubicBezTo>
                    <a:pt x="70" y="95"/>
                    <a:pt x="70" y="95"/>
                    <a:pt x="70" y="95"/>
                  </a:cubicBezTo>
                  <a:cubicBezTo>
                    <a:pt x="64" y="95"/>
                    <a:pt x="64" y="95"/>
                    <a:pt x="64" y="95"/>
                  </a:cubicBezTo>
                  <a:cubicBezTo>
                    <a:pt x="26" y="95"/>
                    <a:pt x="56" y="95"/>
                    <a:pt x="20" y="95"/>
                  </a:cubicBezTo>
                  <a:cubicBezTo>
                    <a:pt x="14" y="95"/>
                    <a:pt x="14" y="95"/>
                    <a:pt x="14" y="95"/>
                  </a:cubicBezTo>
                  <a:cubicBezTo>
                    <a:pt x="16" y="89"/>
                    <a:pt x="16" y="89"/>
                    <a:pt x="16" y="89"/>
                  </a:cubicBezTo>
                  <a:cubicBezTo>
                    <a:pt x="27" y="58"/>
                    <a:pt x="27" y="58"/>
                    <a:pt x="27" y="58"/>
                  </a:cubicBezTo>
                  <a:cubicBezTo>
                    <a:pt x="35" y="35"/>
                    <a:pt x="35" y="35"/>
                    <a:pt x="35" y="35"/>
                  </a:cubicBezTo>
                  <a:cubicBezTo>
                    <a:pt x="33" y="33"/>
                    <a:pt x="32" y="30"/>
                    <a:pt x="32" y="28"/>
                  </a:cubicBezTo>
                  <a:cubicBezTo>
                    <a:pt x="32" y="22"/>
                    <a:pt x="36" y="18"/>
                    <a:pt x="42" y="18"/>
                  </a:cubicBezTo>
                  <a:close/>
                  <a:moveTo>
                    <a:pt x="44" y="46"/>
                  </a:moveTo>
                  <a:cubicBezTo>
                    <a:pt x="44" y="45"/>
                    <a:pt x="44" y="45"/>
                    <a:pt x="44" y="45"/>
                  </a:cubicBezTo>
                  <a:cubicBezTo>
                    <a:pt x="42" y="41"/>
                    <a:pt x="42" y="41"/>
                    <a:pt x="42" y="41"/>
                  </a:cubicBezTo>
                  <a:cubicBezTo>
                    <a:pt x="39" y="50"/>
                    <a:pt x="39" y="50"/>
                    <a:pt x="39" y="50"/>
                  </a:cubicBezTo>
                  <a:cubicBezTo>
                    <a:pt x="44" y="46"/>
                    <a:pt x="44" y="46"/>
                    <a:pt x="44" y="46"/>
                  </a:cubicBezTo>
                  <a:close/>
                  <a:moveTo>
                    <a:pt x="45" y="50"/>
                  </a:moveTo>
                  <a:cubicBezTo>
                    <a:pt x="37" y="58"/>
                    <a:pt x="37" y="58"/>
                    <a:pt x="37" y="58"/>
                  </a:cubicBezTo>
                  <a:cubicBezTo>
                    <a:pt x="48" y="58"/>
                    <a:pt x="48" y="58"/>
                    <a:pt x="48" y="58"/>
                  </a:cubicBezTo>
                  <a:cubicBezTo>
                    <a:pt x="45" y="50"/>
                    <a:pt x="45" y="50"/>
                    <a:pt x="45" y="50"/>
                  </a:cubicBezTo>
                  <a:close/>
                  <a:moveTo>
                    <a:pt x="50" y="64"/>
                  </a:moveTo>
                  <a:cubicBezTo>
                    <a:pt x="36" y="73"/>
                    <a:pt x="36" y="73"/>
                    <a:pt x="36" y="73"/>
                  </a:cubicBezTo>
                  <a:cubicBezTo>
                    <a:pt x="54" y="73"/>
                    <a:pt x="54" y="73"/>
                    <a:pt x="54" y="73"/>
                  </a:cubicBezTo>
                  <a:cubicBezTo>
                    <a:pt x="50" y="64"/>
                    <a:pt x="50" y="64"/>
                    <a:pt x="50" y="64"/>
                  </a:cubicBezTo>
                  <a:close/>
                  <a:moveTo>
                    <a:pt x="56" y="79"/>
                  </a:moveTo>
                  <a:cubicBezTo>
                    <a:pt x="40" y="86"/>
                    <a:pt x="40" y="86"/>
                    <a:pt x="40" y="86"/>
                  </a:cubicBezTo>
                  <a:cubicBezTo>
                    <a:pt x="58" y="86"/>
                    <a:pt x="58" y="86"/>
                    <a:pt x="58" y="86"/>
                  </a:cubicBezTo>
                  <a:cubicBezTo>
                    <a:pt x="56" y="79"/>
                    <a:pt x="56" y="79"/>
                    <a:pt x="56" y="79"/>
                  </a:cubicBezTo>
                  <a:close/>
                  <a:moveTo>
                    <a:pt x="29" y="86"/>
                  </a:moveTo>
                  <a:cubicBezTo>
                    <a:pt x="47" y="78"/>
                    <a:pt x="47" y="78"/>
                    <a:pt x="47" y="78"/>
                  </a:cubicBezTo>
                  <a:cubicBezTo>
                    <a:pt x="29" y="78"/>
                    <a:pt x="29" y="78"/>
                    <a:pt x="29" y="78"/>
                  </a:cubicBezTo>
                  <a:cubicBezTo>
                    <a:pt x="26" y="86"/>
                    <a:pt x="26" y="86"/>
                    <a:pt x="26" y="86"/>
                  </a:cubicBezTo>
                  <a:cubicBezTo>
                    <a:pt x="29" y="86"/>
                    <a:pt x="29" y="86"/>
                    <a:pt x="29" y="86"/>
                  </a:cubicBezTo>
                  <a:close/>
                  <a:moveTo>
                    <a:pt x="31" y="70"/>
                  </a:moveTo>
                  <a:cubicBezTo>
                    <a:pt x="43" y="63"/>
                    <a:pt x="43" y="63"/>
                    <a:pt x="43" y="63"/>
                  </a:cubicBezTo>
                  <a:cubicBezTo>
                    <a:pt x="34" y="63"/>
                    <a:pt x="34" y="63"/>
                    <a:pt x="34" y="63"/>
                  </a:cubicBezTo>
                  <a:cubicBezTo>
                    <a:pt x="31" y="70"/>
                    <a:pt x="31" y="70"/>
                    <a:pt x="31" y="70"/>
                  </a:cubicBezTo>
                  <a:close/>
                  <a:moveTo>
                    <a:pt x="73" y="0"/>
                  </a:moveTo>
                  <a:cubicBezTo>
                    <a:pt x="67" y="6"/>
                    <a:pt x="67" y="6"/>
                    <a:pt x="67" y="6"/>
                  </a:cubicBezTo>
                  <a:cubicBezTo>
                    <a:pt x="72" y="12"/>
                    <a:pt x="75" y="19"/>
                    <a:pt x="75" y="28"/>
                  </a:cubicBezTo>
                  <a:cubicBezTo>
                    <a:pt x="75" y="36"/>
                    <a:pt x="71" y="44"/>
                    <a:pt x="66" y="49"/>
                  </a:cubicBezTo>
                  <a:cubicBezTo>
                    <a:pt x="73" y="55"/>
                    <a:pt x="73" y="55"/>
                    <a:pt x="73" y="55"/>
                  </a:cubicBezTo>
                  <a:cubicBezTo>
                    <a:pt x="79" y="48"/>
                    <a:pt x="83" y="38"/>
                    <a:pt x="83" y="28"/>
                  </a:cubicBezTo>
                  <a:cubicBezTo>
                    <a:pt x="83" y="17"/>
                    <a:pt x="79" y="8"/>
                    <a:pt x="73" y="0"/>
                  </a:cubicBezTo>
                  <a:close/>
                  <a:moveTo>
                    <a:pt x="11" y="55"/>
                  </a:moveTo>
                  <a:cubicBezTo>
                    <a:pt x="17" y="49"/>
                    <a:pt x="17" y="49"/>
                    <a:pt x="17" y="49"/>
                  </a:cubicBezTo>
                  <a:cubicBezTo>
                    <a:pt x="12" y="44"/>
                    <a:pt x="9" y="36"/>
                    <a:pt x="9" y="28"/>
                  </a:cubicBezTo>
                  <a:cubicBezTo>
                    <a:pt x="9" y="19"/>
                    <a:pt x="12" y="12"/>
                    <a:pt x="17" y="6"/>
                  </a:cubicBezTo>
                  <a:cubicBezTo>
                    <a:pt x="10" y="1"/>
                    <a:pt x="10" y="1"/>
                    <a:pt x="10" y="1"/>
                  </a:cubicBezTo>
                  <a:cubicBezTo>
                    <a:pt x="4" y="8"/>
                    <a:pt x="0" y="17"/>
                    <a:pt x="0" y="28"/>
                  </a:cubicBezTo>
                  <a:cubicBezTo>
                    <a:pt x="0" y="38"/>
                    <a:pt x="4" y="47"/>
                    <a:pt x="11" y="55"/>
                  </a:cubicBezTo>
                  <a:close/>
                  <a:moveTo>
                    <a:pt x="61" y="10"/>
                  </a:moveTo>
                  <a:cubicBezTo>
                    <a:pt x="55" y="16"/>
                    <a:pt x="55" y="16"/>
                    <a:pt x="55" y="16"/>
                  </a:cubicBezTo>
                  <a:cubicBezTo>
                    <a:pt x="58" y="19"/>
                    <a:pt x="59" y="23"/>
                    <a:pt x="59" y="28"/>
                  </a:cubicBezTo>
                  <a:cubicBezTo>
                    <a:pt x="59" y="32"/>
                    <a:pt x="57" y="36"/>
                    <a:pt x="55" y="39"/>
                  </a:cubicBezTo>
                  <a:cubicBezTo>
                    <a:pt x="61" y="45"/>
                    <a:pt x="61" y="45"/>
                    <a:pt x="61" y="45"/>
                  </a:cubicBezTo>
                  <a:cubicBezTo>
                    <a:pt x="65" y="40"/>
                    <a:pt x="68" y="34"/>
                    <a:pt x="68" y="28"/>
                  </a:cubicBezTo>
                  <a:cubicBezTo>
                    <a:pt x="68" y="21"/>
                    <a:pt x="65" y="15"/>
                    <a:pt x="61" y="10"/>
                  </a:cubicBezTo>
                  <a:close/>
                  <a:moveTo>
                    <a:pt x="22" y="45"/>
                  </a:moveTo>
                  <a:cubicBezTo>
                    <a:pt x="29" y="39"/>
                    <a:pt x="29" y="39"/>
                    <a:pt x="29" y="39"/>
                  </a:cubicBezTo>
                  <a:cubicBezTo>
                    <a:pt x="26" y="36"/>
                    <a:pt x="24" y="32"/>
                    <a:pt x="24" y="28"/>
                  </a:cubicBezTo>
                  <a:cubicBezTo>
                    <a:pt x="24" y="23"/>
                    <a:pt x="26" y="19"/>
                    <a:pt x="29" y="16"/>
                  </a:cubicBezTo>
                  <a:cubicBezTo>
                    <a:pt x="22" y="10"/>
                    <a:pt x="22" y="10"/>
                    <a:pt x="22" y="10"/>
                  </a:cubicBezTo>
                  <a:cubicBezTo>
                    <a:pt x="18" y="15"/>
                    <a:pt x="16" y="21"/>
                    <a:pt x="16" y="28"/>
                  </a:cubicBezTo>
                  <a:cubicBezTo>
                    <a:pt x="16" y="34"/>
                    <a:pt x="18" y="40"/>
                    <a:pt x="22" y="45"/>
                  </a:cubicBez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27" name="Freeform 102"/>
            <p:cNvSpPr>
              <a:spLocks noEditPoints="1" noChangeArrowheads="1"/>
            </p:cNvSpPr>
            <p:nvPr/>
          </p:nvSpPr>
          <p:spPr bwMode="auto">
            <a:xfrm>
              <a:off x="2651621" y="1170110"/>
              <a:ext cx="298056" cy="304721"/>
            </a:xfrm>
            <a:custGeom>
              <a:avLst/>
              <a:gdLst>
                <a:gd name="T0" fmla="*/ 19 w 104"/>
                <a:gd name="T1" fmla="*/ 40 h 107"/>
                <a:gd name="T2" fmla="*/ 25 w 104"/>
                <a:gd name="T3" fmla="*/ 35 h 107"/>
                <a:gd name="T4" fmla="*/ 27 w 104"/>
                <a:gd name="T5" fmla="*/ 26 h 107"/>
                <a:gd name="T6" fmla="*/ 37 w 104"/>
                <a:gd name="T7" fmla="*/ 26 h 107"/>
                <a:gd name="T8" fmla="*/ 42 w 104"/>
                <a:gd name="T9" fmla="*/ 22 h 107"/>
                <a:gd name="T10" fmla="*/ 44 w 104"/>
                <a:gd name="T11" fmla="*/ 13 h 107"/>
                <a:gd name="T12" fmla="*/ 54 w 104"/>
                <a:gd name="T13" fmla="*/ 13 h 107"/>
                <a:gd name="T14" fmla="*/ 60 w 104"/>
                <a:gd name="T15" fmla="*/ 8 h 107"/>
                <a:gd name="T16" fmla="*/ 62 w 104"/>
                <a:gd name="T17" fmla="*/ 0 h 107"/>
                <a:gd name="T18" fmla="*/ 99 w 104"/>
                <a:gd name="T19" fmla="*/ 38 h 107"/>
                <a:gd name="T20" fmla="*/ 103 w 104"/>
                <a:gd name="T21" fmla="*/ 47 h 107"/>
                <a:gd name="T22" fmla="*/ 100 w 104"/>
                <a:gd name="T23" fmla="*/ 59 h 107"/>
                <a:gd name="T24" fmla="*/ 37 w 104"/>
                <a:gd name="T25" fmla="*/ 106 h 107"/>
                <a:gd name="T26" fmla="*/ 28 w 104"/>
                <a:gd name="T27" fmla="*/ 104 h 107"/>
                <a:gd name="T28" fmla="*/ 1 w 104"/>
                <a:gd name="T29" fmla="*/ 70 h 107"/>
                <a:gd name="T30" fmla="*/ 1 w 104"/>
                <a:gd name="T31" fmla="*/ 66 h 107"/>
                <a:gd name="T32" fmla="*/ 8 w 104"/>
                <a:gd name="T33" fmla="*/ 52 h 107"/>
                <a:gd name="T34" fmla="*/ 33 w 104"/>
                <a:gd name="T35" fmla="*/ 83 h 107"/>
                <a:gd name="T36" fmla="*/ 10 w 104"/>
                <a:gd name="T37" fmla="*/ 64 h 107"/>
                <a:gd name="T38" fmla="*/ 32 w 104"/>
                <a:gd name="T39" fmla="*/ 99 h 107"/>
                <a:gd name="T40" fmla="*/ 39 w 104"/>
                <a:gd name="T41" fmla="*/ 98 h 107"/>
                <a:gd name="T42" fmla="*/ 37 w 104"/>
                <a:gd name="T43" fmla="*/ 84 h 107"/>
                <a:gd name="T44" fmla="*/ 11 w 104"/>
                <a:gd name="T45" fmla="*/ 50 h 107"/>
                <a:gd name="T46" fmla="*/ 16 w 104"/>
                <a:gd name="T47" fmla="*/ 42 h 107"/>
                <a:gd name="T48" fmla="*/ 40 w 104"/>
                <a:gd name="T49" fmla="*/ 64 h 107"/>
                <a:gd name="T50" fmla="*/ 66 w 104"/>
                <a:gd name="T51" fmla="*/ 18 h 107"/>
                <a:gd name="T52" fmla="*/ 67 w 104"/>
                <a:gd name="T53" fmla="*/ 59 h 107"/>
                <a:gd name="T54" fmla="*/ 88 w 104"/>
                <a:gd name="T55" fmla="*/ 48 h 107"/>
                <a:gd name="T56" fmla="*/ 67 w 104"/>
                <a:gd name="T57" fmla="*/ 59 h 107"/>
                <a:gd name="T58" fmla="*/ 49 w 104"/>
                <a:gd name="T59" fmla="*/ 79 h 107"/>
                <a:gd name="T60" fmla="*/ 64 w 104"/>
                <a:gd name="T61" fmla="*/ 61 h 107"/>
                <a:gd name="T62" fmla="*/ 63 w 104"/>
                <a:gd name="T63" fmla="*/ 52 h 107"/>
                <a:gd name="T64" fmla="*/ 84 w 104"/>
                <a:gd name="T65" fmla="*/ 42 h 107"/>
                <a:gd name="T66" fmla="*/ 63 w 104"/>
                <a:gd name="T67" fmla="*/ 52 h 107"/>
                <a:gd name="T68" fmla="*/ 45 w 104"/>
                <a:gd name="T69" fmla="*/ 72 h 107"/>
                <a:gd name="T70" fmla="*/ 60 w 104"/>
                <a:gd name="T71" fmla="*/ 54 h 107"/>
                <a:gd name="T72" fmla="*/ 69 w 104"/>
                <a:gd name="T73" fmla="*/ 10 h 107"/>
                <a:gd name="T74" fmla="*/ 42 w 104"/>
                <a:gd name="T75" fmla="*/ 80 h 107"/>
                <a:gd name="T76" fmla="*/ 47 w 104"/>
                <a:gd name="T77" fmla="*/ 90 h 107"/>
                <a:gd name="T78" fmla="*/ 95 w 104"/>
                <a:gd name="T79" fmla="*/ 54 h 107"/>
                <a:gd name="T80" fmla="*/ 94 w 104"/>
                <a:gd name="T81" fmla="*/ 42 h 107"/>
                <a:gd name="T82" fmla="*/ 69 w 104"/>
                <a:gd name="T83" fmla="*/ 10 h 10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4"/>
                <a:gd name="T127" fmla="*/ 0 h 107"/>
                <a:gd name="T128" fmla="*/ 104 w 104"/>
                <a:gd name="T129" fmla="*/ 107 h 10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4" h="107">
                  <a:moveTo>
                    <a:pt x="16" y="42"/>
                  </a:moveTo>
                  <a:cubicBezTo>
                    <a:pt x="19" y="40"/>
                    <a:pt x="19" y="40"/>
                    <a:pt x="19" y="40"/>
                  </a:cubicBezTo>
                  <a:cubicBezTo>
                    <a:pt x="19" y="33"/>
                    <a:pt x="19" y="33"/>
                    <a:pt x="19" y="33"/>
                  </a:cubicBezTo>
                  <a:cubicBezTo>
                    <a:pt x="25" y="35"/>
                    <a:pt x="25" y="35"/>
                    <a:pt x="25" y="35"/>
                  </a:cubicBezTo>
                  <a:cubicBezTo>
                    <a:pt x="28" y="33"/>
                    <a:pt x="28" y="33"/>
                    <a:pt x="28" y="33"/>
                  </a:cubicBezTo>
                  <a:cubicBezTo>
                    <a:pt x="27" y="26"/>
                    <a:pt x="27" y="26"/>
                    <a:pt x="27" y="26"/>
                  </a:cubicBezTo>
                  <a:cubicBezTo>
                    <a:pt x="34" y="29"/>
                    <a:pt x="34" y="29"/>
                    <a:pt x="34" y="29"/>
                  </a:cubicBezTo>
                  <a:cubicBezTo>
                    <a:pt x="37" y="26"/>
                    <a:pt x="37" y="26"/>
                    <a:pt x="37" y="26"/>
                  </a:cubicBezTo>
                  <a:cubicBezTo>
                    <a:pt x="36" y="20"/>
                    <a:pt x="36" y="20"/>
                    <a:pt x="36" y="20"/>
                  </a:cubicBezTo>
                  <a:cubicBezTo>
                    <a:pt x="42" y="22"/>
                    <a:pt x="42" y="22"/>
                    <a:pt x="42" y="22"/>
                  </a:cubicBezTo>
                  <a:cubicBezTo>
                    <a:pt x="45" y="19"/>
                    <a:pt x="45" y="19"/>
                    <a:pt x="45" y="19"/>
                  </a:cubicBezTo>
                  <a:cubicBezTo>
                    <a:pt x="44" y="13"/>
                    <a:pt x="44" y="13"/>
                    <a:pt x="44" y="13"/>
                  </a:cubicBezTo>
                  <a:cubicBezTo>
                    <a:pt x="51" y="15"/>
                    <a:pt x="51" y="15"/>
                    <a:pt x="51" y="15"/>
                  </a:cubicBezTo>
                  <a:cubicBezTo>
                    <a:pt x="54" y="13"/>
                    <a:pt x="54" y="13"/>
                    <a:pt x="54" y="13"/>
                  </a:cubicBezTo>
                  <a:cubicBezTo>
                    <a:pt x="53" y="6"/>
                    <a:pt x="53" y="6"/>
                    <a:pt x="53" y="6"/>
                  </a:cubicBezTo>
                  <a:cubicBezTo>
                    <a:pt x="60" y="8"/>
                    <a:pt x="60" y="8"/>
                    <a:pt x="60" y="8"/>
                  </a:cubicBezTo>
                  <a:cubicBezTo>
                    <a:pt x="63" y="6"/>
                    <a:pt x="63" y="6"/>
                    <a:pt x="63" y="6"/>
                  </a:cubicBezTo>
                  <a:cubicBezTo>
                    <a:pt x="62" y="0"/>
                    <a:pt x="62" y="0"/>
                    <a:pt x="62" y="0"/>
                  </a:cubicBezTo>
                  <a:cubicBezTo>
                    <a:pt x="72" y="3"/>
                    <a:pt x="72" y="3"/>
                    <a:pt x="72" y="3"/>
                  </a:cubicBezTo>
                  <a:cubicBezTo>
                    <a:pt x="99" y="38"/>
                    <a:pt x="99" y="38"/>
                    <a:pt x="99" y="38"/>
                  </a:cubicBezTo>
                  <a:cubicBezTo>
                    <a:pt x="99" y="38"/>
                    <a:pt x="99" y="38"/>
                    <a:pt x="99" y="38"/>
                  </a:cubicBezTo>
                  <a:cubicBezTo>
                    <a:pt x="102" y="41"/>
                    <a:pt x="103" y="44"/>
                    <a:pt x="103" y="47"/>
                  </a:cubicBezTo>
                  <a:cubicBezTo>
                    <a:pt x="104" y="51"/>
                    <a:pt x="103" y="54"/>
                    <a:pt x="101" y="58"/>
                  </a:cubicBezTo>
                  <a:cubicBezTo>
                    <a:pt x="100" y="59"/>
                    <a:pt x="100" y="59"/>
                    <a:pt x="100" y="59"/>
                  </a:cubicBezTo>
                  <a:cubicBezTo>
                    <a:pt x="44" y="102"/>
                    <a:pt x="44" y="102"/>
                    <a:pt x="44" y="102"/>
                  </a:cubicBezTo>
                  <a:cubicBezTo>
                    <a:pt x="42" y="104"/>
                    <a:pt x="40" y="106"/>
                    <a:pt x="37" y="106"/>
                  </a:cubicBezTo>
                  <a:cubicBezTo>
                    <a:pt x="34" y="107"/>
                    <a:pt x="31" y="106"/>
                    <a:pt x="28" y="105"/>
                  </a:cubicBezTo>
                  <a:cubicBezTo>
                    <a:pt x="28" y="104"/>
                    <a:pt x="28" y="104"/>
                    <a:pt x="28" y="104"/>
                  </a:cubicBezTo>
                  <a:cubicBezTo>
                    <a:pt x="27" y="104"/>
                    <a:pt x="27" y="104"/>
                    <a:pt x="27" y="104"/>
                  </a:cubicBezTo>
                  <a:cubicBezTo>
                    <a:pt x="1" y="70"/>
                    <a:pt x="1" y="70"/>
                    <a:pt x="1" y="70"/>
                  </a:cubicBezTo>
                  <a:cubicBezTo>
                    <a:pt x="0" y="68"/>
                    <a:pt x="0" y="68"/>
                    <a:pt x="0" y="68"/>
                  </a:cubicBezTo>
                  <a:cubicBezTo>
                    <a:pt x="1" y="66"/>
                    <a:pt x="1" y="66"/>
                    <a:pt x="1" y="66"/>
                  </a:cubicBezTo>
                  <a:cubicBezTo>
                    <a:pt x="6" y="56"/>
                    <a:pt x="6" y="56"/>
                    <a:pt x="6" y="56"/>
                  </a:cubicBezTo>
                  <a:cubicBezTo>
                    <a:pt x="8" y="52"/>
                    <a:pt x="8" y="52"/>
                    <a:pt x="8" y="52"/>
                  </a:cubicBezTo>
                  <a:cubicBezTo>
                    <a:pt x="12" y="56"/>
                    <a:pt x="12" y="56"/>
                    <a:pt x="12" y="56"/>
                  </a:cubicBezTo>
                  <a:cubicBezTo>
                    <a:pt x="33" y="83"/>
                    <a:pt x="33" y="83"/>
                    <a:pt x="33" y="83"/>
                  </a:cubicBezTo>
                  <a:cubicBezTo>
                    <a:pt x="27" y="87"/>
                    <a:pt x="27" y="87"/>
                    <a:pt x="27" y="87"/>
                  </a:cubicBezTo>
                  <a:cubicBezTo>
                    <a:pt x="10" y="64"/>
                    <a:pt x="10" y="64"/>
                    <a:pt x="10" y="64"/>
                  </a:cubicBezTo>
                  <a:cubicBezTo>
                    <a:pt x="8" y="68"/>
                    <a:pt x="8" y="68"/>
                    <a:pt x="8" y="68"/>
                  </a:cubicBezTo>
                  <a:cubicBezTo>
                    <a:pt x="32" y="99"/>
                    <a:pt x="32" y="99"/>
                    <a:pt x="32" y="99"/>
                  </a:cubicBezTo>
                  <a:cubicBezTo>
                    <a:pt x="33" y="100"/>
                    <a:pt x="34" y="100"/>
                    <a:pt x="35" y="99"/>
                  </a:cubicBezTo>
                  <a:cubicBezTo>
                    <a:pt x="37" y="99"/>
                    <a:pt x="38" y="99"/>
                    <a:pt x="39" y="98"/>
                  </a:cubicBezTo>
                  <a:cubicBezTo>
                    <a:pt x="40" y="95"/>
                    <a:pt x="40" y="93"/>
                    <a:pt x="40" y="91"/>
                  </a:cubicBezTo>
                  <a:cubicBezTo>
                    <a:pt x="40" y="88"/>
                    <a:pt x="39" y="86"/>
                    <a:pt x="37" y="84"/>
                  </a:cubicBezTo>
                  <a:cubicBezTo>
                    <a:pt x="37" y="84"/>
                    <a:pt x="37" y="84"/>
                    <a:pt x="37" y="84"/>
                  </a:cubicBezTo>
                  <a:cubicBezTo>
                    <a:pt x="11" y="50"/>
                    <a:pt x="11" y="50"/>
                    <a:pt x="11" y="50"/>
                  </a:cubicBezTo>
                  <a:cubicBezTo>
                    <a:pt x="10" y="40"/>
                    <a:pt x="10" y="40"/>
                    <a:pt x="10" y="40"/>
                  </a:cubicBezTo>
                  <a:cubicBezTo>
                    <a:pt x="16" y="42"/>
                    <a:pt x="16" y="42"/>
                    <a:pt x="16" y="42"/>
                  </a:cubicBezTo>
                  <a:close/>
                  <a:moveTo>
                    <a:pt x="28" y="48"/>
                  </a:moveTo>
                  <a:cubicBezTo>
                    <a:pt x="40" y="64"/>
                    <a:pt x="40" y="64"/>
                    <a:pt x="40" y="64"/>
                  </a:cubicBezTo>
                  <a:cubicBezTo>
                    <a:pt x="79" y="34"/>
                    <a:pt x="79" y="34"/>
                    <a:pt x="79" y="34"/>
                  </a:cubicBezTo>
                  <a:cubicBezTo>
                    <a:pt x="66" y="18"/>
                    <a:pt x="66" y="18"/>
                    <a:pt x="66" y="18"/>
                  </a:cubicBezTo>
                  <a:cubicBezTo>
                    <a:pt x="28" y="48"/>
                    <a:pt x="28" y="48"/>
                    <a:pt x="28" y="48"/>
                  </a:cubicBezTo>
                  <a:close/>
                  <a:moveTo>
                    <a:pt x="67" y="59"/>
                  </a:moveTo>
                  <a:cubicBezTo>
                    <a:pt x="70" y="62"/>
                    <a:pt x="70" y="62"/>
                    <a:pt x="70" y="62"/>
                  </a:cubicBezTo>
                  <a:cubicBezTo>
                    <a:pt x="88" y="48"/>
                    <a:pt x="88" y="48"/>
                    <a:pt x="88" y="48"/>
                  </a:cubicBezTo>
                  <a:cubicBezTo>
                    <a:pt x="85" y="45"/>
                    <a:pt x="85" y="45"/>
                    <a:pt x="85" y="45"/>
                  </a:cubicBezTo>
                  <a:cubicBezTo>
                    <a:pt x="67" y="59"/>
                    <a:pt x="67" y="59"/>
                    <a:pt x="67" y="59"/>
                  </a:cubicBezTo>
                  <a:close/>
                  <a:moveTo>
                    <a:pt x="46" y="75"/>
                  </a:moveTo>
                  <a:cubicBezTo>
                    <a:pt x="49" y="79"/>
                    <a:pt x="49" y="79"/>
                    <a:pt x="49" y="79"/>
                  </a:cubicBezTo>
                  <a:cubicBezTo>
                    <a:pt x="67" y="65"/>
                    <a:pt x="67" y="65"/>
                    <a:pt x="67" y="65"/>
                  </a:cubicBezTo>
                  <a:cubicBezTo>
                    <a:pt x="64" y="61"/>
                    <a:pt x="64" y="61"/>
                    <a:pt x="64" y="61"/>
                  </a:cubicBezTo>
                  <a:cubicBezTo>
                    <a:pt x="46" y="75"/>
                    <a:pt x="46" y="75"/>
                    <a:pt x="46" y="75"/>
                  </a:cubicBezTo>
                  <a:close/>
                  <a:moveTo>
                    <a:pt x="63" y="52"/>
                  </a:moveTo>
                  <a:cubicBezTo>
                    <a:pt x="66" y="56"/>
                    <a:pt x="66" y="56"/>
                    <a:pt x="66" y="56"/>
                  </a:cubicBezTo>
                  <a:cubicBezTo>
                    <a:pt x="84" y="42"/>
                    <a:pt x="84" y="42"/>
                    <a:pt x="84" y="42"/>
                  </a:cubicBezTo>
                  <a:cubicBezTo>
                    <a:pt x="81" y="38"/>
                    <a:pt x="81" y="38"/>
                    <a:pt x="81" y="38"/>
                  </a:cubicBezTo>
                  <a:cubicBezTo>
                    <a:pt x="63" y="52"/>
                    <a:pt x="63" y="52"/>
                    <a:pt x="63" y="52"/>
                  </a:cubicBezTo>
                  <a:close/>
                  <a:moveTo>
                    <a:pt x="42" y="68"/>
                  </a:moveTo>
                  <a:cubicBezTo>
                    <a:pt x="45" y="72"/>
                    <a:pt x="45" y="72"/>
                    <a:pt x="45" y="72"/>
                  </a:cubicBezTo>
                  <a:cubicBezTo>
                    <a:pt x="63" y="58"/>
                    <a:pt x="63" y="58"/>
                    <a:pt x="63" y="58"/>
                  </a:cubicBezTo>
                  <a:cubicBezTo>
                    <a:pt x="60" y="54"/>
                    <a:pt x="60" y="54"/>
                    <a:pt x="60" y="54"/>
                  </a:cubicBezTo>
                  <a:cubicBezTo>
                    <a:pt x="42" y="68"/>
                    <a:pt x="42" y="68"/>
                    <a:pt x="42" y="68"/>
                  </a:cubicBezTo>
                  <a:close/>
                  <a:moveTo>
                    <a:pt x="69" y="10"/>
                  </a:moveTo>
                  <a:cubicBezTo>
                    <a:pt x="19" y="49"/>
                    <a:pt x="19" y="49"/>
                    <a:pt x="19" y="49"/>
                  </a:cubicBezTo>
                  <a:cubicBezTo>
                    <a:pt x="42" y="80"/>
                    <a:pt x="42" y="80"/>
                    <a:pt x="42" y="80"/>
                  </a:cubicBezTo>
                  <a:cubicBezTo>
                    <a:pt x="42" y="80"/>
                    <a:pt x="42" y="80"/>
                    <a:pt x="42" y="80"/>
                  </a:cubicBezTo>
                  <a:cubicBezTo>
                    <a:pt x="45" y="83"/>
                    <a:pt x="46" y="86"/>
                    <a:pt x="47" y="90"/>
                  </a:cubicBezTo>
                  <a:cubicBezTo>
                    <a:pt x="47" y="90"/>
                    <a:pt x="47" y="91"/>
                    <a:pt x="47" y="91"/>
                  </a:cubicBezTo>
                  <a:cubicBezTo>
                    <a:pt x="95" y="54"/>
                    <a:pt x="95" y="54"/>
                    <a:pt x="95" y="54"/>
                  </a:cubicBezTo>
                  <a:cubicBezTo>
                    <a:pt x="96" y="52"/>
                    <a:pt x="97" y="50"/>
                    <a:pt x="96" y="48"/>
                  </a:cubicBezTo>
                  <a:cubicBezTo>
                    <a:pt x="96" y="46"/>
                    <a:pt x="95" y="44"/>
                    <a:pt x="94" y="42"/>
                  </a:cubicBezTo>
                  <a:cubicBezTo>
                    <a:pt x="94" y="42"/>
                    <a:pt x="94" y="42"/>
                    <a:pt x="94" y="42"/>
                  </a:cubicBezTo>
                  <a:lnTo>
                    <a:pt x="69" y="10"/>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28" name="Freeform 105"/>
            <p:cNvSpPr>
              <a:spLocks noEditPoints="1" noChangeArrowheads="1"/>
            </p:cNvSpPr>
            <p:nvPr/>
          </p:nvSpPr>
          <p:spPr bwMode="auto">
            <a:xfrm>
              <a:off x="1104441" y="1180945"/>
              <a:ext cx="220832" cy="266800"/>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7"/>
                <a:gd name="T115" fmla="*/ 0 h 93"/>
                <a:gd name="T116" fmla="*/ 77 w 77"/>
                <a:gd name="T117" fmla="*/ 93 h 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29" name="Freeform 106"/>
            <p:cNvSpPr>
              <a:spLocks noChangeArrowheads="1"/>
            </p:cNvSpPr>
            <p:nvPr/>
          </p:nvSpPr>
          <p:spPr bwMode="auto">
            <a:xfrm>
              <a:off x="1642296" y="1170110"/>
              <a:ext cx="177479" cy="325036"/>
            </a:xfrm>
            <a:custGeom>
              <a:avLst/>
              <a:gdLst>
                <a:gd name="T0" fmla="*/ 62 w 147"/>
                <a:gd name="T1" fmla="*/ 0 h 269"/>
                <a:gd name="T2" fmla="*/ 133 w 147"/>
                <a:gd name="T3" fmla="*/ 0 h 269"/>
                <a:gd name="T4" fmla="*/ 133 w 147"/>
                <a:gd name="T5" fmla="*/ 44 h 269"/>
                <a:gd name="T6" fmla="*/ 118 w 147"/>
                <a:gd name="T7" fmla="*/ 44 h 269"/>
                <a:gd name="T8" fmla="*/ 147 w 147"/>
                <a:gd name="T9" fmla="*/ 222 h 269"/>
                <a:gd name="T10" fmla="*/ 99 w 147"/>
                <a:gd name="T11" fmla="*/ 269 h 269"/>
                <a:gd name="T12" fmla="*/ 45 w 147"/>
                <a:gd name="T13" fmla="*/ 224 h 269"/>
                <a:gd name="T14" fmla="*/ 62 w 147"/>
                <a:gd name="T15" fmla="*/ 127 h 269"/>
                <a:gd name="T16" fmla="*/ 12 w 147"/>
                <a:gd name="T17" fmla="*/ 170 h 269"/>
                <a:gd name="T18" fmla="*/ 0 w 147"/>
                <a:gd name="T19" fmla="*/ 153 h 269"/>
                <a:gd name="T20" fmla="*/ 71 w 147"/>
                <a:gd name="T21" fmla="*/ 77 h 269"/>
                <a:gd name="T22" fmla="*/ 76 w 147"/>
                <a:gd name="T23" fmla="*/ 44 h 269"/>
                <a:gd name="T24" fmla="*/ 62 w 147"/>
                <a:gd name="T25" fmla="*/ 44 h 269"/>
                <a:gd name="T26" fmla="*/ 62 w 147"/>
                <a:gd name="T27" fmla="*/ 0 h 26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7"/>
                <a:gd name="T43" fmla="*/ 0 h 269"/>
                <a:gd name="T44" fmla="*/ 147 w 147"/>
                <a:gd name="T45" fmla="*/ 269 h 26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7" h="269">
                  <a:moveTo>
                    <a:pt x="62" y="0"/>
                  </a:moveTo>
                  <a:lnTo>
                    <a:pt x="133" y="0"/>
                  </a:lnTo>
                  <a:lnTo>
                    <a:pt x="133" y="44"/>
                  </a:lnTo>
                  <a:lnTo>
                    <a:pt x="118" y="44"/>
                  </a:lnTo>
                  <a:lnTo>
                    <a:pt x="147" y="222"/>
                  </a:lnTo>
                  <a:lnTo>
                    <a:pt x="99" y="269"/>
                  </a:lnTo>
                  <a:lnTo>
                    <a:pt x="45" y="224"/>
                  </a:lnTo>
                  <a:lnTo>
                    <a:pt x="62" y="127"/>
                  </a:lnTo>
                  <a:lnTo>
                    <a:pt x="12" y="170"/>
                  </a:lnTo>
                  <a:lnTo>
                    <a:pt x="0" y="153"/>
                  </a:lnTo>
                  <a:lnTo>
                    <a:pt x="71" y="77"/>
                  </a:lnTo>
                  <a:lnTo>
                    <a:pt x="76" y="44"/>
                  </a:lnTo>
                  <a:lnTo>
                    <a:pt x="62" y="44"/>
                  </a:lnTo>
                  <a:lnTo>
                    <a:pt x="62" y="0"/>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30" name="Freeform 10"/>
            <p:cNvSpPr>
              <a:spLocks noEditPoints="1" noChangeArrowheads="1"/>
            </p:cNvSpPr>
            <p:nvPr/>
          </p:nvSpPr>
          <p:spPr bwMode="auto">
            <a:xfrm>
              <a:off x="595037" y="3297744"/>
              <a:ext cx="285862" cy="250549"/>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0"/>
                <a:gd name="T112" fmla="*/ 0 h 88"/>
                <a:gd name="T113" fmla="*/ 100 w 100"/>
                <a:gd name="T114" fmla="*/ 88 h 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32" name="Freeform 67"/>
            <p:cNvSpPr>
              <a:spLocks noEditPoints="1" noChangeArrowheads="1"/>
            </p:cNvSpPr>
            <p:nvPr/>
          </p:nvSpPr>
          <p:spPr bwMode="auto">
            <a:xfrm>
              <a:off x="628907" y="3783945"/>
              <a:ext cx="220833" cy="323682"/>
            </a:xfrm>
            <a:custGeom>
              <a:avLst/>
              <a:gdLst>
                <a:gd name="T0" fmla="*/ 20 w 77"/>
                <a:gd name="T1" fmla="*/ 37 h 113"/>
                <a:gd name="T2" fmla="*/ 20 w 77"/>
                <a:gd name="T3" fmla="*/ 12 h 113"/>
                <a:gd name="T4" fmla="*/ 57 w 77"/>
                <a:gd name="T5" fmla="*/ 12 h 113"/>
                <a:gd name="T6" fmla="*/ 56 w 77"/>
                <a:gd name="T7" fmla="*/ 36 h 113"/>
                <a:gd name="T8" fmla="*/ 52 w 77"/>
                <a:gd name="T9" fmla="*/ 47 h 113"/>
                <a:gd name="T10" fmla="*/ 38 w 77"/>
                <a:gd name="T11" fmla="*/ 54 h 113"/>
                <a:gd name="T12" fmla="*/ 38 w 77"/>
                <a:gd name="T13" fmla="*/ 54 h 113"/>
                <a:gd name="T14" fmla="*/ 25 w 77"/>
                <a:gd name="T15" fmla="*/ 47 h 113"/>
                <a:gd name="T16" fmla="*/ 20 w 77"/>
                <a:gd name="T17" fmla="*/ 37 h 113"/>
                <a:gd name="T18" fmla="*/ 12 w 77"/>
                <a:gd name="T19" fmla="*/ 108 h 113"/>
                <a:gd name="T20" fmla="*/ 66 w 77"/>
                <a:gd name="T21" fmla="*/ 108 h 113"/>
                <a:gd name="T22" fmla="*/ 63 w 77"/>
                <a:gd name="T23" fmla="*/ 113 h 113"/>
                <a:gd name="T24" fmla="*/ 15 w 77"/>
                <a:gd name="T25" fmla="*/ 113 h 113"/>
                <a:gd name="T26" fmla="*/ 12 w 77"/>
                <a:gd name="T27" fmla="*/ 108 h 113"/>
                <a:gd name="T28" fmla="*/ 69 w 77"/>
                <a:gd name="T29" fmla="*/ 67 h 113"/>
                <a:gd name="T30" fmla="*/ 75 w 77"/>
                <a:gd name="T31" fmla="*/ 90 h 113"/>
                <a:gd name="T32" fmla="*/ 67 w 77"/>
                <a:gd name="T33" fmla="*/ 104 h 113"/>
                <a:gd name="T34" fmla="*/ 65 w 77"/>
                <a:gd name="T35" fmla="*/ 104 h 113"/>
                <a:gd name="T36" fmla="*/ 65 w 77"/>
                <a:gd name="T37" fmla="*/ 73 h 113"/>
                <a:gd name="T38" fmla="*/ 41 w 77"/>
                <a:gd name="T39" fmla="*/ 73 h 113"/>
                <a:gd name="T40" fmla="*/ 48 w 77"/>
                <a:gd name="T41" fmla="*/ 57 h 113"/>
                <a:gd name="T42" fmla="*/ 50 w 77"/>
                <a:gd name="T43" fmla="*/ 55 h 113"/>
                <a:gd name="T44" fmla="*/ 64 w 77"/>
                <a:gd name="T45" fmla="*/ 58 h 113"/>
                <a:gd name="T46" fmla="*/ 65 w 77"/>
                <a:gd name="T47" fmla="*/ 58 h 113"/>
                <a:gd name="T48" fmla="*/ 65 w 77"/>
                <a:gd name="T49" fmla="*/ 59 h 113"/>
                <a:gd name="T50" fmla="*/ 69 w 77"/>
                <a:gd name="T51" fmla="*/ 68 h 113"/>
                <a:gd name="T52" fmla="*/ 69 w 77"/>
                <a:gd name="T53" fmla="*/ 67 h 113"/>
                <a:gd name="T54" fmla="*/ 13 w 77"/>
                <a:gd name="T55" fmla="*/ 104 h 113"/>
                <a:gd name="T56" fmla="*/ 10 w 77"/>
                <a:gd name="T57" fmla="*/ 104 h 113"/>
                <a:gd name="T58" fmla="*/ 2 w 77"/>
                <a:gd name="T59" fmla="*/ 90 h 113"/>
                <a:gd name="T60" fmla="*/ 8 w 77"/>
                <a:gd name="T61" fmla="*/ 67 h 113"/>
                <a:gd name="T62" fmla="*/ 13 w 77"/>
                <a:gd name="T63" fmla="*/ 58 h 113"/>
                <a:gd name="T64" fmla="*/ 13 w 77"/>
                <a:gd name="T65" fmla="*/ 58 h 113"/>
                <a:gd name="T66" fmla="*/ 14 w 77"/>
                <a:gd name="T67" fmla="*/ 58 h 113"/>
                <a:gd name="T68" fmla="*/ 27 w 77"/>
                <a:gd name="T69" fmla="*/ 55 h 113"/>
                <a:gd name="T70" fmla="*/ 29 w 77"/>
                <a:gd name="T71" fmla="*/ 57 h 113"/>
                <a:gd name="T72" fmla="*/ 37 w 77"/>
                <a:gd name="T73" fmla="*/ 73 h 113"/>
                <a:gd name="T74" fmla="*/ 13 w 77"/>
                <a:gd name="T75" fmla="*/ 73 h 113"/>
                <a:gd name="T76" fmla="*/ 13 w 77"/>
                <a:gd name="T77" fmla="*/ 104 h 11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7"/>
                <a:gd name="T118" fmla="*/ 0 h 113"/>
                <a:gd name="T119" fmla="*/ 77 w 77"/>
                <a:gd name="T120" fmla="*/ 113 h 11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7" h="113">
                  <a:moveTo>
                    <a:pt x="20" y="37"/>
                  </a:moveTo>
                  <a:cubicBezTo>
                    <a:pt x="19" y="28"/>
                    <a:pt x="19" y="19"/>
                    <a:pt x="20" y="12"/>
                  </a:cubicBezTo>
                  <a:cubicBezTo>
                    <a:pt x="37" y="0"/>
                    <a:pt x="44" y="14"/>
                    <a:pt x="57" y="12"/>
                  </a:cubicBezTo>
                  <a:cubicBezTo>
                    <a:pt x="58" y="20"/>
                    <a:pt x="58" y="30"/>
                    <a:pt x="56" y="36"/>
                  </a:cubicBezTo>
                  <a:cubicBezTo>
                    <a:pt x="56" y="41"/>
                    <a:pt x="54" y="44"/>
                    <a:pt x="52" y="47"/>
                  </a:cubicBezTo>
                  <a:cubicBezTo>
                    <a:pt x="48" y="51"/>
                    <a:pt x="44" y="54"/>
                    <a:pt x="38" y="54"/>
                  </a:cubicBezTo>
                  <a:cubicBezTo>
                    <a:pt x="38" y="54"/>
                    <a:pt x="38" y="54"/>
                    <a:pt x="38" y="54"/>
                  </a:cubicBezTo>
                  <a:cubicBezTo>
                    <a:pt x="33" y="54"/>
                    <a:pt x="28" y="51"/>
                    <a:pt x="25" y="47"/>
                  </a:cubicBezTo>
                  <a:cubicBezTo>
                    <a:pt x="23" y="44"/>
                    <a:pt x="21" y="41"/>
                    <a:pt x="20" y="37"/>
                  </a:cubicBezTo>
                  <a:close/>
                  <a:moveTo>
                    <a:pt x="12" y="108"/>
                  </a:moveTo>
                  <a:cubicBezTo>
                    <a:pt x="66" y="108"/>
                    <a:pt x="66" y="108"/>
                    <a:pt x="66" y="108"/>
                  </a:cubicBezTo>
                  <a:cubicBezTo>
                    <a:pt x="63" y="113"/>
                    <a:pt x="63" y="113"/>
                    <a:pt x="63" y="113"/>
                  </a:cubicBezTo>
                  <a:cubicBezTo>
                    <a:pt x="15" y="113"/>
                    <a:pt x="15" y="113"/>
                    <a:pt x="15" y="113"/>
                  </a:cubicBezTo>
                  <a:cubicBezTo>
                    <a:pt x="12" y="108"/>
                    <a:pt x="12" y="108"/>
                    <a:pt x="12" y="108"/>
                  </a:cubicBezTo>
                  <a:close/>
                  <a:moveTo>
                    <a:pt x="69" y="67"/>
                  </a:moveTo>
                  <a:cubicBezTo>
                    <a:pt x="75" y="90"/>
                    <a:pt x="75" y="90"/>
                    <a:pt x="75" y="90"/>
                  </a:cubicBezTo>
                  <a:cubicBezTo>
                    <a:pt x="77" y="98"/>
                    <a:pt x="76" y="104"/>
                    <a:pt x="67" y="104"/>
                  </a:cubicBezTo>
                  <a:cubicBezTo>
                    <a:pt x="65" y="104"/>
                    <a:pt x="65" y="104"/>
                    <a:pt x="65" y="104"/>
                  </a:cubicBezTo>
                  <a:cubicBezTo>
                    <a:pt x="65" y="73"/>
                    <a:pt x="65" y="73"/>
                    <a:pt x="65" y="73"/>
                  </a:cubicBezTo>
                  <a:cubicBezTo>
                    <a:pt x="41" y="73"/>
                    <a:pt x="41" y="73"/>
                    <a:pt x="41" y="73"/>
                  </a:cubicBezTo>
                  <a:cubicBezTo>
                    <a:pt x="48" y="57"/>
                    <a:pt x="48" y="57"/>
                    <a:pt x="48" y="57"/>
                  </a:cubicBezTo>
                  <a:cubicBezTo>
                    <a:pt x="50" y="55"/>
                    <a:pt x="50" y="55"/>
                    <a:pt x="50" y="55"/>
                  </a:cubicBezTo>
                  <a:cubicBezTo>
                    <a:pt x="64" y="58"/>
                    <a:pt x="64" y="58"/>
                    <a:pt x="64" y="58"/>
                  </a:cubicBezTo>
                  <a:cubicBezTo>
                    <a:pt x="65" y="58"/>
                    <a:pt x="65" y="58"/>
                    <a:pt x="65" y="58"/>
                  </a:cubicBezTo>
                  <a:cubicBezTo>
                    <a:pt x="65" y="59"/>
                    <a:pt x="65" y="59"/>
                    <a:pt x="65" y="59"/>
                  </a:cubicBezTo>
                  <a:cubicBezTo>
                    <a:pt x="67" y="61"/>
                    <a:pt x="68" y="64"/>
                    <a:pt x="69" y="68"/>
                  </a:cubicBezTo>
                  <a:cubicBezTo>
                    <a:pt x="69" y="67"/>
                    <a:pt x="69" y="67"/>
                    <a:pt x="69" y="67"/>
                  </a:cubicBezTo>
                  <a:close/>
                  <a:moveTo>
                    <a:pt x="13" y="104"/>
                  </a:moveTo>
                  <a:cubicBezTo>
                    <a:pt x="10" y="104"/>
                    <a:pt x="10" y="104"/>
                    <a:pt x="10" y="104"/>
                  </a:cubicBezTo>
                  <a:cubicBezTo>
                    <a:pt x="1" y="104"/>
                    <a:pt x="0" y="98"/>
                    <a:pt x="2" y="90"/>
                  </a:cubicBezTo>
                  <a:cubicBezTo>
                    <a:pt x="8" y="67"/>
                    <a:pt x="8" y="67"/>
                    <a:pt x="8" y="67"/>
                  </a:cubicBezTo>
                  <a:cubicBezTo>
                    <a:pt x="8" y="64"/>
                    <a:pt x="10" y="61"/>
                    <a:pt x="13" y="58"/>
                  </a:cubicBezTo>
                  <a:cubicBezTo>
                    <a:pt x="13" y="58"/>
                    <a:pt x="13" y="58"/>
                    <a:pt x="13" y="58"/>
                  </a:cubicBezTo>
                  <a:cubicBezTo>
                    <a:pt x="14" y="58"/>
                    <a:pt x="14" y="58"/>
                    <a:pt x="14" y="58"/>
                  </a:cubicBezTo>
                  <a:cubicBezTo>
                    <a:pt x="27" y="55"/>
                    <a:pt x="27" y="55"/>
                    <a:pt x="27" y="55"/>
                  </a:cubicBezTo>
                  <a:cubicBezTo>
                    <a:pt x="29" y="57"/>
                    <a:pt x="29" y="57"/>
                    <a:pt x="29" y="57"/>
                  </a:cubicBezTo>
                  <a:cubicBezTo>
                    <a:pt x="37" y="73"/>
                    <a:pt x="37" y="73"/>
                    <a:pt x="37" y="73"/>
                  </a:cubicBezTo>
                  <a:cubicBezTo>
                    <a:pt x="13" y="73"/>
                    <a:pt x="13" y="73"/>
                    <a:pt x="13" y="73"/>
                  </a:cubicBezTo>
                  <a:lnTo>
                    <a:pt x="13" y="104"/>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33" name="Freeform 79"/>
            <p:cNvSpPr>
              <a:spLocks noEditPoints="1" noChangeArrowheads="1"/>
            </p:cNvSpPr>
            <p:nvPr/>
          </p:nvSpPr>
          <p:spPr bwMode="auto">
            <a:xfrm>
              <a:off x="582843" y="2227832"/>
              <a:ext cx="283153" cy="285762"/>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
                <a:gd name="T88" fmla="*/ 0 h 100"/>
                <a:gd name="T89" fmla="*/ 99 w 99"/>
                <a:gd name="T90" fmla="*/ 100 h 10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34" name="Freeform 83"/>
            <p:cNvSpPr>
              <a:spLocks noEditPoints="1" noChangeArrowheads="1"/>
            </p:cNvSpPr>
            <p:nvPr/>
          </p:nvSpPr>
          <p:spPr bwMode="auto">
            <a:xfrm>
              <a:off x="577424" y="2750599"/>
              <a:ext cx="306184" cy="308785"/>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07"/>
                <a:gd name="T157" fmla="*/ 0 h 108"/>
                <a:gd name="T158" fmla="*/ 107 w 107"/>
                <a:gd name="T159" fmla="*/ 108 h 10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35" name="Freeform 93"/>
            <p:cNvSpPr>
              <a:spLocks noEditPoints="1" noChangeArrowheads="1"/>
            </p:cNvSpPr>
            <p:nvPr/>
          </p:nvSpPr>
          <p:spPr bwMode="auto">
            <a:xfrm>
              <a:off x="590972" y="1707774"/>
              <a:ext cx="283153" cy="285762"/>
            </a:xfrm>
            <a:custGeom>
              <a:avLst/>
              <a:gdLst>
                <a:gd name="T0" fmla="*/ 22 w 99"/>
                <a:gd name="T1" fmla="*/ 2 h 100"/>
                <a:gd name="T2" fmla="*/ 1 w 99"/>
                <a:gd name="T3" fmla="*/ 33 h 100"/>
                <a:gd name="T4" fmla="*/ 53 w 99"/>
                <a:gd name="T5" fmla="*/ 96 h 100"/>
                <a:gd name="T6" fmla="*/ 86 w 99"/>
                <a:gd name="T7" fmla="*/ 20 h 100"/>
                <a:gd name="T8" fmla="*/ 64 w 99"/>
                <a:gd name="T9" fmla="*/ 25 h 100"/>
                <a:gd name="T10" fmla="*/ 22 w 99"/>
                <a:gd name="T11" fmla="*/ 2 h 100"/>
                <a:gd name="T12" fmla="*/ 73 w 99"/>
                <a:gd name="T13" fmla="*/ 37 h 100"/>
                <a:gd name="T14" fmla="*/ 78 w 99"/>
                <a:gd name="T15" fmla="*/ 49 h 100"/>
                <a:gd name="T16" fmla="*/ 70 w 99"/>
                <a:gd name="T17" fmla="*/ 60 h 100"/>
                <a:gd name="T18" fmla="*/ 64 w 99"/>
                <a:gd name="T19" fmla="*/ 48 h 100"/>
                <a:gd name="T20" fmla="*/ 73 w 99"/>
                <a:gd name="T21" fmla="*/ 37 h 1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9"/>
                <a:gd name="T34" fmla="*/ 0 h 100"/>
                <a:gd name="T35" fmla="*/ 99 w 99"/>
                <a:gd name="T36" fmla="*/ 100 h 1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9" h="100">
                  <a:moveTo>
                    <a:pt x="22" y="2"/>
                  </a:moveTo>
                  <a:cubicBezTo>
                    <a:pt x="3" y="2"/>
                    <a:pt x="0" y="16"/>
                    <a:pt x="1" y="33"/>
                  </a:cubicBezTo>
                  <a:cubicBezTo>
                    <a:pt x="2" y="62"/>
                    <a:pt x="20" y="100"/>
                    <a:pt x="53" y="96"/>
                  </a:cubicBezTo>
                  <a:cubicBezTo>
                    <a:pt x="99" y="91"/>
                    <a:pt x="98" y="24"/>
                    <a:pt x="86" y="20"/>
                  </a:cubicBezTo>
                  <a:cubicBezTo>
                    <a:pt x="76" y="16"/>
                    <a:pt x="73" y="22"/>
                    <a:pt x="64" y="25"/>
                  </a:cubicBezTo>
                  <a:cubicBezTo>
                    <a:pt x="42" y="34"/>
                    <a:pt x="51" y="0"/>
                    <a:pt x="22" y="2"/>
                  </a:cubicBezTo>
                  <a:close/>
                  <a:moveTo>
                    <a:pt x="73" y="37"/>
                  </a:moveTo>
                  <a:cubicBezTo>
                    <a:pt x="76" y="38"/>
                    <a:pt x="79" y="43"/>
                    <a:pt x="78" y="49"/>
                  </a:cubicBezTo>
                  <a:cubicBezTo>
                    <a:pt x="77" y="56"/>
                    <a:pt x="74" y="60"/>
                    <a:pt x="70" y="60"/>
                  </a:cubicBezTo>
                  <a:cubicBezTo>
                    <a:pt x="66" y="59"/>
                    <a:pt x="64" y="54"/>
                    <a:pt x="64" y="48"/>
                  </a:cubicBezTo>
                  <a:cubicBezTo>
                    <a:pt x="65" y="42"/>
                    <a:pt x="69" y="37"/>
                    <a:pt x="73" y="37"/>
                  </a:cubicBez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36" name="Freeform 98"/>
            <p:cNvSpPr>
              <a:spLocks noEditPoints="1" noChangeArrowheads="1"/>
            </p:cNvSpPr>
            <p:nvPr/>
          </p:nvSpPr>
          <p:spPr bwMode="auto">
            <a:xfrm>
              <a:off x="572005" y="1229700"/>
              <a:ext cx="295346" cy="228879"/>
            </a:xfrm>
            <a:custGeom>
              <a:avLst/>
              <a:gdLst>
                <a:gd name="T0" fmla="*/ 21 w 104"/>
                <a:gd name="T1" fmla="*/ 44 h 80"/>
                <a:gd name="T2" fmla="*/ 13 w 104"/>
                <a:gd name="T3" fmla="*/ 73 h 80"/>
                <a:gd name="T4" fmla="*/ 33 w 104"/>
                <a:gd name="T5" fmla="*/ 73 h 80"/>
                <a:gd name="T6" fmla="*/ 51 w 104"/>
                <a:gd name="T7" fmla="*/ 80 h 80"/>
                <a:gd name="T8" fmla="*/ 69 w 104"/>
                <a:gd name="T9" fmla="*/ 73 h 80"/>
                <a:gd name="T10" fmla="*/ 87 w 104"/>
                <a:gd name="T11" fmla="*/ 73 h 80"/>
                <a:gd name="T12" fmla="*/ 81 w 104"/>
                <a:gd name="T13" fmla="*/ 44 h 80"/>
                <a:gd name="T14" fmla="*/ 86 w 104"/>
                <a:gd name="T15" fmla="*/ 44 h 80"/>
                <a:gd name="T16" fmla="*/ 86 w 104"/>
                <a:gd name="T17" fmla="*/ 28 h 80"/>
                <a:gd name="T18" fmla="*/ 97 w 104"/>
                <a:gd name="T19" fmla="*/ 25 h 80"/>
                <a:gd name="T20" fmla="*/ 97 w 104"/>
                <a:gd name="T21" fmla="*/ 34 h 80"/>
                <a:gd name="T22" fmla="*/ 95 w 104"/>
                <a:gd name="T23" fmla="*/ 51 h 80"/>
                <a:gd name="T24" fmla="*/ 103 w 104"/>
                <a:gd name="T25" fmla="*/ 51 h 80"/>
                <a:gd name="T26" fmla="*/ 101 w 104"/>
                <a:gd name="T27" fmla="*/ 34 h 80"/>
                <a:gd name="T28" fmla="*/ 101 w 104"/>
                <a:gd name="T29" fmla="*/ 23 h 80"/>
                <a:gd name="T30" fmla="*/ 104 w 104"/>
                <a:gd name="T31" fmla="*/ 22 h 80"/>
                <a:gd name="T32" fmla="*/ 104 w 104"/>
                <a:gd name="T33" fmla="*/ 15 h 80"/>
                <a:gd name="T34" fmla="*/ 52 w 104"/>
                <a:gd name="T35" fmla="*/ 0 h 80"/>
                <a:gd name="T36" fmla="*/ 0 w 104"/>
                <a:gd name="T37" fmla="*/ 15 h 80"/>
                <a:gd name="T38" fmla="*/ 0 w 104"/>
                <a:gd name="T39" fmla="*/ 22 h 80"/>
                <a:gd name="T40" fmla="*/ 19 w 104"/>
                <a:gd name="T41" fmla="*/ 28 h 80"/>
                <a:gd name="T42" fmla="*/ 19 w 104"/>
                <a:gd name="T43" fmla="*/ 44 h 80"/>
                <a:gd name="T44" fmla="*/ 21 w 104"/>
                <a:gd name="T45" fmla="*/ 44 h 80"/>
                <a:gd name="T46" fmla="*/ 71 w 104"/>
                <a:gd name="T47" fmla="*/ 44 h 80"/>
                <a:gd name="T48" fmla="*/ 72 w 104"/>
                <a:gd name="T49" fmla="*/ 48 h 80"/>
                <a:gd name="T50" fmla="*/ 65 w 104"/>
                <a:gd name="T51" fmla="*/ 66 h 80"/>
                <a:gd name="T52" fmla="*/ 51 w 104"/>
                <a:gd name="T53" fmla="*/ 73 h 80"/>
                <a:gd name="T54" fmla="*/ 37 w 104"/>
                <a:gd name="T55" fmla="*/ 66 h 80"/>
                <a:gd name="T56" fmla="*/ 31 w 104"/>
                <a:gd name="T57" fmla="*/ 48 h 80"/>
                <a:gd name="T58" fmla="*/ 31 w 104"/>
                <a:gd name="T59" fmla="*/ 44 h 80"/>
                <a:gd name="T60" fmla="*/ 71 w 104"/>
                <a:gd name="T61" fmla="*/ 44 h 8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4"/>
                <a:gd name="T94" fmla="*/ 0 h 80"/>
                <a:gd name="T95" fmla="*/ 104 w 104"/>
                <a:gd name="T96" fmla="*/ 80 h 8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4" h="80">
                  <a:moveTo>
                    <a:pt x="21" y="44"/>
                  </a:moveTo>
                  <a:cubicBezTo>
                    <a:pt x="13" y="73"/>
                    <a:pt x="13" y="73"/>
                    <a:pt x="13" y="73"/>
                  </a:cubicBezTo>
                  <a:cubicBezTo>
                    <a:pt x="33" y="73"/>
                    <a:pt x="33" y="73"/>
                    <a:pt x="33" y="73"/>
                  </a:cubicBezTo>
                  <a:cubicBezTo>
                    <a:pt x="38" y="78"/>
                    <a:pt x="44" y="80"/>
                    <a:pt x="51" y="80"/>
                  </a:cubicBezTo>
                  <a:cubicBezTo>
                    <a:pt x="58" y="80"/>
                    <a:pt x="64" y="78"/>
                    <a:pt x="69" y="73"/>
                  </a:cubicBezTo>
                  <a:cubicBezTo>
                    <a:pt x="87" y="73"/>
                    <a:pt x="87" y="73"/>
                    <a:pt x="87" y="73"/>
                  </a:cubicBezTo>
                  <a:cubicBezTo>
                    <a:pt x="81" y="44"/>
                    <a:pt x="81" y="44"/>
                    <a:pt x="81" y="44"/>
                  </a:cubicBezTo>
                  <a:cubicBezTo>
                    <a:pt x="86" y="44"/>
                    <a:pt x="86" y="44"/>
                    <a:pt x="86" y="44"/>
                  </a:cubicBezTo>
                  <a:cubicBezTo>
                    <a:pt x="86" y="28"/>
                    <a:pt x="86" y="28"/>
                    <a:pt x="86" y="28"/>
                  </a:cubicBezTo>
                  <a:cubicBezTo>
                    <a:pt x="97" y="25"/>
                    <a:pt x="97" y="25"/>
                    <a:pt x="97" y="25"/>
                  </a:cubicBezTo>
                  <a:cubicBezTo>
                    <a:pt x="97" y="34"/>
                    <a:pt x="97" y="34"/>
                    <a:pt x="97" y="34"/>
                  </a:cubicBezTo>
                  <a:cubicBezTo>
                    <a:pt x="95" y="51"/>
                    <a:pt x="95" y="51"/>
                    <a:pt x="95" y="51"/>
                  </a:cubicBezTo>
                  <a:cubicBezTo>
                    <a:pt x="103" y="51"/>
                    <a:pt x="103" y="51"/>
                    <a:pt x="103" y="51"/>
                  </a:cubicBezTo>
                  <a:cubicBezTo>
                    <a:pt x="101" y="34"/>
                    <a:pt x="101" y="34"/>
                    <a:pt x="101" y="34"/>
                  </a:cubicBezTo>
                  <a:cubicBezTo>
                    <a:pt x="101" y="23"/>
                    <a:pt x="101" y="23"/>
                    <a:pt x="101" y="23"/>
                  </a:cubicBezTo>
                  <a:cubicBezTo>
                    <a:pt x="104" y="22"/>
                    <a:pt x="104" y="22"/>
                    <a:pt x="104" y="22"/>
                  </a:cubicBezTo>
                  <a:cubicBezTo>
                    <a:pt x="104" y="15"/>
                    <a:pt x="104" y="15"/>
                    <a:pt x="104" y="15"/>
                  </a:cubicBezTo>
                  <a:cubicBezTo>
                    <a:pt x="52" y="0"/>
                    <a:pt x="52" y="0"/>
                    <a:pt x="52" y="0"/>
                  </a:cubicBezTo>
                  <a:cubicBezTo>
                    <a:pt x="0" y="15"/>
                    <a:pt x="0" y="15"/>
                    <a:pt x="0" y="15"/>
                  </a:cubicBezTo>
                  <a:cubicBezTo>
                    <a:pt x="0" y="22"/>
                    <a:pt x="0" y="22"/>
                    <a:pt x="0" y="22"/>
                  </a:cubicBezTo>
                  <a:cubicBezTo>
                    <a:pt x="19" y="28"/>
                    <a:pt x="19" y="28"/>
                    <a:pt x="19" y="28"/>
                  </a:cubicBezTo>
                  <a:cubicBezTo>
                    <a:pt x="19" y="44"/>
                    <a:pt x="19" y="44"/>
                    <a:pt x="19" y="44"/>
                  </a:cubicBezTo>
                  <a:cubicBezTo>
                    <a:pt x="21" y="44"/>
                    <a:pt x="21" y="44"/>
                    <a:pt x="21" y="44"/>
                  </a:cubicBezTo>
                  <a:close/>
                  <a:moveTo>
                    <a:pt x="71" y="44"/>
                  </a:moveTo>
                  <a:cubicBezTo>
                    <a:pt x="72" y="46"/>
                    <a:pt x="72" y="47"/>
                    <a:pt x="72" y="48"/>
                  </a:cubicBezTo>
                  <a:cubicBezTo>
                    <a:pt x="72" y="55"/>
                    <a:pt x="69" y="61"/>
                    <a:pt x="65" y="66"/>
                  </a:cubicBezTo>
                  <a:cubicBezTo>
                    <a:pt x="62" y="70"/>
                    <a:pt x="57" y="73"/>
                    <a:pt x="51" y="73"/>
                  </a:cubicBezTo>
                  <a:cubicBezTo>
                    <a:pt x="46" y="73"/>
                    <a:pt x="41" y="70"/>
                    <a:pt x="37" y="66"/>
                  </a:cubicBezTo>
                  <a:cubicBezTo>
                    <a:pt x="33" y="61"/>
                    <a:pt x="31" y="55"/>
                    <a:pt x="31" y="48"/>
                  </a:cubicBezTo>
                  <a:cubicBezTo>
                    <a:pt x="31" y="47"/>
                    <a:pt x="31" y="46"/>
                    <a:pt x="31" y="44"/>
                  </a:cubicBezTo>
                  <a:lnTo>
                    <a:pt x="71" y="44"/>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val 14"/>
          <p:cNvSpPr/>
          <p:nvPr/>
        </p:nvSpPr>
        <p:spPr>
          <a:xfrm>
            <a:off x="974510" y="2003215"/>
            <a:ext cx="820076" cy="820076"/>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800" b="0" i="0" u="none" strike="noStrike" kern="1200" cap="none" spc="0" normalizeH="0" baseline="0" noProof="0" dirty="0">
                <a:ln>
                  <a:solidFill>
                    <a:srgbClr val="0DEFFA"/>
                  </a:solidFill>
                </a:ln>
                <a:noFill/>
                <a:effectLst/>
                <a:uLnTx/>
                <a:uFillTx/>
                <a:latin typeface="FontAwesome" pitchFamily="2" charset="0"/>
                <a:ea typeface="+mn-ea"/>
                <a:cs typeface="+mn-cs"/>
              </a:rPr>
              <a:t></a:t>
            </a:r>
            <a:endParaRPr kumimoji="0" lang="en-US" sz="2800" b="0" i="0" u="none" strike="noStrike" kern="1200" cap="none" spc="0" normalizeH="0" baseline="0" noProof="0" dirty="0">
              <a:ln>
                <a:solidFill>
                  <a:srgbClr val="0DEFFA"/>
                </a:solidFill>
              </a:ln>
              <a:noFill/>
              <a:effectLst/>
              <a:uLnTx/>
              <a:uFillTx/>
              <a:latin typeface="+mn-lt"/>
              <a:ea typeface="+mn-ea"/>
              <a:cs typeface="+mn-cs"/>
            </a:endParaRPr>
          </a:p>
        </p:txBody>
      </p:sp>
      <p:grpSp>
        <p:nvGrpSpPr>
          <p:cNvPr id="5" name="组合 4"/>
          <p:cNvGrpSpPr/>
          <p:nvPr/>
        </p:nvGrpSpPr>
        <p:grpSpPr>
          <a:xfrm>
            <a:off x="396875" y="2954338"/>
            <a:ext cx="1989138" cy="1319212"/>
            <a:chOff x="396423" y="3101597"/>
            <a:chExt cx="1989474" cy="1319107"/>
          </a:xfrm>
        </p:grpSpPr>
        <p:sp>
          <p:nvSpPr>
            <p:cNvPr id="14355" name="文本框 1"/>
            <p:cNvSpPr txBox="1"/>
            <p:nvPr/>
          </p:nvSpPr>
          <p:spPr>
            <a:xfrm>
              <a:off x="669142" y="3101597"/>
              <a:ext cx="1369393" cy="276999"/>
            </a:xfrm>
            <a:prstGeom prst="rect">
              <a:avLst/>
            </a:prstGeom>
            <a:noFill/>
            <a:ln w="9525">
              <a:noFill/>
            </a:ln>
          </p:spPr>
          <p:txBody>
            <a:bodyPr>
              <a:spAutoFit/>
            </a:bodyPr>
            <a:lstStyle/>
            <a:p>
              <a:pPr lvl="0" algn="ctr"/>
              <a:r>
                <a:rPr lang="en-US" altLang="zh-CN" sz="1200" dirty="0">
                  <a:solidFill>
                    <a:schemeClr val="accent1"/>
                  </a:solidFill>
                  <a:latin typeface="华文细黑" panose="02010600040101010101" pitchFamily="2" charset="-122"/>
                  <a:ea typeface="微软雅黑" panose="020B0503020204020204" pitchFamily="34" charset="-122"/>
                </a:rPr>
                <a:t>Bootstrap 4</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14356" name="文本框 3"/>
            <p:cNvSpPr txBox="1"/>
            <p:nvPr/>
          </p:nvSpPr>
          <p:spPr>
            <a:xfrm>
              <a:off x="396423" y="3515841"/>
              <a:ext cx="1989474" cy="904863"/>
            </a:xfrm>
            <a:prstGeom prst="rect">
              <a:avLst/>
            </a:prstGeom>
            <a:noFill/>
            <a:ln w="9525">
              <a:noFill/>
            </a:ln>
          </p:spPr>
          <p:txBody>
            <a:bodyPr>
              <a:spAutoFit/>
            </a:bodyPr>
            <a:lstStyle/>
            <a:p>
              <a:pPr lvl="0" algn="ctr">
                <a:lnSpc>
                  <a:spcPct val="120000"/>
                </a:lnSpc>
              </a:pPr>
              <a:r>
                <a:rPr lang="en-US" altLang="zh-CN" sz="1100" dirty="0">
                  <a:solidFill>
                    <a:schemeClr val="accent1"/>
                  </a:solidFill>
                  <a:latin typeface="华文细黑" panose="02010600040101010101" pitchFamily="2" charset="-122"/>
                  <a:ea typeface="Arial" panose="020B0604020202020204" pitchFamily="34" charset="0"/>
                </a:rPr>
                <a:t>Please click here to modify the text for example, the text here, you may post</a:t>
              </a:r>
            </a:p>
            <a:p>
              <a:pPr lvl="0" algn="ctr">
                <a:lnSpc>
                  <a:spcPct val="120000"/>
                </a:lnSpc>
              </a:pPr>
              <a:r>
                <a:rPr lang="en-US" altLang="zh-CN" sz="1100" dirty="0">
                  <a:solidFill>
                    <a:schemeClr val="accent1"/>
                  </a:solidFill>
                  <a:latin typeface="华文细黑" panose="02010600040101010101" pitchFamily="2" charset="-122"/>
                  <a:ea typeface="微软雅黑" panose="020B0503020204020204" pitchFamily="34" charset="-122"/>
                </a:rPr>
                <a:t>the majority have suffered</a:t>
              </a:r>
              <a:endParaRPr lang="zh-CN" altLang="en-US" sz="1100" dirty="0">
                <a:solidFill>
                  <a:schemeClr val="accent1"/>
                </a:solidFill>
                <a:latin typeface="华文细黑" panose="02010600040101010101" pitchFamily="2" charset="-122"/>
                <a:ea typeface="微软雅黑" panose="020B0503020204020204" pitchFamily="34" charset="-122"/>
              </a:endParaRPr>
            </a:p>
          </p:txBody>
        </p:sp>
        <p:cxnSp>
          <p:nvCxnSpPr>
            <p:cNvPr id="25" name="直接连接符 24"/>
            <p:cNvCxnSpPr/>
            <p:nvPr/>
          </p:nvCxnSpPr>
          <p:spPr>
            <a:xfrm>
              <a:off x="1071225" y="3433358"/>
              <a:ext cx="539841"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8" name="Oval 14"/>
          <p:cNvSpPr/>
          <p:nvPr/>
        </p:nvSpPr>
        <p:spPr>
          <a:xfrm>
            <a:off x="3173424" y="2003215"/>
            <a:ext cx="820076" cy="820076"/>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800" b="0" i="0" u="none" strike="noStrike" kern="1200" cap="none" spc="0" normalizeH="0" baseline="0" noProof="0" dirty="0">
                <a:ln>
                  <a:solidFill>
                    <a:schemeClr val="bg1"/>
                  </a:solidFill>
                </a:ln>
                <a:noFill/>
                <a:effectLst/>
                <a:uLnTx/>
                <a:uFillTx/>
                <a:latin typeface="FontAwesome" pitchFamily="2" charset="0"/>
                <a:ea typeface="+mn-ea"/>
                <a:cs typeface="+mn-cs"/>
              </a:rPr>
              <a:t></a:t>
            </a:r>
            <a:endParaRPr kumimoji="0" lang="en-US" sz="2800" b="0" i="0" u="none" strike="noStrike" kern="1200" cap="none" spc="0" normalizeH="0" baseline="0" noProof="0" dirty="0">
              <a:ln>
                <a:solidFill>
                  <a:schemeClr val="bg1"/>
                </a:solidFill>
              </a:ln>
              <a:noFill/>
              <a:effectLst/>
              <a:uLnTx/>
              <a:uFillTx/>
              <a:latin typeface="+mn-lt"/>
              <a:ea typeface="+mn-ea"/>
              <a:cs typeface="+mn-cs"/>
            </a:endParaRPr>
          </a:p>
        </p:txBody>
      </p:sp>
      <p:sp>
        <p:nvSpPr>
          <p:cNvPr id="43" name="Oval 14"/>
          <p:cNvSpPr/>
          <p:nvPr/>
        </p:nvSpPr>
        <p:spPr>
          <a:xfrm>
            <a:off x="5297694" y="2003215"/>
            <a:ext cx="820076" cy="820076"/>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800" b="0" i="0" u="none" strike="noStrike" kern="1200" cap="none" spc="0" normalizeH="0" baseline="0" noProof="0" dirty="0">
                <a:ln>
                  <a:solidFill>
                    <a:schemeClr val="accent1"/>
                  </a:solidFill>
                </a:ln>
                <a:noFill/>
                <a:effectLst/>
                <a:uLnTx/>
                <a:uFillTx/>
                <a:latin typeface="FontAwesome" pitchFamily="2" charset="0"/>
                <a:ea typeface="+mn-ea"/>
                <a:cs typeface="+mn-cs"/>
              </a:rPr>
              <a:t></a:t>
            </a:r>
            <a:endParaRPr kumimoji="0" lang="en-US" sz="2800" b="0" i="0" u="none" strike="noStrike" kern="1200" cap="none" spc="0" normalizeH="0" baseline="0" noProof="0" dirty="0">
              <a:ln>
                <a:solidFill>
                  <a:schemeClr val="accent1"/>
                </a:solidFill>
              </a:ln>
              <a:noFill/>
              <a:effectLst/>
              <a:uLnTx/>
              <a:uFillTx/>
              <a:latin typeface="+mn-lt"/>
              <a:ea typeface="+mn-ea"/>
              <a:cs typeface="+mn-cs"/>
            </a:endParaRPr>
          </a:p>
        </p:txBody>
      </p:sp>
      <p:sp>
        <p:nvSpPr>
          <p:cNvPr id="48" name="Oval 14"/>
          <p:cNvSpPr/>
          <p:nvPr/>
        </p:nvSpPr>
        <p:spPr>
          <a:xfrm>
            <a:off x="7409524" y="2003215"/>
            <a:ext cx="820076" cy="820076"/>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800" b="0" i="0" u="none" strike="noStrike" kern="1200" cap="none" spc="0" normalizeH="0" baseline="0" noProof="0" dirty="0">
                <a:ln>
                  <a:solidFill>
                    <a:schemeClr val="bg1"/>
                  </a:solidFill>
                </a:ln>
                <a:noFill/>
                <a:effectLst/>
                <a:uLnTx/>
                <a:uFillTx/>
                <a:latin typeface="FontAwesome" pitchFamily="2" charset="0"/>
                <a:ea typeface="+mn-ea"/>
                <a:cs typeface="+mn-cs"/>
              </a:rPr>
              <a:t></a:t>
            </a:r>
            <a:endParaRPr kumimoji="0" lang="en-US" sz="2800" b="0" i="0" u="none" strike="noStrike" kern="1200" cap="none" spc="0" normalizeH="0" baseline="0" noProof="0" dirty="0">
              <a:ln>
                <a:solidFill>
                  <a:schemeClr val="bg1"/>
                </a:solidFill>
              </a:ln>
              <a:noFill/>
              <a:effectLst/>
              <a:uLnTx/>
              <a:uFillTx/>
              <a:latin typeface="+mn-lt"/>
              <a:ea typeface="+mn-ea"/>
              <a:cs typeface="+mn-cs"/>
            </a:endParaRPr>
          </a:p>
        </p:txBody>
      </p:sp>
      <p:grpSp>
        <p:nvGrpSpPr>
          <p:cNvPr id="6" name="组合 5"/>
          <p:cNvGrpSpPr/>
          <p:nvPr/>
        </p:nvGrpSpPr>
        <p:grpSpPr>
          <a:xfrm>
            <a:off x="2557463" y="2968625"/>
            <a:ext cx="1990725" cy="1284288"/>
            <a:chOff x="2558013" y="3115936"/>
            <a:chExt cx="1989474" cy="1283987"/>
          </a:xfrm>
        </p:grpSpPr>
        <p:sp>
          <p:nvSpPr>
            <p:cNvPr id="14352" name="文本框 38"/>
            <p:cNvSpPr txBox="1"/>
            <p:nvPr/>
          </p:nvSpPr>
          <p:spPr>
            <a:xfrm>
              <a:off x="2696625" y="3115936"/>
              <a:ext cx="1712250" cy="276999"/>
            </a:xfrm>
            <a:prstGeom prst="rect">
              <a:avLst/>
            </a:prstGeom>
            <a:noFill/>
            <a:ln w="9525">
              <a:noFill/>
            </a:ln>
          </p:spPr>
          <p:txBody>
            <a:bodyPr>
              <a:spAutoFit/>
            </a:bodyPr>
            <a:lstStyle/>
            <a:p>
              <a:pPr lvl="0" algn="ctr"/>
              <a:r>
                <a:rPr lang="en-US" altLang="zh-CN" sz="1200" dirty="0">
                  <a:solidFill>
                    <a:schemeClr val="bg1"/>
                  </a:solidFill>
                  <a:latin typeface="华文细黑" panose="02010600040101010101" pitchFamily="2" charset="-122"/>
                  <a:ea typeface="微软雅黑" panose="020B0503020204020204" pitchFamily="34" charset="-122"/>
                </a:rPr>
                <a:t>Responsive Design</a:t>
              </a:r>
              <a:endParaRPr lang="zh-CN" altLang="en-US" sz="1200" dirty="0">
                <a:solidFill>
                  <a:schemeClr val="bg1"/>
                </a:solidFill>
                <a:latin typeface="华文细黑" panose="02010600040101010101" pitchFamily="2" charset="-122"/>
                <a:ea typeface="微软雅黑" panose="020B0503020204020204" pitchFamily="34" charset="-122"/>
              </a:endParaRPr>
            </a:p>
          </p:txBody>
        </p:sp>
        <p:cxnSp>
          <p:nvCxnSpPr>
            <p:cNvPr id="41" name="直接连接符 40"/>
            <p:cNvCxnSpPr/>
            <p:nvPr/>
          </p:nvCxnSpPr>
          <p:spPr>
            <a:xfrm>
              <a:off x="3286217" y="3433362"/>
              <a:ext cx="539411"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4354" name="文本框 21"/>
            <p:cNvSpPr txBox="1"/>
            <p:nvPr/>
          </p:nvSpPr>
          <p:spPr>
            <a:xfrm>
              <a:off x="2558013" y="3495060"/>
              <a:ext cx="1989474" cy="904863"/>
            </a:xfrm>
            <a:prstGeom prst="rect">
              <a:avLst/>
            </a:prstGeom>
            <a:noFill/>
            <a:ln w="9525">
              <a:noFill/>
            </a:ln>
          </p:spPr>
          <p:txBody>
            <a:bodyPr>
              <a:spAutoFit/>
            </a:bodyPr>
            <a:lstStyle/>
            <a:p>
              <a:pPr lvl="0" algn="ctr">
                <a:lnSpc>
                  <a:spcPct val="120000"/>
                </a:lnSpc>
              </a:pP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p>
            <a:p>
              <a:pPr lvl="0" algn="ctr">
                <a:lnSpc>
                  <a:spcPct val="120000"/>
                </a:lnSpc>
              </a:pPr>
              <a:r>
                <a:rPr lang="en-US" altLang="zh-CN" sz="1100" dirty="0">
                  <a:solidFill>
                    <a:schemeClr val="bg1"/>
                  </a:solidFill>
                  <a:latin typeface="华文细黑" panose="02010600040101010101" pitchFamily="2" charset="-122"/>
                  <a:ea typeface="微软雅黑" panose="020B0503020204020204" pitchFamily="34" charset="-122"/>
                </a:rPr>
                <a:t>the majority have suffered</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grpSp>
        <p:nvGrpSpPr>
          <p:cNvPr id="7" name="组合 6"/>
          <p:cNvGrpSpPr/>
          <p:nvPr/>
        </p:nvGrpSpPr>
        <p:grpSpPr>
          <a:xfrm>
            <a:off x="4719638" y="2954338"/>
            <a:ext cx="1989137" cy="1298575"/>
            <a:chOff x="4719603" y="3101597"/>
            <a:chExt cx="1989474" cy="1298326"/>
          </a:xfrm>
        </p:grpSpPr>
        <p:sp>
          <p:nvSpPr>
            <p:cNvPr id="14349" name="文本框 43"/>
            <p:cNvSpPr txBox="1"/>
            <p:nvPr/>
          </p:nvSpPr>
          <p:spPr>
            <a:xfrm>
              <a:off x="4992326" y="3101597"/>
              <a:ext cx="1369393" cy="276999"/>
            </a:xfrm>
            <a:prstGeom prst="rect">
              <a:avLst/>
            </a:prstGeom>
            <a:noFill/>
            <a:ln w="9525">
              <a:noFill/>
            </a:ln>
          </p:spPr>
          <p:txBody>
            <a:bodyPr>
              <a:spAutoFit/>
            </a:bodyPr>
            <a:lstStyle/>
            <a:p>
              <a:pPr lvl="0" algn="ctr"/>
              <a:r>
                <a:rPr lang="en-US" altLang="zh-CN" sz="1200" dirty="0">
                  <a:solidFill>
                    <a:schemeClr val="accent1"/>
                  </a:solidFill>
                  <a:latin typeface="华文细黑" panose="02010600040101010101" pitchFamily="2" charset="-122"/>
                  <a:ea typeface="微软雅黑" panose="020B0503020204020204" pitchFamily="34" charset="-122"/>
                </a:rPr>
                <a:t>Retina Ready</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cxnSp>
          <p:nvCxnSpPr>
            <p:cNvPr id="46" name="直接连接符 45"/>
            <p:cNvCxnSpPr/>
            <p:nvPr/>
          </p:nvCxnSpPr>
          <p:spPr>
            <a:xfrm>
              <a:off x="5430923" y="3433320"/>
              <a:ext cx="539841"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4351" name="文本框 23"/>
            <p:cNvSpPr txBox="1"/>
            <p:nvPr/>
          </p:nvSpPr>
          <p:spPr>
            <a:xfrm>
              <a:off x="4719603" y="3495060"/>
              <a:ext cx="1989474" cy="904863"/>
            </a:xfrm>
            <a:prstGeom prst="rect">
              <a:avLst/>
            </a:prstGeom>
            <a:noFill/>
            <a:ln w="9525">
              <a:noFill/>
            </a:ln>
          </p:spPr>
          <p:txBody>
            <a:bodyPr>
              <a:spAutoFit/>
            </a:bodyPr>
            <a:lstStyle/>
            <a:p>
              <a:pPr lvl="0" algn="ctr">
                <a:lnSpc>
                  <a:spcPct val="120000"/>
                </a:lnSpc>
              </a:pPr>
              <a:r>
                <a:rPr lang="en-US" altLang="zh-CN" sz="1100" dirty="0">
                  <a:solidFill>
                    <a:schemeClr val="accent1"/>
                  </a:solidFill>
                  <a:latin typeface="华文细黑" panose="02010600040101010101" pitchFamily="2" charset="-122"/>
                  <a:ea typeface="Arial" panose="020B0604020202020204" pitchFamily="34" charset="0"/>
                </a:rPr>
                <a:t>Please click here to modify the text for example, the text here, you may post</a:t>
              </a:r>
            </a:p>
            <a:p>
              <a:pPr lvl="0" algn="ctr">
                <a:lnSpc>
                  <a:spcPct val="120000"/>
                </a:lnSpc>
              </a:pPr>
              <a:r>
                <a:rPr lang="en-US" altLang="zh-CN" sz="1100" dirty="0">
                  <a:solidFill>
                    <a:schemeClr val="accent1"/>
                  </a:solidFill>
                  <a:latin typeface="华文细黑" panose="02010600040101010101" pitchFamily="2" charset="-122"/>
                  <a:ea typeface="微软雅黑" panose="020B0503020204020204" pitchFamily="34" charset="-122"/>
                </a:rPr>
                <a:t>the majority have suffered</a:t>
              </a:r>
              <a:endParaRPr lang="zh-CN" altLang="en-US" sz="1100" dirty="0">
                <a:solidFill>
                  <a:schemeClr val="accent1"/>
                </a:solidFill>
                <a:latin typeface="华文细黑" panose="02010600040101010101" pitchFamily="2" charset="-122"/>
                <a:ea typeface="微软雅黑" panose="020B0503020204020204" pitchFamily="34" charset="-122"/>
              </a:endParaRPr>
            </a:p>
          </p:txBody>
        </p:sp>
      </p:grpSp>
      <p:grpSp>
        <p:nvGrpSpPr>
          <p:cNvPr id="8" name="组合 7"/>
          <p:cNvGrpSpPr/>
          <p:nvPr/>
        </p:nvGrpSpPr>
        <p:grpSpPr>
          <a:xfrm>
            <a:off x="6881813" y="2954338"/>
            <a:ext cx="1989137" cy="1298575"/>
            <a:chOff x="6881193" y="3101597"/>
            <a:chExt cx="1989474" cy="1298326"/>
          </a:xfrm>
        </p:grpSpPr>
        <p:sp>
          <p:nvSpPr>
            <p:cNvPr id="14346" name="文本框 48"/>
            <p:cNvSpPr txBox="1"/>
            <p:nvPr/>
          </p:nvSpPr>
          <p:spPr>
            <a:xfrm>
              <a:off x="6885330" y="3101597"/>
              <a:ext cx="1854717" cy="276999"/>
            </a:xfrm>
            <a:prstGeom prst="rect">
              <a:avLst/>
            </a:prstGeom>
            <a:noFill/>
            <a:ln w="9525">
              <a:noFill/>
            </a:ln>
          </p:spPr>
          <p:txBody>
            <a:bodyPr>
              <a:spAutoFit/>
            </a:bodyPr>
            <a:lstStyle/>
            <a:p>
              <a:pPr lvl="0" algn="ctr"/>
              <a:r>
                <a:rPr lang="en-US" altLang="zh-CN" sz="1200" dirty="0">
                  <a:solidFill>
                    <a:schemeClr val="bg1"/>
                  </a:solidFill>
                  <a:latin typeface="华文细黑" panose="02010600040101010101" pitchFamily="2" charset="-122"/>
                  <a:ea typeface="微软雅黑" panose="020B0503020204020204" pitchFamily="34" charset="-122"/>
                </a:rPr>
                <a:t>Optimized for mobiles</a:t>
              </a:r>
              <a:endParaRPr lang="zh-CN" altLang="en-US" sz="1200" dirty="0">
                <a:solidFill>
                  <a:schemeClr val="bg1"/>
                </a:solidFill>
                <a:latin typeface="华文细黑" panose="02010600040101010101" pitchFamily="2" charset="-122"/>
                <a:ea typeface="微软雅黑" panose="020B0503020204020204" pitchFamily="34" charset="-122"/>
              </a:endParaRPr>
            </a:p>
          </p:txBody>
        </p:sp>
        <p:cxnSp>
          <p:nvCxnSpPr>
            <p:cNvPr id="51" name="直接连接符 50"/>
            <p:cNvCxnSpPr/>
            <p:nvPr/>
          </p:nvCxnSpPr>
          <p:spPr>
            <a:xfrm>
              <a:off x="7568696" y="3433320"/>
              <a:ext cx="539841"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4348" name="文本框 25"/>
            <p:cNvSpPr txBox="1"/>
            <p:nvPr/>
          </p:nvSpPr>
          <p:spPr>
            <a:xfrm>
              <a:off x="6881193" y="3495060"/>
              <a:ext cx="1989474" cy="904863"/>
            </a:xfrm>
            <a:prstGeom prst="rect">
              <a:avLst/>
            </a:prstGeom>
            <a:noFill/>
            <a:ln w="9525">
              <a:noFill/>
            </a:ln>
          </p:spPr>
          <p:txBody>
            <a:bodyPr>
              <a:spAutoFit/>
            </a:bodyPr>
            <a:lstStyle/>
            <a:p>
              <a:pPr lvl="0" algn="ctr">
                <a:lnSpc>
                  <a:spcPct val="120000"/>
                </a:lnSpc>
              </a:pP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p>
            <a:p>
              <a:pPr lvl="0" algn="ctr">
                <a:lnSpc>
                  <a:spcPct val="120000"/>
                </a:lnSpc>
              </a:pPr>
              <a:r>
                <a:rPr lang="en-US" altLang="zh-CN" sz="1100" dirty="0">
                  <a:solidFill>
                    <a:schemeClr val="bg1"/>
                  </a:solidFill>
                  <a:latin typeface="华文细黑" panose="02010600040101010101" pitchFamily="2" charset="-122"/>
                  <a:ea typeface="微软雅黑" panose="020B0503020204020204" pitchFamily="34" charset="-122"/>
                </a:rPr>
                <a:t>the majority have suffered</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0-#ppt_h/2"/>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1" decel="100000" fill="hold" nodeType="withEffect">
                                  <p:stCondLst>
                                    <p:cond delay="25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ppt_x"/>
                                          </p:val>
                                        </p:tav>
                                        <p:tav tm="100000">
                                          <p:val>
                                            <p:strVal val="#ppt_x"/>
                                          </p:val>
                                        </p:tav>
                                      </p:tavLst>
                                    </p:anim>
                                    <p:anim calcmode="lin" valueType="num">
                                      <p:cBhvr additive="base">
                                        <p:cTn id="16" dur="500" fill="hold"/>
                                        <p:tgtEl>
                                          <p:spTgt spid="38"/>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1" decel="100000" fill="hold" nodeType="withEffect">
                                  <p:stCondLst>
                                    <p:cond delay="500"/>
                                  </p:stCondLst>
                                  <p:childTnLst>
                                    <p:set>
                                      <p:cBhvr>
                                        <p:cTn id="22" dur="1" fill="hold">
                                          <p:stCondLst>
                                            <p:cond delay="0"/>
                                          </p:stCondLst>
                                        </p:cTn>
                                        <p:tgtEl>
                                          <p:spTgt spid="43"/>
                                        </p:tgtEl>
                                        <p:attrNameLst>
                                          <p:attrName>style.visibility</p:attrName>
                                        </p:attrNameLst>
                                      </p:cBhvr>
                                      <p:to>
                                        <p:strVal val="visible"/>
                                      </p:to>
                                    </p:set>
                                    <p:anim calcmode="lin" valueType="num">
                                      <p:cBhvr additive="base">
                                        <p:cTn id="23" dur="500" fill="hold"/>
                                        <p:tgtEl>
                                          <p:spTgt spid="43"/>
                                        </p:tgtEl>
                                        <p:attrNameLst>
                                          <p:attrName>ppt_x</p:attrName>
                                        </p:attrNameLst>
                                      </p:cBhvr>
                                      <p:tavLst>
                                        <p:tav tm="0">
                                          <p:val>
                                            <p:strVal val="#ppt_x"/>
                                          </p:val>
                                        </p:tav>
                                        <p:tav tm="100000">
                                          <p:val>
                                            <p:strVal val="#ppt_x"/>
                                          </p:val>
                                        </p:tav>
                                      </p:tavLst>
                                    </p:anim>
                                    <p:anim calcmode="lin" valueType="num">
                                      <p:cBhvr additive="base">
                                        <p:cTn id="24" dur="500" fill="hold"/>
                                        <p:tgtEl>
                                          <p:spTgt spid="43"/>
                                        </p:tgtEl>
                                        <p:attrNameLst>
                                          <p:attrName>ppt_y</p:attrName>
                                        </p:attrNameLst>
                                      </p:cBhvr>
                                      <p:tavLst>
                                        <p:tav tm="0">
                                          <p:val>
                                            <p:strVal val="0-#ppt_h/2"/>
                                          </p:val>
                                        </p:tav>
                                        <p:tav tm="100000">
                                          <p:val>
                                            <p:strVal val="#ppt_y"/>
                                          </p:val>
                                        </p:tav>
                                      </p:tavLst>
                                    </p:anim>
                                  </p:childTnLst>
                                </p:cTn>
                              </p:par>
                              <p:par>
                                <p:cTn id="25" presetID="2" presetClass="entr" presetSubtype="4" decel="100000" fill="hold" nodeType="with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1" decel="100000" fill="hold" nodeType="withEffect">
                                  <p:stCondLst>
                                    <p:cond delay="75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500" fill="hold"/>
                                        <p:tgtEl>
                                          <p:spTgt spid="48"/>
                                        </p:tgtEl>
                                        <p:attrNameLst>
                                          <p:attrName>ppt_x</p:attrName>
                                        </p:attrNameLst>
                                      </p:cBhvr>
                                      <p:tavLst>
                                        <p:tav tm="0">
                                          <p:val>
                                            <p:strVal val="#ppt_x"/>
                                          </p:val>
                                        </p:tav>
                                        <p:tav tm="100000">
                                          <p:val>
                                            <p:strVal val="#ppt_x"/>
                                          </p:val>
                                        </p:tav>
                                      </p:tavLst>
                                    </p:anim>
                                    <p:anim calcmode="lin" valueType="num">
                                      <p:cBhvr additive="base">
                                        <p:cTn id="32" dur="500" fill="hold"/>
                                        <p:tgtEl>
                                          <p:spTgt spid="48"/>
                                        </p:tgtEl>
                                        <p:attrNameLst>
                                          <p:attrName>ppt_y</p:attrName>
                                        </p:attrNameLst>
                                      </p:cBhvr>
                                      <p:tavLst>
                                        <p:tav tm="0">
                                          <p:val>
                                            <p:strVal val="0-#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917575" y="1866900"/>
            <a:ext cx="1158875" cy="1160463"/>
            <a:chOff x="916933" y="1568174"/>
            <a:chExt cx="1159002" cy="1159002"/>
          </a:xfrm>
        </p:grpSpPr>
        <p:sp>
          <p:nvSpPr>
            <p:cNvPr id="4" name="Oval 4"/>
            <p:cNvSpPr/>
            <p:nvPr/>
          </p:nvSpPr>
          <p:spPr>
            <a:xfrm>
              <a:off x="916933" y="1568174"/>
              <a:ext cx="1159002" cy="1159002"/>
            </a:xfrm>
            <a:prstGeom prst="ellipse">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rgbClr val="0DEFFA"/>
                </a:solidFill>
                <a:effectLst/>
                <a:uLnTx/>
                <a:uFillTx/>
                <a:latin typeface="+mn-lt"/>
                <a:ea typeface="+mn-ea"/>
                <a:cs typeface="+mn-cs"/>
              </a:endParaRPr>
            </a:p>
          </p:txBody>
        </p:sp>
        <p:sp>
          <p:nvSpPr>
            <p:cNvPr id="8" name="Arc 20"/>
            <p:cNvSpPr/>
            <p:nvPr/>
          </p:nvSpPr>
          <p:spPr>
            <a:xfrm>
              <a:off x="916933" y="1568174"/>
              <a:ext cx="1159002" cy="1159002"/>
            </a:xfrm>
            <a:prstGeom prst="arc">
              <a:avLst>
                <a:gd name="adj1" fmla="val 20172577"/>
                <a:gd name="adj2" fmla="val 16297434"/>
              </a:avLst>
            </a:prstGeom>
            <a:noFill/>
            <a:ln w="76200">
              <a:solidFill>
                <a:schemeClr val="accent1"/>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rgbClr val="0DEFFA"/>
                </a:solidFill>
                <a:effectLst/>
                <a:uLnTx/>
                <a:uFillTx/>
                <a:latin typeface="+mn-lt"/>
                <a:ea typeface="+mn-ea"/>
                <a:cs typeface="+mn-cs"/>
              </a:endParaRPr>
            </a:p>
          </p:txBody>
        </p:sp>
        <p:sp>
          <p:nvSpPr>
            <p:cNvPr id="16409" name="TextBox 24"/>
            <p:cNvSpPr txBox="1"/>
            <p:nvPr/>
          </p:nvSpPr>
          <p:spPr>
            <a:xfrm>
              <a:off x="1244833" y="1972316"/>
              <a:ext cx="620683" cy="369332"/>
            </a:xfrm>
            <a:prstGeom prst="rect">
              <a:avLst/>
            </a:prstGeom>
            <a:noFill/>
            <a:ln w="9525">
              <a:noFill/>
            </a:ln>
          </p:spPr>
          <p:txBody>
            <a:bodyPr wrap="none">
              <a:spAutoFit/>
            </a:bodyPr>
            <a:lstStyle/>
            <a:p>
              <a:pPr lvl="0"/>
              <a:r>
                <a:rPr lang="en-US" altLang="zh-CN" dirty="0">
                  <a:solidFill>
                    <a:srgbClr val="0DEFFA"/>
                  </a:solidFill>
                  <a:latin typeface="华文细黑" panose="02010600040101010101" pitchFamily="2" charset="-122"/>
                  <a:ea typeface="微软雅黑" panose="020B0503020204020204" pitchFamily="34" charset="-122"/>
                </a:rPr>
                <a:t>80%</a:t>
              </a:r>
            </a:p>
          </p:txBody>
        </p:sp>
        <p:sp>
          <p:nvSpPr>
            <p:cNvPr id="21" name="Arc 37"/>
            <p:cNvSpPr/>
            <p:nvPr/>
          </p:nvSpPr>
          <p:spPr>
            <a:xfrm>
              <a:off x="980440" y="1633180"/>
              <a:ext cx="1028813" cy="1027405"/>
            </a:xfrm>
            <a:prstGeom prst="arc">
              <a:avLst>
                <a:gd name="adj1" fmla="val 20172577"/>
                <a:gd name="adj2" fmla="val 16297434"/>
              </a:avLst>
            </a:prstGeom>
            <a:ln w="6350">
              <a:solidFill>
                <a:srgbClr val="0DEFFA"/>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rgbClr val="0DEFFA"/>
                </a:solidFill>
                <a:effectLst/>
                <a:uLnTx/>
                <a:uFillTx/>
                <a:latin typeface="+mn-lt"/>
                <a:ea typeface="+mn-ea"/>
                <a:cs typeface="+mn-cs"/>
              </a:endParaRPr>
            </a:p>
          </p:txBody>
        </p:sp>
      </p:grpSp>
      <p:grpSp>
        <p:nvGrpSpPr>
          <p:cNvPr id="27" name="组合 26"/>
          <p:cNvGrpSpPr/>
          <p:nvPr/>
        </p:nvGrpSpPr>
        <p:grpSpPr>
          <a:xfrm>
            <a:off x="2960688" y="1866900"/>
            <a:ext cx="1158875" cy="1158875"/>
            <a:chOff x="2960153" y="1567481"/>
            <a:chExt cx="1159002" cy="1159002"/>
          </a:xfrm>
        </p:grpSpPr>
        <p:sp>
          <p:nvSpPr>
            <p:cNvPr id="5" name="Oval 26"/>
            <p:cNvSpPr/>
            <p:nvPr/>
          </p:nvSpPr>
          <p:spPr>
            <a:xfrm>
              <a:off x="2960153" y="1567481"/>
              <a:ext cx="1159002" cy="1159002"/>
            </a:xfrm>
            <a:prstGeom prst="ellipse">
              <a:avLst/>
            </a:prstGeom>
            <a:noFill/>
            <a:ln w="762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chemeClr val="bg1"/>
                </a:solidFill>
                <a:effectLst/>
                <a:uLnTx/>
                <a:uFillTx/>
                <a:latin typeface="+mn-lt"/>
                <a:ea typeface="+mn-ea"/>
                <a:cs typeface="+mn-cs"/>
              </a:endParaRPr>
            </a:p>
          </p:txBody>
        </p:sp>
        <p:sp>
          <p:nvSpPr>
            <p:cNvPr id="9" name="Arc 21"/>
            <p:cNvSpPr/>
            <p:nvPr/>
          </p:nvSpPr>
          <p:spPr>
            <a:xfrm>
              <a:off x="2960153" y="1567481"/>
              <a:ext cx="1159002" cy="1159002"/>
            </a:xfrm>
            <a:prstGeom prst="arc">
              <a:avLst>
                <a:gd name="adj1" fmla="val 17379292"/>
                <a:gd name="adj2" fmla="val 8825709"/>
              </a:avLst>
            </a:prstGeom>
            <a:ln w="76200">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chemeClr val="bg1"/>
                </a:solidFill>
                <a:effectLst/>
                <a:uLnTx/>
                <a:uFillTx/>
                <a:latin typeface="+mn-lt"/>
                <a:ea typeface="+mn-ea"/>
                <a:cs typeface="+mn-cs"/>
              </a:endParaRPr>
            </a:p>
          </p:txBody>
        </p:sp>
        <p:sp>
          <p:nvSpPr>
            <p:cNvPr id="16405" name="TextBox 27"/>
            <p:cNvSpPr txBox="1"/>
            <p:nvPr/>
          </p:nvSpPr>
          <p:spPr>
            <a:xfrm>
              <a:off x="3285521" y="1972316"/>
              <a:ext cx="633507" cy="369332"/>
            </a:xfrm>
            <a:prstGeom prst="rect">
              <a:avLst/>
            </a:prstGeom>
            <a:noFill/>
            <a:ln w="9525">
              <a:noFill/>
            </a:ln>
          </p:spPr>
          <p:txBody>
            <a:bodyPr wrap="none">
              <a:spAutoFit/>
            </a:bodyPr>
            <a:lstStyle/>
            <a:p>
              <a:pPr lvl="0"/>
              <a:r>
                <a:rPr lang="en-US" altLang="zh-CN" dirty="0">
                  <a:solidFill>
                    <a:schemeClr val="bg1"/>
                  </a:solidFill>
                  <a:latin typeface="华文细黑" panose="02010600040101010101" pitchFamily="2" charset="-122"/>
                  <a:ea typeface="微软雅黑" panose="020B0503020204020204" pitchFamily="34" charset="-122"/>
                </a:rPr>
                <a:t>70%</a:t>
              </a:r>
            </a:p>
          </p:txBody>
        </p:sp>
        <p:sp>
          <p:nvSpPr>
            <p:cNvPr id="22" name="Arc 38"/>
            <p:cNvSpPr/>
            <p:nvPr/>
          </p:nvSpPr>
          <p:spPr>
            <a:xfrm>
              <a:off x="3022072" y="1623050"/>
              <a:ext cx="1028813" cy="1028813"/>
            </a:xfrm>
            <a:prstGeom prst="arc">
              <a:avLst>
                <a:gd name="adj1" fmla="val 17379292"/>
                <a:gd name="adj2" fmla="val 8693360"/>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chemeClr val="bg1"/>
                </a:solidFill>
                <a:effectLst/>
                <a:uLnTx/>
                <a:uFillTx/>
                <a:latin typeface="+mn-lt"/>
                <a:ea typeface="+mn-ea"/>
                <a:cs typeface="+mn-cs"/>
              </a:endParaRPr>
            </a:p>
          </p:txBody>
        </p:sp>
      </p:grpSp>
      <p:grpSp>
        <p:nvGrpSpPr>
          <p:cNvPr id="28" name="组合 27"/>
          <p:cNvGrpSpPr/>
          <p:nvPr/>
        </p:nvGrpSpPr>
        <p:grpSpPr>
          <a:xfrm>
            <a:off x="4995863" y="1863725"/>
            <a:ext cx="1158875" cy="1158875"/>
            <a:chOff x="4995775" y="1564674"/>
            <a:chExt cx="1159002" cy="1159002"/>
          </a:xfrm>
        </p:grpSpPr>
        <p:sp>
          <p:nvSpPr>
            <p:cNvPr id="6" name="Oval 34"/>
            <p:cNvSpPr/>
            <p:nvPr/>
          </p:nvSpPr>
          <p:spPr>
            <a:xfrm>
              <a:off x="4995775" y="1564674"/>
              <a:ext cx="1159002" cy="1159002"/>
            </a:xfrm>
            <a:prstGeom prst="ellipse">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rgbClr val="0DEFFA"/>
                </a:solidFill>
                <a:effectLst/>
                <a:uLnTx/>
                <a:uFillTx/>
                <a:latin typeface="+mn-lt"/>
                <a:ea typeface="+mn-ea"/>
                <a:cs typeface="+mn-cs"/>
              </a:endParaRPr>
            </a:p>
          </p:txBody>
        </p:sp>
        <p:sp>
          <p:nvSpPr>
            <p:cNvPr id="10" name="Arc 22"/>
            <p:cNvSpPr/>
            <p:nvPr/>
          </p:nvSpPr>
          <p:spPr>
            <a:xfrm>
              <a:off x="4995775" y="1564674"/>
              <a:ext cx="1159002" cy="1159002"/>
            </a:xfrm>
            <a:prstGeom prst="arc">
              <a:avLst>
                <a:gd name="adj1" fmla="val 14283035"/>
                <a:gd name="adj2" fmla="val 8268073"/>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rgbClr val="0DEFFA"/>
                </a:solidFill>
                <a:effectLst/>
                <a:uLnTx/>
                <a:uFillTx/>
                <a:latin typeface="+mn-lt"/>
                <a:ea typeface="+mn-ea"/>
                <a:cs typeface="+mn-cs"/>
              </a:endParaRPr>
            </a:p>
          </p:txBody>
        </p:sp>
        <p:sp>
          <p:nvSpPr>
            <p:cNvPr id="16401" name="TextBox 28"/>
            <p:cNvSpPr txBox="1"/>
            <p:nvPr/>
          </p:nvSpPr>
          <p:spPr>
            <a:xfrm>
              <a:off x="5324942" y="1973731"/>
              <a:ext cx="639919" cy="369332"/>
            </a:xfrm>
            <a:prstGeom prst="rect">
              <a:avLst/>
            </a:prstGeom>
            <a:noFill/>
            <a:ln w="9525">
              <a:noFill/>
            </a:ln>
          </p:spPr>
          <p:txBody>
            <a:bodyPr wrap="none">
              <a:spAutoFit/>
            </a:bodyPr>
            <a:lstStyle/>
            <a:p>
              <a:pPr lvl="0"/>
              <a:r>
                <a:rPr lang="en-US" altLang="zh-CN" dirty="0">
                  <a:solidFill>
                    <a:srgbClr val="0DEFFA"/>
                  </a:solidFill>
                  <a:latin typeface="华文细黑" panose="02010600040101010101" pitchFamily="2" charset="-122"/>
                  <a:ea typeface="微软雅黑" panose="020B0503020204020204" pitchFamily="34" charset="-122"/>
                </a:rPr>
                <a:t>76%</a:t>
              </a:r>
            </a:p>
          </p:txBody>
        </p:sp>
        <p:sp>
          <p:nvSpPr>
            <p:cNvPr id="23" name="Arc 39"/>
            <p:cNvSpPr/>
            <p:nvPr/>
          </p:nvSpPr>
          <p:spPr>
            <a:xfrm>
              <a:off x="5056107" y="1623418"/>
              <a:ext cx="1028813" cy="1028813"/>
            </a:xfrm>
            <a:prstGeom prst="arc">
              <a:avLst>
                <a:gd name="adj1" fmla="val 14340729"/>
                <a:gd name="adj2" fmla="val 8272277"/>
              </a:avLst>
            </a:prstGeom>
            <a:ln w="9525">
              <a:solidFill>
                <a:srgbClr val="0DEFFA"/>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rgbClr val="0DEFFA"/>
                </a:solidFill>
                <a:effectLst/>
                <a:uLnTx/>
                <a:uFillTx/>
                <a:latin typeface="+mn-lt"/>
                <a:ea typeface="+mn-ea"/>
                <a:cs typeface="+mn-cs"/>
              </a:endParaRPr>
            </a:p>
          </p:txBody>
        </p:sp>
      </p:grpSp>
      <p:grpSp>
        <p:nvGrpSpPr>
          <p:cNvPr id="29" name="组合 28"/>
          <p:cNvGrpSpPr/>
          <p:nvPr/>
        </p:nvGrpSpPr>
        <p:grpSpPr>
          <a:xfrm>
            <a:off x="7042150" y="1863725"/>
            <a:ext cx="1158875" cy="1158875"/>
            <a:chOff x="7042794" y="1564674"/>
            <a:chExt cx="1159002" cy="1159002"/>
          </a:xfrm>
        </p:grpSpPr>
        <p:sp>
          <p:nvSpPr>
            <p:cNvPr id="7" name="Oval 36"/>
            <p:cNvSpPr/>
            <p:nvPr/>
          </p:nvSpPr>
          <p:spPr>
            <a:xfrm>
              <a:off x="7042794" y="1564674"/>
              <a:ext cx="1159002" cy="1159002"/>
            </a:xfrm>
            <a:prstGeom prst="ellipse">
              <a:avLst/>
            </a:prstGeom>
            <a:noFill/>
            <a:ln w="762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chemeClr val="bg1"/>
                </a:solidFill>
                <a:effectLst/>
                <a:uLnTx/>
                <a:uFillTx/>
                <a:latin typeface="+mn-lt"/>
                <a:ea typeface="+mn-ea"/>
                <a:cs typeface="+mn-cs"/>
              </a:endParaRPr>
            </a:p>
          </p:txBody>
        </p:sp>
        <p:sp>
          <p:nvSpPr>
            <p:cNvPr id="11" name="Arc 23"/>
            <p:cNvSpPr/>
            <p:nvPr/>
          </p:nvSpPr>
          <p:spPr>
            <a:xfrm>
              <a:off x="7042794" y="1564674"/>
              <a:ext cx="1159002" cy="1159002"/>
            </a:xfrm>
            <a:prstGeom prst="arc">
              <a:avLst>
                <a:gd name="adj1" fmla="val 17026676"/>
                <a:gd name="adj2" fmla="val 13044588"/>
              </a:avLst>
            </a:prstGeom>
            <a:ln w="76200">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chemeClr val="bg1"/>
                </a:solidFill>
                <a:effectLst/>
                <a:uLnTx/>
                <a:uFillTx/>
                <a:latin typeface="+mn-lt"/>
                <a:ea typeface="+mn-ea"/>
                <a:cs typeface="+mn-cs"/>
              </a:endParaRPr>
            </a:p>
          </p:txBody>
        </p:sp>
        <p:sp>
          <p:nvSpPr>
            <p:cNvPr id="16397" name="TextBox 29"/>
            <p:cNvSpPr txBox="1"/>
            <p:nvPr/>
          </p:nvSpPr>
          <p:spPr>
            <a:xfrm>
              <a:off x="7370694" y="1972316"/>
              <a:ext cx="620683" cy="369332"/>
            </a:xfrm>
            <a:prstGeom prst="rect">
              <a:avLst/>
            </a:prstGeom>
            <a:noFill/>
            <a:ln w="9525">
              <a:noFill/>
            </a:ln>
          </p:spPr>
          <p:txBody>
            <a:bodyPr wrap="none">
              <a:spAutoFit/>
            </a:bodyPr>
            <a:lstStyle/>
            <a:p>
              <a:pPr lvl="0"/>
              <a:r>
                <a:rPr lang="en-US" altLang="zh-CN" dirty="0">
                  <a:solidFill>
                    <a:schemeClr val="bg1"/>
                  </a:solidFill>
                  <a:latin typeface="华文细黑" panose="02010600040101010101" pitchFamily="2" charset="-122"/>
                  <a:ea typeface="微软雅黑" panose="020B0503020204020204" pitchFamily="34" charset="-122"/>
                </a:rPr>
                <a:t>92%</a:t>
              </a:r>
            </a:p>
          </p:txBody>
        </p:sp>
        <p:sp>
          <p:nvSpPr>
            <p:cNvPr id="24" name="Arc 40"/>
            <p:cNvSpPr/>
            <p:nvPr/>
          </p:nvSpPr>
          <p:spPr>
            <a:xfrm>
              <a:off x="7114240" y="1623418"/>
              <a:ext cx="1028813" cy="1028813"/>
            </a:xfrm>
            <a:prstGeom prst="arc">
              <a:avLst>
                <a:gd name="adj1" fmla="val 16922509"/>
                <a:gd name="adj2" fmla="val 12785858"/>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chemeClr val="bg1"/>
                </a:solidFill>
                <a:effectLst/>
                <a:uLnTx/>
                <a:uFillTx/>
                <a:latin typeface="+mn-lt"/>
                <a:ea typeface="+mn-ea"/>
                <a:cs typeface="+mn-cs"/>
              </a:endParaRPr>
            </a:p>
          </p:txBody>
        </p:sp>
      </p:grpSp>
      <p:sp>
        <p:nvSpPr>
          <p:cNvPr id="30" name="文本框 29"/>
          <p:cNvSpPr txBox="1"/>
          <p:nvPr/>
        </p:nvSpPr>
        <p:spPr>
          <a:xfrm>
            <a:off x="642938" y="3219450"/>
            <a:ext cx="1622425" cy="277813"/>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200" b="0" i="0" u="none" strike="noStrike" kern="1200" cap="none" spc="0" normalizeH="0" baseline="0" noProof="0" dirty="0">
                <a:ln>
                  <a:noFill/>
                </a:ln>
                <a:solidFill>
                  <a:srgbClr val="0DEFFA"/>
                </a:solidFill>
                <a:effectLst/>
                <a:uLnTx/>
                <a:uFillTx/>
                <a:latin typeface="+mn-ea"/>
                <a:ea typeface="+mn-ea"/>
                <a:cs typeface="+mn-cs"/>
              </a:rPr>
              <a:t> Adobe Photoshop</a:t>
            </a:r>
            <a:endParaRPr kumimoji="0" lang="zh-CN" altLang="en-US" sz="1200" b="0" i="0" u="none" strike="noStrike" kern="1200" cap="none" spc="0" normalizeH="0" baseline="0" noProof="0" dirty="0">
              <a:ln>
                <a:noFill/>
              </a:ln>
              <a:solidFill>
                <a:srgbClr val="0DEFFA"/>
              </a:solidFill>
              <a:effectLst/>
              <a:uLnTx/>
              <a:uFillTx/>
              <a:latin typeface="+mn-ea"/>
              <a:ea typeface="+mn-ea"/>
              <a:cs typeface="+mn-cs"/>
            </a:endParaRPr>
          </a:p>
        </p:txBody>
      </p:sp>
      <p:sp>
        <p:nvSpPr>
          <p:cNvPr id="31" name="文本框 30"/>
          <p:cNvSpPr txBox="1"/>
          <p:nvPr/>
        </p:nvSpPr>
        <p:spPr>
          <a:xfrm>
            <a:off x="2713038" y="3233738"/>
            <a:ext cx="1711325" cy="277813"/>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200" b="0" i="0" u="none" strike="noStrike" kern="1200" cap="none" spc="0" normalizeH="0" baseline="0" noProof="0" dirty="0">
                <a:ln>
                  <a:noFill/>
                </a:ln>
                <a:solidFill>
                  <a:schemeClr val="bg1"/>
                </a:solidFill>
                <a:effectLst/>
                <a:uLnTx/>
                <a:uFillTx/>
                <a:latin typeface="+mn-ea"/>
                <a:ea typeface="+mn-ea"/>
                <a:cs typeface="+mn-cs"/>
              </a:rPr>
              <a:t>Adobe Illustrator</a:t>
            </a:r>
            <a:endParaRPr kumimoji="0" lang="zh-CN" altLang="en-US" sz="1200" b="0" i="0" u="none" strike="noStrike" kern="1200" cap="none" spc="0" normalizeH="0" baseline="0" noProof="0" dirty="0">
              <a:ln>
                <a:noFill/>
              </a:ln>
              <a:solidFill>
                <a:schemeClr val="bg1"/>
              </a:solidFill>
              <a:effectLst/>
              <a:uLnTx/>
              <a:uFillTx/>
              <a:latin typeface="+mn-ea"/>
              <a:ea typeface="+mn-ea"/>
              <a:cs typeface="+mn-cs"/>
            </a:endParaRPr>
          </a:p>
        </p:txBody>
      </p:sp>
      <p:sp>
        <p:nvSpPr>
          <p:cNvPr id="32" name="文本框 31"/>
          <p:cNvSpPr txBox="1"/>
          <p:nvPr/>
        </p:nvSpPr>
        <p:spPr>
          <a:xfrm>
            <a:off x="4830763" y="3219450"/>
            <a:ext cx="1368425" cy="277813"/>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200" b="0" i="0" u="none" strike="noStrike" kern="1200" cap="none" spc="0" normalizeH="0" baseline="0" noProof="0" dirty="0">
                <a:ln>
                  <a:noFill/>
                </a:ln>
                <a:solidFill>
                  <a:srgbClr val="0DEFFA"/>
                </a:solidFill>
                <a:effectLst/>
                <a:uLnTx/>
                <a:uFillTx/>
                <a:latin typeface="+mn-ea"/>
                <a:ea typeface="+mn-ea"/>
                <a:cs typeface="+mn-cs"/>
              </a:rPr>
              <a:t>Adobe Flash</a:t>
            </a:r>
            <a:endParaRPr kumimoji="0" lang="zh-CN" altLang="en-US" sz="1200" b="0" i="0" u="none" strike="noStrike" kern="1200" cap="none" spc="0" normalizeH="0" baseline="0" noProof="0" dirty="0">
              <a:ln>
                <a:noFill/>
              </a:ln>
              <a:solidFill>
                <a:srgbClr val="0DEFFA"/>
              </a:solidFill>
              <a:effectLst/>
              <a:uLnTx/>
              <a:uFillTx/>
              <a:latin typeface="+mn-ea"/>
              <a:ea typeface="+mn-ea"/>
              <a:cs typeface="+mn-cs"/>
            </a:endParaRPr>
          </a:p>
        </p:txBody>
      </p:sp>
      <p:sp>
        <p:nvSpPr>
          <p:cNvPr id="33" name="文本框 32"/>
          <p:cNvSpPr txBox="1"/>
          <p:nvPr/>
        </p:nvSpPr>
        <p:spPr>
          <a:xfrm>
            <a:off x="6723063" y="3219450"/>
            <a:ext cx="1855788" cy="277813"/>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mn-ea"/>
                <a:ea typeface="+mn-ea"/>
                <a:cs typeface="+mn-cs"/>
              </a:rPr>
              <a:t> Adobe After Effects </a:t>
            </a:r>
            <a:endParaRPr kumimoji="0" lang="zh-CN" altLang="en-US" sz="700" b="0" i="0" u="none" strike="noStrike" kern="1200" cap="none" spc="0" normalizeH="0" baseline="0" noProof="0" dirty="0">
              <a:ln>
                <a:noFill/>
              </a:ln>
              <a:solidFill>
                <a:schemeClr val="bg1"/>
              </a:solidFill>
              <a:effectLst/>
              <a:uLnTx/>
              <a:uFillTx/>
              <a:latin typeface="+mn-ea"/>
              <a:ea typeface="+mn-ea"/>
              <a:cs typeface="Arial" panose="020B0604020202020204" pitchFamily="34" charset="0"/>
            </a:endParaRPr>
          </a:p>
        </p:txBody>
      </p:sp>
      <p:sp>
        <p:nvSpPr>
          <p:cNvPr id="34" name="Content Placeholder 2"/>
          <p:cNvSpPr txBox="1"/>
          <p:nvPr/>
        </p:nvSpPr>
        <p:spPr>
          <a:xfrm>
            <a:off x="381000" y="3851275"/>
            <a:ext cx="8493125" cy="841375"/>
          </a:xfrm>
          <a:prstGeom prst="rect">
            <a:avLst/>
          </a:prstGeom>
          <a:noFill/>
          <a:ln w="9525">
            <a:noFill/>
          </a:ln>
        </p:spPr>
        <p:txBody>
          <a:bodyPr/>
          <a:lstStyle/>
          <a:p>
            <a:pPr lvl="0" algn="ctr" defTabSz="1087755" eaLnBrk="1" hangingPunct="1">
              <a:lnSpc>
                <a:spcPct val="120000"/>
              </a:lnSpc>
              <a:buFont typeface="Arial" panose="020B0604020202020204" pitchFamily="34" charset="0"/>
              <a:buNone/>
            </a:pPr>
            <a:r>
              <a:rPr lang="en-US" altLang="zh-CN" sz="1200" dirty="0">
                <a:solidFill>
                  <a:schemeClr val="bg1"/>
                </a:solidFill>
                <a:latin typeface="华文细黑" panose="02010600040101010101" pitchFamily="2" charset="-122"/>
                <a:ea typeface="华文细黑" panose="02010600040101010101" pitchFamily="2" charset="-122"/>
              </a:rPr>
              <a:t>There are many variations of passages of Lorem available, but the majority have suffered alteration in some form, by injected humor, or randomized words which don't look even slightly believable. If you are going to use a passage of Lorem, you need to be sure there isn't anything embarrassing. </a:t>
            </a: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 calcmode="lin" valueType="num">
                                      <p:cBhvr>
                                        <p:cTn id="9" dur="500" fill="hold"/>
                                        <p:tgtEl>
                                          <p:spTgt spid="26"/>
                                        </p:tgtEl>
                                        <p:attrNameLst>
                                          <p:attrName>style.rotation</p:attrName>
                                        </p:attrNameLst>
                                      </p:cBhvr>
                                      <p:tavLst>
                                        <p:tav tm="0">
                                          <p:val>
                                            <p:fltVal val="360"/>
                                          </p:val>
                                        </p:tav>
                                        <p:tav tm="100000">
                                          <p:val>
                                            <p:fltVal val="0"/>
                                          </p:val>
                                        </p:tav>
                                      </p:tavLst>
                                    </p:anim>
                                    <p:animEffect transition="in" filter="fade">
                                      <p:cBhvr>
                                        <p:cTn id="10" dur="500"/>
                                        <p:tgtEl>
                                          <p:spTgt spid="26"/>
                                        </p:tgtEl>
                                      </p:cBhvr>
                                    </p:animEffect>
                                  </p:childTnLst>
                                </p:cTn>
                              </p:par>
                            </p:childTnLst>
                          </p:cTn>
                        </p:par>
                        <p:par>
                          <p:cTn id="11" fill="hold">
                            <p:stCondLst>
                              <p:cond delay="500"/>
                            </p:stCondLst>
                            <p:childTnLst>
                              <p:par>
                                <p:cTn id="12" presetID="2" presetClass="entr" presetSubtype="4" decel="100000" fill="hold" grpId="0" nodeType="afterEffect">
                                  <p:stCondLst>
                                    <p:cond delay="0"/>
                                  </p:stCondLst>
                                  <p:childTnLst>
                                    <p:set>
                                      <p:cBhvr>
                                        <p:cTn id="13" dur="1" fill="hold">
                                          <p:stCondLst>
                                            <p:cond delay="0"/>
                                          </p:stCondLst>
                                        </p:cTn>
                                        <p:tgtEl>
                                          <p:spTgt spid="30"/>
                                        </p:tgtEl>
                                        <p:attrNameLst>
                                          <p:attrName>style.visibility</p:attrName>
                                        </p:attrNameLst>
                                      </p:cBhvr>
                                      <p:to>
                                        <p:strVal val="visible"/>
                                      </p:to>
                                    </p:set>
                                    <p:anim calcmode="lin" valueType="num">
                                      <p:cBhvr additive="base">
                                        <p:cTn id="14" dur="500" fill="hold"/>
                                        <p:tgtEl>
                                          <p:spTgt spid="30"/>
                                        </p:tgtEl>
                                        <p:attrNameLst>
                                          <p:attrName>ppt_x</p:attrName>
                                        </p:attrNameLst>
                                      </p:cBhvr>
                                      <p:tavLst>
                                        <p:tav tm="0">
                                          <p:val>
                                            <p:strVal val="#ppt_x"/>
                                          </p:val>
                                        </p:tav>
                                        <p:tav tm="100000">
                                          <p:val>
                                            <p:strVal val="#ppt_x"/>
                                          </p:val>
                                        </p:tav>
                                      </p:tavLst>
                                    </p:anim>
                                    <p:anim calcmode="lin" valueType="num">
                                      <p:cBhvr additive="base">
                                        <p:cTn id="15" dur="500" fill="hold"/>
                                        <p:tgtEl>
                                          <p:spTgt spid="30"/>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49" presetClass="entr" presetSubtype="0" decel="100000"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fltVal val="0"/>
                                          </p:val>
                                        </p:tav>
                                        <p:tav tm="100000">
                                          <p:val>
                                            <p:strVal val="#ppt_w"/>
                                          </p:val>
                                        </p:tav>
                                      </p:tavLst>
                                    </p:anim>
                                    <p:anim calcmode="lin" valueType="num">
                                      <p:cBhvr>
                                        <p:cTn id="20" dur="500" fill="hold"/>
                                        <p:tgtEl>
                                          <p:spTgt spid="27"/>
                                        </p:tgtEl>
                                        <p:attrNameLst>
                                          <p:attrName>ppt_h</p:attrName>
                                        </p:attrNameLst>
                                      </p:cBhvr>
                                      <p:tavLst>
                                        <p:tav tm="0">
                                          <p:val>
                                            <p:fltVal val="0"/>
                                          </p:val>
                                        </p:tav>
                                        <p:tav tm="100000">
                                          <p:val>
                                            <p:strVal val="#ppt_h"/>
                                          </p:val>
                                        </p:tav>
                                      </p:tavLst>
                                    </p:anim>
                                    <p:anim calcmode="lin" valueType="num">
                                      <p:cBhvr>
                                        <p:cTn id="21" dur="500" fill="hold"/>
                                        <p:tgtEl>
                                          <p:spTgt spid="27"/>
                                        </p:tgtEl>
                                        <p:attrNameLst>
                                          <p:attrName>style.rotation</p:attrName>
                                        </p:attrNameLst>
                                      </p:cBhvr>
                                      <p:tavLst>
                                        <p:tav tm="0">
                                          <p:val>
                                            <p:fltVal val="360"/>
                                          </p:val>
                                        </p:tav>
                                        <p:tav tm="100000">
                                          <p:val>
                                            <p:fltVal val="0"/>
                                          </p:val>
                                        </p:tav>
                                      </p:tavLst>
                                    </p:anim>
                                    <p:animEffect transition="in" filter="fade">
                                      <p:cBhvr>
                                        <p:cTn id="22" dur="500"/>
                                        <p:tgtEl>
                                          <p:spTgt spid="27"/>
                                        </p:tgtEl>
                                      </p:cBhvr>
                                    </p:animEffect>
                                  </p:childTnLst>
                                </p:cTn>
                              </p:par>
                            </p:childTnLst>
                          </p:cTn>
                        </p:par>
                        <p:par>
                          <p:cTn id="23" fill="hold">
                            <p:stCondLst>
                              <p:cond delay="1500"/>
                            </p:stCondLst>
                            <p:childTnLst>
                              <p:par>
                                <p:cTn id="24" presetID="2" presetClass="entr" presetSubtype="4" decel="100000"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ppt_x"/>
                                          </p:val>
                                        </p:tav>
                                        <p:tav tm="100000">
                                          <p:val>
                                            <p:strVal val="#ppt_x"/>
                                          </p:val>
                                        </p:tav>
                                      </p:tavLst>
                                    </p:anim>
                                    <p:anim calcmode="lin" valueType="num">
                                      <p:cBhvr additive="base">
                                        <p:cTn id="27" dur="500" fill="hold"/>
                                        <p:tgtEl>
                                          <p:spTgt spid="31"/>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49" presetClass="entr" presetSubtype="0" decel="100000"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500" fill="hold"/>
                                        <p:tgtEl>
                                          <p:spTgt spid="28"/>
                                        </p:tgtEl>
                                        <p:attrNameLst>
                                          <p:attrName>ppt_w</p:attrName>
                                        </p:attrNameLst>
                                      </p:cBhvr>
                                      <p:tavLst>
                                        <p:tav tm="0">
                                          <p:val>
                                            <p:fltVal val="0"/>
                                          </p:val>
                                        </p:tav>
                                        <p:tav tm="100000">
                                          <p:val>
                                            <p:strVal val="#ppt_w"/>
                                          </p:val>
                                        </p:tav>
                                      </p:tavLst>
                                    </p:anim>
                                    <p:anim calcmode="lin" valueType="num">
                                      <p:cBhvr>
                                        <p:cTn id="32" dur="500" fill="hold"/>
                                        <p:tgtEl>
                                          <p:spTgt spid="28"/>
                                        </p:tgtEl>
                                        <p:attrNameLst>
                                          <p:attrName>ppt_h</p:attrName>
                                        </p:attrNameLst>
                                      </p:cBhvr>
                                      <p:tavLst>
                                        <p:tav tm="0">
                                          <p:val>
                                            <p:fltVal val="0"/>
                                          </p:val>
                                        </p:tav>
                                        <p:tav tm="100000">
                                          <p:val>
                                            <p:strVal val="#ppt_h"/>
                                          </p:val>
                                        </p:tav>
                                      </p:tavLst>
                                    </p:anim>
                                    <p:anim calcmode="lin" valueType="num">
                                      <p:cBhvr>
                                        <p:cTn id="33" dur="500" fill="hold"/>
                                        <p:tgtEl>
                                          <p:spTgt spid="28"/>
                                        </p:tgtEl>
                                        <p:attrNameLst>
                                          <p:attrName>style.rotation</p:attrName>
                                        </p:attrNameLst>
                                      </p:cBhvr>
                                      <p:tavLst>
                                        <p:tav tm="0">
                                          <p:val>
                                            <p:fltVal val="360"/>
                                          </p:val>
                                        </p:tav>
                                        <p:tav tm="100000">
                                          <p:val>
                                            <p:fltVal val="0"/>
                                          </p:val>
                                        </p:tav>
                                      </p:tavLst>
                                    </p:anim>
                                    <p:animEffect transition="in" filter="fade">
                                      <p:cBhvr>
                                        <p:cTn id="34" dur="500"/>
                                        <p:tgtEl>
                                          <p:spTgt spid="28"/>
                                        </p:tgtEl>
                                      </p:cBhvr>
                                    </p:animEffect>
                                  </p:childTnLst>
                                </p:cTn>
                              </p:par>
                            </p:childTnLst>
                          </p:cTn>
                        </p:par>
                        <p:par>
                          <p:cTn id="35" fill="hold">
                            <p:stCondLst>
                              <p:cond delay="2500"/>
                            </p:stCondLst>
                            <p:childTnLst>
                              <p:par>
                                <p:cTn id="36" presetID="2" presetClass="entr" presetSubtype="4" decel="100000" fill="hold" grpId="0" nodeType="after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500" fill="hold"/>
                                        <p:tgtEl>
                                          <p:spTgt spid="32"/>
                                        </p:tgtEl>
                                        <p:attrNameLst>
                                          <p:attrName>ppt_x</p:attrName>
                                        </p:attrNameLst>
                                      </p:cBhvr>
                                      <p:tavLst>
                                        <p:tav tm="0">
                                          <p:val>
                                            <p:strVal val="#ppt_x"/>
                                          </p:val>
                                        </p:tav>
                                        <p:tav tm="100000">
                                          <p:val>
                                            <p:strVal val="#ppt_x"/>
                                          </p:val>
                                        </p:tav>
                                      </p:tavLst>
                                    </p:anim>
                                    <p:anim calcmode="lin" valueType="num">
                                      <p:cBhvr additive="base">
                                        <p:cTn id="39" dur="5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3000"/>
                            </p:stCondLst>
                            <p:childTnLst>
                              <p:par>
                                <p:cTn id="41" presetID="49" presetClass="entr" presetSubtype="0" decel="100000" fill="hold" nodeType="after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p:cTn id="43" dur="500" fill="hold"/>
                                        <p:tgtEl>
                                          <p:spTgt spid="29"/>
                                        </p:tgtEl>
                                        <p:attrNameLst>
                                          <p:attrName>ppt_w</p:attrName>
                                        </p:attrNameLst>
                                      </p:cBhvr>
                                      <p:tavLst>
                                        <p:tav tm="0">
                                          <p:val>
                                            <p:fltVal val="0"/>
                                          </p:val>
                                        </p:tav>
                                        <p:tav tm="100000">
                                          <p:val>
                                            <p:strVal val="#ppt_w"/>
                                          </p:val>
                                        </p:tav>
                                      </p:tavLst>
                                    </p:anim>
                                    <p:anim calcmode="lin" valueType="num">
                                      <p:cBhvr>
                                        <p:cTn id="44" dur="500" fill="hold"/>
                                        <p:tgtEl>
                                          <p:spTgt spid="29"/>
                                        </p:tgtEl>
                                        <p:attrNameLst>
                                          <p:attrName>ppt_h</p:attrName>
                                        </p:attrNameLst>
                                      </p:cBhvr>
                                      <p:tavLst>
                                        <p:tav tm="0">
                                          <p:val>
                                            <p:fltVal val="0"/>
                                          </p:val>
                                        </p:tav>
                                        <p:tav tm="100000">
                                          <p:val>
                                            <p:strVal val="#ppt_h"/>
                                          </p:val>
                                        </p:tav>
                                      </p:tavLst>
                                    </p:anim>
                                    <p:anim calcmode="lin" valueType="num">
                                      <p:cBhvr>
                                        <p:cTn id="45" dur="500" fill="hold"/>
                                        <p:tgtEl>
                                          <p:spTgt spid="29"/>
                                        </p:tgtEl>
                                        <p:attrNameLst>
                                          <p:attrName>style.rotation</p:attrName>
                                        </p:attrNameLst>
                                      </p:cBhvr>
                                      <p:tavLst>
                                        <p:tav tm="0">
                                          <p:val>
                                            <p:fltVal val="360"/>
                                          </p:val>
                                        </p:tav>
                                        <p:tav tm="100000">
                                          <p:val>
                                            <p:fltVal val="0"/>
                                          </p:val>
                                        </p:tav>
                                      </p:tavLst>
                                    </p:anim>
                                    <p:animEffect transition="in" filter="fade">
                                      <p:cBhvr>
                                        <p:cTn id="46" dur="500"/>
                                        <p:tgtEl>
                                          <p:spTgt spid="29"/>
                                        </p:tgtEl>
                                      </p:cBhvr>
                                    </p:animEffect>
                                  </p:childTnLst>
                                </p:cTn>
                              </p:par>
                            </p:childTnLst>
                          </p:cTn>
                        </p:par>
                        <p:par>
                          <p:cTn id="47" fill="hold">
                            <p:stCondLst>
                              <p:cond delay="3500"/>
                            </p:stCondLst>
                            <p:childTnLst>
                              <p:par>
                                <p:cTn id="48" presetID="2" presetClass="entr" presetSubtype="4" decel="100000" fill="hold" grpId="0" nodeType="afterEffect">
                                  <p:stCondLst>
                                    <p:cond delay="0"/>
                                  </p:stCondLst>
                                  <p:childTnLst>
                                    <p:set>
                                      <p:cBhvr>
                                        <p:cTn id="49" dur="1" fill="hold">
                                          <p:stCondLst>
                                            <p:cond delay="0"/>
                                          </p:stCondLst>
                                        </p:cTn>
                                        <p:tgtEl>
                                          <p:spTgt spid="33"/>
                                        </p:tgtEl>
                                        <p:attrNameLst>
                                          <p:attrName>style.visibility</p:attrName>
                                        </p:attrNameLst>
                                      </p:cBhvr>
                                      <p:to>
                                        <p:strVal val="visible"/>
                                      </p:to>
                                    </p:set>
                                    <p:anim calcmode="lin" valueType="num">
                                      <p:cBhvr additive="base">
                                        <p:cTn id="50" dur="500" fill="hold"/>
                                        <p:tgtEl>
                                          <p:spTgt spid="33"/>
                                        </p:tgtEl>
                                        <p:attrNameLst>
                                          <p:attrName>ppt_x</p:attrName>
                                        </p:attrNameLst>
                                      </p:cBhvr>
                                      <p:tavLst>
                                        <p:tav tm="0">
                                          <p:val>
                                            <p:strVal val="#ppt_x"/>
                                          </p:val>
                                        </p:tav>
                                        <p:tav tm="100000">
                                          <p:val>
                                            <p:strVal val="#ppt_x"/>
                                          </p:val>
                                        </p:tav>
                                      </p:tavLst>
                                    </p:anim>
                                    <p:anim calcmode="lin" valueType="num">
                                      <p:cBhvr additive="base">
                                        <p:cTn id="51"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6" presetClass="entr" presetSubtype="37" fill="hold" grpId="0" nodeType="click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barn(outVertical)">
                                      <p:cBhvr>
                                        <p:cTn id="5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4392613" y="1477963"/>
            <a:ext cx="5943600" cy="3665537"/>
            <a:chOff x="1485595" y="500062"/>
            <a:chExt cx="7529513" cy="4643438"/>
          </a:xfrm>
        </p:grpSpPr>
        <p:pic>
          <p:nvPicPr>
            <p:cNvPr id="18439" name="Picture 2"/>
            <p:cNvPicPr>
              <a:picLocks noChangeAspect="1"/>
            </p:cNvPicPr>
            <p:nvPr/>
          </p:nvPicPr>
          <p:blipFill>
            <a:blip r:embed="rId3"/>
            <a:stretch>
              <a:fillRect/>
            </a:stretch>
          </p:blipFill>
          <p:spPr>
            <a:xfrm flipH="1">
              <a:off x="1485595" y="500062"/>
              <a:ext cx="7529513" cy="4643438"/>
            </a:xfrm>
            <a:prstGeom prst="rect">
              <a:avLst/>
            </a:prstGeom>
            <a:noFill/>
            <a:ln w="9525">
              <a:noFill/>
            </a:ln>
          </p:spPr>
        </p:pic>
        <p:sp>
          <p:nvSpPr>
            <p:cNvPr id="22" name="Rectangle 4"/>
            <p:cNvSpPr/>
            <p:nvPr/>
          </p:nvSpPr>
          <p:spPr>
            <a:xfrm>
              <a:off x="3297585" y="1063147"/>
              <a:ext cx="1568649" cy="2797324"/>
            </a:xfrm>
            <a:prstGeom prst="rect">
              <a:avLst/>
            </a:prstGeom>
            <a:blipFill>
              <a:blip r:embed="rId4"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a:ln>
                  <a:noFill/>
                </a:ln>
                <a:solidFill>
                  <a:schemeClr val="lt1"/>
                </a:solidFill>
                <a:effectLst/>
                <a:uLnTx/>
                <a:uFillTx/>
                <a:latin typeface="+mn-lt"/>
                <a:ea typeface="+mn-ea"/>
                <a:cs typeface="+mn-cs"/>
              </a:endParaRPr>
            </a:p>
          </p:txBody>
        </p:sp>
      </p:grpSp>
      <p:sp>
        <p:nvSpPr>
          <p:cNvPr id="24" name="矩形 23"/>
          <p:cNvSpPr/>
          <p:nvPr/>
        </p:nvSpPr>
        <p:spPr>
          <a:xfrm>
            <a:off x="1116013" y="1773238"/>
            <a:ext cx="88900" cy="366713"/>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solidFill>
                  <a:srgbClr val="0DEFFA"/>
                </a:solidFill>
              </a:ln>
              <a:solidFill>
                <a:schemeClr val="bg1"/>
              </a:solidFill>
              <a:effectLst/>
              <a:uLnTx/>
              <a:uFillTx/>
              <a:latin typeface="+mn-lt"/>
              <a:ea typeface="+mn-ea"/>
              <a:cs typeface="+mn-cs"/>
            </a:endParaRPr>
          </a:p>
        </p:txBody>
      </p:sp>
      <p:sp>
        <p:nvSpPr>
          <p:cNvPr id="25" name="文本框 24"/>
          <p:cNvSpPr txBox="1"/>
          <p:nvPr/>
        </p:nvSpPr>
        <p:spPr>
          <a:xfrm>
            <a:off x="1204913" y="1762125"/>
            <a:ext cx="2306638" cy="369888"/>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800" b="0" i="0" u="none" strike="noStrike" kern="1200" cap="none" spc="0" normalizeH="0" baseline="0" noProof="0" dirty="0">
                <a:ln>
                  <a:noFill/>
                </a:ln>
                <a:solidFill>
                  <a:schemeClr val="accent1"/>
                </a:solidFill>
                <a:effectLst/>
                <a:uLnTx/>
                <a:uFillTx/>
                <a:latin typeface="+mn-ea"/>
                <a:ea typeface="+mn-ea"/>
                <a:cs typeface="+mn-cs"/>
              </a:rPr>
              <a:t>LANDING PAGES</a:t>
            </a:r>
            <a:endParaRPr kumimoji="0" lang="zh-CN" altLang="en-US" sz="1800" b="0" i="0" u="none" strike="noStrike" kern="1200" cap="none" spc="0" normalizeH="0" baseline="0" noProof="0" dirty="0">
              <a:ln>
                <a:noFill/>
              </a:ln>
              <a:solidFill>
                <a:schemeClr val="accent1"/>
              </a:solidFill>
              <a:effectLst/>
              <a:uLnTx/>
              <a:uFillTx/>
              <a:latin typeface="+mn-ea"/>
              <a:ea typeface="+mn-ea"/>
              <a:cs typeface="+mn-cs"/>
            </a:endParaRPr>
          </a:p>
        </p:txBody>
      </p:sp>
      <p:sp>
        <p:nvSpPr>
          <p:cNvPr id="26" name="Content Placeholder 2"/>
          <p:cNvSpPr txBox="1"/>
          <p:nvPr/>
        </p:nvSpPr>
        <p:spPr>
          <a:xfrm>
            <a:off x="1023938" y="2239963"/>
            <a:ext cx="3636963" cy="1155700"/>
          </a:xfrm>
          <a:prstGeom prst="rect">
            <a:avLst/>
          </a:prstGeom>
        </p:spPr>
        <p:txBody>
          <a:bodyPr/>
          <a:lstStyle/>
          <a:p>
            <a:pPr lvl="0" defTabSz="1087755" eaLnBrk="1" hangingPunct="1">
              <a:lnSpc>
                <a:spcPct val="120000"/>
              </a:lnSpc>
              <a:buFont typeface="Arial" panose="020B0604020202020204" pitchFamily="34" charset="0"/>
              <a:buNone/>
            </a:pPr>
            <a:r>
              <a:rPr lang="en-US" altLang="zh-CN" sz="1000" dirty="0">
                <a:solidFill>
                  <a:schemeClr val="bg1"/>
                </a:solidFill>
                <a:latin typeface="华文细黑" panose="02010600040101010101" pitchFamily="2" charset="-122"/>
                <a:ea typeface="华文细黑" panose="02010600040101010101" pitchFamily="2" charset="-122"/>
              </a:rPr>
              <a:t>There are many variations of passages of Lorem available, but the majority have suffered alteration in some form, by injected humor, or randomized words which don't look even slightly believable. If you are going to use a passage of Lorem, you need to be sure there isn't anything embarrassing. There are</a:t>
            </a:r>
          </a:p>
        </p:txBody>
      </p:sp>
      <p:sp>
        <p:nvSpPr>
          <p:cNvPr id="31" name="Rectangle 27"/>
          <p:cNvSpPr/>
          <p:nvPr/>
        </p:nvSpPr>
        <p:spPr>
          <a:xfrm>
            <a:off x="1116013" y="3694113"/>
            <a:ext cx="1404938" cy="366713"/>
          </a:xfrm>
          <a:prstGeom prst="roundRect">
            <a:avLst>
              <a:gd name="adj" fmla="val 27969"/>
            </a:avLst>
          </a:prstGeom>
          <a:noFill/>
          <a:ln w="9525">
            <a:solidFill>
              <a:schemeClr val="accent1"/>
            </a:solidFill>
          </a:ln>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400" b="0" i="0" u="none" strike="noStrike" kern="1200" cap="none" spc="0" normalizeH="0" baseline="0" noProof="0" dirty="0">
                <a:ln>
                  <a:noFill/>
                </a:ln>
                <a:solidFill>
                  <a:schemeClr val="accent1"/>
                </a:solidFill>
                <a:effectLst/>
                <a:uLnTx/>
                <a:uFillTx/>
                <a:latin typeface="+mn-ea"/>
                <a:ea typeface="+mn-ea"/>
                <a:cs typeface="+mn-cs"/>
              </a:rPr>
              <a:t>More Details</a:t>
            </a: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1+#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ppt_x"/>
                                          </p:val>
                                        </p:tav>
                                        <p:tav tm="100000">
                                          <p:val>
                                            <p:strVal val="#ppt_x"/>
                                          </p:val>
                                        </p:tav>
                                      </p:tavLst>
                                    </p:anim>
                                    <p:anim calcmode="lin" valueType="num">
                                      <p:cBhvr additive="base">
                                        <p:cTn id="13" dur="500" fill="hold"/>
                                        <p:tgtEl>
                                          <p:spTgt spid="24"/>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 presetClass="entr" presetSubtype="4" decel="10000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ppt_x"/>
                                          </p:val>
                                        </p:tav>
                                        <p:tav tm="100000">
                                          <p:val>
                                            <p:strVal val="#ppt_x"/>
                                          </p:val>
                                        </p:tav>
                                      </p:tavLst>
                                    </p:anim>
                                    <p:anim calcmode="lin" valueType="num">
                                      <p:cBhvr additive="base">
                                        <p:cTn id="22" dur="500" fill="hold"/>
                                        <p:tgtEl>
                                          <p:spTgt spid="26"/>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decel="100000"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ppt_x"/>
                                          </p:val>
                                        </p:tav>
                                        <p:tav tm="100000">
                                          <p:val>
                                            <p:strVal val="#ppt_x"/>
                                          </p:val>
                                        </p:tav>
                                      </p:tavLst>
                                    </p:anim>
                                    <p:anim calcmode="lin" valueType="num">
                                      <p:cBhvr additive="base">
                                        <p:cTn id="27"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6" grpId="0"/>
      <p:bldP spid="3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987800" y="1679575"/>
            <a:ext cx="1404938" cy="2843213"/>
            <a:chOff x="3987654" y="1679757"/>
            <a:chExt cx="1404808" cy="2843752"/>
          </a:xfrm>
        </p:grpSpPr>
        <p:pic>
          <p:nvPicPr>
            <p:cNvPr id="4" name="Picture 3"/>
            <p:cNvPicPr>
              <a:picLocks noChangeAspect="1"/>
            </p:cNvPicPr>
            <p:nvPr/>
          </p:nvPicPr>
          <p:blipFill>
            <a:blip r:embed="rId3" cstate="email"/>
            <a:stretch>
              <a:fillRect/>
            </a:stretch>
          </p:blipFill>
          <p:spPr bwMode="auto">
            <a:xfrm>
              <a:off x="3987654" y="1679757"/>
              <a:ext cx="1404808" cy="2843752"/>
            </a:xfrm>
            <a:prstGeom prst="rect">
              <a:avLst/>
            </a:prstGeom>
            <a:effectLst>
              <a:reflection stA="29000" endPos="11000" dist="12700" dir="5400000" sy="-100000" algn="bl" rotWithShape="0"/>
            </a:effectLst>
          </p:spPr>
        </p:pic>
        <p:sp>
          <p:nvSpPr>
            <p:cNvPr id="5" name="矩形 4"/>
            <p:cNvSpPr/>
            <p:nvPr/>
          </p:nvSpPr>
          <p:spPr>
            <a:xfrm>
              <a:off x="4108293" y="2092585"/>
              <a:ext cx="1163530" cy="2022858"/>
            </a:xfrm>
            <a:prstGeom prst="rect">
              <a:avLst/>
            </a:prstGeom>
            <a:blipFill>
              <a:blip r:embed="rId4"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6" name="Oval 53"/>
          <p:cNvSpPr>
            <a:spLocks noChangeAspect="1"/>
          </p:cNvSpPr>
          <p:nvPr/>
        </p:nvSpPr>
        <p:spPr>
          <a:xfrm>
            <a:off x="5725395" y="2024745"/>
            <a:ext cx="469073" cy="469073"/>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400" b="0" i="0" u="none" strike="noStrike" kern="1200" cap="none" spc="0" normalizeH="0" baseline="0" noProof="0" dirty="0">
                <a:ln>
                  <a:solidFill>
                    <a:schemeClr val="bg1"/>
                  </a:solidFill>
                </a:ln>
                <a:noFill/>
                <a:effectLst/>
                <a:uLnTx/>
                <a:uFillTx/>
                <a:latin typeface="FontAwesome" pitchFamily="2" charset="0"/>
                <a:ea typeface="+mn-ea"/>
                <a:cs typeface="+mn-cs"/>
              </a:rPr>
              <a:t></a:t>
            </a:r>
          </a:p>
        </p:txBody>
      </p:sp>
      <p:grpSp>
        <p:nvGrpSpPr>
          <p:cNvPr id="3" name="组合 2"/>
          <p:cNvGrpSpPr/>
          <p:nvPr/>
        </p:nvGrpSpPr>
        <p:grpSpPr>
          <a:xfrm>
            <a:off x="6259513" y="1944688"/>
            <a:ext cx="2254250" cy="696912"/>
            <a:chOff x="6258927" y="1945076"/>
            <a:chExt cx="2254822" cy="697238"/>
          </a:xfrm>
        </p:grpSpPr>
        <p:sp>
          <p:nvSpPr>
            <p:cNvPr id="20505" name="Rectangle 23"/>
            <p:cNvSpPr/>
            <p:nvPr/>
          </p:nvSpPr>
          <p:spPr>
            <a:xfrm>
              <a:off x="6258927" y="2180649"/>
              <a:ext cx="2254822" cy="461665"/>
            </a:xfrm>
            <a:prstGeom prst="rect">
              <a:avLst/>
            </a:prstGeom>
            <a:noFill/>
            <a:ln w="9525">
              <a:noFill/>
            </a:ln>
          </p:spPr>
          <p:txBody>
            <a:bodyPr>
              <a:spAutoFit/>
            </a:bodyPr>
            <a:lstStyle/>
            <a:p>
              <a:pPr lvl="0" defTabSz="1087755"/>
              <a:r>
                <a:rPr lang="en-US" altLang="zh-CN" sz="8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a:t>
              </a:r>
              <a:endParaRPr lang="en-US" altLang="zh-CN" sz="800" dirty="0">
                <a:solidFill>
                  <a:schemeClr val="bg1"/>
                </a:solidFill>
                <a:latin typeface="华文细黑" panose="02010600040101010101" pitchFamily="2" charset="-122"/>
                <a:ea typeface="Arial" panose="020B0604020202020204" pitchFamily="34" charset="0"/>
              </a:endParaRPr>
            </a:p>
          </p:txBody>
        </p:sp>
        <p:sp>
          <p:nvSpPr>
            <p:cNvPr id="8" name="文本框 7"/>
            <p:cNvSpPr txBox="1"/>
            <p:nvPr/>
          </p:nvSpPr>
          <p:spPr>
            <a:xfrm>
              <a:off x="6262103" y="1945076"/>
              <a:ext cx="1460871" cy="254119"/>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Open Sans" panose="020B0606030504020204" pitchFamily="34" charset="0"/>
                </a:rPr>
                <a:t>HAPPY COSTUMER</a:t>
              </a:r>
            </a:p>
          </p:txBody>
        </p:sp>
      </p:grpSp>
      <p:sp>
        <p:nvSpPr>
          <p:cNvPr id="12" name="Oval 53"/>
          <p:cNvSpPr>
            <a:spLocks noChangeAspect="1"/>
          </p:cNvSpPr>
          <p:nvPr/>
        </p:nvSpPr>
        <p:spPr>
          <a:xfrm>
            <a:off x="5725395" y="2877887"/>
            <a:ext cx="469073" cy="469073"/>
          </a:xfrm>
          <a:prstGeom prst="diamond">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400" b="0" i="0" u="none" strike="noStrike" kern="1200" cap="none" spc="0" normalizeH="0" baseline="0" noProof="0" dirty="0">
                <a:ln>
                  <a:solidFill>
                    <a:srgbClr val="0DEFFA"/>
                  </a:solidFill>
                </a:ln>
                <a:noFill/>
                <a:effectLst/>
                <a:uLnTx/>
                <a:uFillTx/>
                <a:latin typeface="FontAwesome" pitchFamily="2" charset="0"/>
                <a:ea typeface="+mn-ea"/>
                <a:cs typeface="+mn-cs"/>
              </a:rPr>
              <a:t></a:t>
            </a:r>
          </a:p>
        </p:txBody>
      </p:sp>
      <p:grpSp>
        <p:nvGrpSpPr>
          <p:cNvPr id="9" name="组合 8"/>
          <p:cNvGrpSpPr/>
          <p:nvPr/>
        </p:nvGrpSpPr>
        <p:grpSpPr>
          <a:xfrm>
            <a:off x="6259513" y="2798763"/>
            <a:ext cx="2254250" cy="696912"/>
            <a:chOff x="6258927" y="2798218"/>
            <a:chExt cx="2254822" cy="697238"/>
          </a:xfrm>
        </p:grpSpPr>
        <p:sp>
          <p:nvSpPr>
            <p:cNvPr id="20503" name="Rectangle 23"/>
            <p:cNvSpPr/>
            <p:nvPr/>
          </p:nvSpPr>
          <p:spPr>
            <a:xfrm>
              <a:off x="6258927" y="3033791"/>
              <a:ext cx="2254822" cy="461665"/>
            </a:xfrm>
            <a:prstGeom prst="rect">
              <a:avLst/>
            </a:prstGeom>
            <a:noFill/>
            <a:ln w="9525">
              <a:noFill/>
            </a:ln>
          </p:spPr>
          <p:txBody>
            <a:bodyPr>
              <a:spAutoFit/>
            </a:bodyPr>
            <a:lstStyle/>
            <a:p>
              <a:pPr lvl="0" defTabSz="1087755"/>
              <a:r>
                <a:rPr lang="en-US" altLang="zh-CN" sz="800" dirty="0">
                  <a:solidFill>
                    <a:schemeClr val="accent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a:t>
              </a:r>
              <a:endParaRPr lang="en-US" altLang="zh-CN" sz="800" dirty="0">
                <a:solidFill>
                  <a:schemeClr val="accent1"/>
                </a:solidFill>
                <a:latin typeface="华文细黑" panose="02010600040101010101" pitchFamily="2" charset="-122"/>
                <a:ea typeface="Arial" panose="020B0604020202020204" pitchFamily="34" charset="0"/>
              </a:endParaRPr>
            </a:p>
          </p:txBody>
        </p:sp>
        <p:sp>
          <p:nvSpPr>
            <p:cNvPr id="14" name="文本框 13"/>
            <p:cNvSpPr txBox="1"/>
            <p:nvPr/>
          </p:nvSpPr>
          <p:spPr>
            <a:xfrm>
              <a:off x="6262103" y="2798218"/>
              <a:ext cx="1460871" cy="26206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100" b="0" i="0" u="none" strike="noStrike" kern="1200" cap="none" spc="0" normalizeH="0" baseline="0" noProof="0" dirty="0">
                  <a:ln>
                    <a:noFill/>
                  </a:ln>
                  <a:solidFill>
                    <a:schemeClr val="accent1"/>
                  </a:solidFill>
                  <a:effectLst/>
                  <a:uLnTx/>
                  <a:uFillTx/>
                  <a:latin typeface="+mn-ea"/>
                  <a:ea typeface="微软雅黑" panose="020B0503020204020204" pitchFamily="34" charset="-122"/>
                  <a:cs typeface="Open Sans" panose="020B0606030504020204" pitchFamily="34" charset="0"/>
                </a:rPr>
                <a:t>UNLIMITED HOUSE</a:t>
              </a:r>
            </a:p>
          </p:txBody>
        </p:sp>
      </p:grpSp>
      <p:sp>
        <p:nvSpPr>
          <p:cNvPr id="15" name="Oval 53"/>
          <p:cNvSpPr>
            <a:spLocks noChangeAspect="1"/>
          </p:cNvSpPr>
          <p:nvPr/>
        </p:nvSpPr>
        <p:spPr>
          <a:xfrm>
            <a:off x="5725395" y="3740707"/>
            <a:ext cx="469073" cy="469073"/>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400" b="0" i="0" u="none" strike="noStrike" kern="1200" cap="none" spc="0" normalizeH="0" baseline="0" noProof="0" dirty="0">
                <a:ln>
                  <a:solidFill>
                    <a:schemeClr val="bg1"/>
                  </a:solidFill>
                </a:ln>
                <a:noFill/>
                <a:effectLst/>
                <a:uLnTx/>
                <a:uFillTx/>
                <a:latin typeface="FontAwesome" pitchFamily="2" charset="0"/>
                <a:ea typeface="+mn-ea"/>
                <a:cs typeface="+mn-cs"/>
              </a:rPr>
              <a:t></a:t>
            </a:r>
          </a:p>
        </p:txBody>
      </p:sp>
      <p:grpSp>
        <p:nvGrpSpPr>
          <p:cNvPr id="10" name="组合 9"/>
          <p:cNvGrpSpPr/>
          <p:nvPr/>
        </p:nvGrpSpPr>
        <p:grpSpPr>
          <a:xfrm>
            <a:off x="6259513" y="3660775"/>
            <a:ext cx="2254250" cy="696913"/>
            <a:chOff x="6258927" y="3661038"/>
            <a:chExt cx="2254822" cy="697238"/>
          </a:xfrm>
        </p:grpSpPr>
        <p:sp>
          <p:nvSpPr>
            <p:cNvPr id="20501" name="Rectangle 23"/>
            <p:cNvSpPr/>
            <p:nvPr/>
          </p:nvSpPr>
          <p:spPr>
            <a:xfrm>
              <a:off x="6258927" y="3896611"/>
              <a:ext cx="2254822" cy="461665"/>
            </a:xfrm>
            <a:prstGeom prst="rect">
              <a:avLst/>
            </a:prstGeom>
            <a:noFill/>
            <a:ln w="9525">
              <a:noFill/>
            </a:ln>
          </p:spPr>
          <p:txBody>
            <a:bodyPr>
              <a:spAutoFit/>
            </a:bodyPr>
            <a:lstStyle/>
            <a:p>
              <a:pPr lvl="0" defTabSz="1087755"/>
              <a:r>
                <a:rPr lang="en-US" altLang="zh-CN" sz="8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a:t>
              </a:r>
              <a:endParaRPr lang="en-US" altLang="zh-CN" sz="800" dirty="0">
                <a:solidFill>
                  <a:schemeClr val="bg1"/>
                </a:solidFill>
                <a:latin typeface="华文细黑" panose="02010600040101010101" pitchFamily="2" charset="-122"/>
                <a:ea typeface="Arial" panose="020B0604020202020204" pitchFamily="34" charset="0"/>
              </a:endParaRPr>
            </a:p>
          </p:txBody>
        </p:sp>
        <p:sp>
          <p:nvSpPr>
            <p:cNvPr id="17" name="文本框 16"/>
            <p:cNvSpPr txBox="1"/>
            <p:nvPr/>
          </p:nvSpPr>
          <p:spPr>
            <a:xfrm>
              <a:off x="6262103" y="3661038"/>
              <a:ext cx="1460871" cy="262060"/>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1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Open Sans" panose="020B0606030504020204" pitchFamily="34" charset="0"/>
                </a:rPr>
                <a:t>HOBBY</a:t>
              </a:r>
            </a:p>
          </p:txBody>
        </p:sp>
      </p:grpSp>
      <p:sp>
        <p:nvSpPr>
          <p:cNvPr id="18" name="Oval 53"/>
          <p:cNvSpPr>
            <a:spLocks noChangeAspect="1"/>
          </p:cNvSpPr>
          <p:nvPr/>
        </p:nvSpPr>
        <p:spPr>
          <a:xfrm>
            <a:off x="3167775" y="2025226"/>
            <a:ext cx="469073" cy="469073"/>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400" b="0" i="0" u="none" strike="noStrike" kern="1200" cap="none" spc="0" normalizeH="0" baseline="0" noProof="0" dirty="0">
                <a:ln>
                  <a:solidFill>
                    <a:schemeClr val="bg1"/>
                  </a:solidFill>
                </a:ln>
                <a:noFill/>
                <a:effectLst/>
                <a:uLnTx/>
                <a:uFillTx/>
                <a:latin typeface="FontAwesome" pitchFamily="2" charset="0"/>
                <a:ea typeface="+mn-ea"/>
                <a:cs typeface="+mn-cs"/>
              </a:rPr>
              <a:t></a:t>
            </a:r>
          </a:p>
        </p:txBody>
      </p:sp>
      <p:grpSp>
        <p:nvGrpSpPr>
          <p:cNvPr id="11" name="组合 10"/>
          <p:cNvGrpSpPr/>
          <p:nvPr/>
        </p:nvGrpSpPr>
        <p:grpSpPr>
          <a:xfrm>
            <a:off x="915988" y="1938338"/>
            <a:ext cx="2406650" cy="649287"/>
            <a:chOff x="916775" y="1938149"/>
            <a:chExt cx="2405215" cy="650187"/>
          </a:xfrm>
        </p:grpSpPr>
        <p:sp>
          <p:nvSpPr>
            <p:cNvPr id="20499" name="Rectangle 23"/>
            <p:cNvSpPr/>
            <p:nvPr/>
          </p:nvSpPr>
          <p:spPr>
            <a:xfrm>
              <a:off x="916775" y="2126671"/>
              <a:ext cx="2254822" cy="461665"/>
            </a:xfrm>
            <a:prstGeom prst="rect">
              <a:avLst/>
            </a:prstGeom>
            <a:noFill/>
            <a:ln w="9525">
              <a:noFill/>
            </a:ln>
          </p:spPr>
          <p:txBody>
            <a:bodyPr>
              <a:spAutoFit/>
            </a:bodyPr>
            <a:lstStyle/>
            <a:p>
              <a:pPr lvl="0" defTabSz="1087755"/>
              <a:r>
                <a:rPr lang="en-US" altLang="zh-CN" sz="8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a:t>
              </a:r>
              <a:endParaRPr lang="en-US" altLang="zh-CN" sz="800" dirty="0">
                <a:solidFill>
                  <a:schemeClr val="bg1"/>
                </a:solidFill>
                <a:latin typeface="华文细黑" panose="02010600040101010101" pitchFamily="2" charset="-122"/>
                <a:ea typeface="Arial" panose="020B0604020202020204" pitchFamily="34" charset="0"/>
              </a:endParaRPr>
            </a:p>
          </p:txBody>
        </p:sp>
        <p:sp>
          <p:nvSpPr>
            <p:cNvPr id="20" name="文本框 19"/>
            <p:cNvSpPr txBox="1"/>
            <p:nvPr/>
          </p:nvSpPr>
          <p:spPr>
            <a:xfrm>
              <a:off x="1860774" y="1938149"/>
              <a:ext cx="1461216" cy="26230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1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Open Sans" panose="020B0606030504020204" pitchFamily="34" charset="0"/>
                </a:rPr>
                <a:t>Photograph</a:t>
              </a:r>
            </a:p>
          </p:txBody>
        </p:sp>
      </p:grpSp>
      <p:grpSp>
        <p:nvGrpSpPr>
          <p:cNvPr id="27" name="组合 26"/>
          <p:cNvGrpSpPr/>
          <p:nvPr/>
        </p:nvGrpSpPr>
        <p:grpSpPr>
          <a:xfrm>
            <a:off x="914400" y="2779713"/>
            <a:ext cx="2405063" cy="650875"/>
            <a:chOff x="914823" y="2779911"/>
            <a:chExt cx="2405215" cy="650187"/>
          </a:xfrm>
        </p:grpSpPr>
        <p:sp>
          <p:nvSpPr>
            <p:cNvPr id="20497" name="Rectangle 23"/>
            <p:cNvSpPr/>
            <p:nvPr/>
          </p:nvSpPr>
          <p:spPr>
            <a:xfrm>
              <a:off x="914823" y="2968433"/>
              <a:ext cx="2254822" cy="461665"/>
            </a:xfrm>
            <a:prstGeom prst="rect">
              <a:avLst/>
            </a:prstGeom>
            <a:noFill/>
            <a:ln w="9525">
              <a:noFill/>
            </a:ln>
          </p:spPr>
          <p:txBody>
            <a:bodyPr>
              <a:spAutoFit/>
            </a:bodyPr>
            <a:lstStyle/>
            <a:p>
              <a:pPr lvl="0" defTabSz="1087755"/>
              <a:r>
                <a:rPr lang="en-US" altLang="zh-CN" sz="8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a:t>
              </a:r>
              <a:endParaRPr lang="en-US" altLang="zh-CN" sz="800" dirty="0">
                <a:solidFill>
                  <a:schemeClr val="bg1"/>
                </a:solidFill>
                <a:latin typeface="华文细黑" panose="02010600040101010101" pitchFamily="2" charset="-122"/>
                <a:ea typeface="Arial" panose="020B0604020202020204" pitchFamily="34" charset="0"/>
              </a:endParaRPr>
            </a:p>
          </p:txBody>
        </p:sp>
        <p:sp>
          <p:nvSpPr>
            <p:cNvPr id="22" name="文本框 21"/>
            <p:cNvSpPr txBox="1"/>
            <p:nvPr/>
          </p:nvSpPr>
          <p:spPr>
            <a:xfrm>
              <a:off x="1859446" y="2779911"/>
              <a:ext cx="1460592" cy="26166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1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Open Sans" panose="020B0606030504020204" pitchFamily="34" charset="0"/>
                </a:rPr>
                <a:t>TIME CLOCK</a:t>
              </a:r>
            </a:p>
          </p:txBody>
        </p:sp>
      </p:grpSp>
      <p:grpSp>
        <p:nvGrpSpPr>
          <p:cNvPr id="28" name="组合 27"/>
          <p:cNvGrpSpPr/>
          <p:nvPr/>
        </p:nvGrpSpPr>
        <p:grpSpPr>
          <a:xfrm>
            <a:off x="865188" y="3660775"/>
            <a:ext cx="2405062" cy="650875"/>
            <a:chOff x="865453" y="3661038"/>
            <a:chExt cx="2405215" cy="650187"/>
          </a:xfrm>
        </p:grpSpPr>
        <p:sp>
          <p:nvSpPr>
            <p:cNvPr id="20495" name="Rectangle 23"/>
            <p:cNvSpPr/>
            <p:nvPr/>
          </p:nvSpPr>
          <p:spPr>
            <a:xfrm>
              <a:off x="865453" y="3849560"/>
              <a:ext cx="2254822" cy="461665"/>
            </a:xfrm>
            <a:prstGeom prst="rect">
              <a:avLst/>
            </a:prstGeom>
            <a:noFill/>
            <a:ln w="9525">
              <a:noFill/>
            </a:ln>
          </p:spPr>
          <p:txBody>
            <a:bodyPr>
              <a:spAutoFit/>
            </a:bodyPr>
            <a:lstStyle/>
            <a:p>
              <a:pPr lvl="0" defTabSz="1087755"/>
              <a:r>
                <a:rPr lang="en-US" altLang="zh-CN" sz="8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a:t>
              </a:r>
              <a:endParaRPr lang="en-US" altLang="zh-CN" sz="800" dirty="0">
                <a:solidFill>
                  <a:schemeClr val="bg1"/>
                </a:solidFill>
                <a:latin typeface="华文细黑" panose="02010600040101010101" pitchFamily="2" charset="-122"/>
                <a:ea typeface="Arial" panose="020B0604020202020204" pitchFamily="34" charset="0"/>
              </a:endParaRPr>
            </a:p>
          </p:txBody>
        </p:sp>
        <p:sp>
          <p:nvSpPr>
            <p:cNvPr id="24" name="文本框 23"/>
            <p:cNvSpPr txBox="1"/>
            <p:nvPr/>
          </p:nvSpPr>
          <p:spPr>
            <a:xfrm>
              <a:off x="1810075" y="3661038"/>
              <a:ext cx="1460593" cy="261661"/>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1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Open Sans" panose="020B0606030504020204" pitchFamily="34" charset="0"/>
                </a:rPr>
                <a:t>PERFORMANCE</a:t>
              </a:r>
            </a:p>
          </p:txBody>
        </p:sp>
      </p:grpSp>
      <p:sp>
        <p:nvSpPr>
          <p:cNvPr id="25" name="Oval 53"/>
          <p:cNvSpPr>
            <a:spLocks noChangeAspect="1"/>
          </p:cNvSpPr>
          <p:nvPr/>
        </p:nvSpPr>
        <p:spPr>
          <a:xfrm>
            <a:off x="3152306" y="2910716"/>
            <a:ext cx="469073" cy="469073"/>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400" b="0" i="0" u="none" strike="noStrike" kern="1200" cap="none" spc="0" normalizeH="0" baseline="0" noProof="0" dirty="0">
                <a:ln>
                  <a:solidFill>
                    <a:schemeClr val="bg1"/>
                  </a:solidFill>
                </a:ln>
                <a:noFill/>
                <a:effectLst/>
                <a:uLnTx/>
                <a:uFillTx/>
                <a:latin typeface="FontAwesome" pitchFamily="2" charset="0"/>
                <a:ea typeface="+mn-ea"/>
                <a:cs typeface="+mn-cs"/>
              </a:rPr>
              <a:t></a:t>
            </a:r>
          </a:p>
        </p:txBody>
      </p:sp>
      <p:sp>
        <p:nvSpPr>
          <p:cNvPr id="26" name="Oval 53"/>
          <p:cNvSpPr>
            <a:spLocks noChangeAspect="1"/>
          </p:cNvSpPr>
          <p:nvPr/>
        </p:nvSpPr>
        <p:spPr>
          <a:xfrm>
            <a:off x="3152305" y="3725319"/>
            <a:ext cx="469073" cy="469073"/>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400" b="0" i="0" u="none" strike="noStrike" kern="1200" cap="none" spc="0" normalizeH="0" baseline="0" noProof="0" dirty="0">
                <a:ln>
                  <a:solidFill>
                    <a:schemeClr val="bg1"/>
                  </a:solidFill>
                </a:ln>
                <a:noFill/>
                <a:effectLst/>
                <a:uLnTx/>
                <a:uFillTx/>
                <a:latin typeface="FontAwesome" pitchFamily="2" charset="0"/>
                <a:ea typeface="+mn-ea"/>
                <a:cs typeface="+mn-cs"/>
              </a:rPr>
              <a:t></a:t>
            </a: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250" fill="hold"/>
                                        <p:tgtEl>
                                          <p:spTgt spid="6"/>
                                        </p:tgtEl>
                                        <p:attrNameLst>
                                          <p:attrName>ppt_w</p:attrName>
                                        </p:attrNameLst>
                                      </p:cBhvr>
                                      <p:tavLst>
                                        <p:tav tm="0">
                                          <p:val>
                                            <p:fltVal val="0"/>
                                          </p:val>
                                        </p:tav>
                                        <p:tav tm="100000">
                                          <p:val>
                                            <p:strVal val="#ppt_w"/>
                                          </p:val>
                                        </p:tav>
                                      </p:tavLst>
                                    </p:anim>
                                    <p:anim calcmode="lin" valueType="num">
                                      <p:cBhvr>
                                        <p:cTn id="14" dur="250" fill="hold"/>
                                        <p:tgtEl>
                                          <p:spTgt spid="6"/>
                                        </p:tgtEl>
                                        <p:attrNameLst>
                                          <p:attrName>ppt_h</p:attrName>
                                        </p:attrNameLst>
                                      </p:cBhvr>
                                      <p:tavLst>
                                        <p:tav tm="0">
                                          <p:val>
                                            <p:fltVal val="0"/>
                                          </p:val>
                                        </p:tav>
                                        <p:tav tm="100000">
                                          <p:val>
                                            <p:strVal val="#ppt_h"/>
                                          </p:val>
                                        </p:tav>
                                      </p:tavLst>
                                    </p:anim>
                                    <p:animEffect transition="in" filter="fade">
                                      <p:cBhvr>
                                        <p:cTn id="15" dur="250"/>
                                        <p:tgtEl>
                                          <p:spTgt spid="6"/>
                                        </p:tgtEl>
                                      </p:cBhvr>
                                    </p:animEffect>
                                  </p:childTnLst>
                                </p:cTn>
                              </p:par>
                              <p:par>
                                <p:cTn id="16" presetID="6" presetClass="emph" presetSubtype="0" decel="100000" fill="hold" nodeType="withEffect">
                                  <p:stCondLst>
                                    <p:cond delay="200"/>
                                  </p:stCondLst>
                                  <p:childTnLst>
                                    <p:animScale>
                                      <p:cBhvr>
                                        <p:cTn id="17" dur="250" fill="hold"/>
                                        <p:tgtEl>
                                          <p:spTgt spid="6"/>
                                        </p:tgtEl>
                                      </p:cBhvr>
                                      <p:by x="110000" y="110000"/>
                                    </p:animScale>
                                  </p:childTnLst>
                                </p:cTn>
                              </p:par>
                              <p:par>
                                <p:cTn id="18" presetID="6" presetClass="emph" presetSubtype="0" decel="100000" fill="hold" nodeType="withEffect">
                                  <p:stCondLst>
                                    <p:cond delay="300"/>
                                  </p:stCondLst>
                                  <p:childTnLst>
                                    <p:animScale>
                                      <p:cBhvr>
                                        <p:cTn id="19" dur="250" fill="hold"/>
                                        <p:tgtEl>
                                          <p:spTgt spid="6"/>
                                        </p:tgtEl>
                                      </p:cBhvr>
                                      <p:by x="91000" y="91000"/>
                                    </p:animScale>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500"/>
                            </p:stCondLst>
                            <p:childTnLst>
                              <p:par>
                                <p:cTn id="26" presetID="53" presetClass="entr" presetSubtype="16"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250" fill="hold"/>
                                        <p:tgtEl>
                                          <p:spTgt spid="12"/>
                                        </p:tgtEl>
                                        <p:attrNameLst>
                                          <p:attrName>ppt_w</p:attrName>
                                        </p:attrNameLst>
                                      </p:cBhvr>
                                      <p:tavLst>
                                        <p:tav tm="0">
                                          <p:val>
                                            <p:fltVal val="0"/>
                                          </p:val>
                                        </p:tav>
                                        <p:tav tm="100000">
                                          <p:val>
                                            <p:strVal val="#ppt_w"/>
                                          </p:val>
                                        </p:tav>
                                      </p:tavLst>
                                    </p:anim>
                                    <p:anim calcmode="lin" valueType="num">
                                      <p:cBhvr>
                                        <p:cTn id="29" dur="250" fill="hold"/>
                                        <p:tgtEl>
                                          <p:spTgt spid="12"/>
                                        </p:tgtEl>
                                        <p:attrNameLst>
                                          <p:attrName>ppt_h</p:attrName>
                                        </p:attrNameLst>
                                      </p:cBhvr>
                                      <p:tavLst>
                                        <p:tav tm="0">
                                          <p:val>
                                            <p:fltVal val="0"/>
                                          </p:val>
                                        </p:tav>
                                        <p:tav tm="100000">
                                          <p:val>
                                            <p:strVal val="#ppt_h"/>
                                          </p:val>
                                        </p:tav>
                                      </p:tavLst>
                                    </p:anim>
                                    <p:animEffect transition="in" filter="fade">
                                      <p:cBhvr>
                                        <p:cTn id="30" dur="250"/>
                                        <p:tgtEl>
                                          <p:spTgt spid="12"/>
                                        </p:tgtEl>
                                      </p:cBhvr>
                                    </p:animEffect>
                                  </p:childTnLst>
                                </p:cTn>
                              </p:par>
                              <p:par>
                                <p:cTn id="31" presetID="6" presetClass="emph" presetSubtype="0" decel="100000" fill="hold" nodeType="withEffect">
                                  <p:stCondLst>
                                    <p:cond delay="200"/>
                                  </p:stCondLst>
                                  <p:childTnLst>
                                    <p:animScale>
                                      <p:cBhvr>
                                        <p:cTn id="32" dur="250" fill="hold"/>
                                        <p:tgtEl>
                                          <p:spTgt spid="12"/>
                                        </p:tgtEl>
                                      </p:cBhvr>
                                      <p:by x="110000" y="110000"/>
                                    </p:animScale>
                                  </p:childTnLst>
                                </p:cTn>
                              </p:par>
                              <p:par>
                                <p:cTn id="33" presetID="6" presetClass="emph" presetSubtype="0" decel="100000" fill="hold" nodeType="withEffect">
                                  <p:stCondLst>
                                    <p:cond delay="300"/>
                                  </p:stCondLst>
                                  <p:childTnLst>
                                    <p:animScale>
                                      <p:cBhvr>
                                        <p:cTn id="34" dur="250" fill="hold"/>
                                        <p:tgtEl>
                                          <p:spTgt spid="12"/>
                                        </p:tgtEl>
                                      </p:cBhvr>
                                      <p:by x="91000" y="91000"/>
                                    </p:animScale>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par>
                          <p:cTn id="40" fill="hold">
                            <p:stCondLst>
                              <p:cond delay="500"/>
                            </p:stCondLst>
                            <p:childTnLst>
                              <p:par>
                                <p:cTn id="41" presetID="53" presetClass="entr" presetSubtype="16"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250" fill="hold"/>
                                        <p:tgtEl>
                                          <p:spTgt spid="15"/>
                                        </p:tgtEl>
                                        <p:attrNameLst>
                                          <p:attrName>ppt_w</p:attrName>
                                        </p:attrNameLst>
                                      </p:cBhvr>
                                      <p:tavLst>
                                        <p:tav tm="0">
                                          <p:val>
                                            <p:fltVal val="0"/>
                                          </p:val>
                                        </p:tav>
                                        <p:tav tm="100000">
                                          <p:val>
                                            <p:strVal val="#ppt_w"/>
                                          </p:val>
                                        </p:tav>
                                      </p:tavLst>
                                    </p:anim>
                                    <p:anim calcmode="lin" valueType="num">
                                      <p:cBhvr>
                                        <p:cTn id="44" dur="250" fill="hold"/>
                                        <p:tgtEl>
                                          <p:spTgt spid="15"/>
                                        </p:tgtEl>
                                        <p:attrNameLst>
                                          <p:attrName>ppt_h</p:attrName>
                                        </p:attrNameLst>
                                      </p:cBhvr>
                                      <p:tavLst>
                                        <p:tav tm="0">
                                          <p:val>
                                            <p:fltVal val="0"/>
                                          </p:val>
                                        </p:tav>
                                        <p:tav tm="100000">
                                          <p:val>
                                            <p:strVal val="#ppt_h"/>
                                          </p:val>
                                        </p:tav>
                                      </p:tavLst>
                                    </p:anim>
                                    <p:animEffect transition="in" filter="fade">
                                      <p:cBhvr>
                                        <p:cTn id="45" dur="250"/>
                                        <p:tgtEl>
                                          <p:spTgt spid="15"/>
                                        </p:tgtEl>
                                      </p:cBhvr>
                                    </p:animEffect>
                                  </p:childTnLst>
                                </p:cTn>
                              </p:par>
                              <p:par>
                                <p:cTn id="46" presetID="6" presetClass="emph" presetSubtype="0" decel="100000" fill="hold" nodeType="withEffect">
                                  <p:stCondLst>
                                    <p:cond delay="200"/>
                                  </p:stCondLst>
                                  <p:childTnLst>
                                    <p:animScale>
                                      <p:cBhvr>
                                        <p:cTn id="47" dur="250" fill="hold"/>
                                        <p:tgtEl>
                                          <p:spTgt spid="15"/>
                                        </p:tgtEl>
                                      </p:cBhvr>
                                      <p:by x="110000" y="110000"/>
                                    </p:animScale>
                                  </p:childTnLst>
                                </p:cTn>
                              </p:par>
                              <p:par>
                                <p:cTn id="48" presetID="6" presetClass="emph" presetSubtype="0" decel="100000" fill="hold" nodeType="withEffect">
                                  <p:stCondLst>
                                    <p:cond delay="300"/>
                                  </p:stCondLst>
                                  <p:childTnLst>
                                    <p:animScale>
                                      <p:cBhvr>
                                        <p:cTn id="49" dur="250" fill="hold"/>
                                        <p:tgtEl>
                                          <p:spTgt spid="15"/>
                                        </p:tgtEl>
                                      </p:cBhvr>
                                      <p:by x="91000" y="91000"/>
                                    </p:animScale>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nodeType="click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ipe(left)">
                                      <p:cBhvr>
                                        <p:cTn id="54" dur="500"/>
                                        <p:tgtEl>
                                          <p:spTgt spid="10"/>
                                        </p:tgtEl>
                                      </p:cBhvr>
                                    </p:animEffect>
                                  </p:childTnLst>
                                </p:cTn>
                              </p:par>
                            </p:childTnLst>
                          </p:cTn>
                        </p:par>
                        <p:par>
                          <p:cTn id="55" fill="hold">
                            <p:stCondLst>
                              <p:cond delay="500"/>
                            </p:stCondLst>
                            <p:childTnLst>
                              <p:par>
                                <p:cTn id="56" presetID="53" presetClass="entr" presetSubtype="16" fill="hold" nodeType="after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p:cTn id="58" dur="250" fill="hold"/>
                                        <p:tgtEl>
                                          <p:spTgt spid="18"/>
                                        </p:tgtEl>
                                        <p:attrNameLst>
                                          <p:attrName>ppt_w</p:attrName>
                                        </p:attrNameLst>
                                      </p:cBhvr>
                                      <p:tavLst>
                                        <p:tav tm="0">
                                          <p:val>
                                            <p:fltVal val="0"/>
                                          </p:val>
                                        </p:tav>
                                        <p:tav tm="100000">
                                          <p:val>
                                            <p:strVal val="#ppt_w"/>
                                          </p:val>
                                        </p:tav>
                                      </p:tavLst>
                                    </p:anim>
                                    <p:anim calcmode="lin" valueType="num">
                                      <p:cBhvr>
                                        <p:cTn id="59" dur="250" fill="hold"/>
                                        <p:tgtEl>
                                          <p:spTgt spid="18"/>
                                        </p:tgtEl>
                                        <p:attrNameLst>
                                          <p:attrName>ppt_h</p:attrName>
                                        </p:attrNameLst>
                                      </p:cBhvr>
                                      <p:tavLst>
                                        <p:tav tm="0">
                                          <p:val>
                                            <p:fltVal val="0"/>
                                          </p:val>
                                        </p:tav>
                                        <p:tav tm="100000">
                                          <p:val>
                                            <p:strVal val="#ppt_h"/>
                                          </p:val>
                                        </p:tav>
                                      </p:tavLst>
                                    </p:anim>
                                    <p:animEffect transition="in" filter="fade">
                                      <p:cBhvr>
                                        <p:cTn id="60" dur="250"/>
                                        <p:tgtEl>
                                          <p:spTgt spid="18"/>
                                        </p:tgtEl>
                                      </p:cBhvr>
                                    </p:animEffect>
                                  </p:childTnLst>
                                </p:cTn>
                              </p:par>
                              <p:par>
                                <p:cTn id="61" presetID="6" presetClass="emph" presetSubtype="0" decel="100000" fill="hold" nodeType="withEffect">
                                  <p:stCondLst>
                                    <p:cond delay="200"/>
                                  </p:stCondLst>
                                  <p:childTnLst>
                                    <p:animScale>
                                      <p:cBhvr>
                                        <p:cTn id="62" dur="250" fill="hold"/>
                                        <p:tgtEl>
                                          <p:spTgt spid="18"/>
                                        </p:tgtEl>
                                      </p:cBhvr>
                                      <p:by x="110000" y="110000"/>
                                    </p:animScale>
                                  </p:childTnLst>
                                </p:cTn>
                              </p:par>
                              <p:par>
                                <p:cTn id="63" presetID="6" presetClass="emph" presetSubtype="0" decel="100000" fill="hold" nodeType="withEffect">
                                  <p:stCondLst>
                                    <p:cond delay="300"/>
                                  </p:stCondLst>
                                  <p:childTnLst>
                                    <p:animScale>
                                      <p:cBhvr>
                                        <p:cTn id="64" dur="250" fill="hold"/>
                                        <p:tgtEl>
                                          <p:spTgt spid="18"/>
                                        </p:tgtEl>
                                      </p:cBhvr>
                                      <p:by x="91000" y="91000"/>
                                    </p:animScale>
                                  </p:childTnLst>
                                </p:cTn>
                              </p:par>
                            </p:childTnLst>
                          </p:cTn>
                        </p:par>
                      </p:childTnLst>
                    </p:cTn>
                  </p:par>
                  <p:par>
                    <p:cTn id="65" fill="hold">
                      <p:stCondLst>
                        <p:cond delay="indefinite"/>
                      </p:stCondLst>
                      <p:childTnLst>
                        <p:par>
                          <p:cTn id="66" fill="hold">
                            <p:stCondLst>
                              <p:cond delay="0"/>
                            </p:stCondLst>
                            <p:childTnLst>
                              <p:par>
                                <p:cTn id="67" presetID="22" presetClass="entr" presetSubtype="2" fill="hold" nodeType="click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wipe(right)">
                                      <p:cBhvr>
                                        <p:cTn id="69" dur="500"/>
                                        <p:tgtEl>
                                          <p:spTgt spid="11"/>
                                        </p:tgtEl>
                                      </p:cBhvr>
                                    </p:animEffect>
                                  </p:childTnLst>
                                </p:cTn>
                              </p:par>
                            </p:childTnLst>
                          </p:cTn>
                        </p:par>
                        <p:par>
                          <p:cTn id="70" fill="hold">
                            <p:stCondLst>
                              <p:cond delay="500"/>
                            </p:stCondLst>
                            <p:childTnLst>
                              <p:par>
                                <p:cTn id="71" presetID="53" presetClass="entr" presetSubtype="16" fill="hold" nodeType="after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p:cTn id="73" dur="250" fill="hold"/>
                                        <p:tgtEl>
                                          <p:spTgt spid="25"/>
                                        </p:tgtEl>
                                        <p:attrNameLst>
                                          <p:attrName>ppt_w</p:attrName>
                                        </p:attrNameLst>
                                      </p:cBhvr>
                                      <p:tavLst>
                                        <p:tav tm="0">
                                          <p:val>
                                            <p:fltVal val="0"/>
                                          </p:val>
                                        </p:tav>
                                        <p:tav tm="100000">
                                          <p:val>
                                            <p:strVal val="#ppt_w"/>
                                          </p:val>
                                        </p:tav>
                                      </p:tavLst>
                                    </p:anim>
                                    <p:anim calcmode="lin" valueType="num">
                                      <p:cBhvr>
                                        <p:cTn id="74" dur="250" fill="hold"/>
                                        <p:tgtEl>
                                          <p:spTgt spid="25"/>
                                        </p:tgtEl>
                                        <p:attrNameLst>
                                          <p:attrName>ppt_h</p:attrName>
                                        </p:attrNameLst>
                                      </p:cBhvr>
                                      <p:tavLst>
                                        <p:tav tm="0">
                                          <p:val>
                                            <p:fltVal val="0"/>
                                          </p:val>
                                        </p:tav>
                                        <p:tav tm="100000">
                                          <p:val>
                                            <p:strVal val="#ppt_h"/>
                                          </p:val>
                                        </p:tav>
                                      </p:tavLst>
                                    </p:anim>
                                    <p:animEffect transition="in" filter="fade">
                                      <p:cBhvr>
                                        <p:cTn id="75" dur="250"/>
                                        <p:tgtEl>
                                          <p:spTgt spid="25"/>
                                        </p:tgtEl>
                                      </p:cBhvr>
                                    </p:animEffect>
                                  </p:childTnLst>
                                </p:cTn>
                              </p:par>
                              <p:par>
                                <p:cTn id="76" presetID="6" presetClass="emph" presetSubtype="0" decel="100000" fill="hold" nodeType="withEffect">
                                  <p:stCondLst>
                                    <p:cond delay="200"/>
                                  </p:stCondLst>
                                  <p:childTnLst>
                                    <p:animScale>
                                      <p:cBhvr>
                                        <p:cTn id="77" dur="250" fill="hold"/>
                                        <p:tgtEl>
                                          <p:spTgt spid="25"/>
                                        </p:tgtEl>
                                      </p:cBhvr>
                                      <p:by x="110000" y="110000"/>
                                    </p:animScale>
                                  </p:childTnLst>
                                </p:cTn>
                              </p:par>
                              <p:par>
                                <p:cTn id="78" presetID="6" presetClass="emph" presetSubtype="0" decel="100000" fill="hold" nodeType="withEffect">
                                  <p:stCondLst>
                                    <p:cond delay="300"/>
                                  </p:stCondLst>
                                  <p:childTnLst>
                                    <p:animScale>
                                      <p:cBhvr>
                                        <p:cTn id="79" dur="250" fill="hold"/>
                                        <p:tgtEl>
                                          <p:spTgt spid="25"/>
                                        </p:tgtEl>
                                      </p:cBhvr>
                                      <p:by x="91000" y="91000"/>
                                    </p:animScale>
                                  </p:childTnLst>
                                </p:cTn>
                              </p:par>
                            </p:childTnLst>
                          </p:cTn>
                        </p:par>
                      </p:childTnLst>
                    </p:cTn>
                  </p:par>
                  <p:par>
                    <p:cTn id="80" fill="hold">
                      <p:stCondLst>
                        <p:cond delay="indefinite"/>
                      </p:stCondLst>
                      <p:childTnLst>
                        <p:par>
                          <p:cTn id="81" fill="hold">
                            <p:stCondLst>
                              <p:cond delay="0"/>
                            </p:stCondLst>
                            <p:childTnLst>
                              <p:par>
                                <p:cTn id="82" presetID="22" presetClass="entr" presetSubtype="2" fill="hold" nodeType="click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wipe(right)">
                                      <p:cBhvr>
                                        <p:cTn id="84" dur="500"/>
                                        <p:tgtEl>
                                          <p:spTgt spid="27"/>
                                        </p:tgtEl>
                                      </p:cBhvr>
                                    </p:animEffect>
                                  </p:childTnLst>
                                </p:cTn>
                              </p:par>
                            </p:childTnLst>
                          </p:cTn>
                        </p:par>
                        <p:par>
                          <p:cTn id="85" fill="hold">
                            <p:stCondLst>
                              <p:cond delay="500"/>
                            </p:stCondLst>
                            <p:childTnLst>
                              <p:par>
                                <p:cTn id="86" presetID="53" presetClass="entr" presetSubtype="16" fill="hold" nodeType="afterEffect">
                                  <p:stCondLst>
                                    <p:cond delay="0"/>
                                  </p:stCondLst>
                                  <p:childTnLst>
                                    <p:set>
                                      <p:cBhvr>
                                        <p:cTn id="87" dur="1" fill="hold">
                                          <p:stCondLst>
                                            <p:cond delay="0"/>
                                          </p:stCondLst>
                                        </p:cTn>
                                        <p:tgtEl>
                                          <p:spTgt spid="26"/>
                                        </p:tgtEl>
                                        <p:attrNameLst>
                                          <p:attrName>style.visibility</p:attrName>
                                        </p:attrNameLst>
                                      </p:cBhvr>
                                      <p:to>
                                        <p:strVal val="visible"/>
                                      </p:to>
                                    </p:set>
                                    <p:anim calcmode="lin" valueType="num">
                                      <p:cBhvr>
                                        <p:cTn id="88" dur="250" fill="hold"/>
                                        <p:tgtEl>
                                          <p:spTgt spid="26"/>
                                        </p:tgtEl>
                                        <p:attrNameLst>
                                          <p:attrName>ppt_w</p:attrName>
                                        </p:attrNameLst>
                                      </p:cBhvr>
                                      <p:tavLst>
                                        <p:tav tm="0">
                                          <p:val>
                                            <p:fltVal val="0"/>
                                          </p:val>
                                        </p:tav>
                                        <p:tav tm="100000">
                                          <p:val>
                                            <p:strVal val="#ppt_w"/>
                                          </p:val>
                                        </p:tav>
                                      </p:tavLst>
                                    </p:anim>
                                    <p:anim calcmode="lin" valueType="num">
                                      <p:cBhvr>
                                        <p:cTn id="89" dur="250" fill="hold"/>
                                        <p:tgtEl>
                                          <p:spTgt spid="26"/>
                                        </p:tgtEl>
                                        <p:attrNameLst>
                                          <p:attrName>ppt_h</p:attrName>
                                        </p:attrNameLst>
                                      </p:cBhvr>
                                      <p:tavLst>
                                        <p:tav tm="0">
                                          <p:val>
                                            <p:fltVal val="0"/>
                                          </p:val>
                                        </p:tav>
                                        <p:tav tm="100000">
                                          <p:val>
                                            <p:strVal val="#ppt_h"/>
                                          </p:val>
                                        </p:tav>
                                      </p:tavLst>
                                    </p:anim>
                                    <p:animEffect transition="in" filter="fade">
                                      <p:cBhvr>
                                        <p:cTn id="90" dur="250"/>
                                        <p:tgtEl>
                                          <p:spTgt spid="26"/>
                                        </p:tgtEl>
                                      </p:cBhvr>
                                    </p:animEffect>
                                  </p:childTnLst>
                                </p:cTn>
                              </p:par>
                              <p:par>
                                <p:cTn id="91" presetID="6" presetClass="emph" presetSubtype="0" decel="100000" fill="hold" nodeType="withEffect">
                                  <p:stCondLst>
                                    <p:cond delay="200"/>
                                  </p:stCondLst>
                                  <p:childTnLst>
                                    <p:animScale>
                                      <p:cBhvr>
                                        <p:cTn id="92" dur="250" fill="hold"/>
                                        <p:tgtEl>
                                          <p:spTgt spid="26"/>
                                        </p:tgtEl>
                                      </p:cBhvr>
                                      <p:by x="110000" y="110000"/>
                                    </p:animScale>
                                  </p:childTnLst>
                                </p:cTn>
                              </p:par>
                              <p:par>
                                <p:cTn id="93" presetID="6" presetClass="emph" presetSubtype="0" decel="100000" fill="hold" nodeType="withEffect">
                                  <p:stCondLst>
                                    <p:cond delay="300"/>
                                  </p:stCondLst>
                                  <p:childTnLst>
                                    <p:animScale>
                                      <p:cBhvr>
                                        <p:cTn id="94" dur="250" fill="hold"/>
                                        <p:tgtEl>
                                          <p:spTgt spid="26"/>
                                        </p:tgtEl>
                                      </p:cBhvr>
                                      <p:by x="91000" y="91000"/>
                                    </p:animScale>
                                  </p:childTnLst>
                                </p:cTn>
                              </p:par>
                            </p:childTnLst>
                          </p:cTn>
                        </p:par>
                      </p:childTnLst>
                    </p:cTn>
                  </p:par>
                  <p:par>
                    <p:cTn id="95" fill="hold">
                      <p:stCondLst>
                        <p:cond delay="indefinite"/>
                      </p:stCondLst>
                      <p:childTnLst>
                        <p:par>
                          <p:cTn id="96" fill="hold">
                            <p:stCondLst>
                              <p:cond delay="0"/>
                            </p:stCondLst>
                            <p:childTnLst>
                              <p:par>
                                <p:cTn id="97" presetID="22" presetClass="entr" presetSubtype="2" fill="hold" nodeType="clickEffect">
                                  <p:stCondLst>
                                    <p:cond delay="0"/>
                                  </p:stCondLst>
                                  <p:childTnLst>
                                    <p:set>
                                      <p:cBhvr>
                                        <p:cTn id="98" dur="1" fill="hold">
                                          <p:stCondLst>
                                            <p:cond delay="0"/>
                                          </p:stCondLst>
                                        </p:cTn>
                                        <p:tgtEl>
                                          <p:spTgt spid="28"/>
                                        </p:tgtEl>
                                        <p:attrNameLst>
                                          <p:attrName>style.visibility</p:attrName>
                                        </p:attrNameLst>
                                      </p:cBhvr>
                                      <p:to>
                                        <p:strVal val="visible"/>
                                      </p:to>
                                    </p:set>
                                    <p:animEffect transition="in" filter="wipe(right)">
                                      <p:cBhvr>
                                        <p:cTn id="9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bwMode="auto">
          <a:xfrm>
            <a:off x="2875818" y="2295912"/>
            <a:ext cx="3348371" cy="769441"/>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400" b="0" i="0" u="none" strike="noStrike" kern="1200" cap="none" spc="0" normalizeH="0" baseline="0" noProof="0" dirty="0">
                <a:ln>
                  <a:solidFill>
                    <a:schemeClr val="accent1"/>
                  </a:solidFill>
                </a:ln>
                <a:noFill/>
                <a:effectLst/>
                <a:uLnTx/>
                <a:uFillTx/>
                <a:latin typeface="华文细黑" panose="02010600040101010101" pitchFamily="2" charset="-122"/>
                <a:ea typeface="华文细黑" panose="02010600040101010101" pitchFamily="2" charset="-122"/>
                <a:cs typeface="Arial" panose="020B0604020202020204" pitchFamily="34" charset="0"/>
              </a:rPr>
              <a:t>PART TWO</a:t>
            </a:r>
            <a:endParaRPr kumimoji="0" lang="zh-CN" altLang="en-US" sz="4400" b="0" i="0" u="none" strike="noStrike" kern="1200" cap="none" spc="0" normalizeH="0" baseline="-3000" noProof="0" dirty="0">
              <a:ln>
                <a:solidFill>
                  <a:schemeClr val="accent1"/>
                </a:solidFill>
              </a:ln>
              <a:noFill/>
              <a:effectLst/>
              <a:uLnTx/>
              <a:uFillTx/>
              <a:latin typeface="华文细黑" panose="02010600040101010101" pitchFamily="2" charset="-122"/>
              <a:ea typeface="华文细黑" panose="02010600040101010101" pitchFamily="2" charset="-122"/>
              <a:cs typeface="Arial" panose="020B0604020202020204" pitchFamily="34" charset="0"/>
            </a:endParaRPr>
          </a:p>
        </p:txBody>
      </p:sp>
      <p:sp>
        <p:nvSpPr>
          <p:cNvPr id="10" name="TextBox 111"/>
          <p:cNvSpPr txBox="1"/>
          <p:nvPr/>
        </p:nvSpPr>
        <p:spPr>
          <a:xfrm>
            <a:off x="3068638" y="3003550"/>
            <a:ext cx="3087687" cy="377825"/>
          </a:xfrm>
          <a:prstGeom prst="rect">
            <a:avLst/>
          </a:prstGeom>
          <a:noFill/>
          <a:ln w="9525">
            <a:noFill/>
          </a:ln>
        </p:spPr>
        <p:txBody>
          <a:bodyPr lIns="68529" tIns="34263" rIns="68529" bIns="34263">
            <a:spAutoFit/>
          </a:bodyPr>
          <a:lstStyle/>
          <a:p>
            <a:pPr lvl="0" algn="ctr" eaLnBrk="1" hangingPunct="1"/>
            <a:r>
              <a:rPr lang="en-US" altLang="zh-CN" sz="1000" dirty="0">
                <a:solidFill>
                  <a:schemeClr val="bg1"/>
                </a:solidFill>
                <a:latin typeface="华文细黑" panose="02010600040101010101" pitchFamily="2" charset="-122"/>
                <a:ea typeface="华文细黑" panose="02010600040101010101" pitchFamily="2" charset="-122"/>
              </a:rPr>
              <a:t>Click here to modify the text , you may post text here . Click here to modify the text</a:t>
            </a:r>
            <a:endParaRPr lang="zh-CN" altLang="en-US" sz="1000" baseline="-3000" dirty="0">
              <a:solidFill>
                <a:schemeClr val="bg1"/>
              </a:solidFill>
              <a:latin typeface="华文细黑" panose="02010600040101010101" pitchFamily="2" charset="-122"/>
              <a:ea typeface="华文细黑" panose="02010600040101010101" pitchFamily="2" charset="-122"/>
            </a:endParaRPr>
          </a:p>
        </p:txBody>
      </p:sp>
      <p:sp>
        <p:nvSpPr>
          <p:cNvPr id="11" name="椭圆 10"/>
          <p:cNvSpPr/>
          <p:nvPr/>
        </p:nvSpPr>
        <p:spPr>
          <a:xfrm>
            <a:off x="2735263" y="722313"/>
            <a:ext cx="3673475" cy="3671888"/>
          </a:xfrm>
          <a:prstGeom prst="ellipse">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2" name="椭圆 11"/>
          <p:cNvSpPr>
            <a:spLocks noChangeAspect="1"/>
          </p:cNvSpPr>
          <p:nvPr/>
        </p:nvSpPr>
        <p:spPr>
          <a:xfrm>
            <a:off x="2843213" y="830263"/>
            <a:ext cx="3457575" cy="3455988"/>
          </a:xfrm>
          <a:prstGeom prst="ellipse">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 name="文本框 12"/>
          <p:cNvSpPr txBox="1"/>
          <p:nvPr/>
        </p:nvSpPr>
        <p:spPr>
          <a:xfrm>
            <a:off x="2735796" y="1059582"/>
            <a:ext cx="3672408" cy="1569659"/>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9600" b="0" i="0" u="none" strike="noStrike" kern="1200" cap="none" spc="0" normalizeH="0" baseline="0" noProof="0" dirty="0">
                <a:ln>
                  <a:solidFill>
                    <a:schemeClr val="accent1"/>
                  </a:solidFill>
                </a:ln>
                <a:noFill/>
                <a:effectLst/>
                <a:uLnTx/>
                <a:uFillTx/>
                <a:latin typeface="Impact" panose="020B0806030902050204" pitchFamily="34" charset="0"/>
                <a:ea typeface="微软雅黑" panose="020B0503020204020204" pitchFamily="34" charset="-122"/>
                <a:cs typeface="+mn-cs"/>
              </a:rPr>
              <a:t>2</a:t>
            </a:r>
            <a:endParaRPr kumimoji="0" lang="zh-CN" altLang="en-US" sz="9600" b="0" i="0" u="none" strike="noStrike" kern="1200" cap="none" spc="0" normalizeH="0" baseline="0" noProof="0" dirty="0">
              <a:ln>
                <a:solidFill>
                  <a:schemeClr val="accent1"/>
                </a:solidFill>
              </a:ln>
              <a:noFill/>
              <a:effectLst/>
              <a:uLnTx/>
              <a:uFillTx/>
              <a:latin typeface="Impact" panose="020B0806030902050204" pitchFamily="34" charset="0"/>
              <a:ea typeface="微软雅黑" panose="020B0503020204020204" pitchFamily="34" charset="-122"/>
              <a:cs typeface="+mn-cs"/>
            </a:endParaRPr>
          </a:p>
        </p:txBody>
      </p:sp>
      <p:sp>
        <p:nvSpPr>
          <p:cNvPr id="3" name="等腰三角形 2"/>
          <p:cNvSpPr/>
          <p:nvPr/>
        </p:nvSpPr>
        <p:spPr>
          <a:xfrm rot="5400000">
            <a:off x="-127000" y="1938338"/>
            <a:ext cx="1044575" cy="863600"/>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6" name="等腰三角形 15"/>
          <p:cNvSpPr>
            <a:spLocks noChangeAspect="1"/>
          </p:cNvSpPr>
          <p:nvPr/>
        </p:nvSpPr>
        <p:spPr>
          <a:xfrm rot="5400000">
            <a:off x="46038" y="1901825"/>
            <a:ext cx="1130300" cy="936625"/>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等腰三角形 16"/>
          <p:cNvSpPr/>
          <p:nvPr/>
        </p:nvSpPr>
        <p:spPr>
          <a:xfrm rot="16200000" flipH="1">
            <a:off x="7975600" y="1981200"/>
            <a:ext cx="1042988" cy="865188"/>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等腰三角形 17"/>
          <p:cNvSpPr>
            <a:spLocks noChangeAspect="1"/>
          </p:cNvSpPr>
          <p:nvPr/>
        </p:nvSpPr>
        <p:spPr>
          <a:xfrm rot="16200000" flipH="1">
            <a:off x="8146256" y="1945481"/>
            <a:ext cx="1131888" cy="936625"/>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5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0-#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5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1+#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250" fill="hold"/>
                                        <p:tgtEl>
                                          <p:spTgt spid="11"/>
                                        </p:tgtEl>
                                        <p:attrNameLst>
                                          <p:attrName>ppt_w</p:attrName>
                                        </p:attrNameLst>
                                      </p:cBhvr>
                                      <p:tavLst>
                                        <p:tav tm="0">
                                          <p:val>
                                            <p:fltVal val="0"/>
                                          </p:val>
                                        </p:tav>
                                        <p:tav tm="100000">
                                          <p:val>
                                            <p:strVal val="#ppt_w"/>
                                          </p:val>
                                        </p:tav>
                                      </p:tavLst>
                                    </p:anim>
                                    <p:anim calcmode="lin" valueType="num">
                                      <p:cBhvr>
                                        <p:cTn id="25" dur="250" fill="hold"/>
                                        <p:tgtEl>
                                          <p:spTgt spid="11"/>
                                        </p:tgtEl>
                                        <p:attrNameLst>
                                          <p:attrName>ppt_h</p:attrName>
                                        </p:attrNameLst>
                                      </p:cBhvr>
                                      <p:tavLst>
                                        <p:tav tm="0">
                                          <p:val>
                                            <p:fltVal val="0"/>
                                          </p:val>
                                        </p:tav>
                                        <p:tav tm="100000">
                                          <p:val>
                                            <p:strVal val="#ppt_h"/>
                                          </p:val>
                                        </p:tav>
                                      </p:tavLst>
                                    </p:anim>
                                    <p:animEffect transition="in" filter="fade">
                                      <p:cBhvr>
                                        <p:cTn id="26" dur="250"/>
                                        <p:tgtEl>
                                          <p:spTgt spid="11"/>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250" fill="hold"/>
                                        <p:tgtEl>
                                          <p:spTgt spid="12"/>
                                        </p:tgtEl>
                                        <p:attrNameLst>
                                          <p:attrName>ppt_w</p:attrName>
                                        </p:attrNameLst>
                                      </p:cBhvr>
                                      <p:tavLst>
                                        <p:tav tm="0">
                                          <p:val>
                                            <p:fltVal val="0"/>
                                          </p:val>
                                        </p:tav>
                                        <p:tav tm="100000">
                                          <p:val>
                                            <p:strVal val="#ppt_w"/>
                                          </p:val>
                                        </p:tav>
                                      </p:tavLst>
                                    </p:anim>
                                    <p:anim calcmode="lin" valueType="num">
                                      <p:cBhvr>
                                        <p:cTn id="30" dur="250" fill="hold"/>
                                        <p:tgtEl>
                                          <p:spTgt spid="12"/>
                                        </p:tgtEl>
                                        <p:attrNameLst>
                                          <p:attrName>ppt_h</p:attrName>
                                        </p:attrNameLst>
                                      </p:cBhvr>
                                      <p:tavLst>
                                        <p:tav tm="0">
                                          <p:val>
                                            <p:fltVal val="0"/>
                                          </p:val>
                                        </p:tav>
                                        <p:tav tm="100000">
                                          <p:val>
                                            <p:strVal val="#ppt_h"/>
                                          </p:val>
                                        </p:tav>
                                      </p:tavLst>
                                    </p:anim>
                                    <p:animEffect transition="in" filter="fade">
                                      <p:cBhvr>
                                        <p:cTn id="31" dur="250"/>
                                        <p:tgtEl>
                                          <p:spTgt spid="12"/>
                                        </p:tgtEl>
                                      </p:cBhvr>
                                    </p:animEffect>
                                  </p:childTnLst>
                                </p:cTn>
                              </p:par>
                              <p:par>
                                <p:cTn id="32" presetID="6" presetClass="emph" presetSubtype="0" decel="100000" fill="hold" grpId="1" nodeType="withEffect">
                                  <p:stCondLst>
                                    <p:cond delay="200"/>
                                  </p:stCondLst>
                                  <p:childTnLst>
                                    <p:animScale>
                                      <p:cBhvr>
                                        <p:cTn id="33" dur="250" fill="hold"/>
                                        <p:tgtEl>
                                          <p:spTgt spid="11"/>
                                        </p:tgtEl>
                                      </p:cBhvr>
                                      <p:by x="110000" y="110000"/>
                                    </p:animScale>
                                  </p:childTnLst>
                                </p:cTn>
                              </p:par>
                              <p:par>
                                <p:cTn id="34" presetID="6" presetClass="emph" presetSubtype="0" decel="100000" fill="hold" grpId="1" nodeType="withEffect">
                                  <p:stCondLst>
                                    <p:cond delay="200"/>
                                  </p:stCondLst>
                                  <p:childTnLst>
                                    <p:animScale>
                                      <p:cBhvr>
                                        <p:cTn id="35" dur="250" fill="hold"/>
                                        <p:tgtEl>
                                          <p:spTgt spid="12"/>
                                        </p:tgtEl>
                                      </p:cBhvr>
                                      <p:by x="110000" y="110000"/>
                                    </p:animScale>
                                  </p:childTnLst>
                                </p:cTn>
                              </p:par>
                              <p:par>
                                <p:cTn id="36" presetID="6" presetClass="emph" presetSubtype="0" decel="100000" fill="hold" grpId="2" nodeType="withEffect">
                                  <p:stCondLst>
                                    <p:cond delay="300"/>
                                  </p:stCondLst>
                                  <p:childTnLst>
                                    <p:animScale>
                                      <p:cBhvr>
                                        <p:cTn id="37" dur="250" fill="hold"/>
                                        <p:tgtEl>
                                          <p:spTgt spid="11"/>
                                        </p:tgtEl>
                                      </p:cBhvr>
                                      <p:by x="91000" y="91000"/>
                                    </p:animScale>
                                  </p:childTnLst>
                                </p:cTn>
                              </p:par>
                              <p:par>
                                <p:cTn id="38" presetID="6" presetClass="emph" presetSubtype="0" decel="100000" fill="hold" grpId="2" nodeType="withEffect">
                                  <p:stCondLst>
                                    <p:cond delay="300"/>
                                  </p:stCondLst>
                                  <p:childTnLst>
                                    <p:animScale>
                                      <p:cBhvr>
                                        <p:cTn id="39" dur="250" fill="hold"/>
                                        <p:tgtEl>
                                          <p:spTgt spid="12"/>
                                        </p:tgtEl>
                                      </p:cBhvr>
                                      <p:by x="91000" y="91000"/>
                                    </p:animScale>
                                  </p:childTnLst>
                                </p:cTn>
                              </p:par>
                            </p:childTnLst>
                          </p:cTn>
                        </p:par>
                        <p:par>
                          <p:cTn id="40" fill="hold">
                            <p:stCondLst>
                              <p:cond delay="1000"/>
                            </p:stCondLst>
                            <p:childTnLst>
                              <p:par>
                                <p:cTn id="41" presetID="8" presetClass="emph" presetSubtype="0" fill="hold" grpId="3" nodeType="afterEffect">
                                  <p:stCondLst>
                                    <p:cond delay="0"/>
                                  </p:stCondLst>
                                  <p:childTnLst>
                                    <p:animRot by="43200000">
                                      <p:cBhvr>
                                        <p:cTn id="42" dur="2500" fill="hold"/>
                                        <p:tgtEl>
                                          <p:spTgt spid="12"/>
                                        </p:tgtEl>
                                        <p:attrNameLst>
                                          <p:attrName>r</p:attrName>
                                        </p:attrNameLst>
                                      </p:cBhvr>
                                    </p:animRot>
                                  </p:childTnLst>
                                </p:cTn>
                              </p:par>
                              <p:par>
                                <p:cTn id="43" presetID="8" presetClass="emph" presetSubtype="0" fill="hold" grpId="3" nodeType="withEffect">
                                  <p:stCondLst>
                                    <p:cond delay="0"/>
                                  </p:stCondLst>
                                  <p:childTnLst>
                                    <p:animRot by="-43200000">
                                      <p:cBhvr>
                                        <p:cTn id="44" dur="2500" fill="hold"/>
                                        <p:tgtEl>
                                          <p:spTgt spid="11"/>
                                        </p:tgtEl>
                                        <p:attrNameLst>
                                          <p:attrName>r</p:attrName>
                                        </p:attrNameLst>
                                      </p:cBhvr>
                                    </p:animRot>
                                  </p:childTnLst>
                                </p:cTn>
                              </p:par>
                              <p:par>
                                <p:cTn id="45" presetID="10" presetClass="entr" presetSubtype="0" fill="hold" nodeType="withEffect">
                                  <p:stCondLst>
                                    <p:cond delay="125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par>
                                <p:cTn id="48" presetID="56" presetClass="entr" presetSubtype="0" fill="hold" nodeType="withEffect">
                                  <p:stCondLst>
                                    <p:cond delay="1500"/>
                                  </p:stCondLst>
                                  <p:iterate type="lt">
                                    <p:tmPct val="11000"/>
                                  </p:iterate>
                                  <p:childTnLst>
                                    <p:set>
                                      <p:cBhvr>
                                        <p:cTn id="49" dur="1" fill="hold">
                                          <p:stCondLst>
                                            <p:cond delay="0"/>
                                          </p:stCondLst>
                                        </p:cTn>
                                        <p:tgtEl>
                                          <p:spTgt spid="9"/>
                                        </p:tgtEl>
                                        <p:attrNameLst>
                                          <p:attrName>style.visibility</p:attrName>
                                        </p:attrNameLst>
                                      </p:cBhvr>
                                      <p:to>
                                        <p:strVal val="visible"/>
                                      </p:to>
                                    </p:set>
                                    <p:anim by="(-#ppt_w*2)" calcmode="lin" valueType="num">
                                      <p:cBhvr rctx="PPT">
                                        <p:cTn id="50" dur="500" autoRev="1" fill="hold">
                                          <p:stCondLst>
                                            <p:cond delay="0"/>
                                          </p:stCondLst>
                                        </p:cTn>
                                        <p:tgtEl>
                                          <p:spTgt spid="9"/>
                                        </p:tgtEl>
                                        <p:attrNameLst>
                                          <p:attrName>ppt_w</p:attrName>
                                        </p:attrNameLst>
                                      </p:cBhvr>
                                    </p:anim>
                                    <p:anim by="(#ppt_w*0.50)" calcmode="lin" valueType="num">
                                      <p:cBhvr>
                                        <p:cTn id="51" dur="500" decel="50000" autoRev="1" fill="hold">
                                          <p:stCondLst>
                                            <p:cond delay="0"/>
                                          </p:stCondLst>
                                        </p:cTn>
                                        <p:tgtEl>
                                          <p:spTgt spid="9"/>
                                        </p:tgtEl>
                                        <p:attrNameLst>
                                          <p:attrName>ppt_x</p:attrName>
                                        </p:attrNameLst>
                                      </p:cBhvr>
                                    </p:anim>
                                    <p:anim from="(-#ppt_h/2)" to="(#ppt_y)" calcmode="lin" valueType="num">
                                      <p:cBhvr>
                                        <p:cTn id="52" dur="1000" fill="hold">
                                          <p:stCondLst>
                                            <p:cond delay="0"/>
                                          </p:stCondLst>
                                        </p:cTn>
                                        <p:tgtEl>
                                          <p:spTgt spid="9"/>
                                        </p:tgtEl>
                                        <p:attrNameLst>
                                          <p:attrName>ppt_y</p:attrName>
                                        </p:attrNameLst>
                                      </p:cBhvr>
                                    </p:anim>
                                    <p:animRot by="21600000">
                                      <p:cBhvr>
                                        <p:cTn id="53" dur="1000" fill="hold">
                                          <p:stCondLst>
                                            <p:cond delay="0"/>
                                          </p:stCondLst>
                                        </p:cTn>
                                        <p:tgtEl>
                                          <p:spTgt spid="9"/>
                                        </p:tgtEl>
                                        <p:attrNameLst>
                                          <p:attrName>r</p:attrName>
                                        </p:attrNameLst>
                                      </p:cBhvr>
                                    </p:animRot>
                                  </p:childTnLst>
                                </p:cTn>
                              </p:par>
                              <p:par>
                                <p:cTn id="54" presetID="10" presetClass="entr" presetSubtype="0" fill="hold" grpId="0" nodeType="withEffect">
                                  <p:stCondLst>
                                    <p:cond delay="3000"/>
                                  </p:stCondLst>
                                  <p:iterate type="lt">
                                    <p:tmPct val="10000"/>
                                  </p:iterate>
                                  <p:childTnLst>
                                    <p:set>
                                      <p:cBhvr>
                                        <p:cTn id="55" dur="1" fill="hold">
                                          <p:stCondLst>
                                            <p:cond delay="0"/>
                                          </p:stCondLst>
                                        </p:cTn>
                                        <p:tgtEl>
                                          <p:spTgt spid="10"/>
                                        </p:tgtEl>
                                        <p:attrNameLst>
                                          <p:attrName>style.visibility</p:attrName>
                                        </p:attrNameLst>
                                      </p:cBhvr>
                                      <p:to>
                                        <p:strVal val="visible"/>
                                      </p:to>
                                    </p:set>
                                    <p:animEffect transition="in" filter="fade">
                                      <p:cBhvr>
                                        <p:cTn id="56" dur="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1" grpId="1" animBg="1"/>
      <p:bldP spid="11" grpId="2" animBg="1"/>
      <p:bldP spid="11" grpId="3" animBg="1"/>
      <p:bldP spid="12" grpId="0" animBg="1"/>
      <p:bldP spid="12" grpId="1" animBg="1"/>
      <p:bldP spid="12" grpId="2" animBg="1"/>
      <p:bldP spid="12" grpId="3" animBg="1"/>
      <p:bldP spid="3" grpId="0" animBg="1"/>
      <p:bldP spid="16" grpId="0" animBg="1"/>
      <p:bldP spid="17"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val 14"/>
          <p:cNvSpPr/>
          <p:nvPr/>
        </p:nvSpPr>
        <p:spPr>
          <a:xfrm>
            <a:off x="974510" y="2026241"/>
            <a:ext cx="820076" cy="820076"/>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800" b="0" i="0" u="none" strike="noStrike" kern="1200" cap="none" spc="0" normalizeH="0" baseline="0" noProof="0" dirty="0">
                <a:ln>
                  <a:solidFill>
                    <a:schemeClr val="accent1"/>
                  </a:solidFill>
                </a:ln>
                <a:noFill/>
                <a:effectLst/>
                <a:uLnTx/>
                <a:uFillTx/>
                <a:latin typeface="FontAwesome" pitchFamily="2" charset="0"/>
                <a:ea typeface="+mn-ea"/>
                <a:cs typeface="+mn-cs"/>
              </a:rPr>
              <a:t></a:t>
            </a:r>
            <a:endParaRPr kumimoji="0" lang="en-US" sz="2800" b="0" i="0" u="none" strike="noStrike" kern="1200" cap="none" spc="0" normalizeH="0" baseline="0" noProof="0" dirty="0">
              <a:ln>
                <a:solidFill>
                  <a:schemeClr val="accent1"/>
                </a:solidFill>
              </a:ln>
              <a:noFill/>
              <a:effectLst/>
              <a:uLnTx/>
              <a:uFillTx/>
              <a:latin typeface="+mn-lt"/>
              <a:ea typeface="+mn-ea"/>
              <a:cs typeface="+mn-cs"/>
            </a:endParaRPr>
          </a:p>
        </p:txBody>
      </p:sp>
      <p:grpSp>
        <p:nvGrpSpPr>
          <p:cNvPr id="5" name="组合 4"/>
          <p:cNvGrpSpPr/>
          <p:nvPr/>
        </p:nvGrpSpPr>
        <p:grpSpPr>
          <a:xfrm>
            <a:off x="396875" y="3067050"/>
            <a:ext cx="1989138" cy="993775"/>
            <a:chOff x="396423" y="3101597"/>
            <a:chExt cx="1989474" cy="993627"/>
          </a:xfrm>
        </p:grpSpPr>
        <p:sp>
          <p:nvSpPr>
            <p:cNvPr id="24595" name="文本框 1"/>
            <p:cNvSpPr txBox="1"/>
            <p:nvPr/>
          </p:nvSpPr>
          <p:spPr>
            <a:xfrm>
              <a:off x="669142" y="3101597"/>
              <a:ext cx="1369393" cy="276999"/>
            </a:xfrm>
            <a:prstGeom prst="rect">
              <a:avLst/>
            </a:prstGeom>
            <a:noFill/>
            <a:ln w="9525">
              <a:noFill/>
            </a:ln>
          </p:spPr>
          <p:txBody>
            <a:bodyPr>
              <a:spAutoFit/>
            </a:bodyPr>
            <a:lstStyle/>
            <a:p>
              <a:pPr lvl="0" algn="ctr"/>
              <a:r>
                <a:rPr lang="en-US" altLang="zh-CN" sz="1200" dirty="0">
                  <a:solidFill>
                    <a:schemeClr val="accent1"/>
                  </a:solidFill>
                  <a:latin typeface="华文细黑" panose="02010600040101010101" pitchFamily="2" charset="-122"/>
                  <a:ea typeface="微软雅黑" panose="020B0503020204020204" pitchFamily="34" charset="-122"/>
                </a:rPr>
                <a:t>Bootstrap 4</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24596" name="文本框 3"/>
            <p:cNvSpPr txBox="1"/>
            <p:nvPr/>
          </p:nvSpPr>
          <p:spPr>
            <a:xfrm>
              <a:off x="396423" y="3495060"/>
              <a:ext cx="1989474" cy="600164"/>
            </a:xfrm>
            <a:prstGeom prst="rect">
              <a:avLst/>
            </a:prstGeom>
            <a:noFill/>
            <a:ln w="9525">
              <a:noFill/>
            </a:ln>
          </p:spPr>
          <p:txBody>
            <a:bodyPr>
              <a:spAutoFit/>
            </a:bodyPr>
            <a:lstStyle/>
            <a:p>
              <a:pPr lvl="0" algn="ctr"/>
              <a:r>
                <a:rPr lang="en-US" altLang="zh-CN" sz="1100" dirty="0">
                  <a:solidFill>
                    <a:schemeClr val="accent1"/>
                  </a:solidFill>
                  <a:latin typeface="华文细黑" panose="02010600040101010101" pitchFamily="2" charset="-122"/>
                  <a:ea typeface="Arial" panose="020B0604020202020204" pitchFamily="34" charset="0"/>
                </a:rPr>
                <a:t>Please click here to modify the text for example, the text here, you may post</a:t>
              </a:r>
              <a:endParaRPr lang="zh-CN" altLang="en-US" sz="1100" dirty="0">
                <a:solidFill>
                  <a:schemeClr val="accent1"/>
                </a:solidFill>
                <a:latin typeface="华文细黑" panose="02010600040101010101" pitchFamily="2" charset="-122"/>
                <a:ea typeface="微软雅黑" panose="020B0503020204020204" pitchFamily="34" charset="-122"/>
              </a:endParaRPr>
            </a:p>
          </p:txBody>
        </p:sp>
        <p:cxnSp>
          <p:nvCxnSpPr>
            <p:cNvPr id="25" name="直接连接符 24"/>
            <p:cNvCxnSpPr/>
            <p:nvPr/>
          </p:nvCxnSpPr>
          <p:spPr>
            <a:xfrm>
              <a:off x="456758" y="3433336"/>
              <a:ext cx="1800529"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8" name="Oval 14"/>
          <p:cNvSpPr/>
          <p:nvPr/>
        </p:nvSpPr>
        <p:spPr>
          <a:xfrm>
            <a:off x="3173424" y="2026241"/>
            <a:ext cx="820076" cy="820076"/>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800" b="0" i="0" u="none" strike="noStrike" kern="1200" cap="none" spc="0" normalizeH="0" baseline="0" noProof="0" dirty="0">
                <a:ln>
                  <a:solidFill>
                    <a:schemeClr val="bg1"/>
                  </a:solidFill>
                </a:ln>
                <a:noFill/>
                <a:effectLst/>
                <a:uLnTx/>
                <a:uFillTx/>
                <a:latin typeface="FontAwesome" pitchFamily="2" charset="0"/>
                <a:ea typeface="+mn-ea"/>
                <a:cs typeface="+mn-cs"/>
              </a:rPr>
              <a:t></a:t>
            </a:r>
            <a:endParaRPr kumimoji="0" lang="en-US" sz="2800" b="0" i="0" u="none" strike="noStrike" kern="1200" cap="none" spc="0" normalizeH="0" baseline="0" noProof="0" dirty="0">
              <a:ln>
                <a:solidFill>
                  <a:schemeClr val="bg1"/>
                </a:solidFill>
              </a:ln>
              <a:noFill/>
              <a:effectLst/>
              <a:uLnTx/>
              <a:uFillTx/>
              <a:latin typeface="+mn-lt"/>
              <a:ea typeface="+mn-ea"/>
              <a:cs typeface="+mn-cs"/>
            </a:endParaRPr>
          </a:p>
        </p:txBody>
      </p:sp>
      <p:sp>
        <p:nvSpPr>
          <p:cNvPr id="43" name="Oval 14"/>
          <p:cNvSpPr/>
          <p:nvPr/>
        </p:nvSpPr>
        <p:spPr>
          <a:xfrm>
            <a:off x="5297694" y="2026241"/>
            <a:ext cx="820076" cy="820076"/>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800" b="0" i="0" u="none" strike="noStrike" kern="1200" cap="none" spc="0" normalizeH="0" baseline="0" noProof="0" dirty="0">
                <a:ln>
                  <a:solidFill>
                    <a:schemeClr val="accent1"/>
                  </a:solidFill>
                </a:ln>
                <a:noFill/>
                <a:effectLst/>
                <a:uLnTx/>
                <a:uFillTx/>
                <a:latin typeface="FontAwesome" pitchFamily="2" charset="0"/>
                <a:ea typeface="+mn-ea"/>
                <a:cs typeface="+mn-cs"/>
              </a:rPr>
              <a:t></a:t>
            </a:r>
            <a:endParaRPr kumimoji="0" lang="en-US" sz="2800" b="0" i="0" u="none" strike="noStrike" kern="1200" cap="none" spc="0" normalizeH="0" baseline="0" noProof="0" dirty="0">
              <a:ln>
                <a:solidFill>
                  <a:schemeClr val="accent1"/>
                </a:solidFill>
              </a:ln>
              <a:noFill/>
              <a:effectLst/>
              <a:uLnTx/>
              <a:uFillTx/>
              <a:latin typeface="+mn-lt"/>
              <a:ea typeface="+mn-ea"/>
              <a:cs typeface="+mn-cs"/>
            </a:endParaRPr>
          </a:p>
        </p:txBody>
      </p:sp>
      <p:sp>
        <p:nvSpPr>
          <p:cNvPr id="48" name="Oval 14"/>
          <p:cNvSpPr/>
          <p:nvPr/>
        </p:nvSpPr>
        <p:spPr>
          <a:xfrm>
            <a:off x="7409524" y="2026241"/>
            <a:ext cx="820076" cy="820076"/>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800" b="0" i="0" u="none" strike="noStrike" kern="1200" cap="none" spc="0" normalizeH="0" baseline="0" noProof="0" dirty="0">
                <a:ln>
                  <a:solidFill>
                    <a:schemeClr val="bg1"/>
                  </a:solidFill>
                </a:ln>
                <a:noFill/>
                <a:effectLst/>
                <a:uLnTx/>
                <a:uFillTx/>
                <a:latin typeface="FontAwesome" pitchFamily="2" charset="0"/>
                <a:ea typeface="+mn-ea"/>
                <a:cs typeface="+mn-cs"/>
              </a:rPr>
              <a:t></a:t>
            </a:r>
            <a:endParaRPr kumimoji="0" lang="en-US" sz="2800" b="0" i="0" u="none" strike="noStrike" kern="1200" cap="none" spc="0" normalizeH="0" baseline="0" noProof="0" dirty="0">
              <a:ln>
                <a:solidFill>
                  <a:schemeClr val="bg1"/>
                </a:solidFill>
              </a:ln>
              <a:noFill/>
              <a:effectLst/>
              <a:uLnTx/>
              <a:uFillTx/>
              <a:latin typeface="+mn-lt"/>
              <a:ea typeface="+mn-ea"/>
              <a:cs typeface="+mn-cs"/>
            </a:endParaRPr>
          </a:p>
        </p:txBody>
      </p:sp>
      <p:grpSp>
        <p:nvGrpSpPr>
          <p:cNvPr id="6" name="组合 5"/>
          <p:cNvGrpSpPr/>
          <p:nvPr/>
        </p:nvGrpSpPr>
        <p:grpSpPr>
          <a:xfrm>
            <a:off x="2557463" y="3081338"/>
            <a:ext cx="1990725" cy="979487"/>
            <a:chOff x="2558013" y="3115936"/>
            <a:chExt cx="1989474" cy="979288"/>
          </a:xfrm>
        </p:grpSpPr>
        <p:sp>
          <p:nvSpPr>
            <p:cNvPr id="24592" name="文本框 38"/>
            <p:cNvSpPr txBox="1"/>
            <p:nvPr/>
          </p:nvSpPr>
          <p:spPr>
            <a:xfrm>
              <a:off x="2696625" y="3115936"/>
              <a:ext cx="1712250" cy="276999"/>
            </a:xfrm>
            <a:prstGeom prst="rect">
              <a:avLst/>
            </a:prstGeom>
            <a:noFill/>
            <a:ln w="9525">
              <a:noFill/>
            </a:ln>
          </p:spPr>
          <p:txBody>
            <a:bodyPr>
              <a:spAutoFit/>
            </a:bodyPr>
            <a:lstStyle/>
            <a:p>
              <a:pPr lvl="0" algn="ctr"/>
              <a:r>
                <a:rPr lang="en-US" altLang="zh-CN" sz="1200" dirty="0">
                  <a:solidFill>
                    <a:schemeClr val="bg1"/>
                  </a:solidFill>
                  <a:latin typeface="华文细黑" panose="02010600040101010101" pitchFamily="2" charset="-122"/>
                  <a:ea typeface="微软雅黑" panose="020B0503020204020204" pitchFamily="34" charset="-122"/>
                </a:rPr>
                <a:t>Responsive Design</a:t>
              </a:r>
              <a:endParaRPr lang="zh-CN" altLang="en-US" sz="1200" dirty="0">
                <a:solidFill>
                  <a:schemeClr val="bg1"/>
                </a:solidFill>
                <a:latin typeface="华文细黑" panose="02010600040101010101" pitchFamily="2" charset="-122"/>
                <a:ea typeface="微软雅黑" panose="020B0503020204020204" pitchFamily="34" charset="-122"/>
              </a:endParaRPr>
            </a:p>
          </p:txBody>
        </p:sp>
        <p:cxnSp>
          <p:nvCxnSpPr>
            <p:cNvPr id="41" name="直接连接符 40"/>
            <p:cNvCxnSpPr/>
            <p:nvPr/>
          </p:nvCxnSpPr>
          <p:spPr>
            <a:xfrm>
              <a:off x="2654789" y="3433371"/>
              <a:ext cx="1800681"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24594" name="文本框 21"/>
            <p:cNvSpPr txBox="1"/>
            <p:nvPr/>
          </p:nvSpPr>
          <p:spPr>
            <a:xfrm>
              <a:off x="2558013" y="3495060"/>
              <a:ext cx="1989474" cy="600164"/>
            </a:xfrm>
            <a:prstGeom prst="rect">
              <a:avLst/>
            </a:prstGeom>
            <a:noFill/>
            <a:ln w="9525">
              <a:noFill/>
            </a:ln>
          </p:spPr>
          <p:txBody>
            <a:bodyPr>
              <a:spAutoFit/>
            </a:bodyPr>
            <a:lstStyle/>
            <a:p>
              <a:pPr lvl="0" algn="ct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grpSp>
        <p:nvGrpSpPr>
          <p:cNvPr id="7" name="组合 6"/>
          <p:cNvGrpSpPr/>
          <p:nvPr/>
        </p:nvGrpSpPr>
        <p:grpSpPr>
          <a:xfrm>
            <a:off x="4719638" y="3067050"/>
            <a:ext cx="1989137" cy="993775"/>
            <a:chOff x="4719603" y="3101597"/>
            <a:chExt cx="1989474" cy="993627"/>
          </a:xfrm>
        </p:grpSpPr>
        <p:sp>
          <p:nvSpPr>
            <p:cNvPr id="24589" name="文本框 43"/>
            <p:cNvSpPr txBox="1"/>
            <p:nvPr/>
          </p:nvSpPr>
          <p:spPr>
            <a:xfrm>
              <a:off x="4992326" y="3101597"/>
              <a:ext cx="1369393" cy="276999"/>
            </a:xfrm>
            <a:prstGeom prst="rect">
              <a:avLst/>
            </a:prstGeom>
            <a:noFill/>
            <a:ln w="9525">
              <a:noFill/>
            </a:ln>
          </p:spPr>
          <p:txBody>
            <a:bodyPr>
              <a:spAutoFit/>
            </a:bodyPr>
            <a:lstStyle/>
            <a:p>
              <a:pPr lvl="0" algn="ctr"/>
              <a:r>
                <a:rPr lang="en-US" altLang="zh-CN" sz="1200" dirty="0">
                  <a:solidFill>
                    <a:schemeClr val="accent1"/>
                  </a:solidFill>
                  <a:latin typeface="华文细黑" panose="02010600040101010101" pitchFamily="2" charset="-122"/>
                  <a:ea typeface="微软雅黑" panose="020B0503020204020204" pitchFamily="34" charset="-122"/>
                </a:rPr>
                <a:t>Retina Ready</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cxnSp>
          <p:nvCxnSpPr>
            <p:cNvPr id="46" name="直接连接符 45"/>
            <p:cNvCxnSpPr/>
            <p:nvPr/>
          </p:nvCxnSpPr>
          <p:spPr>
            <a:xfrm>
              <a:off x="4779938" y="3433336"/>
              <a:ext cx="1800530"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4591" name="文本框 23"/>
            <p:cNvSpPr txBox="1"/>
            <p:nvPr/>
          </p:nvSpPr>
          <p:spPr>
            <a:xfrm>
              <a:off x="4719603" y="3495060"/>
              <a:ext cx="1989474" cy="600164"/>
            </a:xfrm>
            <a:prstGeom prst="rect">
              <a:avLst/>
            </a:prstGeom>
            <a:noFill/>
            <a:ln w="9525">
              <a:noFill/>
            </a:ln>
          </p:spPr>
          <p:txBody>
            <a:bodyPr>
              <a:spAutoFit/>
            </a:bodyPr>
            <a:lstStyle/>
            <a:p>
              <a:pPr lvl="0" algn="ctr"/>
              <a:r>
                <a:rPr lang="en-US" altLang="zh-CN" sz="1100" dirty="0">
                  <a:solidFill>
                    <a:schemeClr val="accent1"/>
                  </a:solidFill>
                  <a:latin typeface="华文细黑" panose="02010600040101010101" pitchFamily="2" charset="-122"/>
                  <a:ea typeface="Arial" panose="020B0604020202020204" pitchFamily="34" charset="0"/>
                </a:rPr>
                <a:t>Please click here to modify the text for example, the text here, you may post</a:t>
              </a:r>
              <a:endParaRPr lang="zh-CN" altLang="en-US" sz="1100" dirty="0">
                <a:solidFill>
                  <a:schemeClr val="accent1"/>
                </a:solidFill>
                <a:latin typeface="华文细黑" panose="02010600040101010101" pitchFamily="2" charset="-122"/>
                <a:ea typeface="微软雅黑" panose="020B0503020204020204" pitchFamily="34" charset="-122"/>
              </a:endParaRPr>
            </a:p>
          </p:txBody>
        </p:sp>
      </p:grpSp>
      <p:grpSp>
        <p:nvGrpSpPr>
          <p:cNvPr id="8" name="组合 7"/>
          <p:cNvGrpSpPr/>
          <p:nvPr/>
        </p:nvGrpSpPr>
        <p:grpSpPr>
          <a:xfrm>
            <a:off x="6881813" y="3067050"/>
            <a:ext cx="1989137" cy="993775"/>
            <a:chOff x="6881193" y="3101597"/>
            <a:chExt cx="1989474" cy="993627"/>
          </a:xfrm>
        </p:grpSpPr>
        <p:sp>
          <p:nvSpPr>
            <p:cNvPr id="24586" name="文本框 48"/>
            <p:cNvSpPr txBox="1"/>
            <p:nvPr/>
          </p:nvSpPr>
          <p:spPr>
            <a:xfrm>
              <a:off x="6885330" y="3101597"/>
              <a:ext cx="1854717" cy="276999"/>
            </a:xfrm>
            <a:prstGeom prst="rect">
              <a:avLst/>
            </a:prstGeom>
            <a:noFill/>
            <a:ln w="9525">
              <a:noFill/>
            </a:ln>
          </p:spPr>
          <p:txBody>
            <a:bodyPr>
              <a:spAutoFit/>
            </a:bodyPr>
            <a:lstStyle/>
            <a:p>
              <a:pPr lvl="0" algn="ctr"/>
              <a:r>
                <a:rPr lang="en-US" altLang="zh-CN" sz="1200" dirty="0">
                  <a:solidFill>
                    <a:schemeClr val="bg1"/>
                  </a:solidFill>
                  <a:latin typeface="华文细黑" panose="02010600040101010101" pitchFamily="2" charset="-122"/>
                  <a:ea typeface="微软雅黑" panose="020B0503020204020204" pitchFamily="34" charset="-122"/>
                </a:rPr>
                <a:t>Optimized for mobiles</a:t>
              </a:r>
              <a:endParaRPr lang="zh-CN" altLang="en-US" sz="1200" dirty="0">
                <a:solidFill>
                  <a:schemeClr val="bg1"/>
                </a:solidFill>
                <a:latin typeface="华文细黑" panose="02010600040101010101" pitchFamily="2" charset="-122"/>
                <a:ea typeface="微软雅黑" panose="020B0503020204020204" pitchFamily="34" charset="-122"/>
              </a:endParaRPr>
            </a:p>
          </p:txBody>
        </p:sp>
        <p:cxnSp>
          <p:nvCxnSpPr>
            <p:cNvPr id="51" name="直接连接符 50"/>
            <p:cNvCxnSpPr/>
            <p:nvPr/>
          </p:nvCxnSpPr>
          <p:spPr>
            <a:xfrm>
              <a:off x="6903422" y="3433336"/>
              <a:ext cx="180053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24588" name="文本框 25"/>
            <p:cNvSpPr txBox="1"/>
            <p:nvPr/>
          </p:nvSpPr>
          <p:spPr>
            <a:xfrm>
              <a:off x="6881193" y="3495060"/>
              <a:ext cx="1989474" cy="600164"/>
            </a:xfrm>
            <a:prstGeom prst="rect">
              <a:avLst/>
            </a:prstGeom>
            <a:noFill/>
            <a:ln w="9525">
              <a:noFill/>
            </a:ln>
          </p:spPr>
          <p:txBody>
            <a:bodyPr>
              <a:spAutoFit/>
            </a:bodyPr>
            <a:lstStyle/>
            <a:p>
              <a:pPr lvl="0" algn="ct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0-#ppt_h/2"/>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1" decel="100000" fill="hold" nodeType="withEffect">
                                  <p:stCondLst>
                                    <p:cond delay="25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ppt_x"/>
                                          </p:val>
                                        </p:tav>
                                        <p:tav tm="100000">
                                          <p:val>
                                            <p:strVal val="#ppt_x"/>
                                          </p:val>
                                        </p:tav>
                                      </p:tavLst>
                                    </p:anim>
                                    <p:anim calcmode="lin" valueType="num">
                                      <p:cBhvr additive="base">
                                        <p:cTn id="16" dur="500" fill="hold"/>
                                        <p:tgtEl>
                                          <p:spTgt spid="38"/>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1" decel="100000" fill="hold" nodeType="withEffect">
                                  <p:stCondLst>
                                    <p:cond delay="500"/>
                                  </p:stCondLst>
                                  <p:childTnLst>
                                    <p:set>
                                      <p:cBhvr>
                                        <p:cTn id="22" dur="1" fill="hold">
                                          <p:stCondLst>
                                            <p:cond delay="0"/>
                                          </p:stCondLst>
                                        </p:cTn>
                                        <p:tgtEl>
                                          <p:spTgt spid="43"/>
                                        </p:tgtEl>
                                        <p:attrNameLst>
                                          <p:attrName>style.visibility</p:attrName>
                                        </p:attrNameLst>
                                      </p:cBhvr>
                                      <p:to>
                                        <p:strVal val="visible"/>
                                      </p:to>
                                    </p:set>
                                    <p:anim calcmode="lin" valueType="num">
                                      <p:cBhvr additive="base">
                                        <p:cTn id="23" dur="500" fill="hold"/>
                                        <p:tgtEl>
                                          <p:spTgt spid="43"/>
                                        </p:tgtEl>
                                        <p:attrNameLst>
                                          <p:attrName>ppt_x</p:attrName>
                                        </p:attrNameLst>
                                      </p:cBhvr>
                                      <p:tavLst>
                                        <p:tav tm="0">
                                          <p:val>
                                            <p:strVal val="#ppt_x"/>
                                          </p:val>
                                        </p:tav>
                                        <p:tav tm="100000">
                                          <p:val>
                                            <p:strVal val="#ppt_x"/>
                                          </p:val>
                                        </p:tav>
                                      </p:tavLst>
                                    </p:anim>
                                    <p:anim calcmode="lin" valueType="num">
                                      <p:cBhvr additive="base">
                                        <p:cTn id="24" dur="500" fill="hold"/>
                                        <p:tgtEl>
                                          <p:spTgt spid="43"/>
                                        </p:tgtEl>
                                        <p:attrNameLst>
                                          <p:attrName>ppt_y</p:attrName>
                                        </p:attrNameLst>
                                      </p:cBhvr>
                                      <p:tavLst>
                                        <p:tav tm="0">
                                          <p:val>
                                            <p:strVal val="0-#ppt_h/2"/>
                                          </p:val>
                                        </p:tav>
                                        <p:tav tm="100000">
                                          <p:val>
                                            <p:strVal val="#ppt_y"/>
                                          </p:val>
                                        </p:tav>
                                      </p:tavLst>
                                    </p:anim>
                                  </p:childTnLst>
                                </p:cTn>
                              </p:par>
                              <p:par>
                                <p:cTn id="25" presetID="2" presetClass="entr" presetSubtype="4" decel="100000" fill="hold" nodeType="with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1" decel="100000" fill="hold" nodeType="withEffect">
                                  <p:stCondLst>
                                    <p:cond delay="75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500" fill="hold"/>
                                        <p:tgtEl>
                                          <p:spTgt spid="48"/>
                                        </p:tgtEl>
                                        <p:attrNameLst>
                                          <p:attrName>ppt_x</p:attrName>
                                        </p:attrNameLst>
                                      </p:cBhvr>
                                      <p:tavLst>
                                        <p:tav tm="0">
                                          <p:val>
                                            <p:strVal val="#ppt_x"/>
                                          </p:val>
                                        </p:tav>
                                        <p:tav tm="100000">
                                          <p:val>
                                            <p:strVal val="#ppt_x"/>
                                          </p:val>
                                        </p:tav>
                                      </p:tavLst>
                                    </p:anim>
                                    <p:anim calcmode="lin" valueType="num">
                                      <p:cBhvr additive="base">
                                        <p:cTn id="32" dur="500" fill="hold"/>
                                        <p:tgtEl>
                                          <p:spTgt spid="48"/>
                                        </p:tgtEl>
                                        <p:attrNameLst>
                                          <p:attrName>ppt_y</p:attrName>
                                        </p:attrNameLst>
                                      </p:cBhvr>
                                      <p:tavLst>
                                        <p:tav tm="0">
                                          <p:val>
                                            <p:strVal val="0-#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自定义 8">
      <a:dk1>
        <a:sysClr val="windowText" lastClr="000000"/>
      </a:dk1>
      <a:lt1>
        <a:sysClr val="window" lastClr="FFFFFF"/>
      </a:lt1>
      <a:dk2>
        <a:srgbClr val="335B74"/>
      </a:dk2>
      <a:lt2>
        <a:srgbClr val="DFE3E5"/>
      </a:lt2>
      <a:accent1>
        <a:srgbClr val="0DEFFA"/>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自定义 8">
      <a:majorFont>
        <a:latin typeface="华文细黑"/>
        <a:ea typeface="华文细黑"/>
        <a:cs typeface=""/>
      </a:majorFont>
      <a:minorFont>
        <a:latin typeface="华文细黑"/>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1908</Words>
  <PresentationFormat>全屏显示(16:9)</PresentationFormat>
  <Paragraphs>265</Paragraphs>
  <Slides>31</Slides>
  <Notes>23</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31</vt:i4>
      </vt:variant>
    </vt:vector>
  </HeadingPairs>
  <TitlesOfParts>
    <vt:vector size="43" baseType="lpstr">
      <vt:lpstr>华文细黑</vt:lpstr>
      <vt:lpstr>宋体</vt:lpstr>
      <vt:lpstr>FontAwesome</vt:lpstr>
      <vt:lpstr>Lao UI</vt:lpstr>
      <vt:lpstr>Calibri</vt:lpstr>
      <vt:lpstr>方正正黑简体</vt:lpstr>
      <vt:lpstr>Impact</vt:lpstr>
      <vt:lpstr>微软雅黑</vt:lpstr>
      <vt:lpstr>Open Sans</vt:lpstr>
      <vt:lpstr>Arial</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2014-09-01T14:19:00Z</dcterms:created>
  <dcterms:modified xsi:type="dcterms:W3CDTF">2018-04-07T01:31:54Z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